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57" r:id="rId4"/>
    <p:sldId id="263" r:id="rId5"/>
    <p:sldId id="262" r:id="rId6"/>
    <p:sldId id="261" r:id="rId7"/>
    <p:sldId id="260" r:id="rId8"/>
    <p:sldId id="259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0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32" y="-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220855-113F-4ADE-8B47-CEC4E7283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9855278-7860-453A-87DE-0638E5F23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87737C-819C-4ABD-A41B-51A90B601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2E1F-F0E9-45F9-BB33-97101A8CE07A}" type="datetimeFigureOut">
              <a:rPr kumimoji="1" lang="ja-JP" altLang="en-US" smtClean="0"/>
              <a:t>2022/2/27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F6953B-28AF-49C6-91E7-7B18E6AE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C5A028-2753-4C82-B6A7-A239A306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3356-007A-4480-92A4-74C1C9CBE2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59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C7C1C2-50B6-4865-BD09-91E1E0FB6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8E69BCD-ADBD-4D53-A3CA-5E6E9F1C6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ED8CBF-3C35-4D26-A48B-C933DE1A0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2E1F-F0E9-45F9-BB33-97101A8CE07A}" type="datetimeFigureOut">
              <a:rPr kumimoji="1" lang="ja-JP" altLang="en-US" smtClean="0"/>
              <a:t>2022/2/27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367447-B0CC-480F-947A-D66E800C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7413B2-7407-450A-B5F2-A340D7BC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3356-007A-4480-92A4-74C1C9CBE2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606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7559D3D-296D-4165-9C5B-67EDC9E02B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2A0A119-C68F-4DEF-BD9F-BD1A85A47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0C6940-27CD-4ED4-BE29-194EC439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2E1F-F0E9-45F9-BB33-97101A8CE07A}" type="datetimeFigureOut">
              <a:rPr kumimoji="1" lang="ja-JP" altLang="en-US" smtClean="0"/>
              <a:t>2022/2/27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F70E4A-DA22-4338-965C-419764A2D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F9C438-B676-47C9-9218-A84B22BBB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3356-007A-4480-92A4-74C1C9CBE2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293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90C086-9348-47E1-8C0D-8FD7FEC40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9157CA-DA3D-4636-A39D-45D390F82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C47A54-E88D-4FE6-9675-8CBB25D66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2E1F-F0E9-45F9-BB33-97101A8CE07A}" type="datetimeFigureOut">
              <a:rPr kumimoji="1" lang="ja-JP" altLang="en-US" smtClean="0"/>
              <a:t>2022/2/27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D7381B-04AF-49D6-9751-25B62E753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C8AA4B-E037-4A89-A74B-BFC1C373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3356-007A-4480-92A4-74C1C9CBE2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87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B1B5AF-6F08-403A-9980-ABD943760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1461E22-9D5C-47C5-AB51-12B9646A6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2D3929-48F9-410F-ACA2-F747C34B8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2E1F-F0E9-45F9-BB33-97101A8CE07A}" type="datetimeFigureOut">
              <a:rPr kumimoji="1" lang="ja-JP" altLang="en-US" smtClean="0"/>
              <a:t>2022/2/27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2BFE03-2D7C-4794-8E52-4FCF794A3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D53F78-62D8-43F5-A981-CB9AF356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3356-007A-4480-92A4-74C1C9CBE2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45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EC332D-84BE-4663-A26E-AAA21036A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BE00D4-A2B1-48EA-84B1-EA7840071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9ED61BB-8B65-4530-9BBA-A3266D6F4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3A9EB0A-A001-4362-ADCA-94DDB2984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2E1F-F0E9-45F9-BB33-97101A8CE07A}" type="datetimeFigureOut">
              <a:rPr kumimoji="1" lang="ja-JP" altLang="en-US" smtClean="0"/>
              <a:t>2022/2/27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549662-4B7C-476D-9150-08A286ECE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6F517E-5443-48DC-990C-C576A532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3356-007A-4480-92A4-74C1C9CBE2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16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8DD8EA-FEC8-4D3B-89CE-B8216584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07E64D2-CF0A-404A-9DF1-F5F14CF20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1FE7FF7-0809-4FC2-89FB-2FFA615A5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55E412C-37C4-4A2B-AAF0-0CD56F11C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AA0D380-9636-41C1-8555-BF1B71BC7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96AD94D-AA12-406C-9319-6E039830E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2E1F-F0E9-45F9-BB33-97101A8CE07A}" type="datetimeFigureOut">
              <a:rPr kumimoji="1" lang="ja-JP" altLang="en-US" smtClean="0"/>
              <a:t>2022/2/27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572805A-0443-4822-878B-05D5FCA5B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C42C33D-73F3-42BE-9575-7A2CC2AF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3356-007A-4480-92A4-74C1C9CBE2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88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B288FB-A97D-4A6F-9680-8A7243428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F423BA1-7B95-4AD1-8AF2-59747F80D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2E1F-F0E9-45F9-BB33-97101A8CE07A}" type="datetimeFigureOut">
              <a:rPr kumimoji="1" lang="ja-JP" altLang="en-US" smtClean="0"/>
              <a:t>2022/2/27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E63EC55-B07C-4214-9D01-81BE2E2E7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FB7DBE-4A3C-4362-BC53-373ED69B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3356-007A-4480-92A4-74C1C9CBE2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157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77284C1-8D60-4592-9D54-3C17F812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2E1F-F0E9-45F9-BB33-97101A8CE07A}" type="datetimeFigureOut">
              <a:rPr kumimoji="1" lang="ja-JP" altLang="en-US" smtClean="0"/>
              <a:t>2022/2/27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C73EF02-5296-4717-88B4-B78B64945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8C4F11-DFD2-442F-B5CC-D175DC08F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3356-007A-4480-92A4-74C1C9CBE2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721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A0E80D-89F0-480D-9F50-6ECD11783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3AAE63-128A-4D6F-A338-B96FAD1B6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7740740-7A5B-4514-8B79-6C5340137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5C8359-BE99-43B5-A335-FB5BF47CD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2E1F-F0E9-45F9-BB33-97101A8CE07A}" type="datetimeFigureOut">
              <a:rPr kumimoji="1" lang="ja-JP" altLang="en-US" smtClean="0"/>
              <a:t>2022/2/27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8924B9F-A29C-43A3-A202-2D2737614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80773F-899D-4E99-AEE2-E68F1ADE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3356-007A-4480-92A4-74C1C9CBE2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39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A62574-CF0E-41CD-849D-D81CF66DA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C0D3688-44B2-453C-B64A-3E37BE71E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B24C291-2E4A-4B42-B24E-1789B5043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48BE2A7-78D6-4610-A6FF-8DB475580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2E1F-F0E9-45F9-BB33-97101A8CE07A}" type="datetimeFigureOut">
              <a:rPr kumimoji="1" lang="ja-JP" altLang="en-US" smtClean="0"/>
              <a:t>2022/2/27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A45AD17-4C21-4F4D-ADE2-53FF41EF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DB598EA-F6C0-453C-8CFD-8090E6CD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3356-007A-4480-92A4-74C1C9CBE2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39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D5CDD7B-F65E-4988-91CB-498A50F4C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875C72-3C40-4627-9430-5E955AEF5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EBB57A-8523-4270-AAAB-E399DB949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02E1F-F0E9-45F9-BB33-97101A8CE07A}" type="datetimeFigureOut">
              <a:rPr kumimoji="1" lang="ja-JP" altLang="en-US" smtClean="0"/>
              <a:t>2022/2/27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3C3CF3-86D4-4AE4-A5D7-15F1CC26AA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E2A88C-5BF5-4207-80DA-356A86F61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23356-007A-4480-92A4-74C1C9CBE2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021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倉科カナのイメチェンに話題沸騰！｢ショートヘアにして広がった未来へ」 | GINGER[ジンジャー] | 自分を主役にした人生を。" hidden="1">
            <a:extLst>
              <a:ext uri="{FF2B5EF4-FFF2-40B4-BE49-F238E27FC236}">
                <a16:creationId xmlns:a16="http://schemas.microsoft.com/office/drawing/2014/main" id="{D6571179-6533-4FE9-B167-6287BD039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31" y="1852961"/>
            <a:ext cx="8471338" cy="500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5BD21D7A-BB58-4C54-9FDF-4984E27D5E10}"/>
              </a:ext>
            </a:extLst>
          </p:cNvPr>
          <p:cNvSpPr/>
          <p:nvPr/>
        </p:nvSpPr>
        <p:spPr>
          <a:xfrm>
            <a:off x="5316705" y="3576647"/>
            <a:ext cx="270735" cy="85965"/>
          </a:xfrm>
          <a:custGeom>
            <a:avLst/>
            <a:gdLst>
              <a:gd name="connsiteX0" fmla="*/ 2478 w 270735"/>
              <a:gd name="connsiteY0" fmla="*/ 2636 h 85965"/>
              <a:gd name="connsiteX1" fmla="*/ 262828 w 270735"/>
              <a:gd name="connsiteY1" fmla="*/ 85186 h 85965"/>
              <a:gd name="connsiteX2" fmla="*/ 197212 w 270735"/>
              <a:gd name="connsiteY2" fmla="*/ 42853 h 85965"/>
              <a:gd name="connsiteX3" fmla="*/ 133712 w 270735"/>
              <a:gd name="connsiteY3" fmla="*/ 21686 h 85965"/>
              <a:gd name="connsiteX4" fmla="*/ 2478 w 270735"/>
              <a:gd name="connsiteY4" fmla="*/ 2636 h 85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735" h="85965">
                <a:moveTo>
                  <a:pt x="2478" y="2636"/>
                </a:moveTo>
                <a:cubicBezTo>
                  <a:pt x="23997" y="13219"/>
                  <a:pt x="230372" y="78483"/>
                  <a:pt x="262828" y="85186"/>
                </a:cubicBezTo>
                <a:cubicBezTo>
                  <a:pt x="295284" y="91889"/>
                  <a:pt x="218731" y="53436"/>
                  <a:pt x="197212" y="42853"/>
                </a:cubicBezTo>
                <a:cubicBezTo>
                  <a:pt x="175693" y="32270"/>
                  <a:pt x="161582" y="26978"/>
                  <a:pt x="133712" y="21686"/>
                </a:cubicBezTo>
                <a:cubicBezTo>
                  <a:pt x="105843" y="16394"/>
                  <a:pt x="-19041" y="-7947"/>
                  <a:pt x="2478" y="26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B2DF9659-05AD-4E2E-A300-E1CE0C369731}"/>
              </a:ext>
            </a:extLst>
          </p:cNvPr>
          <p:cNvSpPr/>
          <p:nvPr/>
        </p:nvSpPr>
        <p:spPr>
          <a:xfrm>
            <a:off x="5594229" y="3649133"/>
            <a:ext cx="288356" cy="512930"/>
          </a:xfrm>
          <a:custGeom>
            <a:avLst/>
            <a:gdLst>
              <a:gd name="connsiteX0" fmla="*/ 121 w 288356"/>
              <a:gd name="connsiteY0" fmla="*/ 0 h 512930"/>
              <a:gd name="connsiteX1" fmla="*/ 192738 w 288356"/>
              <a:gd name="connsiteY1" fmla="*/ 137584 h 512930"/>
              <a:gd name="connsiteX2" fmla="*/ 177921 w 288356"/>
              <a:gd name="connsiteY2" fmla="*/ 122767 h 512930"/>
              <a:gd name="connsiteX3" fmla="*/ 260471 w 288356"/>
              <a:gd name="connsiteY3" fmla="*/ 266700 h 512930"/>
              <a:gd name="connsiteX4" fmla="*/ 260471 w 288356"/>
              <a:gd name="connsiteY4" fmla="*/ 247650 h 512930"/>
              <a:gd name="connsiteX5" fmla="*/ 287988 w 288356"/>
              <a:gd name="connsiteY5" fmla="*/ 393700 h 512930"/>
              <a:gd name="connsiteX6" fmla="*/ 275288 w 288356"/>
              <a:gd name="connsiteY6" fmla="*/ 510117 h 512930"/>
              <a:gd name="connsiteX7" fmla="*/ 260471 w 288356"/>
              <a:gd name="connsiteY7" fmla="*/ 273050 h 512930"/>
              <a:gd name="connsiteX8" fmla="*/ 165221 w 288356"/>
              <a:gd name="connsiteY8" fmla="*/ 137584 h 512930"/>
              <a:gd name="connsiteX9" fmla="*/ 121 w 288356"/>
              <a:gd name="connsiteY9" fmla="*/ 0 h 51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8356" h="512930">
                <a:moveTo>
                  <a:pt x="121" y="0"/>
                </a:moveTo>
                <a:cubicBezTo>
                  <a:pt x="4707" y="0"/>
                  <a:pt x="163105" y="117123"/>
                  <a:pt x="192738" y="137584"/>
                </a:cubicBezTo>
                <a:cubicBezTo>
                  <a:pt x="222371" y="158045"/>
                  <a:pt x="166632" y="101248"/>
                  <a:pt x="177921" y="122767"/>
                </a:cubicBezTo>
                <a:cubicBezTo>
                  <a:pt x="189210" y="144286"/>
                  <a:pt x="246713" y="245886"/>
                  <a:pt x="260471" y="266700"/>
                </a:cubicBezTo>
                <a:cubicBezTo>
                  <a:pt x="274229" y="287514"/>
                  <a:pt x="255885" y="226484"/>
                  <a:pt x="260471" y="247650"/>
                </a:cubicBezTo>
                <a:cubicBezTo>
                  <a:pt x="265057" y="268816"/>
                  <a:pt x="285519" y="349956"/>
                  <a:pt x="287988" y="393700"/>
                </a:cubicBezTo>
                <a:cubicBezTo>
                  <a:pt x="290457" y="437444"/>
                  <a:pt x="279874" y="530225"/>
                  <a:pt x="275288" y="510117"/>
                </a:cubicBezTo>
                <a:cubicBezTo>
                  <a:pt x="270702" y="490009"/>
                  <a:pt x="278816" y="335139"/>
                  <a:pt x="260471" y="273050"/>
                </a:cubicBezTo>
                <a:cubicBezTo>
                  <a:pt x="242127" y="210961"/>
                  <a:pt x="208613" y="182739"/>
                  <a:pt x="165221" y="137584"/>
                </a:cubicBezTo>
                <a:cubicBezTo>
                  <a:pt x="121829" y="92429"/>
                  <a:pt x="-4465" y="0"/>
                  <a:pt x="12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429AEF47-6D27-4D9A-B3BE-FEBCE5706836}"/>
              </a:ext>
            </a:extLst>
          </p:cNvPr>
          <p:cNvSpPr/>
          <p:nvPr/>
        </p:nvSpPr>
        <p:spPr>
          <a:xfrm>
            <a:off x="5663884" y="3690766"/>
            <a:ext cx="227733" cy="407388"/>
          </a:xfrm>
          <a:custGeom>
            <a:avLst/>
            <a:gdLst>
              <a:gd name="connsiteX0" fmla="*/ 316 w 227733"/>
              <a:gd name="connsiteY0" fmla="*/ 701 h 407388"/>
              <a:gd name="connsiteX1" fmla="*/ 175999 w 227733"/>
              <a:gd name="connsiteY1" fmla="*/ 159451 h 407388"/>
              <a:gd name="connsiteX2" fmla="*/ 207749 w 227733"/>
              <a:gd name="connsiteY2" fmla="*/ 227184 h 407388"/>
              <a:gd name="connsiteX3" fmla="*/ 224683 w 227733"/>
              <a:gd name="connsiteY3" fmla="*/ 400751 h 407388"/>
              <a:gd name="connsiteX4" fmla="*/ 220449 w 227733"/>
              <a:gd name="connsiteY4" fmla="*/ 349951 h 407388"/>
              <a:gd name="connsiteX5" fmla="*/ 154833 w 227733"/>
              <a:gd name="connsiteY5" fmla="*/ 150984 h 407388"/>
              <a:gd name="connsiteX6" fmla="*/ 133666 w 227733"/>
              <a:gd name="connsiteY6" fmla="*/ 102301 h 407388"/>
              <a:gd name="connsiteX7" fmla="*/ 316 w 227733"/>
              <a:gd name="connsiteY7" fmla="*/ 701 h 40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733" h="407388">
                <a:moveTo>
                  <a:pt x="316" y="701"/>
                </a:moveTo>
                <a:cubicBezTo>
                  <a:pt x="7371" y="10226"/>
                  <a:pt x="141427" y="121704"/>
                  <a:pt x="175999" y="159451"/>
                </a:cubicBezTo>
                <a:cubicBezTo>
                  <a:pt x="210571" y="197198"/>
                  <a:pt x="199635" y="186967"/>
                  <a:pt x="207749" y="227184"/>
                </a:cubicBezTo>
                <a:cubicBezTo>
                  <a:pt x="215863" y="267401"/>
                  <a:pt x="222566" y="380290"/>
                  <a:pt x="224683" y="400751"/>
                </a:cubicBezTo>
                <a:cubicBezTo>
                  <a:pt x="226800" y="421212"/>
                  <a:pt x="232091" y="391579"/>
                  <a:pt x="220449" y="349951"/>
                </a:cubicBezTo>
                <a:cubicBezTo>
                  <a:pt x="208807" y="308323"/>
                  <a:pt x="169297" y="192259"/>
                  <a:pt x="154833" y="150984"/>
                </a:cubicBezTo>
                <a:cubicBezTo>
                  <a:pt x="140369" y="109709"/>
                  <a:pt x="161183" y="123115"/>
                  <a:pt x="133666" y="102301"/>
                </a:cubicBezTo>
                <a:cubicBezTo>
                  <a:pt x="106149" y="81487"/>
                  <a:pt x="-6739" y="-8824"/>
                  <a:pt x="316" y="70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8E0D8FE5-0035-445B-AE9E-B9D3EFC63909}"/>
              </a:ext>
            </a:extLst>
          </p:cNvPr>
          <p:cNvSpPr/>
          <p:nvPr/>
        </p:nvSpPr>
        <p:spPr>
          <a:xfrm>
            <a:off x="5574532" y="3677765"/>
            <a:ext cx="265904" cy="699802"/>
          </a:xfrm>
          <a:custGeom>
            <a:avLst/>
            <a:gdLst>
              <a:gd name="connsiteX0" fmla="*/ 93901 w 265904"/>
              <a:gd name="connsiteY0" fmla="*/ 60268 h 699802"/>
              <a:gd name="connsiteX1" fmla="*/ 229368 w 265904"/>
              <a:gd name="connsiteY1" fmla="*/ 246535 h 699802"/>
              <a:gd name="connsiteX2" fmla="*/ 261118 w 265904"/>
              <a:gd name="connsiteY2" fmla="*/ 333318 h 699802"/>
              <a:gd name="connsiteX3" fmla="*/ 265351 w 265904"/>
              <a:gd name="connsiteY3" fmla="*/ 453968 h 699802"/>
              <a:gd name="connsiteX4" fmla="*/ 256885 w 265904"/>
              <a:gd name="connsiteY4" fmla="*/ 382002 h 699802"/>
              <a:gd name="connsiteX5" fmla="*/ 256885 w 265904"/>
              <a:gd name="connsiteY5" fmla="*/ 557685 h 699802"/>
              <a:gd name="connsiteX6" fmla="*/ 250535 w 265904"/>
              <a:gd name="connsiteY6" fmla="*/ 610602 h 699802"/>
              <a:gd name="connsiteX7" fmla="*/ 216668 w 265904"/>
              <a:gd name="connsiteY7" fmla="*/ 669868 h 699802"/>
              <a:gd name="connsiteX8" fmla="*/ 187035 w 265904"/>
              <a:gd name="connsiteY8" fmla="*/ 699502 h 699802"/>
              <a:gd name="connsiteX9" fmla="*/ 210318 w 265904"/>
              <a:gd name="connsiteY9" fmla="*/ 652935 h 699802"/>
              <a:gd name="connsiteX10" fmla="*/ 212435 w 265904"/>
              <a:gd name="connsiteY10" fmla="*/ 553452 h 699802"/>
              <a:gd name="connsiteX11" fmla="*/ 231485 w 265904"/>
              <a:gd name="connsiteY11" fmla="*/ 407402 h 699802"/>
              <a:gd name="connsiteX12" fmla="*/ 233601 w 265904"/>
              <a:gd name="connsiteY12" fmla="*/ 441268 h 699802"/>
              <a:gd name="connsiteX13" fmla="*/ 178568 w 265904"/>
              <a:gd name="connsiteY13" fmla="*/ 240185 h 699802"/>
              <a:gd name="connsiteX14" fmla="*/ 187035 w 265904"/>
              <a:gd name="connsiteY14" fmla="*/ 284635 h 699802"/>
              <a:gd name="connsiteX15" fmla="*/ 125651 w 265904"/>
              <a:gd name="connsiteY15" fmla="*/ 151285 h 699802"/>
              <a:gd name="connsiteX16" fmla="*/ 768 w 265904"/>
              <a:gd name="connsiteY16" fmla="*/ 3118 h 699802"/>
              <a:gd name="connsiteX17" fmla="*/ 93901 w 265904"/>
              <a:gd name="connsiteY17" fmla="*/ 60268 h 69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5904" h="699802">
                <a:moveTo>
                  <a:pt x="93901" y="60268"/>
                </a:moveTo>
                <a:cubicBezTo>
                  <a:pt x="132001" y="100838"/>
                  <a:pt x="201499" y="201027"/>
                  <a:pt x="229368" y="246535"/>
                </a:cubicBezTo>
                <a:cubicBezTo>
                  <a:pt x="257237" y="292043"/>
                  <a:pt x="255121" y="298746"/>
                  <a:pt x="261118" y="333318"/>
                </a:cubicBezTo>
                <a:cubicBezTo>
                  <a:pt x="267115" y="367890"/>
                  <a:pt x="266057" y="445854"/>
                  <a:pt x="265351" y="453968"/>
                </a:cubicBezTo>
                <a:cubicBezTo>
                  <a:pt x="264646" y="462082"/>
                  <a:pt x="258296" y="364716"/>
                  <a:pt x="256885" y="382002"/>
                </a:cubicBezTo>
                <a:cubicBezTo>
                  <a:pt x="255474" y="399288"/>
                  <a:pt x="257943" y="519585"/>
                  <a:pt x="256885" y="557685"/>
                </a:cubicBezTo>
                <a:cubicBezTo>
                  <a:pt x="255827" y="595785"/>
                  <a:pt x="257238" y="591905"/>
                  <a:pt x="250535" y="610602"/>
                </a:cubicBezTo>
                <a:cubicBezTo>
                  <a:pt x="243832" y="629299"/>
                  <a:pt x="227251" y="655051"/>
                  <a:pt x="216668" y="669868"/>
                </a:cubicBezTo>
                <a:cubicBezTo>
                  <a:pt x="206085" y="684685"/>
                  <a:pt x="188093" y="702324"/>
                  <a:pt x="187035" y="699502"/>
                </a:cubicBezTo>
                <a:cubicBezTo>
                  <a:pt x="185977" y="696680"/>
                  <a:pt x="206085" y="677277"/>
                  <a:pt x="210318" y="652935"/>
                </a:cubicBezTo>
                <a:cubicBezTo>
                  <a:pt x="214551" y="628593"/>
                  <a:pt x="208907" y="594374"/>
                  <a:pt x="212435" y="553452"/>
                </a:cubicBezTo>
                <a:cubicBezTo>
                  <a:pt x="215963" y="512530"/>
                  <a:pt x="227957" y="426099"/>
                  <a:pt x="231485" y="407402"/>
                </a:cubicBezTo>
                <a:cubicBezTo>
                  <a:pt x="235013" y="388705"/>
                  <a:pt x="242421" y="469138"/>
                  <a:pt x="233601" y="441268"/>
                </a:cubicBezTo>
                <a:cubicBezTo>
                  <a:pt x="224782" y="413399"/>
                  <a:pt x="186329" y="266290"/>
                  <a:pt x="178568" y="240185"/>
                </a:cubicBezTo>
                <a:cubicBezTo>
                  <a:pt x="170807" y="214080"/>
                  <a:pt x="195854" y="299452"/>
                  <a:pt x="187035" y="284635"/>
                </a:cubicBezTo>
                <a:cubicBezTo>
                  <a:pt x="178216" y="269818"/>
                  <a:pt x="156696" y="198205"/>
                  <a:pt x="125651" y="151285"/>
                </a:cubicBezTo>
                <a:cubicBezTo>
                  <a:pt x="94607" y="104366"/>
                  <a:pt x="9235" y="16171"/>
                  <a:pt x="768" y="3118"/>
                </a:cubicBezTo>
                <a:cubicBezTo>
                  <a:pt x="-7699" y="-9935"/>
                  <a:pt x="55801" y="19698"/>
                  <a:pt x="93901" y="6026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733D807A-7BD3-420B-AA4C-6F258A0C5732}"/>
              </a:ext>
            </a:extLst>
          </p:cNvPr>
          <p:cNvSpPr/>
          <p:nvPr/>
        </p:nvSpPr>
        <p:spPr>
          <a:xfrm>
            <a:off x="5285644" y="3736225"/>
            <a:ext cx="459115" cy="577559"/>
          </a:xfrm>
          <a:custGeom>
            <a:avLst/>
            <a:gdLst>
              <a:gd name="connsiteX0" fmla="*/ 16606 w 459115"/>
              <a:gd name="connsiteY0" fmla="*/ 1808 h 577559"/>
              <a:gd name="connsiteX1" fmla="*/ 31423 w 459115"/>
              <a:gd name="connsiteY1" fmla="*/ 152092 h 577559"/>
              <a:gd name="connsiteX2" fmla="*/ 8139 w 459115"/>
              <a:gd name="connsiteY2" fmla="*/ 92825 h 577559"/>
              <a:gd name="connsiteX3" fmla="*/ 135139 w 459115"/>
              <a:gd name="connsiteY3" fmla="*/ 329892 h 577559"/>
              <a:gd name="connsiteX4" fmla="*/ 128789 w 459115"/>
              <a:gd name="connsiteY4" fmla="*/ 304492 h 577559"/>
              <a:gd name="connsiteX5" fmla="*/ 289656 w 459115"/>
              <a:gd name="connsiteY5" fmla="*/ 465358 h 577559"/>
              <a:gd name="connsiteX6" fmla="*/ 243089 w 459115"/>
              <a:gd name="connsiteY6" fmla="*/ 412442 h 577559"/>
              <a:gd name="connsiteX7" fmla="*/ 458989 w 459115"/>
              <a:gd name="connsiteY7" fmla="*/ 577542 h 577559"/>
              <a:gd name="connsiteX8" fmla="*/ 274839 w 459115"/>
              <a:gd name="connsiteY8" fmla="*/ 423025 h 577559"/>
              <a:gd name="connsiteX9" fmla="*/ 298123 w 459115"/>
              <a:gd name="connsiteY9" fmla="*/ 437842 h 577559"/>
              <a:gd name="connsiteX10" fmla="*/ 88573 w 459115"/>
              <a:gd name="connsiteY10" fmla="*/ 224058 h 577559"/>
              <a:gd name="connsiteX11" fmla="*/ 99156 w 459115"/>
              <a:gd name="connsiteY11" fmla="*/ 253692 h 577559"/>
              <a:gd name="connsiteX12" fmla="*/ 3906 w 459115"/>
              <a:gd name="connsiteY12" fmla="*/ 80125 h 577559"/>
              <a:gd name="connsiteX13" fmla="*/ 16606 w 459115"/>
              <a:gd name="connsiteY13" fmla="*/ 1808 h 57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9115" h="577559">
                <a:moveTo>
                  <a:pt x="16606" y="1808"/>
                </a:moveTo>
                <a:cubicBezTo>
                  <a:pt x="21192" y="13803"/>
                  <a:pt x="32834" y="136922"/>
                  <a:pt x="31423" y="152092"/>
                </a:cubicBezTo>
                <a:cubicBezTo>
                  <a:pt x="30012" y="167262"/>
                  <a:pt x="-9147" y="63192"/>
                  <a:pt x="8139" y="92825"/>
                </a:cubicBezTo>
                <a:cubicBezTo>
                  <a:pt x="25425" y="122458"/>
                  <a:pt x="115031" y="294614"/>
                  <a:pt x="135139" y="329892"/>
                </a:cubicBezTo>
                <a:cubicBezTo>
                  <a:pt x="155247" y="365170"/>
                  <a:pt x="103036" y="281914"/>
                  <a:pt x="128789" y="304492"/>
                </a:cubicBezTo>
                <a:cubicBezTo>
                  <a:pt x="154542" y="327070"/>
                  <a:pt x="270606" y="447366"/>
                  <a:pt x="289656" y="465358"/>
                </a:cubicBezTo>
                <a:cubicBezTo>
                  <a:pt x="308706" y="483350"/>
                  <a:pt x="214867" y="393745"/>
                  <a:pt x="243089" y="412442"/>
                </a:cubicBezTo>
                <a:cubicBezTo>
                  <a:pt x="271311" y="431139"/>
                  <a:pt x="453697" y="575778"/>
                  <a:pt x="458989" y="577542"/>
                </a:cubicBezTo>
                <a:cubicBezTo>
                  <a:pt x="464281" y="579306"/>
                  <a:pt x="301650" y="446308"/>
                  <a:pt x="274839" y="423025"/>
                </a:cubicBezTo>
                <a:cubicBezTo>
                  <a:pt x="248028" y="399742"/>
                  <a:pt x="329167" y="471003"/>
                  <a:pt x="298123" y="437842"/>
                </a:cubicBezTo>
                <a:cubicBezTo>
                  <a:pt x="267079" y="404681"/>
                  <a:pt x="121734" y="254750"/>
                  <a:pt x="88573" y="224058"/>
                </a:cubicBezTo>
                <a:cubicBezTo>
                  <a:pt x="55412" y="193366"/>
                  <a:pt x="113267" y="277681"/>
                  <a:pt x="99156" y="253692"/>
                </a:cubicBezTo>
                <a:cubicBezTo>
                  <a:pt x="85045" y="229703"/>
                  <a:pt x="16253" y="120342"/>
                  <a:pt x="3906" y="80125"/>
                </a:cubicBezTo>
                <a:cubicBezTo>
                  <a:pt x="-8441" y="39908"/>
                  <a:pt x="12020" y="-10187"/>
                  <a:pt x="16606" y="180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15B0FD3E-A394-4D3C-AC5C-90DFFF2BA92D}"/>
              </a:ext>
            </a:extLst>
          </p:cNvPr>
          <p:cNvSpPr/>
          <p:nvPr/>
        </p:nvSpPr>
        <p:spPr>
          <a:xfrm>
            <a:off x="5452506" y="4022769"/>
            <a:ext cx="351977" cy="196388"/>
          </a:xfrm>
          <a:custGeom>
            <a:avLst/>
            <a:gdLst>
              <a:gd name="connsiteX0" fmla="*/ 10611 w 351977"/>
              <a:gd name="connsiteY0" fmla="*/ 3131 h 196388"/>
              <a:gd name="connsiteX1" fmla="*/ 239211 w 351977"/>
              <a:gd name="connsiteY1" fmla="*/ 189398 h 196388"/>
              <a:gd name="connsiteX2" fmla="*/ 190527 w 351977"/>
              <a:gd name="connsiteY2" fmla="*/ 159764 h 196388"/>
              <a:gd name="connsiteX3" fmla="*/ 254027 w 351977"/>
              <a:gd name="connsiteY3" fmla="*/ 187281 h 196388"/>
              <a:gd name="connsiteX4" fmla="*/ 351394 w 351977"/>
              <a:gd name="connsiteY4" fmla="*/ 147064 h 196388"/>
              <a:gd name="connsiteX5" fmla="*/ 205344 w 351977"/>
              <a:gd name="connsiteY5" fmla="*/ 161881 h 196388"/>
              <a:gd name="connsiteX6" fmla="*/ 52944 w 351977"/>
              <a:gd name="connsiteY6" fmla="*/ 77214 h 196388"/>
              <a:gd name="connsiteX7" fmla="*/ 10611 w 351977"/>
              <a:gd name="connsiteY7" fmla="*/ 3131 h 19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977" h="196388">
                <a:moveTo>
                  <a:pt x="10611" y="3131"/>
                </a:moveTo>
                <a:cubicBezTo>
                  <a:pt x="41655" y="21828"/>
                  <a:pt x="209225" y="163293"/>
                  <a:pt x="239211" y="189398"/>
                </a:cubicBezTo>
                <a:cubicBezTo>
                  <a:pt x="269197" y="215503"/>
                  <a:pt x="188058" y="160117"/>
                  <a:pt x="190527" y="159764"/>
                </a:cubicBezTo>
                <a:cubicBezTo>
                  <a:pt x="192996" y="159411"/>
                  <a:pt x="227216" y="189398"/>
                  <a:pt x="254027" y="187281"/>
                </a:cubicBezTo>
                <a:cubicBezTo>
                  <a:pt x="280838" y="185164"/>
                  <a:pt x="359508" y="151297"/>
                  <a:pt x="351394" y="147064"/>
                </a:cubicBezTo>
                <a:cubicBezTo>
                  <a:pt x="343280" y="142831"/>
                  <a:pt x="255086" y="173523"/>
                  <a:pt x="205344" y="161881"/>
                </a:cubicBezTo>
                <a:cubicBezTo>
                  <a:pt x="155602" y="150239"/>
                  <a:pt x="82225" y="99792"/>
                  <a:pt x="52944" y="77214"/>
                </a:cubicBezTo>
                <a:cubicBezTo>
                  <a:pt x="23663" y="54636"/>
                  <a:pt x="-20433" y="-15566"/>
                  <a:pt x="10611" y="313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C7F41E0A-5FDD-4736-B5E7-BE1AB4368D10}"/>
              </a:ext>
            </a:extLst>
          </p:cNvPr>
          <p:cNvSpPr/>
          <p:nvPr/>
        </p:nvSpPr>
        <p:spPr>
          <a:xfrm>
            <a:off x="5666152" y="4015040"/>
            <a:ext cx="138142" cy="178096"/>
          </a:xfrm>
          <a:custGeom>
            <a:avLst/>
            <a:gdLst>
              <a:gd name="connsiteX0" fmla="*/ 127165 w 138142"/>
              <a:gd name="connsiteY0" fmla="*/ 277 h 178096"/>
              <a:gd name="connsiteX1" fmla="*/ 95415 w 138142"/>
              <a:gd name="connsiteY1" fmla="*/ 114577 h 178096"/>
              <a:gd name="connsiteX2" fmla="*/ 165 w 138142"/>
              <a:gd name="connsiteY2" fmla="*/ 178077 h 178096"/>
              <a:gd name="connsiteX3" fmla="*/ 120815 w 138142"/>
              <a:gd name="connsiteY3" fmla="*/ 120927 h 178096"/>
              <a:gd name="connsiteX4" fmla="*/ 137748 w 138142"/>
              <a:gd name="connsiteY4" fmla="*/ 82827 h 178096"/>
              <a:gd name="connsiteX5" fmla="*/ 127165 w 138142"/>
              <a:gd name="connsiteY5" fmla="*/ 277 h 17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142" h="178096">
                <a:moveTo>
                  <a:pt x="127165" y="277"/>
                </a:moveTo>
                <a:cubicBezTo>
                  <a:pt x="120109" y="5569"/>
                  <a:pt x="116582" y="84944"/>
                  <a:pt x="95415" y="114577"/>
                </a:cubicBezTo>
                <a:cubicBezTo>
                  <a:pt x="74248" y="144210"/>
                  <a:pt x="-4068" y="177019"/>
                  <a:pt x="165" y="178077"/>
                </a:cubicBezTo>
                <a:cubicBezTo>
                  <a:pt x="4398" y="179135"/>
                  <a:pt x="97885" y="136802"/>
                  <a:pt x="120815" y="120927"/>
                </a:cubicBezTo>
                <a:cubicBezTo>
                  <a:pt x="143745" y="105052"/>
                  <a:pt x="137043" y="98702"/>
                  <a:pt x="137748" y="82827"/>
                </a:cubicBezTo>
                <a:cubicBezTo>
                  <a:pt x="138454" y="66952"/>
                  <a:pt x="134221" y="-5015"/>
                  <a:pt x="127165" y="2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6D4D692B-6ED8-471F-B8F3-227F9B3C8B30}"/>
              </a:ext>
            </a:extLst>
          </p:cNvPr>
          <p:cNvSpPr/>
          <p:nvPr/>
        </p:nvSpPr>
        <p:spPr>
          <a:xfrm>
            <a:off x="5594089" y="4148623"/>
            <a:ext cx="204869" cy="148358"/>
          </a:xfrm>
          <a:custGeom>
            <a:avLst/>
            <a:gdLst>
              <a:gd name="connsiteX0" fmla="*/ 261 w 204869"/>
              <a:gd name="connsiteY0" fmla="*/ 44 h 148358"/>
              <a:gd name="connsiteX1" fmla="*/ 194994 w 204869"/>
              <a:gd name="connsiteY1" fmla="*/ 137627 h 148358"/>
              <a:gd name="connsiteX2" fmla="*/ 154778 w 204869"/>
              <a:gd name="connsiteY2" fmla="*/ 122810 h 148358"/>
              <a:gd name="connsiteX3" fmla="*/ 261 w 204869"/>
              <a:gd name="connsiteY3" fmla="*/ 44 h 14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869" h="148358">
                <a:moveTo>
                  <a:pt x="261" y="44"/>
                </a:moveTo>
                <a:cubicBezTo>
                  <a:pt x="6964" y="2513"/>
                  <a:pt x="169241" y="117166"/>
                  <a:pt x="194994" y="137627"/>
                </a:cubicBezTo>
                <a:cubicBezTo>
                  <a:pt x="220747" y="158088"/>
                  <a:pt x="192172" y="147152"/>
                  <a:pt x="154778" y="122810"/>
                </a:cubicBezTo>
                <a:cubicBezTo>
                  <a:pt x="117384" y="98468"/>
                  <a:pt x="-6442" y="-2425"/>
                  <a:pt x="261" y="4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5C30FBFE-6047-4F14-9A87-590915AFE181}"/>
              </a:ext>
            </a:extLst>
          </p:cNvPr>
          <p:cNvSpPr/>
          <p:nvPr/>
        </p:nvSpPr>
        <p:spPr>
          <a:xfrm>
            <a:off x="5754057" y="4213732"/>
            <a:ext cx="22466" cy="165994"/>
          </a:xfrm>
          <a:custGeom>
            <a:avLst/>
            <a:gdLst>
              <a:gd name="connsiteX0" fmla="*/ 22326 w 22466"/>
              <a:gd name="connsiteY0" fmla="*/ 551 h 165994"/>
              <a:gd name="connsiteX1" fmla="*/ 1160 w 22466"/>
              <a:gd name="connsiteY1" fmla="*/ 89451 h 165994"/>
              <a:gd name="connsiteX2" fmla="*/ 3276 w 22466"/>
              <a:gd name="connsiteY2" fmla="*/ 163535 h 165994"/>
              <a:gd name="connsiteX3" fmla="*/ 7510 w 22466"/>
              <a:gd name="connsiteY3" fmla="*/ 133901 h 165994"/>
              <a:gd name="connsiteX4" fmla="*/ 22326 w 22466"/>
              <a:gd name="connsiteY4" fmla="*/ 551 h 16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6" h="165994">
                <a:moveTo>
                  <a:pt x="22326" y="551"/>
                </a:moveTo>
                <a:cubicBezTo>
                  <a:pt x="21268" y="-6857"/>
                  <a:pt x="4335" y="62287"/>
                  <a:pt x="1160" y="89451"/>
                </a:cubicBezTo>
                <a:cubicBezTo>
                  <a:pt x="-2015" y="116615"/>
                  <a:pt x="2218" y="156127"/>
                  <a:pt x="3276" y="163535"/>
                </a:cubicBezTo>
                <a:cubicBezTo>
                  <a:pt x="4334" y="170943"/>
                  <a:pt x="-3426" y="161771"/>
                  <a:pt x="7510" y="133901"/>
                </a:cubicBezTo>
                <a:cubicBezTo>
                  <a:pt x="18446" y="106032"/>
                  <a:pt x="23384" y="7959"/>
                  <a:pt x="22326" y="55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59FB00D2-A7C1-4326-BC9A-0B3A3557E5E4}"/>
              </a:ext>
            </a:extLst>
          </p:cNvPr>
          <p:cNvSpPr/>
          <p:nvPr/>
        </p:nvSpPr>
        <p:spPr>
          <a:xfrm>
            <a:off x="5168355" y="3688539"/>
            <a:ext cx="522174" cy="642162"/>
          </a:xfrm>
          <a:custGeom>
            <a:avLst/>
            <a:gdLst>
              <a:gd name="connsiteX0" fmla="*/ 131778 w 522174"/>
              <a:gd name="connsiteY0" fmla="*/ 811 h 642162"/>
              <a:gd name="connsiteX1" fmla="*/ 545 w 522174"/>
              <a:gd name="connsiteY1" fmla="*/ 112994 h 642162"/>
              <a:gd name="connsiteX2" fmla="*/ 83095 w 522174"/>
              <a:gd name="connsiteY2" fmla="*/ 81244 h 642162"/>
              <a:gd name="connsiteX3" fmla="*/ 34412 w 522174"/>
              <a:gd name="connsiteY3" fmla="*/ 132044 h 642162"/>
              <a:gd name="connsiteX4" fmla="*/ 121195 w 522174"/>
              <a:gd name="connsiteY4" fmla="*/ 123578 h 642162"/>
              <a:gd name="connsiteX5" fmla="*/ 106378 w 522174"/>
              <a:gd name="connsiteY5" fmla="*/ 165911 h 642162"/>
              <a:gd name="connsiteX6" fmla="*/ 159295 w 522174"/>
              <a:gd name="connsiteY6" fmla="*/ 261161 h 642162"/>
              <a:gd name="connsiteX7" fmla="*/ 95795 w 522174"/>
              <a:gd name="connsiteY7" fmla="*/ 290794 h 642162"/>
              <a:gd name="connsiteX8" fmla="*/ 174112 w 522174"/>
              <a:gd name="connsiteY8" fmla="*/ 278094 h 642162"/>
              <a:gd name="connsiteX9" fmla="*/ 201628 w 522174"/>
              <a:gd name="connsiteY9" fmla="*/ 314078 h 642162"/>
              <a:gd name="connsiteX10" fmla="*/ 119078 w 522174"/>
              <a:gd name="connsiteY10" fmla="*/ 388161 h 642162"/>
              <a:gd name="connsiteX11" fmla="*/ 214328 w 522174"/>
              <a:gd name="connsiteY11" fmla="*/ 347944 h 642162"/>
              <a:gd name="connsiteX12" fmla="*/ 186812 w 522174"/>
              <a:gd name="connsiteY12" fmla="*/ 386044 h 642162"/>
              <a:gd name="connsiteX13" fmla="*/ 246078 w 522174"/>
              <a:gd name="connsiteY13" fmla="*/ 386044 h 642162"/>
              <a:gd name="connsiteX14" fmla="*/ 243962 w 522174"/>
              <a:gd name="connsiteY14" fmla="*/ 417794 h 642162"/>
              <a:gd name="connsiteX15" fmla="*/ 298995 w 522174"/>
              <a:gd name="connsiteY15" fmla="*/ 407211 h 642162"/>
              <a:gd name="connsiteX16" fmla="*/ 241845 w 522174"/>
              <a:gd name="connsiteY16" fmla="*/ 504578 h 642162"/>
              <a:gd name="connsiteX17" fmla="*/ 303228 w 522174"/>
              <a:gd name="connsiteY17" fmla="*/ 417794 h 642162"/>
              <a:gd name="connsiteX18" fmla="*/ 341328 w 522174"/>
              <a:gd name="connsiteY18" fmla="*/ 441078 h 642162"/>
              <a:gd name="connsiteX19" fmla="*/ 305345 w 522174"/>
              <a:gd name="connsiteY19" fmla="*/ 563844 h 642162"/>
              <a:gd name="connsiteX20" fmla="*/ 362495 w 522174"/>
              <a:gd name="connsiteY20" fmla="*/ 453778 h 642162"/>
              <a:gd name="connsiteX21" fmla="*/ 385778 w 522174"/>
              <a:gd name="connsiteY21" fmla="*/ 496111 h 642162"/>
              <a:gd name="connsiteX22" fmla="*/ 447162 w 522174"/>
              <a:gd name="connsiteY22" fmla="*/ 595594 h 642162"/>
              <a:gd name="connsiteX23" fmla="*/ 445045 w 522174"/>
              <a:gd name="connsiteY23" fmla="*/ 510928 h 642162"/>
              <a:gd name="connsiteX24" fmla="*/ 521245 w 522174"/>
              <a:gd name="connsiteY24" fmla="*/ 642161 h 642162"/>
              <a:gd name="connsiteX25" fmla="*/ 476795 w 522174"/>
              <a:gd name="connsiteY25" fmla="*/ 513044 h 642162"/>
              <a:gd name="connsiteX26" fmla="*/ 328628 w 522174"/>
              <a:gd name="connsiteY26" fmla="*/ 379694 h 642162"/>
              <a:gd name="connsiteX27" fmla="*/ 129662 w 522174"/>
              <a:gd name="connsiteY27" fmla="*/ 180728 h 642162"/>
              <a:gd name="connsiteX28" fmla="*/ 131778 w 522174"/>
              <a:gd name="connsiteY28" fmla="*/ 811 h 64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2174" h="642162">
                <a:moveTo>
                  <a:pt x="131778" y="811"/>
                </a:moveTo>
                <a:cubicBezTo>
                  <a:pt x="110259" y="-10478"/>
                  <a:pt x="8659" y="99589"/>
                  <a:pt x="545" y="112994"/>
                </a:cubicBezTo>
                <a:cubicBezTo>
                  <a:pt x="-7569" y="126399"/>
                  <a:pt x="77450" y="78069"/>
                  <a:pt x="83095" y="81244"/>
                </a:cubicBezTo>
                <a:cubicBezTo>
                  <a:pt x="88740" y="84419"/>
                  <a:pt x="28062" y="124988"/>
                  <a:pt x="34412" y="132044"/>
                </a:cubicBezTo>
                <a:cubicBezTo>
                  <a:pt x="40762" y="139100"/>
                  <a:pt x="109201" y="117934"/>
                  <a:pt x="121195" y="123578"/>
                </a:cubicBezTo>
                <a:cubicBezTo>
                  <a:pt x="133189" y="129222"/>
                  <a:pt x="100028" y="142981"/>
                  <a:pt x="106378" y="165911"/>
                </a:cubicBezTo>
                <a:cubicBezTo>
                  <a:pt x="112728" y="188841"/>
                  <a:pt x="161059" y="240347"/>
                  <a:pt x="159295" y="261161"/>
                </a:cubicBezTo>
                <a:cubicBezTo>
                  <a:pt x="157531" y="281975"/>
                  <a:pt x="93325" y="287972"/>
                  <a:pt x="95795" y="290794"/>
                </a:cubicBezTo>
                <a:cubicBezTo>
                  <a:pt x="98264" y="293616"/>
                  <a:pt x="156473" y="274213"/>
                  <a:pt x="174112" y="278094"/>
                </a:cubicBezTo>
                <a:cubicBezTo>
                  <a:pt x="191751" y="281975"/>
                  <a:pt x="210800" y="295734"/>
                  <a:pt x="201628" y="314078"/>
                </a:cubicBezTo>
                <a:cubicBezTo>
                  <a:pt x="192456" y="332423"/>
                  <a:pt x="116961" y="382517"/>
                  <a:pt x="119078" y="388161"/>
                </a:cubicBezTo>
                <a:cubicBezTo>
                  <a:pt x="121195" y="393805"/>
                  <a:pt x="203039" y="348297"/>
                  <a:pt x="214328" y="347944"/>
                </a:cubicBezTo>
                <a:cubicBezTo>
                  <a:pt x="225617" y="347591"/>
                  <a:pt x="181520" y="379694"/>
                  <a:pt x="186812" y="386044"/>
                </a:cubicBezTo>
                <a:cubicBezTo>
                  <a:pt x="192104" y="392394"/>
                  <a:pt x="236553" y="380752"/>
                  <a:pt x="246078" y="386044"/>
                </a:cubicBezTo>
                <a:cubicBezTo>
                  <a:pt x="255603" y="391336"/>
                  <a:pt x="235143" y="414266"/>
                  <a:pt x="243962" y="417794"/>
                </a:cubicBezTo>
                <a:cubicBezTo>
                  <a:pt x="252782" y="421322"/>
                  <a:pt x="299348" y="392747"/>
                  <a:pt x="298995" y="407211"/>
                </a:cubicBezTo>
                <a:cubicBezTo>
                  <a:pt x="298642" y="421675"/>
                  <a:pt x="241139" y="502814"/>
                  <a:pt x="241845" y="504578"/>
                </a:cubicBezTo>
                <a:cubicBezTo>
                  <a:pt x="242551" y="506342"/>
                  <a:pt x="286648" y="428377"/>
                  <a:pt x="303228" y="417794"/>
                </a:cubicBezTo>
                <a:cubicBezTo>
                  <a:pt x="319808" y="407211"/>
                  <a:pt x="340975" y="416736"/>
                  <a:pt x="341328" y="441078"/>
                </a:cubicBezTo>
                <a:cubicBezTo>
                  <a:pt x="341681" y="465420"/>
                  <a:pt x="301817" y="561727"/>
                  <a:pt x="305345" y="563844"/>
                </a:cubicBezTo>
                <a:cubicBezTo>
                  <a:pt x="308873" y="565961"/>
                  <a:pt x="349090" y="465067"/>
                  <a:pt x="362495" y="453778"/>
                </a:cubicBezTo>
                <a:cubicBezTo>
                  <a:pt x="375900" y="442489"/>
                  <a:pt x="371667" y="472475"/>
                  <a:pt x="385778" y="496111"/>
                </a:cubicBezTo>
                <a:cubicBezTo>
                  <a:pt x="399889" y="519747"/>
                  <a:pt x="437284" y="593125"/>
                  <a:pt x="447162" y="595594"/>
                </a:cubicBezTo>
                <a:cubicBezTo>
                  <a:pt x="457040" y="598064"/>
                  <a:pt x="432698" y="503167"/>
                  <a:pt x="445045" y="510928"/>
                </a:cubicBezTo>
                <a:cubicBezTo>
                  <a:pt x="457392" y="518689"/>
                  <a:pt x="515953" y="641808"/>
                  <a:pt x="521245" y="642161"/>
                </a:cubicBezTo>
                <a:cubicBezTo>
                  <a:pt x="526537" y="642514"/>
                  <a:pt x="508898" y="556788"/>
                  <a:pt x="476795" y="513044"/>
                </a:cubicBezTo>
                <a:cubicBezTo>
                  <a:pt x="444692" y="469300"/>
                  <a:pt x="386484" y="435080"/>
                  <a:pt x="328628" y="379694"/>
                </a:cubicBezTo>
                <a:cubicBezTo>
                  <a:pt x="270773" y="324308"/>
                  <a:pt x="167409" y="237172"/>
                  <a:pt x="129662" y="180728"/>
                </a:cubicBezTo>
                <a:cubicBezTo>
                  <a:pt x="91915" y="124284"/>
                  <a:pt x="153297" y="12100"/>
                  <a:pt x="131778" y="8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68443146-092F-4AEA-8B1D-EA6BF0E8CFB1}"/>
              </a:ext>
            </a:extLst>
          </p:cNvPr>
          <p:cNvSpPr/>
          <p:nvPr/>
        </p:nvSpPr>
        <p:spPr>
          <a:xfrm>
            <a:off x="5536111" y="3733369"/>
            <a:ext cx="155814" cy="104538"/>
          </a:xfrm>
          <a:custGeom>
            <a:avLst/>
            <a:gdLst>
              <a:gd name="connsiteX0" fmla="*/ 1089 w 155814"/>
              <a:gd name="connsiteY0" fmla="*/ 2548 h 104538"/>
              <a:gd name="connsiteX1" fmla="*/ 153489 w 155814"/>
              <a:gd name="connsiteY1" fmla="*/ 104148 h 104538"/>
              <a:gd name="connsiteX2" fmla="*/ 87872 w 155814"/>
              <a:gd name="connsiteY2" fmla="*/ 36414 h 104538"/>
              <a:gd name="connsiteX3" fmla="*/ 1089 w 155814"/>
              <a:gd name="connsiteY3" fmla="*/ 2548 h 10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814" h="104538">
                <a:moveTo>
                  <a:pt x="1089" y="2548"/>
                </a:moveTo>
                <a:cubicBezTo>
                  <a:pt x="12025" y="13837"/>
                  <a:pt x="139025" y="98504"/>
                  <a:pt x="153489" y="104148"/>
                </a:cubicBezTo>
                <a:cubicBezTo>
                  <a:pt x="167953" y="109792"/>
                  <a:pt x="111155" y="52642"/>
                  <a:pt x="87872" y="36414"/>
                </a:cubicBezTo>
                <a:cubicBezTo>
                  <a:pt x="64589" y="20186"/>
                  <a:pt x="-9847" y="-8741"/>
                  <a:pt x="1089" y="25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1406D822-4A3A-4DBA-A9AB-4B4F1FCCA0BE}"/>
              </a:ext>
            </a:extLst>
          </p:cNvPr>
          <p:cNvSpPr/>
          <p:nvPr/>
        </p:nvSpPr>
        <p:spPr>
          <a:xfrm>
            <a:off x="5336111" y="3707063"/>
            <a:ext cx="345475" cy="327539"/>
          </a:xfrm>
          <a:custGeom>
            <a:avLst/>
            <a:gdLst>
              <a:gd name="connsiteX0" fmla="*/ 31756 w 345475"/>
              <a:gd name="connsiteY0" fmla="*/ 3454 h 327539"/>
              <a:gd name="connsiteX1" fmla="*/ 6 w 345475"/>
              <a:gd name="connsiteY1" fmla="*/ 105054 h 327539"/>
              <a:gd name="connsiteX2" fmla="*/ 29639 w 345475"/>
              <a:gd name="connsiteY2" fmla="*/ 206654 h 327539"/>
              <a:gd name="connsiteX3" fmla="*/ 101606 w 345475"/>
              <a:gd name="connsiteY3" fmla="*/ 304020 h 327539"/>
              <a:gd name="connsiteX4" fmla="*/ 171456 w 345475"/>
              <a:gd name="connsiteY4" fmla="*/ 327304 h 327539"/>
              <a:gd name="connsiteX5" fmla="*/ 292106 w 345475"/>
              <a:gd name="connsiteY5" fmla="*/ 295554 h 327539"/>
              <a:gd name="connsiteX6" fmla="*/ 340789 w 345475"/>
              <a:gd name="connsiteY6" fmla="*/ 157970 h 327539"/>
              <a:gd name="connsiteX7" fmla="*/ 334439 w 345475"/>
              <a:gd name="connsiteY7" fmla="*/ 107170 h 327539"/>
              <a:gd name="connsiteX8" fmla="*/ 260356 w 345475"/>
              <a:gd name="connsiteY8" fmla="*/ 52137 h 327539"/>
              <a:gd name="connsiteX9" fmla="*/ 194739 w 345475"/>
              <a:gd name="connsiteY9" fmla="*/ 26737 h 327539"/>
              <a:gd name="connsiteX10" fmla="*/ 31756 w 345475"/>
              <a:gd name="connsiteY10" fmla="*/ 3454 h 32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475" h="327539">
                <a:moveTo>
                  <a:pt x="31756" y="3454"/>
                </a:moveTo>
                <a:cubicBezTo>
                  <a:pt x="-700" y="16507"/>
                  <a:pt x="359" y="71187"/>
                  <a:pt x="6" y="105054"/>
                </a:cubicBezTo>
                <a:cubicBezTo>
                  <a:pt x="-347" y="138921"/>
                  <a:pt x="12706" y="173493"/>
                  <a:pt x="29639" y="206654"/>
                </a:cubicBezTo>
                <a:cubicBezTo>
                  <a:pt x="46572" y="239815"/>
                  <a:pt x="77970" y="283912"/>
                  <a:pt x="101606" y="304020"/>
                </a:cubicBezTo>
                <a:cubicBezTo>
                  <a:pt x="125242" y="324128"/>
                  <a:pt x="139706" y="328715"/>
                  <a:pt x="171456" y="327304"/>
                </a:cubicBezTo>
                <a:cubicBezTo>
                  <a:pt x="203206" y="325893"/>
                  <a:pt x="263884" y="323776"/>
                  <a:pt x="292106" y="295554"/>
                </a:cubicBezTo>
                <a:cubicBezTo>
                  <a:pt x="320328" y="267332"/>
                  <a:pt x="333734" y="189367"/>
                  <a:pt x="340789" y="157970"/>
                </a:cubicBezTo>
                <a:cubicBezTo>
                  <a:pt x="347845" y="126573"/>
                  <a:pt x="347845" y="124809"/>
                  <a:pt x="334439" y="107170"/>
                </a:cubicBezTo>
                <a:cubicBezTo>
                  <a:pt x="321033" y="89531"/>
                  <a:pt x="283639" y="65542"/>
                  <a:pt x="260356" y="52137"/>
                </a:cubicBezTo>
                <a:cubicBezTo>
                  <a:pt x="237073" y="38732"/>
                  <a:pt x="229311" y="35557"/>
                  <a:pt x="194739" y="26737"/>
                </a:cubicBezTo>
                <a:cubicBezTo>
                  <a:pt x="160167" y="17918"/>
                  <a:pt x="64212" y="-9599"/>
                  <a:pt x="31756" y="34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84F5ACB7-3955-47B2-94D9-C400EDE06CA6}"/>
              </a:ext>
            </a:extLst>
          </p:cNvPr>
          <p:cNvSpPr/>
          <p:nvPr/>
        </p:nvSpPr>
        <p:spPr>
          <a:xfrm>
            <a:off x="5520267" y="3810000"/>
            <a:ext cx="99483" cy="994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月 16">
            <a:extLst>
              <a:ext uri="{FF2B5EF4-FFF2-40B4-BE49-F238E27FC236}">
                <a16:creationId xmlns:a16="http://schemas.microsoft.com/office/drawing/2014/main" id="{A7FA754C-CE10-493B-9DAB-E6A2E5EDD016}"/>
              </a:ext>
            </a:extLst>
          </p:cNvPr>
          <p:cNvSpPr/>
          <p:nvPr/>
        </p:nvSpPr>
        <p:spPr>
          <a:xfrm rot="19660325">
            <a:off x="5395385" y="3810001"/>
            <a:ext cx="84667" cy="154517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4AFEC180-8B02-4F40-97CF-A23059617CDC}"/>
              </a:ext>
            </a:extLst>
          </p:cNvPr>
          <p:cNvSpPr/>
          <p:nvPr/>
        </p:nvSpPr>
        <p:spPr>
          <a:xfrm>
            <a:off x="5593319" y="3291872"/>
            <a:ext cx="420965" cy="328712"/>
          </a:xfrm>
          <a:custGeom>
            <a:avLst/>
            <a:gdLst>
              <a:gd name="connsiteX0" fmla="*/ 1031 w 420965"/>
              <a:gd name="connsiteY0" fmla="*/ 1661 h 328712"/>
              <a:gd name="connsiteX1" fmla="*/ 246564 w 420965"/>
              <a:gd name="connsiteY1" fmla="*/ 187928 h 328712"/>
              <a:gd name="connsiteX2" fmla="*/ 231748 w 420965"/>
              <a:gd name="connsiteY2" fmla="*/ 154061 h 328712"/>
              <a:gd name="connsiteX3" fmla="*/ 418014 w 420965"/>
              <a:gd name="connsiteY3" fmla="*/ 327628 h 328712"/>
              <a:gd name="connsiteX4" fmla="*/ 333348 w 420965"/>
              <a:gd name="connsiteY4" fmla="*/ 221795 h 328712"/>
              <a:gd name="connsiteX5" fmla="*/ 166131 w 420965"/>
              <a:gd name="connsiteY5" fmla="*/ 103261 h 328712"/>
              <a:gd name="connsiteX6" fmla="*/ 1031 w 420965"/>
              <a:gd name="connsiteY6" fmla="*/ 1661 h 32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965" h="328712">
                <a:moveTo>
                  <a:pt x="1031" y="1661"/>
                </a:moveTo>
                <a:cubicBezTo>
                  <a:pt x="14436" y="15772"/>
                  <a:pt x="208111" y="162528"/>
                  <a:pt x="246564" y="187928"/>
                </a:cubicBezTo>
                <a:cubicBezTo>
                  <a:pt x="285017" y="213328"/>
                  <a:pt x="203173" y="130778"/>
                  <a:pt x="231748" y="154061"/>
                </a:cubicBezTo>
                <a:cubicBezTo>
                  <a:pt x="260323" y="177344"/>
                  <a:pt x="401081" y="316339"/>
                  <a:pt x="418014" y="327628"/>
                </a:cubicBezTo>
                <a:cubicBezTo>
                  <a:pt x="434947" y="338917"/>
                  <a:pt x="375329" y="259190"/>
                  <a:pt x="333348" y="221795"/>
                </a:cubicBezTo>
                <a:cubicBezTo>
                  <a:pt x="291368" y="184401"/>
                  <a:pt x="223987" y="139597"/>
                  <a:pt x="166131" y="103261"/>
                </a:cubicBezTo>
                <a:cubicBezTo>
                  <a:pt x="108275" y="66925"/>
                  <a:pt x="-12374" y="-12450"/>
                  <a:pt x="1031" y="166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BE899FD5-801D-433D-BAA2-95A2AA0B2B2A}"/>
              </a:ext>
            </a:extLst>
          </p:cNvPr>
          <p:cNvSpPr/>
          <p:nvPr/>
        </p:nvSpPr>
        <p:spPr>
          <a:xfrm>
            <a:off x="5524310" y="3256961"/>
            <a:ext cx="658633" cy="316737"/>
          </a:xfrm>
          <a:custGeom>
            <a:avLst/>
            <a:gdLst>
              <a:gd name="connsiteX0" fmla="*/ 190 w 658633"/>
              <a:gd name="connsiteY0" fmla="*/ 589 h 316737"/>
              <a:gd name="connsiteX1" fmla="*/ 324040 w 658633"/>
              <a:gd name="connsiteY1" fmla="*/ 30222 h 316737"/>
              <a:gd name="connsiteX2" fmla="*/ 336740 w 658633"/>
              <a:gd name="connsiteY2" fmla="*/ 42922 h 316737"/>
              <a:gd name="connsiteX3" fmla="*/ 402357 w 658633"/>
              <a:gd name="connsiteY3" fmla="*/ 59856 h 316737"/>
              <a:gd name="connsiteX4" fmla="*/ 537823 w 658633"/>
              <a:gd name="connsiteY4" fmla="*/ 178389 h 316737"/>
              <a:gd name="connsiteX5" fmla="*/ 506073 w 658633"/>
              <a:gd name="connsiteY5" fmla="*/ 157222 h 316737"/>
              <a:gd name="connsiteX6" fmla="*/ 656357 w 658633"/>
              <a:gd name="connsiteY6" fmla="*/ 311739 h 316737"/>
              <a:gd name="connsiteX7" fmla="*/ 599207 w 658633"/>
              <a:gd name="connsiteY7" fmla="*/ 277872 h 316737"/>
              <a:gd name="connsiteX8" fmla="*/ 633073 w 658633"/>
              <a:gd name="connsiteY8" fmla="*/ 267289 h 316737"/>
              <a:gd name="connsiteX9" fmla="*/ 461623 w 658633"/>
              <a:gd name="connsiteY9" fmla="*/ 91606 h 316737"/>
              <a:gd name="connsiteX10" fmla="*/ 374840 w 658633"/>
              <a:gd name="connsiteY10" fmla="*/ 59856 h 316737"/>
              <a:gd name="connsiteX11" fmla="*/ 190 w 658633"/>
              <a:gd name="connsiteY11" fmla="*/ 589 h 31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8633" h="316737">
                <a:moveTo>
                  <a:pt x="190" y="589"/>
                </a:moveTo>
                <a:cubicBezTo>
                  <a:pt x="-8277" y="-4350"/>
                  <a:pt x="267948" y="23167"/>
                  <a:pt x="324040" y="30222"/>
                </a:cubicBezTo>
                <a:cubicBezTo>
                  <a:pt x="380132" y="37277"/>
                  <a:pt x="323687" y="37983"/>
                  <a:pt x="336740" y="42922"/>
                </a:cubicBezTo>
                <a:cubicBezTo>
                  <a:pt x="349793" y="47861"/>
                  <a:pt x="368843" y="37278"/>
                  <a:pt x="402357" y="59856"/>
                </a:cubicBezTo>
                <a:cubicBezTo>
                  <a:pt x="435871" y="82434"/>
                  <a:pt x="520537" y="162161"/>
                  <a:pt x="537823" y="178389"/>
                </a:cubicBezTo>
                <a:cubicBezTo>
                  <a:pt x="555109" y="194617"/>
                  <a:pt x="486317" y="134997"/>
                  <a:pt x="506073" y="157222"/>
                </a:cubicBezTo>
                <a:cubicBezTo>
                  <a:pt x="525829" y="179447"/>
                  <a:pt x="640835" y="291631"/>
                  <a:pt x="656357" y="311739"/>
                </a:cubicBezTo>
                <a:cubicBezTo>
                  <a:pt x="671879" y="331847"/>
                  <a:pt x="603088" y="285280"/>
                  <a:pt x="599207" y="277872"/>
                </a:cubicBezTo>
                <a:cubicBezTo>
                  <a:pt x="595326" y="270464"/>
                  <a:pt x="656004" y="298333"/>
                  <a:pt x="633073" y="267289"/>
                </a:cubicBezTo>
                <a:cubicBezTo>
                  <a:pt x="610142" y="236245"/>
                  <a:pt x="504662" y="126178"/>
                  <a:pt x="461623" y="91606"/>
                </a:cubicBezTo>
                <a:cubicBezTo>
                  <a:pt x="418584" y="57034"/>
                  <a:pt x="448218" y="73262"/>
                  <a:pt x="374840" y="59856"/>
                </a:cubicBezTo>
                <a:cubicBezTo>
                  <a:pt x="301462" y="46450"/>
                  <a:pt x="8657" y="5528"/>
                  <a:pt x="190" y="5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4EBAF342-DF54-43A5-87FA-EF6F7A598BA9}"/>
              </a:ext>
            </a:extLst>
          </p:cNvPr>
          <p:cNvSpPr/>
          <p:nvPr/>
        </p:nvSpPr>
        <p:spPr>
          <a:xfrm>
            <a:off x="6175636" y="3573780"/>
            <a:ext cx="244728" cy="468333"/>
          </a:xfrm>
          <a:custGeom>
            <a:avLst/>
            <a:gdLst>
              <a:gd name="connsiteX0" fmla="*/ 797 w 244728"/>
              <a:gd name="connsiteY0" fmla="*/ 3387 h 468333"/>
              <a:gd name="connsiteX1" fmla="*/ 117214 w 244728"/>
              <a:gd name="connsiteY1" fmla="*/ 73237 h 468333"/>
              <a:gd name="connsiteX2" fmla="*/ 79114 w 244728"/>
              <a:gd name="connsiteY2" fmla="*/ 73237 h 468333"/>
              <a:gd name="connsiteX3" fmla="*/ 161664 w 244728"/>
              <a:gd name="connsiteY3" fmla="*/ 140970 h 468333"/>
              <a:gd name="connsiteX4" fmla="*/ 127797 w 244728"/>
              <a:gd name="connsiteY4" fmla="*/ 136737 h 468333"/>
              <a:gd name="connsiteX5" fmla="*/ 197647 w 244728"/>
              <a:gd name="connsiteY5" fmla="*/ 204470 h 468333"/>
              <a:gd name="connsiteX6" fmla="*/ 165897 w 244728"/>
              <a:gd name="connsiteY6" fmla="*/ 187537 h 468333"/>
              <a:gd name="connsiteX7" fmla="*/ 197647 w 244728"/>
              <a:gd name="connsiteY7" fmla="*/ 282787 h 468333"/>
              <a:gd name="connsiteX8" fmla="*/ 216697 w 244728"/>
              <a:gd name="connsiteY8" fmla="*/ 318770 h 468333"/>
              <a:gd name="connsiteX9" fmla="*/ 244214 w 244728"/>
              <a:gd name="connsiteY9" fmla="*/ 466937 h 468333"/>
              <a:gd name="connsiteX10" fmla="*/ 233631 w 244728"/>
              <a:gd name="connsiteY10" fmla="*/ 388620 h 468333"/>
              <a:gd name="connsiteX11" fmla="*/ 220931 w 244728"/>
              <a:gd name="connsiteY11" fmla="*/ 312420 h 468333"/>
              <a:gd name="connsiteX12" fmla="*/ 134147 w 244728"/>
              <a:gd name="connsiteY12" fmla="*/ 160020 h 468333"/>
              <a:gd name="connsiteX13" fmla="*/ 182831 w 244728"/>
              <a:gd name="connsiteY13" fmla="*/ 193887 h 468333"/>
              <a:gd name="connsiteX14" fmla="*/ 70647 w 244728"/>
              <a:gd name="connsiteY14" fmla="*/ 28787 h 468333"/>
              <a:gd name="connsiteX15" fmla="*/ 797 w 244728"/>
              <a:gd name="connsiteY15" fmla="*/ 3387 h 46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4728" h="468333">
                <a:moveTo>
                  <a:pt x="797" y="3387"/>
                </a:moveTo>
                <a:cubicBezTo>
                  <a:pt x="8558" y="10795"/>
                  <a:pt x="104161" y="61595"/>
                  <a:pt x="117214" y="73237"/>
                </a:cubicBezTo>
                <a:cubicBezTo>
                  <a:pt x="130267" y="84879"/>
                  <a:pt x="71706" y="61948"/>
                  <a:pt x="79114" y="73237"/>
                </a:cubicBezTo>
                <a:cubicBezTo>
                  <a:pt x="86522" y="84526"/>
                  <a:pt x="153550" y="130387"/>
                  <a:pt x="161664" y="140970"/>
                </a:cubicBezTo>
                <a:cubicBezTo>
                  <a:pt x="169778" y="151553"/>
                  <a:pt x="121800" y="126154"/>
                  <a:pt x="127797" y="136737"/>
                </a:cubicBezTo>
                <a:cubicBezTo>
                  <a:pt x="133794" y="147320"/>
                  <a:pt x="191297" y="196003"/>
                  <a:pt x="197647" y="204470"/>
                </a:cubicBezTo>
                <a:cubicBezTo>
                  <a:pt x="203997" y="212937"/>
                  <a:pt x="165897" y="174484"/>
                  <a:pt x="165897" y="187537"/>
                </a:cubicBezTo>
                <a:cubicBezTo>
                  <a:pt x="165897" y="200590"/>
                  <a:pt x="189180" y="260915"/>
                  <a:pt x="197647" y="282787"/>
                </a:cubicBezTo>
                <a:cubicBezTo>
                  <a:pt x="206114" y="304659"/>
                  <a:pt x="208936" y="288078"/>
                  <a:pt x="216697" y="318770"/>
                </a:cubicBezTo>
                <a:cubicBezTo>
                  <a:pt x="224458" y="349462"/>
                  <a:pt x="241392" y="455295"/>
                  <a:pt x="244214" y="466937"/>
                </a:cubicBezTo>
                <a:cubicBezTo>
                  <a:pt x="247036" y="478579"/>
                  <a:pt x="237512" y="414373"/>
                  <a:pt x="233631" y="388620"/>
                </a:cubicBezTo>
                <a:cubicBezTo>
                  <a:pt x="229751" y="362867"/>
                  <a:pt x="237512" y="350520"/>
                  <a:pt x="220931" y="312420"/>
                </a:cubicBezTo>
                <a:cubicBezTo>
                  <a:pt x="204350" y="274320"/>
                  <a:pt x="140497" y="179775"/>
                  <a:pt x="134147" y="160020"/>
                </a:cubicBezTo>
                <a:cubicBezTo>
                  <a:pt x="127797" y="140265"/>
                  <a:pt x="193414" y="215759"/>
                  <a:pt x="182831" y="193887"/>
                </a:cubicBezTo>
                <a:cubicBezTo>
                  <a:pt x="172248" y="172015"/>
                  <a:pt x="97458" y="58420"/>
                  <a:pt x="70647" y="28787"/>
                </a:cubicBezTo>
                <a:cubicBezTo>
                  <a:pt x="43836" y="-846"/>
                  <a:pt x="-6964" y="-4021"/>
                  <a:pt x="797" y="33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944D5245-2F3E-45F7-BC4B-F61CCED4280C}"/>
              </a:ext>
            </a:extLst>
          </p:cNvPr>
          <p:cNvSpPr/>
          <p:nvPr/>
        </p:nvSpPr>
        <p:spPr>
          <a:xfrm>
            <a:off x="6027501" y="3602543"/>
            <a:ext cx="353325" cy="503805"/>
          </a:xfrm>
          <a:custGeom>
            <a:avLst/>
            <a:gdLst>
              <a:gd name="connsiteX0" fmla="*/ 2882 w 353325"/>
              <a:gd name="connsiteY0" fmla="*/ 24 h 503805"/>
              <a:gd name="connsiteX1" fmla="*/ 57916 w 353325"/>
              <a:gd name="connsiteY1" fmla="*/ 141840 h 503805"/>
              <a:gd name="connsiteX2" fmla="*/ 57916 w 353325"/>
              <a:gd name="connsiteY2" fmla="*/ 59290 h 503805"/>
              <a:gd name="connsiteX3" fmla="*/ 170099 w 353325"/>
              <a:gd name="connsiteY3" fmla="*/ 220157 h 503805"/>
              <a:gd name="connsiteX4" fmla="*/ 176449 w 353325"/>
              <a:gd name="connsiteY4" fmla="*/ 186290 h 503805"/>
              <a:gd name="connsiteX5" fmla="*/ 239949 w 353325"/>
              <a:gd name="connsiteY5" fmla="*/ 325990 h 503805"/>
              <a:gd name="connsiteX6" fmla="*/ 210316 w 353325"/>
              <a:gd name="connsiteY6" fmla="*/ 279424 h 503805"/>
              <a:gd name="connsiteX7" fmla="*/ 345782 w 353325"/>
              <a:gd name="connsiteY7" fmla="*/ 497440 h 503805"/>
              <a:gd name="connsiteX8" fmla="*/ 330966 w 353325"/>
              <a:gd name="connsiteY8" fmla="*/ 438174 h 503805"/>
              <a:gd name="connsiteX9" fmla="*/ 288632 w 353325"/>
              <a:gd name="connsiteY9" fmla="*/ 361974 h 503805"/>
              <a:gd name="connsiteX10" fmla="*/ 159516 w 353325"/>
              <a:gd name="connsiteY10" fmla="*/ 154540 h 503805"/>
              <a:gd name="connsiteX11" fmla="*/ 2882 w 353325"/>
              <a:gd name="connsiteY11" fmla="*/ 24 h 50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3325" h="503805">
                <a:moveTo>
                  <a:pt x="2882" y="24"/>
                </a:moveTo>
                <a:cubicBezTo>
                  <a:pt x="-14051" y="-2093"/>
                  <a:pt x="48744" y="131962"/>
                  <a:pt x="57916" y="141840"/>
                </a:cubicBezTo>
                <a:cubicBezTo>
                  <a:pt x="67088" y="151718"/>
                  <a:pt x="39219" y="46237"/>
                  <a:pt x="57916" y="59290"/>
                </a:cubicBezTo>
                <a:cubicBezTo>
                  <a:pt x="76613" y="72343"/>
                  <a:pt x="150344" y="198990"/>
                  <a:pt x="170099" y="220157"/>
                </a:cubicBezTo>
                <a:cubicBezTo>
                  <a:pt x="189854" y="241324"/>
                  <a:pt x="164807" y="168651"/>
                  <a:pt x="176449" y="186290"/>
                </a:cubicBezTo>
                <a:cubicBezTo>
                  <a:pt x="188091" y="203929"/>
                  <a:pt x="234305" y="310468"/>
                  <a:pt x="239949" y="325990"/>
                </a:cubicBezTo>
                <a:cubicBezTo>
                  <a:pt x="245594" y="341512"/>
                  <a:pt x="192677" y="250849"/>
                  <a:pt x="210316" y="279424"/>
                </a:cubicBezTo>
                <a:cubicBezTo>
                  <a:pt x="227955" y="307999"/>
                  <a:pt x="325674" y="470982"/>
                  <a:pt x="345782" y="497440"/>
                </a:cubicBezTo>
                <a:cubicBezTo>
                  <a:pt x="365890" y="523898"/>
                  <a:pt x="340491" y="460752"/>
                  <a:pt x="330966" y="438174"/>
                </a:cubicBezTo>
                <a:cubicBezTo>
                  <a:pt x="321441" y="415596"/>
                  <a:pt x="317207" y="409246"/>
                  <a:pt x="288632" y="361974"/>
                </a:cubicBezTo>
                <a:cubicBezTo>
                  <a:pt x="260057" y="314702"/>
                  <a:pt x="208199" y="209573"/>
                  <a:pt x="159516" y="154540"/>
                </a:cubicBezTo>
                <a:cubicBezTo>
                  <a:pt x="110833" y="99507"/>
                  <a:pt x="19815" y="2141"/>
                  <a:pt x="2882" y="2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BABDC321-C42D-41F5-9EC3-2040C3B05BFB}"/>
              </a:ext>
            </a:extLst>
          </p:cNvPr>
          <p:cNvSpPr/>
          <p:nvPr/>
        </p:nvSpPr>
        <p:spPr>
          <a:xfrm>
            <a:off x="6427769" y="4740234"/>
            <a:ext cx="530161" cy="163556"/>
          </a:xfrm>
          <a:custGeom>
            <a:avLst/>
            <a:gdLst>
              <a:gd name="connsiteX0" fmla="*/ 19 w 530161"/>
              <a:gd name="connsiteY0" fmla="*/ 163554 h 163556"/>
              <a:gd name="connsiteX1" fmla="*/ 68281 w 530161"/>
              <a:gd name="connsiteY1" fmla="*/ 58779 h 163556"/>
              <a:gd name="connsiteX2" fmla="*/ 68281 w 530161"/>
              <a:gd name="connsiteY2" fmla="*/ 76241 h 163556"/>
              <a:gd name="connsiteX3" fmla="*/ 188931 w 530161"/>
              <a:gd name="connsiteY3" fmla="*/ 17504 h 163556"/>
              <a:gd name="connsiteX4" fmla="*/ 168294 w 530161"/>
              <a:gd name="connsiteY4" fmla="*/ 28616 h 163556"/>
              <a:gd name="connsiteX5" fmla="*/ 338156 w 530161"/>
              <a:gd name="connsiteY5" fmla="*/ 41 h 163556"/>
              <a:gd name="connsiteX6" fmla="*/ 528656 w 530161"/>
              <a:gd name="connsiteY6" fmla="*/ 22266 h 163556"/>
              <a:gd name="connsiteX7" fmla="*/ 430231 w 530161"/>
              <a:gd name="connsiteY7" fmla="*/ 22266 h 163556"/>
              <a:gd name="connsiteX8" fmla="*/ 487381 w 530161"/>
              <a:gd name="connsiteY8" fmla="*/ 55604 h 163556"/>
              <a:gd name="connsiteX9" fmla="*/ 461981 w 530161"/>
              <a:gd name="connsiteY9" fmla="*/ 38141 h 163556"/>
              <a:gd name="connsiteX10" fmla="*/ 373081 w 530161"/>
              <a:gd name="connsiteY10" fmla="*/ 14329 h 163556"/>
              <a:gd name="connsiteX11" fmla="*/ 247669 w 530161"/>
              <a:gd name="connsiteY11" fmla="*/ 19091 h 163556"/>
              <a:gd name="connsiteX12" fmla="*/ 63519 w 530161"/>
              <a:gd name="connsiteY12" fmla="*/ 61954 h 163556"/>
              <a:gd name="connsiteX13" fmla="*/ 19 w 530161"/>
              <a:gd name="connsiteY13" fmla="*/ 163554 h 16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0161" h="163556">
                <a:moveTo>
                  <a:pt x="19" y="163554"/>
                </a:moveTo>
                <a:cubicBezTo>
                  <a:pt x="813" y="163025"/>
                  <a:pt x="56904" y="73331"/>
                  <a:pt x="68281" y="58779"/>
                </a:cubicBezTo>
                <a:cubicBezTo>
                  <a:pt x="79658" y="44227"/>
                  <a:pt x="48173" y="83120"/>
                  <a:pt x="68281" y="76241"/>
                </a:cubicBezTo>
                <a:cubicBezTo>
                  <a:pt x="88389" y="69362"/>
                  <a:pt x="172262" y="25441"/>
                  <a:pt x="188931" y="17504"/>
                </a:cubicBezTo>
                <a:cubicBezTo>
                  <a:pt x="205600" y="9567"/>
                  <a:pt x="143423" y="31527"/>
                  <a:pt x="168294" y="28616"/>
                </a:cubicBezTo>
                <a:cubicBezTo>
                  <a:pt x="193165" y="25705"/>
                  <a:pt x="278096" y="1099"/>
                  <a:pt x="338156" y="41"/>
                </a:cubicBezTo>
                <a:cubicBezTo>
                  <a:pt x="398216" y="-1017"/>
                  <a:pt x="513310" y="18562"/>
                  <a:pt x="528656" y="22266"/>
                </a:cubicBezTo>
                <a:cubicBezTo>
                  <a:pt x="544002" y="25970"/>
                  <a:pt x="437110" y="16710"/>
                  <a:pt x="430231" y="22266"/>
                </a:cubicBezTo>
                <a:cubicBezTo>
                  <a:pt x="423352" y="27822"/>
                  <a:pt x="482089" y="52958"/>
                  <a:pt x="487381" y="55604"/>
                </a:cubicBezTo>
                <a:cubicBezTo>
                  <a:pt x="492673" y="58250"/>
                  <a:pt x="481031" y="45020"/>
                  <a:pt x="461981" y="38141"/>
                </a:cubicBezTo>
                <a:cubicBezTo>
                  <a:pt x="442931" y="31262"/>
                  <a:pt x="408800" y="17504"/>
                  <a:pt x="373081" y="14329"/>
                </a:cubicBezTo>
                <a:cubicBezTo>
                  <a:pt x="337362" y="11154"/>
                  <a:pt x="299263" y="11154"/>
                  <a:pt x="247669" y="19091"/>
                </a:cubicBezTo>
                <a:cubicBezTo>
                  <a:pt x="196075" y="27028"/>
                  <a:pt x="104265" y="38935"/>
                  <a:pt x="63519" y="61954"/>
                </a:cubicBezTo>
                <a:cubicBezTo>
                  <a:pt x="22773" y="84973"/>
                  <a:pt x="-775" y="164083"/>
                  <a:pt x="19" y="1635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046C1AD7-B48B-466F-8316-67B4F8C7DC78}"/>
              </a:ext>
            </a:extLst>
          </p:cNvPr>
          <p:cNvSpPr/>
          <p:nvPr/>
        </p:nvSpPr>
        <p:spPr>
          <a:xfrm>
            <a:off x="6870375" y="4780622"/>
            <a:ext cx="354388" cy="341910"/>
          </a:xfrm>
          <a:custGeom>
            <a:avLst/>
            <a:gdLst>
              <a:gd name="connsiteX0" fmla="*/ 325 w 354388"/>
              <a:gd name="connsiteY0" fmla="*/ 928 h 341910"/>
              <a:gd name="connsiteX1" fmla="*/ 206700 w 354388"/>
              <a:gd name="connsiteY1" fmla="*/ 69191 h 341910"/>
              <a:gd name="connsiteX2" fmla="*/ 162250 w 354388"/>
              <a:gd name="connsiteY2" fmla="*/ 67603 h 341910"/>
              <a:gd name="connsiteX3" fmla="*/ 106688 w 354388"/>
              <a:gd name="connsiteY3" fmla="*/ 50141 h 341910"/>
              <a:gd name="connsiteX4" fmla="*/ 165425 w 354388"/>
              <a:gd name="connsiteY4" fmla="*/ 70778 h 341910"/>
              <a:gd name="connsiteX5" fmla="*/ 270200 w 354388"/>
              <a:gd name="connsiteY5" fmla="*/ 93003 h 341910"/>
              <a:gd name="connsiteX6" fmla="*/ 217813 w 354388"/>
              <a:gd name="connsiteY6" fmla="*/ 100941 h 341910"/>
              <a:gd name="connsiteX7" fmla="*/ 117800 w 354388"/>
              <a:gd name="connsiteY7" fmla="*/ 83478 h 341910"/>
              <a:gd name="connsiteX8" fmla="*/ 192413 w 354388"/>
              <a:gd name="connsiteY8" fmla="*/ 126341 h 341910"/>
              <a:gd name="connsiteX9" fmla="*/ 325763 w 354388"/>
              <a:gd name="connsiteY9" fmla="*/ 161266 h 341910"/>
              <a:gd name="connsiteX10" fmla="*/ 241625 w 354388"/>
              <a:gd name="connsiteY10" fmla="*/ 159678 h 341910"/>
              <a:gd name="connsiteX11" fmla="*/ 176538 w 354388"/>
              <a:gd name="connsiteY11" fmla="*/ 140628 h 341910"/>
              <a:gd name="connsiteX12" fmla="*/ 343225 w 354388"/>
              <a:gd name="connsiteY12" fmla="*/ 200953 h 341910"/>
              <a:gd name="connsiteX13" fmla="*/ 192413 w 354388"/>
              <a:gd name="connsiteY13" fmla="*/ 170791 h 341910"/>
              <a:gd name="connsiteX14" fmla="*/ 354338 w 354388"/>
              <a:gd name="connsiteY14" fmla="*/ 223178 h 341910"/>
              <a:gd name="connsiteX15" fmla="*/ 187650 w 354388"/>
              <a:gd name="connsiteY15" fmla="*/ 202541 h 341910"/>
              <a:gd name="connsiteX16" fmla="*/ 354338 w 354388"/>
              <a:gd name="connsiteY16" fmla="*/ 259691 h 341910"/>
              <a:gd name="connsiteX17" fmla="*/ 206700 w 354388"/>
              <a:gd name="connsiteY17" fmla="*/ 240641 h 341910"/>
              <a:gd name="connsiteX18" fmla="*/ 341638 w 354388"/>
              <a:gd name="connsiteY18" fmla="*/ 288266 h 341910"/>
              <a:gd name="connsiteX19" fmla="*/ 198763 w 354388"/>
              <a:gd name="connsiteY19" fmla="*/ 270803 h 341910"/>
              <a:gd name="connsiteX20" fmla="*/ 271788 w 354388"/>
              <a:gd name="connsiteY20" fmla="*/ 340653 h 341910"/>
              <a:gd name="connsiteX21" fmla="*/ 228925 w 354388"/>
              <a:gd name="connsiteY21" fmla="*/ 312078 h 341910"/>
              <a:gd name="connsiteX22" fmla="*/ 192413 w 354388"/>
              <a:gd name="connsiteY22" fmla="*/ 266041 h 341910"/>
              <a:gd name="connsiteX23" fmla="*/ 190825 w 354388"/>
              <a:gd name="connsiteY23" fmla="*/ 208891 h 341910"/>
              <a:gd name="connsiteX24" fmla="*/ 159075 w 354388"/>
              <a:gd name="connsiteY24" fmla="*/ 126341 h 341910"/>
              <a:gd name="connsiteX25" fmla="*/ 325 w 354388"/>
              <a:gd name="connsiteY25" fmla="*/ 928 h 34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54388" h="341910">
                <a:moveTo>
                  <a:pt x="325" y="928"/>
                </a:moveTo>
                <a:cubicBezTo>
                  <a:pt x="8262" y="-8597"/>
                  <a:pt x="179713" y="58079"/>
                  <a:pt x="206700" y="69191"/>
                </a:cubicBezTo>
                <a:cubicBezTo>
                  <a:pt x="233687" y="80303"/>
                  <a:pt x="178919" y="70778"/>
                  <a:pt x="162250" y="67603"/>
                </a:cubicBezTo>
                <a:cubicBezTo>
                  <a:pt x="145581" y="64428"/>
                  <a:pt x="106159" y="49612"/>
                  <a:pt x="106688" y="50141"/>
                </a:cubicBezTo>
                <a:cubicBezTo>
                  <a:pt x="107217" y="50670"/>
                  <a:pt x="138173" y="63634"/>
                  <a:pt x="165425" y="70778"/>
                </a:cubicBezTo>
                <a:cubicBezTo>
                  <a:pt x="192677" y="77922"/>
                  <a:pt x="261469" y="87976"/>
                  <a:pt x="270200" y="93003"/>
                </a:cubicBezTo>
                <a:cubicBezTo>
                  <a:pt x="278931" y="98030"/>
                  <a:pt x="243213" y="102529"/>
                  <a:pt x="217813" y="100941"/>
                </a:cubicBezTo>
                <a:cubicBezTo>
                  <a:pt x="192413" y="99354"/>
                  <a:pt x="122033" y="79245"/>
                  <a:pt x="117800" y="83478"/>
                </a:cubicBezTo>
                <a:cubicBezTo>
                  <a:pt x="113567" y="87711"/>
                  <a:pt x="157753" y="113376"/>
                  <a:pt x="192413" y="126341"/>
                </a:cubicBezTo>
                <a:cubicBezTo>
                  <a:pt x="227073" y="139306"/>
                  <a:pt x="317561" y="155710"/>
                  <a:pt x="325763" y="161266"/>
                </a:cubicBezTo>
                <a:cubicBezTo>
                  <a:pt x="333965" y="166822"/>
                  <a:pt x="266496" y="163118"/>
                  <a:pt x="241625" y="159678"/>
                </a:cubicBezTo>
                <a:cubicBezTo>
                  <a:pt x="216754" y="156238"/>
                  <a:pt x="159605" y="133749"/>
                  <a:pt x="176538" y="140628"/>
                </a:cubicBezTo>
                <a:cubicBezTo>
                  <a:pt x="193471" y="147507"/>
                  <a:pt x="340579" y="195926"/>
                  <a:pt x="343225" y="200953"/>
                </a:cubicBezTo>
                <a:cubicBezTo>
                  <a:pt x="345871" y="205980"/>
                  <a:pt x="190561" y="167087"/>
                  <a:pt x="192413" y="170791"/>
                </a:cubicBezTo>
                <a:cubicBezTo>
                  <a:pt x="194265" y="174495"/>
                  <a:pt x="355132" y="217886"/>
                  <a:pt x="354338" y="223178"/>
                </a:cubicBezTo>
                <a:cubicBezTo>
                  <a:pt x="353544" y="228470"/>
                  <a:pt x="187650" y="196456"/>
                  <a:pt x="187650" y="202541"/>
                </a:cubicBezTo>
                <a:cubicBezTo>
                  <a:pt x="187650" y="208626"/>
                  <a:pt x="351163" y="253341"/>
                  <a:pt x="354338" y="259691"/>
                </a:cubicBezTo>
                <a:cubicBezTo>
                  <a:pt x="357513" y="266041"/>
                  <a:pt x="208817" y="235879"/>
                  <a:pt x="206700" y="240641"/>
                </a:cubicBezTo>
                <a:cubicBezTo>
                  <a:pt x="204583" y="245403"/>
                  <a:pt x="342961" y="283239"/>
                  <a:pt x="341638" y="288266"/>
                </a:cubicBezTo>
                <a:cubicBezTo>
                  <a:pt x="340315" y="293293"/>
                  <a:pt x="210404" y="262072"/>
                  <a:pt x="198763" y="270803"/>
                </a:cubicBezTo>
                <a:cubicBezTo>
                  <a:pt x="187122" y="279534"/>
                  <a:pt x="266761" y="333774"/>
                  <a:pt x="271788" y="340653"/>
                </a:cubicBezTo>
                <a:cubicBezTo>
                  <a:pt x="276815" y="347532"/>
                  <a:pt x="242154" y="324513"/>
                  <a:pt x="228925" y="312078"/>
                </a:cubicBezTo>
                <a:cubicBezTo>
                  <a:pt x="215696" y="299643"/>
                  <a:pt x="198763" y="283239"/>
                  <a:pt x="192413" y="266041"/>
                </a:cubicBezTo>
                <a:cubicBezTo>
                  <a:pt x="186063" y="248843"/>
                  <a:pt x="196381" y="232174"/>
                  <a:pt x="190825" y="208891"/>
                </a:cubicBezTo>
                <a:cubicBezTo>
                  <a:pt x="185269" y="185608"/>
                  <a:pt x="186062" y="158356"/>
                  <a:pt x="159075" y="126341"/>
                </a:cubicBezTo>
                <a:cubicBezTo>
                  <a:pt x="132088" y="94326"/>
                  <a:pt x="-7612" y="10453"/>
                  <a:pt x="325" y="92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06CBB929-13D5-4EDA-A51B-8A4D9177C661}"/>
              </a:ext>
            </a:extLst>
          </p:cNvPr>
          <p:cNvSpPr/>
          <p:nvPr/>
        </p:nvSpPr>
        <p:spPr>
          <a:xfrm>
            <a:off x="6895983" y="4792662"/>
            <a:ext cx="188318" cy="369285"/>
          </a:xfrm>
          <a:custGeom>
            <a:avLst/>
            <a:gdLst>
              <a:gd name="connsiteX0" fmla="*/ 117 w 188318"/>
              <a:gd name="connsiteY0" fmla="*/ 1 h 369285"/>
              <a:gd name="connsiteX1" fmla="*/ 147755 w 188318"/>
              <a:gd name="connsiteY1" fmla="*/ 139701 h 369285"/>
              <a:gd name="connsiteX2" fmla="*/ 157280 w 188318"/>
              <a:gd name="connsiteY2" fmla="*/ 188913 h 369285"/>
              <a:gd name="connsiteX3" fmla="*/ 144580 w 188318"/>
              <a:gd name="connsiteY3" fmla="*/ 290513 h 369285"/>
              <a:gd name="connsiteX4" fmla="*/ 144580 w 188318"/>
              <a:gd name="connsiteY4" fmla="*/ 368301 h 369285"/>
              <a:gd name="connsiteX5" fmla="*/ 154105 w 188318"/>
              <a:gd name="connsiteY5" fmla="*/ 328613 h 369285"/>
              <a:gd name="connsiteX6" fmla="*/ 165217 w 188318"/>
              <a:gd name="connsiteY6" fmla="*/ 246063 h 369285"/>
              <a:gd name="connsiteX7" fmla="*/ 185855 w 188318"/>
              <a:gd name="connsiteY7" fmla="*/ 331788 h 369285"/>
              <a:gd name="connsiteX8" fmla="*/ 182680 w 188318"/>
              <a:gd name="connsiteY8" fmla="*/ 239713 h 369285"/>
              <a:gd name="connsiteX9" fmla="*/ 174742 w 188318"/>
              <a:gd name="connsiteY9" fmla="*/ 142876 h 369285"/>
              <a:gd name="connsiteX10" fmla="*/ 117 w 188318"/>
              <a:gd name="connsiteY10" fmla="*/ 1 h 36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8318" h="369285">
                <a:moveTo>
                  <a:pt x="117" y="1"/>
                </a:moveTo>
                <a:cubicBezTo>
                  <a:pt x="-4381" y="-528"/>
                  <a:pt x="121561" y="108216"/>
                  <a:pt x="147755" y="139701"/>
                </a:cubicBezTo>
                <a:cubicBezTo>
                  <a:pt x="173949" y="171186"/>
                  <a:pt x="157809" y="163778"/>
                  <a:pt x="157280" y="188913"/>
                </a:cubicBezTo>
                <a:cubicBezTo>
                  <a:pt x="156751" y="214048"/>
                  <a:pt x="146697" y="260615"/>
                  <a:pt x="144580" y="290513"/>
                </a:cubicBezTo>
                <a:cubicBezTo>
                  <a:pt x="142463" y="320411"/>
                  <a:pt x="142993" y="361951"/>
                  <a:pt x="144580" y="368301"/>
                </a:cubicBezTo>
                <a:cubicBezTo>
                  <a:pt x="146168" y="374651"/>
                  <a:pt x="150666" y="348986"/>
                  <a:pt x="154105" y="328613"/>
                </a:cubicBezTo>
                <a:cubicBezTo>
                  <a:pt x="157544" y="308240"/>
                  <a:pt x="159925" y="245534"/>
                  <a:pt x="165217" y="246063"/>
                </a:cubicBezTo>
                <a:cubicBezTo>
                  <a:pt x="170509" y="246592"/>
                  <a:pt x="182945" y="332846"/>
                  <a:pt x="185855" y="331788"/>
                </a:cubicBezTo>
                <a:cubicBezTo>
                  <a:pt x="188765" y="330730"/>
                  <a:pt x="184532" y="271198"/>
                  <a:pt x="182680" y="239713"/>
                </a:cubicBezTo>
                <a:cubicBezTo>
                  <a:pt x="180828" y="208228"/>
                  <a:pt x="200936" y="180182"/>
                  <a:pt x="174742" y="142876"/>
                </a:cubicBezTo>
                <a:cubicBezTo>
                  <a:pt x="148548" y="105570"/>
                  <a:pt x="4615" y="530"/>
                  <a:pt x="117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62266F0A-7CE8-4355-B182-8DF9BA802024}"/>
              </a:ext>
            </a:extLst>
          </p:cNvPr>
          <p:cNvSpPr/>
          <p:nvPr/>
        </p:nvSpPr>
        <p:spPr>
          <a:xfrm>
            <a:off x="6848387" y="4751671"/>
            <a:ext cx="295373" cy="313491"/>
          </a:xfrm>
          <a:custGeom>
            <a:avLst/>
            <a:gdLst>
              <a:gd name="connsiteX0" fmla="*/ 88 w 295373"/>
              <a:gd name="connsiteY0" fmla="*/ 1304 h 313491"/>
              <a:gd name="connsiteX1" fmla="*/ 149313 w 295373"/>
              <a:gd name="connsiteY1" fmla="*/ 40992 h 313491"/>
              <a:gd name="connsiteX2" fmla="*/ 236626 w 295373"/>
              <a:gd name="connsiteY2" fmla="*/ 106079 h 313491"/>
              <a:gd name="connsiteX3" fmla="*/ 268376 w 295373"/>
              <a:gd name="connsiteY3" fmla="*/ 163229 h 313491"/>
              <a:gd name="connsiteX4" fmla="*/ 295363 w 295373"/>
              <a:gd name="connsiteY4" fmla="*/ 228317 h 313491"/>
              <a:gd name="connsiteX5" fmla="*/ 271551 w 295373"/>
              <a:gd name="connsiteY5" fmla="*/ 312454 h 313491"/>
              <a:gd name="connsiteX6" fmla="*/ 265201 w 295373"/>
              <a:gd name="connsiteY6" fmla="*/ 277529 h 313491"/>
              <a:gd name="connsiteX7" fmla="*/ 255676 w 295373"/>
              <a:gd name="connsiteY7" fmla="*/ 225142 h 313491"/>
              <a:gd name="connsiteX8" fmla="*/ 198526 w 295373"/>
              <a:gd name="connsiteY8" fmla="*/ 109254 h 313491"/>
              <a:gd name="connsiteX9" fmla="*/ 236626 w 295373"/>
              <a:gd name="connsiteY9" fmla="*/ 247367 h 313491"/>
              <a:gd name="connsiteX10" fmla="*/ 201701 w 295373"/>
              <a:gd name="connsiteY10" fmla="*/ 155292 h 313491"/>
              <a:gd name="connsiteX11" fmla="*/ 171538 w 295373"/>
              <a:gd name="connsiteY11" fmla="*/ 88617 h 313491"/>
              <a:gd name="connsiteX12" fmla="*/ 88 w 295373"/>
              <a:gd name="connsiteY12" fmla="*/ 1304 h 31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373" h="313491">
                <a:moveTo>
                  <a:pt x="88" y="1304"/>
                </a:moveTo>
                <a:cubicBezTo>
                  <a:pt x="-3616" y="-6633"/>
                  <a:pt x="109890" y="23530"/>
                  <a:pt x="149313" y="40992"/>
                </a:cubicBezTo>
                <a:cubicBezTo>
                  <a:pt x="188736" y="58454"/>
                  <a:pt x="216782" y="85706"/>
                  <a:pt x="236626" y="106079"/>
                </a:cubicBezTo>
                <a:cubicBezTo>
                  <a:pt x="256470" y="126452"/>
                  <a:pt x="258587" y="142856"/>
                  <a:pt x="268376" y="163229"/>
                </a:cubicBezTo>
                <a:cubicBezTo>
                  <a:pt x="278165" y="183602"/>
                  <a:pt x="294834" y="203446"/>
                  <a:pt x="295363" y="228317"/>
                </a:cubicBezTo>
                <a:cubicBezTo>
                  <a:pt x="295892" y="253188"/>
                  <a:pt x="276578" y="304252"/>
                  <a:pt x="271551" y="312454"/>
                </a:cubicBezTo>
                <a:cubicBezTo>
                  <a:pt x="266524" y="320656"/>
                  <a:pt x="265201" y="277529"/>
                  <a:pt x="265201" y="277529"/>
                </a:cubicBezTo>
                <a:cubicBezTo>
                  <a:pt x="262555" y="262977"/>
                  <a:pt x="266789" y="253188"/>
                  <a:pt x="255676" y="225142"/>
                </a:cubicBezTo>
                <a:cubicBezTo>
                  <a:pt x="244564" y="197096"/>
                  <a:pt x="201701" y="105550"/>
                  <a:pt x="198526" y="109254"/>
                </a:cubicBezTo>
                <a:cubicBezTo>
                  <a:pt x="195351" y="112958"/>
                  <a:pt x="236097" y="239694"/>
                  <a:pt x="236626" y="247367"/>
                </a:cubicBezTo>
                <a:cubicBezTo>
                  <a:pt x="237155" y="255040"/>
                  <a:pt x="212549" y="181750"/>
                  <a:pt x="201701" y="155292"/>
                </a:cubicBezTo>
                <a:cubicBezTo>
                  <a:pt x="190853" y="128834"/>
                  <a:pt x="198526" y="109784"/>
                  <a:pt x="171538" y="88617"/>
                </a:cubicBezTo>
                <a:cubicBezTo>
                  <a:pt x="144551" y="67450"/>
                  <a:pt x="3792" y="9241"/>
                  <a:pt x="88" y="130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8D412429-3641-428C-95CC-5AC10CD3A952}"/>
              </a:ext>
            </a:extLst>
          </p:cNvPr>
          <p:cNvSpPr/>
          <p:nvPr/>
        </p:nvSpPr>
        <p:spPr>
          <a:xfrm>
            <a:off x="6480133" y="4856161"/>
            <a:ext cx="557466" cy="304830"/>
          </a:xfrm>
          <a:custGeom>
            <a:avLst/>
            <a:gdLst>
              <a:gd name="connsiteX0" fmla="*/ 42 w 557466"/>
              <a:gd name="connsiteY0" fmla="*/ 2 h 304830"/>
              <a:gd name="connsiteX1" fmla="*/ 123867 w 557466"/>
              <a:gd name="connsiteY1" fmla="*/ 84139 h 304830"/>
              <a:gd name="connsiteX2" fmla="*/ 96880 w 557466"/>
              <a:gd name="connsiteY2" fmla="*/ 66677 h 304830"/>
              <a:gd name="connsiteX3" fmla="*/ 187367 w 557466"/>
              <a:gd name="connsiteY3" fmla="*/ 136527 h 304830"/>
              <a:gd name="connsiteX4" fmla="*/ 134980 w 557466"/>
              <a:gd name="connsiteY4" fmla="*/ 163514 h 304830"/>
              <a:gd name="connsiteX5" fmla="*/ 181017 w 557466"/>
              <a:gd name="connsiteY5" fmla="*/ 144464 h 304830"/>
              <a:gd name="connsiteX6" fmla="*/ 266742 w 557466"/>
              <a:gd name="connsiteY6" fmla="*/ 204789 h 304830"/>
              <a:gd name="connsiteX7" fmla="*/ 271505 w 557466"/>
              <a:gd name="connsiteY7" fmla="*/ 212727 h 304830"/>
              <a:gd name="connsiteX8" fmla="*/ 303255 w 557466"/>
              <a:gd name="connsiteY8" fmla="*/ 244477 h 304830"/>
              <a:gd name="connsiteX9" fmla="*/ 404855 w 557466"/>
              <a:gd name="connsiteY9" fmla="*/ 252414 h 304830"/>
              <a:gd name="connsiteX10" fmla="*/ 395330 w 557466"/>
              <a:gd name="connsiteY10" fmla="*/ 268289 h 304830"/>
              <a:gd name="connsiteX11" fmla="*/ 471530 w 557466"/>
              <a:gd name="connsiteY11" fmla="*/ 304802 h 304830"/>
              <a:gd name="connsiteX12" fmla="*/ 522330 w 557466"/>
              <a:gd name="connsiteY12" fmla="*/ 261939 h 304830"/>
              <a:gd name="connsiteX13" fmla="*/ 544555 w 557466"/>
              <a:gd name="connsiteY13" fmla="*/ 100014 h 304830"/>
              <a:gd name="connsiteX14" fmla="*/ 554080 w 557466"/>
              <a:gd name="connsiteY14" fmla="*/ 174627 h 304830"/>
              <a:gd name="connsiteX15" fmla="*/ 485817 w 557466"/>
              <a:gd name="connsiteY15" fmla="*/ 265114 h 304830"/>
              <a:gd name="connsiteX16" fmla="*/ 452480 w 557466"/>
              <a:gd name="connsiteY16" fmla="*/ 260352 h 304830"/>
              <a:gd name="connsiteX17" fmla="*/ 290555 w 557466"/>
              <a:gd name="connsiteY17" fmla="*/ 211139 h 304830"/>
              <a:gd name="connsiteX18" fmla="*/ 223880 w 557466"/>
              <a:gd name="connsiteY18" fmla="*/ 176214 h 304830"/>
              <a:gd name="connsiteX19" fmla="*/ 111167 w 557466"/>
              <a:gd name="connsiteY19" fmla="*/ 87314 h 304830"/>
              <a:gd name="connsiteX20" fmla="*/ 42 w 557466"/>
              <a:gd name="connsiteY20" fmla="*/ 2 h 3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7466" h="304830">
                <a:moveTo>
                  <a:pt x="42" y="2"/>
                </a:moveTo>
                <a:cubicBezTo>
                  <a:pt x="2159" y="-527"/>
                  <a:pt x="107727" y="73027"/>
                  <a:pt x="123867" y="84139"/>
                </a:cubicBezTo>
                <a:cubicBezTo>
                  <a:pt x="140007" y="95251"/>
                  <a:pt x="86297" y="57946"/>
                  <a:pt x="96880" y="66677"/>
                </a:cubicBezTo>
                <a:cubicBezTo>
                  <a:pt x="107463" y="75408"/>
                  <a:pt x="181017" y="120388"/>
                  <a:pt x="187367" y="136527"/>
                </a:cubicBezTo>
                <a:cubicBezTo>
                  <a:pt x="193717" y="152666"/>
                  <a:pt x="136038" y="162191"/>
                  <a:pt x="134980" y="163514"/>
                </a:cubicBezTo>
                <a:cubicBezTo>
                  <a:pt x="133922" y="164837"/>
                  <a:pt x="159057" y="137585"/>
                  <a:pt x="181017" y="144464"/>
                </a:cubicBezTo>
                <a:cubicBezTo>
                  <a:pt x="202977" y="151343"/>
                  <a:pt x="251661" y="193412"/>
                  <a:pt x="266742" y="204789"/>
                </a:cubicBezTo>
                <a:cubicBezTo>
                  <a:pt x="281823" y="216166"/>
                  <a:pt x="265420" y="206112"/>
                  <a:pt x="271505" y="212727"/>
                </a:cubicBezTo>
                <a:cubicBezTo>
                  <a:pt x="277590" y="219342"/>
                  <a:pt x="281030" y="237863"/>
                  <a:pt x="303255" y="244477"/>
                </a:cubicBezTo>
                <a:cubicBezTo>
                  <a:pt x="325480" y="251091"/>
                  <a:pt x="389509" y="248445"/>
                  <a:pt x="404855" y="252414"/>
                </a:cubicBezTo>
                <a:cubicBezTo>
                  <a:pt x="420201" y="256383"/>
                  <a:pt x="384218" y="259558"/>
                  <a:pt x="395330" y="268289"/>
                </a:cubicBezTo>
                <a:cubicBezTo>
                  <a:pt x="406442" y="277020"/>
                  <a:pt x="450363" y="305860"/>
                  <a:pt x="471530" y="304802"/>
                </a:cubicBezTo>
                <a:cubicBezTo>
                  <a:pt x="492697" y="303744"/>
                  <a:pt x="510159" y="296070"/>
                  <a:pt x="522330" y="261939"/>
                </a:cubicBezTo>
                <a:cubicBezTo>
                  <a:pt x="534501" y="227808"/>
                  <a:pt x="539263" y="114566"/>
                  <a:pt x="544555" y="100014"/>
                </a:cubicBezTo>
                <a:cubicBezTo>
                  <a:pt x="549847" y="85462"/>
                  <a:pt x="563870" y="147110"/>
                  <a:pt x="554080" y="174627"/>
                </a:cubicBezTo>
                <a:cubicBezTo>
                  <a:pt x="544290" y="202144"/>
                  <a:pt x="502750" y="250827"/>
                  <a:pt x="485817" y="265114"/>
                </a:cubicBezTo>
                <a:cubicBezTo>
                  <a:pt x="468884" y="279401"/>
                  <a:pt x="485024" y="269348"/>
                  <a:pt x="452480" y="260352"/>
                </a:cubicBezTo>
                <a:cubicBezTo>
                  <a:pt x="419936" y="251356"/>
                  <a:pt x="328655" y="225162"/>
                  <a:pt x="290555" y="211139"/>
                </a:cubicBezTo>
                <a:cubicBezTo>
                  <a:pt x="252455" y="197116"/>
                  <a:pt x="253778" y="196851"/>
                  <a:pt x="223880" y="176214"/>
                </a:cubicBezTo>
                <a:cubicBezTo>
                  <a:pt x="193982" y="155577"/>
                  <a:pt x="146092" y="115360"/>
                  <a:pt x="111167" y="87314"/>
                </a:cubicBezTo>
                <a:cubicBezTo>
                  <a:pt x="76242" y="59268"/>
                  <a:pt x="-2075" y="531"/>
                  <a:pt x="42" y="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7C844429-9DC1-41C6-9675-0BCE9C1BD705}"/>
              </a:ext>
            </a:extLst>
          </p:cNvPr>
          <p:cNvSpPr/>
          <p:nvPr/>
        </p:nvSpPr>
        <p:spPr>
          <a:xfrm>
            <a:off x="6483350" y="4841867"/>
            <a:ext cx="544553" cy="238316"/>
          </a:xfrm>
          <a:custGeom>
            <a:avLst/>
            <a:gdLst>
              <a:gd name="connsiteX0" fmla="*/ 0 w 544553"/>
              <a:gd name="connsiteY0" fmla="*/ 8 h 238316"/>
              <a:gd name="connsiteX1" fmla="*/ 180975 w 544553"/>
              <a:gd name="connsiteY1" fmla="*/ 115896 h 238316"/>
              <a:gd name="connsiteX2" fmla="*/ 150813 w 544553"/>
              <a:gd name="connsiteY2" fmla="*/ 93671 h 238316"/>
              <a:gd name="connsiteX3" fmla="*/ 323850 w 544553"/>
              <a:gd name="connsiteY3" fmla="*/ 215908 h 238316"/>
              <a:gd name="connsiteX4" fmla="*/ 365125 w 544553"/>
              <a:gd name="connsiteY4" fmla="*/ 231783 h 238316"/>
              <a:gd name="connsiteX5" fmla="*/ 463550 w 544553"/>
              <a:gd name="connsiteY5" fmla="*/ 238133 h 238316"/>
              <a:gd name="connsiteX6" fmla="*/ 504825 w 544553"/>
              <a:gd name="connsiteY6" fmla="*/ 225433 h 238316"/>
              <a:gd name="connsiteX7" fmla="*/ 519113 w 544553"/>
              <a:gd name="connsiteY7" fmla="*/ 185746 h 238316"/>
              <a:gd name="connsiteX8" fmla="*/ 544513 w 544553"/>
              <a:gd name="connsiteY8" fmla="*/ 77796 h 238316"/>
              <a:gd name="connsiteX9" fmla="*/ 512763 w 544553"/>
              <a:gd name="connsiteY9" fmla="*/ 195271 h 238316"/>
              <a:gd name="connsiteX10" fmla="*/ 474663 w 544553"/>
              <a:gd name="connsiteY10" fmla="*/ 214321 h 238316"/>
              <a:gd name="connsiteX11" fmla="*/ 365125 w 544553"/>
              <a:gd name="connsiteY11" fmla="*/ 220671 h 238316"/>
              <a:gd name="connsiteX12" fmla="*/ 287338 w 544553"/>
              <a:gd name="connsiteY12" fmla="*/ 184158 h 238316"/>
              <a:gd name="connsiteX13" fmla="*/ 179388 w 544553"/>
              <a:gd name="connsiteY13" fmla="*/ 122246 h 238316"/>
              <a:gd name="connsiteX14" fmla="*/ 0 w 544553"/>
              <a:gd name="connsiteY14" fmla="*/ 8 h 23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4553" h="238316">
                <a:moveTo>
                  <a:pt x="0" y="8"/>
                </a:moveTo>
                <a:cubicBezTo>
                  <a:pt x="265" y="-1050"/>
                  <a:pt x="155840" y="100286"/>
                  <a:pt x="180975" y="115896"/>
                </a:cubicBezTo>
                <a:cubicBezTo>
                  <a:pt x="206110" y="131506"/>
                  <a:pt x="150813" y="93671"/>
                  <a:pt x="150813" y="93671"/>
                </a:cubicBezTo>
                <a:cubicBezTo>
                  <a:pt x="174626" y="110340"/>
                  <a:pt x="288131" y="192889"/>
                  <a:pt x="323850" y="215908"/>
                </a:cubicBezTo>
                <a:cubicBezTo>
                  <a:pt x="359569" y="238927"/>
                  <a:pt x="341842" y="228079"/>
                  <a:pt x="365125" y="231783"/>
                </a:cubicBezTo>
                <a:cubicBezTo>
                  <a:pt x="388408" y="235487"/>
                  <a:pt x="440267" y="239191"/>
                  <a:pt x="463550" y="238133"/>
                </a:cubicBezTo>
                <a:cubicBezTo>
                  <a:pt x="486833" y="237075"/>
                  <a:pt x="495565" y="234164"/>
                  <a:pt x="504825" y="225433"/>
                </a:cubicBezTo>
                <a:cubicBezTo>
                  <a:pt x="514085" y="216702"/>
                  <a:pt x="512498" y="210352"/>
                  <a:pt x="519113" y="185746"/>
                </a:cubicBezTo>
                <a:cubicBezTo>
                  <a:pt x="525728" y="161140"/>
                  <a:pt x="545571" y="76208"/>
                  <a:pt x="544513" y="77796"/>
                </a:cubicBezTo>
                <a:cubicBezTo>
                  <a:pt x="543455" y="79384"/>
                  <a:pt x="524405" y="172517"/>
                  <a:pt x="512763" y="195271"/>
                </a:cubicBezTo>
                <a:cubicBezTo>
                  <a:pt x="501121" y="218025"/>
                  <a:pt x="499269" y="210088"/>
                  <a:pt x="474663" y="214321"/>
                </a:cubicBezTo>
                <a:cubicBezTo>
                  <a:pt x="450057" y="218554"/>
                  <a:pt x="396346" y="225698"/>
                  <a:pt x="365125" y="220671"/>
                </a:cubicBezTo>
                <a:cubicBezTo>
                  <a:pt x="333904" y="215644"/>
                  <a:pt x="318294" y="200562"/>
                  <a:pt x="287338" y="184158"/>
                </a:cubicBezTo>
                <a:cubicBezTo>
                  <a:pt x="256382" y="167754"/>
                  <a:pt x="222251" y="154525"/>
                  <a:pt x="179388" y="122246"/>
                </a:cubicBezTo>
                <a:cubicBezTo>
                  <a:pt x="136526" y="89967"/>
                  <a:pt x="-265" y="1066"/>
                  <a:pt x="0" y="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6758019A-9753-41A8-A6E1-551109CC8B40}"/>
              </a:ext>
            </a:extLst>
          </p:cNvPr>
          <p:cNvSpPr/>
          <p:nvPr/>
        </p:nvSpPr>
        <p:spPr>
          <a:xfrm>
            <a:off x="6657887" y="4997434"/>
            <a:ext cx="355723" cy="206638"/>
          </a:xfrm>
          <a:custGeom>
            <a:avLst/>
            <a:gdLst>
              <a:gd name="connsiteX0" fmla="*/ 6438 w 355723"/>
              <a:gd name="connsiteY0" fmla="*/ 16 h 206638"/>
              <a:gd name="connsiteX1" fmla="*/ 39776 w 355723"/>
              <a:gd name="connsiteY1" fmla="*/ 101616 h 206638"/>
              <a:gd name="connsiteX2" fmla="*/ 39776 w 355723"/>
              <a:gd name="connsiteY2" fmla="*/ 61929 h 206638"/>
              <a:gd name="connsiteX3" fmla="*/ 92163 w 355723"/>
              <a:gd name="connsiteY3" fmla="*/ 122254 h 206638"/>
              <a:gd name="connsiteX4" fmla="*/ 79463 w 355723"/>
              <a:gd name="connsiteY4" fmla="*/ 60341 h 206638"/>
              <a:gd name="connsiteX5" fmla="*/ 127088 w 355723"/>
              <a:gd name="connsiteY5" fmla="*/ 98441 h 206638"/>
              <a:gd name="connsiteX6" fmla="*/ 171538 w 355723"/>
              <a:gd name="connsiteY6" fmla="*/ 165116 h 206638"/>
              <a:gd name="connsiteX7" fmla="*/ 166776 w 355723"/>
              <a:gd name="connsiteY7" fmla="*/ 98441 h 206638"/>
              <a:gd name="connsiteX8" fmla="*/ 241388 w 355723"/>
              <a:gd name="connsiteY8" fmla="*/ 171466 h 206638"/>
              <a:gd name="connsiteX9" fmla="*/ 241388 w 355723"/>
              <a:gd name="connsiteY9" fmla="*/ 127016 h 206638"/>
              <a:gd name="connsiteX10" fmla="*/ 319176 w 355723"/>
              <a:gd name="connsiteY10" fmla="*/ 185754 h 206638"/>
              <a:gd name="connsiteX11" fmla="*/ 341401 w 355723"/>
              <a:gd name="connsiteY11" fmla="*/ 134954 h 206638"/>
              <a:gd name="connsiteX12" fmla="*/ 347751 w 355723"/>
              <a:gd name="connsiteY12" fmla="*/ 206391 h 206638"/>
              <a:gd name="connsiteX13" fmla="*/ 352513 w 355723"/>
              <a:gd name="connsiteY13" fmla="*/ 104791 h 206638"/>
              <a:gd name="connsiteX14" fmla="*/ 295363 w 355723"/>
              <a:gd name="connsiteY14" fmla="*/ 133366 h 206638"/>
              <a:gd name="connsiteX15" fmla="*/ 185826 w 355723"/>
              <a:gd name="connsiteY15" fmla="*/ 93679 h 206638"/>
              <a:gd name="connsiteX16" fmla="*/ 6438 w 355723"/>
              <a:gd name="connsiteY16" fmla="*/ 16 h 20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5723" h="206638">
                <a:moveTo>
                  <a:pt x="6438" y="16"/>
                </a:moveTo>
                <a:cubicBezTo>
                  <a:pt x="-17904" y="1339"/>
                  <a:pt x="34220" y="91297"/>
                  <a:pt x="39776" y="101616"/>
                </a:cubicBezTo>
                <a:cubicBezTo>
                  <a:pt x="45332" y="111935"/>
                  <a:pt x="31045" y="58489"/>
                  <a:pt x="39776" y="61929"/>
                </a:cubicBezTo>
                <a:cubicBezTo>
                  <a:pt x="48507" y="65369"/>
                  <a:pt x="85549" y="122519"/>
                  <a:pt x="92163" y="122254"/>
                </a:cubicBezTo>
                <a:cubicBezTo>
                  <a:pt x="98778" y="121989"/>
                  <a:pt x="73642" y="64310"/>
                  <a:pt x="79463" y="60341"/>
                </a:cubicBezTo>
                <a:cubicBezTo>
                  <a:pt x="85284" y="56372"/>
                  <a:pt x="111742" y="80979"/>
                  <a:pt x="127088" y="98441"/>
                </a:cubicBezTo>
                <a:cubicBezTo>
                  <a:pt x="142434" y="115903"/>
                  <a:pt x="164923" y="165116"/>
                  <a:pt x="171538" y="165116"/>
                </a:cubicBezTo>
                <a:cubicBezTo>
                  <a:pt x="178153" y="165116"/>
                  <a:pt x="155134" y="97383"/>
                  <a:pt x="166776" y="98441"/>
                </a:cubicBezTo>
                <a:cubicBezTo>
                  <a:pt x="178418" y="99499"/>
                  <a:pt x="228953" y="166703"/>
                  <a:pt x="241388" y="171466"/>
                </a:cubicBezTo>
                <a:cubicBezTo>
                  <a:pt x="253823" y="176229"/>
                  <a:pt x="228423" y="124635"/>
                  <a:pt x="241388" y="127016"/>
                </a:cubicBezTo>
                <a:cubicBezTo>
                  <a:pt x="254353" y="129397"/>
                  <a:pt x="302507" y="184431"/>
                  <a:pt x="319176" y="185754"/>
                </a:cubicBezTo>
                <a:cubicBezTo>
                  <a:pt x="335845" y="187077"/>
                  <a:pt x="336639" y="131515"/>
                  <a:pt x="341401" y="134954"/>
                </a:cubicBezTo>
                <a:cubicBezTo>
                  <a:pt x="346164" y="138394"/>
                  <a:pt x="345899" y="211418"/>
                  <a:pt x="347751" y="206391"/>
                </a:cubicBezTo>
                <a:cubicBezTo>
                  <a:pt x="349603" y="201364"/>
                  <a:pt x="361244" y="116962"/>
                  <a:pt x="352513" y="104791"/>
                </a:cubicBezTo>
                <a:cubicBezTo>
                  <a:pt x="343782" y="92620"/>
                  <a:pt x="323144" y="135218"/>
                  <a:pt x="295363" y="133366"/>
                </a:cubicBezTo>
                <a:cubicBezTo>
                  <a:pt x="267582" y="131514"/>
                  <a:pt x="185826" y="93679"/>
                  <a:pt x="185826" y="93679"/>
                </a:cubicBezTo>
                <a:cubicBezTo>
                  <a:pt x="138466" y="75687"/>
                  <a:pt x="30780" y="-1307"/>
                  <a:pt x="6438" y="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C1EE204A-A3D8-4398-BEAC-038BC6DBBCF5}"/>
              </a:ext>
            </a:extLst>
          </p:cNvPr>
          <p:cNvSpPr/>
          <p:nvPr/>
        </p:nvSpPr>
        <p:spPr>
          <a:xfrm>
            <a:off x="6547967" y="4736681"/>
            <a:ext cx="407107" cy="257569"/>
          </a:xfrm>
          <a:custGeom>
            <a:avLst/>
            <a:gdLst>
              <a:gd name="connsiteX0" fmla="*/ 406871 w 407107"/>
              <a:gd name="connsiteY0" fmla="*/ 70269 h 257569"/>
              <a:gd name="connsiteX1" fmla="*/ 335433 w 407107"/>
              <a:gd name="connsiteY1" fmla="*/ 125832 h 257569"/>
              <a:gd name="connsiteX2" fmla="*/ 316383 w 407107"/>
              <a:gd name="connsiteY2" fmla="*/ 178219 h 257569"/>
              <a:gd name="connsiteX3" fmla="*/ 233833 w 407107"/>
              <a:gd name="connsiteY3" fmla="*/ 243307 h 257569"/>
              <a:gd name="connsiteX4" fmla="*/ 175096 w 407107"/>
              <a:gd name="connsiteY4" fmla="*/ 254419 h 257569"/>
              <a:gd name="connsiteX5" fmla="*/ 79846 w 407107"/>
              <a:gd name="connsiteY5" fmla="*/ 200444 h 257569"/>
              <a:gd name="connsiteX6" fmla="*/ 16346 w 407107"/>
              <a:gd name="connsiteY6" fmla="*/ 146469 h 257569"/>
              <a:gd name="connsiteX7" fmla="*/ 6821 w 407107"/>
              <a:gd name="connsiteY7" fmla="*/ 51219 h 257569"/>
              <a:gd name="connsiteX8" fmla="*/ 105246 w 407107"/>
              <a:gd name="connsiteY8" fmla="*/ 11532 h 257569"/>
              <a:gd name="connsiteX9" fmla="*/ 230658 w 407107"/>
              <a:gd name="connsiteY9" fmla="*/ 419 h 257569"/>
              <a:gd name="connsiteX10" fmla="*/ 308446 w 407107"/>
              <a:gd name="connsiteY10" fmla="*/ 8357 h 257569"/>
              <a:gd name="connsiteX11" fmla="*/ 406871 w 407107"/>
              <a:gd name="connsiteY11" fmla="*/ 70269 h 25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7107" h="257569">
                <a:moveTo>
                  <a:pt x="406871" y="70269"/>
                </a:moveTo>
                <a:cubicBezTo>
                  <a:pt x="411369" y="89848"/>
                  <a:pt x="350514" y="107841"/>
                  <a:pt x="335433" y="125832"/>
                </a:cubicBezTo>
                <a:cubicBezTo>
                  <a:pt x="320352" y="143823"/>
                  <a:pt x="333316" y="158640"/>
                  <a:pt x="316383" y="178219"/>
                </a:cubicBezTo>
                <a:cubicBezTo>
                  <a:pt x="299450" y="197798"/>
                  <a:pt x="257381" y="230607"/>
                  <a:pt x="233833" y="243307"/>
                </a:cubicBezTo>
                <a:cubicBezTo>
                  <a:pt x="210285" y="256007"/>
                  <a:pt x="200760" y="261563"/>
                  <a:pt x="175096" y="254419"/>
                </a:cubicBezTo>
                <a:cubicBezTo>
                  <a:pt x="149432" y="247275"/>
                  <a:pt x="106304" y="218436"/>
                  <a:pt x="79846" y="200444"/>
                </a:cubicBezTo>
                <a:cubicBezTo>
                  <a:pt x="53388" y="182452"/>
                  <a:pt x="28517" y="171340"/>
                  <a:pt x="16346" y="146469"/>
                </a:cubicBezTo>
                <a:cubicBezTo>
                  <a:pt x="4175" y="121598"/>
                  <a:pt x="-7996" y="73708"/>
                  <a:pt x="6821" y="51219"/>
                </a:cubicBezTo>
                <a:cubicBezTo>
                  <a:pt x="21638" y="28730"/>
                  <a:pt x="67940" y="19999"/>
                  <a:pt x="105246" y="11532"/>
                </a:cubicBezTo>
                <a:cubicBezTo>
                  <a:pt x="142552" y="3065"/>
                  <a:pt x="196791" y="948"/>
                  <a:pt x="230658" y="419"/>
                </a:cubicBezTo>
                <a:cubicBezTo>
                  <a:pt x="264525" y="-110"/>
                  <a:pt x="281723" y="-1697"/>
                  <a:pt x="308446" y="8357"/>
                </a:cubicBezTo>
                <a:cubicBezTo>
                  <a:pt x="335169" y="18411"/>
                  <a:pt x="402373" y="50690"/>
                  <a:pt x="406871" y="702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D05C4D9A-0187-4B43-BF46-54EE11EB0FAB}"/>
              </a:ext>
            </a:extLst>
          </p:cNvPr>
          <p:cNvSpPr/>
          <p:nvPr/>
        </p:nvSpPr>
        <p:spPr>
          <a:xfrm>
            <a:off x="6740525" y="4781550"/>
            <a:ext cx="71437" cy="714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865795E9-6641-4923-BD79-27BAEEEE4F24}"/>
              </a:ext>
            </a:extLst>
          </p:cNvPr>
          <p:cNvSpPr/>
          <p:nvPr/>
        </p:nvSpPr>
        <p:spPr>
          <a:xfrm>
            <a:off x="6784975" y="4506913"/>
            <a:ext cx="502526" cy="271547"/>
          </a:xfrm>
          <a:custGeom>
            <a:avLst/>
            <a:gdLst>
              <a:gd name="connsiteX0" fmla="*/ 0 w 502526"/>
              <a:gd name="connsiteY0" fmla="*/ 0 h 271547"/>
              <a:gd name="connsiteX1" fmla="*/ 223838 w 502526"/>
              <a:gd name="connsiteY1" fmla="*/ 73025 h 271547"/>
              <a:gd name="connsiteX2" fmla="*/ 173038 w 502526"/>
              <a:gd name="connsiteY2" fmla="*/ 52387 h 271547"/>
              <a:gd name="connsiteX3" fmla="*/ 344488 w 502526"/>
              <a:gd name="connsiteY3" fmla="*/ 160337 h 271547"/>
              <a:gd name="connsiteX4" fmla="*/ 331788 w 502526"/>
              <a:gd name="connsiteY4" fmla="*/ 131762 h 271547"/>
              <a:gd name="connsiteX5" fmla="*/ 496888 w 502526"/>
              <a:gd name="connsiteY5" fmla="*/ 268287 h 271547"/>
              <a:gd name="connsiteX6" fmla="*/ 449263 w 502526"/>
              <a:gd name="connsiteY6" fmla="*/ 220662 h 271547"/>
              <a:gd name="connsiteX7" fmla="*/ 304800 w 502526"/>
              <a:gd name="connsiteY7" fmla="*/ 128587 h 271547"/>
              <a:gd name="connsiteX8" fmla="*/ 342900 w 502526"/>
              <a:gd name="connsiteY8" fmla="*/ 139700 h 271547"/>
              <a:gd name="connsiteX9" fmla="*/ 187325 w 502526"/>
              <a:gd name="connsiteY9" fmla="*/ 68262 h 271547"/>
              <a:gd name="connsiteX10" fmla="*/ 0 w 502526"/>
              <a:gd name="connsiteY10" fmla="*/ 0 h 27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526" h="271547">
                <a:moveTo>
                  <a:pt x="0" y="0"/>
                </a:moveTo>
                <a:lnTo>
                  <a:pt x="223838" y="73025"/>
                </a:lnTo>
                <a:cubicBezTo>
                  <a:pt x="252678" y="81756"/>
                  <a:pt x="152930" y="37835"/>
                  <a:pt x="173038" y="52387"/>
                </a:cubicBezTo>
                <a:cubicBezTo>
                  <a:pt x="193146" y="66939"/>
                  <a:pt x="318030" y="147108"/>
                  <a:pt x="344488" y="160337"/>
                </a:cubicBezTo>
                <a:cubicBezTo>
                  <a:pt x="370946" y="173566"/>
                  <a:pt x="306388" y="113770"/>
                  <a:pt x="331788" y="131762"/>
                </a:cubicBezTo>
                <a:cubicBezTo>
                  <a:pt x="357188" y="149754"/>
                  <a:pt x="477309" y="253470"/>
                  <a:pt x="496888" y="268287"/>
                </a:cubicBezTo>
                <a:cubicBezTo>
                  <a:pt x="516467" y="283104"/>
                  <a:pt x="481278" y="243945"/>
                  <a:pt x="449263" y="220662"/>
                </a:cubicBezTo>
                <a:cubicBezTo>
                  <a:pt x="417248" y="197379"/>
                  <a:pt x="322527" y="142081"/>
                  <a:pt x="304800" y="128587"/>
                </a:cubicBezTo>
                <a:cubicBezTo>
                  <a:pt x="287073" y="115093"/>
                  <a:pt x="362479" y="149754"/>
                  <a:pt x="342900" y="139700"/>
                </a:cubicBezTo>
                <a:cubicBezTo>
                  <a:pt x="323321" y="129646"/>
                  <a:pt x="241829" y="92868"/>
                  <a:pt x="187325" y="68262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B8A932CC-3961-467B-8887-521884E4C817}"/>
              </a:ext>
            </a:extLst>
          </p:cNvPr>
          <p:cNvSpPr/>
          <p:nvPr/>
        </p:nvSpPr>
        <p:spPr>
          <a:xfrm>
            <a:off x="7278972" y="4695394"/>
            <a:ext cx="225143" cy="110443"/>
          </a:xfrm>
          <a:custGeom>
            <a:avLst/>
            <a:gdLst>
              <a:gd name="connsiteX0" fmla="*/ 225141 w 225143"/>
              <a:gd name="connsiteY0" fmla="*/ 41706 h 110443"/>
              <a:gd name="connsiteX1" fmla="*/ 120366 w 225143"/>
              <a:gd name="connsiteY1" fmla="*/ 106794 h 110443"/>
              <a:gd name="connsiteX2" fmla="*/ 106078 w 225143"/>
              <a:gd name="connsiteY2" fmla="*/ 92506 h 110443"/>
              <a:gd name="connsiteX3" fmla="*/ 45753 w 225143"/>
              <a:gd name="connsiteY3" fmla="*/ 11544 h 110443"/>
              <a:gd name="connsiteX4" fmla="*/ 69566 w 225143"/>
              <a:gd name="connsiteY4" fmla="*/ 60756 h 110443"/>
              <a:gd name="connsiteX5" fmla="*/ 87028 w 225143"/>
              <a:gd name="connsiteY5" fmla="*/ 95681 h 110443"/>
              <a:gd name="connsiteX6" fmla="*/ 1303 w 225143"/>
              <a:gd name="connsiteY6" fmla="*/ 431 h 110443"/>
              <a:gd name="connsiteX7" fmla="*/ 34641 w 225143"/>
              <a:gd name="connsiteY7" fmla="*/ 60756 h 110443"/>
              <a:gd name="connsiteX8" fmla="*/ 26703 w 225143"/>
              <a:gd name="connsiteY8" fmla="*/ 68694 h 110443"/>
              <a:gd name="connsiteX9" fmla="*/ 60041 w 225143"/>
              <a:gd name="connsiteY9" fmla="*/ 40119 h 110443"/>
              <a:gd name="connsiteX10" fmla="*/ 123541 w 225143"/>
              <a:gd name="connsiteY10" fmla="*/ 84569 h 110443"/>
              <a:gd name="connsiteX11" fmla="*/ 225141 w 225143"/>
              <a:gd name="connsiteY11" fmla="*/ 41706 h 11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5143" h="110443">
                <a:moveTo>
                  <a:pt x="225141" y="41706"/>
                </a:moveTo>
                <a:cubicBezTo>
                  <a:pt x="224612" y="45410"/>
                  <a:pt x="140210" y="98327"/>
                  <a:pt x="120366" y="106794"/>
                </a:cubicBezTo>
                <a:cubicBezTo>
                  <a:pt x="100522" y="115261"/>
                  <a:pt x="118513" y="108381"/>
                  <a:pt x="106078" y="92506"/>
                </a:cubicBezTo>
                <a:cubicBezTo>
                  <a:pt x="93643" y="76631"/>
                  <a:pt x="51838" y="16836"/>
                  <a:pt x="45753" y="11544"/>
                </a:cubicBezTo>
                <a:cubicBezTo>
                  <a:pt x="39668" y="6252"/>
                  <a:pt x="62687" y="46733"/>
                  <a:pt x="69566" y="60756"/>
                </a:cubicBezTo>
                <a:cubicBezTo>
                  <a:pt x="76445" y="74779"/>
                  <a:pt x="98405" y="105735"/>
                  <a:pt x="87028" y="95681"/>
                </a:cubicBezTo>
                <a:cubicBezTo>
                  <a:pt x="75651" y="85627"/>
                  <a:pt x="10034" y="6252"/>
                  <a:pt x="1303" y="431"/>
                </a:cubicBezTo>
                <a:cubicBezTo>
                  <a:pt x="-7428" y="-5390"/>
                  <a:pt x="30408" y="49379"/>
                  <a:pt x="34641" y="60756"/>
                </a:cubicBezTo>
                <a:cubicBezTo>
                  <a:pt x="38874" y="72133"/>
                  <a:pt x="22470" y="72133"/>
                  <a:pt x="26703" y="68694"/>
                </a:cubicBezTo>
                <a:cubicBezTo>
                  <a:pt x="30936" y="65255"/>
                  <a:pt x="43901" y="37473"/>
                  <a:pt x="60041" y="40119"/>
                </a:cubicBezTo>
                <a:cubicBezTo>
                  <a:pt x="76181" y="42765"/>
                  <a:pt x="97083" y="82717"/>
                  <a:pt x="123541" y="84569"/>
                </a:cubicBezTo>
                <a:cubicBezTo>
                  <a:pt x="149999" y="86421"/>
                  <a:pt x="225670" y="38002"/>
                  <a:pt x="225141" y="4170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8F684C1D-A822-44DE-AE8E-1E94799C3C8E}"/>
              </a:ext>
            </a:extLst>
          </p:cNvPr>
          <p:cNvSpPr/>
          <p:nvPr/>
        </p:nvSpPr>
        <p:spPr>
          <a:xfrm>
            <a:off x="7117979" y="4511278"/>
            <a:ext cx="386540" cy="186889"/>
          </a:xfrm>
          <a:custGeom>
            <a:avLst/>
            <a:gdLst>
              <a:gd name="connsiteX0" fmla="*/ 376609 w 386540"/>
              <a:gd name="connsiteY0" fmla="*/ 68660 h 186889"/>
              <a:gd name="connsiteX1" fmla="*/ 386134 w 386540"/>
              <a:gd name="connsiteY1" fmla="*/ 184547 h 186889"/>
              <a:gd name="connsiteX2" fmla="*/ 362321 w 386540"/>
              <a:gd name="connsiteY2" fmla="*/ 143272 h 186889"/>
              <a:gd name="connsiteX3" fmla="*/ 340096 w 386540"/>
              <a:gd name="connsiteY3" fmla="*/ 105172 h 186889"/>
              <a:gd name="connsiteX4" fmla="*/ 325809 w 386540"/>
              <a:gd name="connsiteY4" fmla="*/ 140097 h 186889"/>
              <a:gd name="connsiteX5" fmla="*/ 287709 w 386540"/>
              <a:gd name="connsiteY5" fmla="*/ 100410 h 186889"/>
              <a:gd name="connsiteX6" fmla="*/ 236909 w 386540"/>
              <a:gd name="connsiteY6" fmla="*/ 78185 h 186889"/>
              <a:gd name="connsiteX7" fmla="*/ 132134 w 386540"/>
              <a:gd name="connsiteY7" fmla="*/ 54372 h 186889"/>
              <a:gd name="connsiteX8" fmla="*/ 252784 w 386540"/>
              <a:gd name="connsiteY8" fmla="*/ 94060 h 186889"/>
              <a:gd name="connsiteX9" fmla="*/ 106734 w 386540"/>
              <a:gd name="connsiteY9" fmla="*/ 32147 h 186889"/>
              <a:gd name="connsiteX10" fmla="*/ 3546 w 386540"/>
              <a:gd name="connsiteY10" fmla="*/ 397 h 186889"/>
              <a:gd name="connsiteX11" fmla="*/ 24184 w 386540"/>
              <a:gd name="connsiteY11" fmla="*/ 52785 h 186889"/>
              <a:gd name="connsiteX12" fmla="*/ 27359 w 386540"/>
              <a:gd name="connsiteY12" fmla="*/ 19447 h 186889"/>
              <a:gd name="connsiteX13" fmla="*/ 216271 w 386540"/>
              <a:gd name="connsiteY13" fmla="*/ 75010 h 186889"/>
              <a:gd name="connsiteX14" fmla="*/ 279771 w 386540"/>
              <a:gd name="connsiteY14" fmla="*/ 109935 h 186889"/>
              <a:gd name="connsiteX15" fmla="*/ 290884 w 386540"/>
              <a:gd name="connsiteY15" fmla="*/ 95647 h 186889"/>
              <a:gd name="connsiteX16" fmla="*/ 367084 w 386540"/>
              <a:gd name="connsiteY16" fmla="*/ 146447 h 186889"/>
              <a:gd name="connsiteX17" fmla="*/ 376609 w 386540"/>
              <a:gd name="connsiteY17" fmla="*/ 68660 h 18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6540" h="186889">
                <a:moveTo>
                  <a:pt x="376609" y="68660"/>
                </a:moveTo>
                <a:cubicBezTo>
                  <a:pt x="379784" y="75010"/>
                  <a:pt x="388515" y="172112"/>
                  <a:pt x="386134" y="184547"/>
                </a:cubicBezTo>
                <a:cubicBezTo>
                  <a:pt x="383753" y="196982"/>
                  <a:pt x="369994" y="156501"/>
                  <a:pt x="362321" y="143272"/>
                </a:cubicBezTo>
                <a:cubicBezTo>
                  <a:pt x="354648" y="130043"/>
                  <a:pt x="346181" y="105701"/>
                  <a:pt x="340096" y="105172"/>
                </a:cubicBezTo>
                <a:cubicBezTo>
                  <a:pt x="334011" y="104643"/>
                  <a:pt x="334540" y="140891"/>
                  <a:pt x="325809" y="140097"/>
                </a:cubicBezTo>
                <a:cubicBezTo>
                  <a:pt x="317078" y="139303"/>
                  <a:pt x="302526" y="110729"/>
                  <a:pt x="287709" y="100410"/>
                </a:cubicBezTo>
                <a:cubicBezTo>
                  <a:pt x="272892" y="90091"/>
                  <a:pt x="262838" y="85858"/>
                  <a:pt x="236909" y="78185"/>
                </a:cubicBezTo>
                <a:cubicBezTo>
                  <a:pt x="210980" y="70512"/>
                  <a:pt x="129488" y="51726"/>
                  <a:pt x="132134" y="54372"/>
                </a:cubicBezTo>
                <a:cubicBezTo>
                  <a:pt x="134780" y="57018"/>
                  <a:pt x="257017" y="97764"/>
                  <a:pt x="252784" y="94060"/>
                </a:cubicBezTo>
                <a:cubicBezTo>
                  <a:pt x="248551" y="90356"/>
                  <a:pt x="148274" y="47757"/>
                  <a:pt x="106734" y="32147"/>
                </a:cubicBezTo>
                <a:cubicBezTo>
                  <a:pt x="65194" y="16537"/>
                  <a:pt x="17304" y="-3043"/>
                  <a:pt x="3546" y="397"/>
                </a:cubicBezTo>
                <a:cubicBezTo>
                  <a:pt x="-10212" y="3837"/>
                  <a:pt x="20215" y="49610"/>
                  <a:pt x="24184" y="52785"/>
                </a:cubicBezTo>
                <a:cubicBezTo>
                  <a:pt x="28153" y="55960"/>
                  <a:pt x="-4656" y="15743"/>
                  <a:pt x="27359" y="19447"/>
                </a:cubicBezTo>
                <a:cubicBezTo>
                  <a:pt x="59373" y="23151"/>
                  <a:pt x="174202" y="59929"/>
                  <a:pt x="216271" y="75010"/>
                </a:cubicBezTo>
                <a:cubicBezTo>
                  <a:pt x="258340" y="90091"/>
                  <a:pt x="267335" y="106496"/>
                  <a:pt x="279771" y="109935"/>
                </a:cubicBezTo>
                <a:cubicBezTo>
                  <a:pt x="292206" y="113375"/>
                  <a:pt x="276332" y="89562"/>
                  <a:pt x="290884" y="95647"/>
                </a:cubicBezTo>
                <a:cubicBezTo>
                  <a:pt x="305436" y="101732"/>
                  <a:pt x="354913" y="146711"/>
                  <a:pt x="367084" y="146447"/>
                </a:cubicBezTo>
                <a:cubicBezTo>
                  <a:pt x="379255" y="146183"/>
                  <a:pt x="373434" y="62310"/>
                  <a:pt x="376609" y="6866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DC08708D-4179-481D-A19D-694999A64511}"/>
              </a:ext>
            </a:extLst>
          </p:cNvPr>
          <p:cNvSpPr/>
          <p:nvPr/>
        </p:nvSpPr>
        <p:spPr>
          <a:xfrm>
            <a:off x="6811958" y="4451509"/>
            <a:ext cx="322361" cy="115806"/>
          </a:xfrm>
          <a:custGeom>
            <a:avLst/>
            <a:gdLst>
              <a:gd name="connsiteX0" fmla="*/ 5 w 322361"/>
              <a:gd name="connsiteY0" fmla="*/ 18891 h 115806"/>
              <a:gd name="connsiteX1" fmla="*/ 114305 w 322361"/>
              <a:gd name="connsiteY1" fmla="*/ 28416 h 115806"/>
              <a:gd name="connsiteX2" fmla="*/ 157167 w 322361"/>
              <a:gd name="connsiteY2" fmla="*/ 49054 h 115806"/>
              <a:gd name="connsiteX3" fmla="*/ 131767 w 322361"/>
              <a:gd name="connsiteY3" fmla="*/ 1429 h 115806"/>
              <a:gd name="connsiteX4" fmla="*/ 246067 w 322361"/>
              <a:gd name="connsiteY4" fmla="*/ 39529 h 115806"/>
              <a:gd name="connsiteX5" fmla="*/ 277817 w 322361"/>
              <a:gd name="connsiteY5" fmla="*/ 63341 h 115806"/>
              <a:gd name="connsiteX6" fmla="*/ 322267 w 322361"/>
              <a:gd name="connsiteY6" fmla="*/ 115729 h 115806"/>
              <a:gd name="connsiteX7" fmla="*/ 265117 w 322361"/>
              <a:gd name="connsiteY7" fmla="*/ 50641 h 115806"/>
              <a:gd name="connsiteX8" fmla="*/ 198442 w 322361"/>
              <a:gd name="connsiteY8" fmla="*/ 1429 h 115806"/>
              <a:gd name="connsiteX9" fmla="*/ 195267 w 322361"/>
              <a:gd name="connsiteY9" fmla="*/ 14129 h 115806"/>
              <a:gd name="connsiteX10" fmla="*/ 119067 w 322361"/>
              <a:gd name="connsiteY10" fmla="*/ 23654 h 115806"/>
              <a:gd name="connsiteX11" fmla="*/ 5 w 322361"/>
              <a:gd name="connsiteY11" fmla="*/ 18891 h 11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2361" h="115806">
                <a:moveTo>
                  <a:pt x="5" y="18891"/>
                </a:moveTo>
                <a:cubicBezTo>
                  <a:pt x="-789" y="19685"/>
                  <a:pt x="88111" y="23389"/>
                  <a:pt x="114305" y="28416"/>
                </a:cubicBezTo>
                <a:cubicBezTo>
                  <a:pt x="140499" y="33443"/>
                  <a:pt x="154257" y="53552"/>
                  <a:pt x="157167" y="49054"/>
                </a:cubicBezTo>
                <a:cubicBezTo>
                  <a:pt x="160077" y="44556"/>
                  <a:pt x="116950" y="3016"/>
                  <a:pt x="131767" y="1429"/>
                </a:cubicBezTo>
                <a:cubicBezTo>
                  <a:pt x="146584" y="-158"/>
                  <a:pt x="221725" y="29210"/>
                  <a:pt x="246067" y="39529"/>
                </a:cubicBezTo>
                <a:cubicBezTo>
                  <a:pt x="270409" y="49848"/>
                  <a:pt x="265117" y="50641"/>
                  <a:pt x="277817" y="63341"/>
                </a:cubicBezTo>
                <a:cubicBezTo>
                  <a:pt x="290517" y="76041"/>
                  <a:pt x="324384" y="117846"/>
                  <a:pt x="322267" y="115729"/>
                </a:cubicBezTo>
                <a:cubicBezTo>
                  <a:pt x="320150" y="113612"/>
                  <a:pt x="285754" y="69691"/>
                  <a:pt x="265117" y="50641"/>
                </a:cubicBezTo>
                <a:cubicBezTo>
                  <a:pt x="244480" y="31591"/>
                  <a:pt x="210084" y="7514"/>
                  <a:pt x="198442" y="1429"/>
                </a:cubicBezTo>
                <a:cubicBezTo>
                  <a:pt x="186800" y="-4656"/>
                  <a:pt x="208496" y="10425"/>
                  <a:pt x="195267" y="14129"/>
                </a:cubicBezTo>
                <a:cubicBezTo>
                  <a:pt x="182038" y="17833"/>
                  <a:pt x="150817" y="21802"/>
                  <a:pt x="119067" y="23654"/>
                </a:cubicBezTo>
                <a:cubicBezTo>
                  <a:pt x="87317" y="25506"/>
                  <a:pt x="799" y="18097"/>
                  <a:pt x="5" y="1889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C809B5A3-E2A1-4499-8363-A12179ED1671}"/>
              </a:ext>
            </a:extLst>
          </p:cNvPr>
          <p:cNvSpPr/>
          <p:nvPr/>
        </p:nvSpPr>
        <p:spPr>
          <a:xfrm>
            <a:off x="6316187" y="4531157"/>
            <a:ext cx="318511" cy="164136"/>
          </a:xfrm>
          <a:custGeom>
            <a:avLst/>
            <a:gdLst>
              <a:gd name="connsiteX0" fmla="*/ 316388 w 318511"/>
              <a:gd name="connsiteY0" fmla="*/ 2743 h 164136"/>
              <a:gd name="connsiteX1" fmla="*/ 56038 w 318511"/>
              <a:gd name="connsiteY1" fmla="*/ 132918 h 164136"/>
              <a:gd name="connsiteX2" fmla="*/ 2063 w 318511"/>
              <a:gd name="connsiteY2" fmla="*/ 161493 h 164136"/>
              <a:gd name="connsiteX3" fmla="*/ 97313 w 318511"/>
              <a:gd name="connsiteY3" fmla="*/ 85293 h 164136"/>
              <a:gd name="connsiteX4" fmla="*/ 173513 w 318511"/>
              <a:gd name="connsiteY4" fmla="*/ 47193 h 164136"/>
              <a:gd name="connsiteX5" fmla="*/ 316388 w 318511"/>
              <a:gd name="connsiteY5" fmla="*/ 2743 h 1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511" h="164136">
                <a:moveTo>
                  <a:pt x="316388" y="2743"/>
                </a:moveTo>
                <a:cubicBezTo>
                  <a:pt x="296809" y="17030"/>
                  <a:pt x="108425" y="106460"/>
                  <a:pt x="56038" y="132918"/>
                </a:cubicBezTo>
                <a:cubicBezTo>
                  <a:pt x="3650" y="159376"/>
                  <a:pt x="-4816" y="169431"/>
                  <a:pt x="2063" y="161493"/>
                </a:cubicBezTo>
                <a:cubicBezTo>
                  <a:pt x="8942" y="153555"/>
                  <a:pt x="68738" y="104343"/>
                  <a:pt x="97313" y="85293"/>
                </a:cubicBezTo>
                <a:cubicBezTo>
                  <a:pt x="125888" y="66243"/>
                  <a:pt x="132238" y="60422"/>
                  <a:pt x="173513" y="47193"/>
                </a:cubicBezTo>
                <a:cubicBezTo>
                  <a:pt x="214788" y="33964"/>
                  <a:pt x="335967" y="-11544"/>
                  <a:pt x="316388" y="274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2257D6B0-82CA-493F-8CA5-DEC44EEDBD71}"/>
              </a:ext>
            </a:extLst>
          </p:cNvPr>
          <p:cNvSpPr/>
          <p:nvPr/>
        </p:nvSpPr>
        <p:spPr>
          <a:xfrm>
            <a:off x="5863205" y="4692548"/>
            <a:ext cx="397913" cy="679630"/>
          </a:xfrm>
          <a:custGeom>
            <a:avLst/>
            <a:gdLst>
              <a:gd name="connsiteX0" fmla="*/ 397895 w 397913"/>
              <a:gd name="connsiteY0" fmla="*/ 102 h 679630"/>
              <a:gd name="connsiteX1" fmla="*/ 159770 w 397913"/>
              <a:gd name="connsiteY1" fmla="*/ 384277 h 679630"/>
              <a:gd name="connsiteX2" fmla="*/ 223270 w 397913"/>
              <a:gd name="connsiteY2" fmla="*/ 276327 h 679630"/>
              <a:gd name="connsiteX3" fmla="*/ 61345 w 397913"/>
              <a:gd name="connsiteY3" fmla="*/ 549377 h 679630"/>
              <a:gd name="connsiteX4" fmla="*/ 70870 w 397913"/>
              <a:gd name="connsiteY4" fmla="*/ 517627 h 679630"/>
              <a:gd name="connsiteX5" fmla="*/ 13720 w 397913"/>
              <a:gd name="connsiteY5" fmla="*/ 590652 h 679630"/>
              <a:gd name="connsiteX6" fmla="*/ 1020 w 397913"/>
              <a:gd name="connsiteY6" fmla="*/ 679552 h 679630"/>
              <a:gd name="connsiteX7" fmla="*/ 32770 w 397913"/>
              <a:gd name="connsiteY7" fmla="*/ 574777 h 679630"/>
              <a:gd name="connsiteX8" fmla="*/ 134370 w 397913"/>
              <a:gd name="connsiteY8" fmla="*/ 384277 h 679630"/>
              <a:gd name="connsiteX9" fmla="*/ 172470 w 397913"/>
              <a:gd name="connsiteY9" fmla="*/ 346177 h 679630"/>
              <a:gd name="connsiteX10" fmla="*/ 397895 w 397913"/>
              <a:gd name="connsiteY10" fmla="*/ 102 h 67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7913" h="679630">
                <a:moveTo>
                  <a:pt x="397895" y="102"/>
                </a:moveTo>
                <a:cubicBezTo>
                  <a:pt x="395778" y="6452"/>
                  <a:pt x="188874" y="338239"/>
                  <a:pt x="159770" y="384277"/>
                </a:cubicBezTo>
                <a:cubicBezTo>
                  <a:pt x="130666" y="430315"/>
                  <a:pt x="239674" y="248810"/>
                  <a:pt x="223270" y="276327"/>
                </a:cubicBezTo>
                <a:cubicBezTo>
                  <a:pt x="206866" y="303844"/>
                  <a:pt x="86745" y="509160"/>
                  <a:pt x="61345" y="549377"/>
                </a:cubicBezTo>
                <a:cubicBezTo>
                  <a:pt x="35945" y="589594"/>
                  <a:pt x="78808" y="510748"/>
                  <a:pt x="70870" y="517627"/>
                </a:cubicBezTo>
                <a:cubicBezTo>
                  <a:pt x="62932" y="524506"/>
                  <a:pt x="25362" y="563665"/>
                  <a:pt x="13720" y="590652"/>
                </a:cubicBezTo>
                <a:cubicBezTo>
                  <a:pt x="2078" y="617639"/>
                  <a:pt x="-2155" y="682198"/>
                  <a:pt x="1020" y="679552"/>
                </a:cubicBezTo>
                <a:cubicBezTo>
                  <a:pt x="4195" y="676906"/>
                  <a:pt x="10545" y="623989"/>
                  <a:pt x="32770" y="574777"/>
                </a:cubicBezTo>
                <a:cubicBezTo>
                  <a:pt x="54995" y="525565"/>
                  <a:pt x="111087" y="422377"/>
                  <a:pt x="134370" y="384277"/>
                </a:cubicBezTo>
                <a:cubicBezTo>
                  <a:pt x="157653" y="346177"/>
                  <a:pt x="128549" y="408619"/>
                  <a:pt x="172470" y="346177"/>
                </a:cubicBezTo>
                <a:cubicBezTo>
                  <a:pt x="216391" y="283735"/>
                  <a:pt x="400012" y="-6248"/>
                  <a:pt x="397895" y="1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C4CC2360-C667-418F-9081-A1518D8DF2CF}"/>
              </a:ext>
            </a:extLst>
          </p:cNvPr>
          <p:cNvSpPr/>
          <p:nvPr/>
        </p:nvSpPr>
        <p:spPr>
          <a:xfrm>
            <a:off x="5482020" y="5098758"/>
            <a:ext cx="103769" cy="384958"/>
          </a:xfrm>
          <a:custGeom>
            <a:avLst/>
            <a:gdLst>
              <a:gd name="connsiteX0" fmla="*/ 102805 w 103769"/>
              <a:gd name="connsiteY0" fmla="*/ 292 h 384958"/>
              <a:gd name="connsiteX1" fmla="*/ 10730 w 103769"/>
              <a:gd name="connsiteY1" fmla="*/ 203492 h 384958"/>
              <a:gd name="connsiteX2" fmla="*/ 10730 w 103769"/>
              <a:gd name="connsiteY2" fmla="*/ 149517 h 384958"/>
              <a:gd name="connsiteX3" fmla="*/ 90105 w 103769"/>
              <a:gd name="connsiteY3" fmla="*/ 384467 h 384958"/>
              <a:gd name="connsiteX4" fmla="*/ 58355 w 103769"/>
              <a:gd name="connsiteY4" fmla="*/ 209842 h 384958"/>
              <a:gd name="connsiteX5" fmla="*/ 58355 w 103769"/>
              <a:gd name="connsiteY5" fmla="*/ 159042 h 384958"/>
              <a:gd name="connsiteX6" fmla="*/ 102805 w 103769"/>
              <a:gd name="connsiteY6" fmla="*/ 292 h 38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69" h="384958">
                <a:moveTo>
                  <a:pt x="102805" y="292"/>
                </a:moveTo>
                <a:cubicBezTo>
                  <a:pt x="94867" y="7700"/>
                  <a:pt x="26076" y="178621"/>
                  <a:pt x="10730" y="203492"/>
                </a:cubicBezTo>
                <a:cubicBezTo>
                  <a:pt x="-4616" y="228363"/>
                  <a:pt x="-2499" y="119355"/>
                  <a:pt x="10730" y="149517"/>
                </a:cubicBezTo>
                <a:cubicBezTo>
                  <a:pt x="23959" y="179679"/>
                  <a:pt x="82168" y="374413"/>
                  <a:pt x="90105" y="384467"/>
                </a:cubicBezTo>
                <a:cubicBezTo>
                  <a:pt x="98042" y="394521"/>
                  <a:pt x="63647" y="247413"/>
                  <a:pt x="58355" y="209842"/>
                </a:cubicBezTo>
                <a:cubicBezTo>
                  <a:pt x="53063" y="172271"/>
                  <a:pt x="49359" y="189734"/>
                  <a:pt x="58355" y="159042"/>
                </a:cubicBezTo>
                <a:cubicBezTo>
                  <a:pt x="67351" y="128350"/>
                  <a:pt x="110743" y="-7116"/>
                  <a:pt x="102805" y="29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A7A8EA49-5E85-4F10-BF52-7D3B52A62E2A}"/>
              </a:ext>
            </a:extLst>
          </p:cNvPr>
          <p:cNvSpPr/>
          <p:nvPr/>
        </p:nvSpPr>
        <p:spPr>
          <a:xfrm>
            <a:off x="5606866" y="5422892"/>
            <a:ext cx="251500" cy="150780"/>
          </a:xfrm>
          <a:custGeom>
            <a:avLst/>
            <a:gdLst>
              <a:gd name="connsiteX0" fmla="*/ 251009 w 251500"/>
              <a:gd name="connsiteY0" fmla="*/ 8 h 150780"/>
              <a:gd name="connsiteX1" fmla="*/ 222434 w 251500"/>
              <a:gd name="connsiteY1" fmla="*/ 123833 h 150780"/>
              <a:gd name="connsiteX2" fmla="*/ 165284 w 251500"/>
              <a:gd name="connsiteY2" fmla="*/ 149233 h 150780"/>
              <a:gd name="connsiteX3" fmla="*/ 184 w 251500"/>
              <a:gd name="connsiteY3" fmla="*/ 146058 h 150780"/>
              <a:gd name="connsiteX4" fmla="*/ 200209 w 251500"/>
              <a:gd name="connsiteY4" fmla="*/ 130183 h 150780"/>
              <a:gd name="connsiteX5" fmla="*/ 251009 w 251500"/>
              <a:gd name="connsiteY5" fmla="*/ 8 h 1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500" h="150780">
                <a:moveTo>
                  <a:pt x="251009" y="8"/>
                </a:moveTo>
                <a:cubicBezTo>
                  <a:pt x="254713" y="-1050"/>
                  <a:pt x="236721" y="98962"/>
                  <a:pt x="222434" y="123833"/>
                </a:cubicBezTo>
                <a:cubicBezTo>
                  <a:pt x="208146" y="148704"/>
                  <a:pt x="202326" y="145529"/>
                  <a:pt x="165284" y="149233"/>
                </a:cubicBezTo>
                <a:cubicBezTo>
                  <a:pt x="128242" y="152937"/>
                  <a:pt x="-5637" y="149233"/>
                  <a:pt x="184" y="146058"/>
                </a:cubicBezTo>
                <a:cubicBezTo>
                  <a:pt x="6005" y="142883"/>
                  <a:pt x="162109" y="152408"/>
                  <a:pt x="200209" y="130183"/>
                </a:cubicBezTo>
                <a:cubicBezTo>
                  <a:pt x="238309" y="107958"/>
                  <a:pt x="247305" y="1066"/>
                  <a:pt x="251009" y="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48B1E74E-AE7F-4706-A800-3E01319B0A08}"/>
              </a:ext>
            </a:extLst>
          </p:cNvPr>
          <p:cNvSpPr/>
          <p:nvPr/>
        </p:nvSpPr>
        <p:spPr>
          <a:xfrm>
            <a:off x="5806499" y="5301876"/>
            <a:ext cx="187903" cy="352039"/>
          </a:xfrm>
          <a:custGeom>
            <a:avLst/>
            <a:gdLst>
              <a:gd name="connsiteX0" fmla="*/ 187901 w 187903"/>
              <a:gd name="connsiteY0" fmla="*/ 374 h 352039"/>
              <a:gd name="connsiteX1" fmla="*/ 89476 w 187903"/>
              <a:gd name="connsiteY1" fmla="*/ 222624 h 352039"/>
              <a:gd name="connsiteX2" fmla="*/ 48201 w 187903"/>
              <a:gd name="connsiteY2" fmla="*/ 327399 h 352039"/>
              <a:gd name="connsiteX3" fmla="*/ 576 w 187903"/>
              <a:gd name="connsiteY3" fmla="*/ 349624 h 352039"/>
              <a:gd name="connsiteX4" fmla="*/ 25976 w 187903"/>
              <a:gd name="connsiteY4" fmla="*/ 286124 h 352039"/>
              <a:gd name="connsiteX5" fmla="*/ 86301 w 187903"/>
              <a:gd name="connsiteY5" fmla="*/ 171824 h 352039"/>
              <a:gd name="connsiteX6" fmla="*/ 187901 w 187903"/>
              <a:gd name="connsiteY6" fmla="*/ 374 h 35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903" h="352039">
                <a:moveTo>
                  <a:pt x="187901" y="374"/>
                </a:moveTo>
                <a:cubicBezTo>
                  <a:pt x="188430" y="8841"/>
                  <a:pt x="112759" y="168120"/>
                  <a:pt x="89476" y="222624"/>
                </a:cubicBezTo>
                <a:cubicBezTo>
                  <a:pt x="66193" y="277128"/>
                  <a:pt x="63018" y="306232"/>
                  <a:pt x="48201" y="327399"/>
                </a:cubicBezTo>
                <a:cubicBezTo>
                  <a:pt x="33384" y="348566"/>
                  <a:pt x="4280" y="356503"/>
                  <a:pt x="576" y="349624"/>
                </a:cubicBezTo>
                <a:cubicBezTo>
                  <a:pt x="-3128" y="342745"/>
                  <a:pt x="11688" y="315757"/>
                  <a:pt x="25976" y="286124"/>
                </a:cubicBezTo>
                <a:cubicBezTo>
                  <a:pt x="40264" y="256491"/>
                  <a:pt x="60901" y="214157"/>
                  <a:pt x="86301" y="171824"/>
                </a:cubicBezTo>
                <a:cubicBezTo>
                  <a:pt x="111701" y="129491"/>
                  <a:pt x="187372" y="-8093"/>
                  <a:pt x="187901" y="37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9DD5F47B-E81A-4674-8DE0-6A89331B6709}"/>
              </a:ext>
            </a:extLst>
          </p:cNvPr>
          <p:cNvSpPr/>
          <p:nvPr/>
        </p:nvSpPr>
        <p:spPr>
          <a:xfrm>
            <a:off x="5162541" y="4932775"/>
            <a:ext cx="340397" cy="277581"/>
          </a:xfrm>
          <a:custGeom>
            <a:avLst/>
            <a:gdLst>
              <a:gd name="connsiteX0" fmla="*/ 336559 w 340397"/>
              <a:gd name="connsiteY0" fmla="*/ 1175 h 277581"/>
              <a:gd name="connsiteX1" fmla="*/ 60334 w 340397"/>
              <a:gd name="connsiteY1" fmla="*/ 175800 h 277581"/>
              <a:gd name="connsiteX2" fmla="*/ 9 w 340397"/>
              <a:gd name="connsiteY2" fmla="*/ 277400 h 277581"/>
              <a:gd name="connsiteX3" fmla="*/ 57159 w 340397"/>
              <a:gd name="connsiteY3" fmla="*/ 198025 h 277581"/>
              <a:gd name="connsiteX4" fmla="*/ 212734 w 340397"/>
              <a:gd name="connsiteY4" fmla="*/ 102775 h 277581"/>
              <a:gd name="connsiteX5" fmla="*/ 336559 w 340397"/>
              <a:gd name="connsiteY5" fmla="*/ 1175 h 27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397" h="277581">
                <a:moveTo>
                  <a:pt x="336559" y="1175"/>
                </a:moveTo>
                <a:cubicBezTo>
                  <a:pt x="311159" y="13346"/>
                  <a:pt x="116426" y="129762"/>
                  <a:pt x="60334" y="175800"/>
                </a:cubicBezTo>
                <a:cubicBezTo>
                  <a:pt x="4242" y="221838"/>
                  <a:pt x="538" y="273696"/>
                  <a:pt x="9" y="277400"/>
                </a:cubicBezTo>
                <a:cubicBezTo>
                  <a:pt x="-520" y="281104"/>
                  <a:pt x="21705" y="227129"/>
                  <a:pt x="57159" y="198025"/>
                </a:cubicBezTo>
                <a:cubicBezTo>
                  <a:pt x="92613" y="168921"/>
                  <a:pt x="170930" y="130821"/>
                  <a:pt x="212734" y="102775"/>
                </a:cubicBezTo>
                <a:cubicBezTo>
                  <a:pt x="254538" y="74729"/>
                  <a:pt x="361959" y="-10996"/>
                  <a:pt x="336559" y="11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4666B2E7-9DD4-4A02-8007-DC294349D9D9}"/>
              </a:ext>
            </a:extLst>
          </p:cNvPr>
          <p:cNvSpPr/>
          <p:nvPr/>
        </p:nvSpPr>
        <p:spPr>
          <a:xfrm>
            <a:off x="5247021" y="5266543"/>
            <a:ext cx="322110" cy="292960"/>
          </a:xfrm>
          <a:custGeom>
            <a:avLst/>
            <a:gdLst>
              <a:gd name="connsiteX0" fmla="*/ 1254 w 322110"/>
              <a:gd name="connsiteY0" fmla="*/ 782 h 292960"/>
              <a:gd name="connsiteX1" fmla="*/ 185404 w 322110"/>
              <a:gd name="connsiteY1" fmla="*/ 64282 h 292960"/>
              <a:gd name="connsiteX2" fmla="*/ 242554 w 322110"/>
              <a:gd name="connsiteY2" fmla="*/ 229382 h 292960"/>
              <a:gd name="connsiteX3" fmla="*/ 321929 w 322110"/>
              <a:gd name="connsiteY3" fmla="*/ 292882 h 292960"/>
              <a:gd name="connsiteX4" fmla="*/ 261604 w 322110"/>
              <a:gd name="connsiteY4" fmla="*/ 238907 h 292960"/>
              <a:gd name="connsiteX5" fmla="*/ 175879 w 322110"/>
              <a:gd name="connsiteY5" fmla="*/ 96032 h 292960"/>
              <a:gd name="connsiteX6" fmla="*/ 106029 w 322110"/>
              <a:gd name="connsiteY6" fmla="*/ 32532 h 292960"/>
              <a:gd name="connsiteX7" fmla="*/ 1254 w 322110"/>
              <a:gd name="connsiteY7" fmla="*/ 782 h 29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110" h="292960">
                <a:moveTo>
                  <a:pt x="1254" y="782"/>
                </a:moveTo>
                <a:cubicBezTo>
                  <a:pt x="14483" y="6074"/>
                  <a:pt x="145187" y="26182"/>
                  <a:pt x="185404" y="64282"/>
                </a:cubicBezTo>
                <a:cubicBezTo>
                  <a:pt x="225621" y="102382"/>
                  <a:pt x="219800" y="191282"/>
                  <a:pt x="242554" y="229382"/>
                </a:cubicBezTo>
                <a:cubicBezTo>
                  <a:pt x="265308" y="267482"/>
                  <a:pt x="318754" y="291295"/>
                  <a:pt x="321929" y="292882"/>
                </a:cubicBezTo>
                <a:cubicBezTo>
                  <a:pt x="325104" y="294469"/>
                  <a:pt x="285946" y="271715"/>
                  <a:pt x="261604" y="238907"/>
                </a:cubicBezTo>
                <a:cubicBezTo>
                  <a:pt x="237262" y="206099"/>
                  <a:pt x="201808" y="130428"/>
                  <a:pt x="175879" y="96032"/>
                </a:cubicBezTo>
                <a:cubicBezTo>
                  <a:pt x="149950" y="61636"/>
                  <a:pt x="128783" y="46820"/>
                  <a:pt x="106029" y="32532"/>
                </a:cubicBezTo>
                <a:cubicBezTo>
                  <a:pt x="83275" y="18245"/>
                  <a:pt x="-11975" y="-4510"/>
                  <a:pt x="1254" y="7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97F9454E-6C29-4225-9D65-A82AE912DADC}"/>
              </a:ext>
            </a:extLst>
          </p:cNvPr>
          <p:cNvSpPr/>
          <p:nvPr/>
        </p:nvSpPr>
        <p:spPr>
          <a:xfrm>
            <a:off x="5644421" y="4587483"/>
            <a:ext cx="450923" cy="431185"/>
          </a:xfrm>
          <a:custGeom>
            <a:avLst/>
            <a:gdLst>
              <a:gd name="connsiteX0" fmla="*/ 9196 w 450923"/>
              <a:gd name="connsiteY0" fmla="*/ 424784 h 431185"/>
              <a:gd name="connsiteX1" fmla="*/ 98096 w 450923"/>
              <a:gd name="connsiteY1" fmla="*/ 325300 h 431185"/>
              <a:gd name="connsiteX2" fmla="*/ 440996 w 450923"/>
              <a:gd name="connsiteY2" fmla="*/ 7800 h 431185"/>
              <a:gd name="connsiteX3" fmla="*/ 362679 w 450923"/>
              <a:gd name="connsiteY3" fmla="*/ 94584 h 431185"/>
              <a:gd name="connsiteX4" fmla="*/ 407129 w 450923"/>
              <a:gd name="connsiteY4" fmla="*/ 64950 h 431185"/>
              <a:gd name="connsiteX5" fmla="*/ 284362 w 450923"/>
              <a:gd name="connsiteY5" fmla="*/ 194067 h 431185"/>
              <a:gd name="connsiteX6" fmla="*/ 278012 w 450923"/>
              <a:gd name="connsiteY6" fmla="*/ 170784 h 431185"/>
              <a:gd name="connsiteX7" fmla="*/ 9196 w 450923"/>
              <a:gd name="connsiteY7" fmla="*/ 424784 h 43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923" h="431185">
                <a:moveTo>
                  <a:pt x="9196" y="424784"/>
                </a:moveTo>
                <a:cubicBezTo>
                  <a:pt x="-20790" y="450537"/>
                  <a:pt x="26129" y="394797"/>
                  <a:pt x="98096" y="325300"/>
                </a:cubicBezTo>
                <a:cubicBezTo>
                  <a:pt x="170063" y="255803"/>
                  <a:pt x="396899" y="46253"/>
                  <a:pt x="440996" y="7800"/>
                </a:cubicBezTo>
                <a:cubicBezTo>
                  <a:pt x="485093" y="-30653"/>
                  <a:pt x="368324" y="85059"/>
                  <a:pt x="362679" y="94584"/>
                </a:cubicBezTo>
                <a:cubicBezTo>
                  <a:pt x="357035" y="104109"/>
                  <a:pt x="420182" y="48370"/>
                  <a:pt x="407129" y="64950"/>
                </a:cubicBezTo>
                <a:cubicBezTo>
                  <a:pt x="394076" y="81530"/>
                  <a:pt x="305882" y="176428"/>
                  <a:pt x="284362" y="194067"/>
                </a:cubicBezTo>
                <a:cubicBezTo>
                  <a:pt x="262842" y="211706"/>
                  <a:pt x="319640" y="132684"/>
                  <a:pt x="278012" y="170784"/>
                </a:cubicBezTo>
                <a:cubicBezTo>
                  <a:pt x="236384" y="208884"/>
                  <a:pt x="39182" y="399031"/>
                  <a:pt x="9196" y="42478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0EADB051-110E-4863-9BD1-0097BF3FA0BE}"/>
              </a:ext>
            </a:extLst>
          </p:cNvPr>
          <p:cNvSpPr/>
          <p:nvPr/>
        </p:nvSpPr>
        <p:spPr>
          <a:xfrm>
            <a:off x="5337950" y="5157951"/>
            <a:ext cx="152683" cy="97798"/>
          </a:xfrm>
          <a:custGeom>
            <a:avLst/>
            <a:gdLst>
              <a:gd name="connsiteX0" fmla="*/ 283 w 152683"/>
              <a:gd name="connsiteY0" fmla="*/ 366 h 97798"/>
              <a:gd name="connsiteX1" fmla="*/ 99767 w 152683"/>
              <a:gd name="connsiteY1" fmla="*/ 21532 h 97798"/>
              <a:gd name="connsiteX2" fmla="*/ 150567 w 152683"/>
              <a:gd name="connsiteY2" fmla="*/ 97732 h 97798"/>
              <a:gd name="connsiteX3" fmla="*/ 133633 w 152683"/>
              <a:gd name="connsiteY3" fmla="*/ 34232 h 97798"/>
              <a:gd name="connsiteX4" fmla="*/ 283 w 152683"/>
              <a:gd name="connsiteY4" fmla="*/ 366 h 9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83" h="97798">
                <a:moveTo>
                  <a:pt x="283" y="366"/>
                </a:moveTo>
                <a:cubicBezTo>
                  <a:pt x="-5361" y="-1751"/>
                  <a:pt x="74720" y="5304"/>
                  <a:pt x="99767" y="21532"/>
                </a:cubicBezTo>
                <a:cubicBezTo>
                  <a:pt x="124814" y="37760"/>
                  <a:pt x="144923" y="95615"/>
                  <a:pt x="150567" y="97732"/>
                </a:cubicBezTo>
                <a:cubicBezTo>
                  <a:pt x="156211" y="99849"/>
                  <a:pt x="150566" y="50460"/>
                  <a:pt x="133633" y="34232"/>
                </a:cubicBezTo>
                <a:cubicBezTo>
                  <a:pt x="116700" y="18004"/>
                  <a:pt x="5927" y="2483"/>
                  <a:pt x="283" y="3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B07576CA-B97C-4C45-9EB6-A2425E915E80}"/>
              </a:ext>
            </a:extLst>
          </p:cNvPr>
          <p:cNvSpPr/>
          <p:nvPr/>
        </p:nvSpPr>
        <p:spPr>
          <a:xfrm>
            <a:off x="5291004" y="5653617"/>
            <a:ext cx="176492" cy="216429"/>
          </a:xfrm>
          <a:custGeom>
            <a:avLst/>
            <a:gdLst>
              <a:gd name="connsiteX0" fmla="*/ 176346 w 176492"/>
              <a:gd name="connsiteY0" fmla="*/ 0 h 216429"/>
              <a:gd name="connsiteX1" fmla="*/ 76863 w 176492"/>
              <a:gd name="connsiteY1" fmla="*/ 156633 h 216429"/>
              <a:gd name="connsiteX2" fmla="*/ 663 w 176492"/>
              <a:gd name="connsiteY2" fmla="*/ 215900 h 216429"/>
              <a:gd name="connsiteX3" fmla="*/ 42996 w 176492"/>
              <a:gd name="connsiteY3" fmla="*/ 184150 h 216429"/>
              <a:gd name="connsiteX4" fmla="*/ 98029 w 176492"/>
              <a:gd name="connsiteY4" fmla="*/ 156633 h 216429"/>
              <a:gd name="connsiteX5" fmla="*/ 176346 w 176492"/>
              <a:gd name="connsiteY5" fmla="*/ 0 h 21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492" h="216429">
                <a:moveTo>
                  <a:pt x="176346" y="0"/>
                </a:moveTo>
                <a:cubicBezTo>
                  <a:pt x="172818" y="0"/>
                  <a:pt x="106143" y="120650"/>
                  <a:pt x="76863" y="156633"/>
                </a:cubicBezTo>
                <a:cubicBezTo>
                  <a:pt x="47582" y="192616"/>
                  <a:pt x="6307" y="211314"/>
                  <a:pt x="663" y="215900"/>
                </a:cubicBezTo>
                <a:cubicBezTo>
                  <a:pt x="-4982" y="220486"/>
                  <a:pt x="26768" y="194028"/>
                  <a:pt x="42996" y="184150"/>
                </a:cubicBezTo>
                <a:cubicBezTo>
                  <a:pt x="59224" y="174272"/>
                  <a:pt x="77215" y="182386"/>
                  <a:pt x="98029" y="156633"/>
                </a:cubicBezTo>
                <a:cubicBezTo>
                  <a:pt x="118843" y="130880"/>
                  <a:pt x="179874" y="0"/>
                  <a:pt x="176346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4E32419C-20F8-48AE-8B35-772A3AA57FD9}"/>
              </a:ext>
            </a:extLst>
          </p:cNvPr>
          <p:cNvSpPr/>
          <p:nvPr/>
        </p:nvSpPr>
        <p:spPr>
          <a:xfrm>
            <a:off x="5225111" y="5579108"/>
            <a:ext cx="130385" cy="246118"/>
          </a:xfrm>
          <a:custGeom>
            <a:avLst/>
            <a:gdLst>
              <a:gd name="connsiteX0" fmla="*/ 130056 w 130385"/>
              <a:gd name="connsiteY0" fmla="*/ 425 h 246118"/>
              <a:gd name="connsiteX1" fmla="*/ 39039 w 130385"/>
              <a:gd name="connsiteY1" fmla="*/ 142242 h 246118"/>
              <a:gd name="connsiteX2" fmla="*/ 13639 w 130385"/>
              <a:gd name="connsiteY2" fmla="*/ 180342 h 246118"/>
              <a:gd name="connsiteX3" fmla="*/ 26339 w 130385"/>
              <a:gd name="connsiteY3" fmla="*/ 245959 h 246118"/>
              <a:gd name="connsiteX4" fmla="*/ 3056 w 130385"/>
              <a:gd name="connsiteY4" fmla="*/ 193042 h 246118"/>
              <a:gd name="connsiteX5" fmla="*/ 130056 w 130385"/>
              <a:gd name="connsiteY5" fmla="*/ 425 h 24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85" h="246118">
                <a:moveTo>
                  <a:pt x="130056" y="425"/>
                </a:moveTo>
                <a:cubicBezTo>
                  <a:pt x="136053" y="-8042"/>
                  <a:pt x="58442" y="112256"/>
                  <a:pt x="39039" y="142242"/>
                </a:cubicBezTo>
                <a:cubicBezTo>
                  <a:pt x="19636" y="172228"/>
                  <a:pt x="15756" y="163056"/>
                  <a:pt x="13639" y="180342"/>
                </a:cubicBezTo>
                <a:cubicBezTo>
                  <a:pt x="11522" y="197628"/>
                  <a:pt x="28103" y="243842"/>
                  <a:pt x="26339" y="245959"/>
                </a:cubicBezTo>
                <a:cubicBezTo>
                  <a:pt x="24575" y="248076"/>
                  <a:pt x="-10350" y="229025"/>
                  <a:pt x="3056" y="193042"/>
                </a:cubicBezTo>
                <a:cubicBezTo>
                  <a:pt x="16462" y="157059"/>
                  <a:pt x="124059" y="8892"/>
                  <a:pt x="130056" y="4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BC8E5D9F-29BB-4768-A817-13BA4E2AC1EC}"/>
              </a:ext>
            </a:extLst>
          </p:cNvPr>
          <p:cNvSpPr/>
          <p:nvPr/>
        </p:nvSpPr>
        <p:spPr>
          <a:xfrm>
            <a:off x="4459292" y="5446679"/>
            <a:ext cx="747715" cy="452613"/>
          </a:xfrm>
          <a:custGeom>
            <a:avLst/>
            <a:gdLst>
              <a:gd name="connsiteX0" fmla="*/ 525 w 747715"/>
              <a:gd name="connsiteY0" fmla="*/ 10088 h 452613"/>
              <a:gd name="connsiteX1" fmla="*/ 72491 w 747715"/>
              <a:gd name="connsiteY1" fmla="*/ 12204 h 452613"/>
              <a:gd name="connsiteX2" fmla="*/ 220658 w 747715"/>
              <a:gd name="connsiteY2" fmla="*/ 156138 h 452613"/>
              <a:gd name="connsiteX3" fmla="*/ 243941 w 747715"/>
              <a:gd name="connsiteY3" fmla="*/ 156138 h 452613"/>
              <a:gd name="connsiteX4" fmla="*/ 375175 w 747715"/>
              <a:gd name="connsiteY4" fmla="*/ 247154 h 452613"/>
              <a:gd name="connsiteX5" fmla="*/ 468308 w 747715"/>
              <a:gd name="connsiteY5" fmla="*/ 259854 h 452613"/>
              <a:gd name="connsiteX6" fmla="*/ 455608 w 747715"/>
              <a:gd name="connsiteY6" fmla="*/ 270438 h 452613"/>
              <a:gd name="connsiteX7" fmla="*/ 521225 w 747715"/>
              <a:gd name="connsiteY7" fmla="*/ 304304 h 452613"/>
              <a:gd name="connsiteX8" fmla="*/ 635525 w 747715"/>
              <a:gd name="connsiteY8" fmla="*/ 346638 h 452613"/>
              <a:gd name="connsiteX9" fmla="*/ 677858 w 747715"/>
              <a:gd name="connsiteY9" fmla="*/ 372038 h 452613"/>
              <a:gd name="connsiteX10" fmla="*/ 747708 w 747715"/>
              <a:gd name="connsiteY10" fmla="*/ 452471 h 452613"/>
              <a:gd name="connsiteX11" fmla="*/ 673625 w 747715"/>
              <a:gd name="connsiteY11" fmla="*/ 388971 h 452613"/>
              <a:gd name="connsiteX12" fmla="*/ 500058 w 747715"/>
              <a:gd name="connsiteY12" fmla="*/ 293721 h 452613"/>
              <a:gd name="connsiteX13" fmla="*/ 383641 w 747715"/>
              <a:gd name="connsiteY13" fmla="*/ 225988 h 452613"/>
              <a:gd name="connsiteX14" fmla="*/ 201608 w 747715"/>
              <a:gd name="connsiteY14" fmla="*/ 118038 h 452613"/>
              <a:gd name="connsiteX15" fmla="*/ 106358 w 747715"/>
              <a:gd name="connsiteY15" fmla="*/ 31254 h 452613"/>
              <a:gd name="connsiteX16" fmla="*/ 525 w 747715"/>
              <a:gd name="connsiteY16" fmla="*/ 10088 h 45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7715" h="452613">
                <a:moveTo>
                  <a:pt x="525" y="10088"/>
                </a:moveTo>
                <a:cubicBezTo>
                  <a:pt x="-5120" y="6913"/>
                  <a:pt x="35802" y="-12138"/>
                  <a:pt x="72491" y="12204"/>
                </a:cubicBezTo>
                <a:cubicBezTo>
                  <a:pt x="109180" y="36546"/>
                  <a:pt x="192083" y="132149"/>
                  <a:pt x="220658" y="156138"/>
                </a:cubicBezTo>
                <a:cubicBezTo>
                  <a:pt x="249233" y="180127"/>
                  <a:pt x="218188" y="140969"/>
                  <a:pt x="243941" y="156138"/>
                </a:cubicBezTo>
                <a:cubicBezTo>
                  <a:pt x="269694" y="171307"/>
                  <a:pt x="337781" y="229868"/>
                  <a:pt x="375175" y="247154"/>
                </a:cubicBezTo>
                <a:cubicBezTo>
                  <a:pt x="412570" y="264440"/>
                  <a:pt x="454903" y="255973"/>
                  <a:pt x="468308" y="259854"/>
                </a:cubicBezTo>
                <a:cubicBezTo>
                  <a:pt x="481713" y="263735"/>
                  <a:pt x="446789" y="263030"/>
                  <a:pt x="455608" y="270438"/>
                </a:cubicBezTo>
                <a:cubicBezTo>
                  <a:pt x="464427" y="277846"/>
                  <a:pt x="491239" y="291604"/>
                  <a:pt x="521225" y="304304"/>
                </a:cubicBezTo>
                <a:cubicBezTo>
                  <a:pt x="551211" y="317004"/>
                  <a:pt x="609420" y="335349"/>
                  <a:pt x="635525" y="346638"/>
                </a:cubicBezTo>
                <a:cubicBezTo>
                  <a:pt x="661630" y="357927"/>
                  <a:pt x="659161" y="354399"/>
                  <a:pt x="677858" y="372038"/>
                </a:cubicBezTo>
                <a:cubicBezTo>
                  <a:pt x="696555" y="389677"/>
                  <a:pt x="748413" y="449649"/>
                  <a:pt x="747708" y="452471"/>
                </a:cubicBezTo>
                <a:cubicBezTo>
                  <a:pt x="747003" y="455293"/>
                  <a:pt x="714900" y="415429"/>
                  <a:pt x="673625" y="388971"/>
                </a:cubicBezTo>
                <a:cubicBezTo>
                  <a:pt x="632350" y="362513"/>
                  <a:pt x="548389" y="320885"/>
                  <a:pt x="500058" y="293721"/>
                </a:cubicBezTo>
                <a:cubicBezTo>
                  <a:pt x="451727" y="266557"/>
                  <a:pt x="383641" y="225988"/>
                  <a:pt x="383641" y="225988"/>
                </a:cubicBezTo>
                <a:cubicBezTo>
                  <a:pt x="333899" y="196707"/>
                  <a:pt x="247822" y="150494"/>
                  <a:pt x="201608" y="118038"/>
                </a:cubicBezTo>
                <a:cubicBezTo>
                  <a:pt x="155394" y="85582"/>
                  <a:pt x="132816" y="49246"/>
                  <a:pt x="106358" y="31254"/>
                </a:cubicBezTo>
                <a:cubicBezTo>
                  <a:pt x="79900" y="13262"/>
                  <a:pt x="6170" y="13263"/>
                  <a:pt x="525" y="1008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227A441C-0BC6-49DF-B0AC-14480593B85D}"/>
              </a:ext>
            </a:extLst>
          </p:cNvPr>
          <p:cNvSpPr/>
          <p:nvPr/>
        </p:nvSpPr>
        <p:spPr>
          <a:xfrm>
            <a:off x="5211233" y="5920097"/>
            <a:ext cx="237586" cy="130274"/>
          </a:xfrm>
          <a:custGeom>
            <a:avLst/>
            <a:gdLst>
              <a:gd name="connsiteX0" fmla="*/ 0 w 237586"/>
              <a:gd name="connsiteY0" fmla="*/ 220 h 130274"/>
              <a:gd name="connsiteX1" fmla="*/ 124884 w 237586"/>
              <a:gd name="connsiteY1" fmla="*/ 19270 h 130274"/>
              <a:gd name="connsiteX2" fmla="*/ 171450 w 237586"/>
              <a:gd name="connsiteY2" fmla="*/ 15036 h 130274"/>
              <a:gd name="connsiteX3" fmla="*/ 192617 w 237586"/>
              <a:gd name="connsiteY3" fmla="*/ 40436 h 130274"/>
              <a:gd name="connsiteX4" fmla="*/ 237067 w 237586"/>
              <a:gd name="connsiteY4" fmla="*/ 129336 h 130274"/>
              <a:gd name="connsiteX5" fmla="*/ 213784 w 237586"/>
              <a:gd name="connsiteY5" fmla="*/ 84886 h 130274"/>
              <a:gd name="connsiteX6" fmla="*/ 167217 w 237586"/>
              <a:gd name="connsiteY6" fmla="*/ 48903 h 130274"/>
              <a:gd name="connsiteX7" fmla="*/ 122767 w 237586"/>
              <a:gd name="connsiteY7" fmla="*/ 34086 h 130274"/>
              <a:gd name="connsiteX8" fmla="*/ 0 w 237586"/>
              <a:gd name="connsiteY8" fmla="*/ 220 h 130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586" h="130274">
                <a:moveTo>
                  <a:pt x="0" y="220"/>
                </a:moveTo>
                <a:cubicBezTo>
                  <a:pt x="353" y="-2249"/>
                  <a:pt x="96309" y="16801"/>
                  <a:pt x="124884" y="19270"/>
                </a:cubicBezTo>
                <a:cubicBezTo>
                  <a:pt x="153459" y="21739"/>
                  <a:pt x="160161" y="11508"/>
                  <a:pt x="171450" y="15036"/>
                </a:cubicBezTo>
                <a:cubicBezTo>
                  <a:pt x="182739" y="18564"/>
                  <a:pt x="181681" y="21386"/>
                  <a:pt x="192617" y="40436"/>
                </a:cubicBezTo>
                <a:cubicBezTo>
                  <a:pt x="203553" y="59486"/>
                  <a:pt x="237067" y="129336"/>
                  <a:pt x="237067" y="129336"/>
                </a:cubicBezTo>
                <a:cubicBezTo>
                  <a:pt x="240595" y="136744"/>
                  <a:pt x="225426" y="98291"/>
                  <a:pt x="213784" y="84886"/>
                </a:cubicBezTo>
                <a:cubicBezTo>
                  <a:pt x="202142" y="71481"/>
                  <a:pt x="182387" y="57370"/>
                  <a:pt x="167217" y="48903"/>
                </a:cubicBezTo>
                <a:cubicBezTo>
                  <a:pt x="152048" y="40436"/>
                  <a:pt x="149225" y="41494"/>
                  <a:pt x="122767" y="34086"/>
                </a:cubicBezTo>
                <a:cubicBezTo>
                  <a:pt x="96309" y="26678"/>
                  <a:pt x="-353" y="2689"/>
                  <a:pt x="0" y="2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EA29A724-8796-4355-8AB7-648C90B05971}"/>
              </a:ext>
            </a:extLst>
          </p:cNvPr>
          <p:cNvSpPr/>
          <p:nvPr/>
        </p:nvSpPr>
        <p:spPr>
          <a:xfrm>
            <a:off x="4535948" y="5480050"/>
            <a:ext cx="618376" cy="501658"/>
          </a:xfrm>
          <a:custGeom>
            <a:avLst/>
            <a:gdLst>
              <a:gd name="connsiteX0" fmla="*/ 69 w 618376"/>
              <a:gd name="connsiteY0" fmla="*/ 0 h 501658"/>
              <a:gd name="connsiteX1" fmla="*/ 258302 w 618376"/>
              <a:gd name="connsiteY1" fmla="*/ 237067 h 501658"/>
              <a:gd name="connsiteX2" fmla="*/ 239252 w 618376"/>
              <a:gd name="connsiteY2" fmla="*/ 224367 h 501658"/>
              <a:gd name="connsiteX3" fmla="*/ 417052 w 618376"/>
              <a:gd name="connsiteY3" fmla="*/ 364067 h 501658"/>
              <a:gd name="connsiteX4" fmla="*/ 448802 w 618376"/>
              <a:gd name="connsiteY4" fmla="*/ 366183 h 501658"/>
              <a:gd name="connsiteX5" fmla="*/ 533469 w 618376"/>
              <a:gd name="connsiteY5" fmla="*/ 431800 h 501658"/>
              <a:gd name="connsiteX6" fmla="*/ 584269 w 618376"/>
              <a:gd name="connsiteY6" fmla="*/ 446617 h 501658"/>
              <a:gd name="connsiteX7" fmla="*/ 618135 w 618376"/>
              <a:gd name="connsiteY7" fmla="*/ 501650 h 501658"/>
              <a:gd name="connsiteX8" fmla="*/ 567335 w 618376"/>
              <a:gd name="connsiteY8" fmla="*/ 442383 h 501658"/>
              <a:gd name="connsiteX9" fmla="*/ 440335 w 618376"/>
              <a:gd name="connsiteY9" fmla="*/ 351367 h 501658"/>
              <a:gd name="connsiteX10" fmla="*/ 285819 w 618376"/>
              <a:gd name="connsiteY10" fmla="*/ 239183 h 501658"/>
              <a:gd name="connsiteX11" fmla="*/ 69 w 618376"/>
              <a:gd name="connsiteY11" fmla="*/ 0 h 50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8376" h="501658">
                <a:moveTo>
                  <a:pt x="69" y="0"/>
                </a:moveTo>
                <a:cubicBezTo>
                  <a:pt x="-4517" y="-353"/>
                  <a:pt x="218438" y="199673"/>
                  <a:pt x="258302" y="237067"/>
                </a:cubicBezTo>
                <a:cubicBezTo>
                  <a:pt x="298166" y="274462"/>
                  <a:pt x="212794" y="203200"/>
                  <a:pt x="239252" y="224367"/>
                </a:cubicBezTo>
                <a:cubicBezTo>
                  <a:pt x="265710" y="245534"/>
                  <a:pt x="382127" y="340431"/>
                  <a:pt x="417052" y="364067"/>
                </a:cubicBezTo>
                <a:cubicBezTo>
                  <a:pt x="451977" y="387703"/>
                  <a:pt x="429399" y="354894"/>
                  <a:pt x="448802" y="366183"/>
                </a:cubicBezTo>
                <a:cubicBezTo>
                  <a:pt x="468205" y="377472"/>
                  <a:pt x="510891" y="418394"/>
                  <a:pt x="533469" y="431800"/>
                </a:cubicBezTo>
                <a:cubicBezTo>
                  <a:pt x="556047" y="445206"/>
                  <a:pt x="570158" y="434975"/>
                  <a:pt x="584269" y="446617"/>
                </a:cubicBezTo>
                <a:cubicBezTo>
                  <a:pt x="598380" y="458259"/>
                  <a:pt x="620957" y="502356"/>
                  <a:pt x="618135" y="501650"/>
                </a:cubicBezTo>
                <a:cubicBezTo>
                  <a:pt x="615313" y="500944"/>
                  <a:pt x="596968" y="467430"/>
                  <a:pt x="567335" y="442383"/>
                </a:cubicBezTo>
                <a:cubicBezTo>
                  <a:pt x="537702" y="417336"/>
                  <a:pt x="487254" y="385234"/>
                  <a:pt x="440335" y="351367"/>
                </a:cubicBezTo>
                <a:cubicBezTo>
                  <a:pt x="393416" y="317500"/>
                  <a:pt x="359197" y="297744"/>
                  <a:pt x="285819" y="239183"/>
                </a:cubicBezTo>
                <a:cubicBezTo>
                  <a:pt x="212441" y="180622"/>
                  <a:pt x="4655" y="353"/>
                  <a:pt x="69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2D5B9F19-CE5A-4173-87B7-6C6ED3EB562F}"/>
              </a:ext>
            </a:extLst>
          </p:cNvPr>
          <p:cNvSpPr/>
          <p:nvPr/>
        </p:nvSpPr>
        <p:spPr>
          <a:xfrm>
            <a:off x="5175234" y="5992184"/>
            <a:ext cx="268450" cy="39793"/>
          </a:xfrm>
          <a:custGeom>
            <a:avLst/>
            <a:gdLst>
              <a:gd name="connsiteX0" fmla="*/ 16 w 268450"/>
              <a:gd name="connsiteY0" fmla="*/ 99 h 39793"/>
              <a:gd name="connsiteX1" fmla="*/ 129133 w 268450"/>
              <a:gd name="connsiteY1" fmla="*/ 25499 h 39793"/>
              <a:gd name="connsiteX2" fmla="*/ 266716 w 268450"/>
              <a:gd name="connsiteY2" fmla="*/ 29733 h 39793"/>
              <a:gd name="connsiteX3" fmla="*/ 201099 w 268450"/>
              <a:gd name="connsiteY3" fmla="*/ 38199 h 39793"/>
              <a:gd name="connsiteX4" fmla="*/ 120666 w 268450"/>
              <a:gd name="connsiteY4" fmla="*/ 36083 h 39793"/>
              <a:gd name="connsiteX5" fmla="*/ 16 w 268450"/>
              <a:gd name="connsiteY5" fmla="*/ 99 h 3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450" h="39793">
                <a:moveTo>
                  <a:pt x="16" y="99"/>
                </a:moveTo>
                <a:cubicBezTo>
                  <a:pt x="1427" y="-1665"/>
                  <a:pt x="84683" y="20560"/>
                  <a:pt x="129133" y="25499"/>
                </a:cubicBezTo>
                <a:cubicBezTo>
                  <a:pt x="173583" y="30438"/>
                  <a:pt x="254722" y="27616"/>
                  <a:pt x="266716" y="29733"/>
                </a:cubicBezTo>
                <a:cubicBezTo>
                  <a:pt x="278710" y="31850"/>
                  <a:pt x="225441" y="37141"/>
                  <a:pt x="201099" y="38199"/>
                </a:cubicBezTo>
                <a:cubicBezTo>
                  <a:pt x="176757" y="39257"/>
                  <a:pt x="152769" y="42080"/>
                  <a:pt x="120666" y="36083"/>
                </a:cubicBezTo>
                <a:cubicBezTo>
                  <a:pt x="88563" y="30086"/>
                  <a:pt x="-1395" y="1863"/>
                  <a:pt x="16" y="9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2F481D0B-30F9-478D-AD5D-B8F58E8FFE69}"/>
              </a:ext>
            </a:extLst>
          </p:cNvPr>
          <p:cNvSpPr/>
          <p:nvPr/>
        </p:nvSpPr>
        <p:spPr>
          <a:xfrm>
            <a:off x="4870133" y="6045185"/>
            <a:ext cx="478691" cy="176242"/>
          </a:xfrm>
          <a:custGeom>
            <a:avLst/>
            <a:gdLst>
              <a:gd name="connsiteX0" fmla="*/ 478684 w 478691"/>
              <a:gd name="connsiteY0" fmla="*/ 15 h 176242"/>
              <a:gd name="connsiteX1" fmla="*/ 349567 w 478691"/>
              <a:gd name="connsiteY1" fmla="*/ 110082 h 176242"/>
              <a:gd name="connsiteX2" fmla="*/ 360150 w 478691"/>
              <a:gd name="connsiteY2" fmla="*/ 105848 h 176242"/>
              <a:gd name="connsiteX3" fmla="*/ 292417 w 478691"/>
              <a:gd name="connsiteY3" fmla="*/ 139715 h 176242"/>
              <a:gd name="connsiteX4" fmla="*/ 201400 w 478691"/>
              <a:gd name="connsiteY4" fmla="*/ 167232 h 176242"/>
              <a:gd name="connsiteX5" fmla="*/ 152717 w 478691"/>
              <a:gd name="connsiteY5" fmla="*/ 173582 h 176242"/>
              <a:gd name="connsiteX6" fmla="*/ 317 w 478691"/>
              <a:gd name="connsiteY6" fmla="*/ 127015 h 176242"/>
              <a:gd name="connsiteX7" fmla="*/ 116734 w 478691"/>
              <a:gd name="connsiteY7" fmla="*/ 148182 h 176242"/>
              <a:gd name="connsiteX8" fmla="*/ 252200 w 478691"/>
              <a:gd name="connsiteY8" fmla="*/ 146065 h 176242"/>
              <a:gd name="connsiteX9" fmla="*/ 343217 w 478691"/>
              <a:gd name="connsiteY9" fmla="*/ 118548 h 176242"/>
              <a:gd name="connsiteX10" fmla="*/ 478684 w 478691"/>
              <a:gd name="connsiteY10" fmla="*/ 15 h 17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8691" h="176242">
                <a:moveTo>
                  <a:pt x="478684" y="15"/>
                </a:moveTo>
                <a:cubicBezTo>
                  <a:pt x="479742" y="-1396"/>
                  <a:pt x="369323" y="92443"/>
                  <a:pt x="349567" y="110082"/>
                </a:cubicBezTo>
                <a:cubicBezTo>
                  <a:pt x="329811" y="127721"/>
                  <a:pt x="369675" y="100909"/>
                  <a:pt x="360150" y="105848"/>
                </a:cubicBezTo>
                <a:cubicBezTo>
                  <a:pt x="350625" y="110787"/>
                  <a:pt x="318875" y="129484"/>
                  <a:pt x="292417" y="139715"/>
                </a:cubicBezTo>
                <a:cubicBezTo>
                  <a:pt x="265959" y="149946"/>
                  <a:pt x="224683" y="161588"/>
                  <a:pt x="201400" y="167232"/>
                </a:cubicBezTo>
                <a:cubicBezTo>
                  <a:pt x="178117" y="172876"/>
                  <a:pt x="186231" y="180285"/>
                  <a:pt x="152717" y="173582"/>
                </a:cubicBezTo>
                <a:cubicBezTo>
                  <a:pt x="119203" y="166879"/>
                  <a:pt x="6314" y="131248"/>
                  <a:pt x="317" y="127015"/>
                </a:cubicBezTo>
                <a:cubicBezTo>
                  <a:pt x="-5680" y="122782"/>
                  <a:pt x="74753" y="145007"/>
                  <a:pt x="116734" y="148182"/>
                </a:cubicBezTo>
                <a:cubicBezTo>
                  <a:pt x="158715" y="151357"/>
                  <a:pt x="214453" y="151004"/>
                  <a:pt x="252200" y="146065"/>
                </a:cubicBezTo>
                <a:cubicBezTo>
                  <a:pt x="289947" y="141126"/>
                  <a:pt x="307234" y="140420"/>
                  <a:pt x="343217" y="118548"/>
                </a:cubicBezTo>
                <a:cubicBezTo>
                  <a:pt x="379200" y="96676"/>
                  <a:pt x="477626" y="1426"/>
                  <a:pt x="478684" y="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B2C09339-21BE-44DD-A9F1-781877BCE03E}"/>
              </a:ext>
            </a:extLst>
          </p:cNvPr>
          <p:cNvSpPr/>
          <p:nvPr/>
        </p:nvSpPr>
        <p:spPr>
          <a:xfrm>
            <a:off x="4698981" y="5666048"/>
            <a:ext cx="246166" cy="285425"/>
          </a:xfrm>
          <a:custGeom>
            <a:avLst/>
            <a:gdLst>
              <a:gd name="connsiteX0" fmla="*/ 19 w 246166"/>
              <a:gd name="connsiteY0" fmla="*/ 269 h 285425"/>
              <a:gd name="connsiteX1" fmla="*/ 105852 w 246166"/>
              <a:gd name="connsiteY1" fmla="*/ 190769 h 285425"/>
              <a:gd name="connsiteX2" fmla="*/ 245552 w 246166"/>
              <a:gd name="connsiteY2" fmla="*/ 283902 h 285425"/>
              <a:gd name="connsiteX3" fmla="*/ 154536 w 246166"/>
              <a:gd name="connsiteY3" fmla="*/ 241569 h 285425"/>
              <a:gd name="connsiteX4" fmla="*/ 97386 w 246166"/>
              <a:gd name="connsiteY4" fmla="*/ 150552 h 285425"/>
              <a:gd name="connsiteX5" fmla="*/ 19 w 246166"/>
              <a:gd name="connsiteY5" fmla="*/ 269 h 28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166" h="285425">
                <a:moveTo>
                  <a:pt x="19" y="269"/>
                </a:moveTo>
                <a:cubicBezTo>
                  <a:pt x="1430" y="6972"/>
                  <a:pt x="64930" y="143497"/>
                  <a:pt x="105852" y="190769"/>
                </a:cubicBezTo>
                <a:cubicBezTo>
                  <a:pt x="146774" y="238041"/>
                  <a:pt x="237438" y="275435"/>
                  <a:pt x="245552" y="283902"/>
                </a:cubicBezTo>
                <a:cubicBezTo>
                  <a:pt x="253666" y="292369"/>
                  <a:pt x="179230" y="263794"/>
                  <a:pt x="154536" y="241569"/>
                </a:cubicBezTo>
                <a:cubicBezTo>
                  <a:pt x="129842" y="219344"/>
                  <a:pt x="121022" y="187241"/>
                  <a:pt x="97386" y="150552"/>
                </a:cubicBezTo>
                <a:cubicBezTo>
                  <a:pt x="73750" y="113863"/>
                  <a:pt x="-1392" y="-6434"/>
                  <a:pt x="19" y="2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CD5395B0-2D90-4FCD-B989-ABF320A66315}"/>
              </a:ext>
            </a:extLst>
          </p:cNvPr>
          <p:cNvSpPr/>
          <p:nvPr/>
        </p:nvSpPr>
        <p:spPr>
          <a:xfrm>
            <a:off x="4973425" y="6004525"/>
            <a:ext cx="346375" cy="47512"/>
          </a:xfrm>
          <a:custGeom>
            <a:avLst/>
            <a:gdLst>
              <a:gd name="connsiteX0" fmla="*/ 742 w 346375"/>
              <a:gd name="connsiteY0" fmla="*/ 458 h 47512"/>
              <a:gd name="connsiteX1" fmla="*/ 136208 w 346375"/>
              <a:gd name="connsiteY1" fmla="*/ 47025 h 47512"/>
              <a:gd name="connsiteX2" fmla="*/ 343642 w 346375"/>
              <a:gd name="connsiteY2" fmla="*/ 25858 h 47512"/>
              <a:gd name="connsiteX3" fmla="*/ 244158 w 346375"/>
              <a:gd name="connsiteY3" fmla="*/ 42792 h 47512"/>
              <a:gd name="connsiteX4" fmla="*/ 89642 w 346375"/>
              <a:gd name="connsiteY4" fmla="*/ 25858 h 47512"/>
              <a:gd name="connsiteX5" fmla="*/ 742 w 346375"/>
              <a:gd name="connsiteY5" fmla="*/ 458 h 4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375" h="47512">
                <a:moveTo>
                  <a:pt x="742" y="458"/>
                </a:moveTo>
                <a:cubicBezTo>
                  <a:pt x="8503" y="3986"/>
                  <a:pt x="79058" y="42792"/>
                  <a:pt x="136208" y="47025"/>
                </a:cubicBezTo>
                <a:cubicBezTo>
                  <a:pt x="193358" y="51258"/>
                  <a:pt x="325650" y="26563"/>
                  <a:pt x="343642" y="25858"/>
                </a:cubicBezTo>
                <a:cubicBezTo>
                  <a:pt x="361634" y="25153"/>
                  <a:pt x="286491" y="42792"/>
                  <a:pt x="244158" y="42792"/>
                </a:cubicBezTo>
                <a:cubicBezTo>
                  <a:pt x="201825" y="42792"/>
                  <a:pt x="131622" y="37147"/>
                  <a:pt x="89642" y="25858"/>
                </a:cubicBezTo>
                <a:cubicBezTo>
                  <a:pt x="47662" y="14569"/>
                  <a:pt x="-7019" y="-3070"/>
                  <a:pt x="742" y="4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365922DD-CAE3-4369-8AFE-1FD39B6164B6}"/>
              </a:ext>
            </a:extLst>
          </p:cNvPr>
          <p:cNvSpPr/>
          <p:nvPr/>
        </p:nvSpPr>
        <p:spPr>
          <a:xfrm>
            <a:off x="4523270" y="5490521"/>
            <a:ext cx="186539" cy="191734"/>
          </a:xfrm>
          <a:custGeom>
            <a:avLst/>
            <a:gdLst>
              <a:gd name="connsiteX0" fmla="*/ 47 w 186539"/>
              <a:gd name="connsiteY0" fmla="*/ 112 h 191734"/>
              <a:gd name="connsiteX1" fmla="*/ 127047 w 186539"/>
              <a:gd name="connsiteY1" fmla="*/ 146162 h 191734"/>
              <a:gd name="connsiteX2" fmla="*/ 186313 w 186539"/>
              <a:gd name="connsiteY2" fmla="*/ 190612 h 191734"/>
              <a:gd name="connsiteX3" fmla="*/ 146097 w 186539"/>
              <a:gd name="connsiteY3" fmla="*/ 173679 h 191734"/>
              <a:gd name="connsiteX4" fmla="*/ 112230 w 186539"/>
              <a:gd name="connsiteY4" fmla="*/ 122879 h 191734"/>
              <a:gd name="connsiteX5" fmla="*/ 47 w 186539"/>
              <a:gd name="connsiteY5" fmla="*/ 112 h 19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539" h="191734">
                <a:moveTo>
                  <a:pt x="47" y="112"/>
                </a:moveTo>
                <a:cubicBezTo>
                  <a:pt x="2517" y="3993"/>
                  <a:pt x="96003" y="114412"/>
                  <a:pt x="127047" y="146162"/>
                </a:cubicBezTo>
                <a:cubicBezTo>
                  <a:pt x="158091" y="177912"/>
                  <a:pt x="183138" y="186026"/>
                  <a:pt x="186313" y="190612"/>
                </a:cubicBezTo>
                <a:cubicBezTo>
                  <a:pt x="189488" y="195198"/>
                  <a:pt x="158444" y="184968"/>
                  <a:pt x="146097" y="173679"/>
                </a:cubicBezTo>
                <a:cubicBezTo>
                  <a:pt x="133750" y="162390"/>
                  <a:pt x="132338" y="151454"/>
                  <a:pt x="112230" y="122879"/>
                </a:cubicBezTo>
                <a:cubicBezTo>
                  <a:pt x="92122" y="94304"/>
                  <a:pt x="-2423" y="-3769"/>
                  <a:pt x="47" y="1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8D5600FD-4583-4DA1-A131-73726C2C16AE}"/>
              </a:ext>
            </a:extLst>
          </p:cNvPr>
          <p:cNvSpPr/>
          <p:nvPr/>
        </p:nvSpPr>
        <p:spPr>
          <a:xfrm>
            <a:off x="4564949" y="5574750"/>
            <a:ext cx="253748" cy="550648"/>
          </a:xfrm>
          <a:custGeom>
            <a:avLst/>
            <a:gdLst>
              <a:gd name="connsiteX0" fmla="*/ 701 w 253748"/>
              <a:gd name="connsiteY0" fmla="*/ 550 h 550648"/>
              <a:gd name="connsiteX1" fmla="*/ 106534 w 253748"/>
              <a:gd name="connsiteY1" fmla="*/ 265133 h 550648"/>
              <a:gd name="connsiteX2" fmla="*/ 76901 w 253748"/>
              <a:gd name="connsiteY2" fmla="*/ 195283 h 550648"/>
              <a:gd name="connsiteX3" fmla="*/ 117118 w 253748"/>
              <a:gd name="connsiteY3" fmla="*/ 337100 h 550648"/>
              <a:gd name="connsiteX4" fmla="*/ 159451 w 253748"/>
              <a:gd name="connsiteY4" fmla="*/ 411183 h 550648"/>
              <a:gd name="connsiteX5" fmla="*/ 250468 w 253748"/>
              <a:gd name="connsiteY5" fmla="*/ 548767 h 550648"/>
              <a:gd name="connsiteX6" fmla="*/ 222951 w 253748"/>
              <a:gd name="connsiteY6" fmla="*/ 481033 h 550648"/>
              <a:gd name="connsiteX7" fmla="*/ 121351 w 253748"/>
              <a:gd name="connsiteY7" fmla="*/ 341333 h 550648"/>
              <a:gd name="connsiteX8" fmla="*/ 64201 w 253748"/>
              <a:gd name="connsiteY8" fmla="*/ 199517 h 550648"/>
              <a:gd name="connsiteX9" fmla="*/ 701 w 253748"/>
              <a:gd name="connsiteY9" fmla="*/ 550 h 55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748" h="550648">
                <a:moveTo>
                  <a:pt x="701" y="550"/>
                </a:moveTo>
                <a:cubicBezTo>
                  <a:pt x="7756" y="11486"/>
                  <a:pt x="93834" y="232678"/>
                  <a:pt x="106534" y="265133"/>
                </a:cubicBezTo>
                <a:cubicBezTo>
                  <a:pt x="119234" y="297589"/>
                  <a:pt x="75137" y="183289"/>
                  <a:pt x="76901" y="195283"/>
                </a:cubicBezTo>
                <a:cubicBezTo>
                  <a:pt x="78665" y="207278"/>
                  <a:pt x="103360" y="301117"/>
                  <a:pt x="117118" y="337100"/>
                </a:cubicBezTo>
                <a:cubicBezTo>
                  <a:pt x="130876" y="373083"/>
                  <a:pt x="137226" y="375905"/>
                  <a:pt x="159451" y="411183"/>
                </a:cubicBezTo>
                <a:cubicBezTo>
                  <a:pt x="181676" y="446461"/>
                  <a:pt x="239885" y="537125"/>
                  <a:pt x="250468" y="548767"/>
                </a:cubicBezTo>
                <a:cubicBezTo>
                  <a:pt x="261051" y="560409"/>
                  <a:pt x="244470" y="515605"/>
                  <a:pt x="222951" y="481033"/>
                </a:cubicBezTo>
                <a:cubicBezTo>
                  <a:pt x="201432" y="446461"/>
                  <a:pt x="147809" y="388252"/>
                  <a:pt x="121351" y="341333"/>
                </a:cubicBezTo>
                <a:cubicBezTo>
                  <a:pt x="94893" y="294414"/>
                  <a:pt x="64201" y="199517"/>
                  <a:pt x="64201" y="199517"/>
                </a:cubicBezTo>
                <a:cubicBezTo>
                  <a:pt x="41623" y="144484"/>
                  <a:pt x="-6354" y="-10386"/>
                  <a:pt x="701" y="5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5290832B-E294-4AB2-9D95-5AC286C46CE6}"/>
              </a:ext>
            </a:extLst>
          </p:cNvPr>
          <p:cNvSpPr/>
          <p:nvPr/>
        </p:nvSpPr>
        <p:spPr>
          <a:xfrm>
            <a:off x="7381583" y="4197350"/>
            <a:ext cx="302179" cy="648394"/>
          </a:xfrm>
          <a:custGeom>
            <a:avLst/>
            <a:gdLst>
              <a:gd name="connsiteX0" fmla="*/ 301917 w 302179"/>
              <a:gd name="connsiteY0" fmla="*/ 0 h 648394"/>
              <a:gd name="connsiteX1" fmla="*/ 219367 w 302179"/>
              <a:gd name="connsiteY1" fmla="*/ 387350 h 648394"/>
              <a:gd name="connsiteX2" fmla="*/ 146342 w 302179"/>
              <a:gd name="connsiteY2" fmla="*/ 501650 h 648394"/>
              <a:gd name="connsiteX3" fmla="*/ 292 w 302179"/>
              <a:gd name="connsiteY3" fmla="*/ 647700 h 648394"/>
              <a:gd name="connsiteX4" fmla="*/ 187617 w 302179"/>
              <a:gd name="connsiteY4" fmla="*/ 438150 h 648394"/>
              <a:gd name="connsiteX5" fmla="*/ 232067 w 302179"/>
              <a:gd name="connsiteY5" fmla="*/ 327025 h 648394"/>
              <a:gd name="connsiteX6" fmla="*/ 257467 w 302179"/>
              <a:gd name="connsiteY6" fmla="*/ 219075 h 648394"/>
              <a:gd name="connsiteX7" fmla="*/ 190792 w 302179"/>
              <a:gd name="connsiteY7" fmla="*/ 384175 h 648394"/>
              <a:gd name="connsiteX8" fmla="*/ 301917 w 302179"/>
              <a:gd name="connsiteY8" fmla="*/ 0 h 64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179" h="648394">
                <a:moveTo>
                  <a:pt x="301917" y="0"/>
                </a:moveTo>
                <a:cubicBezTo>
                  <a:pt x="306680" y="529"/>
                  <a:pt x="245296" y="303742"/>
                  <a:pt x="219367" y="387350"/>
                </a:cubicBezTo>
                <a:cubicBezTo>
                  <a:pt x="193438" y="470958"/>
                  <a:pt x="182855" y="458258"/>
                  <a:pt x="146342" y="501650"/>
                </a:cubicBezTo>
                <a:cubicBezTo>
                  <a:pt x="109829" y="545042"/>
                  <a:pt x="-6587" y="658283"/>
                  <a:pt x="292" y="647700"/>
                </a:cubicBezTo>
                <a:cubicBezTo>
                  <a:pt x="7171" y="637117"/>
                  <a:pt x="148988" y="491596"/>
                  <a:pt x="187617" y="438150"/>
                </a:cubicBezTo>
                <a:cubicBezTo>
                  <a:pt x="226246" y="384704"/>
                  <a:pt x="220425" y="363537"/>
                  <a:pt x="232067" y="327025"/>
                </a:cubicBezTo>
                <a:cubicBezTo>
                  <a:pt x="243709" y="290513"/>
                  <a:pt x="264346" y="209550"/>
                  <a:pt x="257467" y="219075"/>
                </a:cubicBezTo>
                <a:cubicBezTo>
                  <a:pt x="250588" y="228600"/>
                  <a:pt x="183913" y="422275"/>
                  <a:pt x="190792" y="384175"/>
                </a:cubicBezTo>
                <a:cubicBezTo>
                  <a:pt x="197671" y="346075"/>
                  <a:pt x="297154" y="-529"/>
                  <a:pt x="30191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5CD1FA98-0996-4331-BAD3-360C3C684507}"/>
              </a:ext>
            </a:extLst>
          </p:cNvPr>
          <p:cNvSpPr/>
          <p:nvPr/>
        </p:nvSpPr>
        <p:spPr>
          <a:xfrm>
            <a:off x="6990737" y="4835519"/>
            <a:ext cx="388241" cy="394558"/>
          </a:xfrm>
          <a:custGeom>
            <a:avLst/>
            <a:gdLst>
              <a:gd name="connsiteX0" fmla="*/ 387963 w 388241"/>
              <a:gd name="connsiteY0" fmla="*/ 6 h 394558"/>
              <a:gd name="connsiteX1" fmla="*/ 226038 w 388241"/>
              <a:gd name="connsiteY1" fmla="*/ 193681 h 394558"/>
              <a:gd name="connsiteX2" fmla="*/ 613 w 388241"/>
              <a:gd name="connsiteY2" fmla="*/ 393706 h 394558"/>
              <a:gd name="connsiteX3" fmla="*/ 156188 w 388241"/>
              <a:gd name="connsiteY3" fmla="*/ 269881 h 394558"/>
              <a:gd name="connsiteX4" fmla="*/ 57763 w 388241"/>
              <a:gd name="connsiteY4" fmla="*/ 374656 h 394558"/>
              <a:gd name="connsiteX5" fmla="*/ 187938 w 388241"/>
              <a:gd name="connsiteY5" fmla="*/ 200031 h 394558"/>
              <a:gd name="connsiteX6" fmla="*/ 387963 w 388241"/>
              <a:gd name="connsiteY6" fmla="*/ 6 h 3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241" h="394558">
                <a:moveTo>
                  <a:pt x="387963" y="6"/>
                </a:moveTo>
                <a:cubicBezTo>
                  <a:pt x="394313" y="-1052"/>
                  <a:pt x="290596" y="128064"/>
                  <a:pt x="226038" y="193681"/>
                </a:cubicBezTo>
                <a:cubicBezTo>
                  <a:pt x="161480" y="259298"/>
                  <a:pt x="12255" y="381006"/>
                  <a:pt x="613" y="393706"/>
                </a:cubicBezTo>
                <a:cubicBezTo>
                  <a:pt x="-11029" y="406406"/>
                  <a:pt x="146663" y="273056"/>
                  <a:pt x="156188" y="269881"/>
                </a:cubicBezTo>
                <a:cubicBezTo>
                  <a:pt x="165713" y="266706"/>
                  <a:pt x="52471" y="386298"/>
                  <a:pt x="57763" y="374656"/>
                </a:cubicBezTo>
                <a:cubicBezTo>
                  <a:pt x="63055" y="363014"/>
                  <a:pt x="129201" y="259827"/>
                  <a:pt x="187938" y="200031"/>
                </a:cubicBezTo>
                <a:cubicBezTo>
                  <a:pt x="246675" y="140235"/>
                  <a:pt x="381613" y="1064"/>
                  <a:pt x="387963" y="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67BA96F0-401D-4A50-986F-86CF78CD860E}"/>
              </a:ext>
            </a:extLst>
          </p:cNvPr>
          <p:cNvSpPr/>
          <p:nvPr/>
        </p:nvSpPr>
        <p:spPr>
          <a:xfrm>
            <a:off x="6450570" y="5273503"/>
            <a:ext cx="534805" cy="591238"/>
          </a:xfrm>
          <a:custGeom>
            <a:avLst/>
            <a:gdLst>
              <a:gd name="connsiteX0" fmla="*/ 534430 w 534805"/>
              <a:gd name="connsiteY0" fmla="*/ 172 h 591238"/>
              <a:gd name="connsiteX1" fmla="*/ 347105 w 534805"/>
              <a:gd name="connsiteY1" fmla="*/ 219247 h 591238"/>
              <a:gd name="connsiteX2" fmla="*/ 286780 w 534805"/>
              <a:gd name="connsiteY2" fmla="*/ 327197 h 591238"/>
              <a:gd name="connsiteX3" fmla="*/ 1030 w 534805"/>
              <a:gd name="connsiteY3" fmla="*/ 590722 h 591238"/>
              <a:gd name="connsiteX4" fmla="*/ 194705 w 534805"/>
              <a:gd name="connsiteY4" fmla="*/ 390697 h 591238"/>
              <a:gd name="connsiteX5" fmla="*/ 293130 w 534805"/>
              <a:gd name="connsiteY5" fmla="*/ 257347 h 591238"/>
              <a:gd name="connsiteX6" fmla="*/ 534430 w 534805"/>
              <a:gd name="connsiteY6" fmla="*/ 172 h 59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805" h="591238">
                <a:moveTo>
                  <a:pt x="534430" y="172"/>
                </a:moveTo>
                <a:cubicBezTo>
                  <a:pt x="543426" y="-6178"/>
                  <a:pt x="388380" y="164743"/>
                  <a:pt x="347105" y="219247"/>
                </a:cubicBezTo>
                <a:cubicBezTo>
                  <a:pt x="305830" y="273751"/>
                  <a:pt x="344459" y="265285"/>
                  <a:pt x="286780" y="327197"/>
                </a:cubicBezTo>
                <a:cubicBezTo>
                  <a:pt x="229101" y="389109"/>
                  <a:pt x="16376" y="580139"/>
                  <a:pt x="1030" y="590722"/>
                </a:cubicBezTo>
                <a:cubicBezTo>
                  <a:pt x="-14316" y="601305"/>
                  <a:pt x="146022" y="446260"/>
                  <a:pt x="194705" y="390697"/>
                </a:cubicBezTo>
                <a:cubicBezTo>
                  <a:pt x="243388" y="335135"/>
                  <a:pt x="234922" y="319259"/>
                  <a:pt x="293130" y="257347"/>
                </a:cubicBezTo>
                <a:cubicBezTo>
                  <a:pt x="351338" y="195435"/>
                  <a:pt x="525434" y="6522"/>
                  <a:pt x="534430" y="17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7E0672C5-41E8-4735-8751-C71E689C5910}"/>
              </a:ext>
            </a:extLst>
          </p:cNvPr>
          <p:cNvSpPr/>
          <p:nvPr/>
        </p:nvSpPr>
        <p:spPr>
          <a:xfrm>
            <a:off x="5663587" y="5847972"/>
            <a:ext cx="823234" cy="321460"/>
          </a:xfrm>
          <a:custGeom>
            <a:avLst/>
            <a:gdLst>
              <a:gd name="connsiteX0" fmla="*/ 613 w 823234"/>
              <a:gd name="connsiteY0" fmla="*/ 321053 h 321460"/>
              <a:gd name="connsiteX1" fmla="*/ 302238 w 823234"/>
              <a:gd name="connsiteY1" fmla="*/ 219453 h 321460"/>
              <a:gd name="connsiteX2" fmla="*/ 238738 w 823234"/>
              <a:gd name="connsiteY2" fmla="*/ 241678 h 321460"/>
              <a:gd name="connsiteX3" fmla="*/ 581638 w 823234"/>
              <a:gd name="connsiteY3" fmla="*/ 105153 h 321460"/>
              <a:gd name="connsiteX4" fmla="*/ 508613 w 823234"/>
              <a:gd name="connsiteY4" fmla="*/ 152778 h 321460"/>
              <a:gd name="connsiteX5" fmla="*/ 822938 w 823234"/>
              <a:gd name="connsiteY5" fmla="*/ 378 h 321460"/>
              <a:gd name="connsiteX6" fmla="*/ 562588 w 823234"/>
              <a:gd name="connsiteY6" fmla="*/ 111503 h 321460"/>
              <a:gd name="connsiteX7" fmla="*/ 394313 w 823234"/>
              <a:gd name="connsiteY7" fmla="*/ 175003 h 321460"/>
              <a:gd name="connsiteX8" fmla="*/ 613 w 823234"/>
              <a:gd name="connsiteY8" fmla="*/ 321053 h 32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234" h="321460">
                <a:moveTo>
                  <a:pt x="613" y="321053"/>
                </a:moveTo>
                <a:cubicBezTo>
                  <a:pt x="-14733" y="328461"/>
                  <a:pt x="262551" y="232682"/>
                  <a:pt x="302238" y="219453"/>
                </a:cubicBezTo>
                <a:cubicBezTo>
                  <a:pt x="341925" y="206224"/>
                  <a:pt x="238738" y="241678"/>
                  <a:pt x="238738" y="241678"/>
                </a:cubicBezTo>
                <a:cubicBezTo>
                  <a:pt x="285305" y="222628"/>
                  <a:pt x="536659" y="119970"/>
                  <a:pt x="581638" y="105153"/>
                </a:cubicBezTo>
                <a:cubicBezTo>
                  <a:pt x="626617" y="90336"/>
                  <a:pt x="468396" y="170240"/>
                  <a:pt x="508613" y="152778"/>
                </a:cubicBezTo>
                <a:cubicBezTo>
                  <a:pt x="548830" y="135316"/>
                  <a:pt x="813942" y="7257"/>
                  <a:pt x="822938" y="378"/>
                </a:cubicBezTo>
                <a:cubicBezTo>
                  <a:pt x="831934" y="-6501"/>
                  <a:pt x="634026" y="82399"/>
                  <a:pt x="562588" y="111503"/>
                </a:cubicBezTo>
                <a:cubicBezTo>
                  <a:pt x="491150" y="140607"/>
                  <a:pt x="489034" y="144311"/>
                  <a:pt x="394313" y="175003"/>
                </a:cubicBezTo>
                <a:cubicBezTo>
                  <a:pt x="299592" y="205695"/>
                  <a:pt x="15959" y="313645"/>
                  <a:pt x="613" y="32105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8AC323D0-4FB5-4836-A82E-05BF8A5D64CF}"/>
              </a:ext>
            </a:extLst>
          </p:cNvPr>
          <p:cNvSpPr/>
          <p:nvPr/>
        </p:nvSpPr>
        <p:spPr>
          <a:xfrm>
            <a:off x="5454650" y="6006840"/>
            <a:ext cx="122354" cy="51060"/>
          </a:xfrm>
          <a:custGeom>
            <a:avLst/>
            <a:gdLst>
              <a:gd name="connsiteX0" fmla="*/ 0 w 122354"/>
              <a:gd name="connsiteY0" fmla="*/ 51060 h 51060"/>
              <a:gd name="connsiteX1" fmla="*/ 122238 w 122354"/>
              <a:gd name="connsiteY1" fmla="*/ 260 h 51060"/>
              <a:gd name="connsiteX2" fmla="*/ 0 w 122354"/>
              <a:gd name="connsiteY2" fmla="*/ 51060 h 5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354" h="51060">
                <a:moveTo>
                  <a:pt x="0" y="51060"/>
                </a:moveTo>
                <a:cubicBezTo>
                  <a:pt x="0" y="51060"/>
                  <a:pt x="117740" y="4758"/>
                  <a:pt x="122238" y="260"/>
                </a:cubicBezTo>
                <a:cubicBezTo>
                  <a:pt x="126736" y="-4238"/>
                  <a:pt x="0" y="51060"/>
                  <a:pt x="0" y="5106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BB10DB18-A6DE-4CB0-BE3C-4A1E31CD9B3F}"/>
              </a:ext>
            </a:extLst>
          </p:cNvPr>
          <p:cNvSpPr/>
          <p:nvPr/>
        </p:nvSpPr>
        <p:spPr>
          <a:xfrm>
            <a:off x="5118098" y="6160710"/>
            <a:ext cx="577280" cy="130706"/>
          </a:xfrm>
          <a:custGeom>
            <a:avLst/>
            <a:gdLst>
              <a:gd name="connsiteX0" fmla="*/ 2 w 577280"/>
              <a:gd name="connsiteY0" fmla="*/ 130553 h 130706"/>
              <a:gd name="connsiteX1" fmla="*/ 258765 w 577280"/>
              <a:gd name="connsiteY1" fmla="*/ 90865 h 130706"/>
              <a:gd name="connsiteX2" fmla="*/ 576265 w 577280"/>
              <a:gd name="connsiteY2" fmla="*/ 378 h 130706"/>
              <a:gd name="connsiteX3" fmla="*/ 361952 w 577280"/>
              <a:gd name="connsiteY3" fmla="*/ 57528 h 130706"/>
              <a:gd name="connsiteX4" fmla="*/ 427040 w 577280"/>
              <a:gd name="connsiteY4" fmla="*/ 32128 h 130706"/>
              <a:gd name="connsiteX5" fmla="*/ 354015 w 577280"/>
              <a:gd name="connsiteY5" fmla="*/ 59115 h 130706"/>
              <a:gd name="connsiteX6" fmla="*/ 263527 w 577280"/>
              <a:gd name="connsiteY6" fmla="*/ 78165 h 130706"/>
              <a:gd name="connsiteX7" fmla="*/ 2 w 577280"/>
              <a:gd name="connsiteY7" fmla="*/ 130553 h 13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280" h="130706">
                <a:moveTo>
                  <a:pt x="2" y="130553"/>
                </a:moveTo>
                <a:cubicBezTo>
                  <a:pt x="-792" y="132670"/>
                  <a:pt x="162721" y="112561"/>
                  <a:pt x="258765" y="90865"/>
                </a:cubicBezTo>
                <a:cubicBezTo>
                  <a:pt x="354809" y="69169"/>
                  <a:pt x="559067" y="5934"/>
                  <a:pt x="576265" y="378"/>
                </a:cubicBezTo>
                <a:cubicBezTo>
                  <a:pt x="593463" y="-5178"/>
                  <a:pt x="386823" y="52236"/>
                  <a:pt x="361952" y="57528"/>
                </a:cubicBezTo>
                <a:cubicBezTo>
                  <a:pt x="337081" y="62820"/>
                  <a:pt x="428363" y="31864"/>
                  <a:pt x="427040" y="32128"/>
                </a:cubicBezTo>
                <a:cubicBezTo>
                  <a:pt x="425717" y="32392"/>
                  <a:pt x="381267" y="51442"/>
                  <a:pt x="354015" y="59115"/>
                </a:cubicBezTo>
                <a:cubicBezTo>
                  <a:pt x="326763" y="66788"/>
                  <a:pt x="324117" y="70492"/>
                  <a:pt x="263527" y="78165"/>
                </a:cubicBezTo>
                <a:cubicBezTo>
                  <a:pt x="202937" y="85838"/>
                  <a:pt x="796" y="128436"/>
                  <a:pt x="2" y="13055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B4EFD670-82A9-4295-A678-241D69AC32E9}"/>
              </a:ext>
            </a:extLst>
          </p:cNvPr>
          <p:cNvSpPr/>
          <p:nvPr/>
        </p:nvSpPr>
        <p:spPr>
          <a:xfrm>
            <a:off x="4362426" y="6286476"/>
            <a:ext cx="755872" cy="232149"/>
          </a:xfrm>
          <a:custGeom>
            <a:avLst/>
            <a:gdLst>
              <a:gd name="connsiteX0" fmla="*/ 755674 w 755872"/>
              <a:gd name="connsiteY0" fmla="*/ 24 h 232149"/>
              <a:gd name="connsiteX1" fmla="*/ 588457 w 755872"/>
              <a:gd name="connsiteY1" fmla="*/ 59291 h 232149"/>
              <a:gd name="connsiteX2" fmla="*/ 414891 w 755872"/>
              <a:gd name="connsiteY2" fmla="*/ 165124 h 232149"/>
              <a:gd name="connsiteX3" fmla="*/ 302707 w 755872"/>
              <a:gd name="connsiteY3" fmla="*/ 201107 h 232149"/>
              <a:gd name="connsiteX4" fmla="*/ 24 w 755872"/>
              <a:gd name="connsiteY4" fmla="*/ 190524 h 232149"/>
              <a:gd name="connsiteX5" fmla="*/ 285774 w 755872"/>
              <a:gd name="connsiteY5" fmla="*/ 228624 h 232149"/>
              <a:gd name="connsiteX6" fmla="*/ 275191 w 755872"/>
              <a:gd name="connsiteY6" fmla="*/ 220157 h 232149"/>
              <a:gd name="connsiteX7" fmla="*/ 395841 w 755872"/>
              <a:gd name="connsiteY7" fmla="*/ 137607 h 232149"/>
              <a:gd name="connsiteX8" fmla="*/ 554591 w 755872"/>
              <a:gd name="connsiteY8" fmla="*/ 65641 h 232149"/>
              <a:gd name="connsiteX9" fmla="*/ 755674 w 755872"/>
              <a:gd name="connsiteY9" fmla="*/ 24 h 23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5872" h="232149">
                <a:moveTo>
                  <a:pt x="755674" y="24"/>
                </a:moveTo>
                <a:cubicBezTo>
                  <a:pt x="761318" y="-1034"/>
                  <a:pt x="645254" y="31774"/>
                  <a:pt x="588457" y="59291"/>
                </a:cubicBezTo>
                <a:cubicBezTo>
                  <a:pt x="531660" y="86808"/>
                  <a:pt x="462516" y="141488"/>
                  <a:pt x="414891" y="165124"/>
                </a:cubicBezTo>
                <a:cubicBezTo>
                  <a:pt x="367266" y="188760"/>
                  <a:pt x="371851" y="196874"/>
                  <a:pt x="302707" y="201107"/>
                </a:cubicBezTo>
                <a:cubicBezTo>
                  <a:pt x="233563" y="205340"/>
                  <a:pt x="2846" y="185938"/>
                  <a:pt x="24" y="190524"/>
                </a:cubicBezTo>
                <a:cubicBezTo>
                  <a:pt x="-2798" y="195110"/>
                  <a:pt x="239913" y="223685"/>
                  <a:pt x="285774" y="228624"/>
                </a:cubicBezTo>
                <a:cubicBezTo>
                  <a:pt x="331635" y="233563"/>
                  <a:pt x="256846" y="235327"/>
                  <a:pt x="275191" y="220157"/>
                </a:cubicBezTo>
                <a:cubicBezTo>
                  <a:pt x="293536" y="204987"/>
                  <a:pt x="349274" y="163360"/>
                  <a:pt x="395841" y="137607"/>
                </a:cubicBezTo>
                <a:cubicBezTo>
                  <a:pt x="442408" y="111854"/>
                  <a:pt x="487211" y="85749"/>
                  <a:pt x="554591" y="65641"/>
                </a:cubicBezTo>
                <a:cubicBezTo>
                  <a:pt x="621971" y="45533"/>
                  <a:pt x="750030" y="1082"/>
                  <a:pt x="755674" y="2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3731FF11-7B33-45BA-AF28-C7788E3FA287}"/>
              </a:ext>
            </a:extLst>
          </p:cNvPr>
          <p:cNvSpPr/>
          <p:nvPr/>
        </p:nvSpPr>
        <p:spPr>
          <a:xfrm>
            <a:off x="3804850" y="5876208"/>
            <a:ext cx="555512" cy="607177"/>
          </a:xfrm>
          <a:custGeom>
            <a:avLst/>
            <a:gdLst>
              <a:gd name="connsiteX0" fmla="*/ 917 w 555512"/>
              <a:gd name="connsiteY0" fmla="*/ 1775 h 607177"/>
              <a:gd name="connsiteX1" fmla="*/ 267617 w 555512"/>
              <a:gd name="connsiteY1" fmla="*/ 420875 h 607177"/>
              <a:gd name="connsiteX2" fmla="*/ 136383 w 555512"/>
              <a:gd name="connsiteY2" fmla="*/ 177459 h 607177"/>
              <a:gd name="connsiteX3" fmla="*/ 257033 w 555512"/>
              <a:gd name="connsiteY3" fmla="*/ 384892 h 607177"/>
              <a:gd name="connsiteX4" fmla="*/ 329000 w 555512"/>
              <a:gd name="connsiteY4" fmla="*/ 478025 h 607177"/>
              <a:gd name="connsiteX5" fmla="*/ 555483 w 555512"/>
              <a:gd name="connsiteY5" fmla="*/ 607142 h 607177"/>
              <a:gd name="connsiteX6" fmla="*/ 343817 w 555512"/>
              <a:gd name="connsiteY6" fmla="*/ 465325 h 607177"/>
              <a:gd name="connsiteX7" fmla="*/ 185067 w 555512"/>
              <a:gd name="connsiteY7" fmla="*/ 276942 h 607177"/>
              <a:gd name="connsiteX8" fmla="*/ 917 w 555512"/>
              <a:gd name="connsiteY8" fmla="*/ 1775 h 60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512" h="607177">
                <a:moveTo>
                  <a:pt x="917" y="1775"/>
                </a:moveTo>
                <a:cubicBezTo>
                  <a:pt x="14675" y="25764"/>
                  <a:pt x="245039" y="391594"/>
                  <a:pt x="267617" y="420875"/>
                </a:cubicBezTo>
                <a:cubicBezTo>
                  <a:pt x="290195" y="450156"/>
                  <a:pt x="138147" y="183456"/>
                  <a:pt x="136383" y="177459"/>
                </a:cubicBezTo>
                <a:cubicBezTo>
                  <a:pt x="134619" y="171462"/>
                  <a:pt x="224930" y="334798"/>
                  <a:pt x="257033" y="384892"/>
                </a:cubicBezTo>
                <a:cubicBezTo>
                  <a:pt x="289136" y="434986"/>
                  <a:pt x="279258" y="440983"/>
                  <a:pt x="329000" y="478025"/>
                </a:cubicBezTo>
                <a:cubicBezTo>
                  <a:pt x="378742" y="515067"/>
                  <a:pt x="553014" y="609259"/>
                  <a:pt x="555483" y="607142"/>
                </a:cubicBezTo>
                <a:cubicBezTo>
                  <a:pt x="557953" y="605025"/>
                  <a:pt x="405553" y="520358"/>
                  <a:pt x="343817" y="465325"/>
                </a:cubicBezTo>
                <a:cubicBezTo>
                  <a:pt x="282081" y="410292"/>
                  <a:pt x="238336" y="350320"/>
                  <a:pt x="185067" y="276942"/>
                </a:cubicBezTo>
                <a:cubicBezTo>
                  <a:pt x="131798" y="203564"/>
                  <a:pt x="-12841" y="-22214"/>
                  <a:pt x="917" y="17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2C0E74A5-C44F-4DEC-A0C5-DD52A6C2A717}"/>
              </a:ext>
            </a:extLst>
          </p:cNvPr>
          <p:cNvSpPr/>
          <p:nvPr/>
        </p:nvSpPr>
        <p:spPr>
          <a:xfrm>
            <a:off x="3499948" y="4484337"/>
            <a:ext cx="198388" cy="1038369"/>
          </a:xfrm>
          <a:custGeom>
            <a:avLst/>
            <a:gdLst>
              <a:gd name="connsiteX0" fmla="*/ 172 w 198388"/>
              <a:gd name="connsiteY0" fmla="*/ 16543 h 1038369"/>
              <a:gd name="connsiteX1" fmla="*/ 76372 w 198388"/>
              <a:gd name="connsiteY1" fmla="*/ 666783 h 1038369"/>
              <a:gd name="connsiteX2" fmla="*/ 71292 w 198388"/>
              <a:gd name="connsiteY2" fmla="*/ 422943 h 1038369"/>
              <a:gd name="connsiteX3" fmla="*/ 198292 w 198388"/>
              <a:gd name="connsiteY3" fmla="*/ 1032543 h 1038369"/>
              <a:gd name="connsiteX4" fmla="*/ 91612 w 198388"/>
              <a:gd name="connsiteY4" fmla="*/ 702343 h 1038369"/>
              <a:gd name="connsiteX5" fmla="*/ 56052 w 198388"/>
              <a:gd name="connsiteY5" fmla="*/ 234983 h 1038369"/>
              <a:gd name="connsiteX6" fmla="*/ 172 w 198388"/>
              <a:gd name="connsiteY6" fmla="*/ 16543 h 1038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388" h="1038369">
                <a:moveTo>
                  <a:pt x="172" y="16543"/>
                </a:moveTo>
                <a:cubicBezTo>
                  <a:pt x="3559" y="88510"/>
                  <a:pt x="64519" y="599050"/>
                  <a:pt x="76372" y="666783"/>
                </a:cubicBezTo>
                <a:cubicBezTo>
                  <a:pt x="88225" y="734516"/>
                  <a:pt x="50972" y="361983"/>
                  <a:pt x="71292" y="422943"/>
                </a:cubicBezTo>
                <a:cubicBezTo>
                  <a:pt x="91612" y="483903"/>
                  <a:pt x="194905" y="985976"/>
                  <a:pt x="198292" y="1032543"/>
                </a:cubicBezTo>
                <a:cubicBezTo>
                  <a:pt x="201679" y="1079110"/>
                  <a:pt x="115319" y="835270"/>
                  <a:pt x="91612" y="702343"/>
                </a:cubicBezTo>
                <a:cubicBezTo>
                  <a:pt x="67905" y="569416"/>
                  <a:pt x="67905" y="345896"/>
                  <a:pt x="56052" y="234983"/>
                </a:cubicBezTo>
                <a:cubicBezTo>
                  <a:pt x="44199" y="124070"/>
                  <a:pt x="-3215" y="-55424"/>
                  <a:pt x="172" y="1654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4A3F049C-AD2B-4818-BE5C-D50A728EE966}"/>
              </a:ext>
            </a:extLst>
          </p:cNvPr>
          <p:cNvSpPr/>
          <p:nvPr/>
        </p:nvSpPr>
        <p:spPr>
          <a:xfrm>
            <a:off x="3704570" y="5509156"/>
            <a:ext cx="105660" cy="361866"/>
          </a:xfrm>
          <a:custGeom>
            <a:avLst/>
            <a:gdLst>
              <a:gd name="connsiteX0" fmla="*/ 655 w 105660"/>
              <a:gd name="connsiteY0" fmla="*/ 8994 h 361866"/>
              <a:gd name="connsiteX1" fmla="*/ 99080 w 105660"/>
              <a:gd name="connsiteY1" fmla="*/ 358244 h 361866"/>
              <a:gd name="connsiteX2" fmla="*/ 76855 w 105660"/>
              <a:gd name="connsiteY2" fmla="*/ 199494 h 361866"/>
              <a:gd name="connsiteX3" fmla="*/ 105430 w 105660"/>
              <a:gd name="connsiteY3" fmla="*/ 339194 h 361866"/>
              <a:gd name="connsiteX4" fmla="*/ 57805 w 105660"/>
              <a:gd name="connsiteY4" fmla="*/ 120119 h 361866"/>
              <a:gd name="connsiteX5" fmla="*/ 655 w 105660"/>
              <a:gd name="connsiteY5" fmla="*/ 8994 h 36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660" h="361866">
                <a:moveTo>
                  <a:pt x="655" y="8994"/>
                </a:moveTo>
                <a:cubicBezTo>
                  <a:pt x="7534" y="48681"/>
                  <a:pt x="86380" y="326494"/>
                  <a:pt x="99080" y="358244"/>
                </a:cubicBezTo>
                <a:cubicBezTo>
                  <a:pt x="111780" y="389994"/>
                  <a:pt x="75797" y="202669"/>
                  <a:pt x="76855" y="199494"/>
                </a:cubicBezTo>
                <a:cubicBezTo>
                  <a:pt x="77913" y="196319"/>
                  <a:pt x="108605" y="352423"/>
                  <a:pt x="105430" y="339194"/>
                </a:cubicBezTo>
                <a:cubicBezTo>
                  <a:pt x="102255" y="325965"/>
                  <a:pt x="72622" y="169331"/>
                  <a:pt x="57805" y="120119"/>
                </a:cubicBezTo>
                <a:cubicBezTo>
                  <a:pt x="42988" y="70907"/>
                  <a:pt x="-6224" y="-30693"/>
                  <a:pt x="655" y="89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A029817C-19D6-48F1-BC11-951AD1CF6E16}"/>
              </a:ext>
            </a:extLst>
          </p:cNvPr>
          <p:cNvSpPr/>
          <p:nvPr/>
        </p:nvSpPr>
        <p:spPr>
          <a:xfrm>
            <a:off x="3483446" y="3686104"/>
            <a:ext cx="113967" cy="836699"/>
          </a:xfrm>
          <a:custGeom>
            <a:avLst/>
            <a:gdLst>
              <a:gd name="connsiteX0" fmla="*/ 113829 w 113967"/>
              <a:gd name="connsiteY0" fmla="*/ 71 h 836699"/>
              <a:gd name="connsiteX1" fmla="*/ 9054 w 113967"/>
              <a:gd name="connsiteY1" fmla="*/ 339796 h 836699"/>
              <a:gd name="connsiteX2" fmla="*/ 5879 w 113967"/>
              <a:gd name="connsiteY2" fmla="*/ 663646 h 836699"/>
              <a:gd name="connsiteX3" fmla="*/ 12229 w 113967"/>
              <a:gd name="connsiteY3" fmla="*/ 530296 h 836699"/>
              <a:gd name="connsiteX4" fmla="*/ 28104 w 113967"/>
              <a:gd name="connsiteY4" fmla="*/ 828746 h 836699"/>
              <a:gd name="connsiteX5" fmla="*/ 40804 w 113967"/>
              <a:gd name="connsiteY5" fmla="*/ 717621 h 836699"/>
              <a:gd name="connsiteX6" fmla="*/ 31279 w 113967"/>
              <a:gd name="connsiteY6" fmla="*/ 368371 h 836699"/>
              <a:gd name="connsiteX7" fmla="*/ 113829 w 113967"/>
              <a:gd name="connsiteY7" fmla="*/ 71 h 83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967" h="836699">
                <a:moveTo>
                  <a:pt x="113829" y="71"/>
                </a:moveTo>
                <a:cubicBezTo>
                  <a:pt x="110125" y="-4691"/>
                  <a:pt x="27046" y="229200"/>
                  <a:pt x="9054" y="339796"/>
                </a:cubicBezTo>
                <a:cubicBezTo>
                  <a:pt x="-8938" y="450392"/>
                  <a:pt x="5350" y="631896"/>
                  <a:pt x="5879" y="663646"/>
                </a:cubicBezTo>
                <a:cubicBezTo>
                  <a:pt x="6408" y="695396"/>
                  <a:pt x="8525" y="502779"/>
                  <a:pt x="12229" y="530296"/>
                </a:cubicBezTo>
                <a:cubicBezTo>
                  <a:pt x="15933" y="557813"/>
                  <a:pt x="23342" y="797525"/>
                  <a:pt x="28104" y="828746"/>
                </a:cubicBezTo>
                <a:cubicBezTo>
                  <a:pt x="32866" y="859967"/>
                  <a:pt x="40275" y="794350"/>
                  <a:pt x="40804" y="717621"/>
                </a:cubicBezTo>
                <a:cubicBezTo>
                  <a:pt x="41333" y="640892"/>
                  <a:pt x="16462" y="484788"/>
                  <a:pt x="31279" y="368371"/>
                </a:cubicBezTo>
                <a:cubicBezTo>
                  <a:pt x="46096" y="251954"/>
                  <a:pt x="117533" y="4833"/>
                  <a:pt x="113829" y="7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170C0A2C-C27B-43E4-9820-5C035823FC5A}"/>
              </a:ext>
            </a:extLst>
          </p:cNvPr>
          <p:cNvSpPr/>
          <p:nvPr/>
        </p:nvSpPr>
        <p:spPr>
          <a:xfrm>
            <a:off x="3651245" y="2882247"/>
            <a:ext cx="476256" cy="788147"/>
          </a:xfrm>
          <a:custGeom>
            <a:avLst/>
            <a:gdLst>
              <a:gd name="connsiteX0" fmla="*/ 476255 w 476256"/>
              <a:gd name="connsiteY0" fmla="*/ 653 h 788147"/>
              <a:gd name="connsiteX1" fmla="*/ 215905 w 476256"/>
              <a:gd name="connsiteY1" fmla="*/ 280053 h 788147"/>
              <a:gd name="connsiteX2" fmla="*/ 136530 w 476256"/>
              <a:gd name="connsiteY2" fmla="*/ 419753 h 788147"/>
              <a:gd name="connsiteX3" fmla="*/ 254005 w 476256"/>
              <a:gd name="connsiteY3" fmla="*/ 280053 h 788147"/>
              <a:gd name="connsiteX4" fmla="*/ 76205 w 476256"/>
              <a:gd name="connsiteY4" fmla="*/ 629303 h 788147"/>
              <a:gd name="connsiteX5" fmla="*/ 5 w 476256"/>
              <a:gd name="connsiteY5" fmla="*/ 788053 h 788147"/>
              <a:gd name="connsiteX6" fmla="*/ 73030 w 476256"/>
              <a:gd name="connsiteY6" fmla="*/ 610253 h 788147"/>
              <a:gd name="connsiteX7" fmla="*/ 212730 w 476256"/>
              <a:gd name="connsiteY7" fmla="*/ 365778 h 788147"/>
              <a:gd name="connsiteX8" fmla="*/ 476255 w 476256"/>
              <a:gd name="connsiteY8" fmla="*/ 653 h 78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6" h="788147">
                <a:moveTo>
                  <a:pt x="476255" y="653"/>
                </a:moveTo>
                <a:cubicBezTo>
                  <a:pt x="476784" y="-13635"/>
                  <a:pt x="272526" y="210203"/>
                  <a:pt x="215905" y="280053"/>
                </a:cubicBezTo>
                <a:cubicBezTo>
                  <a:pt x="159284" y="349903"/>
                  <a:pt x="130180" y="419753"/>
                  <a:pt x="136530" y="419753"/>
                </a:cubicBezTo>
                <a:cubicBezTo>
                  <a:pt x="142880" y="419753"/>
                  <a:pt x="264059" y="245128"/>
                  <a:pt x="254005" y="280053"/>
                </a:cubicBezTo>
                <a:cubicBezTo>
                  <a:pt x="243951" y="314978"/>
                  <a:pt x="118538" y="544636"/>
                  <a:pt x="76205" y="629303"/>
                </a:cubicBezTo>
                <a:cubicBezTo>
                  <a:pt x="33872" y="713970"/>
                  <a:pt x="534" y="791228"/>
                  <a:pt x="5" y="788053"/>
                </a:cubicBezTo>
                <a:cubicBezTo>
                  <a:pt x="-524" y="784878"/>
                  <a:pt x="37576" y="680632"/>
                  <a:pt x="73030" y="610253"/>
                </a:cubicBezTo>
                <a:cubicBezTo>
                  <a:pt x="108484" y="539874"/>
                  <a:pt x="147642" y="459970"/>
                  <a:pt x="212730" y="365778"/>
                </a:cubicBezTo>
                <a:cubicBezTo>
                  <a:pt x="277817" y="271586"/>
                  <a:pt x="475726" y="14941"/>
                  <a:pt x="476255" y="65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BC97F235-6C9E-4888-8067-3F167B88520C}"/>
              </a:ext>
            </a:extLst>
          </p:cNvPr>
          <p:cNvSpPr/>
          <p:nvPr/>
        </p:nvSpPr>
        <p:spPr>
          <a:xfrm>
            <a:off x="3356642" y="2353548"/>
            <a:ext cx="258968" cy="1160178"/>
          </a:xfrm>
          <a:custGeom>
            <a:avLst/>
            <a:gdLst>
              <a:gd name="connsiteX0" fmla="*/ 182425 w 258968"/>
              <a:gd name="connsiteY0" fmla="*/ 8652 h 1160178"/>
              <a:gd name="connsiteX1" fmla="*/ 13091 w 258968"/>
              <a:gd name="connsiteY1" fmla="*/ 389652 h 1160178"/>
              <a:gd name="connsiteX2" fmla="*/ 13091 w 258968"/>
              <a:gd name="connsiteY2" fmla="*/ 330385 h 1160178"/>
              <a:gd name="connsiteX3" fmla="*/ 17325 w 258968"/>
              <a:gd name="connsiteY3" fmla="*/ 664819 h 1160178"/>
              <a:gd name="connsiteX4" fmla="*/ 13091 w 258968"/>
              <a:gd name="connsiteY4" fmla="*/ 626719 h 1160178"/>
              <a:gd name="connsiteX5" fmla="*/ 207825 w 258968"/>
              <a:gd name="connsiteY5" fmla="*/ 978085 h 1160178"/>
              <a:gd name="connsiteX6" fmla="*/ 258625 w 258968"/>
              <a:gd name="connsiteY6" fmla="*/ 1160119 h 1160178"/>
              <a:gd name="connsiteX7" fmla="*/ 220525 w 258968"/>
              <a:gd name="connsiteY7" fmla="*/ 995019 h 1160178"/>
              <a:gd name="connsiteX8" fmla="*/ 59658 w 258968"/>
              <a:gd name="connsiteY8" fmla="*/ 745252 h 1160178"/>
              <a:gd name="connsiteX9" fmla="*/ 25791 w 258968"/>
              <a:gd name="connsiteY9" fmla="*/ 546285 h 1160178"/>
              <a:gd name="connsiteX10" fmla="*/ 51191 w 258968"/>
              <a:gd name="connsiteY10" fmla="*/ 321919 h 1160178"/>
              <a:gd name="connsiteX11" fmla="*/ 93525 w 258968"/>
              <a:gd name="connsiteY11" fmla="*/ 139885 h 1160178"/>
              <a:gd name="connsiteX12" fmla="*/ 182425 w 258968"/>
              <a:gd name="connsiteY12" fmla="*/ 8652 h 116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968" h="1160178">
                <a:moveTo>
                  <a:pt x="182425" y="8652"/>
                </a:moveTo>
                <a:cubicBezTo>
                  <a:pt x="169019" y="50280"/>
                  <a:pt x="41313" y="336030"/>
                  <a:pt x="13091" y="389652"/>
                </a:cubicBezTo>
                <a:cubicBezTo>
                  <a:pt x="-15131" y="443274"/>
                  <a:pt x="12385" y="284524"/>
                  <a:pt x="13091" y="330385"/>
                </a:cubicBezTo>
                <a:cubicBezTo>
                  <a:pt x="13797" y="376246"/>
                  <a:pt x="17325" y="615430"/>
                  <a:pt x="17325" y="664819"/>
                </a:cubicBezTo>
                <a:cubicBezTo>
                  <a:pt x="17325" y="714208"/>
                  <a:pt x="-18659" y="574508"/>
                  <a:pt x="13091" y="626719"/>
                </a:cubicBezTo>
                <a:cubicBezTo>
                  <a:pt x="44841" y="678930"/>
                  <a:pt x="166903" y="889185"/>
                  <a:pt x="207825" y="978085"/>
                </a:cubicBezTo>
                <a:cubicBezTo>
                  <a:pt x="248747" y="1066985"/>
                  <a:pt x="256508" y="1157297"/>
                  <a:pt x="258625" y="1160119"/>
                </a:cubicBezTo>
                <a:cubicBezTo>
                  <a:pt x="260742" y="1162941"/>
                  <a:pt x="253686" y="1064163"/>
                  <a:pt x="220525" y="995019"/>
                </a:cubicBezTo>
                <a:cubicBezTo>
                  <a:pt x="187364" y="925875"/>
                  <a:pt x="92114" y="820041"/>
                  <a:pt x="59658" y="745252"/>
                </a:cubicBezTo>
                <a:cubicBezTo>
                  <a:pt x="27202" y="670463"/>
                  <a:pt x="27202" y="616840"/>
                  <a:pt x="25791" y="546285"/>
                </a:cubicBezTo>
                <a:cubicBezTo>
                  <a:pt x="24380" y="475730"/>
                  <a:pt x="39902" y="389652"/>
                  <a:pt x="51191" y="321919"/>
                </a:cubicBezTo>
                <a:cubicBezTo>
                  <a:pt x="62480" y="254186"/>
                  <a:pt x="72358" y="193507"/>
                  <a:pt x="93525" y="139885"/>
                </a:cubicBezTo>
                <a:cubicBezTo>
                  <a:pt x="114692" y="86263"/>
                  <a:pt x="195831" y="-32976"/>
                  <a:pt x="182425" y="86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0B15BFA6-4F35-4532-8E67-A64A543FA902}"/>
              </a:ext>
            </a:extLst>
          </p:cNvPr>
          <p:cNvSpPr/>
          <p:nvPr/>
        </p:nvSpPr>
        <p:spPr>
          <a:xfrm>
            <a:off x="3572543" y="2832030"/>
            <a:ext cx="508805" cy="780580"/>
          </a:xfrm>
          <a:custGeom>
            <a:avLst/>
            <a:gdLst>
              <a:gd name="connsiteX0" fmla="*/ 508390 w 508805"/>
              <a:gd name="connsiteY0" fmla="*/ 70 h 780580"/>
              <a:gd name="connsiteX1" fmla="*/ 199357 w 508805"/>
              <a:gd name="connsiteY1" fmla="*/ 224437 h 780580"/>
              <a:gd name="connsiteX2" fmla="*/ 390 w 508805"/>
              <a:gd name="connsiteY2" fmla="*/ 779003 h 780580"/>
              <a:gd name="connsiteX3" fmla="*/ 148557 w 508805"/>
              <a:gd name="connsiteY3" fmla="*/ 393770 h 780580"/>
              <a:gd name="connsiteX4" fmla="*/ 148557 w 508805"/>
              <a:gd name="connsiteY4" fmla="*/ 453037 h 780580"/>
              <a:gd name="connsiteX5" fmla="*/ 262857 w 508805"/>
              <a:gd name="connsiteY5" fmla="*/ 203270 h 780580"/>
              <a:gd name="connsiteX6" fmla="*/ 508390 w 508805"/>
              <a:gd name="connsiteY6" fmla="*/ 70 h 78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8805" h="780580">
                <a:moveTo>
                  <a:pt x="508390" y="70"/>
                </a:moveTo>
                <a:cubicBezTo>
                  <a:pt x="497807" y="3598"/>
                  <a:pt x="284024" y="94615"/>
                  <a:pt x="199357" y="224437"/>
                </a:cubicBezTo>
                <a:cubicBezTo>
                  <a:pt x="114690" y="354259"/>
                  <a:pt x="8857" y="750781"/>
                  <a:pt x="390" y="779003"/>
                </a:cubicBezTo>
                <a:cubicBezTo>
                  <a:pt x="-8077" y="807225"/>
                  <a:pt x="123863" y="448098"/>
                  <a:pt x="148557" y="393770"/>
                </a:cubicBezTo>
                <a:cubicBezTo>
                  <a:pt x="173251" y="339442"/>
                  <a:pt x="129507" y="484787"/>
                  <a:pt x="148557" y="453037"/>
                </a:cubicBezTo>
                <a:cubicBezTo>
                  <a:pt x="167607" y="421287"/>
                  <a:pt x="201474" y="280176"/>
                  <a:pt x="262857" y="203270"/>
                </a:cubicBezTo>
                <a:cubicBezTo>
                  <a:pt x="324240" y="126364"/>
                  <a:pt x="518973" y="-3458"/>
                  <a:pt x="508390" y="7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2D68D0AF-2C0D-4B25-A68C-3277591E95C7}"/>
              </a:ext>
            </a:extLst>
          </p:cNvPr>
          <p:cNvSpPr/>
          <p:nvPr/>
        </p:nvSpPr>
        <p:spPr>
          <a:xfrm>
            <a:off x="3562287" y="2433618"/>
            <a:ext cx="398570" cy="558272"/>
          </a:xfrm>
          <a:custGeom>
            <a:avLst/>
            <a:gdLst>
              <a:gd name="connsiteX0" fmla="*/ 52451 w 398570"/>
              <a:gd name="connsiteY0" fmla="*/ 20 h 558272"/>
              <a:gd name="connsiteX1" fmla="*/ 23876 w 398570"/>
              <a:gd name="connsiteY1" fmla="*/ 169882 h 558272"/>
              <a:gd name="connsiteX2" fmla="*/ 117538 w 398570"/>
              <a:gd name="connsiteY2" fmla="*/ 271482 h 558272"/>
              <a:gd name="connsiteX3" fmla="*/ 127063 w 398570"/>
              <a:gd name="connsiteY3" fmla="*/ 346095 h 558272"/>
              <a:gd name="connsiteX4" fmla="*/ 141351 w 398570"/>
              <a:gd name="connsiteY4" fmla="*/ 492145 h 558272"/>
              <a:gd name="connsiteX5" fmla="*/ 195326 w 398570"/>
              <a:gd name="connsiteY5" fmla="*/ 549295 h 558272"/>
              <a:gd name="connsiteX6" fmla="*/ 238188 w 398570"/>
              <a:gd name="connsiteY6" fmla="*/ 523895 h 558272"/>
              <a:gd name="connsiteX7" fmla="*/ 238188 w 398570"/>
              <a:gd name="connsiteY7" fmla="*/ 468332 h 558272"/>
              <a:gd name="connsiteX8" fmla="*/ 242951 w 398570"/>
              <a:gd name="connsiteY8" fmla="*/ 392132 h 558272"/>
              <a:gd name="connsiteX9" fmla="*/ 398526 w 398570"/>
              <a:gd name="connsiteY9" fmla="*/ 287357 h 558272"/>
              <a:gd name="connsiteX10" fmla="*/ 258826 w 398570"/>
              <a:gd name="connsiteY10" fmla="*/ 368320 h 558272"/>
              <a:gd name="connsiteX11" fmla="*/ 247713 w 398570"/>
              <a:gd name="connsiteY11" fmla="*/ 415945 h 558272"/>
              <a:gd name="connsiteX12" fmla="*/ 185801 w 398570"/>
              <a:gd name="connsiteY12" fmla="*/ 557232 h 558272"/>
              <a:gd name="connsiteX13" fmla="*/ 119126 w 398570"/>
              <a:gd name="connsiteY13" fmla="*/ 471507 h 558272"/>
              <a:gd name="connsiteX14" fmla="*/ 98488 w 398570"/>
              <a:gd name="connsiteY14" fmla="*/ 314345 h 558272"/>
              <a:gd name="connsiteX15" fmla="*/ 54038 w 398570"/>
              <a:gd name="connsiteY15" fmla="*/ 241320 h 558272"/>
              <a:gd name="connsiteX16" fmla="*/ 63 w 398570"/>
              <a:gd name="connsiteY16" fmla="*/ 180995 h 558272"/>
              <a:gd name="connsiteX17" fmla="*/ 52451 w 398570"/>
              <a:gd name="connsiteY17" fmla="*/ 20 h 55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8570" h="558272">
                <a:moveTo>
                  <a:pt x="52451" y="20"/>
                </a:moveTo>
                <a:cubicBezTo>
                  <a:pt x="56420" y="-1832"/>
                  <a:pt x="13028" y="124638"/>
                  <a:pt x="23876" y="169882"/>
                </a:cubicBezTo>
                <a:cubicBezTo>
                  <a:pt x="34724" y="215126"/>
                  <a:pt x="100340" y="242113"/>
                  <a:pt x="117538" y="271482"/>
                </a:cubicBezTo>
                <a:cubicBezTo>
                  <a:pt x="134736" y="300851"/>
                  <a:pt x="123094" y="309318"/>
                  <a:pt x="127063" y="346095"/>
                </a:cubicBezTo>
                <a:cubicBezTo>
                  <a:pt x="131032" y="382872"/>
                  <a:pt x="129974" y="458278"/>
                  <a:pt x="141351" y="492145"/>
                </a:cubicBezTo>
                <a:cubicBezTo>
                  <a:pt x="152728" y="526012"/>
                  <a:pt x="179187" y="544003"/>
                  <a:pt x="195326" y="549295"/>
                </a:cubicBezTo>
                <a:cubicBezTo>
                  <a:pt x="211465" y="554587"/>
                  <a:pt x="231044" y="537389"/>
                  <a:pt x="238188" y="523895"/>
                </a:cubicBezTo>
                <a:cubicBezTo>
                  <a:pt x="245332" y="510401"/>
                  <a:pt x="237394" y="490292"/>
                  <a:pt x="238188" y="468332"/>
                </a:cubicBezTo>
                <a:cubicBezTo>
                  <a:pt x="238982" y="446372"/>
                  <a:pt x="216228" y="422294"/>
                  <a:pt x="242951" y="392132"/>
                </a:cubicBezTo>
                <a:cubicBezTo>
                  <a:pt x="269674" y="361970"/>
                  <a:pt x="395880" y="291326"/>
                  <a:pt x="398526" y="287357"/>
                </a:cubicBezTo>
                <a:cubicBezTo>
                  <a:pt x="401172" y="283388"/>
                  <a:pt x="283961" y="346889"/>
                  <a:pt x="258826" y="368320"/>
                </a:cubicBezTo>
                <a:cubicBezTo>
                  <a:pt x="233691" y="389751"/>
                  <a:pt x="259884" y="384460"/>
                  <a:pt x="247713" y="415945"/>
                </a:cubicBezTo>
                <a:cubicBezTo>
                  <a:pt x="235542" y="447430"/>
                  <a:pt x="207232" y="547972"/>
                  <a:pt x="185801" y="557232"/>
                </a:cubicBezTo>
                <a:cubicBezTo>
                  <a:pt x="164370" y="566492"/>
                  <a:pt x="133678" y="511988"/>
                  <a:pt x="119126" y="471507"/>
                </a:cubicBezTo>
                <a:cubicBezTo>
                  <a:pt x="104574" y="431026"/>
                  <a:pt x="109336" y="352710"/>
                  <a:pt x="98488" y="314345"/>
                </a:cubicBezTo>
                <a:cubicBezTo>
                  <a:pt x="87640" y="275981"/>
                  <a:pt x="70442" y="263545"/>
                  <a:pt x="54038" y="241320"/>
                </a:cubicBezTo>
                <a:cubicBezTo>
                  <a:pt x="37634" y="219095"/>
                  <a:pt x="-1789" y="220153"/>
                  <a:pt x="63" y="180995"/>
                </a:cubicBezTo>
                <a:cubicBezTo>
                  <a:pt x="1915" y="141837"/>
                  <a:pt x="48482" y="1872"/>
                  <a:pt x="52451" y="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66A0E6F1-3828-4D71-AD83-D34090E7E754}"/>
              </a:ext>
            </a:extLst>
          </p:cNvPr>
          <p:cNvSpPr/>
          <p:nvPr/>
        </p:nvSpPr>
        <p:spPr>
          <a:xfrm>
            <a:off x="3588184" y="2820988"/>
            <a:ext cx="204411" cy="217207"/>
          </a:xfrm>
          <a:custGeom>
            <a:avLst/>
            <a:gdLst>
              <a:gd name="connsiteX0" fmla="*/ 12266 w 204411"/>
              <a:gd name="connsiteY0" fmla="*/ 0 h 217207"/>
              <a:gd name="connsiteX1" fmla="*/ 5916 w 204411"/>
              <a:gd name="connsiteY1" fmla="*/ 173037 h 217207"/>
              <a:gd name="connsiteX2" fmla="*/ 101166 w 204411"/>
              <a:gd name="connsiteY2" fmla="*/ 211137 h 217207"/>
              <a:gd name="connsiteX3" fmla="*/ 204354 w 204411"/>
              <a:gd name="connsiteY3" fmla="*/ 215900 h 217207"/>
              <a:gd name="connsiteX4" fmla="*/ 86879 w 204411"/>
              <a:gd name="connsiteY4" fmla="*/ 198437 h 217207"/>
              <a:gd name="connsiteX5" fmla="*/ 29729 w 204411"/>
              <a:gd name="connsiteY5" fmla="*/ 171450 h 217207"/>
              <a:gd name="connsiteX6" fmla="*/ 12266 w 204411"/>
              <a:gd name="connsiteY6" fmla="*/ 0 h 21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411" h="217207">
                <a:moveTo>
                  <a:pt x="12266" y="0"/>
                </a:moveTo>
                <a:cubicBezTo>
                  <a:pt x="8297" y="264"/>
                  <a:pt x="-8901" y="137847"/>
                  <a:pt x="5916" y="173037"/>
                </a:cubicBezTo>
                <a:cubicBezTo>
                  <a:pt x="20733" y="208227"/>
                  <a:pt x="68093" y="203993"/>
                  <a:pt x="101166" y="211137"/>
                </a:cubicBezTo>
                <a:cubicBezTo>
                  <a:pt x="134239" y="218281"/>
                  <a:pt x="206735" y="218017"/>
                  <a:pt x="204354" y="215900"/>
                </a:cubicBezTo>
                <a:cubicBezTo>
                  <a:pt x="201973" y="213783"/>
                  <a:pt x="115983" y="205845"/>
                  <a:pt x="86879" y="198437"/>
                </a:cubicBezTo>
                <a:cubicBezTo>
                  <a:pt x="57775" y="191029"/>
                  <a:pt x="42165" y="200290"/>
                  <a:pt x="29729" y="171450"/>
                </a:cubicBezTo>
                <a:cubicBezTo>
                  <a:pt x="17294" y="142611"/>
                  <a:pt x="16235" y="-264"/>
                  <a:pt x="12266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521F87F5-1930-4C91-A115-43790E416BCC}"/>
              </a:ext>
            </a:extLst>
          </p:cNvPr>
          <p:cNvSpPr/>
          <p:nvPr/>
        </p:nvSpPr>
        <p:spPr>
          <a:xfrm>
            <a:off x="6469061" y="4841535"/>
            <a:ext cx="271503" cy="162671"/>
          </a:xfrm>
          <a:custGeom>
            <a:avLst/>
            <a:gdLst>
              <a:gd name="connsiteX0" fmla="*/ 2 w 271503"/>
              <a:gd name="connsiteY0" fmla="*/ 8278 h 162671"/>
              <a:gd name="connsiteX1" fmla="*/ 114302 w 271503"/>
              <a:gd name="connsiteY1" fmla="*/ 17803 h 162671"/>
              <a:gd name="connsiteX2" fmla="*/ 266702 w 271503"/>
              <a:gd name="connsiteY2" fmla="*/ 157503 h 162671"/>
              <a:gd name="connsiteX3" fmla="*/ 222252 w 271503"/>
              <a:gd name="connsiteY3" fmla="*/ 127340 h 162671"/>
              <a:gd name="connsiteX4" fmla="*/ 111127 w 271503"/>
              <a:gd name="connsiteY4" fmla="*/ 76540 h 162671"/>
              <a:gd name="connsiteX5" fmla="*/ 2 w 271503"/>
              <a:gd name="connsiteY5" fmla="*/ 8278 h 16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503" h="162671">
                <a:moveTo>
                  <a:pt x="2" y="8278"/>
                </a:moveTo>
                <a:cubicBezTo>
                  <a:pt x="531" y="-1512"/>
                  <a:pt x="69852" y="-7068"/>
                  <a:pt x="114302" y="17803"/>
                </a:cubicBezTo>
                <a:cubicBezTo>
                  <a:pt x="158752" y="42674"/>
                  <a:pt x="248710" y="139247"/>
                  <a:pt x="266702" y="157503"/>
                </a:cubicBezTo>
                <a:cubicBezTo>
                  <a:pt x="284694" y="175759"/>
                  <a:pt x="248181" y="140834"/>
                  <a:pt x="222252" y="127340"/>
                </a:cubicBezTo>
                <a:cubicBezTo>
                  <a:pt x="196323" y="113846"/>
                  <a:pt x="144729" y="95061"/>
                  <a:pt x="111127" y="76540"/>
                </a:cubicBezTo>
                <a:cubicBezTo>
                  <a:pt x="77525" y="58019"/>
                  <a:pt x="-527" y="18068"/>
                  <a:pt x="2" y="827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B6FD902C-24D4-4A60-AAE9-26579F8EFD07}"/>
              </a:ext>
            </a:extLst>
          </p:cNvPr>
          <p:cNvSpPr/>
          <p:nvPr/>
        </p:nvSpPr>
        <p:spPr>
          <a:xfrm>
            <a:off x="6452603" y="4774389"/>
            <a:ext cx="154178" cy="92288"/>
          </a:xfrm>
          <a:custGeom>
            <a:avLst/>
            <a:gdLst>
              <a:gd name="connsiteX0" fmla="*/ 151397 w 154178"/>
              <a:gd name="connsiteY0" fmla="*/ 811 h 92288"/>
              <a:gd name="connsiteX1" fmla="*/ 35510 w 154178"/>
              <a:gd name="connsiteY1" fmla="*/ 42086 h 92288"/>
              <a:gd name="connsiteX2" fmla="*/ 585 w 154178"/>
              <a:gd name="connsiteY2" fmla="*/ 91299 h 92288"/>
              <a:gd name="connsiteX3" fmla="*/ 21222 w 154178"/>
              <a:gd name="connsiteY3" fmla="*/ 75424 h 92288"/>
              <a:gd name="connsiteX4" fmla="*/ 111710 w 154178"/>
              <a:gd name="connsiteY4" fmla="*/ 80186 h 92288"/>
              <a:gd name="connsiteX5" fmla="*/ 151397 w 154178"/>
              <a:gd name="connsiteY5" fmla="*/ 811 h 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178" h="92288">
                <a:moveTo>
                  <a:pt x="151397" y="811"/>
                </a:moveTo>
                <a:cubicBezTo>
                  <a:pt x="138697" y="-5539"/>
                  <a:pt x="60645" y="27005"/>
                  <a:pt x="35510" y="42086"/>
                </a:cubicBezTo>
                <a:cubicBezTo>
                  <a:pt x="10375" y="57167"/>
                  <a:pt x="2966" y="85743"/>
                  <a:pt x="585" y="91299"/>
                </a:cubicBezTo>
                <a:cubicBezTo>
                  <a:pt x="-1796" y="96855"/>
                  <a:pt x="2701" y="77276"/>
                  <a:pt x="21222" y="75424"/>
                </a:cubicBezTo>
                <a:cubicBezTo>
                  <a:pt x="39743" y="73572"/>
                  <a:pt x="93189" y="89446"/>
                  <a:pt x="111710" y="80186"/>
                </a:cubicBezTo>
                <a:cubicBezTo>
                  <a:pt x="130231" y="70926"/>
                  <a:pt x="164097" y="7161"/>
                  <a:pt x="151397" y="8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月 74">
            <a:extLst>
              <a:ext uri="{FF2B5EF4-FFF2-40B4-BE49-F238E27FC236}">
                <a16:creationId xmlns:a16="http://schemas.microsoft.com/office/drawing/2014/main" id="{868DB86A-92AE-40D5-A63E-73D772935D68}"/>
              </a:ext>
            </a:extLst>
          </p:cNvPr>
          <p:cNvSpPr/>
          <p:nvPr/>
        </p:nvSpPr>
        <p:spPr>
          <a:xfrm rot="19660325">
            <a:off x="6644218" y="4792136"/>
            <a:ext cx="84667" cy="154517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FC858DEA-8048-4F33-998C-A987553CF7D2}"/>
              </a:ext>
            </a:extLst>
          </p:cNvPr>
          <p:cNvSpPr/>
          <p:nvPr/>
        </p:nvSpPr>
        <p:spPr>
          <a:xfrm>
            <a:off x="5349795" y="125606"/>
            <a:ext cx="2803607" cy="1138045"/>
          </a:xfrm>
          <a:custGeom>
            <a:avLst/>
            <a:gdLst>
              <a:gd name="connsiteX0" fmla="*/ 2803605 w 2803607"/>
              <a:gd name="connsiteY0" fmla="*/ 1138044 h 1138045"/>
              <a:gd name="connsiteX1" fmla="*/ 2448005 w 2803607"/>
              <a:gd name="connsiteY1" fmla="*/ 490344 h 1138045"/>
              <a:gd name="connsiteX2" fmla="*/ 2581355 w 2803607"/>
              <a:gd name="connsiteY2" fmla="*/ 776094 h 1138045"/>
              <a:gd name="connsiteX3" fmla="*/ 2460705 w 2803607"/>
              <a:gd name="connsiteY3" fmla="*/ 636394 h 1138045"/>
              <a:gd name="connsiteX4" fmla="*/ 2016205 w 2803607"/>
              <a:gd name="connsiteY4" fmla="*/ 299844 h 1138045"/>
              <a:gd name="connsiteX5" fmla="*/ 1209755 w 2803607"/>
              <a:gd name="connsiteY5" fmla="*/ 204594 h 1138045"/>
              <a:gd name="connsiteX6" fmla="*/ 1520905 w 2803607"/>
              <a:gd name="connsiteY6" fmla="*/ 179194 h 1138045"/>
              <a:gd name="connsiteX7" fmla="*/ 28655 w 2803607"/>
              <a:gd name="connsiteY7" fmla="*/ 7744 h 1138045"/>
              <a:gd name="connsiteX8" fmla="*/ 631905 w 2803607"/>
              <a:gd name="connsiteY8" fmla="*/ 45844 h 1138045"/>
              <a:gd name="connsiteX9" fmla="*/ 1774905 w 2803607"/>
              <a:gd name="connsiteY9" fmla="*/ 191894 h 1138045"/>
              <a:gd name="connsiteX10" fmla="*/ 2441655 w 2803607"/>
              <a:gd name="connsiteY10" fmla="*/ 496694 h 1138045"/>
              <a:gd name="connsiteX11" fmla="*/ 2803605 w 2803607"/>
              <a:gd name="connsiteY11" fmla="*/ 1138044 h 1138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03607" h="1138045">
                <a:moveTo>
                  <a:pt x="2803605" y="1138044"/>
                </a:moveTo>
                <a:cubicBezTo>
                  <a:pt x="2804663" y="1136986"/>
                  <a:pt x="2485047" y="550669"/>
                  <a:pt x="2448005" y="490344"/>
                </a:cubicBezTo>
                <a:cubicBezTo>
                  <a:pt x="2410963" y="430019"/>
                  <a:pt x="2579238" y="751752"/>
                  <a:pt x="2581355" y="776094"/>
                </a:cubicBezTo>
                <a:cubicBezTo>
                  <a:pt x="2583472" y="800436"/>
                  <a:pt x="2554897" y="715769"/>
                  <a:pt x="2460705" y="636394"/>
                </a:cubicBezTo>
                <a:cubicBezTo>
                  <a:pt x="2366513" y="557019"/>
                  <a:pt x="2224697" y="371811"/>
                  <a:pt x="2016205" y="299844"/>
                </a:cubicBezTo>
                <a:cubicBezTo>
                  <a:pt x="1807713" y="227877"/>
                  <a:pt x="1292305" y="224702"/>
                  <a:pt x="1209755" y="204594"/>
                </a:cubicBezTo>
                <a:cubicBezTo>
                  <a:pt x="1127205" y="184486"/>
                  <a:pt x="1717755" y="212002"/>
                  <a:pt x="1520905" y="179194"/>
                </a:cubicBezTo>
                <a:cubicBezTo>
                  <a:pt x="1324055" y="146386"/>
                  <a:pt x="176822" y="29969"/>
                  <a:pt x="28655" y="7744"/>
                </a:cubicBezTo>
                <a:cubicBezTo>
                  <a:pt x="-119512" y="-14481"/>
                  <a:pt x="340863" y="15152"/>
                  <a:pt x="631905" y="45844"/>
                </a:cubicBezTo>
                <a:cubicBezTo>
                  <a:pt x="922947" y="76536"/>
                  <a:pt x="1473280" y="116752"/>
                  <a:pt x="1774905" y="191894"/>
                </a:cubicBezTo>
                <a:cubicBezTo>
                  <a:pt x="2076530" y="267036"/>
                  <a:pt x="2268088" y="340061"/>
                  <a:pt x="2441655" y="496694"/>
                </a:cubicBezTo>
                <a:cubicBezTo>
                  <a:pt x="2615222" y="653327"/>
                  <a:pt x="2802547" y="1139102"/>
                  <a:pt x="2803605" y="113804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8AE58F85-F56C-44F3-B5C4-A9416B815D8F}"/>
              </a:ext>
            </a:extLst>
          </p:cNvPr>
          <p:cNvSpPr/>
          <p:nvPr/>
        </p:nvSpPr>
        <p:spPr>
          <a:xfrm>
            <a:off x="8280267" y="1474178"/>
            <a:ext cx="1356898" cy="2092347"/>
          </a:xfrm>
          <a:custGeom>
            <a:avLst/>
            <a:gdLst>
              <a:gd name="connsiteX0" fmla="*/ 133 w 1356898"/>
              <a:gd name="connsiteY0" fmla="*/ 62522 h 2092347"/>
              <a:gd name="connsiteX1" fmla="*/ 590683 w 1356898"/>
              <a:gd name="connsiteY1" fmla="*/ 100622 h 2092347"/>
              <a:gd name="connsiteX2" fmla="*/ 1060583 w 1356898"/>
              <a:gd name="connsiteY2" fmla="*/ 735622 h 2092347"/>
              <a:gd name="connsiteX3" fmla="*/ 851033 w 1356898"/>
              <a:gd name="connsiteY3" fmla="*/ 386372 h 2092347"/>
              <a:gd name="connsiteX4" fmla="*/ 1085983 w 1356898"/>
              <a:gd name="connsiteY4" fmla="*/ 805472 h 2092347"/>
              <a:gd name="connsiteX5" fmla="*/ 1282833 w 1356898"/>
              <a:gd name="connsiteY5" fmla="*/ 1313472 h 2092347"/>
              <a:gd name="connsiteX6" fmla="*/ 1193933 w 1356898"/>
              <a:gd name="connsiteY6" fmla="*/ 1040422 h 2092347"/>
              <a:gd name="connsiteX7" fmla="*/ 1352683 w 1356898"/>
              <a:gd name="connsiteY7" fmla="*/ 1503972 h 2092347"/>
              <a:gd name="connsiteX8" fmla="*/ 990733 w 1356898"/>
              <a:gd name="connsiteY8" fmla="*/ 2081822 h 2092347"/>
              <a:gd name="connsiteX9" fmla="*/ 1136783 w 1356898"/>
              <a:gd name="connsiteY9" fmla="*/ 1846872 h 2092347"/>
              <a:gd name="connsiteX10" fmla="*/ 1308233 w 1356898"/>
              <a:gd name="connsiteY10" fmla="*/ 1465872 h 2092347"/>
              <a:gd name="connsiteX11" fmla="*/ 946283 w 1356898"/>
              <a:gd name="connsiteY11" fmla="*/ 627672 h 2092347"/>
              <a:gd name="connsiteX12" fmla="*/ 914533 w 1356898"/>
              <a:gd name="connsiteY12" fmla="*/ 589572 h 2092347"/>
              <a:gd name="connsiteX13" fmla="*/ 539883 w 1356898"/>
              <a:gd name="connsiteY13" fmla="*/ 37122 h 2092347"/>
              <a:gd name="connsiteX14" fmla="*/ 133 w 1356898"/>
              <a:gd name="connsiteY14" fmla="*/ 62522 h 209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56898" h="2092347">
                <a:moveTo>
                  <a:pt x="133" y="62522"/>
                </a:moveTo>
                <a:cubicBezTo>
                  <a:pt x="8600" y="73105"/>
                  <a:pt x="413941" y="-11561"/>
                  <a:pt x="590683" y="100622"/>
                </a:cubicBezTo>
                <a:cubicBezTo>
                  <a:pt x="767425" y="212805"/>
                  <a:pt x="1017191" y="687997"/>
                  <a:pt x="1060583" y="735622"/>
                </a:cubicBezTo>
                <a:cubicBezTo>
                  <a:pt x="1103975" y="783247"/>
                  <a:pt x="846800" y="374730"/>
                  <a:pt x="851033" y="386372"/>
                </a:cubicBezTo>
                <a:cubicBezTo>
                  <a:pt x="855266" y="398014"/>
                  <a:pt x="1014016" y="650955"/>
                  <a:pt x="1085983" y="805472"/>
                </a:cubicBezTo>
                <a:cubicBezTo>
                  <a:pt x="1157950" y="959989"/>
                  <a:pt x="1264841" y="1274314"/>
                  <a:pt x="1282833" y="1313472"/>
                </a:cubicBezTo>
                <a:cubicBezTo>
                  <a:pt x="1300825" y="1352630"/>
                  <a:pt x="1182291" y="1008672"/>
                  <a:pt x="1193933" y="1040422"/>
                </a:cubicBezTo>
                <a:cubicBezTo>
                  <a:pt x="1205575" y="1072172"/>
                  <a:pt x="1386550" y="1330405"/>
                  <a:pt x="1352683" y="1503972"/>
                </a:cubicBezTo>
                <a:cubicBezTo>
                  <a:pt x="1318816" y="1677539"/>
                  <a:pt x="1026716" y="2024672"/>
                  <a:pt x="990733" y="2081822"/>
                </a:cubicBezTo>
                <a:cubicBezTo>
                  <a:pt x="954750" y="2138972"/>
                  <a:pt x="1083866" y="1949530"/>
                  <a:pt x="1136783" y="1846872"/>
                </a:cubicBezTo>
                <a:cubicBezTo>
                  <a:pt x="1189700" y="1744214"/>
                  <a:pt x="1339983" y="1669072"/>
                  <a:pt x="1308233" y="1465872"/>
                </a:cubicBezTo>
                <a:cubicBezTo>
                  <a:pt x="1276483" y="1262672"/>
                  <a:pt x="1011900" y="773722"/>
                  <a:pt x="946283" y="627672"/>
                </a:cubicBezTo>
                <a:cubicBezTo>
                  <a:pt x="880666" y="481622"/>
                  <a:pt x="982266" y="687997"/>
                  <a:pt x="914533" y="589572"/>
                </a:cubicBezTo>
                <a:cubicBezTo>
                  <a:pt x="846800" y="491147"/>
                  <a:pt x="690166" y="129197"/>
                  <a:pt x="539883" y="37122"/>
                </a:cubicBezTo>
                <a:cubicBezTo>
                  <a:pt x="389600" y="-54953"/>
                  <a:pt x="-8334" y="51939"/>
                  <a:pt x="133" y="6252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133C63F9-87A6-4B43-AC07-ED1F607EA4AB}"/>
              </a:ext>
            </a:extLst>
          </p:cNvPr>
          <p:cNvSpPr/>
          <p:nvPr/>
        </p:nvSpPr>
        <p:spPr>
          <a:xfrm>
            <a:off x="5118100" y="2426376"/>
            <a:ext cx="2064763" cy="1264097"/>
          </a:xfrm>
          <a:custGeom>
            <a:avLst/>
            <a:gdLst>
              <a:gd name="connsiteX0" fmla="*/ 0 w 2064763"/>
              <a:gd name="connsiteY0" fmla="*/ 1262974 h 1264097"/>
              <a:gd name="connsiteX1" fmla="*/ 508000 w 2064763"/>
              <a:gd name="connsiteY1" fmla="*/ 1212174 h 1264097"/>
              <a:gd name="connsiteX2" fmla="*/ 1003300 w 2064763"/>
              <a:gd name="connsiteY2" fmla="*/ 926424 h 1264097"/>
              <a:gd name="connsiteX3" fmla="*/ 800100 w 2064763"/>
              <a:gd name="connsiteY3" fmla="*/ 1040724 h 1264097"/>
              <a:gd name="connsiteX4" fmla="*/ 361950 w 2064763"/>
              <a:gd name="connsiteY4" fmla="*/ 1256624 h 1264097"/>
              <a:gd name="connsiteX5" fmla="*/ 736600 w 2064763"/>
              <a:gd name="connsiteY5" fmla="*/ 1167724 h 1264097"/>
              <a:gd name="connsiteX6" fmla="*/ 908050 w 2064763"/>
              <a:gd name="connsiteY6" fmla="*/ 1047074 h 1264097"/>
              <a:gd name="connsiteX7" fmla="*/ 647700 w 2064763"/>
              <a:gd name="connsiteY7" fmla="*/ 1193124 h 1264097"/>
              <a:gd name="connsiteX8" fmla="*/ 1009650 w 2064763"/>
              <a:gd name="connsiteY8" fmla="*/ 983574 h 1264097"/>
              <a:gd name="connsiteX9" fmla="*/ 1473200 w 2064763"/>
              <a:gd name="connsiteY9" fmla="*/ 545424 h 1264097"/>
              <a:gd name="connsiteX10" fmla="*/ 1073150 w 2064763"/>
              <a:gd name="connsiteY10" fmla="*/ 901024 h 1264097"/>
              <a:gd name="connsiteX11" fmla="*/ 2057400 w 2064763"/>
              <a:gd name="connsiteY11" fmla="*/ 5674 h 1264097"/>
              <a:gd name="connsiteX12" fmla="*/ 1498600 w 2064763"/>
              <a:gd name="connsiteY12" fmla="*/ 539074 h 1264097"/>
              <a:gd name="connsiteX13" fmla="*/ 1041400 w 2064763"/>
              <a:gd name="connsiteY13" fmla="*/ 945474 h 1264097"/>
              <a:gd name="connsiteX14" fmla="*/ 762000 w 2064763"/>
              <a:gd name="connsiteY14" fmla="*/ 1135974 h 1264097"/>
              <a:gd name="connsiteX15" fmla="*/ 889000 w 2064763"/>
              <a:gd name="connsiteY15" fmla="*/ 1110574 h 1264097"/>
              <a:gd name="connsiteX16" fmla="*/ 0 w 2064763"/>
              <a:gd name="connsiteY16" fmla="*/ 1262974 h 126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64763" h="1264097">
                <a:moveTo>
                  <a:pt x="0" y="1262974"/>
                </a:moveTo>
                <a:cubicBezTo>
                  <a:pt x="170391" y="1265620"/>
                  <a:pt x="340783" y="1268266"/>
                  <a:pt x="508000" y="1212174"/>
                </a:cubicBezTo>
                <a:cubicBezTo>
                  <a:pt x="675217" y="1156082"/>
                  <a:pt x="954617" y="954999"/>
                  <a:pt x="1003300" y="926424"/>
                </a:cubicBezTo>
                <a:cubicBezTo>
                  <a:pt x="1051983" y="897849"/>
                  <a:pt x="906992" y="985691"/>
                  <a:pt x="800100" y="1040724"/>
                </a:cubicBezTo>
                <a:cubicBezTo>
                  <a:pt x="693208" y="1095757"/>
                  <a:pt x="372533" y="1235457"/>
                  <a:pt x="361950" y="1256624"/>
                </a:cubicBezTo>
                <a:cubicBezTo>
                  <a:pt x="351367" y="1277791"/>
                  <a:pt x="645583" y="1202649"/>
                  <a:pt x="736600" y="1167724"/>
                </a:cubicBezTo>
                <a:cubicBezTo>
                  <a:pt x="827617" y="1132799"/>
                  <a:pt x="922867" y="1042841"/>
                  <a:pt x="908050" y="1047074"/>
                </a:cubicBezTo>
                <a:cubicBezTo>
                  <a:pt x="893233" y="1051307"/>
                  <a:pt x="630767" y="1203707"/>
                  <a:pt x="647700" y="1193124"/>
                </a:cubicBezTo>
                <a:cubicBezTo>
                  <a:pt x="664633" y="1182541"/>
                  <a:pt x="872067" y="1091524"/>
                  <a:pt x="1009650" y="983574"/>
                </a:cubicBezTo>
                <a:cubicBezTo>
                  <a:pt x="1147233" y="875624"/>
                  <a:pt x="1462617" y="559182"/>
                  <a:pt x="1473200" y="545424"/>
                </a:cubicBezTo>
                <a:cubicBezTo>
                  <a:pt x="1483783" y="531666"/>
                  <a:pt x="1073150" y="901024"/>
                  <a:pt x="1073150" y="901024"/>
                </a:cubicBezTo>
                <a:cubicBezTo>
                  <a:pt x="1170517" y="811066"/>
                  <a:pt x="1986492" y="65999"/>
                  <a:pt x="2057400" y="5674"/>
                </a:cubicBezTo>
                <a:cubicBezTo>
                  <a:pt x="2128308" y="-54651"/>
                  <a:pt x="1667933" y="382441"/>
                  <a:pt x="1498600" y="539074"/>
                </a:cubicBezTo>
                <a:cubicBezTo>
                  <a:pt x="1329267" y="695707"/>
                  <a:pt x="1164167" y="845991"/>
                  <a:pt x="1041400" y="945474"/>
                </a:cubicBezTo>
                <a:cubicBezTo>
                  <a:pt x="918633" y="1044957"/>
                  <a:pt x="787400" y="1108457"/>
                  <a:pt x="762000" y="1135974"/>
                </a:cubicBezTo>
                <a:cubicBezTo>
                  <a:pt x="736600" y="1163491"/>
                  <a:pt x="889000" y="1110574"/>
                  <a:pt x="889000" y="1110574"/>
                </a:cubicBezTo>
                <a:lnTo>
                  <a:pt x="0" y="126297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11FA0C74-4AD3-429F-8C23-D470DF940E2B}"/>
              </a:ext>
            </a:extLst>
          </p:cNvPr>
          <p:cNvSpPr/>
          <p:nvPr/>
        </p:nvSpPr>
        <p:spPr>
          <a:xfrm>
            <a:off x="4703588" y="1769717"/>
            <a:ext cx="2556653" cy="1597220"/>
          </a:xfrm>
          <a:custGeom>
            <a:avLst/>
            <a:gdLst>
              <a:gd name="connsiteX0" fmla="*/ 2554462 w 2556653"/>
              <a:gd name="connsiteY0" fmla="*/ 1933 h 1597220"/>
              <a:gd name="connsiteX1" fmla="*/ 2008362 w 2556653"/>
              <a:gd name="connsiteY1" fmla="*/ 154333 h 1597220"/>
              <a:gd name="connsiteX2" fmla="*/ 1005062 w 2556653"/>
              <a:gd name="connsiteY2" fmla="*/ 503583 h 1597220"/>
              <a:gd name="connsiteX3" fmla="*/ 1836912 w 2556653"/>
              <a:gd name="connsiteY3" fmla="*/ 217833 h 1597220"/>
              <a:gd name="connsiteX4" fmla="*/ 1151112 w 2556653"/>
              <a:gd name="connsiteY4" fmla="*/ 541683 h 1597220"/>
              <a:gd name="connsiteX5" fmla="*/ 592312 w 2556653"/>
              <a:gd name="connsiteY5" fmla="*/ 1043333 h 1597220"/>
              <a:gd name="connsiteX6" fmla="*/ 1195562 w 2556653"/>
              <a:gd name="connsiteY6" fmla="*/ 490883 h 1597220"/>
              <a:gd name="connsiteX7" fmla="*/ 643112 w 2556653"/>
              <a:gd name="connsiteY7" fmla="*/ 903633 h 1597220"/>
              <a:gd name="connsiteX8" fmla="*/ 1762 w 2556653"/>
              <a:gd name="connsiteY8" fmla="*/ 1595783 h 1597220"/>
              <a:gd name="connsiteX9" fmla="*/ 503412 w 2556653"/>
              <a:gd name="connsiteY9" fmla="*/ 1056033 h 1597220"/>
              <a:gd name="connsiteX10" fmla="*/ 1894062 w 2556653"/>
              <a:gd name="connsiteY10" fmla="*/ 103533 h 1597220"/>
              <a:gd name="connsiteX11" fmla="*/ 1817862 w 2556653"/>
              <a:gd name="connsiteY11" fmla="*/ 249583 h 1597220"/>
              <a:gd name="connsiteX12" fmla="*/ 2554462 w 2556653"/>
              <a:gd name="connsiteY12" fmla="*/ 1933 h 159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56653" h="1597220">
                <a:moveTo>
                  <a:pt x="2554462" y="1933"/>
                </a:moveTo>
                <a:cubicBezTo>
                  <a:pt x="2586212" y="-13942"/>
                  <a:pt x="2266595" y="70725"/>
                  <a:pt x="2008362" y="154333"/>
                </a:cubicBezTo>
                <a:cubicBezTo>
                  <a:pt x="1750129" y="237941"/>
                  <a:pt x="1033637" y="493000"/>
                  <a:pt x="1005062" y="503583"/>
                </a:cubicBezTo>
                <a:cubicBezTo>
                  <a:pt x="976487" y="514166"/>
                  <a:pt x="1812570" y="211483"/>
                  <a:pt x="1836912" y="217833"/>
                </a:cubicBezTo>
                <a:cubicBezTo>
                  <a:pt x="1861254" y="224183"/>
                  <a:pt x="1358545" y="404100"/>
                  <a:pt x="1151112" y="541683"/>
                </a:cubicBezTo>
                <a:cubicBezTo>
                  <a:pt x="943679" y="679266"/>
                  <a:pt x="584904" y="1051800"/>
                  <a:pt x="592312" y="1043333"/>
                </a:cubicBezTo>
                <a:cubicBezTo>
                  <a:pt x="599720" y="1034866"/>
                  <a:pt x="1187095" y="514166"/>
                  <a:pt x="1195562" y="490883"/>
                </a:cubicBezTo>
                <a:cubicBezTo>
                  <a:pt x="1204029" y="467600"/>
                  <a:pt x="842079" y="719483"/>
                  <a:pt x="643112" y="903633"/>
                </a:cubicBezTo>
                <a:cubicBezTo>
                  <a:pt x="444145" y="1087783"/>
                  <a:pt x="25045" y="1570383"/>
                  <a:pt x="1762" y="1595783"/>
                </a:cubicBezTo>
                <a:cubicBezTo>
                  <a:pt x="-21521" y="1621183"/>
                  <a:pt x="188029" y="1304741"/>
                  <a:pt x="503412" y="1056033"/>
                </a:cubicBezTo>
                <a:cubicBezTo>
                  <a:pt x="818795" y="807325"/>
                  <a:pt x="1674987" y="237941"/>
                  <a:pt x="1894062" y="103533"/>
                </a:cubicBezTo>
                <a:cubicBezTo>
                  <a:pt x="2113137" y="-30875"/>
                  <a:pt x="1712029" y="264400"/>
                  <a:pt x="1817862" y="249583"/>
                </a:cubicBezTo>
                <a:cubicBezTo>
                  <a:pt x="1923695" y="234766"/>
                  <a:pt x="2522712" y="17808"/>
                  <a:pt x="2554462" y="19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6E46D352-22B4-4193-A61A-3E8232097A3F}"/>
              </a:ext>
            </a:extLst>
          </p:cNvPr>
          <p:cNvSpPr/>
          <p:nvPr/>
        </p:nvSpPr>
        <p:spPr>
          <a:xfrm>
            <a:off x="4534898" y="2055798"/>
            <a:ext cx="2546869" cy="1583173"/>
          </a:xfrm>
          <a:custGeom>
            <a:avLst/>
            <a:gdLst>
              <a:gd name="connsiteX0" fmla="*/ 2545352 w 2546869"/>
              <a:gd name="connsiteY0" fmla="*/ 1602 h 1583173"/>
              <a:gd name="connsiteX1" fmla="*/ 1954802 w 2546869"/>
              <a:gd name="connsiteY1" fmla="*/ 236552 h 1583173"/>
              <a:gd name="connsiteX2" fmla="*/ 1027702 w 2546869"/>
              <a:gd name="connsiteY2" fmla="*/ 725502 h 1583173"/>
              <a:gd name="connsiteX3" fmla="*/ 2043702 w 2546869"/>
              <a:gd name="connsiteY3" fmla="*/ 173052 h 1583173"/>
              <a:gd name="connsiteX4" fmla="*/ 1288052 w 2546869"/>
              <a:gd name="connsiteY4" fmla="*/ 573102 h 1583173"/>
              <a:gd name="connsiteX5" fmla="*/ 792752 w 2546869"/>
              <a:gd name="connsiteY5" fmla="*/ 916002 h 1583173"/>
              <a:gd name="connsiteX6" fmla="*/ 1002302 w 2546869"/>
              <a:gd name="connsiteY6" fmla="*/ 744552 h 1583173"/>
              <a:gd name="connsiteX7" fmla="*/ 233952 w 2546869"/>
              <a:gd name="connsiteY7" fmla="*/ 1379552 h 1583173"/>
              <a:gd name="connsiteX8" fmla="*/ 24402 w 2546869"/>
              <a:gd name="connsiteY8" fmla="*/ 1570052 h 1583173"/>
              <a:gd name="connsiteX9" fmla="*/ 710202 w 2546869"/>
              <a:gd name="connsiteY9" fmla="*/ 1074752 h 1583173"/>
              <a:gd name="connsiteX10" fmla="*/ 1402352 w 2546869"/>
              <a:gd name="connsiteY10" fmla="*/ 452452 h 1583173"/>
              <a:gd name="connsiteX11" fmla="*/ 1421402 w 2546869"/>
              <a:gd name="connsiteY11" fmla="*/ 490552 h 1583173"/>
              <a:gd name="connsiteX12" fmla="*/ 1599202 w 2546869"/>
              <a:gd name="connsiteY12" fmla="*/ 420702 h 1583173"/>
              <a:gd name="connsiteX13" fmla="*/ 2107202 w 2546869"/>
              <a:gd name="connsiteY13" fmla="*/ 147652 h 1583173"/>
              <a:gd name="connsiteX14" fmla="*/ 2545352 w 2546869"/>
              <a:gd name="connsiteY14" fmla="*/ 1602 h 158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6869" h="1583173">
                <a:moveTo>
                  <a:pt x="2545352" y="1602"/>
                </a:moveTo>
                <a:cubicBezTo>
                  <a:pt x="2519952" y="16419"/>
                  <a:pt x="2207744" y="115902"/>
                  <a:pt x="1954802" y="236552"/>
                </a:cubicBezTo>
                <a:cubicBezTo>
                  <a:pt x="1701860" y="357202"/>
                  <a:pt x="1027702" y="725502"/>
                  <a:pt x="1027702" y="725502"/>
                </a:cubicBezTo>
                <a:cubicBezTo>
                  <a:pt x="1042519" y="714919"/>
                  <a:pt x="2000311" y="198452"/>
                  <a:pt x="2043702" y="173052"/>
                </a:cubicBezTo>
                <a:cubicBezTo>
                  <a:pt x="2087093" y="147652"/>
                  <a:pt x="1496544" y="449277"/>
                  <a:pt x="1288052" y="573102"/>
                </a:cubicBezTo>
                <a:cubicBezTo>
                  <a:pt x="1079560" y="696927"/>
                  <a:pt x="840377" y="887427"/>
                  <a:pt x="792752" y="916002"/>
                </a:cubicBezTo>
                <a:cubicBezTo>
                  <a:pt x="745127" y="944577"/>
                  <a:pt x="1002302" y="744552"/>
                  <a:pt x="1002302" y="744552"/>
                </a:cubicBezTo>
                <a:lnTo>
                  <a:pt x="233952" y="1379552"/>
                </a:lnTo>
                <a:cubicBezTo>
                  <a:pt x="70969" y="1517135"/>
                  <a:pt x="-54973" y="1620852"/>
                  <a:pt x="24402" y="1570052"/>
                </a:cubicBezTo>
                <a:cubicBezTo>
                  <a:pt x="103777" y="1519252"/>
                  <a:pt x="480544" y="1261019"/>
                  <a:pt x="710202" y="1074752"/>
                </a:cubicBezTo>
                <a:cubicBezTo>
                  <a:pt x="939860" y="888485"/>
                  <a:pt x="1283819" y="549819"/>
                  <a:pt x="1402352" y="452452"/>
                </a:cubicBezTo>
                <a:cubicBezTo>
                  <a:pt x="1520885" y="355085"/>
                  <a:pt x="1388594" y="495844"/>
                  <a:pt x="1421402" y="490552"/>
                </a:cubicBezTo>
                <a:cubicBezTo>
                  <a:pt x="1454210" y="485260"/>
                  <a:pt x="1484902" y="477852"/>
                  <a:pt x="1599202" y="420702"/>
                </a:cubicBezTo>
                <a:cubicBezTo>
                  <a:pt x="1713502" y="363552"/>
                  <a:pt x="1943160" y="217502"/>
                  <a:pt x="2107202" y="147652"/>
                </a:cubicBezTo>
                <a:cubicBezTo>
                  <a:pt x="2271244" y="77802"/>
                  <a:pt x="2570752" y="-13215"/>
                  <a:pt x="2545352" y="16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5111CD72-77E5-46E6-886F-F0773F577A59}"/>
              </a:ext>
            </a:extLst>
          </p:cNvPr>
          <p:cNvSpPr/>
          <p:nvPr/>
        </p:nvSpPr>
        <p:spPr>
          <a:xfrm>
            <a:off x="4973065" y="2186713"/>
            <a:ext cx="1954538" cy="1422357"/>
          </a:xfrm>
          <a:custGeom>
            <a:avLst/>
            <a:gdLst>
              <a:gd name="connsiteX0" fmla="*/ 1952668 w 1954538"/>
              <a:gd name="connsiteY0" fmla="*/ 1920 h 1422357"/>
              <a:gd name="connsiteX1" fmla="*/ 1474302 w 1954538"/>
              <a:gd name="connsiteY1" fmla="*/ 569187 h 1422357"/>
              <a:gd name="connsiteX2" fmla="*/ 1770635 w 1954538"/>
              <a:gd name="connsiteY2" fmla="*/ 230520 h 1422357"/>
              <a:gd name="connsiteX3" fmla="*/ 1487002 w 1954538"/>
              <a:gd name="connsiteY3" fmla="*/ 488754 h 1422357"/>
              <a:gd name="connsiteX4" fmla="*/ 1072135 w 1954538"/>
              <a:gd name="connsiteY4" fmla="*/ 1009454 h 1422357"/>
              <a:gd name="connsiteX5" fmla="*/ 1415035 w 1954538"/>
              <a:gd name="connsiteY5" fmla="*/ 581887 h 1422357"/>
              <a:gd name="connsiteX6" fmla="*/ 1063668 w 1954538"/>
              <a:gd name="connsiteY6" fmla="*/ 912087 h 1422357"/>
              <a:gd name="connsiteX7" fmla="*/ 856235 w 1954538"/>
              <a:gd name="connsiteY7" fmla="*/ 1123754 h 1422357"/>
              <a:gd name="connsiteX8" fmla="*/ 703835 w 1954538"/>
              <a:gd name="connsiteY8" fmla="*/ 1199954 h 1422357"/>
              <a:gd name="connsiteX9" fmla="*/ 953602 w 1954538"/>
              <a:gd name="connsiteY9" fmla="*/ 1034854 h 1422357"/>
              <a:gd name="connsiteX10" fmla="*/ 581068 w 1954538"/>
              <a:gd name="connsiteY10" fmla="*/ 1276154 h 1422357"/>
              <a:gd name="connsiteX11" fmla="*/ 204302 w 1954538"/>
              <a:gd name="connsiteY11" fmla="*/ 1403154 h 1422357"/>
              <a:gd name="connsiteX12" fmla="*/ 9568 w 1954538"/>
              <a:gd name="connsiteY12" fmla="*/ 1415854 h 1422357"/>
              <a:gd name="connsiteX13" fmla="*/ 496402 w 1954538"/>
              <a:gd name="connsiteY13" fmla="*/ 1343887 h 1422357"/>
              <a:gd name="connsiteX14" fmla="*/ 483702 w 1954538"/>
              <a:gd name="connsiteY14" fmla="*/ 1343887 h 1422357"/>
              <a:gd name="connsiteX15" fmla="*/ 1156802 w 1954538"/>
              <a:gd name="connsiteY15" fmla="*/ 848587 h 1422357"/>
              <a:gd name="connsiteX16" fmla="*/ 1161035 w 1954538"/>
              <a:gd name="connsiteY16" fmla="*/ 882454 h 1422357"/>
              <a:gd name="connsiteX17" fmla="*/ 1597068 w 1954538"/>
              <a:gd name="connsiteY17" fmla="*/ 497220 h 1422357"/>
              <a:gd name="connsiteX18" fmla="*/ 1639402 w 1954538"/>
              <a:gd name="connsiteY18" fmla="*/ 387154 h 1422357"/>
              <a:gd name="connsiteX19" fmla="*/ 1952668 w 1954538"/>
              <a:gd name="connsiteY19" fmla="*/ 1920 h 142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54538" h="1422357">
                <a:moveTo>
                  <a:pt x="1952668" y="1920"/>
                </a:moveTo>
                <a:cubicBezTo>
                  <a:pt x="1925151" y="32259"/>
                  <a:pt x="1504641" y="531087"/>
                  <a:pt x="1474302" y="569187"/>
                </a:cubicBezTo>
                <a:cubicBezTo>
                  <a:pt x="1443963" y="607287"/>
                  <a:pt x="1768518" y="243926"/>
                  <a:pt x="1770635" y="230520"/>
                </a:cubicBezTo>
                <a:cubicBezTo>
                  <a:pt x="1772752" y="217115"/>
                  <a:pt x="1603419" y="358932"/>
                  <a:pt x="1487002" y="488754"/>
                </a:cubicBezTo>
                <a:cubicBezTo>
                  <a:pt x="1370585" y="618576"/>
                  <a:pt x="1084129" y="993932"/>
                  <a:pt x="1072135" y="1009454"/>
                </a:cubicBezTo>
                <a:cubicBezTo>
                  <a:pt x="1060141" y="1024976"/>
                  <a:pt x="1416446" y="598115"/>
                  <a:pt x="1415035" y="581887"/>
                </a:cubicBezTo>
                <a:cubicBezTo>
                  <a:pt x="1413624" y="565659"/>
                  <a:pt x="1156801" y="821776"/>
                  <a:pt x="1063668" y="912087"/>
                </a:cubicBezTo>
                <a:cubicBezTo>
                  <a:pt x="970535" y="1002398"/>
                  <a:pt x="916207" y="1075776"/>
                  <a:pt x="856235" y="1123754"/>
                </a:cubicBezTo>
                <a:cubicBezTo>
                  <a:pt x="796263" y="1171732"/>
                  <a:pt x="687607" y="1214771"/>
                  <a:pt x="703835" y="1199954"/>
                </a:cubicBezTo>
                <a:cubicBezTo>
                  <a:pt x="720063" y="1185137"/>
                  <a:pt x="974063" y="1022154"/>
                  <a:pt x="953602" y="1034854"/>
                </a:cubicBezTo>
                <a:cubicBezTo>
                  <a:pt x="933141" y="1047554"/>
                  <a:pt x="705951" y="1214771"/>
                  <a:pt x="581068" y="1276154"/>
                </a:cubicBezTo>
                <a:cubicBezTo>
                  <a:pt x="456185" y="1337537"/>
                  <a:pt x="299552" y="1379871"/>
                  <a:pt x="204302" y="1403154"/>
                </a:cubicBezTo>
                <a:cubicBezTo>
                  <a:pt x="109052" y="1426437"/>
                  <a:pt x="-39115" y="1425732"/>
                  <a:pt x="9568" y="1415854"/>
                </a:cubicBezTo>
                <a:cubicBezTo>
                  <a:pt x="58251" y="1405976"/>
                  <a:pt x="417380" y="1355882"/>
                  <a:pt x="496402" y="1343887"/>
                </a:cubicBezTo>
                <a:cubicBezTo>
                  <a:pt x="575424" y="1331893"/>
                  <a:pt x="373635" y="1426437"/>
                  <a:pt x="483702" y="1343887"/>
                </a:cubicBezTo>
                <a:cubicBezTo>
                  <a:pt x="593769" y="1261337"/>
                  <a:pt x="1043913" y="925493"/>
                  <a:pt x="1156802" y="848587"/>
                </a:cubicBezTo>
                <a:cubicBezTo>
                  <a:pt x="1269691" y="771682"/>
                  <a:pt x="1087657" y="941015"/>
                  <a:pt x="1161035" y="882454"/>
                </a:cubicBezTo>
                <a:cubicBezTo>
                  <a:pt x="1234413" y="823893"/>
                  <a:pt x="1517340" y="579770"/>
                  <a:pt x="1597068" y="497220"/>
                </a:cubicBezTo>
                <a:cubicBezTo>
                  <a:pt x="1676796" y="414670"/>
                  <a:pt x="1582958" y="464765"/>
                  <a:pt x="1639402" y="387154"/>
                </a:cubicBezTo>
                <a:cubicBezTo>
                  <a:pt x="1695846" y="309543"/>
                  <a:pt x="1980185" y="-28419"/>
                  <a:pt x="1952668" y="19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E128DDE5-03DB-47DA-BA7A-D3FD9C16993B}"/>
              </a:ext>
            </a:extLst>
          </p:cNvPr>
          <p:cNvSpPr/>
          <p:nvPr/>
        </p:nvSpPr>
        <p:spPr>
          <a:xfrm>
            <a:off x="5566832" y="2812232"/>
            <a:ext cx="1281148" cy="913101"/>
          </a:xfrm>
          <a:custGeom>
            <a:avLst/>
            <a:gdLst>
              <a:gd name="connsiteX0" fmla="*/ 1 w 1281148"/>
              <a:gd name="connsiteY0" fmla="*/ 913101 h 913101"/>
              <a:gd name="connsiteX1" fmla="*/ 334435 w 1281148"/>
              <a:gd name="connsiteY1" fmla="*/ 807268 h 913101"/>
              <a:gd name="connsiteX2" fmla="*/ 275168 w 1281148"/>
              <a:gd name="connsiteY2" fmla="*/ 832668 h 913101"/>
              <a:gd name="connsiteX3" fmla="*/ 795868 w 1281148"/>
              <a:gd name="connsiteY3" fmla="*/ 438968 h 913101"/>
              <a:gd name="connsiteX4" fmla="*/ 537635 w 1281148"/>
              <a:gd name="connsiteY4" fmla="*/ 642168 h 913101"/>
              <a:gd name="connsiteX5" fmla="*/ 1278468 w 1281148"/>
              <a:gd name="connsiteY5" fmla="*/ 2935 h 913101"/>
              <a:gd name="connsiteX6" fmla="*/ 787401 w 1281148"/>
              <a:gd name="connsiteY6" fmla="*/ 405101 h 913101"/>
              <a:gd name="connsiteX7" fmla="*/ 817035 w 1281148"/>
              <a:gd name="connsiteY7" fmla="*/ 426268 h 913101"/>
              <a:gd name="connsiteX8" fmla="*/ 774701 w 1281148"/>
              <a:gd name="connsiteY8" fmla="*/ 447435 h 913101"/>
              <a:gd name="connsiteX9" fmla="*/ 397935 w 1281148"/>
              <a:gd name="connsiteY9" fmla="*/ 739535 h 913101"/>
              <a:gd name="connsiteX10" fmla="*/ 338668 w 1281148"/>
              <a:gd name="connsiteY10" fmla="*/ 807268 h 913101"/>
              <a:gd name="connsiteX11" fmla="*/ 1 w 1281148"/>
              <a:gd name="connsiteY11" fmla="*/ 913101 h 91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1148" h="913101">
                <a:moveTo>
                  <a:pt x="1" y="913101"/>
                </a:moveTo>
                <a:cubicBezTo>
                  <a:pt x="-704" y="913101"/>
                  <a:pt x="288574" y="820673"/>
                  <a:pt x="334435" y="807268"/>
                </a:cubicBezTo>
                <a:cubicBezTo>
                  <a:pt x="380296" y="793863"/>
                  <a:pt x="198263" y="894051"/>
                  <a:pt x="275168" y="832668"/>
                </a:cubicBezTo>
                <a:cubicBezTo>
                  <a:pt x="352074" y="771285"/>
                  <a:pt x="752124" y="470718"/>
                  <a:pt x="795868" y="438968"/>
                </a:cubicBezTo>
                <a:cubicBezTo>
                  <a:pt x="839612" y="407218"/>
                  <a:pt x="457202" y="714840"/>
                  <a:pt x="537635" y="642168"/>
                </a:cubicBezTo>
                <a:cubicBezTo>
                  <a:pt x="618068" y="569496"/>
                  <a:pt x="1236840" y="42446"/>
                  <a:pt x="1278468" y="2935"/>
                </a:cubicBezTo>
                <a:cubicBezTo>
                  <a:pt x="1320096" y="-36576"/>
                  <a:pt x="864306" y="334546"/>
                  <a:pt x="787401" y="405101"/>
                </a:cubicBezTo>
                <a:cubicBezTo>
                  <a:pt x="710496" y="475656"/>
                  <a:pt x="819152" y="419212"/>
                  <a:pt x="817035" y="426268"/>
                </a:cubicBezTo>
                <a:cubicBezTo>
                  <a:pt x="814918" y="433324"/>
                  <a:pt x="844551" y="395224"/>
                  <a:pt x="774701" y="447435"/>
                </a:cubicBezTo>
                <a:cubicBezTo>
                  <a:pt x="704851" y="499646"/>
                  <a:pt x="470607" y="679563"/>
                  <a:pt x="397935" y="739535"/>
                </a:cubicBezTo>
                <a:cubicBezTo>
                  <a:pt x="325263" y="799507"/>
                  <a:pt x="404285" y="776224"/>
                  <a:pt x="338668" y="807268"/>
                </a:cubicBezTo>
                <a:cubicBezTo>
                  <a:pt x="273051" y="838312"/>
                  <a:pt x="706" y="913101"/>
                  <a:pt x="1" y="91310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489525A8-9994-4B46-8A4E-C92F341E47AE}"/>
              </a:ext>
            </a:extLst>
          </p:cNvPr>
          <p:cNvSpPr/>
          <p:nvPr/>
        </p:nvSpPr>
        <p:spPr>
          <a:xfrm>
            <a:off x="6402189" y="2074068"/>
            <a:ext cx="671842" cy="2014157"/>
          </a:xfrm>
          <a:custGeom>
            <a:avLst/>
            <a:gdLst>
              <a:gd name="connsiteX0" fmla="*/ 671711 w 671842"/>
              <a:gd name="connsiteY0" fmla="*/ 265 h 2014157"/>
              <a:gd name="connsiteX1" fmla="*/ 265311 w 671842"/>
              <a:gd name="connsiteY1" fmla="*/ 707232 h 2014157"/>
              <a:gd name="connsiteX2" fmla="*/ 451578 w 671842"/>
              <a:gd name="connsiteY2" fmla="*/ 334699 h 2014157"/>
              <a:gd name="connsiteX3" fmla="*/ 299178 w 671842"/>
              <a:gd name="connsiteY3" fmla="*/ 584465 h 2014157"/>
              <a:gd name="connsiteX4" fmla="*/ 146778 w 671842"/>
              <a:gd name="connsiteY4" fmla="*/ 982399 h 2014157"/>
              <a:gd name="connsiteX5" fmla="*/ 290711 w 671842"/>
              <a:gd name="connsiteY5" fmla="*/ 605632 h 2014157"/>
              <a:gd name="connsiteX6" fmla="*/ 91744 w 671842"/>
              <a:gd name="connsiteY6" fmla="*/ 1067065 h 2014157"/>
              <a:gd name="connsiteX7" fmla="*/ 15544 w 671842"/>
              <a:gd name="connsiteY7" fmla="*/ 1566599 h 2014157"/>
              <a:gd name="connsiteX8" fmla="*/ 70578 w 671842"/>
              <a:gd name="connsiteY8" fmla="*/ 1299899 h 2014157"/>
              <a:gd name="connsiteX9" fmla="*/ 2844 w 671842"/>
              <a:gd name="connsiteY9" fmla="*/ 1994165 h 2014157"/>
              <a:gd name="connsiteX10" fmla="*/ 24011 w 671842"/>
              <a:gd name="connsiteY10" fmla="*/ 1769799 h 2014157"/>
              <a:gd name="connsiteX11" fmla="*/ 125611 w 671842"/>
              <a:gd name="connsiteY11" fmla="*/ 1185599 h 2014157"/>
              <a:gd name="connsiteX12" fmla="*/ 104444 w 671842"/>
              <a:gd name="connsiteY12" fmla="*/ 1202532 h 2014157"/>
              <a:gd name="connsiteX13" fmla="*/ 307644 w 671842"/>
              <a:gd name="connsiteY13" fmla="*/ 631032 h 2014157"/>
              <a:gd name="connsiteX14" fmla="*/ 671711 w 671842"/>
              <a:gd name="connsiteY14" fmla="*/ 265 h 201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1842" h="2014157">
                <a:moveTo>
                  <a:pt x="671711" y="265"/>
                </a:moveTo>
                <a:cubicBezTo>
                  <a:pt x="664656" y="12965"/>
                  <a:pt x="302000" y="651493"/>
                  <a:pt x="265311" y="707232"/>
                </a:cubicBezTo>
                <a:cubicBezTo>
                  <a:pt x="228622" y="762971"/>
                  <a:pt x="445934" y="355160"/>
                  <a:pt x="451578" y="334699"/>
                </a:cubicBezTo>
                <a:cubicBezTo>
                  <a:pt x="457222" y="314238"/>
                  <a:pt x="349978" y="476515"/>
                  <a:pt x="299178" y="584465"/>
                </a:cubicBezTo>
                <a:cubicBezTo>
                  <a:pt x="248378" y="692415"/>
                  <a:pt x="148189" y="978871"/>
                  <a:pt x="146778" y="982399"/>
                </a:cubicBezTo>
                <a:cubicBezTo>
                  <a:pt x="145367" y="985927"/>
                  <a:pt x="299883" y="591521"/>
                  <a:pt x="290711" y="605632"/>
                </a:cubicBezTo>
                <a:cubicBezTo>
                  <a:pt x="281539" y="619743"/>
                  <a:pt x="137605" y="906904"/>
                  <a:pt x="91744" y="1067065"/>
                </a:cubicBezTo>
                <a:cubicBezTo>
                  <a:pt x="45883" y="1227226"/>
                  <a:pt x="19072" y="1527793"/>
                  <a:pt x="15544" y="1566599"/>
                </a:cubicBezTo>
                <a:cubicBezTo>
                  <a:pt x="12016" y="1605405"/>
                  <a:pt x="72695" y="1228638"/>
                  <a:pt x="70578" y="1299899"/>
                </a:cubicBezTo>
                <a:cubicBezTo>
                  <a:pt x="68461" y="1371160"/>
                  <a:pt x="10605" y="1915848"/>
                  <a:pt x="2844" y="1994165"/>
                </a:cubicBezTo>
                <a:cubicBezTo>
                  <a:pt x="-4917" y="2072482"/>
                  <a:pt x="3550" y="1904560"/>
                  <a:pt x="24011" y="1769799"/>
                </a:cubicBezTo>
                <a:cubicBezTo>
                  <a:pt x="44472" y="1635038"/>
                  <a:pt x="112206" y="1280143"/>
                  <a:pt x="125611" y="1185599"/>
                </a:cubicBezTo>
                <a:cubicBezTo>
                  <a:pt x="139016" y="1091055"/>
                  <a:pt x="74105" y="1294960"/>
                  <a:pt x="104444" y="1202532"/>
                </a:cubicBezTo>
                <a:cubicBezTo>
                  <a:pt x="134783" y="1110104"/>
                  <a:pt x="214511" y="827882"/>
                  <a:pt x="307644" y="631032"/>
                </a:cubicBezTo>
                <a:cubicBezTo>
                  <a:pt x="400777" y="434182"/>
                  <a:pt x="678766" y="-12435"/>
                  <a:pt x="671711" y="26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B968C601-B15E-448E-BDE0-74C6D50F5417}"/>
              </a:ext>
            </a:extLst>
          </p:cNvPr>
          <p:cNvSpPr/>
          <p:nvPr/>
        </p:nvSpPr>
        <p:spPr>
          <a:xfrm>
            <a:off x="6434220" y="4000442"/>
            <a:ext cx="175161" cy="798622"/>
          </a:xfrm>
          <a:custGeom>
            <a:avLst/>
            <a:gdLst>
              <a:gd name="connsiteX0" fmla="*/ 447 w 175161"/>
              <a:gd name="connsiteY0" fmla="*/ 58 h 798622"/>
              <a:gd name="connsiteX1" fmla="*/ 40663 w 175161"/>
              <a:gd name="connsiteY1" fmla="*/ 338725 h 798622"/>
              <a:gd name="connsiteX2" fmla="*/ 6797 w 175161"/>
              <a:gd name="connsiteY2" fmla="*/ 131291 h 798622"/>
              <a:gd name="connsiteX3" fmla="*/ 13147 w 175161"/>
              <a:gd name="connsiteY3" fmla="*/ 285808 h 798622"/>
              <a:gd name="connsiteX4" fmla="*/ 93580 w 175161"/>
              <a:gd name="connsiteY4" fmla="*/ 586375 h 798622"/>
              <a:gd name="connsiteX5" fmla="*/ 72413 w 175161"/>
              <a:gd name="connsiteY5" fmla="*/ 529225 h 798622"/>
              <a:gd name="connsiteX6" fmla="*/ 174013 w 175161"/>
              <a:gd name="connsiteY6" fmla="*/ 795925 h 798622"/>
              <a:gd name="connsiteX7" fmla="*/ 121097 w 175161"/>
              <a:gd name="connsiteY7" fmla="*/ 645641 h 798622"/>
              <a:gd name="connsiteX8" fmla="*/ 27963 w 175161"/>
              <a:gd name="connsiteY8" fmla="*/ 311208 h 798622"/>
              <a:gd name="connsiteX9" fmla="*/ 19497 w 175161"/>
              <a:gd name="connsiteY9" fmla="*/ 311208 h 798622"/>
              <a:gd name="connsiteX10" fmla="*/ 447 w 175161"/>
              <a:gd name="connsiteY10" fmla="*/ 58 h 798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161" h="798622">
                <a:moveTo>
                  <a:pt x="447" y="58"/>
                </a:moveTo>
                <a:cubicBezTo>
                  <a:pt x="3975" y="4644"/>
                  <a:pt x="39605" y="316853"/>
                  <a:pt x="40663" y="338725"/>
                </a:cubicBezTo>
                <a:cubicBezTo>
                  <a:pt x="41721" y="360597"/>
                  <a:pt x="11383" y="140111"/>
                  <a:pt x="6797" y="131291"/>
                </a:cubicBezTo>
                <a:cubicBezTo>
                  <a:pt x="2211" y="122472"/>
                  <a:pt x="-1317" y="209961"/>
                  <a:pt x="13147" y="285808"/>
                </a:cubicBezTo>
                <a:cubicBezTo>
                  <a:pt x="27611" y="361655"/>
                  <a:pt x="83702" y="545806"/>
                  <a:pt x="93580" y="586375"/>
                </a:cubicBezTo>
                <a:cubicBezTo>
                  <a:pt x="103458" y="626944"/>
                  <a:pt x="72413" y="529225"/>
                  <a:pt x="72413" y="529225"/>
                </a:cubicBezTo>
                <a:cubicBezTo>
                  <a:pt x="85818" y="564150"/>
                  <a:pt x="165899" y="776522"/>
                  <a:pt x="174013" y="795925"/>
                </a:cubicBezTo>
                <a:cubicBezTo>
                  <a:pt x="182127" y="815328"/>
                  <a:pt x="145439" y="726427"/>
                  <a:pt x="121097" y="645641"/>
                </a:cubicBezTo>
                <a:cubicBezTo>
                  <a:pt x="96755" y="564855"/>
                  <a:pt x="44896" y="366947"/>
                  <a:pt x="27963" y="311208"/>
                </a:cubicBezTo>
                <a:cubicBezTo>
                  <a:pt x="11030" y="255469"/>
                  <a:pt x="23730" y="359891"/>
                  <a:pt x="19497" y="311208"/>
                </a:cubicBezTo>
                <a:cubicBezTo>
                  <a:pt x="15264" y="262525"/>
                  <a:pt x="-3081" y="-4528"/>
                  <a:pt x="447" y="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ACC7752E-D73E-41EA-8C40-183B6ABAB36B}"/>
              </a:ext>
            </a:extLst>
          </p:cNvPr>
          <p:cNvSpPr/>
          <p:nvPr/>
        </p:nvSpPr>
        <p:spPr>
          <a:xfrm>
            <a:off x="6576305" y="2623024"/>
            <a:ext cx="444860" cy="1036699"/>
          </a:xfrm>
          <a:custGeom>
            <a:avLst/>
            <a:gdLst>
              <a:gd name="connsiteX0" fmla="*/ 440445 w 444860"/>
              <a:gd name="connsiteY0" fmla="*/ 10109 h 1036699"/>
              <a:gd name="connsiteX1" fmla="*/ 122945 w 444860"/>
              <a:gd name="connsiteY1" fmla="*/ 541393 h 1036699"/>
              <a:gd name="connsiteX2" fmla="*/ 273228 w 444860"/>
              <a:gd name="connsiteY2" fmla="*/ 300093 h 1036699"/>
              <a:gd name="connsiteX3" fmla="*/ 46745 w 444860"/>
              <a:gd name="connsiteY3" fmla="*/ 886409 h 1036699"/>
              <a:gd name="connsiteX4" fmla="*/ 169512 w 444860"/>
              <a:gd name="connsiteY4" fmla="*/ 490593 h 1036699"/>
              <a:gd name="connsiteX5" fmla="*/ 97545 w 444860"/>
              <a:gd name="connsiteY5" fmla="*/ 626059 h 1036699"/>
              <a:gd name="connsiteX6" fmla="*/ 25578 w 444860"/>
              <a:gd name="connsiteY6" fmla="*/ 884293 h 1036699"/>
              <a:gd name="connsiteX7" fmla="*/ 8645 w 444860"/>
              <a:gd name="connsiteY7" fmla="*/ 1026109 h 1036699"/>
              <a:gd name="connsiteX8" fmla="*/ 154695 w 444860"/>
              <a:gd name="connsiteY8" fmla="*/ 600659 h 1036699"/>
              <a:gd name="connsiteX9" fmla="*/ 298628 w 444860"/>
              <a:gd name="connsiteY9" fmla="*/ 221776 h 1036699"/>
              <a:gd name="connsiteX10" fmla="*/ 440445 w 444860"/>
              <a:gd name="connsiteY10" fmla="*/ 10109 h 103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4860" h="1036699">
                <a:moveTo>
                  <a:pt x="440445" y="10109"/>
                </a:moveTo>
                <a:cubicBezTo>
                  <a:pt x="411165" y="63378"/>
                  <a:pt x="150814" y="493062"/>
                  <a:pt x="122945" y="541393"/>
                </a:cubicBezTo>
                <a:cubicBezTo>
                  <a:pt x="95076" y="589724"/>
                  <a:pt x="285928" y="242590"/>
                  <a:pt x="273228" y="300093"/>
                </a:cubicBezTo>
                <a:cubicBezTo>
                  <a:pt x="260528" y="357596"/>
                  <a:pt x="64031" y="854659"/>
                  <a:pt x="46745" y="886409"/>
                </a:cubicBezTo>
                <a:cubicBezTo>
                  <a:pt x="29459" y="918159"/>
                  <a:pt x="161045" y="533985"/>
                  <a:pt x="169512" y="490593"/>
                </a:cubicBezTo>
                <a:cubicBezTo>
                  <a:pt x="177979" y="447201"/>
                  <a:pt x="121534" y="560442"/>
                  <a:pt x="97545" y="626059"/>
                </a:cubicBezTo>
                <a:cubicBezTo>
                  <a:pt x="73556" y="691676"/>
                  <a:pt x="40395" y="817618"/>
                  <a:pt x="25578" y="884293"/>
                </a:cubicBezTo>
                <a:cubicBezTo>
                  <a:pt x="10761" y="950968"/>
                  <a:pt x="-12874" y="1073381"/>
                  <a:pt x="8645" y="1026109"/>
                </a:cubicBezTo>
                <a:cubicBezTo>
                  <a:pt x="30164" y="978837"/>
                  <a:pt x="106365" y="734714"/>
                  <a:pt x="154695" y="600659"/>
                </a:cubicBezTo>
                <a:cubicBezTo>
                  <a:pt x="203025" y="466604"/>
                  <a:pt x="251708" y="316673"/>
                  <a:pt x="298628" y="221776"/>
                </a:cubicBezTo>
                <a:cubicBezTo>
                  <a:pt x="345547" y="126879"/>
                  <a:pt x="469725" y="-43160"/>
                  <a:pt x="440445" y="1010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EA144F81-2B19-44D5-9CA8-47C16721262B}"/>
              </a:ext>
            </a:extLst>
          </p:cNvPr>
          <p:cNvSpPr/>
          <p:nvPr/>
        </p:nvSpPr>
        <p:spPr>
          <a:xfrm>
            <a:off x="6549906" y="3701979"/>
            <a:ext cx="128335" cy="1010840"/>
          </a:xfrm>
          <a:custGeom>
            <a:avLst/>
            <a:gdLst>
              <a:gd name="connsiteX0" fmla="*/ 54094 w 128335"/>
              <a:gd name="connsiteY0" fmla="*/ 71 h 1010840"/>
              <a:gd name="connsiteX1" fmla="*/ 24461 w 128335"/>
              <a:gd name="connsiteY1" fmla="*/ 381071 h 1010840"/>
              <a:gd name="connsiteX2" fmla="*/ 35044 w 128335"/>
              <a:gd name="connsiteY2" fmla="*/ 167288 h 1010840"/>
              <a:gd name="connsiteX3" fmla="*/ 15994 w 128335"/>
              <a:gd name="connsiteY3" fmla="*/ 313338 h 1010840"/>
              <a:gd name="connsiteX4" fmla="*/ 13877 w 128335"/>
              <a:gd name="connsiteY4" fmla="*/ 512304 h 1010840"/>
              <a:gd name="connsiteX5" fmla="*/ 11761 w 128335"/>
              <a:gd name="connsiteY5" fmla="*/ 444571 h 1010840"/>
              <a:gd name="connsiteX6" fmla="*/ 13877 w 128335"/>
              <a:gd name="connsiteY6" fmla="*/ 580038 h 1010840"/>
              <a:gd name="connsiteX7" fmla="*/ 83727 w 128335"/>
              <a:gd name="connsiteY7" fmla="*/ 743021 h 1010840"/>
              <a:gd name="connsiteX8" fmla="*/ 5411 w 128335"/>
              <a:gd name="connsiteY8" fmla="*/ 607554 h 1010840"/>
              <a:gd name="connsiteX9" fmla="*/ 20227 w 128335"/>
              <a:gd name="connsiteY9" fmla="*/ 726088 h 1010840"/>
              <a:gd name="connsiteX10" fmla="*/ 128177 w 128335"/>
              <a:gd name="connsiteY10" fmla="*/ 1009721 h 1010840"/>
              <a:gd name="connsiteX11" fmla="*/ 43511 w 128335"/>
              <a:gd name="connsiteY11" fmla="*/ 808638 h 1010840"/>
              <a:gd name="connsiteX12" fmla="*/ 7527 w 128335"/>
              <a:gd name="connsiteY12" fmla="*/ 414938 h 1010840"/>
              <a:gd name="connsiteX13" fmla="*/ 15994 w 128335"/>
              <a:gd name="connsiteY13" fmla="*/ 349321 h 1010840"/>
              <a:gd name="connsiteX14" fmla="*/ 54094 w 128335"/>
              <a:gd name="connsiteY14" fmla="*/ 71 h 101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8335" h="1010840">
                <a:moveTo>
                  <a:pt x="54094" y="71"/>
                </a:moveTo>
                <a:cubicBezTo>
                  <a:pt x="55505" y="5363"/>
                  <a:pt x="27636" y="353202"/>
                  <a:pt x="24461" y="381071"/>
                </a:cubicBezTo>
                <a:cubicBezTo>
                  <a:pt x="21286" y="408940"/>
                  <a:pt x="36455" y="178577"/>
                  <a:pt x="35044" y="167288"/>
                </a:cubicBezTo>
                <a:cubicBezTo>
                  <a:pt x="33633" y="155999"/>
                  <a:pt x="19522" y="255835"/>
                  <a:pt x="15994" y="313338"/>
                </a:cubicBezTo>
                <a:cubicBezTo>
                  <a:pt x="12466" y="370841"/>
                  <a:pt x="14582" y="490432"/>
                  <a:pt x="13877" y="512304"/>
                </a:cubicBezTo>
                <a:cubicBezTo>
                  <a:pt x="13172" y="534176"/>
                  <a:pt x="11761" y="433282"/>
                  <a:pt x="11761" y="444571"/>
                </a:cubicBezTo>
                <a:cubicBezTo>
                  <a:pt x="11761" y="455860"/>
                  <a:pt x="1883" y="530296"/>
                  <a:pt x="13877" y="580038"/>
                </a:cubicBezTo>
                <a:cubicBezTo>
                  <a:pt x="25871" y="629780"/>
                  <a:pt x="85138" y="738435"/>
                  <a:pt x="83727" y="743021"/>
                </a:cubicBezTo>
                <a:cubicBezTo>
                  <a:pt x="82316" y="747607"/>
                  <a:pt x="15994" y="610376"/>
                  <a:pt x="5411" y="607554"/>
                </a:cubicBezTo>
                <a:cubicBezTo>
                  <a:pt x="-5172" y="604732"/>
                  <a:pt x="-234" y="659060"/>
                  <a:pt x="20227" y="726088"/>
                </a:cubicBezTo>
                <a:cubicBezTo>
                  <a:pt x="40688" y="793116"/>
                  <a:pt x="124296" y="995963"/>
                  <a:pt x="128177" y="1009721"/>
                </a:cubicBezTo>
                <a:cubicBezTo>
                  <a:pt x="132058" y="1023479"/>
                  <a:pt x="63619" y="907769"/>
                  <a:pt x="43511" y="808638"/>
                </a:cubicBezTo>
                <a:cubicBezTo>
                  <a:pt x="23403" y="709508"/>
                  <a:pt x="12113" y="491491"/>
                  <a:pt x="7527" y="414938"/>
                </a:cubicBezTo>
                <a:cubicBezTo>
                  <a:pt x="2941" y="338385"/>
                  <a:pt x="8938" y="414232"/>
                  <a:pt x="15994" y="349321"/>
                </a:cubicBezTo>
                <a:cubicBezTo>
                  <a:pt x="23050" y="284410"/>
                  <a:pt x="52683" y="-5221"/>
                  <a:pt x="54094" y="7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0ACA97D0-F92E-4063-ADBA-FF15B07B96FE}"/>
              </a:ext>
            </a:extLst>
          </p:cNvPr>
          <p:cNvSpPr/>
          <p:nvPr/>
        </p:nvSpPr>
        <p:spPr>
          <a:xfrm>
            <a:off x="6728010" y="2597807"/>
            <a:ext cx="610130" cy="1369066"/>
          </a:xfrm>
          <a:custGeom>
            <a:avLst/>
            <a:gdLst>
              <a:gd name="connsiteX0" fmla="*/ 599890 w 610130"/>
              <a:gd name="connsiteY0" fmla="*/ 18393 h 1369066"/>
              <a:gd name="connsiteX1" fmla="*/ 256990 w 610130"/>
              <a:gd name="connsiteY1" fmla="*/ 910568 h 1369066"/>
              <a:gd name="connsiteX2" fmla="*/ 352240 w 610130"/>
              <a:gd name="connsiteY2" fmla="*/ 685143 h 1369066"/>
              <a:gd name="connsiteX3" fmla="*/ 479240 w 610130"/>
              <a:gd name="connsiteY3" fmla="*/ 358118 h 1369066"/>
              <a:gd name="connsiteX4" fmla="*/ 237940 w 610130"/>
              <a:gd name="connsiteY4" fmla="*/ 793093 h 1369066"/>
              <a:gd name="connsiteX5" fmla="*/ 15690 w 610130"/>
              <a:gd name="connsiteY5" fmla="*/ 1332843 h 1369066"/>
              <a:gd name="connsiteX6" fmla="*/ 69665 w 610130"/>
              <a:gd name="connsiteY6" fmla="*/ 1215368 h 1369066"/>
              <a:gd name="connsiteX7" fmla="*/ 479240 w 610130"/>
              <a:gd name="connsiteY7" fmla="*/ 377168 h 1369066"/>
              <a:gd name="connsiteX8" fmla="*/ 599890 w 610130"/>
              <a:gd name="connsiteY8" fmla="*/ 18393 h 136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130" h="1369066">
                <a:moveTo>
                  <a:pt x="599890" y="18393"/>
                </a:moveTo>
                <a:cubicBezTo>
                  <a:pt x="562848" y="107293"/>
                  <a:pt x="298265" y="799443"/>
                  <a:pt x="256990" y="910568"/>
                </a:cubicBezTo>
                <a:cubicBezTo>
                  <a:pt x="215715" y="1021693"/>
                  <a:pt x="315198" y="777218"/>
                  <a:pt x="352240" y="685143"/>
                </a:cubicBezTo>
                <a:cubicBezTo>
                  <a:pt x="389282" y="593068"/>
                  <a:pt x="498290" y="340126"/>
                  <a:pt x="479240" y="358118"/>
                </a:cubicBezTo>
                <a:cubicBezTo>
                  <a:pt x="460190" y="376110"/>
                  <a:pt x="315198" y="630639"/>
                  <a:pt x="237940" y="793093"/>
                </a:cubicBezTo>
                <a:cubicBezTo>
                  <a:pt x="160682" y="955547"/>
                  <a:pt x="43736" y="1262464"/>
                  <a:pt x="15690" y="1332843"/>
                </a:cubicBezTo>
                <a:cubicBezTo>
                  <a:pt x="-12356" y="1403222"/>
                  <a:pt x="-7593" y="1374647"/>
                  <a:pt x="69665" y="1215368"/>
                </a:cubicBezTo>
                <a:cubicBezTo>
                  <a:pt x="146923" y="1056089"/>
                  <a:pt x="390340" y="572960"/>
                  <a:pt x="479240" y="377168"/>
                </a:cubicBezTo>
                <a:cubicBezTo>
                  <a:pt x="568140" y="181376"/>
                  <a:pt x="636932" y="-70507"/>
                  <a:pt x="599890" y="183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E06BE3C4-A205-4E8C-BF74-EFCB705686AF}"/>
              </a:ext>
            </a:extLst>
          </p:cNvPr>
          <p:cNvSpPr/>
          <p:nvPr/>
        </p:nvSpPr>
        <p:spPr>
          <a:xfrm>
            <a:off x="7368883" y="2351071"/>
            <a:ext cx="475390" cy="2276836"/>
          </a:xfrm>
          <a:custGeom>
            <a:avLst/>
            <a:gdLst>
              <a:gd name="connsiteX0" fmla="*/ 27597 w 475390"/>
              <a:gd name="connsiteY0" fmla="*/ 969 h 2276836"/>
              <a:gd name="connsiteX1" fmla="*/ 2197 w 475390"/>
              <a:gd name="connsiteY1" fmla="*/ 290529 h 2276836"/>
              <a:gd name="connsiteX2" fmla="*/ 88557 w 475390"/>
              <a:gd name="connsiteY2" fmla="*/ 935689 h 2276836"/>
              <a:gd name="connsiteX3" fmla="*/ 22517 w 475390"/>
              <a:gd name="connsiteY3" fmla="*/ 397209 h 2276836"/>
              <a:gd name="connsiteX4" fmla="*/ 93637 w 475390"/>
              <a:gd name="connsiteY4" fmla="*/ 646129 h 2276836"/>
              <a:gd name="connsiteX5" fmla="*/ 169837 w 475390"/>
              <a:gd name="connsiteY5" fmla="*/ 1276049 h 2276836"/>
              <a:gd name="connsiteX6" fmla="*/ 154597 w 475390"/>
              <a:gd name="connsiteY6" fmla="*/ 1052529 h 2276836"/>
              <a:gd name="connsiteX7" fmla="*/ 174917 w 475390"/>
              <a:gd name="connsiteY7" fmla="*/ 1514809 h 2276836"/>
              <a:gd name="connsiteX8" fmla="*/ 179997 w 475390"/>
              <a:gd name="connsiteY8" fmla="*/ 1286209 h 2276836"/>
              <a:gd name="connsiteX9" fmla="*/ 276517 w 475390"/>
              <a:gd name="connsiteY9" fmla="*/ 1900889 h 2276836"/>
              <a:gd name="connsiteX10" fmla="*/ 230797 w 475390"/>
              <a:gd name="connsiteY10" fmla="*/ 1524969 h 2276836"/>
              <a:gd name="connsiteX11" fmla="*/ 469557 w 475390"/>
              <a:gd name="connsiteY11" fmla="*/ 2271729 h 2276836"/>
              <a:gd name="connsiteX12" fmla="*/ 388277 w 475390"/>
              <a:gd name="connsiteY12" fmla="*/ 1834849 h 2276836"/>
              <a:gd name="connsiteX13" fmla="*/ 235877 w 475390"/>
              <a:gd name="connsiteY13" fmla="*/ 1464009 h 2276836"/>
              <a:gd name="connsiteX14" fmla="*/ 185077 w 475390"/>
              <a:gd name="connsiteY14" fmla="*/ 1113489 h 2276836"/>
              <a:gd name="connsiteX15" fmla="*/ 47917 w 475390"/>
              <a:gd name="connsiteY15" fmla="*/ 376889 h 2276836"/>
              <a:gd name="connsiteX16" fmla="*/ 27597 w 475390"/>
              <a:gd name="connsiteY16" fmla="*/ 969 h 227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5390" h="2276836">
                <a:moveTo>
                  <a:pt x="27597" y="969"/>
                </a:moveTo>
                <a:cubicBezTo>
                  <a:pt x="19977" y="-13424"/>
                  <a:pt x="-7963" y="134742"/>
                  <a:pt x="2197" y="290529"/>
                </a:cubicBezTo>
                <a:cubicBezTo>
                  <a:pt x="12357" y="446316"/>
                  <a:pt x="85170" y="917909"/>
                  <a:pt x="88557" y="935689"/>
                </a:cubicBezTo>
                <a:cubicBezTo>
                  <a:pt x="91944" y="953469"/>
                  <a:pt x="21670" y="445469"/>
                  <a:pt x="22517" y="397209"/>
                </a:cubicBezTo>
                <a:cubicBezTo>
                  <a:pt x="23364" y="348949"/>
                  <a:pt x="69084" y="499656"/>
                  <a:pt x="93637" y="646129"/>
                </a:cubicBezTo>
                <a:cubicBezTo>
                  <a:pt x="118190" y="792602"/>
                  <a:pt x="159677" y="1208316"/>
                  <a:pt x="169837" y="1276049"/>
                </a:cubicBezTo>
                <a:cubicBezTo>
                  <a:pt x="179997" y="1343782"/>
                  <a:pt x="153750" y="1012736"/>
                  <a:pt x="154597" y="1052529"/>
                </a:cubicBezTo>
                <a:cubicBezTo>
                  <a:pt x="155444" y="1092322"/>
                  <a:pt x="170684" y="1475862"/>
                  <a:pt x="174917" y="1514809"/>
                </a:cubicBezTo>
                <a:cubicBezTo>
                  <a:pt x="179150" y="1553756"/>
                  <a:pt x="163064" y="1221862"/>
                  <a:pt x="179997" y="1286209"/>
                </a:cubicBezTo>
                <a:cubicBezTo>
                  <a:pt x="196930" y="1350556"/>
                  <a:pt x="268050" y="1861096"/>
                  <a:pt x="276517" y="1900889"/>
                </a:cubicBezTo>
                <a:cubicBezTo>
                  <a:pt x="284984" y="1940682"/>
                  <a:pt x="198624" y="1463162"/>
                  <a:pt x="230797" y="1524969"/>
                </a:cubicBezTo>
                <a:cubicBezTo>
                  <a:pt x="262970" y="1586776"/>
                  <a:pt x="443310" y="2220082"/>
                  <a:pt x="469557" y="2271729"/>
                </a:cubicBezTo>
                <a:cubicBezTo>
                  <a:pt x="495804" y="2323376"/>
                  <a:pt x="427224" y="1969469"/>
                  <a:pt x="388277" y="1834849"/>
                </a:cubicBezTo>
                <a:cubicBezTo>
                  <a:pt x="349330" y="1700229"/>
                  <a:pt x="269744" y="1584236"/>
                  <a:pt x="235877" y="1464009"/>
                </a:cubicBezTo>
                <a:cubicBezTo>
                  <a:pt x="202010" y="1343782"/>
                  <a:pt x="216404" y="1294676"/>
                  <a:pt x="185077" y="1113489"/>
                </a:cubicBezTo>
                <a:cubicBezTo>
                  <a:pt x="153750" y="932302"/>
                  <a:pt x="72470" y="557229"/>
                  <a:pt x="47917" y="376889"/>
                </a:cubicBezTo>
                <a:cubicBezTo>
                  <a:pt x="23364" y="196549"/>
                  <a:pt x="35217" y="15362"/>
                  <a:pt x="27597" y="9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A53E4C61-0004-4B90-8C58-D31F6A24B437}"/>
              </a:ext>
            </a:extLst>
          </p:cNvPr>
          <p:cNvSpPr/>
          <p:nvPr/>
        </p:nvSpPr>
        <p:spPr>
          <a:xfrm>
            <a:off x="5636402" y="3693078"/>
            <a:ext cx="242103" cy="587297"/>
          </a:xfrm>
          <a:custGeom>
            <a:avLst/>
            <a:gdLst>
              <a:gd name="connsiteX0" fmla="*/ 2398 w 242103"/>
              <a:gd name="connsiteY0" fmla="*/ 505 h 587297"/>
              <a:gd name="connsiteX1" fmla="*/ 178081 w 242103"/>
              <a:gd name="connsiteY1" fmla="*/ 148672 h 587297"/>
              <a:gd name="connsiteX2" fmla="*/ 178081 w 242103"/>
              <a:gd name="connsiteY2" fmla="*/ 146555 h 587297"/>
              <a:gd name="connsiteX3" fmla="*/ 233115 w 242103"/>
              <a:gd name="connsiteY3" fmla="*/ 262972 h 587297"/>
              <a:gd name="connsiteX4" fmla="*/ 222531 w 242103"/>
              <a:gd name="connsiteY4" fmla="*/ 231222 h 587297"/>
              <a:gd name="connsiteX5" fmla="*/ 233115 w 242103"/>
              <a:gd name="connsiteY5" fmla="*/ 347639 h 587297"/>
              <a:gd name="connsiteX6" fmla="*/ 192898 w 242103"/>
              <a:gd name="connsiteY6" fmla="*/ 586822 h 587297"/>
              <a:gd name="connsiteX7" fmla="*/ 241581 w 242103"/>
              <a:gd name="connsiteY7" fmla="*/ 404789 h 587297"/>
              <a:gd name="connsiteX8" fmla="*/ 154798 w 242103"/>
              <a:gd name="connsiteY8" fmla="*/ 254505 h 587297"/>
              <a:gd name="connsiteX9" fmla="*/ 186548 w 242103"/>
              <a:gd name="connsiteY9" fmla="*/ 453472 h 587297"/>
              <a:gd name="connsiteX10" fmla="*/ 165381 w 242103"/>
              <a:gd name="connsiteY10" fmla="*/ 286255 h 587297"/>
              <a:gd name="connsiteX11" fmla="*/ 80715 w 242103"/>
              <a:gd name="connsiteY11" fmla="*/ 106339 h 587297"/>
              <a:gd name="connsiteX12" fmla="*/ 2398 w 242103"/>
              <a:gd name="connsiteY12" fmla="*/ 505 h 587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2103" h="587297">
                <a:moveTo>
                  <a:pt x="2398" y="505"/>
                </a:moveTo>
                <a:cubicBezTo>
                  <a:pt x="18626" y="7561"/>
                  <a:pt x="148801" y="124330"/>
                  <a:pt x="178081" y="148672"/>
                </a:cubicBezTo>
                <a:cubicBezTo>
                  <a:pt x="207361" y="173014"/>
                  <a:pt x="168909" y="127505"/>
                  <a:pt x="178081" y="146555"/>
                </a:cubicBezTo>
                <a:cubicBezTo>
                  <a:pt x="187253" y="165605"/>
                  <a:pt x="225707" y="248861"/>
                  <a:pt x="233115" y="262972"/>
                </a:cubicBezTo>
                <a:cubicBezTo>
                  <a:pt x="240523" y="277083"/>
                  <a:pt x="222531" y="217111"/>
                  <a:pt x="222531" y="231222"/>
                </a:cubicBezTo>
                <a:cubicBezTo>
                  <a:pt x="222531" y="245333"/>
                  <a:pt x="238054" y="288372"/>
                  <a:pt x="233115" y="347639"/>
                </a:cubicBezTo>
                <a:cubicBezTo>
                  <a:pt x="228176" y="406906"/>
                  <a:pt x="191487" y="577297"/>
                  <a:pt x="192898" y="586822"/>
                </a:cubicBezTo>
                <a:cubicBezTo>
                  <a:pt x="194309" y="596347"/>
                  <a:pt x="247931" y="460175"/>
                  <a:pt x="241581" y="404789"/>
                </a:cubicBezTo>
                <a:cubicBezTo>
                  <a:pt x="235231" y="349403"/>
                  <a:pt x="163970" y="246391"/>
                  <a:pt x="154798" y="254505"/>
                </a:cubicBezTo>
                <a:cubicBezTo>
                  <a:pt x="145626" y="262619"/>
                  <a:pt x="184784" y="448180"/>
                  <a:pt x="186548" y="453472"/>
                </a:cubicBezTo>
                <a:cubicBezTo>
                  <a:pt x="188312" y="458764"/>
                  <a:pt x="183020" y="344110"/>
                  <a:pt x="165381" y="286255"/>
                </a:cubicBezTo>
                <a:cubicBezTo>
                  <a:pt x="147742" y="228400"/>
                  <a:pt x="104704" y="150789"/>
                  <a:pt x="80715" y="106339"/>
                </a:cubicBezTo>
                <a:cubicBezTo>
                  <a:pt x="56726" y="61889"/>
                  <a:pt x="-13830" y="-6551"/>
                  <a:pt x="2398" y="50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343D44A8-C459-4D00-9BB6-FAA3FF1D223A}"/>
              </a:ext>
            </a:extLst>
          </p:cNvPr>
          <p:cNvSpPr/>
          <p:nvPr/>
        </p:nvSpPr>
        <p:spPr>
          <a:xfrm>
            <a:off x="5816681" y="3960964"/>
            <a:ext cx="61946" cy="318858"/>
          </a:xfrm>
          <a:custGeom>
            <a:avLst/>
            <a:gdLst>
              <a:gd name="connsiteX0" fmla="*/ 38019 w 61946"/>
              <a:gd name="connsiteY0" fmla="*/ 3553 h 318858"/>
              <a:gd name="connsiteX1" fmla="*/ 61302 w 61946"/>
              <a:gd name="connsiteY1" fmla="*/ 113619 h 318858"/>
              <a:gd name="connsiteX2" fmla="*/ 12619 w 61946"/>
              <a:gd name="connsiteY2" fmla="*/ 289303 h 318858"/>
              <a:gd name="connsiteX3" fmla="*/ 2036 w 61946"/>
              <a:gd name="connsiteY3" fmla="*/ 314703 h 318858"/>
              <a:gd name="connsiteX4" fmla="*/ 2036 w 61946"/>
              <a:gd name="connsiteY4" fmla="*/ 244853 h 318858"/>
              <a:gd name="connsiteX5" fmla="*/ 38019 w 61946"/>
              <a:gd name="connsiteY5" fmla="*/ 3553 h 31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" h="318858">
                <a:moveTo>
                  <a:pt x="38019" y="3553"/>
                </a:moveTo>
                <a:cubicBezTo>
                  <a:pt x="47897" y="-18319"/>
                  <a:pt x="65535" y="65994"/>
                  <a:pt x="61302" y="113619"/>
                </a:cubicBezTo>
                <a:cubicBezTo>
                  <a:pt x="57069" y="161244"/>
                  <a:pt x="22497" y="255789"/>
                  <a:pt x="12619" y="289303"/>
                </a:cubicBezTo>
                <a:cubicBezTo>
                  <a:pt x="2741" y="322817"/>
                  <a:pt x="3800" y="322111"/>
                  <a:pt x="2036" y="314703"/>
                </a:cubicBezTo>
                <a:cubicBezTo>
                  <a:pt x="272" y="307295"/>
                  <a:pt x="-1492" y="294947"/>
                  <a:pt x="2036" y="244853"/>
                </a:cubicBezTo>
                <a:cubicBezTo>
                  <a:pt x="5564" y="194759"/>
                  <a:pt x="28141" y="25425"/>
                  <a:pt x="38019" y="355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9915F1A0-BD16-460E-B4E0-7FE5C8A078AC}"/>
              </a:ext>
            </a:extLst>
          </p:cNvPr>
          <p:cNvSpPr/>
          <p:nvPr/>
        </p:nvSpPr>
        <p:spPr>
          <a:xfrm>
            <a:off x="5668433" y="4220633"/>
            <a:ext cx="151494" cy="153369"/>
          </a:xfrm>
          <a:custGeom>
            <a:avLst/>
            <a:gdLst>
              <a:gd name="connsiteX0" fmla="*/ 0 w 151494"/>
              <a:gd name="connsiteY0" fmla="*/ 0 h 153369"/>
              <a:gd name="connsiteX1" fmla="*/ 131234 w 151494"/>
              <a:gd name="connsiteY1" fmla="*/ 14817 h 153369"/>
              <a:gd name="connsiteX2" fmla="*/ 148167 w 151494"/>
              <a:gd name="connsiteY2" fmla="*/ 63500 h 153369"/>
              <a:gd name="connsiteX3" fmla="*/ 101600 w 151494"/>
              <a:gd name="connsiteY3" fmla="*/ 141817 h 153369"/>
              <a:gd name="connsiteX4" fmla="*/ 99484 w 151494"/>
              <a:gd name="connsiteY4" fmla="*/ 148167 h 153369"/>
              <a:gd name="connsiteX5" fmla="*/ 105834 w 151494"/>
              <a:gd name="connsiteY5" fmla="*/ 95250 h 153369"/>
              <a:gd name="connsiteX6" fmla="*/ 116417 w 151494"/>
              <a:gd name="connsiteY6" fmla="*/ 69850 h 153369"/>
              <a:gd name="connsiteX7" fmla="*/ 97367 w 151494"/>
              <a:gd name="connsiteY7" fmla="*/ 52917 h 153369"/>
              <a:gd name="connsiteX8" fmla="*/ 0 w 151494"/>
              <a:gd name="connsiteY8" fmla="*/ 0 h 15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494" h="153369">
                <a:moveTo>
                  <a:pt x="0" y="0"/>
                </a:moveTo>
                <a:cubicBezTo>
                  <a:pt x="53270" y="2117"/>
                  <a:pt x="106540" y="4234"/>
                  <a:pt x="131234" y="14817"/>
                </a:cubicBezTo>
                <a:cubicBezTo>
                  <a:pt x="155928" y="25400"/>
                  <a:pt x="153106" y="42333"/>
                  <a:pt x="148167" y="63500"/>
                </a:cubicBezTo>
                <a:cubicBezTo>
                  <a:pt x="143228" y="84667"/>
                  <a:pt x="109714" y="127706"/>
                  <a:pt x="101600" y="141817"/>
                </a:cubicBezTo>
                <a:cubicBezTo>
                  <a:pt x="93486" y="155928"/>
                  <a:pt x="98778" y="155928"/>
                  <a:pt x="99484" y="148167"/>
                </a:cubicBezTo>
                <a:cubicBezTo>
                  <a:pt x="100190" y="140406"/>
                  <a:pt x="103012" y="108303"/>
                  <a:pt x="105834" y="95250"/>
                </a:cubicBezTo>
                <a:cubicBezTo>
                  <a:pt x="108656" y="82197"/>
                  <a:pt x="117828" y="76906"/>
                  <a:pt x="116417" y="69850"/>
                </a:cubicBezTo>
                <a:cubicBezTo>
                  <a:pt x="115006" y="62795"/>
                  <a:pt x="109714" y="64206"/>
                  <a:pt x="97367" y="52917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B52BD8C8-510D-472B-8E8E-B5E4CF084602}"/>
              </a:ext>
            </a:extLst>
          </p:cNvPr>
          <p:cNvSpPr/>
          <p:nvPr/>
        </p:nvSpPr>
        <p:spPr>
          <a:xfrm>
            <a:off x="6546822" y="4722533"/>
            <a:ext cx="424592" cy="78361"/>
          </a:xfrm>
          <a:custGeom>
            <a:avLst/>
            <a:gdLst>
              <a:gd name="connsiteX0" fmla="*/ 28 w 424592"/>
              <a:gd name="connsiteY0" fmla="*/ 78067 h 78361"/>
              <a:gd name="connsiteX1" fmla="*/ 218045 w 424592"/>
              <a:gd name="connsiteY1" fmla="*/ 31500 h 78361"/>
              <a:gd name="connsiteX2" fmla="*/ 419128 w 424592"/>
              <a:gd name="connsiteY2" fmla="*/ 73834 h 78361"/>
              <a:gd name="connsiteX3" fmla="*/ 359861 w 424592"/>
              <a:gd name="connsiteY3" fmla="*/ 35734 h 78361"/>
              <a:gd name="connsiteX4" fmla="*/ 277311 w 424592"/>
              <a:gd name="connsiteY4" fmla="*/ 6100 h 78361"/>
              <a:gd name="connsiteX5" fmla="*/ 203228 w 424592"/>
              <a:gd name="connsiteY5" fmla="*/ 3984 h 78361"/>
              <a:gd name="connsiteX6" fmla="*/ 28 w 424592"/>
              <a:gd name="connsiteY6" fmla="*/ 78067 h 7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592" h="78361">
                <a:moveTo>
                  <a:pt x="28" y="78067"/>
                </a:moveTo>
                <a:cubicBezTo>
                  <a:pt x="2498" y="82653"/>
                  <a:pt x="148195" y="32205"/>
                  <a:pt x="218045" y="31500"/>
                </a:cubicBezTo>
                <a:cubicBezTo>
                  <a:pt x="287895" y="30795"/>
                  <a:pt x="395492" y="73128"/>
                  <a:pt x="419128" y="73834"/>
                </a:cubicBezTo>
                <a:cubicBezTo>
                  <a:pt x="442764" y="74540"/>
                  <a:pt x="383497" y="47023"/>
                  <a:pt x="359861" y="35734"/>
                </a:cubicBezTo>
                <a:cubicBezTo>
                  <a:pt x="336225" y="24445"/>
                  <a:pt x="303416" y="11392"/>
                  <a:pt x="277311" y="6100"/>
                </a:cubicBezTo>
                <a:cubicBezTo>
                  <a:pt x="251206" y="808"/>
                  <a:pt x="247678" y="-3424"/>
                  <a:pt x="203228" y="3984"/>
                </a:cubicBezTo>
                <a:cubicBezTo>
                  <a:pt x="158778" y="11392"/>
                  <a:pt x="-2442" y="73481"/>
                  <a:pt x="28" y="7806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09B79F39-FCFD-4B4B-A582-B20474FF345C}"/>
              </a:ext>
            </a:extLst>
          </p:cNvPr>
          <p:cNvSpPr/>
          <p:nvPr/>
        </p:nvSpPr>
        <p:spPr>
          <a:xfrm>
            <a:off x="5675052" y="3703599"/>
            <a:ext cx="217880" cy="429825"/>
          </a:xfrm>
          <a:custGeom>
            <a:avLst/>
            <a:gdLst>
              <a:gd name="connsiteX0" fmla="*/ 261 w 217880"/>
              <a:gd name="connsiteY0" fmla="*/ 39 h 429825"/>
              <a:gd name="connsiteX1" fmla="*/ 152661 w 217880"/>
              <a:gd name="connsiteY1" fmla="*/ 122276 h 429825"/>
              <a:gd name="connsiteX2" fmla="*/ 166948 w 217880"/>
              <a:gd name="connsiteY2" fmla="*/ 141326 h 429825"/>
              <a:gd name="connsiteX3" fmla="*/ 190761 w 217880"/>
              <a:gd name="connsiteY3" fmla="*/ 177839 h 429825"/>
              <a:gd name="connsiteX4" fmla="*/ 197111 w 217880"/>
              <a:gd name="connsiteY4" fmla="*/ 242926 h 429825"/>
              <a:gd name="connsiteX5" fmla="*/ 206636 w 217880"/>
              <a:gd name="connsiteY5" fmla="*/ 258801 h 429825"/>
              <a:gd name="connsiteX6" fmla="*/ 208223 w 217880"/>
              <a:gd name="connsiteY6" fmla="*/ 236576 h 429825"/>
              <a:gd name="connsiteX7" fmla="*/ 217748 w 217880"/>
              <a:gd name="connsiteY7" fmla="*/ 319126 h 429825"/>
              <a:gd name="connsiteX8" fmla="*/ 200286 w 217880"/>
              <a:gd name="connsiteY8" fmla="*/ 427076 h 429825"/>
              <a:gd name="connsiteX9" fmla="*/ 200286 w 217880"/>
              <a:gd name="connsiteY9" fmla="*/ 385801 h 429825"/>
              <a:gd name="connsiteX10" fmla="*/ 185998 w 217880"/>
              <a:gd name="connsiteY10" fmla="*/ 258801 h 429825"/>
              <a:gd name="connsiteX11" fmla="*/ 163773 w 217880"/>
              <a:gd name="connsiteY11" fmla="*/ 168314 h 429825"/>
              <a:gd name="connsiteX12" fmla="*/ 117736 w 217880"/>
              <a:gd name="connsiteY12" fmla="*/ 109576 h 429825"/>
              <a:gd name="connsiteX13" fmla="*/ 261 w 217880"/>
              <a:gd name="connsiteY13" fmla="*/ 39 h 42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7880" h="429825">
                <a:moveTo>
                  <a:pt x="261" y="39"/>
                </a:moveTo>
                <a:cubicBezTo>
                  <a:pt x="6082" y="2156"/>
                  <a:pt x="124880" y="98728"/>
                  <a:pt x="152661" y="122276"/>
                </a:cubicBezTo>
                <a:cubicBezTo>
                  <a:pt x="180442" y="145824"/>
                  <a:pt x="160598" y="132066"/>
                  <a:pt x="166948" y="141326"/>
                </a:cubicBezTo>
                <a:cubicBezTo>
                  <a:pt x="173298" y="150587"/>
                  <a:pt x="185734" y="160906"/>
                  <a:pt x="190761" y="177839"/>
                </a:cubicBezTo>
                <a:cubicBezTo>
                  <a:pt x="195788" y="194772"/>
                  <a:pt x="194465" y="229432"/>
                  <a:pt x="197111" y="242926"/>
                </a:cubicBezTo>
                <a:cubicBezTo>
                  <a:pt x="199757" y="256420"/>
                  <a:pt x="204784" y="259859"/>
                  <a:pt x="206636" y="258801"/>
                </a:cubicBezTo>
                <a:cubicBezTo>
                  <a:pt x="208488" y="257743"/>
                  <a:pt x="206371" y="226522"/>
                  <a:pt x="208223" y="236576"/>
                </a:cubicBezTo>
                <a:cubicBezTo>
                  <a:pt x="210075" y="246630"/>
                  <a:pt x="219071" y="287376"/>
                  <a:pt x="217748" y="319126"/>
                </a:cubicBezTo>
                <a:cubicBezTo>
                  <a:pt x="216425" y="350876"/>
                  <a:pt x="203196" y="415963"/>
                  <a:pt x="200286" y="427076"/>
                </a:cubicBezTo>
                <a:cubicBezTo>
                  <a:pt x="197376" y="438189"/>
                  <a:pt x="202667" y="413847"/>
                  <a:pt x="200286" y="385801"/>
                </a:cubicBezTo>
                <a:cubicBezTo>
                  <a:pt x="197905" y="357755"/>
                  <a:pt x="192083" y="295049"/>
                  <a:pt x="185998" y="258801"/>
                </a:cubicBezTo>
                <a:cubicBezTo>
                  <a:pt x="179913" y="222553"/>
                  <a:pt x="175150" y="193185"/>
                  <a:pt x="163773" y="168314"/>
                </a:cubicBezTo>
                <a:cubicBezTo>
                  <a:pt x="152396" y="143443"/>
                  <a:pt x="147898" y="138151"/>
                  <a:pt x="117736" y="109576"/>
                </a:cubicBezTo>
                <a:cubicBezTo>
                  <a:pt x="87574" y="81001"/>
                  <a:pt x="-5560" y="-2078"/>
                  <a:pt x="261" y="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2E5C5F38-6484-47DD-AFD2-0950D6CA37AC}"/>
              </a:ext>
            </a:extLst>
          </p:cNvPr>
          <p:cNvSpPr/>
          <p:nvPr/>
        </p:nvSpPr>
        <p:spPr>
          <a:xfrm>
            <a:off x="5625723" y="4189371"/>
            <a:ext cx="136624" cy="119197"/>
          </a:xfrm>
          <a:custGeom>
            <a:avLst/>
            <a:gdLst>
              <a:gd name="connsiteX0" fmla="*/ 1965 w 136624"/>
              <a:gd name="connsiteY0" fmla="*/ 1629 h 119197"/>
              <a:gd name="connsiteX1" fmla="*/ 132140 w 136624"/>
              <a:gd name="connsiteY1" fmla="*/ 81004 h 119197"/>
              <a:gd name="connsiteX2" fmla="*/ 106740 w 136624"/>
              <a:gd name="connsiteY2" fmla="*/ 88942 h 119197"/>
              <a:gd name="connsiteX3" fmla="*/ 108327 w 136624"/>
              <a:gd name="connsiteY3" fmla="*/ 117517 h 119197"/>
              <a:gd name="connsiteX4" fmla="*/ 54352 w 136624"/>
              <a:gd name="connsiteY4" fmla="*/ 33379 h 119197"/>
              <a:gd name="connsiteX5" fmla="*/ 1965 w 136624"/>
              <a:gd name="connsiteY5" fmla="*/ 1629 h 11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624" h="119197">
                <a:moveTo>
                  <a:pt x="1965" y="1629"/>
                </a:moveTo>
                <a:cubicBezTo>
                  <a:pt x="14930" y="9567"/>
                  <a:pt x="114678" y="66452"/>
                  <a:pt x="132140" y="81004"/>
                </a:cubicBezTo>
                <a:cubicBezTo>
                  <a:pt x="149603" y="95556"/>
                  <a:pt x="110709" y="82857"/>
                  <a:pt x="106740" y="88942"/>
                </a:cubicBezTo>
                <a:cubicBezTo>
                  <a:pt x="102771" y="95027"/>
                  <a:pt x="117058" y="126778"/>
                  <a:pt x="108327" y="117517"/>
                </a:cubicBezTo>
                <a:cubicBezTo>
                  <a:pt x="99596" y="108257"/>
                  <a:pt x="64671" y="50312"/>
                  <a:pt x="54352" y="33379"/>
                </a:cubicBezTo>
                <a:cubicBezTo>
                  <a:pt x="44033" y="16446"/>
                  <a:pt x="-11000" y="-6309"/>
                  <a:pt x="1965" y="162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16C6B6E3-48C5-41B8-B118-2B9AC1241FCB}"/>
              </a:ext>
            </a:extLst>
          </p:cNvPr>
          <p:cNvSpPr/>
          <p:nvPr/>
        </p:nvSpPr>
        <p:spPr>
          <a:xfrm>
            <a:off x="5322882" y="3719268"/>
            <a:ext cx="77334" cy="278599"/>
          </a:xfrm>
          <a:custGeom>
            <a:avLst/>
            <a:gdLst>
              <a:gd name="connsiteX0" fmla="*/ 11118 w 77334"/>
              <a:gd name="connsiteY0" fmla="*/ 245 h 278599"/>
              <a:gd name="connsiteX1" fmla="*/ 6 w 77334"/>
              <a:gd name="connsiteY1" fmla="*/ 90732 h 278599"/>
              <a:gd name="connsiteX2" fmla="*/ 12706 w 77334"/>
              <a:gd name="connsiteY2" fmla="*/ 132007 h 278599"/>
              <a:gd name="connsiteX3" fmla="*/ 74618 w 77334"/>
              <a:gd name="connsiteY3" fmla="*/ 271707 h 278599"/>
              <a:gd name="connsiteX4" fmla="*/ 61918 w 77334"/>
              <a:gd name="connsiteY4" fmla="*/ 243132 h 278599"/>
              <a:gd name="connsiteX5" fmla="*/ 22231 w 77334"/>
              <a:gd name="connsiteY5" fmla="*/ 120895 h 278599"/>
              <a:gd name="connsiteX6" fmla="*/ 11118 w 77334"/>
              <a:gd name="connsiteY6" fmla="*/ 245 h 27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334" h="278599">
                <a:moveTo>
                  <a:pt x="11118" y="245"/>
                </a:moveTo>
                <a:cubicBezTo>
                  <a:pt x="7414" y="-4782"/>
                  <a:pt x="-259" y="68772"/>
                  <a:pt x="6" y="90732"/>
                </a:cubicBezTo>
                <a:cubicBezTo>
                  <a:pt x="271" y="112692"/>
                  <a:pt x="271" y="101844"/>
                  <a:pt x="12706" y="132007"/>
                </a:cubicBezTo>
                <a:cubicBezTo>
                  <a:pt x="25141" y="162170"/>
                  <a:pt x="66416" y="253186"/>
                  <a:pt x="74618" y="271707"/>
                </a:cubicBezTo>
                <a:cubicBezTo>
                  <a:pt x="82820" y="290228"/>
                  <a:pt x="70649" y="268267"/>
                  <a:pt x="61918" y="243132"/>
                </a:cubicBezTo>
                <a:cubicBezTo>
                  <a:pt x="53187" y="217997"/>
                  <a:pt x="30698" y="158730"/>
                  <a:pt x="22231" y="120895"/>
                </a:cubicBezTo>
                <a:cubicBezTo>
                  <a:pt x="13764" y="83060"/>
                  <a:pt x="14822" y="5272"/>
                  <a:pt x="11118" y="24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1440E21B-D798-43E8-BA0E-094006FCA9A8}"/>
              </a:ext>
            </a:extLst>
          </p:cNvPr>
          <p:cNvSpPr/>
          <p:nvPr/>
        </p:nvSpPr>
        <p:spPr>
          <a:xfrm>
            <a:off x="5656263" y="3798005"/>
            <a:ext cx="131428" cy="259909"/>
          </a:xfrm>
          <a:custGeom>
            <a:avLst/>
            <a:gdLst>
              <a:gd name="connsiteX0" fmla="*/ 0 w 131428"/>
              <a:gd name="connsiteY0" fmla="*/ 883 h 259909"/>
              <a:gd name="connsiteX1" fmla="*/ 68262 w 131428"/>
              <a:gd name="connsiteY1" fmla="*/ 115183 h 259909"/>
              <a:gd name="connsiteX2" fmla="*/ 77787 w 131428"/>
              <a:gd name="connsiteY2" fmla="*/ 104070 h 259909"/>
              <a:gd name="connsiteX3" fmla="*/ 119062 w 131428"/>
              <a:gd name="connsiteY3" fmla="*/ 170745 h 259909"/>
              <a:gd name="connsiteX4" fmla="*/ 92075 w 131428"/>
              <a:gd name="connsiteY4" fmla="*/ 148520 h 259909"/>
              <a:gd name="connsiteX5" fmla="*/ 109537 w 131428"/>
              <a:gd name="connsiteY5" fmla="*/ 213608 h 259909"/>
              <a:gd name="connsiteX6" fmla="*/ 119062 w 131428"/>
              <a:gd name="connsiteY6" fmla="*/ 259645 h 259909"/>
              <a:gd name="connsiteX7" fmla="*/ 130175 w 131428"/>
              <a:gd name="connsiteY7" fmla="*/ 192970 h 259909"/>
              <a:gd name="connsiteX8" fmla="*/ 87312 w 131428"/>
              <a:gd name="connsiteY8" fmla="*/ 110420 h 259909"/>
              <a:gd name="connsiteX9" fmla="*/ 69850 w 131428"/>
              <a:gd name="connsiteY9" fmla="*/ 64383 h 259909"/>
              <a:gd name="connsiteX10" fmla="*/ 0 w 131428"/>
              <a:gd name="connsiteY10" fmla="*/ 883 h 25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428" h="259909">
                <a:moveTo>
                  <a:pt x="0" y="883"/>
                </a:moveTo>
                <a:cubicBezTo>
                  <a:pt x="-265" y="9350"/>
                  <a:pt x="55298" y="97985"/>
                  <a:pt x="68262" y="115183"/>
                </a:cubicBezTo>
                <a:cubicBezTo>
                  <a:pt x="81226" y="132381"/>
                  <a:pt x="69320" y="94810"/>
                  <a:pt x="77787" y="104070"/>
                </a:cubicBezTo>
                <a:cubicBezTo>
                  <a:pt x="86254" y="113330"/>
                  <a:pt x="116681" y="163337"/>
                  <a:pt x="119062" y="170745"/>
                </a:cubicBezTo>
                <a:cubicBezTo>
                  <a:pt x="121443" y="178153"/>
                  <a:pt x="93663" y="141376"/>
                  <a:pt x="92075" y="148520"/>
                </a:cubicBezTo>
                <a:cubicBezTo>
                  <a:pt x="90488" y="155664"/>
                  <a:pt x="105039" y="195087"/>
                  <a:pt x="109537" y="213608"/>
                </a:cubicBezTo>
                <a:cubicBezTo>
                  <a:pt x="114035" y="232129"/>
                  <a:pt x="115622" y="263085"/>
                  <a:pt x="119062" y="259645"/>
                </a:cubicBezTo>
                <a:cubicBezTo>
                  <a:pt x="122502" y="256205"/>
                  <a:pt x="135467" y="217841"/>
                  <a:pt x="130175" y="192970"/>
                </a:cubicBezTo>
                <a:cubicBezTo>
                  <a:pt x="124883" y="168099"/>
                  <a:pt x="97366" y="131851"/>
                  <a:pt x="87312" y="110420"/>
                </a:cubicBezTo>
                <a:cubicBezTo>
                  <a:pt x="77258" y="88989"/>
                  <a:pt x="80698" y="81581"/>
                  <a:pt x="69850" y="64383"/>
                </a:cubicBezTo>
                <a:cubicBezTo>
                  <a:pt x="59002" y="47185"/>
                  <a:pt x="265" y="-7584"/>
                  <a:pt x="0" y="8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51D790F5-80D7-46F1-9C4B-45C1BD20B8BD}"/>
              </a:ext>
            </a:extLst>
          </p:cNvPr>
          <p:cNvSpPr/>
          <p:nvPr/>
        </p:nvSpPr>
        <p:spPr>
          <a:xfrm>
            <a:off x="5316532" y="3754084"/>
            <a:ext cx="77295" cy="220106"/>
          </a:xfrm>
          <a:custGeom>
            <a:avLst/>
            <a:gdLst>
              <a:gd name="connsiteX0" fmla="*/ 6 w 77295"/>
              <a:gd name="connsiteY0" fmla="*/ 354 h 220106"/>
              <a:gd name="connsiteX1" fmla="*/ 14293 w 77295"/>
              <a:gd name="connsiteY1" fmla="*/ 94016 h 220106"/>
              <a:gd name="connsiteX2" fmla="*/ 36518 w 77295"/>
              <a:gd name="connsiteY2" fmla="*/ 154341 h 220106"/>
              <a:gd name="connsiteX3" fmla="*/ 76206 w 77295"/>
              <a:gd name="connsiteY3" fmla="*/ 219429 h 220106"/>
              <a:gd name="connsiteX4" fmla="*/ 65093 w 77295"/>
              <a:gd name="connsiteY4" fmla="*/ 184504 h 220106"/>
              <a:gd name="connsiteX5" fmla="*/ 53981 w 77295"/>
              <a:gd name="connsiteY5" fmla="*/ 124179 h 220106"/>
              <a:gd name="connsiteX6" fmla="*/ 15881 w 77295"/>
              <a:gd name="connsiteY6" fmla="*/ 63854 h 220106"/>
              <a:gd name="connsiteX7" fmla="*/ 6 w 77295"/>
              <a:gd name="connsiteY7" fmla="*/ 354 h 22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5" h="220106">
                <a:moveTo>
                  <a:pt x="6" y="354"/>
                </a:moveTo>
                <a:cubicBezTo>
                  <a:pt x="-259" y="5381"/>
                  <a:pt x="8208" y="68352"/>
                  <a:pt x="14293" y="94016"/>
                </a:cubicBezTo>
                <a:cubicBezTo>
                  <a:pt x="20378" y="119681"/>
                  <a:pt x="26199" y="133439"/>
                  <a:pt x="36518" y="154341"/>
                </a:cubicBezTo>
                <a:cubicBezTo>
                  <a:pt x="46837" y="175243"/>
                  <a:pt x="71444" y="214402"/>
                  <a:pt x="76206" y="219429"/>
                </a:cubicBezTo>
                <a:cubicBezTo>
                  <a:pt x="80968" y="224456"/>
                  <a:pt x="68797" y="200379"/>
                  <a:pt x="65093" y="184504"/>
                </a:cubicBezTo>
                <a:cubicBezTo>
                  <a:pt x="61389" y="168629"/>
                  <a:pt x="62183" y="144287"/>
                  <a:pt x="53981" y="124179"/>
                </a:cubicBezTo>
                <a:cubicBezTo>
                  <a:pt x="45779" y="104071"/>
                  <a:pt x="24083" y="82640"/>
                  <a:pt x="15881" y="63854"/>
                </a:cubicBezTo>
                <a:cubicBezTo>
                  <a:pt x="7679" y="45068"/>
                  <a:pt x="271" y="-4673"/>
                  <a:pt x="6" y="3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95F04E57-FCE7-4C83-AF5D-653AB1CDB344}"/>
              </a:ext>
            </a:extLst>
          </p:cNvPr>
          <p:cNvSpPr/>
          <p:nvPr/>
        </p:nvSpPr>
        <p:spPr>
          <a:xfrm>
            <a:off x="5555094" y="1376105"/>
            <a:ext cx="2371733" cy="881093"/>
          </a:xfrm>
          <a:custGeom>
            <a:avLst/>
            <a:gdLst>
              <a:gd name="connsiteX0" fmla="*/ 2369706 w 2371733"/>
              <a:gd name="connsiteY0" fmla="*/ 217745 h 881093"/>
              <a:gd name="connsiteX1" fmla="*/ 2045856 w 2371733"/>
              <a:gd name="connsiteY1" fmla="*/ 78045 h 881093"/>
              <a:gd name="connsiteX2" fmla="*/ 1480706 w 2371733"/>
              <a:gd name="connsiteY2" fmla="*/ 58995 h 881093"/>
              <a:gd name="connsiteX3" fmla="*/ 1353706 w 2371733"/>
              <a:gd name="connsiteY3" fmla="*/ 71695 h 881093"/>
              <a:gd name="connsiteX4" fmla="*/ 2141106 w 2371733"/>
              <a:gd name="connsiteY4" fmla="*/ 71695 h 881093"/>
              <a:gd name="connsiteX5" fmla="*/ 1391806 w 2371733"/>
              <a:gd name="connsiteY5" fmla="*/ 97095 h 881093"/>
              <a:gd name="connsiteX6" fmla="*/ 928256 w 2371733"/>
              <a:gd name="connsiteY6" fmla="*/ 211395 h 881093"/>
              <a:gd name="connsiteX7" fmla="*/ 382156 w 2371733"/>
              <a:gd name="connsiteY7" fmla="*/ 535245 h 881093"/>
              <a:gd name="connsiteX8" fmla="*/ 858406 w 2371733"/>
              <a:gd name="connsiteY8" fmla="*/ 274895 h 881093"/>
              <a:gd name="connsiteX9" fmla="*/ 483756 w 2371733"/>
              <a:gd name="connsiteY9" fmla="*/ 459045 h 881093"/>
              <a:gd name="connsiteX10" fmla="*/ 140856 w 2371733"/>
              <a:gd name="connsiteY10" fmla="*/ 732095 h 881093"/>
              <a:gd name="connsiteX11" fmla="*/ 13856 w 2371733"/>
              <a:gd name="connsiteY11" fmla="*/ 878145 h 881093"/>
              <a:gd name="connsiteX12" fmla="*/ 445656 w 2371733"/>
              <a:gd name="connsiteY12" fmla="*/ 605095 h 881093"/>
              <a:gd name="connsiteX13" fmla="*/ 1296556 w 2371733"/>
              <a:gd name="connsiteY13" fmla="*/ 71695 h 881093"/>
              <a:gd name="connsiteX14" fmla="*/ 1899806 w 2371733"/>
              <a:gd name="connsiteY14" fmla="*/ 20895 h 881093"/>
              <a:gd name="connsiteX15" fmla="*/ 2369706 w 2371733"/>
              <a:gd name="connsiteY15" fmla="*/ 217745 h 88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71733" h="881093">
                <a:moveTo>
                  <a:pt x="2369706" y="217745"/>
                </a:moveTo>
                <a:cubicBezTo>
                  <a:pt x="2394048" y="227270"/>
                  <a:pt x="2194023" y="104503"/>
                  <a:pt x="2045856" y="78045"/>
                </a:cubicBezTo>
                <a:cubicBezTo>
                  <a:pt x="1897689" y="51587"/>
                  <a:pt x="1596064" y="60053"/>
                  <a:pt x="1480706" y="58995"/>
                </a:cubicBezTo>
                <a:cubicBezTo>
                  <a:pt x="1365348" y="57937"/>
                  <a:pt x="1243639" y="69578"/>
                  <a:pt x="1353706" y="71695"/>
                </a:cubicBezTo>
                <a:cubicBezTo>
                  <a:pt x="1463773" y="73812"/>
                  <a:pt x="2134756" y="67462"/>
                  <a:pt x="2141106" y="71695"/>
                </a:cubicBezTo>
                <a:cubicBezTo>
                  <a:pt x="2147456" y="75928"/>
                  <a:pt x="1593948" y="73812"/>
                  <a:pt x="1391806" y="97095"/>
                </a:cubicBezTo>
                <a:cubicBezTo>
                  <a:pt x="1189664" y="120378"/>
                  <a:pt x="1096531" y="138370"/>
                  <a:pt x="928256" y="211395"/>
                </a:cubicBezTo>
                <a:cubicBezTo>
                  <a:pt x="759981" y="284420"/>
                  <a:pt x="393798" y="524662"/>
                  <a:pt x="382156" y="535245"/>
                </a:cubicBezTo>
                <a:cubicBezTo>
                  <a:pt x="370514" y="545828"/>
                  <a:pt x="841473" y="287595"/>
                  <a:pt x="858406" y="274895"/>
                </a:cubicBezTo>
                <a:cubicBezTo>
                  <a:pt x="875339" y="262195"/>
                  <a:pt x="603348" y="382845"/>
                  <a:pt x="483756" y="459045"/>
                </a:cubicBezTo>
                <a:cubicBezTo>
                  <a:pt x="364164" y="535245"/>
                  <a:pt x="219173" y="662245"/>
                  <a:pt x="140856" y="732095"/>
                </a:cubicBezTo>
                <a:cubicBezTo>
                  <a:pt x="62539" y="801945"/>
                  <a:pt x="-36944" y="899312"/>
                  <a:pt x="13856" y="878145"/>
                </a:cubicBezTo>
                <a:cubicBezTo>
                  <a:pt x="64656" y="856978"/>
                  <a:pt x="445656" y="605095"/>
                  <a:pt x="445656" y="605095"/>
                </a:cubicBezTo>
                <a:cubicBezTo>
                  <a:pt x="659439" y="470687"/>
                  <a:pt x="1054198" y="169062"/>
                  <a:pt x="1296556" y="71695"/>
                </a:cubicBezTo>
                <a:cubicBezTo>
                  <a:pt x="1538914" y="-25672"/>
                  <a:pt x="1717773" y="-3447"/>
                  <a:pt x="1899806" y="20895"/>
                </a:cubicBezTo>
                <a:cubicBezTo>
                  <a:pt x="2081839" y="45237"/>
                  <a:pt x="2345364" y="208220"/>
                  <a:pt x="2369706" y="21774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4888E547-661F-4923-AE2E-45652A52BA53}"/>
              </a:ext>
            </a:extLst>
          </p:cNvPr>
          <p:cNvSpPr/>
          <p:nvPr/>
        </p:nvSpPr>
        <p:spPr>
          <a:xfrm>
            <a:off x="6334309" y="1068217"/>
            <a:ext cx="1815361" cy="468528"/>
          </a:xfrm>
          <a:custGeom>
            <a:avLst/>
            <a:gdLst>
              <a:gd name="connsiteX0" fmla="*/ 1812741 w 1815361"/>
              <a:gd name="connsiteY0" fmla="*/ 468483 h 468528"/>
              <a:gd name="connsiteX1" fmla="*/ 1311091 w 1815361"/>
              <a:gd name="connsiteY1" fmla="*/ 100183 h 468528"/>
              <a:gd name="connsiteX2" fmla="*/ 771341 w 1815361"/>
              <a:gd name="connsiteY2" fmla="*/ 4933 h 468528"/>
              <a:gd name="connsiteX3" fmla="*/ 2991 w 1815361"/>
              <a:gd name="connsiteY3" fmla="*/ 214483 h 468528"/>
              <a:gd name="connsiteX4" fmla="*/ 498291 w 1815361"/>
              <a:gd name="connsiteY4" fmla="*/ 93833 h 468528"/>
              <a:gd name="connsiteX5" fmla="*/ 320491 w 1815361"/>
              <a:gd name="connsiteY5" fmla="*/ 131933 h 468528"/>
              <a:gd name="connsiteX6" fmla="*/ 898341 w 1815361"/>
              <a:gd name="connsiteY6" fmla="*/ 36683 h 468528"/>
              <a:gd name="connsiteX7" fmla="*/ 866591 w 1815361"/>
              <a:gd name="connsiteY7" fmla="*/ 36683 h 468528"/>
              <a:gd name="connsiteX8" fmla="*/ 1088841 w 1815361"/>
              <a:gd name="connsiteY8" fmla="*/ 74783 h 468528"/>
              <a:gd name="connsiteX9" fmla="*/ 1812741 w 1815361"/>
              <a:gd name="connsiteY9" fmla="*/ 468483 h 46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5361" h="468528">
                <a:moveTo>
                  <a:pt x="1812741" y="468483"/>
                </a:moveTo>
                <a:cubicBezTo>
                  <a:pt x="1849783" y="472716"/>
                  <a:pt x="1484658" y="177441"/>
                  <a:pt x="1311091" y="100183"/>
                </a:cubicBezTo>
                <a:cubicBezTo>
                  <a:pt x="1137524" y="22925"/>
                  <a:pt x="989358" y="-14117"/>
                  <a:pt x="771341" y="4933"/>
                </a:cubicBezTo>
                <a:cubicBezTo>
                  <a:pt x="553324" y="23983"/>
                  <a:pt x="48499" y="199666"/>
                  <a:pt x="2991" y="214483"/>
                </a:cubicBezTo>
                <a:cubicBezTo>
                  <a:pt x="-42517" y="229300"/>
                  <a:pt x="445374" y="107591"/>
                  <a:pt x="498291" y="93833"/>
                </a:cubicBezTo>
                <a:cubicBezTo>
                  <a:pt x="551208" y="80075"/>
                  <a:pt x="253816" y="141458"/>
                  <a:pt x="320491" y="131933"/>
                </a:cubicBezTo>
                <a:cubicBezTo>
                  <a:pt x="387166" y="122408"/>
                  <a:pt x="807324" y="52558"/>
                  <a:pt x="898341" y="36683"/>
                </a:cubicBezTo>
                <a:cubicBezTo>
                  <a:pt x="989358" y="20808"/>
                  <a:pt x="834841" y="30333"/>
                  <a:pt x="866591" y="36683"/>
                </a:cubicBezTo>
                <a:cubicBezTo>
                  <a:pt x="898341" y="43033"/>
                  <a:pt x="927974" y="9166"/>
                  <a:pt x="1088841" y="74783"/>
                </a:cubicBezTo>
                <a:cubicBezTo>
                  <a:pt x="1249708" y="140400"/>
                  <a:pt x="1775699" y="464250"/>
                  <a:pt x="1812741" y="4684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A1005AEE-DC5D-43C1-9B6C-DC00ABC5AB25}"/>
              </a:ext>
            </a:extLst>
          </p:cNvPr>
          <p:cNvSpPr/>
          <p:nvPr/>
        </p:nvSpPr>
        <p:spPr>
          <a:xfrm>
            <a:off x="5522150" y="867991"/>
            <a:ext cx="1471876" cy="524664"/>
          </a:xfrm>
          <a:custGeom>
            <a:avLst/>
            <a:gdLst>
              <a:gd name="connsiteX0" fmla="*/ 1469200 w 1471876"/>
              <a:gd name="connsiteY0" fmla="*/ 59109 h 524664"/>
              <a:gd name="connsiteX1" fmla="*/ 872300 w 1471876"/>
              <a:gd name="connsiteY1" fmla="*/ 27359 h 524664"/>
              <a:gd name="connsiteX2" fmla="*/ 2350 w 1471876"/>
              <a:gd name="connsiteY2" fmla="*/ 522659 h 524664"/>
              <a:gd name="connsiteX3" fmla="*/ 605600 w 1471876"/>
              <a:gd name="connsiteY3" fmla="*/ 205159 h 524664"/>
              <a:gd name="connsiteX4" fmla="*/ 288100 w 1471876"/>
              <a:gd name="connsiteY4" fmla="*/ 287709 h 524664"/>
              <a:gd name="connsiteX5" fmla="*/ 764350 w 1471876"/>
              <a:gd name="connsiteY5" fmla="*/ 59109 h 524664"/>
              <a:gd name="connsiteX6" fmla="*/ 656400 w 1471876"/>
              <a:gd name="connsiteY6" fmla="*/ 109909 h 524664"/>
              <a:gd name="connsiteX7" fmla="*/ 1075500 w 1471876"/>
              <a:gd name="connsiteY7" fmla="*/ 14659 h 524664"/>
              <a:gd name="connsiteX8" fmla="*/ 1469200 w 1471876"/>
              <a:gd name="connsiteY8" fmla="*/ 59109 h 52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1876" h="524664">
                <a:moveTo>
                  <a:pt x="1469200" y="59109"/>
                </a:moveTo>
                <a:cubicBezTo>
                  <a:pt x="1435333" y="61226"/>
                  <a:pt x="1116775" y="-49899"/>
                  <a:pt x="872300" y="27359"/>
                </a:cubicBezTo>
                <a:cubicBezTo>
                  <a:pt x="627825" y="104617"/>
                  <a:pt x="46800" y="493026"/>
                  <a:pt x="2350" y="522659"/>
                </a:cubicBezTo>
                <a:cubicBezTo>
                  <a:pt x="-42100" y="552292"/>
                  <a:pt x="557975" y="244317"/>
                  <a:pt x="605600" y="205159"/>
                </a:cubicBezTo>
                <a:cubicBezTo>
                  <a:pt x="653225" y="166001"/>
                  <a:pt x="261642" y="312051"/>
                  <a:pt x="288100" y="287709"/>
                </a:cubicBezTo>
                <a:cubicBezTo>
                  <a:pt x="314558" y="263367"/>
                  <a:pt x="702967" y="88742"/>
                  <a:pt x="764350" y="59109"/>
                </a:cubicBezTo>
                <a:cubicBezTo>
                  <a:pt x="825733" y="29476"/>
                  <a:pt x="604542" y="117317"/>
                  <a:pt x="656400" y="109909"/>
                </a:cubicBezTo>
                <a:cubicBezTo>
                  <a:pt x="708258" y="102501"/>
                  <a:pt x="944267" y="24184"/>
                  <a:pt x="1075500" y="14659"/>
                </a:cubicBezTo>
                <a:cubicBezTo>
                  <a:pt x="1206733" y="5134"/>
                  <a:pt x="1503067" y="56992"/>
                  <a:pt x="1469200" y="5910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AE1B68F7-112C-42E5-92F6-23A84E7F81A3}"/>
              </a:ext>
            </a:extLst>
          </p:cNvPr>
          <p:cNvSpPr/>
          <p:nvPr/>
        </p:nvSpPr>
        <p:spPr>
          <a:xfrm>
            <a:off x="6736923" y="448703"/>
            <a:ext cx="1381369" cy="917635"/>
          </a:xfrm>
          <a:custGeom>
            <a:avLst/>
            <a:gdLst>
              <a:gd name="connsiteX0" fmla="*/ 1378377 w 1381369"/>
              <a:gd name="connsiteY0" fmla="*/ 891147 h 917635"/>
              <a:gd name="connsiteX1" fmla="*/ 1308527 w 1381369"/>
              <a:gd name="connsiteY1" fmla="*/ 853047 h 917635"/>
              <a:gd name="connsiteX2" fmla="*/ 1168827 w 1381369"/>
              <a:gd name="connsiteY2" fmla="*/ 522847 h 917635"/>
              <a:gd name="connsiteX3" fmla="*/ 692577 w 1381369"/>
              <a:gd name="connsiteY3" fmla="*/ 65647 h 917635"/>
              <a:gd name="connsiteX4" fmla="*/ 889427 w 1381369"/>
              <a:gd name="connsiteY4" fmla="*/ 230747 h 917635"/>
              <a:gd name="connsiteX5" fmla="*/ 832277 w 1381369"/>
              <a:gd name="connsiteY5" fmla="*/ 192647 h 917635"/>
              <a:gd name="connsiteX6" fmla="*/ 6777 w 1381369"/>
              <a:gd name="connsiteY6" fmla="*/ 2147 h 917635"/>
              <a:gd name="connsiteX7" fmla="*/ 457627 w 1381369"/>
              <a:gd name="connsiteY7" fmla="*/ 97397 h 917635"/>
              <a:gd name="connsiteX8" fmla="*/ 768777 w 1381369"/>
              <a:gd name="connsiteY8" fmla="*/ 211697 h 917635"/>
              <a:gd name="connsiteX9" fmla="*/ 971977 w 1381369"/>
              <a:gd name="connsiteY9" fmla="*/ 351397 h 917635"/>
              <a:gd name="connsiteX10" fmla="*/ 952927 w 1381369"/>
              <a:gd name="connsiteY10" fmla="*/ 332347 h 917635"/>
              <a:gd name="connsiteX11" fmla="*/ 1181527 w 1381369"/>
              <a:gd name="connsiteY11" fmla="*/ 573647 h 917635"/>
              <a:gd name="connsiteX12" fmla="*/ 1213277 w 1381369"/>
              <a:gd name="connsiteY12" fmla="*/ 548247 h 917635"/>
              <a:gd name="connsiteX13" fmla="*/ 1378377 w 1381369"/>
              <a:gd name="connsiteY13" fmla="*/ 891147 h 91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81369" h="917635">
                <a:moveTo>
                  <a:pt x="1378377" y="891147"/>
                </a:moveTo>
                <a:cubicBezTo>
                  <a:pt x="1394252" y="941947"/>
                  <a:pt x="1343452" y="914430"/>
                  <a:pt x="1308527" y="853047"/>
                </a:cubicBezTo>
                <a:cubicBezTo>
                  <a:pt x="1273602" y="791664"/>
                  <a:pt x="1271485" y="654080"/>
                  <a:pt x="1168827" y="522847"/>
                </a:cubicBezTo>
                <a:cubicBezTo>
                  <a:pt x="1066169" y="391614"/>
                  <a:pt x="739144" y="114330"/>
                  <a:pt x="692577" y="65647"/>
                </a:cubicBezTo>
                <a:cubicBezTo>
                  <a:pt x="646010" y="16964"/>
                  <a:pt x="866144" y="209580"/>
                  <a:pt x="889427" y="230747"/>
                </a:cubicBezTo>
                <a:cubicBezTo>
                  <a:pt x="912710" y="251914"/>
                  <a:pt x="979385" y="230747"/>
                  <a:pt x="832277" y="192647"/>
                </a:cubicBezTo>
                <a:cubicBezTo>
                  <a:pt x="685169" y="154547"/>
                  <a:pt x="69219" y="18022"/>
                  <a:pt x="6777" y="2147"/>
                </a:cubicBezTo>
                <a:cubicBezTo>
                  <a:pt x="-55665" y="-13728"/>
                  <a:pt x="330627" y="62472"/>
                  <a:pt x="457627" y="97397"/>
                </a:cubicBezTo>
                <a:cubicBezTo>
                  <a:pt x="584627" y="132322"/>
                  <a:pt x="683052" y="169364"/>
                  <a:pt x="768777" y="211697"/>
                </a:cubicBezTo>
                <a:cubicBezTo>
                  <a:pt x="854502" y="254030"/>
                  <a:pt x="941285" y="331289"/>
                  <a:pt x="971977" y="351397"/>
                </a:cubicBezTo>
                <a:cubicBezTo>
                  <a:pt x="1002669" y="371505"/>
                  <a:pt x="918002" y="295305"/>
                  <a:pt x="952927" y="332347"/>
                </a:cubicBezTo>
                <a:cubicBezTo>
                  <a:pt x="987852" y="369389"/>
                  <a:pt x="1138135" y="537664"/>
                  <a:pt x="1181527" y="573647"/>
                </a:cubicBezTo>
                <a:cubicBezTo>
                  <a:pt x="1224919" y="609630"/>
                  <a:pt x="1181527" y="488980"/>
                  <a:pt x="1213277" y="548247"/>
                </a:cubicBezTo>
                <a:cubicBezTo>
                  <a:pt x="1245027" y="607514"/>
                  <a:pt x="1362502" y="840347"/>
                  <a:pt x="1378377" y="8911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EF8A44A2-6AF4-4E84-BA51-17C4DD7DB0DC}"/>
              </a:ext>
            </a:extLst>
          </p:cNvPr>
          <p:cNvSpPr/>
          <p:nvPr/>
        </p:nvSpPr>
        <p:spPr>
          <a:xfrm>
            <a:off x="4969725" y="1521982"/>
            <a:ext cx="1262441" cy="545655"/>
          </a:xfrm>
          <a:custGeom>
            <a:avLst/>
            <a:gdLst>
              <a:gd name="connsiteX0" fmla="*/ 1259625 w 1262441"/>
              <a:gd name="connsiteY0" fmla="*/ 21068 h 545655"/>
              <a:gd name="connsiteX1" fmla="*/ 973875 w 1262441"/>
              <a:gd name="connsiteY1" fmla="*/ 46468 h 545655"/>
              <a:gd name="connsiteX2" fmla="*/ 8675 w 1262441"/>
              <a:gd name="connsiteY2" fmla="*/ 541768 h 545655"/>
              <a:gd name="connsiteX3" fmla="*/ 491275 w 1262441"/>
              <a:gd name="connsiteY3" fmla="*/ 281418 h 545655"/>
              <a:gd name="connsiteX4" fmla="*/ 364275 w 1262441"/>
              <a:gd name="connsiteY4" fmla="*/ 357618 h 545655"/>
              <a:gd name="connsiteX5" fmla="*/ 846875 w 1262441"/>
              <a:gd name="connsiteY5" fmla="*/ 46468 h 545655"/>
              <a:gd name="connsiteX6" fmla="*/ 1259625 w 1262441"/>
              <a:gd name="connsiteY6" fmla="*/ 21068 h 54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2441" h="545655">
                <a:moveTo>
                  <a:pt x="1259625" y="21068"/>
                </a:moveTo>
                <a:cubicBezTo>
                  <a:pt x="1280792" y="21068"/>
                  <a:pt x="1182367" y="-40315"/>
                  <a:pt x="973875" y="46468"/>
                </a:cubicBezTo>
                <a:cubicBezTo>
                  <a:pt x="765383" y="133251"/>
                  <a:pt x="89108" y="502610"/>
                  <a:pt x="8675" y="541768"/>
                </a:cubicBezTo>
                <a:cubicBezTo>
                  <a:pt x="-71758" y="580926"/>
                  <a:pt x="432008" y="312110"/>
                  <a:pt x="491275" y="281418"/>
                </a:cubicBezTo>
                <a:cubicBezTo>
                  <a:pt x="550542" y="250726"/>
                  <a:pt x="305008" y="396776"/>
                  <a:pt x="364275" y="357618"/>
                </a:cubicBezTo>
                <a:cubicBezTo>
                  <a:pt x="423542" y="318460"/>
                  <a:pt x="699767" y="98326"/>
                  <a:pt x="846875" y="46468"/>
                </a:cubicBezTo>
                <a:cubicBezTo>
                  <a:pt x="993983" y="-5390"/>
                  <a:pt x="1238458" y="21068"/>
                  <a:pt x="1259625" y="2106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73A1B006-C2B3-472A-A829-A88A773EF98D}"/>
              </a:ext>
            </a:extLst>
          </p:cNvPr>
          <p:cNvSpPr/>
          <p:nvPr/>
        </p:nvSpPr>
        <p:spPr>
          <a:xfrm>
            <a:off x="5943600" y="539750"/>
            <a:ext cx="1856806" cy="620209"/>
          </a:xfrm>
          <a:custGeom>
            <a:avLst/>
            <a:gdLst>
              <a:gd name="connsiteX0" fmla="*/ 1828800 w 1856806"/>
              <a:gd name="connsiteY0" fmla="*/ 596900 h 620209"/>
              <a:gd name="connsiteX1" fmla="*/ 1784350 w 1856806"/>
              <a:gd name="connsiteY1" fmla="*/ 565150 h 620209"/>
              <a:gd name="connsiteX2" fmla="*/ 1498600 w 1856806"/>
              <a:gd name="connsiteY2" fmla="*/ 317500 h 620209"/>
              <a:gd name="connsiteX3" fmla="*/ 0 w 1856806"/>
              <a:gd name="connsiteY3" fmla="*/ 0 h 620209"/>
              <a:gd name="connsiteX4" fmla="*/ 723900 w 1856806"/>
              <a:gd name="connsiteY4" fmla="*/ 152400 h 620209"/>
              <a:gd name="connsiteX5" fmla="*/ 609600 w 1856806"/>
              <a:gd name="connsiteY5" fmla="*/ 107950 h 620209"/>
              <a:gd name="connsiteX6" fmla="*/ 1492250 w 1856806"/>
              <a:gd name="connsiteY6" fmla="*/ 254000 h 620209"/>
              <a:gd name="connsiteX7" fmla="*/ 1416050 w 1856806"/>
              <a:gd name="connsiteY7" fmla="*/ 279400 h 620209"/>
              <a:gd name="connsiteX8" fmla="*/ 1828800 w 1856806"/>
              <a:gd name="connsiteY8" fmla="*/ 596900 h 62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6806" h="620209">
                <a:moveTo>
                  <a:pt x="1828800" y="596900"/>
                </a:moveTo>
                <a:cubicBezTo>
                  <a:pt x="1890183" y="644525"/>
                  <a:pt x="1839383" y="611717"/>
                  <a:pt x="1784350" y="565150"/>
                </a:cubicBezTo>
                <a:cubicBezTo>
                  <a:pt x="1729317" y="518583"/>
                  <a:pt x="1795992" y="411692"/>
                  <a:pt x="1498600" y="317500"/>
                </a:cubicBezTo>
                <a:cubicBezTo>
                  <a:pt x="1201208" y="223308"/>
                  <a:pt x="0" y="0"/>
                  <a:pt x="0" y="0"/>
                </a:cubicBezTo>
                <a:lnTo>
                  <a:pt x="723900" y="152400"/>
                </a:lnTo>
                <a:cubicBezTo>
                  <a:pt x="825500" y="170392"/>
                  <a:pt x="481542" y="91017"/>
                  <a:pt x="609600" y="107950"/>
                </a:cubicBezTo>
                <a:cubicBezTo>
                  <a:pt x="737658" y="124883"/>
                  <a:pt x="1357842" y="225425"/>
                  <a:pt x="1492250" y="254000"/>
                </a:cubicBezTo>
                <a:cubicBezTo>
                  <a:pt x="1626658" y="282575"/>
                  <a:pt x="1356783" y="220133"/>
                  <a:pt x="1416050" y="279400"/>
                </a:cubicBezTo>
                <a:cubicBezTo>
                  <a:pt x="1475317" y="338667"/>
                  <a:pt x="1767417" y="549275"/>
                  <a:pt x="1828800" y="59690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3A69119C-E39B-41DE-A85E-3103E632DD6C}"/>
              </a:ext>
            </a:extLst>
          </p:cNvPr>
          <p:cNvSpPr/>
          <p:nvPr/>
        </p:nvSpPr>
        <p:spPr>
          <a:xfrm>
            <a:off x="4933935" y="385818"/>
            <a:ext cx="1775360" cy="211273"/>
          </a:xfrm>
          <a:custGeom>
            <a:avLst/>
            <a:gdLst>
              <a:gd name="connsiteX0" fmla="*/ 15 w 1775360"/>
              <a:gd name="connsiteY0" fmla="*/ 211082 h 211273"/>
              <a:gd name="connsiteX1" fmla="*/ 781065 w 1775360"/>
              <a:gd name="connsiteY1" fmla="*/ 52332 h 211273"/>
              <a:gd name="connsiteX2" fmla="*/ 1771665 w 1775360"/>
              <a:gd name="connsiteY2" fmla="*/ 141232 h 211273"/>
              <a:gd name="connsiteX3" fmla="*/ 1123965 w 1775360"/>
              <a:gd name="connsiteY3" fmla="*/ 45982 h 211273"/>
              <a:gd name="connsiteX4" fmla="*/ 1282715 w 1775360"/>
              <a:gd name="connsiteY4" fmla="*/ 52332 h 211273"/>
              <a:gd name="connsiteX5" fmla="*/ 628665 w 1775360"/>
              <a:gd name="connsiteY5" fmla="*/ 14232 h 211273"/>
              <a:gd name="connsiteX6" fmla="*/ 800115 w 1775360"/>
              <a:gd name="connsiteY6" fmla="*/ 14232 h 211273"/>
              <a:gd name="connsiteX7" fmla="*/ 15 w 1775360"/>
              <a:gd name="connsiteY7" fmla="*/ 211082 h 21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5360" h="211273">
                <a:moveTo>
                  <a:pt x="15" y="211082"/>
                </a:moveTo>
                <a:cubicBezTo>
                  <a:pt x="-3160" y="217432"/>
                  <a:pt x="485790" y="63974"/>
                  <a:pt x="781065" y="52332"/>
                </a:cubicBezTo>
                <a:cubicBezTo>
                  <a:pt x="1076340" y="40690"/>
                  <a:pt x="1714515" y="142290"/>
                  <a:pt x="1771665" y="141232"/>
                </a:cubicBezTo>
                <a:cubicBezTo>
                  <a:pt x="1828815" y="140174"/>
                  <a:pt x="1205457" y="60799"/>
                  <a:pt x="1123965" y="45982"/>
                </a:cubicBezTo>
                <a:cubicBezTo>
                  <a:pt x="1042473" y="31165"/>
                  <a:pt x="1282715" y="52332"/>
                  <a:pt x="1282715" y="52332"/>
                </a:cubicBezTo>
                <a:lnTo>
                  <a:pt x="628665" y="14232"/>
                </a:lnTo>
                <a:cubicBezTo>
                  <a:pt x="548232" y="7882"/>
                  <a:pt x="904890" y="-14343"/>
                  <a:pt x="800115" y="14232"/>
                </a:cubicBezTo>
                <a:cubicBezTo>
                  <a:pt x="695340" y="42807"/>
                  <a:pt x="3190" y="204732"/>
                  <a:pt x="15" y="2110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E26DB15E-5398-43A6-88A7-DA0BCAC5BDA5}"/>
              </a:ext>
            </a:extLst>
          </p:cNvPr>
          <p:cNvSpPr/>
          <p:nvPr/>
        </p:nvSpPr>
        <p:spPr>
          <a:xfrm>
            <a:off x="4310891" y="392867"/>
            <a:ext cx="947019" cy="775873"/>
          </a:xfrm>
          <a:custGeom>
            <a:avLst/>
            <a:gdLst>
              <a:gd name="connsiteX0" fmla="*/ 946909 w 947019"/>
              <a:gd name="connsiteY0" fmla="*/ 833 h 775873"/>
              <a:gd name="connsiteX1" fmla="*/ 527809 w 947019"/>
              <a:gd name="connsiteY1" fmla="*/ 172283 h 775873"/>
              <a:gd name="connsiteX2" fmla="*/ 759 w 947019"/>
              <a:gd name="connsiteY2" fmla="*/ 775533 h 775873"/>
              <a:gd name="connsiteX3" fmla="*/ 407159 w 947019"/>
              <a:gd name="connsiteY3" fmla="*/ 261183 h 775873"/>
              <a:gd name="connsiteX4" fmla="*/ 248409 w 947019"/>
              <a:gd name="connsiteY4" fmla="*/ 438983 h 775873"/>
              <a:gd name="connsiteX5" fmla="*/ 489709 w 947019"/>
              <a:gd name="connsiteY5" fmla="*/ 121483 h 775873"/>
              <a:gd name="connsiteX6" fmla="*/ 946909 w 947019"/>
              <a:gd name="connsiteY6" fmla="*/ 833 h 77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7019" h="775873">
                <a:moveTo>
                  <a:pt x="946909" y="833"/>
                </a:moveTo>
                <a:cubicBezTo>
                  <a:pt x="953259" y="9300"/>
                  <a:pt x="685501" y="43166"/>
                  <a:pt x="527809" y="172283"/>
                </a:cubicBezTo>
                <a:cubicBezTo>
                  <a:pt x="370117" y="301400"/>
                  <a:pt x="20867" y="760716"/>
                  <a:pt x="759" y="775533"/>
                </a:cubicBezTo>
                <a:cubicBezTo>
                  <a:pt x="-19349" y="790350"/>
                  <a:pt x="365884" y="317275"/>
                  <a:pt x="407159" y="261183"/>
                </a:cubicBezTo>
                <a:cubicBezTo>
                  <a:pt x="448434" y="205091"/>
                  <a:pt x="234651" y="462266"/>
                  <a:pt x="248409" y="438983"/>
                </a:cubicBezTo>
                <a:cubicBezTo>
                  <a:pt x="262167" y="415700"/>
                  <a:pt x="372234" y="193450"/>
                  <a:pt x="489709" y="121483"/>
                </a:cubicBezTo>
                <a:cubicBezTo>
                  <a:pt x="607184" y="49516"/>
                  <a:pt x="940559" y="-7634"/>
                  <a:pt x="946909" y="8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FC98516A-7B33-447F-9445-37845A4D3C59}"/>
              </a:ext>
            </a:extLst>
          </p:cNvPr>
          <p:cNvSpPr/>
          <p:nvPr/>
        </p:nvSpPr>
        <p:spPr>
          <a:xfrm>
            <a:off x="3856624" y="297420"/>
            <a:ext cx="1617677" cy="290666"/>
          </a:xfrm>
          <a:custGeom>
            <a:avLst/>
            <a:gdLst>
              <a:gd name="connsiteX0" fmla="*/ 1617076 w 1617677"/>
              <a:gd name="connsiteY0" fmla="*/ 7380 h 290666"/>
              <a:gd name="connsiteX1" fmla="*/ 1102726 w 1617677"/>
              <a:gd name="connsiteY1" fmla="*/ 39130 h 290666"/>
              <a:gd name="connsiteX2" fmla="*/ 10526 w 1617677"/>
              <a:gd name="connsiteY2" fmla="*/ 286780 h 290666"/>
              <a:gd name="connsiteX3" fmla="*/ 543926 w 1617677"/>
              <a:gd name="connsiteY3" fmla="*/ 191530 h 290666"/>
              <a:gd name="connsiteX4" fmla="*/ 448676 w 1617677"/>
              <a:gd name="connsiteY4" fmla="*/ 204230 h 290666"/>
              <a:gd name="connsiteX5" fmla="*/ 1007476 w 1617677"/>
              <a:gd name="connsiteY5" fmla="*/ 7380 h 290666"/>
              <a:gd name="connsiteX6" fmla="*/ 1013826 w 1617677"/>
              <a:gd name="connsiteY6" fmla="*/ 39130 h 290666"/>
              <a:gd name="connsiteX7" fmla="*/ 1617076 w 1617677"/>
              <a:gd name="connsiteY7" fmla="*/ 7380 h 29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7677" h="290666">
                <a:moveTo>
                  <a:pt x="1617076" y="7380"/>
                </a:moveTo>
                <a:cubicBezTo>
                  <a:pt x="1631893" y="7380"/>
                  <a:pt x="1370484" y="-7437"/>
                  <a:pt x="1102726" y="39130"/>
                </a:cubicBezTo>
                <a:cubicBezTo>
                  <a:pt x="834968" y="85697"/>
                  <a:pt x="103659" y="261380"/>
                  <a:pt x="10526" y="286780"/>
                </a:cubicBezTo>
                <a:cubicBezTo>
                  <a:pt x="-82607" y="312180"/>
                  <a:pt x="470901" y="205288"/>
                  <a:pt x="543926" y="191530"/>
                </a:cubicBezTo>
                <a:cubicBezTo>
                  <a:pt x="616951" y="177772"/>
                  <a:pt x="371418" y="234922"/>
                  <a:pt x="448676" y="204230"/>
                </a:cubicBezTo>
                <a:cubicBezTo>
                  <a:pt x="525934" y="173538"/>
                  <a:pt x="913284" y="34897"/>
                  <a:pt x="1007476" y="7380"/>
                </a:cubicBezTo>
                <a:cubicBezTo>
                  <a:pt x="1101668" y="-20137"/>
                  <a:pt x="912226" y="38072"/>
                  <a:pt x="1013826" y="39130"/>
                </a:cubicBezTo>
                <a:cubicBezTo>
                  <a:pt x="1115426" y="40188"/>
                  <a:pt x="1602259" y="7380"/>
                  <a:pt x="1617076" y="738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CDECE342-30C2-47AB-BFE4-5371D6731B3D}"/>
              </a:ext>
            </a:extLst>
          </p:cNvPr>
          <p:cNvSpPr/>
          <p:nvPr/>
        </p:nvSpPr>
        <p:spPr>
          <a:xfrm>
            <a:off x="3568700" y="646810"/>
            <a:ext cx="635405" cy="673990"/>
          </a:xfrm>
          <a:custGeom>
            <a:avLst/>
            <a:gdLst>
              <a:gd name="connsiteX0" fmla="*/ 635000 w 635405"/>
              <a:gd name="connsiteY0" fmla="*/ 890 h 673990"/>
              <a:gd name="connsiteX1" fmla="*/ 431800 w 635405"/>
              <a:gd name="connsiteY1" fmla="*/ 153290 h 673990"/>
              <a:gd name="connsiteX2" fmla="*/ 120650 w 635405"/>
              <a:gd name="connsiteY2" fmla="*/ 464440 h 673990"/>
              <a:gd name="connsiteX3" fmla="*/ 406400 w 635405"/>
              <a:gd name="connsiteY3" fmla="*/ 223140 h 673990"/>
              <a:gd name="connsiteX4" fmla="*/ 222250 w 635405"/>
              <a:gd name="connsiteY4" fmla="*/ 464440 h 673990"/>
              <a:gd name="connsiteX5" fmla="*/ 0 w 635405"/>
              <a:gd name="connsiteY5" fmla="*/ 673990 h 673990"/>
              <a:gd name="connsiteX6" fmla="*/ 330200 w 635405"/>
              <a:gd name="connsiteY6" fmla="*/ 356490 h 673990"/>
              <a:gd name="connsiteX7" fmla="*/ 381000 w 635405"/>
              <a:gd name="connsiteY7" fmla="*/ 216790 h 673990"/>
              <a:gd name="connsiteX8" fmla="*/ 635000 w 635405"/>
              <a:gd name="connsiteY8" fmla="*/ 890 h 67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405" h="673990">
                <a:moveTo>
                  <a:pt x="635000" y="890"/>
                </a:moveTo>
                <a:cubicBezTo>
                  <a:pt x="643467" y="-9693"/>
                  <a:pt x="517525" y="76032"/>
                  <a:pt x="431800" y="153290"/>
                </a:cubicBezTo>
                <a:cubicBezTo>
                  <a:pt x="346075" y="230548"/>
                  <a:pt x="124883" y="452798"/>
                  <a:pt x="120650" y="464440"/>
                </a:cubicBezTo>
                <a:cubicBezTo>
                  <a:pt x="116417" y="476082"/>
                  <a:pt x="389467" y="223140"/>
                  <a:pt x="406400" y="223140"/>
                </a:cubicBezTo>
                <a:cubicBezTo>
                  <a:pt x="423333" y="223140"/>
                  <a:pt x="289983" y="389298"/>
                  <a:pt x="222250" y="464440"/>
                </a:cubicBezTo>
                <a:cubicBezTo>
                  <a:pt x="154517" y="539582"/>
                  <a:pt x="0" y="673990"/>
                  <a:pt x="0" y="673990"/>
                </a:cubicBezTo>
                <a:cubicBezTo>
                  <a:pt x="17992" y="655998"/>
                  <a:pt x="266700" y="432690"/>
                  <a:pt x="330200" y="356490"/>
                </a:cubicBezTo>
                <a:cubicBezTo>
                  <a:pt x="393700" y="280290"/>
                  <a:pt x="328083" y="270765"/>
                  <a:pt x="381000" y="216790"/>
                </a:cubicBezTo>
                <a:cubicBezTo>
                  <a:pt x="433917" y="162815"/>
                  <a:pt x="626533" y="11473"/>
                  <a:pt x="635000" y="89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E8345B42-1DBF-4981-8C46-0EBE8FDF4FE2}"/>
              </a:ext>
            </a:extLst>
          </p:cNvPr>
          <p:cNvSpPr/>
          <p:nvPr/>
        </p:nvSpPr>
        <p:spPr>
          <a:xfrm>
            <a:off x="3597496" y="909528"/>
            <a:ext cx="468486" cy="1104770"/>
          </a:xfrm>
          <a:custGeom>
            <a:avLst/>
            <a:gdLst>
              <a:gd name="connsiteX0" fmla="*/ 301404 w 468486"/>
              <a:gd name="connsiteY0" fmla="*/ 462072 h 1104770"/>
              <a:gd name="connsiteX1" fmla="*/ 149004 w 468486"/>
              <a:gd name="connsiteY1" fmla="*/ 684322 h 1104770"/>
              <a:gd name="connsiteX2" fmla="*/ 2954 w 468486"/>
              <a:gd name="connsiteY2" fmla="*/ 1097072 h 1104770"/>
              <a:gd name="connsiteX3" fmla="*/ 47404 w 468486"/>
              <a:gd name="connsiteY3" fmla="*/ 963722 h 1104770"/>
              <a:gd name="connsiteX4" fmla="*/ 225204 w 468486"/>
              <a:gd name="connsiteY4" fmla="*/ 436672 h 1104770"/>
              <a:gd name="connsiteX5" fmla="*/ 91854 w 468486"/>
              <a:gd name="connsiteY5" fmla="*/ 684322 h 1104770"/>
              <a:gd name="connsiteX6" fmla="*/ 441104 w 468486"/>
              <a:gd name="connsiteY6" fmla="*/ 30272 h 1104770"/>
              <a:gd name="connsiteX7" fmla="*/ 428404 w 468486"/>
              <a:gd name="connsiteY7" fmla="*/ 144572 h 1104770"/>
              <a:gd name="connsiteX8" fmla="*/ 301404 w 468486"/>
              <a:gd name="connsiteY8" fmla="*/ 462072 h 110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8486" h="1104770">
                <a:moveTo>
                  <a:pt x="301404" y="462072"/>
                </a:moveTo>
                <a:cubicBezTo>
                  <a:pt x="254837" y="552030"/>
                  <a:pt x="198746" y="578489"/>
                  <a:pt x="149004" y="684322"/>
                </a:cubicBezTo>
                <a:cubicBezTo>
                  <a:pt x="99262" y="790155"/>
                  <a:pt x="19887" y="1050505"/>
                  <a:pt x="2954" y="1097072"/>
                </a:cubicBezTo>
                <a:cubicBezTo>
                  <a:pt x="-13979" y="1143639"/>
                  <a:pt x="47404" y="963722"/>
                  <a:pt x="47404" y="963722"/>
                </a:cubicBezTo>
                <a:cubicBezTo>
                  <a:pt x="84446" y="853655"/>
                  <a:pt x="217796" y="483239"/>
                  <a:pt x="225204" y="436672"/>
                </a:cubicBezTo>
                <a:cubicBezTo>
                  <a:pt x="232612" y="390105"/>
                  <a:pt x="91854" y="684322"/>
                  <a:pt x="91854" y="684322"/>
                </a:cubicBezTo>
                <a:cubicBezTo>
                  <a:pt x="127837" y="616589"/>
                  <a:pt x="385012" y="120230"/>
                  <a:pt x="441104" y="30272"/>
                </a:cubicBezTo>
                <a:cubicBezTo>
                  <a:pt x="497196" y="-59686"/>
                  <a:pt x="453804" y="72605"/>
                  <a:pt x="428404" y="144572"/>
                </a:cubicBezTo>
                <a:cubicBezTo>
                  <a:pt x="403004" y="216539"/>
                  <a:pt x="347971" y="372114"/>
                  <a:pt x="301404" y="46207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8A52F43C-3FC4-4E3C-9BFD-F7E9ECCF2C90}"/>
              </a:ext>
            </a:extLst>
          </p:cNvPr>
          <p:cNvSpPr/>
          <p:nvPr/>
        </p:nvSpPr>
        <p:spPr>
          <a:xfrm>
            <a:off x="4251994" y="1903813"/>
            <a:ext cx="1596362" cy="1536888"/>
          </a:xfrm>
          <a:custGeom>
            <a:avLst/>
            <a:gdLst>
              <a:gd name="connsiteX0" fmla="*/ 1596356 w 1596362"/>
              <a:gd name="connsiteY0" fmla="*/ 1187 h 1536888"/>
              <a:gd name="connsiteX1" fmla="*/ 916906 w 1596362"/>
              <a:gd name="connsiteY1" fmla="*/ 242487 h 1536888"/>
              <a:gd name="connsiteX2" fmla="*/ 332706 w 1596362"/>
              <a:gd name="connsiteY2" fmla="*/ 769537 h 1536888"/>
              <a:gd name="connsiteX3" fmla="*/ 961356 w 1596362"/>
              <a:gd name="connsiteY3" fmla="*/ 255187 h 1536888"/>
              <a:gd name="connsiteX4" fmla="*/ 662906 w 1596362"/>
              <a:gd name="connsiteY4" fmla="*/ 509187 h 1536888"/>
              <a:gd name="connsiteX5" fmla="*/ 307306 w 1596362"/>
              <a:gd name="connsiteY5" fmla="*/ 826687 h 1536888"/>
              <a:gd name="connsiteX6" fmla="*/ 2506 w 1596362"/>
              <a:gd name="connsiteY6" fmla="*/ 1525187 h 1536888"/>
              <a:gd name="connsiteX7" fmla="*/ 193006 w 1596362"/>
              <a:gd name="connsiteY7" fmla="*/ 1201337 h 1536888"/>
              <a:gd name="connsiteX8" fmla="*/ 707356 w 1596362"/>
              <a:gd name="connsiteY8" fmla="*/ 401237 h 1536888"/>
              <a:gd name="connsiteX9" fmla="*/ 929606 w 1596362"/>
              <a:gd name="connsiteY9" fmla="*/ 159937 h 1536888"/>
              <a:gd name="connsiteX10" fmla="*/ 1596356 w 1596362"/>
              <a:gd name="connsiteY10" fmla="*/ 1187 h 153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96362" h="1536888">
                <a:moveTo>
                  <a:pt x="1596356" y="1187"/>
                </a:moveTo>
                <a:cubicBezTo>
                  <a:pt x="1594239" y="14945"/>
                  <a:pt x="1127514" y="114429"/>
                  <a:pt x="916906" y="242487"/>
                </a:cubicBezTo>
                <a:cubicBezTo>
                  <a:pt x="706298" y="370545"/>
                  <a:pt x="325298" y="767420"/>
                  <a:pt x="332706" y="769537"/>
                </a:cubicBezTo>
                <a:cubicBezTo>
                  <a:pt x="340114" y="771654"/>
                  <a:pt x="906323" y="298579"/>
                  <a:pt x="961356" y="255187"/>
                </a:cubicBezTo>
                <a:cubicBezTo>
                  <a:pt x="1016389" y="211795"/>
                  <a:pt x="662906" y="509187"/>
                  <a:pt x="662906" y="509187"/>
                </a:cubicBezTo>
                <a:cubicBezTo>
                  <a:pt x="553898" y="604437"/>
                  <a:pt x="417373" y="657354"/>
                  <a:pt x="307306" y="826687"/>
                </a:cubicBezTo>
                <a:cubicBezTo>
                  <a:pt x="197239" y="996020"/>
                  <a:pt x="21556" y="1462745"/>
                  <a:pt x="2506" y="1525187"/>
                </a:cubicBezTo>
                <a:cubicBezTo>
                  <a:pt x="-16544" y="1587629"/>
                  <a:pt x="75531" y="1388662"/>
                  <a:pt x="193006" y="1201337"/>
                </a:cubicBezTo>
                <a:cubicBezTo>
                  <a:pt x="310481" y="1014012"/>
                  <a:pt x="584589" y="574804"/>
                  <a:pt x="707356" y="401237"/>
                </a:cubicBezTo>
                <a:cubicBezTo>
                  <a:pt x="830123" y="227670"/>
                  <a:pt x="781439" y="223437"/>
                  <a:pt x="929606" y="159937"/>
                </a:cubicBezTo>
                <a:cubicBezTo>
                  <a:pt x="1077773" y="96437"/>
                  <a:pt x="1598473" y="-12571"/>
                  <a:pt x="1596356" y="11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38C6F13E-BDBC-45EC-9B6A-8BE99A5C9D65}"/>
              </a:ext>
            </a:extLst>
          </p:cNvPr>
          <p:cNvSpPr/>
          <p:nvPr/>
        </p:nvSpPr>
        <p:spPr>
          <a:xfrm>
            <a:off x="3549648" y="1652387"/>
            <a:ext cx="1437119" cy="589274"/>
          </a:xfrm>
          <a:custGeom>
            <a:avLst/>
            <a:gdLst>
              <a:gd name="connsiteX0" fmla="*/ 1435102 w 1437119"/>
              <a:gd name="connsiteY0" fmla="*/ 49413 h 589274"/>
              <a:gd name="connsiteX1" fmla="*/ 1041402 w 1437119"/>
              <a:gd name="connsiteY1" fmla="*/ 17663 h 589274"/>
              <a:gd name="connsiteX2" fmla="*/ 234952 w 1437119"/>
              <a:gd name="connsiteY2" fmla="*/ 360563 h 589274"/>
              <a:gd name="connsiteX3" fmla="*/ 800102 w 1437119"/>
              <a:gd name="connsiteY3" fmla="*/ 138313 h 589274"/>
              <a:gd name="connsiteX4" fmla="*/ 565152 w 1437119"/>
              <a:gd name="connsiteY4" fmla="*/ 252613 h 589274"/>
              <a:gd name="connsiteX5" fmla="*/ 2 w 1437119"/>
              <a:gd name="connsiteY5" fmla="*/ 589163 h 589274"/>
              <a:gd name="connsiteX6" fmla="*/ 558802 w 1437119"/>
              <a:gd name="connsiteY6" fmla="*/ 214513 h 589274"/>
              <a:gd name="connsiteX7" fmla="*/ 889002 w 1437119"/>
              <a:gd name="connsiteY7" fmla="*/ 49413 h 589274"/>
              <a:gd name="connsiteX8" fmla="*/ 1435102 w 1437119"/>
              <a:gd name="connsiteY8" fmla="*/ 49413 h 58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7119" h="589274">
                <a:moveTo>
                  <a:pt x="1435102" y="49413"/>
                </a:moveTo>
                <a:cubicBezTo>
                  <a:pt x="1460502" y="44121"/>
                  <a:pt x="1241427" y="-34195"/>
                  <a:pt x="1041402" y="17663"/>
                </a:cubicBezTo>
                <a:cubicBezTo>
                  <a:pt x="841377" y="69521"/>
                  <a:pt x="275169" y="340455"/>
                  <a:pt x="234952" y="360563"/>
                </a:cubicBezTo>
                <a:cubicBezTo>
                  <a:pt x="194735" y="380671"/>
                  <a:pt x="745069" y="156305"/>
                  <a:pt x="800102" y="138313"/>
                </a:cubicBezTo>
                <a:cubicBezTo>
                  <a:pt x="855135" y="120321"/>
                  <a:pt x="698502" y="177471"/>
                  <a:pt x="565152" y="252613"/>
                </a:cubicBezTo>
                <a:cubicBezTo>
                  <a:pt x="431802" y="327755"/>
                  <a:pt x="1060" y="595513"/>
                  <a:pt x="2" y="589163"/>
                </a:cubicBezTo>
                <a:cubicBezTo>
                  <a:pt x="-1056" y="582813"/>
                  <a:pt x="410635" y="304471"/>
                  <a:pt x="558802" y="214513"/>
                </a:cubicBezTo>
                <a:cubicBezTo>
                  <a:pt x="706969" y="124555"/>
                  <a:pt x="748244" y="73755"/>
                  <a:pt x="889002" y="49413"/>
                </a:cubicBezTo>
                <a:cubicBezTo>
                  <a:pt x="1029760" y="25071"/>
                  <a:pt x="1409702" y="54705"/>
                  <a:pt x="1435102" y="494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00496AB7-8C66-43E4-911C-4C4B3123F256}"/>
              </a:ext>
            </a:extLst>
          </p:cNvPr>
          <p:cNvSpPr/>
          <p:nvPr/>
        </p:nvSpPr>
        <p:spPr>
          <a:xfrm>
            <a:off x="3409903" y="1589123"/>
            <a:ext cx="643064" cy="785780"/>
          </a:xfrm>
          <a:custGeom>
            <a:avLst/>
            <a:gdLst>
              <a:gd name="connsiteX0" fmla="*/ 641397 w 643064"/>
              <a:gd name="connsiteY0" fmla="*/ 17427 h 785780"/>
              <a:gd name="connsiteX1" fmla="*/ 336597 w 643064"/>
              <a:gd name="connsiteY1" fmla="*/ 220627 h 785780"/>
              <a:gd name="connsiteX2" fmla="*/ 47 w 643064"/>
              <a:gd name="connsiteY2" fmla="*/ 652427 h 785780"/>
              <a:gd name="connsiteX3" fmla="*/ 311197 w 643064"/>
              <a:gd name="connsiteY3" fmla="*/ 233327 h 785780"/>
              <a:gd name="connsiteX4" fmla="*/ 228647 w 643064"/>
              <a:gd name="connsiteY4" fmla="*/ 455577 h 785780"/>
              <a:gd name="connsiteX5" fmla="*/ 107997 w 643064"/>
              <a:gd name="connsiteY5" fmla="*/ 785777 h 785780"/>
              <a:gd name="connsiteX6" fmla="*/ 234997 w 643064"/>
              <a:gd name="connsiteY6" fmla="*/ 449227 h 785780"/>
              <a:gd name="connsiteX7" fmla="*/ 450897 w 643064"/>
              <a:gd name="connsiteY7" fmla="*/ 61877 h 785780"/>
              <a:gd name="connsiteX8" fmla="*/ 641397 w 643064"/>
              <a:gd name="connsiteY8" fmla="*/ 17427 h 78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3064" h="785780">
                <a:moveTo>
                  <a:pt x="641397" y="17427"/>
                </a:moveTo>
                <a:cubicBezTo>
                  <a:pt x="622347" y="43885"/>
                  <a:pt x="443489" y="114794"/>
                  <a:pt x="336597" y="220627"/>
                </a:cubicBezTo>
                <a:cubicBezTo>
                  <a:pt x="229705" y="326460"/>
                  <a:pt x="4280" y="650310"/>
                  <a:pt x="47" y="652427"/>
                </a:cubicBezTo>
                <a:cubicBezTo>
                  <a:pt x="-4186" y="654544"/>
                  <a:pt x="273097" y="266135"/>
                  <a:pt x="311197" y="233327"/>
                </a:cubicBezTo>
                <a:cubicBezTo>
                  <a:pt x="349297" y="200519"/>
                  <a:pt x="262514" y="363502"/>
                  <a:pt x="228647" y="455577"/>
                </a:cubicBezTo>
                <a:cubicBezTo>
                  <a:pt x="194780" y="547652"/>
                  <a:pt x="106939" y="786835"/>
                  <a:pt x="107997" y="785777"/>
                </a:cubicBezTo>
                <a:cubicBezTo>
                  <a:pt x="109055" y="784719"/>
                  <a:pt x="177847" y="569877"/>
                  <a:pt x="234997" y="449227"/>
                </a:cubicBezTo>
                <a:cubicBezTo>
                  <a:pt x="292147" y="328577"/>
                  <a:pt x="390572" y="137019"/>
                  <a:pt x="450897" y="61877"/>
                </a:cubicBezTo>
                <a:cubicBezTo>
                  <a:pt x="511222" y="-13265"/>
                  <a:pt x="660447" y="-9031"/>
                  <a:pt x="641397" y="1742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C3A6C79F-5B88-4AAA-8170-2D4BD71A4296}"/>
              </a:ext>
            </a:extLst>
          </p:cNvPr>
          <p:cNvSpPr/>
          <p:nvPr/>
        </p:nvSpPr>
        <p:spPr>
          <a:xfrm>
            <a:off x="4267007" y="1770089"/>
            <a:ext cx="1119194" cy="2114240"/>
          </a:xfrm>
          <a:custGeom>
            <a:avLst/>
            <a:gdLst>
              <a:gd name="connsiteX0" fmla="*/ 1105093 w 1119194"/>
              <a:gd name="connsiteY0" fmla="*/ 14261 h 2114240"/>
              <a:gd name="connsiteX1" fmla="*/ 774893 w 1119194"/>
              <a:gd name="connsiteY1" fmla="*/ 211111 h 2114240"/>
              <a:gd name="connsiteX2" fmla="*/ 393893 w 1119194"/>
              <a:gd name="connsiteY2" fmla="*/ 452411 h 2114240"/>
              <a:gd name="connsiteX3" fmla="*/ 908243 w 1119194"/>
              <a:gd name="connsiteY3" fmla="*/ 173011 h 2114240"/>
              <a:gd name="connsiteX4" fmla="*/ 685993 w 1119194"/>
              <a:gd name="connsiteY4" fmla="*/ 300011 h 2114240"/>
              <a:gd name="connsiteX5" fmla="*/ 209743 w 1119194"/>
              <a:gd name="connsiteY5" fmla="*/ 788961 h 2114240"/>
              <a:gd name="connsiteX6" fmla="*/ 317693 w 1119194"/>
              <a:gd name="connsiteY6" fmla="*/ 693711 h 2114240"/>
              <a:gd name="connsiteX7" fmla="*/ 127193 w 1119194"/>
              <a:gd name="connsiteY7" fmla="*/ 935011 h 2114240"/>
              <a:gd name="connsiteX8" fmla="*/ 31943 w 1119194"/>
              <a:gd name="connsiteY8" fmla="*/ 1252511 h 2114240"/>
              <a:gd name="connsiteX9" fmla="*/ 114493 w 1119194"/>
              <a:gd name="connsiteY9" fmla="*/ 1004861 h 2114240"/>
              <a:gd name="connsiteX10" fmla="*/ 31943 w 1119194"/>
              <a:gd name="connsiteY10" fmla="*/ 1487461 h 2114240"/>
              <a:gd name="connsiteX11" fmla="*/ 193 w 1119194"/>
              <a:gd name="connsiteY11" fmla="*/ 2084361 h 2114240"/>
              <a:gd name="connsiteX12" fmla="*/ 19243 w 1119194"/>
              <a:gd name="connsiteY12" fmla="*/ 1963711 h 2114240"/>
              <a:gd name="connsiteX13" fmla="*/ 31943 w 1119194"/>
              <a:gd name="connsiteY13" fmla="*/ 1436661 h 2114240"/>
              <a:gd name="connsiteX14" fmla="*/ 25593 w 1119194"/>
              <a:gd name="connsiteY14" fmla="*/ 1455711 h 2114240"/>
              <a:gd name="connsiteX15" fmla="*/ 127193 w 1119194"/>
              <a:gd name="connsiteY15" fmla="*/ 884211 h 2114240"/>
              <a:gd name="connsiteX16" fmla="*/ 146243 w 1119194"/>
              <a:gd name="connsiteY16" fmla="*/ 903261 h 2114240"/>
              <a:gd name="connsiteX17" fmla="*/ 273243 w 1119194"/>
              <a:gd name="connsiteY17" fmla="*/ 611161 h 2114240"/>
              <a:gd name="connsiteX18" fmla="*/ 285943 w 1119194"/>
              <a:gd name="connsiteY18" fmla="*/ 617511 h 2114240"/>
              <a:gd name="connsiteX19" fmla="*/ 1105093 w 1119194"/>
              <a:gd name="connsiteY19" fmla="*/ 14261 h 211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19194" h="2114240">
                <a:moveTo>
                  <a:pt x="1105093" y="14261"/>
                </a:moveTo>
                <a:cubicBezTo>
                  <a:pt x="1186585" y="-53472"/>
                  <a:pt x="893426" y="138086"/>
                  <a:pt x="774893" y="211111"/>
                </a:cubicBezTo>
                <a:cubicBezTo>
                  <a:pt x="656360" y="284136"/>
                  <a:pt x="371668" y="458761"/>
                  <a:pt x="393893" y="452411"/>
                </a:cubicBezTo>
                <a:cubicBezTo>
                  <a:pt x="416118" y="446061"/>
                  <a:pt x="859560" y="198411"/>
                  <a:pt x="908243" y="173011"/>
                </a:cubicBezTo>
                <a:cubicBezTo>
                  <a:pt x="956926" y="147611"/>
                  <a:pt x="802410" y="197353"/>
                  <a:pt x="685993" y="300011"/>
                </a:cubicBezTo>
                <a:cubicBezTo>
                  <a:pt x="569576" y="402669"/>
                  <a:pt x="271126" y="723344"/>
                  <a:pt x="209743" y="788961"/>
                </a:cubicBezTo>
                <a:cubicBezTo>
                  <a:pt x="148360" y="854578"/>
                  <a:pt x="331451" y="669369"/>
                  <a:pt x="317693" y="693711"/>
                </a:cubicBezTo>
                <a:cubicBezTo>
                  <a:pt x="303935" y="718053"/>
                  <a:pt x="174818" y="841878"/>
                  <a:pt x="127193" y="935011"/>
                </a:cubicBezTo>
                <a:cubicBezTo>
                  <a:pt x="79568" y="1028144"/>
                  <a:pt x="34060" y="1240869"/>
                  <a:pt x="31943" y="1252511"/>
                </a:cubicBezTo>
                <a:cubicBezTo>
                  <a:pt x="29826" y="1264153"/>
                  <a:pt x="114493" y="965703"/>
                  <a:pt x="114493" y="1004861"/>
                </a:cubicBezTo>
                <a:cubicBezTo>
                  <a:pt x="114493" y="1044019"/>
                  <a:pt x="50993" y="1307544"/>
                  <a:pt x="31943" y="1487461"/>
                </a:cubicBezTo>
                <a:cubicBezTo>
                  <a:pt x="12893" y="1667378"/>
                  <a:pt x="2310" y="2004986"/>
                  <a:pt x="193" y="2084361"/>
                </a:cubicBezTo>
                <a:cubicBezTo>
                  <a:pt x="-1924" y="2163736"/>
                  <a:pt x="13951" y="2071661"/>
                  <a:pt x="19243" y="1963711"/>
                </a:cubicBezTo>
                <a:cubicBezTo>
                  <a:pt x="24535" y="1855761"/>
                  <a:pt x="30885" y="1521328"/>
                  <a:pt x="31943" y="1436661"/>
                </a:cubicBezTo>
                <a:cubicBezTo>
                  <a:pt x="33001" y="1351994"/>
                  <a:pt x="9718" y="1547786"/>
                  <a:pt x="25593" y="1455711"/>
                </a:cubicBezTo>
                <a:cubicBezTo>
                  <a:pt x="41468" y="1363636"/>
                  <a:pt x="107085" y="976286"/>
                  <a:pt x="127193" y="884211"/>
                </a:cubicBezTo>
                <a:cubicBezTo>
                  <a:pt x="147301" y="792136"/>
                  <a:pt x="121901" y="948769"/>
                  <a:pt x="146243" y="903261"/>
                </a:cubicBezTo>
                <a:cubicBezTo>
                  <a:pt x="170585" y="857753"/>
                  <a:pt x="249960" y="658786"/>
                  <a:pt x="273243" y="611161"/>
                </a:cubicBezTo>
                <a:cubicBezTo>
                  <a:pt x="296526" y="563536"/>
                  <a:pt x="144126" y="713819"/>
                  <a:pt x="285943" y="617511"/>
                </a:cubicBezTo>
                <a:cubicBezTo>
                  <a:pt x="427760" y="521203"/>
                  <a:pt x="1023601" y="81994"/>
                  <a:pt x="1105093" y="1426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A13C25FB-6FF6-411E-8BB5-446AE2AEBF87}"/>
              </a:ext>
            </a:extLst>
          </p:cNvPr>
          <p:cNvSpPr/>
          <p:nvPr/>
        </p:nvSpPr>
        <p:spPr>
          <a:xfrm>
            <a:off x="3643875" y="1887168"/>
            <a:ext cx="1455482" cy="450109"/>
          </a:xfrm>
          <a:custGeom>
            <a:avLst/>
            <a:gdLst>
              <a:gd name="connsiteX0" fmla="*/ 1455175 w 1455482"/>
              <a:gd name="connsiteY0" fmla="*/ 24182 h 450109"/>
              <a:gd name="connsiteX1" fmla="*/ 1055125 w 1455482"/>
              <a:gd name="connsiteY1" fmla="*/ 5132 h 450109"/>
              <a:gd name="connsiteX2" fmla="*/ 921775 w 1455482"/>
              <a:gd name="connsiteY2" fmla="*/ 132132 h 450109"/>
              <a:gd name="connsiteX3" fmla="*/ 369325 w 1455482"/>
              <a:gd name="connsiteY3" fmla="*/ 240082 h 450109"/>
              <a:gd name="connsiteX4" fmla="*/ 953525 w 1455482"/>
              <a:gd name="connsiteY4" fmla="*/ 138482 h 450109"/>
              <a:gd name="connsiteX5" fmla="*/ 464575 w 1455482"/>
              <a:gd name="connsiteY5" fmla="*/ 271832 h 450109"/>
              <a:gd name="connsiteX6" fmla="*/ 7375 w 1455482"/>
              <a:gd name="connsiteY6" fmla="*/ 449632 h 450109"/>
              <a:gd name="connsiteX7" fmla="*/ 845575 w 1455482"/>
              <a:gd name="connsiteY7" fmla="*/ 214682 h 450109"/>
              <a:gd name="connsiteX8" fmla="*/ 883675 w 1455482"/>
              <a:gd name="connsiteY8" fmla="*/ 106732 h 450109"/>
              <a:gd name="connsiteX9" fmla="*/ 629675 w 1455482"/>
              <a:gd name="connsiteY9" fmla="*/ 259132 h 450109"/>
              <a:gd name="connsiteX10" fmla="*/ 985275 w 1455482"/>
              <a:gd name="connsiteY10" fmla="*/ 17832 h 450109"/>
              <a:gd name="connsiteX11" fmla="*/ 1455175 w 1455482"/>
              <a:gd name="connsiteY11" fmla="*/ 24182 h 45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55482" h="450109">
                <a:moveTo>
                  <a:pt x="1455175" y="24182"/>
                </a:moveTo>
                <a:cubicBezTo>
                  <a:pt x="1466817" y="22065"/>
                  <a:pt x="1144025" y="-12860"/>
                  <a:pt x="1055125" y="5132"/>
                </a:cubicBezTo>
                <a:cubicBezTo>
                  <a:pt x="966225" y="23124"/>
                  <a:pt x="1036075" y="92974"/>
                  <a:pt x="921775" y="132132"/>
                </a:cubicBezTo>
                <a:cubicBezTo>
                  <a:pt x="807475" y="171290"/>
                  <a:pt x="364034" y="239024"/>
                  <a:pt x="369325" y="240082"/>
                </a:cubicBezTo>
                <a:cubicBezTo>
                  <a:pt x="374616" y="241140"/>
                  <a:pt x="937650" y="133190"/>
                  <a:pt x="953525" y="138482"/>
                </a:cubicBezTo>
                <a:cubicBezTo>
                  <a:pt x="969400" y="143774"/>
                  <a:pt x="622267" y="219974"/>
                  <a:pt x="464575" y="271832"/>
                </a:cubicBezTo>
                <a:cubicBezTo>
                  <a:pt x="306883" y="323690"/>
                  <a:pt x="-56125" y="459157"/>
                  <a:pt x="7375" y="449632"/>
                </a:cubicBezTo>
                <a:cubicBezTo>
                  <a:pt x="70875" y="440107"/>
                  <a:pt x="699525" y="271832"/>
                  <a:pt x="845575" y="214682"/>
                </a:cubicBezTo>
                <a:cubicBezTo>
                  <a:pt x="991625" y="157532"/>
                  <a:pt x="919658" y="99324"/>
                  <a:pt x="883675" y="106732"/>
                </a:cubicBezTo>
                <a:cubicBezTo>
                  <a:pt x="847692" y="114140"/>
                  <a:pt x="612742" y="273949"/>
                  <a:pt x="629675" y="259132"/>
                </a:cubicBezTo>
                <a:cubicBezTo>
                  <a:pt x="646608" y="244315"/>
                  <a:pt x="850867" y="54874"/>
                  <a:pt x="985275" y="17832"/>
                </a:cubicBezTo>
                <a:cubicBezTo>
                  <a:pt x="1119683" y="-19210"/>
                  <a:pt x="1443533" y="26299"/>
                  <a:pt x="1455175" y="241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55993E89-235F-46CB-AB15-8F30922D3B66}"/>
              </a:ext>
            </a:extLst>
          </p:cNvPr>
          <p:cNvSpPr/>
          <p:nvPr/>
        </p:nvSpPr>
        <p:spPr>
          <a:xfrm>
            <a:off x="3510262" y="1943100"/>
            <a:ext cx="1449857" cy="738536"/>
          </a:xfrm>
          <a:custGeom>
            <a:avLst/>
            <a:gdLst>
              <a:gd name="connsiteX0" fmla="*/ 1449088 w 1449857"/>
              <a:gd name="connsiteY0" fmla="*/ 0 h 738536"/>
              <a:gd name="connsiteX1" fmla="*/ 960138 w 1449857"/>
              <a:gd name="connsiteY1" fmla="*/ 393700 h 738536"/>
              <a:gd name="connsiteX2" fmla="*/ 7638 w 1449857"/>
              <a:gd name="connsiteY2" fmla="*/ 736600 h 738536"/>
              <a:gd name="connsiteX3" fmla="*/ 515638 w 1449857"/>
              <a:gd name="connsiteY3" fmla="*/ 533400 h 738536"/>
              <a:gd name="connsiteX4" fmla="*/ 579138 w 1449857"/>
              <a:gd name="connsiteY4" fmla="*/ 539750 h 738536"/>
              <a:gd name="connsiteX5" fmla="*/ 1029988 w 1449857"/>
              <a:gd name="connsiteY5" fmla="*/ 355600 h 738536"/>
              <a:gd name="connsiteX6" fmla="*/ 858538 w 1449857"/>
              <a:gd name="connsiteY6" fmla="*/ 393700 h 738536"/>
              <a:gd name="connsiteX7" fmla="*/ 1449088 w 1449857"/>
              <a:gd name="connsiteY7" fmla="*/ 0 h 73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9857" h="738536">
                <a:moveTo>
                  <a:pt x="1449088" y="0"/>
                </a:moveTo>
                <a:cubicBezTo>
                  <a:pt x="1466021" y="0"/>
                  <a:pt x="1200380" y="270933"/>
                  <a:pt x="960138" y="393700"/>
                </a:cubicBezTo>
                <a:cubicBezTo>
                  <a:pt x="719896" y="516467"/>
                  <a:pt x="81721" y="713317"/>
                  <a:pt x="7638" y="736600"/>
                </a:cubicBezTo>
                <a:cubicBezTo>
                  <a:pt x="-66445" y="759883"/>
                  <a:pt x="420388" y="566208"/>
                  <a:pt x="515638" y="533400"/>
                </a:cubicBezTo>
                <a:cubicBezTo>
                  <a:pt x="610888" y="500592"/>
                  <a:pt x="493413" y="569383"/>
                  <a:pt x="579138" y="539750"/>
                </a:cubicBezTo>
                <a:cubicBezTo>
                  <a:pt x="664863" y="510117"/>
                  <a:pt x="983421" y="379942"/>
                  <a:pt x="1029988" y="355600"/>
                </a:cubicBezTo>
                <a:cubicBezTo>
                  <a:pt x="1076555" y="331258"/>
                  <a:pt x="785513" y="449792"/>
                  <a:pt x="858538" y="393700"/>
                </a:cubicBezTo>
                <a:cubicBezTo>
                  <a:pt x="931563" y="337608"/>
                  <a:pt x="1432155" y="0"/>
                  <a:pt x="1449088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51C19016-DD8B-4427-9CD6-AFD6A831DDB4}"/>
              </a:ext>
            </a:extLst>
          </p:cNvPr>
          <p:cNvSpPr/>
          <p:nvPr/>
        </p:nvSpPr>
        <p:spPr>
          <a:xfrm>
            <a:off x="4476140" y="2297646"/>
            <a:ext cx="1086563" cy="1353672"/>
          </a:xfrm>
          <a:custGeom>
            <a:avLst/>
            <a:gdLst>
              <a:gd name="connsiteX0" fmla="*/ 1086460 w 1086563"/>
              <a:gd name="connsiteY0" fmla="*/ 1054 h 1353672"/>
              <a:gd name="connsiteX1" fmla="*/ 724510 w 1086563"/>
              <a:gd name="connsiteY1" fmla="*/ 248704 h 1353672"/>
              <a:gd name="connsiteX2" fmla="*/ 597510 w 1086563"/>
              <a:gd name="connsiteY2" fmla="*/ 439204 h 1353672"/>
              <a:gd name="connsiteX3" fmla="*/ 813410 w 1086563"/>
              <a:gd name="connsiteY3" fmla="*/ 147104 h 1353672"/>
              <a:gd name="connsiteX4" fmla="*/ 692760 w 1086563"/>
              <a:gd name="connsiteY4" fmla="*/ 305854 h 1353672"/>
              <a:gd name="connsiteX5" fmla="*/ 407010 w 1086563"/>
              <a:gd name="connsiteY5" fmla="*/ 718604 h 1353672"/>
              <a:gd name="connsiteX6" fmla="*/ 661010 w 1086563"/>
              <a:gd name="connsiteY6" fmla="*/ 375704 h 1353672"/>
              <a:gd name="connsiteX7" fmla="*/ 286360 w 1086563"/>
              <a:gd name="connsiteY7" fmla="*/ 978954 h 1353672"/>
              <a:gd name="connsiteX8" fmla="*/ 610 w 1086563"/>
              <a:gd name="connsiteY8" fmla="*/ 1353604 h 1353672"/>
              <a:gd name="connsiteX9" fmla="*/ 210160 w 1086563"/>
              <a:gd name="connsiteY9" fmla="*/ 1010704 h 1353672"/>
              <a:gd name="connsiteX10" fmla="*/ 197460 w 1086563"/>
              <a:gd name="connsiteY10" fmla="*/ 1093254 h 1353672"/>
              <a:gd name="connsiteX11" fmla="*/ 635610 w 1086563"/>
              <a:gd name="connsiteY11" fmla="*/ 540804 h 1353672"/>
              <a:gd name="connsiteX12" fmla="*/ 495910 w 1086563"/>
              <a:gd name="connsiteY12" fmla="*/ 547154 h 1353672"/>
              <a:gd name="connsiteX13" fmla="*/ 686410 w 1086563"/>
              <a:gd name="connsiteY13" fmla="*/ 350304 h 1353672"/>
              <a:gd name="connsiteX14" fmla="*/ 1086460 w 1086563"/>
              <a:gd name="connsiteY14" fmla="*/ 1054 h 13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6563" h="1353672">
                <a:moveTo>
                  <a:pt x="1086460" y="1054"/>
                </a:moveTo>
                <a:cubicBezTo>
                  <a:pt x="1092810" y="-15879"/>
                  <a:pt x="806002" y="175679"/>
                  <a:pt x="724510" y="248704"/>
                </a:cubicBezTo>
                <a:cubicBezTo>
                  <a:pt x="643018" y="321729"/>
                  <a:pt x="582693" y="456137"/>
                  <a:pt x="597510" y="439204"/>
                </a:cubicBezTo>
                <a:cubicBezTo>
                  <a:pt x="612327" y="422271"/>
                  <a:pt x="797535" y="169329"/>
                  <a:pt x="813410" y="147104"/>
                </a:cubicBezTo>
                <a:cubicBezTo>
                  <a:pt x="829285" y="124879"/>
                  <a:pt x="760493" y="210604"/>
                  <a:pt x="692760" y="305854"/>
                </a:cubicBezTo>
                <a:cubicBezTo>
                  <a:pt x="625027" y="401104"/>
                  <a:pt x="412302" y="706962"/>
                  <a:pt x="407010" y="718604"/>
                </a:cubicBezTo>
                <a:cubicBezTo>
                  <a:pt x="401718" y="730246"/>
                  <a:pt x="681118" y="332312"/>
                  <a:pt x="661010" y="375704"/>
                </a:cubicBezTo>
                <a:cubicBezTo>
                  <a:pt x="640902" y="419096"/>
                  <a:pt x="396427" y="815971"/>
                  <a:pt x="286360" y="978954"/>
                </a:cubicBezTo>
                <a:cubicBezTo>
                  <a:pt x="176293" y="1141937"/>
                  <a:pt x="13310" y="1348312"/>
                  <a:pt x="610" y="1353604"/>
                </a:cubicBezTo>
                <a:cubicBezTo>
                  <a:pt x="-12090" y="1358896"/>
                  <a:pt x="177352" y="1054096"/>
                  <a:pt x="210160" y="1010704"/>
                </a:cubicBezTo>
                <a:cubicBezTo>
                  <a:pt x="242968" y="967312"/>
                  <a:pt x="126552" y="1171571"/>
                  <a:pt x="197460" y="1093254"/>
                </a:cubicBezTo>
                <a:cubicBezTo>
                  <a:pt x="268368" y="1014937"/>
                  <a:pt x="585868" y="631820"/>
                  <a:pt x="635610" y="540804"/>
                </a:cubicBezTo>
                <a:cubicBezTo>
                  <a:pt x="685352" y="449788"/>
                  <a:pt x="487443" y="578904"/>
                  <a:pt x="495910" y="547154"/>
                </a:cubicBezTo>
                <a:cubicBezTo>
                  <a:pt x="504377" y="515404"/>
                  <a:pt x="593277" y="439204"/>
                  <a:pt x="686410" y="350304"/>
                </a:cubicBezTo>
                <a:cubicBezTo>
                  <a:pt x="779543" y="261404"/>
                  <a:pt x="1080110" y="17987"/>
                  <a:pt x="1086460" y="10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3ED92D97-8938-4F44-9664-8CFCD57D6DF1}"/>
              </a:ext>
            </a:extLst>
          </p:cNvPr>
          <p:cNvSpPr/>
          <p:nvPr/>
        </p:nvSpPr>
        <p:spPr>
          <a:xfrm>
            <a:off x="4781286" y="2050837"/>
            <a:ext cx="895904" cy="755876"/>
          </a:xfrm>
          <a:custGeom>
            <a:avLst/>
            <a:gdLst>
              <a:gd name="connsiteX0" fmla="*/ 895614 w 895904"/>
              <a:gd name="connsiteY0" fmla="*/ 213 h 755876"/>
              <a:gd name="connsiteX1" fmla="*/ 520964 w 895904"/>
              <a:gd name="connsiteY1" fmla="*/ 146263 h 755876"/>
              <a:gd name="connsiteX2" fmla="*/ 57414 w 895904"/>
              <a:gd name="connsiteY2" fmla="*/ 698713 h 755876"/>
              <a:gd name="connsiteX3" fmla="*/ 470164 w 895904"/>
              <a:gd name="connsiteY3" fmla="*/ 228813 h 755876"/>
              <a:gd name="connsiteX4" fmla="*/ 266964 w 895904"/>
              <a:gd name="connsiteY4" fmla="*/ 419313 h 755876"/>
              <a:gd name="connsiteX5" fmla="*/ 264 w 895904"/>
              <a:gd name="connsiteY5" fmla="*/ 755863 h 755876"/>
              <a:gd name="connsiteX6" fmla="*/ 317764 w 895904"/>
              <a:gd name="connsiteY6" fmla="*/ 406613 h 755876"/>
              <a:gd name="connsiteX7" fmla="*/ 578114 w 895904"/>
              <a:gd name="connsiteY7" fmla="*/ 120863 h 755876"/>
              <a:gd name="connsiteX8" fmla="*/ 895614 w 895904"/>
              <a:gd name="connsiteY8" fmla="*/ 213 h 75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904" h="755876">
                <a:moveTo>
                  <a:pt x="895614" y="213"/>
                </a:moveTo>
                <a:cubicBezTo>
                  <a:pt x="886089" y="4446"/>
                  <a:pt x="660664" y="29846"/>
                  <a:pt x="520964" y="146263"/>
                </a:cubicBezTo>
                <a:cubicBezTo>
                  <a:pt x="381264" y="262680"/>
                  <a:pt x="65881" y="684955"/>
                  <a:pt x="57414" y="698713"/>
                </a:cubicBezTo>
                <a:cubicBezTo>
                  <a:pt x="48947" y="712471"/>
                  <a:pt x="435239" y="275380"/>
                  <a:pt x="470164" y="228813"/>
                </a:cubicBezTo>
                <a:cubicBezTo>
                  <a:pt x="505089" y="182246"/>
                  <a:pt x="345281" y="331471"/>
                  <a:pt x="266964" y="419313"/>
                </a:cubicBezTo>
                <a:cubicBezTo>
                  <a:pt x="188647" y="507155"/>
                  <a:pt x="-8203" y="757980"/>
                  <a:pt x="264" y="755863"/>
                </a:cubicBezTo>
                <a:cubicBezTo>
                  <a:pt x="8731" y="753746"/>
                  <a:pt x="317764" y="406613"/>
                  <a:pt x="317764" y="406613"/>
                </a:cubicBezTo>
                <a:cubicBezTo>
                  <a:pt x="414072" y="300780"/>
                  <a:pt x="478631" y="186480"/>
                  <a:pt x="578114" y="120863"/>
                </a:cubicBezTo>
                <a:cubicBezTo>
                  <a:pt x="677597" y="55246"/>
                  <a:pt x="905139" y="-4020"/>
                  <a:pt x="895614" y="2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AAA1030B-6186-4883-AD37-0D2488A26ACD}"/>
              </a:ext>
            </a:extLst>
          </p:cNvPr>
          <p:cNvSpPr/>
          <p:nvPr/>
        </p:nvSpPr>
        <p:spPr>
          <a:xfrm>
            <a:off x="4155367" y="545388"/>
            <a:ext cx="534150" cy="584447"/>
          </a:xfrm>
          <a:custGeom>
            <a:avLst/>
            <a:gdLst>
              <a:gd name="connsiteX0" fmla="*/ 533473 w 534150"/>
              <a:gd name="connsiteY0" fmla="*/ 8332 h 584447"/>
              <a:gd name="connsiteX1" fmla="*/ 315033 w 534150"/>
              <a:gd name="connsiteY1" fmla="*/ 59132 h 584447"/>
              <a:gd name="connsiteX2" fmla="*/ 55953 w 534150"/>
              <a:gd name="connsiteY2" fmla="*/ 556972 h 584447"/>
              <a:gd name="connsiteX3" fmla="*/ 284553 w 534150"/>
              <a:gd name="connsiteY3" fmla="*/ 120092 h 584447"/>
              <a:gd name="connsiteX4" fmla="*/ 223593 w 534150"/>
              <a:gd name="connsiteY4" fmla="*/ 221692 h 584447"/>
              <a:gd name="connsiteX5" fmla="*/ 73 w 534150"/>
              <a:gd name="connsiteY5" fmla="*/ 582372 h 584447"/>
              <a:gd name="connsiteX6" fmla="*/ 248993 w 534150"/>
              <a:gd name="connsiteY6" fmla="*/ 38812 h 584447"/>
              <a:gd name="connsiteX7" fmla="*/ 172793 w 534150"/>
              <a:gd name="connsiteY7" fmla="*/ 292812 h 584447"/>
              <a:gd name="connsiteX8" fmla="*/ 269313 w 534150"/>
              <a:gd name="connsiteY8" fmla="*/ 186132 h 584447"/>
              <a:gd name="connsiteX9" fmla="*/ 350593 w 534150"/>
              <a:gd name="connsiteY9" fmla="*/ 94692 h 584447"/>
              <a:gd name="connsiteX10" fmla="*/ 309953 w 534150"/>
              <a:gd name="connsiteY10" fmla="*/ 191212 h 584447"/>
              <a:gd name="connsiteX11" fmla="*/ 381073 w 534150"/>
              <a:gd name="connsiteY11" fmla="*/ 48972 h 584447"/>
              <a:gd name="connsiteX12" fmla="*/ 533473 w 534150"/>
              <a:gd name="connsiteY12" fmla="*/ 8332 h 58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4150" h="584447">
                <a:moveTo>
                  <a:pt x="533473" y="8332"/>
                </a:moveTo>
                <a:cubicBezTo>
                  <a:pt x="522466" y="10025"/>
                  <a:pt x="394620" y="-32308"/>
                  <a:pt x="315033" y="59132"/>
                </a:cubicBezTo>
                <a:cubicBezTo>
                  <a:pt x="235446" y="150572"/>
                  <a:pt x="61033" y="546812"/>
                  <a:pt x="55953" y="556972"/>
                </a:cubicBezTo>
                <a:cubicBezTo>
                  <a:pt x="50873" y="567132"/>
                  <a:pt x="256613" y="175972"/>
                  <a:pt x="284553" y="120092"/>
                </a:cubicBezTo>
                <a:cubicBezTo>
                  <a:pt x="312493" y="64212"/>
                  <a:pt x="223593" y="221692"/>
                  <a:pt x="223593" y="221692"/>
                </a:cubicBezTo>
                <a:cubicBezTo>
                  <a:pt x="176180" y="298739"/>
                  <a:pt x="-4160" y="612852"/>
                  <a:pt x="73" y="582372"/>
                </a:cubicBezTo>
                <a:cubicBezTo>
                  <a:pt x="4306" y="551892"/>
                  <a:pt x="220206" y="87072"/>
                  <a:pt x="248993" y="38812"/>
                </a:cubicBezTo>
                <a:cubicBezTo>
                  <a:pt x="277780" y="-9448"/>
                  <a:pt x="169406" y="268259"/>
                  <a:pt x="172793" y="292812"/>
                </a:cubicBezTo>
                <a:cubicBezTo>
                  <a:pt x="176180" y="317365"/>
                  <a:pt x="239680" y="219152"/>
                  <a:pt x="269313" y="186132"/>
                </a:cubicBezTo>
                <a:cubicBezTo>
                  <a:pt x="298946" y="153112"/>
                  <a:pt x="343820" y="93845"/>
                  <a:pt x="350593" y="94692"/>
                </a:cubicBezTo>
                <a:cubicBezTo>
                  <a:pt x="357366" y="95539"/>
                  <a:pt x="304873" y="198832"/>
                  <a:pt x="309953" y="191212"/>
                </a:cubicBezTo>
                <a:cubicBezTo>
                  <a:pt x="315033" y="183592"/>
                  <a:pt x="343820" y="77759"/>
                  <a:pt x="381073" y="48972"/>
                </a:cubicBezTo>
                <a:cubicBezTo>
                  <a:pt x="418326" y="20185"/>
                  <a:pt x="544480" y="6639"/>
                  <a:pt x="533473" y="83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434E5697-B20D-4F6E-B52C-B3D9C82C083A}"/>
              </a:ext>
            </a:extLst>
          </p:cNvPr>
          <p:cNvSpPr/>
          <p:nvPr/>
        </p:nvSpPr>
        <p:spPr>
          <a:xfrm>
            <a:off x="4642414" y="594347"/>
            <a:ext cx="1762695" cy="528444"/>
          </a:xfrm>
          <a:custGeom>
            <a:avLst/>
            <a:gdLst>
              <a:gd name="connsiteX0" fmla="*/ 1758386 w 1762695"/>
              <a:gd name="connsiteY0" fmla="*/ 223533 h 528444"/>
              <a:gd name="connsiteX1" fmla="*/ 1499306 w 1762695"/>
              <a:gd name="connsiteY1" fmla="*/ 177813 h 528444"/>
              <a:gd name="connsiteX2" fmla="*/ 1387546 w 1762695"/>
              <a:gd name="connsiteY2" fmla="*/ 127013 h 528444"/>
              <a:gd name="connsiteX3" fmla="*/ 1026866 w 1762695"/>
              <a:gd name="connsiteY3" fmla="*/ 96533 h 528444"/>
              <a:gd name="connsiteX4" fmla="*/ 1306266 w 1762695"/>
              <a:gd name="connsiteY4" fmla="*/ 106693 h 528444"/>
              <a:gd name="connsiteX5" fmla="*/ 1092906 w 1762695"/>
              <a:gd name="connsiteY5" fmla="*/ 86373 h 528444"/>
              <a:gd name="connsiteX6" fmla="*/ 808426 w 1762695"/>
              <a:gd name="connsiteY6" fmla="*/ 66053 h 528444"/>
              <a:gd name="connsiteX7" fmla="*/ 396946 w 1762695"/>
              <a:gd name="connsiteY7" fmla="*/ 208293 h 528444"/>
              <a:gd name="connsiteX8" fmla="*/ 600146 w 1762695"/>
              <a:gd name="connsiteY8" fmla="*/ 116853 h 528444"/>
              <a:gd name="connsiteX9" fmla="*/ 295346 w 1762695"/>
              <a:gd name="connsiteY9" fmla="*/ 233693 h 528444"/>
              <a:gd name="connsiteX10" fmla="*/ 706 w 1762695"/>
              <a:gd name="connsiteY10" fmla="*/ 528333 h 528444"/>
              <a:gd name="connsiteX11" fmla="*/ 381706 w 1762695"/>
              <a:gd name="connsiteY11" fmla="*/ 198133 h 528444"/>
              <a:gd name="connsiteX12" fmla="*/ 635706 w 1762695"/>
              <a:gd name="connsiteY12" fmla="*/ 55893 h 528444"/>
              <a:gd name="connsiteX13" fmla="*/ 910026 w 1762695"/>
              <a:gd name="connsiteY13" fmla="*/ 13 h 528444"/>
              <a:gd name="connsiteX14" fmla="*/ 747466 w 1762695"/>
              <a:gd name="connsiteY14" fmla="*/ 50813 h 528444"/>
              <a:gd name="connsiteX15" fmla="*/ 1011626 w 1762695"/>
              <a:gd name="connsiteY15" fmla="*/ 71133 h 528444"/>
              <a:gd name="connsiteX16" fmla="*/ 1265626 w 1762695"/>
              <a:gd name="connsiteY16" fmla="*/ 152413 h 528444"/>
              <a:gd name="connsiteX17" fmla="*/ 1758386 w 1762695"/>
              <a:gd name="connsiteY17" fmla="*/ 223533 h 52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62695" h="528444">
                <a:moveTo>
                  <a:pt x="1758386" y="223533"/>
                </a:moveTo>
                <a:cubicBezTo>
                  <a:pt x="1797333" y="227766"/>
                  <a:pt x="1561113" y="193900"/>
                  <a:pt x="1499306" y="177813"/>
                </a:cubicBezTo>
                <a:cubicBezTo>
                  <a:pt x="1437499" y="161726"/>
                  <a:pt x="1466286" y="140560"/>
                  <a:pt x="1387546" y="127013"/>
                </a:cubicBezTo>
                <a:cubicBezTo>
                  <a:pt x="1308806" y="113466"/>
                  <a:pt x="1040413" y="99920"/>
                  <a:pt x="1026866" y="96533"/>
                </a:cubicBezTo>
                <a:cubicBezTo>
                  <a:pt x="1013319" y="93146"/>
                  <a:pt x="1295259" y="108386"/>
                  <a:pt x="1306266" y="106693"/>
                </a:cubicBezTo>
                <a:cubicBezTo>
                  <a:pt x="1317273" y="105000"/>
                  <a:pt x="1092906" y="86373"/>
                  <a:pt x="1092906" y="86373"/>
                </a:cubicBezTo>
                <a:cubicBezTo>
                  <a:pt x="1009933" y="79600"/>
                  <a:pt x="924419" y="45733"/>
                  <a:pt x="808426" y="66053"/>
                </a:cubicBezTo>
                <a:cubicBezTo>
                  <a:pt x="692433" y="86373"/>
                  <a:pt x="431659" y="199826"/>
                  <a:pt x="396946" y="208293"/>
                </a:cubicBezTo>
                <a:cubicBezTo>
                  <a:pt x="362233" y="216760"/>
                  <a:pt x="617079" y="112620"/>
                  <a:pt x="600146" y="116853"/>
                </a:cubicBezTo>
                <a:cubicBezTo>
                  <a:pt x="583213" y="121086"/>
                  <a:pt x="395253" y="165113"/>
                  <a:pt x="295346" y="233693"/>
                </a:cubicBezTo>
                <a:cubicBezTo>
                  <a:pt x="195439" y="302273"/>
                  <a:pt x="-13687" y="534260"/>
                  <a:pt x="706" y="528333"/>
                </a:cubicBezTo>
                <a:cubicBezTo>
                  <a:pt x="15099" y="522406"/>
                  <a:pt x="275873" y="276873"/>
                  <a:pt x="381706" y="198133"/>
                </a:cubicBezTo>
                <a:cubicBezTo>
                  <a:pt x="487539" y="119393"/>
                  <a:pt x="547653" y="88913"/>
                  <a:pt x="635706" y="55893"/>
                </a:cubicBezTo>
                <a:cubicBezTo>
                  <a:pt x="723759" y="22873"/>
                  <a:pt x="891399" y="860"/>
                  <a:pt x="910026" y="13"/>
                </a:cubicBezTo>
                <a:cubicBezTo>
                  <a:pt x="928653" y="-834"/>
                  <a:pt x="730533" y="38960"/>
                  <a:pt x="747466" y="50813"/>
                </a:cubicBezTo>
                <a:cubicBezTo>
                  <a:pt x="764399" y="62666"/>
                  <a:pt x="925266" y="54200"/>
                  <a:pt x="1011626" y="71133"/>
                </a:cubicBezTo>
                <a:cubicBezTo>
                  <a:pt x="1097986" y="88066"/>
                  <a:pt x="1142859" y="128706"/>
                  <a:pt x="1265626" y="152413"/>
                </a:cubicBezTo>
                <a:cubicBezTo>
                  <a:pt x="1388393" y="176120"/>
                  <a:pt x="1719439" y="219300"/>
                  <a:pt x="1758386" y="2235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541F9DA8-E4F6-41C8-9A9E-AD396C8CF21E}"/>
              </a:ext>
            </a:extLst>
          </p:cNvPr>
          <p:cNvSpPr/>
          <p:nvPr/>
        </p:nvSpPr>
        <p:spPr>
          <a:xfrm>
            <a:off x="4660834" y="943004"/>
            <a:ext cx="1374206" cy="368251"/>
          </a:xfrm>
          <a:custGeom>
            <a:avLst/>
            <a:gdLst>
              <a:gd name="connsiteX0" fmla="*/ 1374206 w 1374206"/>
              <a:gd name="connsiteY0" fmla="*/ 37436 h 368251"/>
              <a:gd name="connsiteX1" fmla="*/ 805246 w 1374206"/>
              <a:gd name="connsiteY1" fmla="*/ 37436 h 368251"/>
              <a:gd name="connsiteX2" fmla="*/ 17846 w 1374206"/>
              <a:gd name="connsiteY2" fmla="*/ 362556 h 368251"/>
              <a:gd name="connsiteX3" fmla="*/ 261686 w 1374206"/>
              <a:gd name="connsiteY3" fmla="*/ 245716 h 368251"/>
              <a:gd name="connsiteX4" fmla="*/ 337886 w 1374206"/>
              <a:gd name="connsiteY4" fmla="*/ 260956 h 368251"/>
              <a:gd name="connsiteX5" fmla="*/ 759526 w 1374206"/>
              <a:gd name="connsiteY5" fmla="*/ 57756 h 368251"/>
              <a:gd name="connsiteX6" fmla="*/ 464886 w 1374206"/>
              <a:gd name="connsiteY6" fmla="*/ 149196 h 368251"/>
              <a:gd name="connsiteX7" fmla="*/ 840806 w 1374206"/>
              <a:gd name="connsiteY7" fmla="*/ 12036 h 368251"/>
              <a:gd name="connsiteX8" fmla="*/ 830646 w 1374206"/>
              <a:gd name="connsiteY8" fmla="*/ 6956 h 368251"/>
              <a:gd name="connsiteX9" fmla="*/ 1374206 w 1374206"/>
              <a:gd name="connsiteY9" fmla="*/ 37436 h 36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4206" h="368251">
                <a:moveTo>
                  <a:pt x="1374206" y="37436"/>
                </a:moveTo>
                <a:cubicBezTo>
                  <a:pt x="1202756" y="10342"/>
                  <a:pt x="1031306" y="-16751"/>
                  <a:pt x="805246" y="37436"/>
                </a:cubicBezTo>
                <a:cubicBezTo>
                  <a:pt x="579186" y="91623"/>
                  <a:pt x="108439" y="327843"/>
                  <a:pt x="17846" y="362556"/>
                </a:cubicBezTo>
                <a:cubicBezTo>
                  <a:pt x="-72747" y="397269"/>
                  <a:pt x="208346" y="262649"/>
                  <a:pt x="261686" y="245716"/>
                </a:cubicBezTo>
                <a:cubicBezTo>
                  <a:pt x="315026" y="228783"/>
                  <a:pt x="254913" y="292283"/>
                  <a:pt x="337886" y="260956"/>
                </a:cubicBezTo>
                <a:cubicBezTo>
                  <a:pt x="420859" y="229629"/>
                  <a:pt x="738359" y="76383"/>
                  <a:pt x="759526" y="57756"/>
                </a:cubicBezTo>
                <a:cubicBezTo>
                  <a:pt x="780693" y="39129"/>
                  <a:pt x="451339" y="156816"/>
                  <a:pt x="464886" y="149196"/>
                </a:cubicBezTo>
                <a:cubicBezTo>
                  <a:pt x="478433" y="141576"/>
                  <a:pt x="779846" y="35743"/>
                  <a:pt x="840806" y="12036"/>
                </a:cubicBezTo>
                <a:cubicBezTo>
                  <a:pt x="901766" y="-11671"/>
                  <a:pt x="830646" y="6956"/>
                  <a:pt x="830646" y="6956"/>
                </a:cubicBezTo>
                <a:lnTo>
                  <a:pt x="1374206" y="3743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9C112DA1-F553-4393-B554-AB418E4EB9DE}"/>
              </a:ext>
            </a:extLst>
          </p:cNvPr>
          <p:cNvSpPr/>
          <p:nvPr/>
        </p:nvSpPr>
        <p:spPr>
          <a:xfrm>
            <a:off x="3940944" y="1176592"/>
            <a:ext cx="799441" cy="698724"/>
          </a:xfrm>
          <a:custGeom>
            <a:avLst/>
            <a:gdLst>
              <a:gd name="connsiteX0" fmla="*/ 798696 w 799441"/>
              <a:gd name="connsiteY0" fmla="*/ 7048 h 698724"/>
              <a:gd name="connsiteX1" fmla="*/ 427856 w 799441"/>
              <a:gd name="connsiteY1" fmla="*/ 128968 h 698724"/>
              <a:gd name="connsiteX2" fmla="*/ 1136 w 799441"/>
              <a:gd name="connsiteY2" fmla="*/ 697928 h 698724"/>
              <a:gd name="connsiteX3" fmla="*/ 300856 w 799441"/>
              <a:gd name="connsiteY3" fmla="*/ 255968 h 698724"/>
              <a:gd name="connsiteX4" fmla="*/ 239896 w 799441"/>
              <a:gd name="connsiteY4" fmla="*/ 362648 h 698724"/>
              <a:gd name="connsiteX5" fmla="*/ 468496 w 799441"/>
              <a:gd name="connsiteY5" fmla="*/ 149288 h 698724"/>
              <a:gd name="connsiteX6" fmla="*/ 377056 w 799441"/>
              <a:gd name="connsiteY6" fmla="*/ 210248 h 698724"/>
              <a:gd name="connsiteX7" fmla="*/ 519296 w 799441"/>
              <a:gd name="connsiteY7" fmla="*/ 32448 h 698724"/>
              <a:gd name="connsiteX8" fmla="*/ 798696 w 799441"/>
              <a:gd name="connsiteY8" fmla="*/ 7048 h 69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9441" h="698724">
                <a:moveTo>
                  <a:pt x="798696" y="7048"/>
                </a:moveTo>
                <a:cubicBezTo>
                  <a:pt x="783456" y="23135"/>
                  <a:pt x="560783" y="13821"/>
                  <a:pt x="427856" y="128968"/>
                </a:cubicBezTo>
                <a:cubicBezTo>
                  <a:pt x="294929" y="244115"/>
                  <a:pt x="22303" y="676761"/>
                  <a:pt x="1136" y="697928"/>
                </a:cubicBezTo>
                <a:cubicBezTo>
                  <a:pt x="-20031" y="719095"/>
                  <a:pt x="261063" y="311848"/>
                  <a:pt x="300856" y="255968"/>
                </a:cubicBezTo>
                <a:cubicBezTo>
                  <a:pt x="340649" y="200088"/>
                  <a:pt x="211956" y="380428"/>
                  <a:pt x="239896" y="362648"/>
                </a:cubicBezTo>
                <a:cubicBezTo>
                  <a:pt x="267836" y="344868"/>
                  <a:pt x="445636" y="174688"/>
                  <a:pt x="468496" y="149288"/>
                </a:cubicBezTo>
                <a:cubicBezTo>
                  <a:pt x="491356" y="123888"/>
                  <a:pt x="368589" y="229721"/>
                  <a:pt x="377056" y="210248"/>
                </a:cubicBezTo>
                <a:cubicBezTo>
                  <a:pt x="385523" y="190775"/>
                  <a:pt x="447329" y="61235"/>
                  <a:pt x="519296" y="32448"/>
                </a:cubicBezTo>
                <a:cubicBezTo>
                  <a:pt x="591263" y="3661"/>
                  <a:pt x="813936" y="-9039"/>
                  <a:pt x="798696" y="70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F035A3F5-291E-46FB-9DCB-1F3323765EAE}"/>
              </a:ext>
            </a:extLst>
          </p:cNvPr>
          <p:cNvSpPr/>
          <p:nvPr/>
        </p:nvSpPr>
        <p:spPr>
          <a:xfrm>
            <a:off x="4535673" y="1291172"/>
            <a:ext cx="1627170" cy="248097"/>
          </a:xfrm>
          <a:custGeom>
            <a:avLst/>
            <a:gdLst>
              <a:gd name="connsiteX0" fmla="*/ 767 w 1627170"/>
              <a:gd name="connsiteY0" fmla="*/ 248068 h 248097"/>
              <a:gd name="connsiteX1" fmla="*/ 493527 w 1627170"/>
              <a:gd name="connsiteY1" fmla="*/ 65188 h 248097"/>
              <a:gd name="connsiteX2" fmla="*/ 894847 w 1627170"/>
              <a:gd name="connsiteY2" fmla="*/ 105828 h 248097"/>
              <a:gd name="connsiteX3" fmla="*/ 879607 w 1627170"/>
              <a:gd name="connsiteY3" fmla="*/ 105828 h 248097"/>
              <a:gd name="connsiteX4" fmla="*/ 457967 w 1627170"/>
              <a:gd name="connsiteY4" fmla="*/ 80428 h 248097"/>
              <a:gd name="connsiteX5" fmla="*/ 625607 w 1627170"/>
              <a:gd name="connsiteY5" fmla="*/ 95668 h 248097"/>
              <a:gd name="connsiteX6" fmla="*/ 788167 w 1627170"/>
              <a:gd name="connsiteY6" fmla="*/ 121068 h 248097"/>
              <a:gd name="connsiteX7" fmla="*/ 1595887 w 1627170"/>
              <a:gd name="connsiteY7" fmla="*/ 4228 h 248097"/>
              <a:gd name="connsiteX8" fmla="*/ 1428247 w 1627170"/>
              <a:gd name="connsiteY8" fmla="*/ 34708 h 248097"/>
              <a:gd name="connsiteX9" fmla="*/ 1113287 w 1627170"/>
              <a:gd name="connsiteY9" fmla="*/ 121068 h 248097"/>
              <a:gd name="connsiteX10" fmla="*/ 813567 w 1627170"/>
              <a:gd name="connsiteY10" fmla="*/ 166788 h 248097"/>
              <a:gd name="connsiteX11" fmla="*/ 965967 w 1627170"/>
              <a:gd name="connsiteY11" fmla="*/ 121068 h 248097"/>
              <a:gd name="connsiteX12" fmla="*/ 463047 w 1627170"/>
              <a:gd name="connsiteY12" fmla="*/ 60108 h 248097"/>
              <a:gd name="connsiteX13" fmla="*/ 381767 w 1627170"/>
              <a:gd name="connsiteY13" fmla="*/ 49948 h 248097"/>
              <a:gd name="connsiteX14" fmla="*/ 767 w 1627170"/>
              <a:gd name="connsiteY14" fmla="*/ 248068 h 248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27170" h="248097">
                <a:moveTo>
                  <a:pt x="767" y="248068"/>
                </a:moveTo>
                <a:cubicBezTo>
                  <a:pt x="19394" y="250608"/>
                  <a:pt x="344514" y="88895"/>
                  <a:pt x="493527" y="65188"/>
                </a:cubicBezTo>
                <a:cubicBezTo>
                  <a:pt x="642540" y="41481"/>
                  <a:pt x="830500" y="99055"/>
                  <a:pt x="894847" y="105828"/>
                </a:cubicBezTo>
                <a:cubicBezTo>
                  <a:pt x="959194" y="112601"/>
                  <a:pt x="879607" y="105828"/>
                  <a:pt x="879607" y="105828"/>
                </a:cubicBezTo>
                <a:lnTo>
                  <a:pt x="457967" y="80428"/>
                </a:lnTo>
                <a:cubicBezTo>
                  <a:pt x="415634" y="78735"/>
                  <a:pt x="570574" y="88895"/>
                  <a:pt x="625607" y="95668"/>
                </a:cubicBezTo>
                <a:cubicBezTo>
                  <a:pt x="680640" y="102441"/>
                  <a:pt x="626454" y="136308"/>
                  <a:pt x="788167" y="121068"/>
                </a:cubicBezTo>
                <a:cubicBezTo>
                  <a:pt x="949880" y="105828"/>
                  <a:pt x="1489207" y="18621"/>
                  <a:pt x="1595887" y="4228"/>
                </a:cubicBezTo>
                <a:cubicBezTo>
                  <a:pt x="1702567" y="-10165"/>
                  <a:pt x="1508680" y="15235"/>
                  <a:pt x="1428247" y="34708"/>
                </a:cubicBezTo>
                <a:cubicBezTo>
                  <a:pt x="1347814" y="54181"/>
                  <a:pt x="1215734" y="99055"/>
                  <a:pt x="1113287" y="121068"/>
                </a:cubicBezTo>
                <a:cubicBezTo>
                  <a:pt x="1010840" y="143081"/>
                  <a:pt x="838120" y="166788"/>
                  <a:pt x="813567" y="166788"/>
                </a:cubicBezTo>
                <a:cubicBezTo>
                  <a:pt x="789014" y="166788"/>
                  <a:pt x="1024387" y="138848"/>
                  <a:pt x="965967" y="121068"/>
                </a:cubicBezTo>
                <a:cubicBezTo>
                  <a:pt x="907547" y="103288"/>
                  <a:pt x="560414" y="71961"/>
                  <a:pt x="463047" y="60108"/>
                </a:cubicBezTo>
                <a:cubicBezTo>
                  <a:pt x="365680" y="48255"/>
                  <a:pt x="455427" y="22855"/>
                  <a:pt x="381767" y="49948"/>
                </a:cubicBezTo>
                <a:cubicBezTo>
                  <a:pt x="308107" y="77041"/>
                  <a:pt x="-17860" y="245528"/>
                  <a:pt x="767" y="24806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149A2E44-CD3E-42D5-A212-79B8BDA36327}"/>
              </a:ext>
            </a:extLst>
          </p:cNvPr>
          <p:cNvSpPr/>
          <p:nvPr/>
        </p:nvSpPr>
        <p:spPr>
          <a:xfrm>
            <a:off x="6117507" y="1264384"/>
            <a:ext cx="969505" cy="351760"/>
          </a:xfrm>
          <a:custGeom>
            <a:avLst/>
            <a:gdLst>
              <a:gd name="connsiteX0" fmla="*/ 969093 w 969505"/>
              <a:gd name="connsiteY0" fmla="*/ 536 h 351760"/>
              <a:gd name="connsiteX1" fmla="*/ 826853 w 969505"/>
              <a:gd name="connsiteY1" fmla="*/ 46256 h 351760"/>
              <a:gd name="connsiteX2" fmla="*/ 3893 w 969505"/>
              <a:gd name="connsiteY2" fmla="*/ 351056 h 351760"/>
              <a:gd name="connsiteX3" fmla="*/ 511893 w 969505"/>
              <a:gd name="connsiteY3" fmla="*/ 132616 h 351760"/>
              <a:gd name="connsiteX4" fmla="*/ 400133 w 969505"/>
              <a:gd name="connsiteY4" fmla="*/ 218976 h 351760"/>
              <a:gd name="connsiteX5" fmla="*/ 603333 w 969505"/>
              <a:gd name="connsiteY5" fmla="*/ 66576 h 351760"/>
              <a:gd name="connsiteX6" fmla="*/ 613493 w 969505"/>
              <a:gd name="connsiteY6" fmla="*/ 102136 h 351760"/>
              <a:gd name="connsiteX7" fmla="*/ 735413 w 969505"/>
              <a:gd name="connsiteY7" fmla="*/ 10696 h 351760"/>
              <a:gd name="connsiteX8" fmla="*/ 969093 w 969505"/>
              <a:gd name="connsiteY8" fmla="*/ 536 h 35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9505" h="351760">
                <a:moveTo>
                  <a:pt x="969093" y="536"/>
                </a:moveTo>
                <a:cubicBezTo>
                  <a:pt x="978406" y="-5814"/>
                  <a:pt x="826853" y="46256"/>
                  <a:pt x="826853" y="46256"/>
                </a:cubicBezTo>
                <a:lnTo>
                  <a:pt x="3893" y="351056"/>
                </a:lnTo>
                <a:cubicBezTo>
                  <a:pt x="-48600" y="365449"/>
                  <a:pt x="445853" y="154629"/>
                  <a:pt x="511893" y="132616"/>
                </a:cubicBezTo>
                <a:cubicBezTo>
                  <a:pt x="577933" y="110603"/>
                  <a:pt x="384893" y="229983"/>
                  <a:pt x="400133" y="218976"/>
                </a:cubicBezTo>
                <a:cubicBezTo>
                  <a:pt x="415373" y="207969"/>
                  <a:pt x="567773" y="86049"/>
                  <a:pt x="603333" y="66576"/>
                </a:cubicBezTo>
                <a:cubicBezTo>
                  <a:pt x="638893" y="47103"/>
                  <a:pt x="591480" y="111449"/>
                  <a:pt x="613493" y="102136"/>
                </a:cubicBezTo>
                <a:cubicBezTo>
                  <a:pt x="635506" y="92823"/>
                  <a:pt x="682073" y="25936"/>
                  <a:pt x="735413" y="10696"/>
                </a:cubicBezTo>
                <a:cubicBezTo>
                  <a:pt x="788753" y="-4544"/>
                  <a:pt x="861143" y="3076"/>
                  <a:pt x="969093" y="5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CB03B17A-1081-4B32-8EF1-8D69FBB0512A}"/>
              </a:ext>
            </a:extLst>
          </p:cNvPr>
          <p:cNvSpPr/>
          <p:nvPr/>
        </p:nvSpPr>
        <p:spPr>
          <a:xfrm>
            <a:off x="7944983" y="1603142"/>
            <a:ext cx="1186815" cy="471227"/>
          </a:xfrm>
          <a:custGeom>
            <a:avLst/>
            <a:gdLst>
              <a:gd name="connsiteX0" fmla="*/ 137 w 1186815"/>
              <a:gd name="connsiteY0" fmla="*/ 37698 h 471227"/>
              <a:gd name="connsiteX1" fmla="*/ 569097 w 1186815"/>
              <a:gd name="connsiteY1" fmla="*/ 47858 h 471227"/>
              <a:gd name="connsiteX2" fmla="*/ 1016137 w 1186815"/>
              <a:gd name="connsiteY2" fmla="*/ 256138 h 471227"/>
              <a:gd name="connsiteX3" fmla="*/ 589417 w 1186815"/>
              <a:gd name="connsiteY3" fmla="*/ 58018 h 471227"/>
              <a:gd name="connsiteX4" fmla="*/ 792617 w 1186815"/>
              <a:gd name="connsiteY4" fmla="*/ 190098 h 471227"/>
              <a:gd name="connsiteX5" fmla="*/ 1183777 w 1186815"/>
              <a:gd name="connsiteY5" fmla="*/ 469498 h 471227"/>
              <a:gd name="connsiteX6" fmla="*/ 960257 w 1186815"/>
              <a:gd name="connsiteY6" fmla="*/ 296778 h 471227"/>
              <a:gd name="connsiteX7" fmla="*/ 706257 w 1186815"/>
              <a:gd name="connsiteY7" fmla="*/ 68178 h 471227"/>
              <a:gd name="connsiteX8" fmla="*/ 711337 w 1186815"/>
              <a:gd name="connsiteY8" fmla="*/ 93578 h 471227"/>
              <a:gd name="connsiteX9" fmla="*/ 370977 w 1186815"/>
              <a:gd name="connsiteY9" fmla="*/ 7218 h 471227"/>
              <a:gd name="connsiteX10" fmla="*/ 513217 w 1186815"/>
              <a:gd name="connsiteY10" fmla="*/ 7218 h 471227"/>
              <a:gd name="connsiteX11" fmla="*/ 137 w 1186815"/>
              <a:gd name="connsiteY11" fmla="*/ 37698 h 47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6815" h="471227">
                <a:moveTo>
                  <a:pt x="137" y="37698"/>
                </a:moveTo>
                <a:cubicBezTo>
                  <a:pt x="9450" y="44471"/>
                  <a:pt x="399764" y="11451"/>
                  <a:pt x="569097" y="47858"/>
                </a:cubicBezTo>
                <a:cubicBezTo>
                  <a:pt x="738430" y="84265"/>
                  <a:pt x="1012750" y="254445"/>
                  <a:pt x="1016137" y="256138"/>
                </a:cubicBezTo>
                <a:cubicBezTo>
                  <a:pt x="1019524" y="257831"/>
                  <a:pt x="626670" y="69025"/>
                  <a:pt x="589417" y="58018"/>
                </a:cubicBezTo>
                <a:cubicBezTo>
                  <a:pt x="552164" y="47011"/>
                  <a:pt x="693557" y="121518"/>
                  <a:pt x="792617" y="190098"/>
                </a:cubicBezTo>
                <a:cubicBezTo>
                  <a:pt x="891677" y="258678"/>
                  <a:pt x="1155837" y="451718"/>
                  <a:pt x="1183777" y="469498"/>
                </a:cubicBezTo>
                <a:cubicBezTo>
                  <a:pt x="1211717" y="487278"/>
                  <a:pt x="1039844" y="363665"/>
                  <a:pt x="960257" y="296778"/>
                </a:cubicBezTo>
                <a:cubicBezTo>
                  <a:pt x="880670" y="229891"/>
                  <a:pt x="747744" y="102045"/>
                  <a:pt x="706257" y="68178"/>
                </a:cubicBezTo>
                <a:cubicBezTo>
                  <a:pt x="664770" y="34311"/>
                  <a:pt x="767217" y="103738"/>
                  <a:pt x="711337" y="93578"/>
                </a:cubicBezTo>
                <a:cubicBezTo>
                  <a:pt x="655457" y="83418"/>
                  <a:pt x="403997" y="21611"/>
                  <a:pt x="370977" y="7218"/>
                </a:cubicBezTo>
                <a:cubicBezTo>
                  <a:pt x="337957" y="-7175"/>
                  <a:pt x="569944" y="3831"/>
                  <a:pt x="513217" y="7218"/>
                </a:cubicBezTo>
                <a:cubicBezTo>
                  <a:pt x="456490" y="10605"/>
                  <a:pt x="-9176" y="30925"/>
                  <a:pt x="137" y="3769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D2E97A7D-C172-499E-B640-F642EF36A0C1}"/>
              </a:ext>
            </a:extLst>
          </p:cNvPr>
          <p:cNvSpPr/>
          <p:nvPr/>
        </p:nvSpPr>
        <p:spPr>
          <a:xfrm>
            <a:off x="8067040" y="1727200"/>
            <a:ext cx="1270444" cy="1324814"/>
          </a:xfrm>
          <a:custGeom>
            <a:avLst/>
            <a:gdLst>
              <a:gd name="connsiteX0" fmla="*/ 0 w 1270444"/>
              <a:gd name="connsiteY0" fmla="*/ 0 h 1324814"/>
              <a:gd name="connsiteX1" fmla="*/ 447040 w 1270444"/>
              <a:gd name="connsiteY1" fmla="*/ 187960 h 1324814"/>
              <a:gd name="connsiteX2" fmla="*/ 965200 w 1270444"/>
              <a:gd name="connsiteY2" fmla="*/ 650240 h 1324814"/>
              <a:gd name="connsiteX3" fmla="*/ 817880 w 1270444"/>
              <a:gd name="connsiteY3" fmla="*/ 472440 h 1324814"/>
              <a:gd name="connsiteX4" fmla="*/ 746760 w 1270444"/>
              <a:gd name="connsiteY4" fmla="*/ 426720 h 1324814"/>
              <a:gd name="connsiteX5" fmla="*/ 970280 w 1270444"/>
              <a:gd name="connsiteY5" fmla="*/ 599440 h 1324814"/>
              <a:gd name="connsiteX6" fmla="*/ 1264920 w 1270444"/>
              <a:gd name="connsiteY6" fmla="*/ 1305560 h 1324814"/>
              <a:gd name="connsiteX7" fmla="*/ 1158240 w 1270444"/>
              <a:gd name="connsiteY7" fmla="*/ 1102360 h 1324814"/>
              <a:gd name="connsiteX8" fmla="*/ 1102360 w 1270444"/>
              <a:gd name="connsiteY8" fmla="*/ 858520 h 1324814"/>
              <a:gd name="connsiteX9" fmla="*/ 1193800 w 1270444"/>
              <a:gd name="connsiteY9" fmla="*/ 904240 h 1324814"/>
              <a:gd name="connsiteX10" fmla="*/ 843280 w 1270444"/>
              <a:gd name="connsiteY10" fmla="*/ 492760 h 1324814"/>
              <a:gd name="connsiteX11" fmla="*/ 858520 w 1270444"/>
              <a:gd name="connsiteY11" fmla="*/ 497840 h 1324814"/>
              <a:gd name="connsiteX12" fmla="*/ 619760 w 1270444"/>
              <a:gd name="connsiteY12" fmla="*/ 279400 h 1324814"/>
              <a:gd name="connsiteX13" fmla="*/ 670560 w 1270444"/>
              <a:gd name="connsiteY13" fmla="*/ 304800 h 1324814"/>
              <a:gd name="connsiteX14" fmla="*/ 0 w 1270444"/>
              <a:gd name="connsiteY14" fmla="*/ 0 h 132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70444" h="1324814">
                <a:moveTo>
                  <a:pt x="0" y="0"/>
                </a:moveTo>
                <a:cubicBezTo>
                  <a:pt x="143086" y="39793"/>
                  <a:pt x="286173" y="79587"/>
                  <a:pt x="447040" y="187960"/>
                </a:cubicBezTo>
                <a:cubicBezTo>
                  <a:pt x="607907" y="296333"/>
                  <a:pt x="903393" y="602827"/>
                  <a:pt x="965200" y="650240"/>
                </a:cubicBezTo>
                <a:cubicBezTo>
                  <a:pt x="1027007" y="697653"/>
                  <a:pt x="854287" y="509693"/>
                  <a:pt x="817880" y="472440"/>
                </a:cubicBezTo>
                <a:cubicBezTo>
                  <a:pt x="781473" y="435187"/>
                  <a:pt x="721360" y="405553"/>
                  <a:pt x="746760" y="426720"/>
                </a:cubicBezTo>
                <a:cubicBezTo>
                  <a:pt x="772160" y="447887"/>
                  <a:pt x="883920" y="452967"/>
                  <a:pt x="970280" y="599440"/>
                </a:cubicBezTo>
                <a:cubicBezTo>
                  <a:pt x="1056640" y="745913"/>
                  <a:pt x="1233593" y="1221740"/>
                  <a:pt x="1264920" y="1305560"/>
                </a:cubicBezTo>
                <a:cubicBezTo>
                  <a:pt x="1296247" y="1389380"/>
                  <a:pt x="1185333" y="1176867"/>
                  <a:pt x="1158240" y="1102360"/>
                </a:cubicBezTo>
                <a:cubicBezTo>
                  <a:pt x="1131147" y="1027853"/>
                  <a:pt x="1096433" y="891540"/>
                  <a:pt x="1102360" y="858520"/>
                </a:cubicBezTo>
                <a:cubicBezTo>
                  <a:pt x="1108287" y="825500"/>
                  <a:pt x="1236980" y="965200"/>
                  <a:pt x="1193800" y="904240"/>
                </a:cubicBezTo>
                <a:cubicBezTo>
                  <a:pt x="1150620" y="843280"/>
                  <a:pt x="899160" y="560493"/>
                  <a:pt x="843280" y="492760"/>
                </a:cubicBezTo>
                <a:cubicBezTo>
                  <a:pt x="787400" y="425027"/>
                  <a:pt x="895773" y="533400"/>
                  <a:pt x="858520" y="497840"/>
                </a:cubicBezTo>
                <a:cubicBezTo>
                  <a:pt x="821267" y="462280"/>
                  <a:pt x="651087" y="311573"/>
                  <a:pt x="619760" y="279400"/>
                </a:cubicBezTo>
                <a:cubicBezTo>
                  <a:pt x="588433" y="247227"/>
                  <a:pt x="670560" y="304800"/>
                  <a:pt x="670560" y="30480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D9283DCB-DD15-4238-B3E4-DC17215CB5D9}"/>
              </a:ext>
            </a:extLst>
          </p:cNvPr>
          <p:cNvSpPr/>
          <p:nvPr/>
        </p:nvSpPr>
        <p:spPr>
          <a:xfrm>
            <a:off x="7467303" y="1735979"/>
            <a:ext cx="955623" cy="1498846"/>
          </a:xfrm>
          <a:custGeom>
            <a:avLst/>
            <a:gdLst>
              <a:gd name="connsiteX0" fmla="*/ 297 w 955623"/>
              <a:gd name="connsiteY0" fmla="*/ 1381 h 1498846"/>
              <a:gd name="connsiteX1" fmla="*/ 432097 w 955623"/>
              <a:gd name="connsiteY1" fmla="*/ 62341 h 1498846"/>
              <a:gd name="connsiteX2" fmla="*/ 874057 w 955623"/>
              <a:gd name="connsiteY2" fmla="*/ 331581 h 1498846"/>
              <a:gd name="connsiteX3" fmla="*/ 493057 w 955623"/>
              <a:gd name="connsiteY3" fmla="*/ 113141 h 1498846"/>
              <a:gd name="connsiteX4" fmla="*/ 696257 w 955623"/>
              <a:gd name="connsiteY4" fmla="*/ 204581 h 1498846"/>
              <a:gd name="connsiteX5" fmla="*/ 868977 w 955623"/>
              <a:gd name="connsiteY5" fmla="*/ 417941 h 1498846"/>
              <a:gd name="connsiteX6" fmla="*/ 945177 w 955623"/>
              <a:gd name="connsiteY6" fmla="*/ 1449181 h 1498846"/>
              <a:gd name="connsiteX7" fmla="*/ 955337 w 955623"/>
              <a:gd name="connsiteY7" fmla="*/ 1281541 h 1498846"/>
              <a:gd name="connsiteX8" fmla="*/ 950257 w 955623"/>
              <a:gd name="connsiteY8" fmla="*/ 804021 h 1498846"/>
              <a:gd name="connsiteX9" fmla="*/ 924857 w 955623"/>
              <a:gd name="connsiteY9" fmla="*/ 849741 h 1498846"/>
              <a:gd name="connsiteX10" fmla="*/ 848657 w 955623"/>
              <a:gd name="connsiteY10" fmla="*/ 448421 h 1498846"/>
              <a:gd name="connsiteX11" fmla="*/ 721657 w 955623"/>
              <a:gd name="connsiteY11" fmla="*/ 306181 h 1498846"/>
              <a:gd name="connsiteX12" fmla="*/ 787697 w 955623"/>
              <a:gd name="connsiteY12" fmla="*/ 290941 h 1498846"/>
              <a:gd name="connsiteX13" fmla="*/ 498137 w 955623"/>
              <a:gd name="connsiteY13" fmla="*/ 97901 h 1498846"/>
              <a:gd name="connsiteX14" fmla="*/ 297 w 955623"/>
              <a:gd name="connsiteY14" fmla="*/ 1381 h 149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55623" h="1498846">
                <a:moveTo>
                  <a:pt x="297" y="1381"/>
                </a:moveTo>
                <a:cubicBezTo>
                  <a:pt x="-10710" y="-4546"/>
                  <a:pt x="286470" y="7308"/>
                  <a:pt x="432097" y="62341"/>
                </a:cubicBezTo>
                <a:cubicBezTo>
                  <a:pt x="577724" y="117374"/>
                  <a:pt x="863897" y="323114"/>
                  <a:pt x="874057" y="331581"/>
                </a:cubicBezTo>
                <a:cubicBezTo>
                  <a:pt x="884217" y="340048"/>
                  <a:pt x="522690" y="134308"/>
                  <a:pt x="493057" y="113141"/>
                </a:cubicBezTo>
                <a:cubicBezTo>
                  <a:pt x="463424" y="91974"/>
                  <a:pt x="633604" y="153781"/>
                  <a:pt x="696257" y="204581"/>
                </a:cubicBezTo>
                <a:cubicBezTo>
                  <a:pt x="758910" y="255381"/>
                  <a:pt x="827490" y="210508"/>
                  <a:pt x="868977" y="417941"/>
                </a:cubicBezTo>
                <a:cubicBezTo>
                  <a:pt x="910464" y="625374"/>
                  <a:pt x="930784" y="1305248"/>
                  <a:pt x="945177" y="1449181"/>
                </a:cubicBezTo>
                <a:cubicBezTo>
                  <a:pt x="959570" y="1593114"/>
                  <a:pt x="954490" y="1389068"/>
                  <a:pt x="955337" y="1281541"/>
                </a:cubicBezTo>
                <a:cubicBezTo>
                  <a:pt x="956184" y="1174014"/>
                  <a:pt x="955337" y="875988"/>
                  <a:pt x="950257" y="804021"/>
                </a:cubicBezTo>
                <a:cubicBezTo>
                  <a:pt x="945177" y="732054"/>
                  <a:pt x="941790" y="909008"/>
                  <a:pt x="924857" y="849741"/>
                </a:cubicBezTo>
                <a:cubicBezTo>
                  <a:pt x="907924" y="790474"/>
                  <a:pt x="882524" y="539014"/>
                  <a:pt x="848657" y="448421"/>
                </a:cubicBezTo>
                <a:cubicBezTo>
                  <a:pt x="814790" y="357828"/>
                  <a:pt x="731817" y="332428"/>
                  <a:pt x="721657" y="306181"/>
                </a:cubicBezTo>
                <a:cubicBezTo>
                  <a:pt x="711497" y="279934"/>
                  <a:pt x="824950" y="325654"/>
                  <a:pt x="787697" y="290941"/>
                </a:cubicBezTo>
                <a:cubicBezTo>
                  <a:pt x="750444" y="256228"/>
                  <a:pt x="627677" y="146161"/>
                  <a:pt x="498137" y="97901"/>
                </a:cubicBezTo>
                <a:cubicBezTo>
                  <a:pt x="368597" y="49641"/>
                  <a:pt x="11304" y="7308"/>
                  <a:pt x="297" y="138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3C405EF6-C7D7-494F-B914-C9A175057FDE}"/>
              </a:ext>
            </a:extLst>
          </p:cNvPr>
          <p:cNvSpPr/>
          <p:nvPr/>
        </p:nvSpPr>
        <p:spPr>
          <a:xfrm>
            <a:off x="6949069" y="1628916"/>
            <a:ext cx="579544" cy="1040698"/>
          </a:xfrm>
          <a:custGeom>
            <a:avLst/>
            <a:gdLst>
              <a:gd name="connsiteX0" fmla="*/ 579491 w 579544"/>
              <a:gd name="connsiteY0" fmla="*/ 1764 h 1040698"/>
              <a:gd name="connsiteX1" fmla="*/ 366131 w 579544"/>
              <a:gd name="connsiteY1" fmla="*/ 179564 h 1040698"/>
              <a:gd name="connsiteX2" fmla="*/ 234051 w 579544"/>
              <a:gd name="connsiteY2" fmla="*/ 519924 h 1040698"/>
              <a:gd name="connsiteX3" fmla="*/ 350891 w 579544"/>
              <a:gd name="connsiteY3" fmla="*/ 174484 h 1040698"/>
              <a:gd name="connsiteX4" fmla="*/ 249291 w 579544"/>
              <a:gd name="connsiteY4" fmla="*/ 398004 h 1040698"/>
              <a:gd name="connsiteX5" fmla="*/ 30851 w 579544"/>
              <a:gd name="connsiteY5" fmla="*/ 946644 h 1040698"/>
              <a:gd name="connsiteX6" fmla="*/ 86731 w 579544"/>
              <a:gd name="connsiteY6" fmla="*/ 880604 h 1040698"/>
              <a:gd name="connsiteX7" fmla="*/ 371 w 579544"/>
              <a:gd name="connsiteY7" fmla="*/ 1038084 h 1040698"/>
              <a:gd name="connsiteX8" fmla="*/ 127371 w 579544"/>
              <a:gd name="connsiteY8" fmla="*/ 728204 h 1040698"/>
              <a:gd name="connsiteX9" fmla="*/ 157851 w 579544"/>
              <a:gd name="connsiteY9" fmla="*/ 616444 h 1040698"/>
              <a:gd name="connsiteX10" fmla="*/ 162931 w 579544"/>
              <a:gd name="connsiteY10" fmla="*/ 692644 h 1040698"/>
              <a:gd name="connsiteX11" fmla="*/ 345811 w 579544"/>
              <a:gd name="connsiteY11" fmla="*/ 281164 h 1040698"/>
              <a:gd name="connsiteX12" fmla="*/ 579491 w 579544"/>
              <a:gd name="connsiteY12" fmla="*/ 1764 h 104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9544" h="1040698">
                <a:moveTo>
                  <a:pt x="579491" y="1764"/>
                </a:moveTo>
                <a:cubicBezTo>
                  <a:pt x="582878" y="-15169"/>
                  <a:pt x="423704" y="93204"/>
                  <a:pt x="366131" y="179564"/>
                </a:cubicBezTo>
                <a:cubicBezTo>
                  <a:pt x="308558" y="265924"/>
                  <a:pt x="236591" y="520771"/>
                  <a:pt x="234051" y="519924"/>
                </a:cubicBezTo>
                <a:cubicBezTo>
                  <a:pt x="231511" y="519077"/>
                  <a:pt x="348351" y="194804"/>
                  <a:pt x="350891" y="174484"/>
                </a:cubicBezTo>
                <a:cubicBezTo>
                  <a:pt x="353431" y="154164"/>
                  <a:pt x="302631" y="269311"/>
                  <a:pt x="249291" y="398004"/>
                </a:cubicBezTo>
                <a:cubicBezTo>
                  <a:pt x="195951" y="526697"/>
                  <a:pt x="57944" y="866211"/>
                  <a:pt x="30851" y="946644"/>
                </a:cubicBezTo>
                <a:cubicBezTo>
                  <a:pt x="3758" y="1027077"/>
                  <a:pt x="91811" y="865364"/>
                  <a:pt x="86731" y="880604"/>
                </a:cubicBezTo>
                <a:cubicBezTo>
                  <a:pt x="81651" y="895844"/>
                  <a:pt x="-6402" y="1063484"/>
                  <a:pt x="371" y="1038084"/>
                </a:cubicBezTo>
                <a:cubicBezTo>
                  <a:pt x="7144" y="1012684"/>
                  <a:pt x="101124" y="798477"/>
                  <a:pt x="127371" y="728204"/>
                </a:cubicBezTo>
                <a:cubicBezTo>
                  <a:pt x="153618" y="657931"/>
                  <a:pt x="151924" y="622371"/>
                  <a:pt x="157851" y="616444"/>
                </a:cubicBezTo>
                <a:cubicBezTo>
                  <a:pt x="163778" y="610517"/>
                  <a:pt x="131604" y="748524"/>
                  <a:pt x="162931" y="692644"/>
                </a:cubicBezTo>
                <a:cubicBezTo>
                  <a:pt x="194258" y="636764"/>
                  <a:pt x="268764" y="395464"/>
                  <a:pt x="345811" y="281164"/>
                </a:cubicBezTo>
                <a:cubicBezTo>
                  <a:pt x="422858" y="166864"/>
                  <a:pt x="576104" y="18697"/>
                  <a:pt x="579491" y="176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8443E117-8CDE-4F3C-9BC4-249735C4FB4C}"/>
              </a:ext>
            </a:extLst>
          </p:cNvPr>
          <p:cNvSpPr/>
          <p:nvPr/>
        </p:nvSpPr>
        <p:spPr>
          <a:xfrm>
            <a:off x="7206272" y="1828061"/>
            <a:ext cx="442330" cy="678586"/>
          </a:xfrm>
          <a:custGeom>
            <a:avLst/>
            <a:gdLst>
              <a:gd name="connsiteX0" fmla="*/ 434048 w 442330"/>
              <a:gd name="connsiteY0" fmla="*/ 739 h 678586"/>
              <a:gd name="connsiteX1" fmla="*/ 373088 w 442330"/>
              <a:gd name="connsiteY1" fmla="*/ 234419 h 678586"/>
              <a:gd name="connsiteX2" fmla="*/ 2248 w 442330"/>
              <a:gd name="connsiteY2" fmla="*/ 676379 h 678586"/>
              <a:gd name="connsiteX3" fmla="*/ 215608 w 442330"/>
              <a:gd name="connsiteY3" fmla="*/ 407139 h 678586"/>
              <a:gd name="connsiteX4" fmla="*/ 169888 w 442330"/>
              <a:gd name="connsiteY4" fmla="*/ 457939 h 678586"/>
              <a:gd name="connsiteX5" fmla="*/ 342608 w 442330"/>
              <a:gd name="connsiteY5" fmla="*/ 234419 h 678586"/>
              <a:gd name="connsiteX6" fmla="*/ 266408 w 442330"/>
              <a:gd name="connsiteY6" fmla="*/ 305539 h 678586"/>
              <a:gd name="connsiteX7" fmla="*/ 434048 w 442330"/>
              <a:gd name="connsiteY7" fmla="*/ 739 h 67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2330" h="678586">
                <a:moveTo>
                  <a:pt x="434048" y="739"/>
                </a:moveTo>
                <a:cubicBezTo>
                  <a:pt x="451828" y="-11114"/>
                  <a:pt x="445055" y="121812"/>
                  <a:pt x="373088" y="234419"/>
                </a:cubicBezTo>
                <a:cubicBezTo>
                  <a:pt x="301121" y="347026"/>
                  <a:pt x="28495" y="647592"/>
                  <a:pt x="2248" y="676379"/>
                </a:cubicBezTo>
                <a:cubicBezTo>
                  <a:pt x="-23999" y="705166"/>
                  <a:pt x="187668" y="443546"/>
                  <a:pt x="215608" y="407139"/>
                </a:cubicBezTo>
                <a:cubicBezTo>
                  <a:pt x="243548" y="370732"/>
                  <a:pt x="148721" y="486726"/>
                  <a:pt x="169888" y="457939"/>
                </a:cubicBezTo>
                <a:cubicBezTo>
                  <a:pt x="191055" y="429152"/>
                  <a:pt x="326521" y="259819"/>
                  <a:pt x="342608" y="234419"/>
                </a:cubicBezTo>
                <a:cubicBezTo>
                  <a:pt x="358695" y="209019"/>
                  <a:pt x="251168" y="341099"/>
                  <a:pt x="266408" y="305539"/>
                </a:cubicBezTo>
                <a:cubicBezTo>
                  <a:pt x="281648" y="269979"/>
                  <a:pt x="416268" y="12592"/>
                  <a:pt x="434048" y="7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4FDBA708-5215-438F-8B8A-E2250369E325}"/>
              </a:ext>
            </a:extLst>
          </p:cNvPr>
          <p:cNvSpPr/>
          <p:nvPr/>
        </p:nvSpPr>
        <p:spPr>
          <a:xfrm>
            <a:off x="7513226" y="1980981"/>
            <a:ext cx="315121" cy="1215383"/>
          </a:xfrm>
          <a:custGeom>
            <a:avLst/>
            <a:gdLst>
              <a:gd name="connsiteX0" fmla="*/ 315054 w 315121"/>
              <a:gd name="connsiteY0" fmla="*/ 219 h 1215383"/>
              <a:gd name="connsiteX1" fmla="*/ 137254 w 315121"/>
              <a:gd name="connsiteY1" fmla="*/ 325339 h 1215383"/>
              <a:gd name="connsiteX2" fmla="*/ 94 w 315121"/>
              <a:gd name="connsiteY2" fmla="*/ 843499 h 1215383"/>
              <a:gd name="connsiteX3" fmla="*/ 157574 w 315121"/>
              <a:gd name="connsiteY3" fmla="*/ 249139 h 1215383"/>
              <a:gd name="connsiteX4" fmla="*/ 66134 w 315121"/>
              <a:gd name="connsiteY4" fmla="*/ 452339 h 1215383"/>
              <a:gd name="connsiteX5" fmla="*/ 91534 w 315121"/>
              <a:gd name="connsiteY5" fmla="*/ 1209259 h 1215383"/>
              <a:gd name="connsiteX6" fmla="*/ 81374 w 315121"/>
              <a:gd name="connsiteY6" fmla="*/ 807939 h 1215383"/>
              <a:gd name="connsiteX7" fmla="*/ 142334 w 315121"/>
              <a:gd name="connsiteY7" fmla="*/ 777459 h 1215383"/>
              <a:gd name="connsiteX8" fmla="*/ 157574 w 315121"/>
              <a:gd name="connsiteY8" fmla="*/ 371059 h 1215383"/>
              <a:gd name="connsiteX9" fmla="*/ 315054 w 315121"/>
              <a:gd name="connsiteY9" fmla="*/ 219 h 121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5121" h="1215383">
                <a:moveTo>
                  <a:pt x="315054" y="219"/>
                </a:moveTo>
                <a:cubicBezTo>
                  <a:pt x="311667" y="-7401"/>
                  <a:pt x="189747" y="184792"/>
                  <a:pt x="137254" y="325339"/>
                </a:cubicBezTo>
                <a:cubicBezTo>
                  <a:pt x="84761" y="465886"/>
                  <a:pt x="-3293" y="856199"/>
                  <a:pt x="94" y="843499"/>
                </a:cubicBezTo>
                <a:cubicBezTo>
                  <a:pt x="3481" y="830799"/>
                  <a:pt x="146567" y="314332"/>
                  <a:pt x="157574" y="249139"/>
                </a:cubicBezTo>
                <a:cubicBezTo>
                  <a:pt x="168581" y="183946"/>
                  <a:pt x="77141" y="292319"/>
                  <a:pt x="66134" y="452339"/>
                </a:cubicBezTo>
                <a:cubicBezTo>
                  <a:pt x="55127" y="612359"/>
                  <a:pt x="88994" y="1149992"/>
                  <a:pt x="91534" y="1209259"/>
                </a:cubicBezTo>
                <a:cubicBezTo>
                  <a:pt x="94074" y="1268526"/>
                  <a:pt x="72907" y="879906"/>
                  <a:pt x="81374" y="807939"/>
                </a:cubicBezTo>
                <a:cubicBezTo>
                  <a:pt x="89841" y="735972"/>
                  <a:pt x="129634" y="850272"/>
                  <a:pt x="142334" y="777459"/>
                </a:cubicBezTo>
                <a:cubicBezTo>
                  <a:pt x="155034" y="704646"/>
                  <a:pt x="121167" y="502292"/>
                  <a:pt x="157574" y="371059"/>
                </a:cubicBezTo>
                <a:cubicBezTo>
                  <a:pt x="193981" y="239826"/>
                  <a:pt x="318441" y="7839"/>
                  <a:pt x="315054" y="21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00AA7484-64E2-4A32-92F2-7E761ABACD32}"/>
              </a:ext>
            </a:extLst>
          </p:cNvPr>
          <p:cNvSpPr/>
          <p:nvPr/>
        </p:nvSpPr>
        <p:spPr>
          <a:xfrm>
            <a:off x="7630430" y="2982386"/>
            <a:ext cx="238537" cy="1774246"/>
          </a:xfrm>
          <a:custGeom>
            <a:avLst/>
            <a:gdLst>
              <a:gd name="connsiteX0" fmla="*/ 25130 w 238537"/>
              <a:gd name="connsiteY0" fmla="*/ 4654 h 1774246"/>
              <a:gd name="connsiteX1" fmla="*/ 4810 w 238537"/>
              <a:gd name="connsiteY1" fmla="*/ 263734 h 1774246"/>
              <a:gd name="connsiteX2" fmla="*/ 121650 w 238537"/>
              <a:gd name="connsiteY2" fmla="*/ 1112094 h 1774246"/>
              <a:gd name="connsiteX3" fmla="*/ 50530 w 238537"/>
              <a:gd name="connsiteY3" fmla="*/ 421214 h 1774246"/>
              <a:gd name="connsiteX4" fmla="*/ 65770 w 238537"/>
              <a:gd name="connsiteY4" fmla="*/ 614254 h 1774246"/>
              <a:gd name="connsiteX5" fmla="*/ 228330 w 238537"/>
              <a:gd name="connsiteY5" fmla="*/ 1731854 h 1774246"/>
              <a:gd name="connsiteX6" fmla="*/ 202930 w 238537"/>
              <a:gd name="connsiteY6" fmla="*/ 1411814 h 1774246"/>
              <a:gd name="connsiteX7" fmla="*/ 50530 w 238537"/>
              <a:gd name="connsiteY7" fmla="*/ 212934 h 1774246"/>
              <a:gd name="connsiteX8" fmla="*/ 25130 w 238537"/>
              <a:gd name="connsiteY8" fmla="*/ 4654 h 177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537" h="1774246">
                <a:moveTo>
                  <a:pt x="25130" y="4654"/>
                </a:moveTo>
                <a:cubicBezTo>
                  <a:pt x="17510" y="13121"/>
                  <a:pt x="-11277" y="79161"/>
                  <a:pt x="4810" y="263734"/>
                </a:cubicBezTo>
                <a:cubicBezTo>
                  <a:pt x="20897" y="448307"/>
                  <a:pt x="114030" y="1085848"/>
                  <a:pt x="121650" y="1112094"/>
                </a:cubicBezTo>
                <a:cubicBezTo>
                  <a:pt x="129270" y="1138340"/>
                  <a:pt x="59843" y="504187"/>
                  <a:pt x="50530" y="421214"/>
                </a:cubicBezTo>
                <a:cubicBezTo>
                  <a:pt x="41217" y="338241"/>
                  <a:pt x="36137" y="395814"/>
                  <a:pt x="65770" y="614254"/>
                </a:cubicBezTo>
                <a:cubicBezTo>
                  <a:pt x="95403" y="832694"/>
                  <a:pt x="205470" y="1598927"/>
                  <a:pt x="228330" y="1731854"/>
                </a:cubicBezTo>
                <a:cubicBezTo>
                  <a:pt x="251190" y="1864781"/>
                  <a:pt x="232563" y="1664967"/>
                  <a:pt x="202930" y="1411814"/>
                </a:cubicBezTo>
                <a:cubicBezTo>
                  <a:pt x="173297" y="1158661"/>
                  <a:pt x="75083" y="451694"/>
                  <a:pt x="50530" y="212934"/>
                </a:cubicBezTo>
                <a:cubicBezTo>
                  <a:pt x="25977" y="-25826"/>
                  <a:pt x="32750" y="-3813"/>
                  <a:pt x="25130" y="46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66C440A5-B259-4EB5-9381-08FF99B0E67E}"/>
              </a:ext>
            </a:extLst>
          </p:cNvPr>
          <p:cNvSpPr/>
          <p:nvPr/>
        </p:nvSpPr>
        <p:spPr>
          <a:xfrm>
            <a:off x="7812981" y="1989818"/>
            <a:ext cx="454478" cy="1492901"/>
          </a:xfrm>
          <a:custGeom>
            <a:avLst/>
            <a:gdLst>
              <a:gd name="connsiteX0" fmla="*/ 59 w 454478"/>
              <a:gd name="connsiteY0" fmla="*/ 1542 h 1492901"/>
              <a:gd name="connsiteX1" fmla="*/ 304859 w 454478"/>
              <a:gd name="connsiteY1" fmla="*/ 768622 h 1492901"/>
              <a:gd name="connsiteX2" fmla="*/ 193099 w 454478"/>
              <a:gd name="connsiteY2" fmla="*/ 418102 h 1492901"/>
              <a:gd name="connsiteX3" fmla="*/ 294699 w 454478"/>
              <a:gd name="connsiteY3" fmla="*/ 707662 h 1492901"/>
              <a:gd name="connsiteX4" fmla="*/ 452179 w 454478"/>
              <a:gd name="connsiteY4" fmla="*/ 1479822 h 1492901"/>
              <a:gd name="connsiteX5" fmla="*/ 381059 w 454478"/>
              <a:gd name="connsiteY5" fmla="*/ 1149622 h 1492901"/>
              <a:gd name="connsiteX6" fmla="*/ 279459 w 454478"/>
              <a:gd name="connsiteY6" fmla="*/ 585742 h 1492901"/>
              <a:gd name="connsiteX7" fmla="*/ 59 w 454478"/>
              <a:gd name="connsiteY7" fmla="*/ 1542 h 149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4478" h="1492901">
                <a:moveTo>
                  <a:pt x="59" y="1542"/>
                </a:moveTo>
                <a:cubicBezTo>
                  <a:pt x="4292" y="32022"/>
                  <a:pt x="272686" y="699195"/>
                  <a:pt x="304859" y="768622"/>
                </a:cubicBezTo>
                <a:cubicBezTo>
                  <a:pt x="337032" y="838049"/>
                  <a:pt x="194792" y="428262"/>
                  <a:pt x="193099" y="418102"/>
                </a:cubicBezTo>
                <a:cubicBezTo>
                  <a:pt x="191406" y="407942"/>
                  <a:pt x="251519" y="530709"/>
                  <a:pt x="294699" y="707662"/>
                </a:cubicBezTo>
                <a:cubicBezTo>
                  <a:pt x="337879" y="884615"/>
                  <a:pt x="437786" y="1406162"/>
                  <a:pt x="452179" y="1479822"/>
                </a:cubicBezTo>
                <a:cubicBezTo>
                  <a:pt x="466572" y="1553482"/>
                  <a:pt x="409846" y="1298635"/>
                  <a:pt x="381059" y="1149622"/>
                </a:cubicBezTo>
                <a:cubicBezTo>
                  <a:pt x="352272" y="1000609"/>
                  <a:pt x="340419" y="771162"/>
                  <a:pt x="279459" y="585742"/>
                </a:cubicBezTo>
                <a:cubicBezTo>
                  <a:pt x="218499" y="400322"/>
                  <a:pt x="-4174" y="-28938"/>
                  <a:pt x="59" y="154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BF316A48-D51E-4DFD-8496-E3E4924FC5ED}"/>
              </a:ext>
            </a:extLst>
          </p:cNvPr>
          <p:cNvSpPr/>
          <p:nvPr/>
        </p:nvSpPr>
        <p:spPr>
          <a:xfrm>
            <a:off x="8529320" y="2047240"/>
            <a:ext cx="666029" cy="1631998"/>
          </a:xfrm>
          <a:custGeom>
            <a:avLst/>
            <a:gdLst>
              <a:gd name="connsiteX0" fmla="*/ 0 w 666029"/>
              <a:gd name="connsiteY0" fmla="*/ 0 h 1631998"/>
              <a:gd name="connsiteX1" fmla="*/ 396240 w 666029"/>
              <a:gd name="connsiteY1" fmla="*/ 391160 h 1631998"/>
              <a:gd name="connsiteX2" fmla="*/ 203200 w 666029"/>
              <a:gd name="connsiteY2" fmla="*/ 187960 h 1631998"/>
              <a:gd name="connsiteX3" fmla="*/ 360680 w 666029"/>
              <a:gd name="connsiteY3" fmla="*/ 401320 h 1631998"/>
              <a:gd name="connsiteX4" fmla="*/ 604520 w 666029"/>
              <a:gd name="connsiteY4" fmla="*/ 939800 h 1631998"/>
              <a:gd name="connsiteX5" fmla="*/ 543560 w 666029"/>
              <a:gd name="connsiteY5" fmla="*/ 853440 h 1631998"/>
              <a:gd name="connsiteX6" fmla="*/ 655320 w 666029"/>
              <a:gd name="connsiteY6" fmla="*/ 1203960 h 1631998"/>
              <a:gd name="connsiteX7" fmla="*/ 660400 w 666029"/>
              <a:gd name="connsiteY7" fmla="*/ 1630680 h 1631998"/>
              <a:gd name="connsiteX8" fmla="*/ 645160 w 666029"/>
              <a:gd name="connsiteY8" fmla="*/ 1320800 h 1631998"/>
              <a:gd name="connsiteX9" fmla="*/ 584200 w 666029"/>
              <a:gd name="connsiteY9" fmla="*/ 858520 h 1631998"/>
              <a:gd name="connsiteX10" fmla="*/ 594360 w 666029"/>
              <a:gd name="connsiteY10" fmla="*/ 777240 h 1631998"/>
              <a:gd name="connsiteX11" fmla="*/ 421640 w 666029"/>
              <a:gd name="connsiteY11" fmla="*/ 452120 h 1631998"/>
              <a:gd name="connsiteX12" fmla="*/ 472440 w 666029"/>
              <a:gd name="connsiteY12" fmla="*/ 508000 h 1631998"/>
              <a:gd name="connsiteX13" fmla="*/ 0 w 666029"/>
              <a:gd name="connsiteY13" fmla="*/ 0 h 163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6029" h="1631998">
                <a:moveTo>
                  <a:pt x="0" y="0"/>
                </a:moveTo>
                <a:lnTo>
                  <a:pt x="396240" y="391160"/>
                </a:lnTo>
                <a:cubicBezTo>
                  <a:pt x="430107" y="422487"/>
                  <a:pt x="209127" y="186267"/>
                  <a:pt x="203200" y="187960"/>
                </a:cubicBezTo>
                <a:cubicBezTo>
                  <a:pt x="197273" y="189653"/>
                  <a:pt x="293793" y="276013"/>
                  <a:pt x="360680" y="401320"/>
                </a:cubicBezTo>
                <a:cubicBezTo>
                  <a:pt x="427567" y="526627"/>
                  <a:pt x="574040" y="864447"/>
                  <a:pt x="604520" y="939800"/>
                </a:cubicBezTo>
                <a:cubicBezTo>
                  <a:pt x="635000" y="1015153"/>
                  <a:pt x="535093" y="809413"/>
                  <a:pt x="543560" y="853440"/>
                </a:cubicBezTo>
                <a:cubicBezTo>
                  <a:pt x="552027" y="897467"/>
                  <a:pt x="635847" y="1074420"/>
                  <a:pt x="655320" y="1203960"/>
                </a:cubicBezTo>
                <a:cubicBezTo>
                  <a:pt x="674793" y="1333500"/>
                  <a:pt x="662093" y="1611207"/>
                  <a:pt x="660400" y="1630680"/>
                </a:cubicBezTo>
                <a:cubicBezTo>
                  <a:pt x="658707" y="1650153"/>
                  <a:pt x="657860" y="1449493"/>
                  <a:pt x="645160" y="1320800"/>
                </a:cubicBezTo>
                <a:cubicBezTo>
                  <a:pt x="632460" y="1192107"/>
                  <a:pt x="592667" y="949113"/>
                  <a:pt x="584200" y="858520"/>
                </a:cubicBezTo>
                <a:cubicBezTo>
                  <a:pt x="575733" y="767927"/>
                  <a:pt x="621453" y="844973"/>
                  <a:pt x="594360" y="777240"/>
                </a:cubicBezTo>
                <a:cubicBezTo>
                  <a:pt x="567267" y="709507"/>
                  <a:pt x="441960" y="496993"/>
                  <a:pt x="421640" y="452120"/>
                </a:cubicBezTo>
                <a:cubicBezTo>
                  <a:pt x="401320" y="407247"/>
                  <a:pt x="472440" y="508000"/>
                  <a:pt x="472440" y="50800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E13C650E-D5CD-4CAE-A143-7D42A16C7D9E}"/>
              </a:ext>
            </a:extLst>
          </p:cNvPr>
          <p:cNvSpPr/>
          <p:nvPr/>
        </p:nvSpPr>
        <p:spPr>
          <a:xfrm>
            <a:off x="8354601" y="2008734"/>
            <a:ext cx="715297" cy="1772989"/>
          </a:xfrm>
          <a:custGeom>
            <a:avLst/>
            <a:gdLst>
              <a:gd name="connsiteX0" fmla="*/ 12159 w 715297"/>
              <a:gd name="connsiteY0" fmla="*/ 33426 h 1772989"/>
              <a:gd name="connsiteX1" fmla="*/ 525239 w 715297"/>
              <a:gd name="connsiteY1" fmla="*/ 820826 h 1772989"/>
              <a:gd name="connsiteX2" fmla="*/ 195039 w 715297"/>
              <a:gd name="connsiteY2" fmla="*/ 328066 h 1772989"/>
              <a:gd name="connsiteX3" fmla="*/ 443959 w 715297"/>
              <a:gd name="connsiteY3" fmla="*/ 653186 h 1772989"/>
              <a:gd name="connsiteX4" fmla="*/ 520159 w 715297"/>
              <a:gd name="connsiteY4" fmla="*/ 830986 h 1772989"/>
              <a:gd name="connsiteX5" fmla="*/ 713199 w 715297"/>
              <a:gd name="connsiteY5" fmla="*/ 1755546 h 1772989"/>
              <a:gd name="connsiteX6" fmla="*/ 621759 w 715297"/>
              <a:gd name="connsiteY6" fmla="*/ 1405026 h 1772989"/>
              <a:gd name="connsiteX7" fmla="*/ 606519 w 715297"/>
              <a:gd name="connsiteY7" fmla="*/ 1018946 h 1772989"/>
              <a:gd name="connsiteX8" fmla="*/ 388079 w 715297"/>
              <a:gd name="connsiteY8" fmla="*/ 668426 h 1772989"/>
              <a:gd name="connsiteX9" fmla="*/ 464279 w 715297"/>
              <a:gd name="connsiteY9" fmla="*/ 627786 h 1772989"/>
              <a:gd name="connsiteX10" fmla="*/ 220439 w 715297"/>
              <a:gd name="connsiteY10" fmla="*/ 394106 h 1772989"/>
              <a:gd name="connsiteX11" fmla="*/ 169639 w 715297"/>
              <a:gd name="connsiteY11" fmla="*/ 170586 h 1772989"/>
              <a:gd name="connsiteX12" fmla="*/ 12159 w 715297"/>
              <a:gd name="connsiteY12" fmla="*/ 33426 h 177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5297" h="1772989">
                <a:moveTo>
                  <a:pt x="12159" y="33426"/>
                </a:moveTo>
                <a:cubicBezTo>
                  <a:pt x="71426" y="141799"/>
                  <a:pt x="494759" y="771719"/>
                  <a:pt x="525239" y="820826"/>
                </a:cubicBezTo>
                <a:cubicBezTo>
                  <a:pt x="555719" y="869933"/>
                  <a:pt x="208586" y="356006"/>
                  <a:pt x="195039" y="328066"/>
                </a:cubicBezTo>
                <a:cubicBezTo>
                  <a:pt x="181492" y="300126"/>
                  <a:pt x="389772" y="569366"/>
                  <a:pt x="443959" y="653186"/>
                </a:cubicBezTo>
                <a:cubicBezTo>
                  <a:pt x="498146" y="737006"/>
                  <a:pt x="475286" y="647259"/>
                  <a:pt x="520159" y="830986"/>
                </a:cubicBezTo>
                <a:cubicBezTo>
                  <a:pt x="565032" y="1014713"/>
                  <a:pt x="696266" y="1659873"/>
                  <a:pt x="713199" y="1755546"/>
                </a:cubicBezTo>
                <a:cubicBezTo>
                  <a:pt x="730132" y="1851219"/>
                  <a:pt x="639539" y="1527793"/>
                  <a:pt x="621759" y="1405026"/>
                </a:cubicBezTo>
                <a:cubicBezTo>
                  <a:pt x="603979" y="1282259"/>
                  <a:pt x="645466" y="1141713"/>
                  <a:pt x="606519" y="1018946"/>
                </a:cubicBezTo>
                <a:cubicBezTo>
                  <a:pt x="567572" y="896179"/>
                  <a:pt x="411786" y="733619"/>
                  <a:pt x="388079" y="668426"/>
                </a:cubicBezTo>
                <a:cubicBezTo>
                  <a:pt x="364372" y="603233"/>
                  <a:pt x="492219" y="673506"/>
                  <a:pt x="464279" y="627786"/>
                </a:cubicBezTo>
                <a:cubicBezTo>
                  <a:pt x="436339" y="582066"/>
                  <a:pt x="269546" y="470306"/>
                  <a:pt x="220439" y="394106"/>
                </a:cubicBezTo>
                <a:cubicBezTo>
                  <a:pt x="171332" y="317906"/>
                  <a:pt x="211972" y="231546"/>
                  <a:pt x="169639" y="170586"/>
                </a:cubicBezTo>
                <a:cubicBezTo>
                  <a:pt x="127306" y="109626"/>
                  <a:pt x="-47108" y="-74947"/>
                  <a:pt x="12159" y="334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C2B4FF7D-2BDA-4FCB-95C6-E67229FF238D}"/>
              </a:ext>
            </a:extLst>
          </p:cNvPr>
          <p:cNvSpPr/>
          <p:nvPr/>
        </p:nvSpPr>
        <p:spPr>
          <a:xfrm>
            <a:off x="7807922" y="2487212"/>
            <a:ext cx="219731" cy="1917913"/>
          </a:xfrm>
          <a:custGeom>
            <a:avLst/>
            <a:gdLst>
              <a:gd name="connsiteX0" fmla="*/ 152438 w 219731"/>
              <a:gd name="connsiteY0" fmla="*/ 1988 h 1917913"/>
              <a:gd name="connsiteX1" fmla="*/ 50838 w 219731"/>
              <a:gd name="connsiteY1" fmla="*/ 291548 h 1917913"/>
              <a:gd name="connsiteX2" fmla="*/ 66078 w 219731"/>
              <a:gd name="connsiteY2" fmla="*/ 1170388 h 1917913"/>
              <a:gd name="connsiteX3" fmla="*/ 66078 w 219731"/>
              <a:gd name="connsiteY3" fmla="*/ 936708 h 1917913"/>
              <a:gd name="connsiteX4" fmla="*/ 40678 w 219731"/>
              <a:gd name="connsiteY4" fmla="*/ 281388 h 1917913"/>
              <a:gd name="connsiteX5" fmla="*/ 40678 w 219731"/>
              <a:gd name="connsiteY5" fmla="*/ 677628 h 1917913"/>
              <a:gd name="connsiteX6" fmla="*/ 35598 w 219731"/>
              <a:gd name="connsiteY6" fmla="*/ 1150068 h 1917913"/>
              <a:gd name="connsiteX7" fmla="*/ 218478 w 219731"/>
              <a:gd name="connsiteY7" fmla="*/ 1901908 h 1917913"/>
              <a:gd name="connsiteX8" fmla="*/ 111798 w 219731"/>
              <a:gd name="connsiteY8" fmla="*/ 1581868 h 1917913"/>
              <a:gd name="connsiteX9" fmla="*/ 25438 w 219731"/>
              <a:gd name="connsiteY9" fmla="*/ 642068 h 1917913"/>
              <a:gd name="connsiteX10" fmla="*/ 5118 w 219731"/>
              <a:gd name="connsiteY10" fmla="*/ 662388 h 1917913"/>
              <a:gd name="connsiteX11" fmla="*/ 15278 w 219731"/>
              <a:gd name="connsiteY11" fmla="*/ 403308 h 1917913"/>
              <a:gd name="connsiteX12" fmla="*/ 152438 w 219731"/>
              <a:gd name="connsiteY12" fmla="*/ 1988 h 19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731" h="1917913">
                <a:moveTo>
                  <a:pt x="152438" y="1988"/>
                </a:moveTo>
                <a:cubicBezTo>
                  <a:pt x="158365" y="-16639"/>
                  <a:pt x="65231" y="96815"/>
                  <a:pt x="50838" y="291548"/>
                </a:cubicBezTo>
                <a:cubicBezTo>
                  <a:pt x="36445" y="486281"/>
                  <a:pt x="63538" y="1062861"/>
                  <a:pt x="66078" y="1170388"/>
                </a:cubicBezTo>
                <a:cubicBezTo>
                  <a:pt x="68618" y="1277915"/>
                  <a:pt x="70311" y="1084875"/>
                  <a:pt x="66078" y="936708"/>
                </a:cubicBezTo>
                <a:cubicBezTo>
                  <a:pt x="61845" y="788541"/>
                  <a:pt x="44911" y="324568"/>
                  <a:pt x="40678" y="281388"/>
                </a:cubicBezTo>
                <a:cubicBezTo>
                  <a:pt x="36445" y="238208"/>
                  <a:pt x="41525" y="532848"/>
                  <a:pt x="40678" y="677628"/>
                </a:cubicBezTo>
                <a:cubicBezTo>
                  <a:pt x="39831" y="822408"/>
                  <a:pt x="5965" y="946021"/>
                  <a:pt x="35598" y="1150068"/>
                </a:cubicBezTo>
                <a:cubicBezTo>
                  <a:pt x="65231" y="1354115"/>
                  <a:pt x="205778" y="1829941"/>
                  <a:pt x="218478" y="1901908"/>
                </a:cubicBezTo>
                <a:cubicBezTo>
                  <a:pt x="231178" y="1973875"/>
                  <a:pt x="143971" y="1791841"/>
                  <a:pt x="111798" y="1581868"/>
                </a:cubicBezTo>
                <a:cubicBezTo>
                  <a:pt x="79625" y="1371895"/>
                  <a:pt x="43218" y="795315"/>
                  <a:pt x="25438" y="642068"/>
                </a:cubicBezTo>
                <a:cubicBezTo>
                  <a:pt x="7658" y="488821"/>
                  <a:pt x="6811" y="702181"/>
                  <a:pt x="5118" y="662388"/>
                </a:cubicBezTo>
                <a:cubicBezTo>
                  <a:pt x="3425" y="622595"/>
                  <a:pt x="-10122" y="511681"/>
                  <a:pt x="15278" y="403308"/>
                </a:cubicBezTo>
                <a:cubicBezTo>
                  <a:pt x="40678" y="294935"/>
                  <a:pt x="146511" y="20615"/>
                  <a:pt x="152438" y="198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BC3772F1-4C8C-4E7C-92CA-426CBEF6A729}"/>
              </a:ext>
            </a:extLst>
          </p:cNvPr>
          <p:cNvSpPr/>
          <p:nvPr/>
        </p:nvSpPr>
        <p:spPr>
          <a:xfrm>
            <a:off x="8630186" y="2758368"/>
            <a:ext cx="274433" cy="1878572"/>
          </a:xfrm>
          <a:custGeom>
            <a:avLst/>
            <a:gdLst>
              <a:gd name="connsiteX0" fmla="*/ 734 w 274433"/>
              <a:gd name="connsiteY0" fmla="*/ 72 h 1878572"/>
              <a:gd name="connsiteX1" fmla="*/ 132814 w 274433"/>
              <a:gd name="connsiteY1" fmla="*/ 391232 h 1878572"/>
              <a:gd name="connsiteX2" fmla="*/ 163294 w 274433"/>
              <a:gd name="connsiteY2" fmla="*/ 1168472 h 1878572"/>
              <a:gd name="connsiteX3" fmla="*/ 183614 w 274433"/>
              <a:gd name="connsiteY3" fmla="*/ 955112 h 1878572"/>
              <a:gd name="connsiteX4" fmla="*/ 178534 w 274433"/>
              <a:gd name="connsiteY4" fmla="*/ 396312 h 1878572"/>
              <a:gd name="connsiteX5" fmla="*/ 178534 w 274433"/>
              <a:gd name="connsiteY5" fmla="*/ 675712 h 1878572"/>
              <a:gd name="connsiteX6" fmla="*/ 264894 w 274433"/>
              <a:gd name="connsiteY6" fmla="*/ 1833952 h 1878572"/>
              <a:gd name="connsiteX7" fmla="*/ 269974 w 274433"/>
              <a:gd name="connsiteY7" fmla="*/ 1544392 h 1878572"/>
              <a:gd name="connsiteX8" fmla="*/ 244574 w 274433"/>
              <a:gd name="connsiteY8" fmla="*/ 650312 h 1878572"/>
              <a:gd name="connsiteX9" fmla="*/ 198854 w 274433"/>
              <a:gd name="connsiteY9" fmla="*/ 360752 h 1878572"/>
              <a:gd name="connsiteX10" fmla="*/ 734 w 274433"/>
              <a:gd name="connsiteY10" fmla="*/ 72 h 187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433" h="1878572">
                <a:moveTo>
                  <a:pt x="734" y="72"/>
                </a:moveTo>
                <a:cubicBezTo>
                  <a:pt x="-10273" y="5152"/>
                  <a:pt x="105721" y="196499"/>
                  <a:pt x="132814" y="391232"/>
                </a:cubicBezTo>
                <a:cubicBezTo>
                  <a:pt x="159907" y="585965"/>
                  <a:pt x="154827" y="1074492"/>
                  <a:pt x="163294" y="1168472"/>
                </a:cubicBezTo>
                <a:cubicBezTo>
                  <a:pt x="171761" y="1262452"/>
                  <a:pt x="181074" y="1083805"/>
                  <a:pt x="183614" y="955112"/>
                </a:cubicBezTo>
                <a:cubicBezTo>
                  <a:pt x="186154" y="826419"/>
                  <a:pt x="179381" y="442879"/>
                  <a:pt x="178534" y="396312"/>
                </a:cubicBezTo>
                <a:cubicBezTo>
                  <a:pt x="177687" y="349745"/>
                  <a:pt x="164141" y="436105"/>
                  <a:pt x="178534" y="675712"/>
                </a:cubicBezTo>
                <a:cubicBezTo>
                  <a:pt x="192927" y="915319"/>
                  <a:pt x="249654" y="1689172"/>
                  <a:pt x="264894" y="1833952"/>
                </a:cubicBezTo>
                <a:cubicBezTo>
                  <a:pt x="280134" y="1978732"/>
                  <a:pt x="273361" y="1741665"/>
                  <a:pt x="269974" y="1544392"/>
                </a:cubicBezTo>
                <a:cubicBezTo>
                  <a:pt x="266587" y="1347119"/>
                  <a:pt x="256427" y="847585"/>
                  <a:pt x="244574" y="650312"/>
                </a:cubicBezTo>
                <a:cubicBezTo>
                  <a:pt x="232721" y="453039"/>
                  <a:pt x="243727" y="463199"/>
                  <a:pt x="198854" y="360752"/>
                </a:cubicBezTo>
                <a:cubicBezTo>
                  <a:pt x="153981" y="258305"/>
                  <a:pt x="11741" y="-5008"/>
                  <a:pt x="734" y="7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CFD3AF7F-42B9-48A5-9479-1BBF2EAA0C2A}"/>
              </a:ext>
            </a:extLst>
          </p:cNvPr>
          <p:cNvSpPr/>
          <p:nvPr/>
        </p:nvSpPr>
        <p:spPr>
          <a:xfrm>
            <a:off x="8265074" y="3555921"/>
            <a:ext cx="173766" cy="1488528"/>
          </a:xfrm>
          <a:custGeom>
            <a:avLst/>
            <a:gdLst>
              <a:gd name="connsiteX0" fmla="*/ 81366 w 173766"/>
              <a:gd name="connsiteY0" fmla="*/ 79 h 1488528"/>
              <a:gd name="connsiteX1" fmla="*/ 81366 w 173766"/>
              <a:gd name="connsiteY1" fmla="*/ 487759 h 1488528"/>
              <a:gd name="connsiteX2" fmla="*/ 172806 w 173766"/>
              <a:gd name="connsiteY2" fmla="*/ 1000839 h 1488528"/>
              <a:gd name="connsiteX3" fmla="*/ 127086 w 173766"/>
              <a:gd name="connsiteY3" fmla="*/ 863679 h 1488528"/>
              <a:gd name="connsiteX4" fmla="*/ 91526 w 173766"/>
              <a:gd name="connsiteY4" fmla="*/ 1163399 h 1488528"/>
              <a:gd name="connsiteX5" fmla="*/ 86 w 173766"/>
              <a:gd name="connsiteY5" fmla="*/ 1488519 h 1488528"/>
              <a:gd name="connsiteX6" fmla="*/ 76286 w 173766"/>
              <a:gd name="connsiteY6" fmla="*/ 1173559 h 1488528"/>
              <a:gd name="connsiteX7" fmla="*/ 147406 w 173766"/>
              <a:gd name="connsiteY7" fmla="*/ 883999 h 1488528"/>
              <a:gd name="connsiteX8" fmla="*/ 30566 w 173766"/>
              <a:gd name="connsiteY8" fmla="*/ 523319 h 1488528"/>
              <a:gd name="connsiteX9" fmla="*/ 81366 w 173766"/>
              <a:gd name="connsiteY9" fmla="*/ 79 h 148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766" h="1488528">
                <a:moveTo>
                  <a:pt x="81366" y="79"/>
                </a:moveTo>
                <a:cubicBezTo>
                  <a:pt x="89833" y="-5848"/>
                  <a:pt x="66126" y="320966"/>
                  <a:pt x="81366" y="487759"/>
                </a:cubicBezTo>
                <a:cubicBezTo>
                  <a:pt x="96606" y="654552"/>
                  <a:pt x="165186" y="938186"/>
                  <a:pt x="172806" y="1000839"/>
                </a:cubicBezTo>
                <a:cubicBezTo>
                  <a:pt x="180426" y="1063492"/>
                  <a:pt x="140633" y="836586"/>
                  <a:pt x="127086" y="863679"/>
                </a:cubicBezTo>
                <a:cubicBezTo>
                  <a:pt x="113539" y="890772"/>
                  <a:pt x="112693" y="1059259"/>
                  <a:pt x="91526" y="1163399"/>
                </a:cubicBezTo>
                <a:cubicBezTo>
                  <a:pt x="70359" y="1267539"/>
                  <a:pt x="2626" y="1486826"/>
                  <a:pt x="86" y="1488519"/>
                </a:cubicBezTo>
                <a:cubicBezTo>
                  <a:pt x="-2454" y="1490212"/>
                  <a:pt x="51733" y="1274312"/>
                  <a:pt x="76286" y="1173559"/>
                </a:cubicBezTo>
                <a:cubicBezTo>
                  <a:pt x="100839" y="1072806"/>
                  <a:pt x="155026" y="992372"/>
                  <a:pt x="147406" y="883999"/>
                </a:cubicBezTo>
                <a:cubicBezTo>
                  <a:pt x="139786" y="775626"/>
                  <a:pt x="44113" y="667252"/>
                  <a:pt x="30566" y="523319"/>
                </a:cubicBezTo>
                <a:cubicBezTo>
                  <a:pt x="17019" y="379386"/>
                  <a:pt x="72899" y="6006"/>
                  <a:pt x="81366" y="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8DCA875B-ABF3-4B47-AC3B-FF9D6E913117}"/>
              </a:ext>
            </a:extLst>
          </p:cNvPr>
          <p:cNvSpPr/>
          <p:nvPr/>
        </p:nvSpPr>
        <p:spPr>
          <a:xfrm>
            <a:off x="7925892" y="2879028"/>
            <a:ext cx="618395" cy="2119882"/>
          </a:xfrm>
          <a:custGeom>
            <a:avLst/>
            <a:gdLst>
              <a:gd name="connsiteX0" fmla="*/ 120828 w 618395"/>
              <a:gd name="connsiteY0" fmla="*/ 1332 h 2119882"/>
              <a:gd name="connsiteX1" fmla="*/ 54788 w 618395"/>
              <a:gd name="connsiteY1" fmla="*/ 311212 h 2119882"/>
              <a:gd name="connsiteX2" fmla="*/ 202108 w 618395"/>
              <a:gd name="connsiteY2" fmla="*/ 1088452 h 2119882"/>
              <a:gd name="connsiteX3" fmla="*/ 125908 w 618395"/>
              <a:gd name="connsiteY3" fmla="*/ 697292 h 2119882"/>
              <a:gd name="connsiteX4" fmla="*/ 85268 w 618395"/>
              <a:gd name="connsiteY4" fmla="*/ 336612 h 2119882"/>
              <a:gd name="connsiteX5" fmla="*/ 80188 w 618395"/>
              <a:gd name="connsiteY5" fmla="*/ 616012 h 2119882"/>
              <a:gd name="connsiteX6" fmla="*/ 298628 w 618395"/>
              <a:gd name="connsiteY6" fmla="*/ 1692972 h 2119882"/>
              <a:gd name="connsiteX7" fmla="*/ 278308 w 618395"/>
              <a:gd name="connsiteY7" fmla="*/ 1520252 h 2119882"/>
              <a:gd name="connsiteX8" fmla="*/ 232588 w 618395"/>
              <a:gd name="connsiteY8" fmla="*/ 1311972 h 2119882"/>
              <a:gd name="connsiteX9" fmla="*/ 364668 w 618395"/>
              <a:gd name="connsiteY9" fmla="*/ 1642172 h 2119882"/>
              <a:gd name="connsiteX10" fmla="*/ 542468 w 618395"/>
              <a:gd name="connsiteY10" fmla="*/ 1977452 h 2119882"/>
              <a:gd name="connsiteX11" fmla="*/ 613588 w 618395"/>
              <a:gd name="connsiteY11" fmla="*/ 2119692 h 2119882"/>
              <a:gd name="connsiteX12" fmla="*/ 567868 w 618395"/>
              <a:gd name="connsiteY12" fmla="*/ 1952052 h 2119882"/>
              <a:gd name="connsiteX13" fmla="*/ 217348 w 618395"/>
              <a:gd name="connsiteY13" fmla="*/ 1322132 h 2119882"/>
              <a:gd name="connsiteX14" fmla="*/ 217348 w 618395"/>
              <a:gd name="connsiteY14" fmla="*/ 1144332 h 2119882"/>
              <a:gd name="connsiteX15" fmla="*/ 59868 w 618395"/>
              <a:gd name="connsiteY15" fmla="*/ 351852 h 2119882"/>
              <a:gd name="connsiteX16" fmla="*/ 24308 w 618395"/>
              <a:gd name="connsiteY16" fmla="*/ 367092 h 2119882"/>
              <a:gd name="connsiteX17" fmla="*/ 3988 w 618395"/>
              <a:gd name="connsiteY17" fmla="*/ 204532 h 2119882"/>
              <a:gd name="connsiteX18" fmla="*/ 120828 w 618395"/>
              <a:gd name="connsiteY18" fmla="*/ 1332 h 211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8395" h="2119882">
                <a:moveTo>
                  <a:pt x="120828" y="1332"/>
                </a:moveTo>
                <a:cubicBezTo>
                  <a:pt x="129295" y="19112"/>
                  <a:pt x="41241" y="130025"/>
                  <a:pt x="54788" y="311212"/>
                </a:cubicBezTo>
                <a:cubicBezTo>
                  <a:pt x="68335" y="492399"/>
                  <a:pt x="190255" y="1024105"/>
                  <a:pt x="202108" y="1088452"/>
                </a:cubicBezTo>
                <a:cubicBezTo>
                  <a:pt x="213961" y="1152799"/>
                  <a:pt x="145381" y="822598"/>
                  <a:pt x="125908" y="697292"/>
                </a:cubicBezTo>
                <a:cubicBezTo>
                  <a:pt x="106435" y="571986"/>
                  <a:pt x="92888" y="350159"/>
                  <a:pt x="85268" y="336612"/>
                </a:cubicBezTo>
                <a:cubicBezTo>
                  <a:pt x="77648" y="323065"/>
                  <a:pt x="44628" y="389952"/>
                  <a:pt x="80188" y="616012"/>
                </a:cubicBezTo>
                <a:cubicBezTo>
                  <a:pt x="115748" y="842072"/>
                  <a:pt x="265608" y="1542265"/>
                  <a:pt x="298628" y="1692972"/>
                </a:cubicBezTo>
                <a:cubicBezTo>
                  <a:pt x="331648" y="1843679"/>
                  <a:pt x="289315" y="1583752"/>
                  <a:pt x="278308" y="1520252"/>
                </a:cubicBezTo>
                <a:cubicBezTo>
                  <a:pt x="267301" y="1456752"/>
                  <a:pt x="218195" y="1291652"/>
                  <a:pt x="232588" y="1311972"/>
                </a:cubicBezTo>
                <a:cubicBezTo>
                  <a:pt x="246981" y="1332292"/>
                  <a:pt x="313021" y="1531259"/>
                  <a:pt x="364668" y="1642172"/>
                </a:cubicBezTo>
                <a:cubicBezTo>
                  <a:pt x="416315" y="1753085"/>
                  <a:pt x="500981" y="1897865"/>
                  <a:pt x="542468" y="1977452"/>
                </a:cubicBezTo>
                <a:cubicBezTo>
                  <a:pt x="583955" y="2057039"/>
                  <a:pt x="609355" y="2123925"/>
                  <a:pt x="613588" y="2119692"/>
                </a:cubicBezTo>
                <a:cubicBezTo>
                  <a:pt x="617821" y="2115459"/>
                  <a:pt x="633908" y="2084979"/>
                  <a:pt x="567868" y="1952052"/>
                </a:cubicBezTo>
                <a:cubicBezTo>
                  <a:pt x="501828" y="1819125"/>
                  <a:pt x="275768" y="1456752"/>
                  <a:pt x="217348" y="1322132"/>
                </a:cubicBezTo>
                <a:cubicBezTo>
                  <a:pt x="158928" y="1187512"/>
                  <a:pt x="243595" y="1306045"/>
                  <a:pt x="217348" y="1144332"/>
                </a:cubicBezTo>
                <a:cubicBezTo>
                  <a:pt x="191101" y="982619"/>
                  <a:pt x="92041" y="481392"/>
                  <a:pt x="59868" y="351852"/>
                </a:cubicBezTo>
                <a:cubicBezTo>
                  <a:pt x="27695" y="222312"/>
                  <a:pt x="33621" y="391645"/>
                  <a:pt x="24308" y="367092"/>
                </a:cubicBezTo>
                <a:cubicBezTo>
                  <a:pt x="14995" y="342539"/>
                  <a:pt x="-9559" y="260412"/>
                  <a:pt x="3988" y="204532"/>
                </a:cubicBezTo>
                <a:cubicBezTo>
                  <a:pt x="17535" y="148652"/>
                  <a:pt x="112361" y="-16448"/>
                  <a:pt x="120828" y="13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2B2509AD-D0C2-4BA3-A7D2-A4FA7E1F32FB}"/>
              </a:ext>
            </a:extLst>
          </p:cNvPr>
          <p:cNvSpPr/>
          <p:nvPr/>
        </p:nvSpPr>
        <p:spPr>
          <a:xfrm>
            <a:off x="7495105" y="4594604"/>
            <a:ext cx="330267" cy="631450"/>
          </a:xfrm>
          <a:custGeom>
            <a:avLst/>
            <a:gdLst>
              <a:gd name="connsiteX0" fmla="*/ 328095 w 330267"/>
              <a:gd name="connsiteY0" fmla="*/ 15496 h 631450"/>
              <a:gd name="connsiteX1" fmla="*/ 283645 w 330267"/>
              <a:gd name="connsiteY1" fmla="*/ 411313 h 631450"/>
              <a:gd name="connsiteX2" fmla="*/ 311162 w 330267"/>
              <a:gd name="connsiteY2" fmla="*/ 250446 h 631450"/>
              <a:gd name="connsiteX3" fmla="*/ 292112 w 330267"/>
              <a:gd name="connsiteY3" fmla="*/ 436713 h 631450"/>
              <a:gd name="connsiteX4" fmla="*/ 103728 w 330267"/>
              <a:gd name="connsiteY4" fmla="*/ 599696 h 631450"/>
              <a:gd name="connsiteX5" fmla="*/ 207445 w 330267"/>
              <a:gd name="connsiteY5" fmla="*/ 542546 h 631450"/>
              <a:gd name="connsiteX6" fmla="*/ 12 w 330267"/>
              <a:gd name="connsiteY6" fmla="*/ 631446 h 631450"/>
              <a:gd name="connsiteX7" fmla="*/ 218028 w 330267"/>
              <a:gd name="connsiteY7" fmla="*/ 538313 h 631450"/>
              <a:gd name="connsiteX8" fmla="*/ 268828 w 330267"/>
              <a:gd name="connsiteY8" fmla="*/ 498096 h 631450"/>
              <a:gd name="connsiteX9" fmla="*/ 294228 w 330267"/>
              <a:gd name="connsiteY9" fmla="*/ 426129 h 631450"/>
              <a:gd name="connsiteX10" fmla="*/ 330212 w 330267"/>
              <a:gd name="connsiteY10" fmla="*/ 290663 h 631450"/>
              <a:gd name="connsiteX11" fmla="*/ 302695 w 330267"/>
              <a:gd name="connsiteY11" fmla="*/ 263146 h 631450"/>
              <a:gd name="connsiteX12" fmla="*/ 313278 w 330267"/>
              <a:gd name="connsiteY12" fmla="*/ 195413 h 631450"/>
              <a:gd name="connsiteX13" fmla="*/ 313278 w 330267"/>
              <a:gd name="connsiteY13" fmla="*/ 157313 h 631450"/>
              <a:gd name="connsiteX14" fmla="*/ 296345 w 330267"/>
              <a:gd name="connsiteY14" fmla="*/ 85346 h 631450"/>
              <a:gd name="connsiteX15" fmla="*/ 328095 w 330267"/>
              <a:gd name="connsiteY15" fmla="*/ 15496 h 63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0267" h="631450">
                <a:moveTo>
                  <a:pt x="328095" y="15496"/>
                </a:moveTo>
                <a:cubicBezTo>
                  <a:pt x="325978" y="69824"/>
                  <a:pt x="286467" y="372155"/>
                  <a:pt x="283645" y="411313"/>
                </a:cubicBezTo>
                <a:cubicBezTo>
                  <a:pt x="280823" y="450471"/>
                  <a:pt x="309751" y="246213"/>
                  <a:pt x="311162" y="250446"/>
                </a:cubicBezTo>
                <a:cubicBezTo>
                  <a:pt x="312573" y="254679"/>
                  <a:pt x="326684" y="378505"/>
                  <a:pt x="292112" y="436713"/>
                </a:cubicBezTo>
                <a:cubicBezTo>
                  <a:pt x="257540" y="494921"/>
                  <a:pt x="117839" y="582057"/>
                  <a:pt x="103728" y="599696"/>
                </a:cubicBezTo>
                <a:cubicBezTo>
                  <a:pt x="89617" y="617335"/>
                  <a:pt x="224731" y="537254"/>
                  <a:pt x="207445" y="542546"/>
                </a:cubicBezTo>
                <a:cubicBezTo>
                  <a:pt x="190159" y="547838"/>
                  <a:pt x="-1752" y="632152"/>
                  <a:pt x="12" y="631446"/>
                </a:cubicBezTo>
                <a:cubicBezTo>
                  <a:pt x="1776" y="630740"/>
                  <a:pt x="173225" y="560538"/>
                  <a:pt x="218028" y="538313"/>
                </a:cubicBezTo>
                <a:cubicBezTo>
                  <a:pt x="262831" y="516088"/>
                  <a:pt x="256128" y="516793"/>
                  <a:pt x="268828" y="498096"/>
                </a:cubicBezTo>
                <a:cubicBezTo>
                  <a:pt x="281528" y="479399"/>
                  <a:pt x="283997" y="460701"/>
                  <a:pt x="294228" y="426129"/>
                </a:cubicBezTo>
                <a:cubicBezTo>
                  <a:pt x="304459" y="391557"/>
                  <a:pt x="328801" y="317827"/>
                  <a:pt x="330212" y="290663"/>
                </a:cubicBezTo>
                <a:cubicBezTo>
                  <a:pt x="331623" y="263499"/>
                  <a:pt x="305517" y="279021"/>
                  <a:pt x="302695" y="263146"/>
                </a:cubicBezTo>
                <a:cubicBezTo>
                  <a:pt x="299873" y="247271"/>
                  <a:pt x="311514" y="213052"/>
                  <a:pt x="313278" y="195413"/>
                </a:cubicBezTo>
                <a:cubicBezTo>
                  <a:pt x="315042" y="177774"/>
                  <a:pt x="316100" y="175658"/>
                  <a:pt x="313278" y="157313"/>
                </a:cubicBezTo>
                <a:cubicBezTo>
                  <a:pt x="310456" y="138969"/>
                  <a:pt x="294228" y="105102"/>
                  <a:pt x="296345" y="85346"/>
                </a:cubicBezTo>
                <a:cubicBezTo>
                  <a:pt x="298462" y="65590"/>
                  <a:pt x="330212" y="-38832"/>
                  <a:pt x="328095" y="1549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19C80FD9-90AC-43C9-A7B6-E73060040F54}"/>
              </a:ext>
            </a:extLst>
          </p:cNvPr>
          <p:cNvSpPr/>
          <p:nvPr/>
        </p:nvSpPr>
        <p:spPr>
          <a:xfrm>
            <a:off x="7113779" y="5028616"/>
            <a:ext cx="1125488" cy="281461"/>
          </a:xfrm>
          <a:custGeom>
            <a:avLst/>
            <a:gdLst>
              <a:gd name="connsiteX0" fmla="*/ 1124288 w 1125488"/>
              <a:gd name="connsiteY0" fmla="*/ 584 h 281461"/>
              <a:gd name="connsiteX1" fmla="*/ 736938 w 1125488"/>
              <a:gd name="connsiteY1" fmla="*/ 119117 h 281461"/>
              <a:gd name="connsiteX2" fmla="*/ 1003638 w 1125488"/>
              <a:gd name="connsiteY2" fmla="*/ 38684 h 281461"/>
              <a:gd name="connsiteX3" fmla="*/ 872404 w 1125488"/>
              <a:gd name="connsiteY3" fmla="*/ 83134 h 281461"/>
              <a:gd name="connsiteX4" fmla="*/ 343238 w 1125488"/>
              <a:gd name="connsiteY4" fmla="*/ 224951 h 281461"/>
              <a:gd name="connsiteX5" fmla="*/ 537971 w 1125488"/>
              <a:gd name="connsiteY5" fmla="*/ 203784 h 281461"/>
              <a:gd name="connsiteX6" fmla="*/ 218354 w 1125488"/>
              <a:gd name="connsiteY6" fmla="*/ 258817 h 281461"/>
              <a:gd name="connsiteX7" fmla="*/ 140038 w 1125488"/>
              <a:gd name="connsiteY7" fmla="*/ 265167 h 281461"/>
              <a:gd name="connsiteX8" fmla="*/ 224704 w 1125488"/>
              <a:gd name="connsiteY8" fmla="*/ 273634 h 281461"/>
              <a:gd name="connsiteX9" fmla="*/ 4571 w 1125488"/>
              <a:gd name="connsiteY9" fmla="*/ 279984 h 281461"/>
              <a:gd name="connsiteX10" fmla="*/ 466004 w 1125488"/>
              <a:gd name="connsiteY10" fmla="*/ 244001 h 281461"/>
              <a:gd name="connsiteX11" fmla="*/ 453304 w 1125488"/>
              <a:gd name="connsiteY11" fmla="*/ 246117 h 281461"/>
              <a:gd name="connsiteX12" fmla="*/ 811021 w 1125488"/>
              <a:gd name="connsiteY12" fmla="*/ 100067 h 281461"/>
              <a:gd name="connsiteX13" fmla="*/ 899921 w 1125488"/>
              <a:gd name="connsiteY13" fmla="*/ 57734 h 281461"/>
              <a:gd name="connsiteX14" fmla="*/ 859704 w 1125488"/>
              <a:gd name="connsiteY14" fmla="*/ 72551 h 281461"/>
              <a:gd name="connsiteX15" fmla="*/ 1124288 w 1125488"/>
              <a:gd name="connsiteY15" fmla="*/ 584 h 281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25488" h="281461">
                <a:moveTo>
                  <a:pt x="1124288" y="584"/>
                </a:moveTo>
                <a:cubicBezTo>
                  <a:pt x="1103827" y="8345"/>
                  <a:pt x="757046" y="112767"/>
                  <a:pt x="736938" y="119117"/>
                </a:cubicBezTo>
                <a:cubicBezTo>
                  <a:pt x="716830" y="125467"/>
                  <a:pt x="981060" y="44681"/>
                  <a:pt x="1003638" y="38684"/>
                </a:cubicBezTo>
                <a:cubicBezTo>
                  <a:pt x="1026216" y="32687"/>
                  <a:pt x="982471" y="52090"/>
                  <a:pt x="872404" y="83134"/>
                </a:cubicBezTo>
                <a:cubicBezTo>
                  <a:pt x="762337" y="114178"/>
                  <a:pt x="398977" y="204843"/>
                  <a:pt x="343238" y="224951"/>
                </a:cubicBezTo>
                <a:cubicBezTo>
                  <a:pt x="287499" y="245059"/>
                  <a:pt x="558785" y="198140"/>
                  <a:pt x="537971" y="203784"/>
                </a:cubicBezTo>
                <a:cubicBezTo>
                  <a:pt x="517157" y="209428"/>
                  <a:pt x="284676" y="248587"/>
                  <a:pt x="218354" y="258817"/>
                </a:cubicBezTo>
                <a:cubicBezTo>
                  <a:pt x="152032" y="269048"/>
                  <a:pt x="138980" y="262698"/>
                  <a:pt x="140038" y="265167"/>
                </a:cubicBezTo>
                <a:cubicBezTo>
                  <a:pt x="141096" y="267637"/>
                  <a:pt x="247282" y="271165"/>
                  <a:pt x="224704" y="273634"/>
                </a:cubicBezTo>
                <a:cubicBezTo>
                  <a:pt x="202126" y="276103"/>
                  <a:pt x="-35646" y="284923"/>
                  <a:pt x="4571" y="279984"/>
                </a:cubicBezTo>
                <a:cubicBezTo>
                  <a:pt x="44788" y="275045"/>
                  <a:pt x="391215" y="249646"/>
                  <a:pt x="466004" y="244001"/>
                </a:cubicBezTo>
                <a:cubicBezTo>
                  <a:pt x="540793" y="238357"/>
                  <a:pt x="453304" y="246117"/>
                  <a:pt x="453304" y="246117"/>
                </a:cubicBezTo>
                <a:lnTo>
                  <a:pt x="811021" y="100067"/>
                </a:lnTo>
                <a:cubicBezTo>
                  <a:pt x="885457" y="68670"/>
                  <a:pt x="891807" y="62320"/>
                  <a:pt x="899921" y="57734"/>
                </a:cubicBezTo>
                <a:cubicBezTo>
                  <a:pt x="908035" y="53148"/>
                  <a:pt x="821957" y="80312"/>
                  <a:pt x="859704" y="72551"/>
                </a:cubicBezTo>
                <a:cubicBezTo>
                  <a:pt x="897451" y="64790"/>
                  <a:pt x="1144749" y="-7177"/>
                  <a:pt x="1124288" y="58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D2AB6839-5D15-4C71-AD73-09A82F53CBEA}"/>
              </a:ext>
            </a:extLst>
          </p:cNvPr>
          <p:cNvSpPr/>
          <p:nvPr/>
        </p:nvSpPr>
        <p:spPr>
          <a:xfrm>
            <a:off x="7706907" y="5021730"/>
            <a:ext cx="743472" cy="627034"/>
          </a:xfrm>
          <a:custGeom>
            <a:avLst/>
            <a:gdLst>
              <a:gd name="connsiteX0" fmla="*/ 743356 w 743472"/>
              <a:gd name="connsiteY0" fmla="*/ 1120 h 627034"/>
              <a:gd name="connsiteX1" fmla="*/ 608418 w 743472"/>
              <a:gd name="connsiteY1" fmla="*/ 309095 h 627034"/>
              <a:gd name="connsiteX2" fmla="*/ 692556 w 743472"/>
              <a:gd name="connsiteY2" fmla="*/ 109070 h 627034"/>
              <a:gd name="connsiteX3" fmla="*/ 632231 w 743472"/>
              <a:gd name="connsiteY3" fmla="*/ 202733 h 627034"/>
              <a:gd name="connsiteX4" fmla="*/ 490943 w 743472"/>
              <a:gd name="connsiteY4" fmla="*/ 385295 h 627034"/>
              <a:gd name="connsiteX5" fmla="*/ 554443 w 743472"/>
              <a:gd name="connsiteY5" fmla="*/ 283695 h 627034"/>
              <a:gd name="connsiteX6" fmla="*/ 478243 w 743472"/>
              <a:gd name="connsiteY6" fmla="*/ 366245 h 627034"/>
              <a:gd name="connsiteX7" fmla="*/ 403631 w 743472"/>
              <a:gd name="connsiteY7" fmla="*/ 447208 h 627034"/>
              <a:gd name="connsiteX8" fmla="*/ 406 w 743472"/>
              <a:gd name="connsiteY8" fmla="*/ 626595 h 627034"/>
              <a:gd name="connsiteX9" fmla="*/ 327431 w 743472"/>
              <a:gd name="connsiteY9" fmla="*/ 498008 h 627034"/>
              <a:gd name="connsiteX10" fmla="*/ 305206 w 743472"/>
              <a:gd name="connsiteY10" fmla="*/ 502770 h 627034"/>
              <a:gd name="connsiteX11" fmla="*/ 529043 w 743472"/>
              <a:gd name="connsiteY11" fmla="*/ 348783 h 627034"/>
              <a:gd name="connsiteX12" fmla="*/ 541743 w 743472"/>
              <a:gd name="connsiteY12" fmla="*/ 345608 h 627034"/>
              <a:gd name="connsiteX13" fmla="*/ 613181 w 743472"/>
              <a:gd name="connsiteY13" fmla="*/ 247183 h 627034"/>
              <a:gd name="connsiteX14" fmla="*/ 648106 w 743472"/>
              <a:gd name="connsiteY14" fmla="*/ 191620 h 627034"/>
              <a:gd name="connsiteX15" fmla="*/ 632231 w 743472"/>
              <a:gd name="connsiteY15" fmla="*/ 204320 h 627034"/>
              <a:gd name="connsiteX16" fmla="*/ 743356 w 743472"/>
              <a:gd name="connsiteY16" fmla="*/ 1120 h 62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3472" h="627034">
                <a:moveTo>
                  <a:pt x="743356" y="1120"/>
                </a:moveTo>
                <a:cubicBezTo>
                  <a:pt x="739387" y="18583"/>
                  <a:pt x="616885" y="291103"/>
                  <a:pt x="608418" y="309095"/>
                </a:cubicBezTo>
                <a:cubicBezTo>
                  <a:pt x="599951" y="327087"/>
                  <a:pt x="688587" y="126797"/>
                  <a:pt x="692556" y="109070"/>
                </a:cubicBezTo>
                <a:cubicBezTo>
                  <a:pt x="696525" y="91343"/>
                  <a:pt x="665833" y="156696"/>
                  <a:pt x="632231" y="202733"/>
                </a:cubicBezTo>
                <a:cubicBezTo>
                  <a:pt x="598629" y="248770"/>
                  <a:pt x="503908" y="371801"/>
                  <a:pt x="490943" y="385295"/>
                </a:cubicBezTo>
                <a:cubicBezTo>
                  <a:pt x="477978" y="398789"/>
                  <a:pt x="556560" y="286870"/>
                  <a:pt x="554443" y="283695"/>
                </a:cubicBezTo>
                <a:cubicBezTo>
                  <a:pt x="552326" y="280520"/>
                  <a:pt x="503378" y="338993"/>
                  <a:pt x="478243" y="366245"/>
                </a:cubicBezTo>
                <a:cubicBezTo>
                  <a:pt x="453108" y="393497"/>
                  <a:pt x="483270" y="403816"/>
                  <a:pt x="403631" y="447208"/>
                </a:cubicBezTo>
                <a:cubicBezTo>
                  <a:pt x="323992" y="490600"/>
                  <a:pt x="13106" y="618128"/>
                  <a:pt x="406" y="626595"/>
                </a:cubicBezTo>
                <a:cubicBezTo>
                  <a:pt x="-12294" y="635062"/>
                  <a:pt x="276631" y="518645"/>
                  <a:pt x="327431" y="498008"/>
                </a:cubicBezTo>
                <a:cubicBezTo>
                  <a:pt x="378231" y="477371"/>
                  <a:pt x="271604" y="527641"/>
                  <a:pt x="305206" y="502770"/>
                </a:cubicBezTo>
                <a:cubicBezTo>
                  <a:pt x="338808" y="477899"/>
                  <a:pt x="489620" y="374977"/>
                  <a:pt x="529043" y="348783"/>
                </a:cubicBezTo>
                <a:cubicBezTo>
                  <a:pt x="568466" y="322589"/>
                  <a:pt x="527720" y="362541"/>
                  <a:pt x="541743" y="345608"/>
                </a:cubicBezTo>
                <a:cubicBezTo>
                  <a:pt x="555766" y="328675"/>
                  <a:pt x="595454" y="272848"/>
                  <a:pt x="613181" y="247183"/>
                </a:cubicBezTo>
                <a:cubicBezTo>
                  <a:pt x="630908" y="221518"/>
                  <a:pt x="644931" y="198764"/>
                  <a:pt x="648106" y="191620"/>
                </a:cubicBezTo>
                <a:cubicBezTo>
                  <a:pt x="651281" y="184476"/>
                  <a:pt x="615827" y="232895"/>
                  <a:pt x="632231" y="204320"/>
                </a:cubicBezTo>
                <a:cubicBezTo>
                  <a:pt x="648635" y="175745"/>
                  <a:pt x="747325" y="-16343"/>
                  <a:pt x="743356" y="11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F495FDC3-406C-43F8-99CE-55C93B930E2C}"/>
              </a:ext>
            </a:extLst>
          </p:cNvPr>
          <p:cNvSpPr/>
          <p:nvPr/>
        </p:nvSpPr>
        <p:spPr>
          <a:xfrm>
            <a:off x="9291497" y="3261567"/>
            <a:ext cx="221960" cy="1328541"/>
          </a:xfrm>
          <a:custGeom>
            <a:avLst/>
            <a:gdLst>
              <a:gd name="connsiteX0" fmla="*/ 670 w 221960"/>
              <a:gd name="connsiteY0" fmla="*/ 2333 h 1328541"/>
              <a:gd name="connsiteX1" fmla="*/ 191170 w 221960"/>
              <a:gd name="connsiteY1" fmla="*/ 510333 h 1328541"/>
              <a:gd name="connsiteX2" fmla="*/ 153070 w 221960"/>
              <a:gd name="connsiteY2" fmla="*/ 341000 h 1328541"/>
              <a:gd name="connsiteX3" fmla="*/ 220803 w 221960"/>
              <a:gd name="connsiteY3" fmla="*/ 734700 h 1328541"/>
              <a:gd name="connsiteX4" fmla="*/ 191170 w 221960"/>
              <a:gd name="connsiteY4" fmla="*/ 582300 h 1328541"/>
              <a:gd name="connsiteX5" fmla="*/ 131903 w 221960"/>
              <a:gd name="connsiteY5" fmla="*/ 1306200 h 1328541"/>
              <a:gd name="connsiteX6" fmla="*/ 178470 w 221960"/>
              <a:gd name="connsiteY6" fmla="*/ 1107233 h 1328541"/>
              <a:gd name="connsiteX7" fmla="*/ 165770 w 221960"/>
              <a:gd name="connsiteY7" fmla="*/ 734700 h 1328541"/>
              <a:gd name="connsiteX8" fmla="*/ 195403 w 221960"/>
              <a:gd name="connsiteY8" fmla="*/ 624633 h 1328541"/>
              <a:gd name="connsiteX9" fmla="*/ 131903 w 221960"/>
              <a:gd name="connsiteY9" fmla="*/ 315600 h 1328541"/>
              <a:gd name="connsiteX10" fmla="*/ 127670 w 221960"/>
              <a:gd name="connsiteY10" fmla="*/ 319833 h 1328541"/>
              <a:gd name="connsiteX11" fmla="*/ 670 w 221960"/>
              <a:gd name="connsiteY11" fmla="*/ 2333 h 132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1960" h="1328541">
                <a:moveTo>
                  <a:pt x="670" y="2333"/>
                </a:moveTo>
                <a:cubicBezTo>
                  <a:pt x="11253" y="34083"/>
                  <a:pt x="165770" y="453889"/>
                  <a:pt x="191170" y="510333"/>
                </a:cubicBezTo>
                <a:cubicBezTo>
                  <a:pt x="216570" y="566778"/>
                  <a:pt x="148131" y="303606"/>
                  <a:pt x="153070" y="341000"/>
                </a:cubicBezTo>
                <a:cubicBezTo>
                  <a:pt x="158009" y="378395"/>
                  <a:pt x="214453" y="694483"/>
                  <a:pt x="220803" y="734700"/>
                </a:cubicBezTo>
                <a:cubicBezTo>
                  <a:pt x="227153" y="774917"/>
                  <a:pt x="205987" y="487050"/>
                  <a:pt x="191170" y="582300"/>
                </a:cubicBezTo>
                <a:cubicBezTo>
                  <a:pt x="176353" y="677550"/>
                  <a:pt x="134020" y="1218711"/>
                  <a:pt x="131903" y="1306200"/>
                </a:cubicBezTo>
                <a:cubicBezTo>
                  <a:pt x="129786" y="1393689"/>
                  <a:pt x="172826" y="1202483"/>
                  <a:pt x="178470" y="1107233"/>
                </a:cubicBezTo>
                <a:cubicBezTo>
                  <a:pt x="184114" y="1011983"/>
                  <a:pt x="162948" y="815133"/>
                  <a:pt x="165770" y="734700"/>
                </a:cubicBezTo>
                <a:cubicBezTo>
                  <a:pt x="168592" y="654267"/>
                  <a:pt x="201048" y="694483"/>
                  <a:pt x="195403" y="624633"/>
                </a:cubicBezTo>
                <a:cubicBezTo>
                  <a:pt x="189759" y="554783"/>
                  <a:pt x="143192" y="366400"/>
                  <a:pt x="131903" y="315600"/>
                </a:cubicBezTo>
                <a:cubicBezTo>
                  <a:pt x="120614" y="264800"/>
                  <a:pt x="147426" y="367105"/>
                  <a:pt x="127670" y="319833"/>
                </a:cubicBezTo>
                <a:cubicBezTo>
                  <a:pt x="107915" y="272561"/>
                  <a:pt x="-9913" y="-29417"/>
                  <a:pt x="670" y="23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A5364AFE-F21F-4ABE-A58E-85947026D70E}"/>
              </a:ext>
            </a:extLst>
          </p:cNvPr>
          <p:cNvSpPr/>
          <p:nvPr/>
        </p:nvSpPr>
        <p:spPr>
          <a:xfrm>
            <a:off x="9067666" y="3970257"/>
            <a:ext cx="265926" cy="953196"/>
          </a:xfrm>
          <a:custGeom>
            <a:avLst/>
            <a:gdLst>
              <a:gd name="connsiteX0" fmla="*/ 161001 w 265926"/>
              <a:gd name="connsiteY0" fmla="*/ 610 h 953196"/>
              <a:gd name="connsiteX1" fmla="*/ 177934 w 265926"/>
              <a:gd name="connsiteY1" fmla="*/ 428176 h 953196"/>
              <a:gd name="connsiteX2" fmla="*/ 134 w 265926"/>
              <a:gd name="connsiteY2" fmla="*/ 953110 h 953196"/>
              <a:gd name="connsiteX3" fmla="*/ 148301 w 265926"/>
              <a:gd name="connsiteY3" fmla="*/ 470510 h 953196"/>
              <a:gd name="connsiteX4" fmla="*/ 122901 w 265926"/>
              <a:gd name="connsiteY4" fmla="*/ 563643 h 953196"/>
              <a:gd name="connsiteX5" fmla="*/ 228734 w 265926"/>
              <a:gd name="connsiteY5" fmla="*/ 199576 h 953196"/>
              <a:gd name="connsiteX6" fmla="*/ 262601 w 265926"/>
              <a:gd name="connsiteY6" fmla="*/ 330810 h 953196"/>
              <a:gd name="connsiteX7" fmla="*/ 161001 w 265926"/>
              <a:gd name="connsiteY7" fmla="*/ 610 h 95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926" h="953196">
                <a:moveTo>
                  <a:pt x="161001" y="610"/>
                </a:moveTo>
                <a:cubicBezTo>
                  <a:pt x="146890" y="16838"/>
                  <a:pt x="204745" y="269426"/>
                  <a:pt x="177934" y="428176"/>
                </a:cubicBezTo>
                <a:cubicBezTo>
                  <a:pt x="151123" y="586926"/>
                  <a:pt x="5073" y="946054"/>
                  <a:pt x="134" y="953110"/>
                </a:cubicBezTo>
                <a:cubicBezTo>
                  <a:pt x="-4805" y="960166"/>
                  <a:pt x="127840" y="535421"/>
                  <a:pt x="148301" y="470510"/>
                </a:cubicBezTo>
                <a:cubicBezTo>
                  <a:pt x="168762" y="405599"/>
                  <a:pt x="109496" y="608799"/>
                  <a:pt x="122901" y="563643"/>
                </a:cubicBezTo>
                <a:cubicBezTo>
                  <a:pt x="136306" y="518487"/>
                  <a:pt x="205451" y="238381"/>
                  <a:pt x="228734" y="199576"/>
                </a:cubicBezTo>
                <a:cubicBezTo>
                  <a:pt x="252017" y="160771"/>
                  <a:pt x="274596" y="364677"/>
                  <a:pt x="262601" y="330810"/>
                </a:cubicBezTo>
                <a:cubicBezTo>
                  <a:pt x="250607" y="296943"/>
                  <a:pt x="175112" y="-15618"/>
                  <a:pt x="161001" y="6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89783214-B310-4C12-A2BB-EDD85748D1BA}"/>
              </a:ext>
            </a:extLst>
          </p:cNvPr>
          <p:cNvSpPr/>
          <p:nvPr/>
        </p:nvSpPr>
        <p:spPr>
          <a:xfrm>
            <a:off x="8911041" y="4155559"/>
            <a:ext cx="190831" cy="1064762"/>
          </a:xfrm>
          <a:custGeom>
            <a:avLst/>
            <a:gdLst>
              <a:gd name="connsiteX0" fmla="*/ 190626 w 190831"/>
              <a:gd name="connsiteY0" fmla="*/ 5808 h 1064762"/>
              <a:gd name="connsiteX1" fmla="*/ 122892 w 190831"/>
              <a:gd name="connsiteY1" fmla="*/ 556141 h 1064762"/>
              <a:gd name="connsiteX2" fmla="*/ 173692 w 190831"/>
              <a:gd name="connsiteY2" fmla="*/ 183608 h 1064762"/>
              <a:gd name="connsiteX3" fmla="*/ 160992 w 190831"/>
              <a:gd name="connsiteY3" fmla="*/ 386808 h 1064762"/>
              <a:gd name="connsiteX4" fmla="*/ 144059 w 190831"/>
              <a:gd name="connsiteY4" fmla="*/ 687374 h 1064762"/>
              <a:gd name="connsiteX5" fmla="*/ 126 w 190831"/>
              <a:gd name="connsiteY5" fmla="*/ 1064141 h 1064762"/>
              <a:gd name="connsiteX6" fmla="*/ 118659 w 190831"/>
              <a:gd name="connsiteY6" fmla="*/ 594241 h 1064762"/>
              <a:gd name="connsiteX7" fmla="*/ 118659 w 190831"/>
              <a:gd name="connsiteY7" fmla="*/ 581541 h 1064762"/>
              <a:gd name="connsiteX8" fmla="*/ 148292 w 190831"/>
              <a:gd name="connsiteY8" fmla="*/ 238641 h 1064762"/>
              <a:gd name="connsiteX9" fmla="*/ 144059 w 190831"/>
              <a:gd name="connsiteY9" fmla="*/ 264041 h 1064762"/>
              <a:gd name="connsiteX10" fmla="*/ 190626 w 190831"/>
              <a:gd name="connsiteY10" fmla="*/ 5808 h 106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831" h="1064762">
                <a:moveTo>
                  <a:pt x="190626" y="5808"/>
                </a:moveTo>
                <a:cubicBezTo>
                  <a:pt x="187098" y="54491"/>
                  <a:pt x="125714" y="526508"/>
                  <a:pt x="122892" y="556141"/>
                </a:cubicBezTo>
                <a:cubicBezTo>
                  <a:pt x="120070" y="585774"/>
                  <a:pt x="167342" y="211830"/>
                  <a:pt x="173692" y="183608"/>
                </a:cubicBezTo>
                <a:cubicBezTo>
                  <a:pt x="180042" y="155386"/>
                  <a:pt x="165931" y="302847"/>
                  <a:pt x="160992" y="386808"/>
                </a:cubicBezTo>
                <a:cubicBezTo>
                  <a:pt x="156053" y="470769"/>
                  <a:pt x="170870" y="574485"/>
                  <a:pt x="144059" y="687374"/>
                </a:cubicBezTo>
                <a:cubicBezTo>
                  <a:pt x="117248" y="800263"/>
                  <a:pt x="4359" y="1079663"/>
                  <a:pt x="126" y="1064141"/>
                </a:cubicBezTo>
                <a:cubicBezTo>
                  <a:pt x="-4107" y="1048619"/>
                  <a:pt x="98903" y="674674"/>
                  <a:pt x="118659" y="594241"/>
                </a:cubicBezTo>
                <a:cubicBezTo>
                  <a:pt x="138414" y="513808"/>
                  <a:pt x="113720" y="640808"/>
                  <a:pt x="118659" y="581541"/>
                </a:cubicBezTo>
                <a:cubicBezTo>
                  <a:pt x="123598" y="522274"/>
                  <a:pt x="144059" y="291558"/>
                  <a:pt x="148292" y="238641"/>
                </a:cubicBezTo>
                <a:cubicBezTo>
                  <a:pt x="152525" y="185724"/>
                  <a:pt x="137003" y="298613"/>
                  <a:pt x="144059" y="264041"/>
                </a:cubicBezTo>
                <a:cubicBezTo>
                  <a:pt x="151115" y="229469"/>
                  <a:pt x="194154" y="-42875"/>
                  <a:pt x="190626" y="580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6CD52816-05DA-4E98-ADBD-680AE4A22004}"/>
              </a:ext>
            </a:extLst>
          </p:cNvPr>
          <p:cNvSpPr/>
          <p:nvPr/>
        </p:nvSpPr>
        <p:spPr>
          <a:xfrm>
            <a:off x="8510927" y="3287700"/>
            <a:ext cx="256185" cy="1534328"/>
          </a:xfrm>
          <a:custGeom>
            <a:avLst/>
            <a:gdLst>
              <a:gd name="connsiteX0" fmla="*/ 2306 w 256185"/>
              <a:gd name="connsiteY0" fmla="*/ 1600 h 1534328"/>
              <a:gd name="connsiteX1" fmla="*/ 205506 w 256185"/>
              <a:gd name="connsiteY1" fmla="*/ 700100 h 1534328"/>
              <a:gd name="connsiteX2" fmla="*/ 86973 w 256185"/>
              <a:gd name="connsiteY2" fmla="*/ 255600 h 1534328"/>
              <a:gd name="connsiteX3" fmla="*/ 112373 w 256185"/>
              <a:gd name="connsiteY3" fmla="*/ 450333 h 1534328"/>
              <a:gd name="connsiteX4" fmla="*/ 239373 w 256185"/>
              <a:gd name="connsiteY4" fmla="*/ 979500 h 1534328"/>
              <a:gd name="connsiteX5" fmla="*/ 252073 w 256185"/>
              <a:gd name="connsiteY5" fmla="*/ 937167 h 1534328"/>
              <a:gd name="connsiteX6" fmla="*/ 213973 w 256185"/>
              <a:gd name="connsiteY6" fmla="*/ 839800 h 1534328"/>
              <a:gd name="connsiteX7" fmla="*/ 218206 w 256185"/>
              <a:gd name="connsiteY7" fmla="*/ 1114967 h 1534328"/>
              <a:gd name="connsiteX8" fmla="*/ 112373 w 256185"/>
              <a:gd name="connsiteY8" fmla="*/ 1534067 h 1534328"/>
              <a:gd name="connsiteX9" fmla="*/ 239373 w 256185"/>
              <a:gd name="connsiteY9" fmla="*/ 1051467 h 1534328"/>
              <a:gd name="connsiteX10" fmla="*/ 213973 w 256185"/>
              <a:gd name="connsiteY10" fmla="*/ 945633 h 1534328"/>
              <a:gd name="connsiteX11" fmla="*/ 158940 w 256185"/>
              <a:gd name="connsiteY11" fmla="*/ 632367 h 1534328"/>
              <a:gd name="connsiteX12" fmla="*/ 86973 w 256185"/>
              <a:gd name="connsiteY12" fmla="*/ 424933 h 1534328"/>
              <a:gd name="connsiteX13" fmla="*/ 95440 w 256185"/>
              <a:gd name="connsiteY13" fmla="*/ 505367 h 1534328"/>
              <a:gd name="connsiteX14" fmla="*/ 2306 w 256185"/>
              <a:gd name="connsiteY14" fmla="*/ 1600 h 153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6185" h="1534328">
                <a:moveTo>
                  <a:pt x="2306" y="1600"/>
                </a:moveTo>
                <a:cubicBezTo>
                  <a:pt x="20650" y="34055"/>
                  <a:pt x="191395" y="657767"/>
                  <a:pt x="205506" y="700100"/>
                </a:cubicBezTo>
                <a:cubicBezTo>
                  <a:pt x="219617" y="742433"/>
                  <a:pt x="102495" y="297228"/>
                  <a:pt x="86973" y="255600"/>
                </a:cubicBezTo>
                <a:cubicBezTo>
                  <a:pt x="71451" y="213972"/>
                  <a:pt x="86973" y="329683"/>
                  <a:pt x="112373" y="450333"/>
                </a:cubicBezTo>
                <a:cubicBezTo>
                  <a:pt x="137773" y="570983"/>
                  <a:pt x="216090" y="898361"/>
                  <a:pt x="239373" y="979500"/>
                </a:cubicBezTo>
                <a:cubicBezTo>
                  <a:pt x="262656" y="1060639"/>
                  <a:pt x="256306" y="960450"/>
                  <a:pt x="252073" y="937167"/>
                </a:cubicBezTo>
                <a:cubicBezTo>
                  <a:pt x="247840" y="913884"/>
                  <a:pt x="219617" y="810167"/>
                  <a:pt x="213973" y="839800"/>
                </a:cubicBezTo>
                <a:cubicBezTo>
                  <a:pt x="208329" y="869433"/>
                  <a:pt x="235139" y="999256"/>
                  <a:pt x="218206" y="1114967"/>
                </a:cubicBezTo>
                <a:cubicBezTo>
                  <a:pt x="201273" y="1230678"/>
                  <a:pt x="108845" y="1544650"/>
                  <a:pt x="112373" y="1534067"/>
                </a:cubicBezTo>
                <a:cubicBezTo>
                  <a:pt x="115901" y="1523484"/>
                  <a:pt x="222440" y="1149539"/>
                  <a:pt x="239373" y="1051467"/>
                </a:cubicBezTo>
                <a:cubicBezTo>
                  <a:pt x="256306" y="953395"/>
                  <a:pt x="227379" y="1015483"/>
                  <a:pt x="213973" y="945633"/>
                </a:cubicBezTo>
                <a:cubicBezTo>
                  <a:pt x="200568" y="875783"/>
                  <a:pt x="180107" y="719150"/>
                  <a:pt x="158940" y="632367"/>
                </a:cubicBezTo>
                <a:cubicBezTo>
                  <a:pt x="137773" y="545584"/>
                  <a:pt x="97556" y="446100"/>
                  <a:pt x="86973" y="424933"/>
                </a:cubicBezTo>
                <a:cubicBezTo>
                  <a:pt x="76390" y="403766"/>
                  <a:pt x="110257" y="570278"/>
                  <a:pt x="95440" y="505367"/>
                </a:cubicBezTo>
                <a:cubicBezTo>
                  <a:pt x="80623" y="440456"/>
                  <a:pt x="-16038" y="-30855"/>
                  <a:pt x="2306" y="160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9A51BCEF-F5BC-41D4-9CC2-CCA7031BFFBC}"/>
              </a:ext>
            </a:extLst>
          </p:cNvPr>
          <p:cNvSpPr/>
          <p:nvPr/>
        </p:nvSpPr>
        <p:spPr>
          <a:xfrm>
            <a:off x="7904140" y="4973481"/>
            <a:ext cx="943563" cy="989189"/>
          </a:xfrm>
          <a:custGeom>
            <a:avLst/>
            <a:gdLst>
              <a:gd name="connsiteX0" fmla="*/ 943527 w 943563"/>
              <a:gd name="connsiteY0" fmla="*/ 686 h 989189"/>
              <a:gd name="connsiteX1" fmla="*/ 634493 w 943563"/>
              <a:gd name="connsiteY1" fmla="*/ 368986 h 989189"/>
              <a:gd name="connsiteX2" fmla="*/ 812293 w 943563"/>
              <a:gd name="connsiteY2" fmla="*/ 170019 h 989189"/>
              <a:gd name="connsiteX3" fmla="*/ 626027 w 943563"/>
              <a:gd name="connsiteY3" fmla="*/ 390152 h 989189"/>
              <a:gd name="connsiteX4" fmla="*/ 257727 w 943563"/>
              <a:gd name="connsiteY4" fmla="*/ 783852 h 989189"/>
              <a:gd name="connsiteX5" fmla="*/ 482093 w 943563"/>
              <a:gd name="connsiteY5" fmla="*/ 555252 h 989189"/>
              <a:gd name="connsiteX6" fmla="*/ 185760 w 943563"/>
              <a:gd name="connsiteY6" fmla="*/ 860052 h 989189"/>
              <a:gd name="connsiteX7" fmla="*/ 7960 w 943563"/>
              <a:gd name="connsiteY7" fmla="*/ 978586 h 989189"/>
              <a:gd name="connsiteX8" fmla="*/ 443993 w 943563"/>
              <a:gd name="connsiteY8" fmla="*/ 610286 h 989189"/>
              <a:gd name="connsiteX9" fmla="*/ 443993 w 943563"/>
              <a:gd name="connsiteY9" fmla="*/ 614519 h 989189"/>
              <a:gd name="connsiteX10" fmla="*/ 685293 w 943563"/>
              <a:gd name="connsiteY10" fmla="*/ 237752 h 989189"/>
              <a:gd name="connsiteX11" fmla="*/ 655660 w 943563"/>
              <a:gd name="connsiteY11" fmla="*/ 275852 h 989189"/>
              <a:gd name="connsiteX12" fmla="*/ 943527 w 943563"/>
              <a:gd name="connsiteY12" fmla="*/ 686 h 98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3563" h="989189">
                <a:moveTo>
                  <a:pt x="943527" y="686"/>
                </a:moveTo>
                <a:cubicBezTo>
                  <a:pt x="939999" y="16208"/>
                  <a:pt x="656365" y="340764"/>
                  <a:pt x="634493" y="368986"/>
                </a:cubicBezTo>
                <a:cubicBezTo>
                  <a:pt x="612621" y="397208"/>
                  <a:pt x="813704" y="166491"/>
                  <a:pt x="812293" y="170019"/>
                </a:cubicBezTo>
                <a:cubicBezTo>
                  <a:pt x="810882" y="173547"/>
                  <a:pt x="718455" y="287846"/>
                  <a:pt x="626027" y="390152"/>
                </a:cubicBezTo>
                <a:cubicBezTo>
                  <a:pt x="533599" y="492458"/>
                  <a:pt x="281716" y="756335"/>
                  <a:pt x="257727" y="783852"/>
                </a:cubicBezTo>
                <a:cubicBezTo>
                  <a:pt x="233738" y="811369"/>
                  <a:pt x="494087" y="542552"/>
                  <a:pt x="482093" y="555252"/>
                </a:cubicBezTo>
                <a:cubicBezTo>
                  <a:pt x="470098" y="567952"/>
                  <a:pt x="264782" y="789496"/>
                  <a:pt x="185760" y="860052"/>
                </a:cubicBezTo>
                <a:cubicBezTo>
                  <a:pt x="106738" y="930608"/>
                  <a:pt x="-35079" y="1020214"/>
                  <a:pt x="7960" y="978586"/>
                </a:cubicBezTo>
                <a:cubicBezTo>
                  <a:pt x="50999" y="936958"/>
                  <a:pt x="371321" y="670964"/>
                  <a:pt x="443993" y="610286"/>
                </a:cubicBezTo>
                <a:cubicBezTo>
                  <a:pt x="516665" y="549608"/>
                  <a:pt x="403776" y="676608"/>
                  <a:pt x="443993" y="614519"/>
                </a:cubicBezTo>
                <a:cubicBezTo>
                  <a:pt x="484210" y="552430"/>
                  <a:pt x="650015" y="294197"/>
                  <a:pt x="685293" y="237752"/>
                </a:cubicBezTo>
                <a:cubicBezTo>
                  <a:pt x="720571" y="181307"/>
                  <a:pt x="614738" y="313952"/>
                  <a:pt x="655660" y="275852"/>
                </a:cubicBezTo>
                <a:cubicBezTo>
                  <a:pt x="696582" y="237752"/>
                  <a:pt x="947055" y="-14836"/>
                  <a:pt x="943527" y="68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E7D53854-7F32-483C-9FC5-6DCBE5BE85A3}"/>
              </a:ext>
            </a:extLst>
          </p:cNvPr>
          <p:cNvSpPr/>
          <p:nvPr/>
        </p:nvSpPr>
        <p:spPr>
          <a:xfrm>
            <a:off x="8453545" y="3517967"/>
            <a:ext cx="179258" cy="1419615"/>
          </a:xfrm>
          <a:custGeom>
            <a:avLst/>
            <a:gdLst>
              <a:gd name="connsiteX0" fmla="*/ 422 w 179258"/>
              <a:gd name="connsiteY0" fmla="*/ 4166 h 1419615"/>
              <a:gd name="connsiteX1" fmla="*/ 152822 w 179258"/>
              <a:gd name="connsiteY1" fmla="*/ 605300 h 1419615"/>
              <a:gd name="connsiteX2" fmla="*/ 51222 w 179258"/>
              <a:gd name="connsiteY2" fmla="*/ 287800 h 1419615"/>
              <a:gd name="connsiteX3" fmla="*/ 93555 w 179258"/>
              <a:gd name="connsiteY3" fmla="*/ 507933 h 1419615"/>
              <a:gd name="connsiteX4" fmla="*/ 178222 w 179258"/>
              <a:gd name="connsiteY4" fmla="*/ 1227600 h 1419615"/>
              <a:gd name="connsiteX5" fmla="*/ 140122 w 179258"/>
              <a:gd name="connsiteY5" fmla="*/ 1092133 h 1419615"/>
              <a:gd name="connsiteX6" fmla="*/ 131655 w 179258"/>
              <a:gd name="connsiteY6" fmla="*/ 774633 h 1419615"/>
              <a:gd name="connsiteX7" fmla="*/ 148588 w 179258"/>
              <a:gd name="connsiteY7" fmla="*/ 1396933 h 1419615"/>
              <a:gd name="connsiteX8" fmla="*/ 127422 w 179258"/>
              <a:gd name="connsiteY8" fmla="*/ 1231833 h 1419615"/>
              <a:gd name="connsiteX9" fmla="*/ 169755 w 179258"/>
              <a:gd name="connsiteY9" fmla="*/ 736533 h 1419615"/>
              <a:gd name="connsiteX10" fmla="*/ 152822 w 179258"/>
              <a:gd name="connsiteY10" fmla="*/ 630700 h 1419615"/>
              <a:gd name="connsiteX11" fmla="*/ 51222 w 179258"/>
              <a:gd name="connsiteY11" fmla="*/ 482533 h 1419615"/>
              <a:gd name="connsiteX12" fmla="*/ 63922 w 179258"/>
              <a:gd name="connsiteY12" fmla="*/ 478300 h 1419615"/>
              <a:gd name="connsiteX13" fmla="*/ 106255 w 179258"/>
              <a:gd name="connsiteY13" fmla="*/ 347066 h 1419615"/>
              <a:gd name="connsiteX14" fmla="*/ 422 w 179258"/>
              <a:gd name="connsiteY14" fmla="*/ 4166 h 141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58" h="1419615">
                <a:moveTo>
                  <a:pt x="422" y="4166"/>
                </a:moveTo>
                <a:cubicBezTo>
                  <a:pt x="8183" y="47205"/>
                  <a:pt x="144355" y="558028"/>
                  <a:pt x="152822" y="605300"/>
                </a:cubicBezTo>
                <a:cubicBezTo>
                  <a:pt x="161289" y="652572"/>
                  <a:pt x="61100" y="304028"/>
                  <a:pt x="51222" y="287800"/>
                </a:cubicBezTo>
                <a:cubicBezTo>
                  <a:pt x="41344" y="271572"/>
                  <a:pt x="72388" y="351300"/>
                  <a:pt x="93555" y="507933"/>
                </a:cubicBezTo>
                <a:cubicBezTo>
                  <a:pt x="114722" y="664566"/>
                  <a:pt x="170461" y="1130233"/>
                  <a:pt x="178222" y="1227600"/>
                </a:cubicBezTo>
                <a:cubicBezTo>
                  <a:pt x="185983" y="1324967"/>
                  <a:pt x="147883" y="1167628"/>
                  <a:pt x="140122" y="1092133"/>
                </a:cubicBezTo>
                <a:cubicBezTo>
                  <a:pt x="132361" y="1016639"/>
                  <a:pt x="130244" y="723833"/>
                  <a:pt x="131655" y="774633"/>
                </a:cubicBezTo>
                <a:cubicBezTo>
                  <a:pt x="133066" y="825433"/>
                  <a:pt x="149293" y="1320733"/>
                  <a:pt x="148588" y="1396933"/>
                </a:cubicBezTo>
                <a:cubicBezTo>
                  <a:pt x="147883" y="1473133"/>
                  <a:pt x="123894" y="1341900"/>
                  <a:pt x="127422" y="1231833"/>
                </a:cubicBezTo>
                <a:cubicBezTo>
                  <a:pt x="130950" y="1121766"/>
                  <a:pt x="165522" y="836722"/>
                  <a:pt x="169755" y="736533"/>
                </a:cubicBezTo>
                <a:cubicBezTo>
                  <a:pt x="173988" y="636344"/>
                  <a:pt x="172578" y="673033"/>
                  <a:pt x="152822" y="630700"/>
                </a:cubicBezTo>
                <a:cubicBezTo>
                  <a:pt x="133067" y="588367"/>
                  <a:pt x="51222" y="482533"/>
                  <a:pt x="51222" y="482533"/>
                </a:cubicBezTo>
                <a:cubicBezTo>
                  <a:pt x="36405" y="457133"/>
                  <a:pt x="54750" y="500878"/>
                  <a:pt x="63922" y="478300"/>
                </a:cubicBezTo>
                <a:cubicBezTo>
                  <a:pt x="73094" y="455722"/>
                  <a:pt x="118250" y="430322"/>
                  <a:pt x="106255" y="347066"/>
                </a:cubicBezTo>
                <a:cubicBezTo>
                  <a:pt x="94261" y="263810"/>
                  <a:pt x="-7339" y="-38873"/>
                  <a:pt x="422" y="41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FEE66A5B-1449-4CD3-99EF-C5C6011FD12A}"/>
              </a:ext>
            </a:extLst>
          </p:cNvPr>
          <p:cNvSpPr/>
          <p:nvPr/>
        </p:nvSpPr>
        <p:spPr>
          <a:xfrm>
            <a:off x="8074782" y="4247707"/>
            <a:ext cx="267328" cy="918407"/>
          </a:xfrm>
          <a:custGeom>
            <a:avLst/>
            <a:gdLst>
              <a:gd name="connsiteX0" fmla="*/ 2418 w 267328"/>
              <a:gd name="connsiteY0" fmla="*/ 11026 h 918407"/>
              <a:gd name="connsiteX1" fmla="*/ 256418 w 267328"/>
              <a:gd name="connsiteY1" fmla="*/ 883093 h 918407"/>
              <a:gd name="connsiteX2" fmla="*/ 205618 w 267328"/>
              <a:gd name="connsiteY2" fmla="*/ 705293 h 918407"/>
              <a:gd name="connsiteX3" fmla="*/ 65918 w 267328"/>
              <a:gd name="connsiteY3" fmla="*/ 307360 h 918407"/>
              <a:gd name="connsiteX4" fmla="*/ 180218 w 267328"/>
              <a:gd name="connsiteY4" fmla="*/ 832293 h 918407"/>
              <a:gd name="connsiteX5" fmla="*/ 180218 w 267328"/>
              <a:gd name="connsiteY5" fmla="*/ 709526 h 918407"/>
              <a:gd name="connsiteX6" fmla="*/ 82851 w 267328"/>
              <a:gd name="connsiteY6" fmla="*/ 307360 h 918407"/>
              <a:gd name="connsiteX7" fmla="*/ 125185 w 267328"/>
              <a:gd name="connsiteY7" fmla="*/ 383560 h 918407"/>
              <a:gd name="connsiteX8" fmla="*/ 2418 w 267328"/>
              <a:gd name="connsiteY8" fmla="*/ 11026 h 91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328" h="918407">
                <a:moveTo>
                  <a:pt x="2418" y="11026"/>
                </a:moveTo>
                <a:cubicBezTo>
                  <a:pt x="24290" y="94281"/>
                  <a:pt x="222551" y="767382"/>
                  <a:pt x="256418" y="883093"/>
                </a:cubicBezTo>
                <a:cubicBezTo>
                  <a:pt x="290285" y="998804"/>
                  <a:pt x="237368" y="801249"/>
                  <a:pt x="205618" y="705293"/>
                </a:cubicBezTo>
                <a:cubicBezTo>
                  <a:pt x="173868" y="609337"/>
                  <a:pt x="70151" y="286193"/>
                  <a:pt x="65918" y="307360"/>
                </a:cubicBezTo>
                <a:cubicBezTo>
                  <a:pt x="61685" y="328527"/>
                  <a:pt x="161168" y="765265"/>
                  <a:pt x="180218" y="832293"/>
                </a:cubicBezTo>
                <a:cubicBezTo>
                  <a:pt x="199268" y="899321"/>
                  <a:pt x="196446" y="797015"/>
                  <a:pt x="180218" y="709526"/>
                </a:cubicBezTo>
                <a:cubicBezTo>
                  <a:pt x="163990" y="622037"/>
                  <a:pt x="92023" y="361688"/>
                  <a:pt x="82851" y="307360"/>
                </a:cubicBezTo>
                <a:cubicBezTo>
                  <a:pt x="73679" y="253032"/>
                  <a:pt x="136474" y="425188"/>
                  <a:pt x="125185" y="383560"/>
                </a:cubicBezTo>
                <a:cubicBezTo>
                  <a:pt x="113896" y="341932"/>
                  <a:pt x="-19454" y="-72229"/>
                  <a:pt x="2418" y="110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01DBE773-B186-43FF-82E7-D6E265D4EBEB}"/>
              </a:ext>
            </a:extLst>
          </p:cNvPr>
          <p:cNvSpPr/>
          <p:nvPr/>
        </p:nvSpPr>
        <p:spPr>
          <a:xfrm>
            <a:off x="3822483" y="2917443"/>
            <a:ext cx="441855" cy="718437"/>
          </a:xfrm>
          <a:custGeom>
            <a:avLst/>
            <a:gdLst>
              <a:gd name="connsiteX0" fmla="*/ 435192 w 441855"/>
              <a:gd name="connsiteY0" fmla="*/ 3557 h 718437"/>
              <a:gd name="connsiteX1" fmla="*/ 95467 w 441855"/>
              <a:gd name="connsiteY1" fmla="*/ 321057 h 718437"/>
              <a:gd name="connsiteX2" fmla="*/ 285967 w 441855"/>
              <a:gd name="connsiteY2" fmla="*/ 155957 h 718437"/>
              <a:gd name="connsiteX3" fmla="*/ 212942 w 441855"/>
              <a:gd name="connsiteY3" fmla="*/ 235332 h 718437"/>
              <a:gd name="connsiteX4" fmla="*/ 217 w 441855"/>
              <a:gd name="connsiteY4" fmla="*/ 717932 h 718437"/>
              <a:gd name="connsiteX5" fmla="*/ 171667 w 441855"/>
              <a:gd name="connsiteY5" fmla="*/ 330582 h 718437"/>
              <a:gd name="connsiteX6" fmla="*/ 120867 w 441855"/>
              <a:gd name="connsiteY6" fmla="*/ 476632 h 718437"/>
              <a:gd name="connsiteX7" fmla="*/ 305017 w 441855"/>
              <a:gd name="connsiteY7" fmla="*/ 168657 h 718437"/>
              <a:gd name="connsiteX8" fmla="*/ 435192 w 441855"/>
              <a:gd name="connsiteY8" fmla="*/ 3557 h 7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855" h="718437">
                <a:moveTo>
                  <a:pt x="435192" y="3557"/>
                </a:moveTo>
                <a:cubicBezTo>
                  <a:pt x="400267" y="28957"/>
                  <a:pt x="120338" y="295657"/>
                  <a:pt x="95467" y="321057"/>
                </a:cubicBezTo>
                <a:cubicBezTo>
                  <a:pt x="70596" y="346457"/>
                  <a:pt x="266388" y="170244"/>
                  <a:pt x="285967" y="155957"/>
                </a:cubicBezTo>
                <a:cubicBezTo>
                  <a:pt x="305546" y="141670"/>
                  <a:pt x="260567" y="141670"/>
                  <a:pt x="212942" y="235332"/>
                </a:cubicBezTo>
                <a:cubicBezTo>
                  <a:pt x="165317" y="328995"/>
                  <a:pt x="7096" y="702057"/>
                  <a:pt x="217" y="717932"/>
                </a:cubicBezTo>
                <a:cubicBezTo>
                  <a:pt x="-6662" y="733807"/>
                  <a:pt x="151559" y="370799"/>
                  <a:pt x="171667" y="330582"/>
                </a:cubicBezTo>
                <a:cubicBezTo>
                  <a:pt x="191775" y="290365"/>
                  <a:pt x="98642" y="503619"/>
                  <a:pt x="120867" y="476632"/>
                </a:cubicBezTo>
                <a:cubicBezTo>
                  <a:pt x="143092" y="449645"/>
                  <a:pt x="251042" y="242740"/>
                  <a:pt x="305017" y="168657"/>
                </a:cubicBezTo>
                <a:cubicBezTo>
                  <a:pt x="358992" y="94574"/>
                  <a:pt x="470117" y="-21843"/>
                  <a:pt x="435192" y="35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26BE3848-67EF-4B78-BF5E-6582467D8644}"/>
              </a:ext>
            </a:extLst>
          </p:cNvPr>
          <p:cNvSpPr/>
          <p:nvPr/>
        </p:nvSpPr>
        <p:spPr>
          <a:xfrm>
            <a:off x="3906821" y="3160077"/>
            <a:ext cx="169031" cy="457776"/>
          </a:xfrm>
          <a:custGeom>
            <a:avLst/>
            <a:gdLst>
              <a:gd name="connsiteX0" fmla="*/ 163529 w 169031"/>
              <a:gd name="connsiteY0" fmla="*/ 14923 h 457776"/>
              <a:gd name="connsiteX1" fmla="*/ 1604 w 169031"/>
              <a:gd name="connsiteY1" fmla="*/ 453073 h 457776"/>
              <a:gd name="connsiteX2" fmla="*/ 80979 w 169031"/>
              <a:gd name="connsiteY2" fmla="*/ 249873 h 457776"/>
              <a:gd name="connsiteX3" fmla="*/ 87329 w 169031"/>
              <a:gd name="connsiteY3" fmla="*/ 303848 h 457776"/>
              <a:gd name="connsiteX4" fmla="*/ 160354 w 169031"/>
              <a:gd name="connsiteY4" fmla="*/ 126048 h 457776"/>
              <a:gd name="connsiteX5" fmla="*/ 134954 w 169031"/>
              <a:gd name="connsiteY5" fmla="*/ 103823 h 457776"/>
              <a:gd name="connsiteX6" fmla="*/ 163529 w 169031"/>
              <a:gd name="connsiteY6" fmla="*/ 14923 h 4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031" h="457776">
                <a:moveTo>
                  <a:pt x="163529" y="14923"/>
                </a:moveTo>
                <a:cubicBezTo>
                  <a:pt x="141304" y="73131"/>
                  <a:pt x="15362" y="413915"/>
                  <a:pt x="1604" y="453073"/>
                </a:cubicBezTo>
                <a:cubicBezTo>
                  <a:pt x="-12154" y="492231"/>
                  <a:pt x="66691" y="274744"/>
                  <a:pt x="80979" y="249873"/>
                </a:cubicBezTo>
                <a:cubicBezTo>
                  <a:pt x="95266" y="225002"/>
                  <a:pt x="74100" y="324486"/>
                  <a:pt x="87329" y="303848"/>
                </a:cubicBezTo>
                <a:cubicBezTo>
                  <a:pt x="100558" y="283210"/>
                  <a:pt x="152417" y="159385"/>
                  <a:pt x="160354" y="126048"/>
                </a:cubicBezTo>
                <a:cubicBezTo>
                  <a:pt x="168291" y="92711"/>
                  <a:pt x="136541" y="121285"/>
                  <a:pt x="134954" y="103823"/>
                </a:cubicBezTo>
                <a:cubicBezTo>
                  <a:pt x="133367" y="86361"/>
                  <a:pt x="185754" y="-43285"/>
                  <a:pt x="163529" y="149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87CD5453-8B95-42C6-9075-7C7D62B580F9}"/>
              </a:ext>
            </a:extLst>
          </p:cNvPr>
          <p:cNvSpPr/>
          <p:nvPr/>
        </p:nvSpPr>
        <p:spPr>
          <a:xfrm>
            <a:off x="5228645" y="3668028"/>
            <a:ext cx="514993" cy="179812"/>
          </a:xfrm>
          <a:custGeom>
            <a:avLst/>
            <a:gdLst>
              <a:gd name="connsiteX0" fmla="*/ 580 w 514993"/>
              <a:gd name="connsiteY0" fmla="*/ 41960 h 179812"/>
              <a:gd name="connsiteX1" fmla="*/ 213305 w 514993"/>
              <a:gd name="connsiteY1" fmla="*/ 56247 h 179812"/>
              <a:gd name="connsiteX2" fmla="*/ 168855 w 514993"/>
              <a:gd name="connsiteY2" fmla="*/ 53072 h 179812"/>
              <a:gd name="connsiteX3" fmla="*/ 368880 w 514993"/>
              <a:gd name="connsiteY3" fmla="*/ 94347 h 179812"/>
              <a:gd name="connsiteX4" fmla="*/ 340305 w 514993"/>
              <a:gd name="connsiteY4" fmla="*/ 87997 h 179812"/>
              <a:gd name="connsiteX5" fmla="*/ 514930 w 514993"/>
              <a:gd name="connsiteY5" fmla="*/ 178485 h 179812"/>
              <a:gd name="connsiteX6" fmla="*/ 360943 w 514993"/>
              <a:gd name="connsiteY6" fmla="*/ 8622 h 179812"/>
              <a:gd name="connsiteX7" fmla="*/ 395868 w 514993"/>
              <a:gd name="connsiteY7" fmla="*/ 43547 h 179812"/>
              <a:gd name="connsiteX8" fmla="*/ 354593 w 514993"/>
              <a:gd name="connsiteY8" fmla="*/ 3860 h 179812"/>
              <a:gd name="connsiteX9" fmla="*/ 294268 w 514993"/>
              <a:gd name="connsiteY9" fmla="*/ 3860 h 179812"/>
              <a:gd name="connsiteX10" fmla="*/ 580 w 514993"/>
              <a:gd name="connsiteY10" fmla="*/ 41960 h 17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4993" h="179812">
                <a:moveTo>
                  <a:pt x="580" y="41960"/>
                </a:moveTo>
                <a:cubicBezTo>
                  <a:pt x="-12914" y="50691"/>
                  <a:pt x="213305" y="56247"/>
                  <a:pt x="213305" y="56247"/>
                </a:cubicBezTo>
                <a:cubicBezTo>
                  <a:pt x="241351" y="58099"/>
                  <a:pt x="142926" y="46722"/>
                  <a:pt x="168855" y="53072"/>
                </a:cubicBezTo>
                <a:cubicBezTo>
                  <a:pt x="194784" y="59422"/>
                  <a:pt x="340305" y="88526"/>
                  <a:pt x="368880" y="94347"/>
                </a:cubicBezTo>
                <a:cubicBezTo>
                  <a:pt x="397455" y="100168"/>
                  <a:pt x="315963" y="73974"/>
                  <a:pt x="340305" y="87997"/>
                </a:cubicBezTo>
                <a:cubicBezTo>
                  <a:pt x="364647" y="102020"/>
                  <a:pt x="511490" y="191714"/>
                  <a:pt x="514930" y="178485"/>
                </a:cubicBezTo>
                <a:cubicBezTo>
                  <a:pt x="518370" y="165256"/>
                  <a:pt x="380787" y="31112"/>
                  <a:pt x="360943" y="8622"/>
                </a:cubicBezTo>
                <a:cubicBezTo>
                  <a:pt x="341099" y="-13868"/>
                  <a:pt x="395868" y="43547"/>
                  <a:pt x="395868" y="43547"/>
                </a:cubicBezTo>
                <a:cubicBezTo>
                  <a:pt x="394810" y="42753"/>
                  <a:pt x="371526" y="10474"/>
                  <a:pt x="354593" y="3860"/>
                </a:cubicBezTo>
                <a:cubicBezTo>
                  <a:pt x="337660" y="-2755"/>
                  <a:pt x="349830" y="421"/>
                  <a:pt x="294268" y="3860"/>
                </a:cubicBezTo>
                <a:cubicBezTo>
                  <a:pt x="238706" y="7299"/>
                  <a:pt x="14074" y="33229"/>
                  <a:pt x="580" y="4196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C7E69E10-5B45-4BB6-BC71-E2FE2D8D05A9}"/>
              </a:ext>
            </a:extLst>
          </p:cNvPr>
          <p:cNvSpPr/>
          <p:nvPr/>
        </p:nvSpPr>
        <p:spPr>
          <a:xfrm>
            <a:off x="5147563" y="3337455"/>
            <a:ext cx="910945" cy="329913"/>
          </a:xfrm>
          <a:custGeom>
            <a:avLst/>
            <a:gdLst>
              <a:gd name="connsiteX0" fmla="*/ 3875 w 910945"/>
              <a:gd name="connsiteY0" fmla="*/ 289983 h 329913"/>
              <a:gd name="connsiteX1" fmla="*/ 349950 w 910945"/>
              <a:gd name="connsiteY1" fmla="*/ 318558 h 329913"/>
              <a:gd name="connsiteX2" fmla="*/ 248350 w 910945"/>
              <a:gd name="connsiteY2" fmla="*/ 312208 h 329913"/>
              <a:gd name="connsiteX3" fmla="*/ 705550 w 910945"/>
              <a:gd name="connsiteY3" fmla="*/ 118533 h 329913"/>
              <a:gd name="connsiteX4" fmla="*/ 607125 w 910945"/>
              <a:gd name="connsiteY4" fmla="*/ 161395 h 329913"/>
              <a:gd name="connsiteX5" fmla="*/ 908750 w 910945"/>
              <a:gd name="connsiteY5" fmla="*/ 1058 h 329913"/>
              <a:gd name="connsiteX6" fmla="*/ 729362 w 910945"/>
              <a:gd name="connsiteY6" fmla="*/ 97895 h 329913"/>
              <a:gd name="connsiteX7" fmla="*/ 467425 w 910945"/>
              <a:gd name="connsiteY7" fmla="*/ 216958 h 329913"/>
              <a:gd name="connsiteX8" fmla="*/ 492825 w 910945"/>
              <a:gd name="connsiteY8" fmla="*/ 223308 h 329913"/>
              <a:gd name="connsiteX9" fmla="*/ 280100 w 910945"/>
              <a:gd name="connsiteY9" fmla="*/ 282045 h 329913"/>
              <a:gd name="connsiteX10" fmla="*/ 168975 w 910945"/>
              <a:gd name="connsiteY10" fmla="*/ 323320 h 329913"/>
              <a:gd name="connsiteX11" fmla="*/ 3875 w 910945"/>
              <a:gd name="connsiteY11" fmla="*/ 289983 h 32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0945" h="329913">
                <a:moveTo>
                  <a:pt x="3875" y="289983"/>
                </a:moveTo>
                <a:cubicBezTo>
                  <a:pt x="34037" y="289189"/>
                  <a:pt x="309204" y="314854"/>
                  <a:pt x="349950" y="318558"/>
                </a:cubicBezTo>
                <a:cubicBezTo>
                  <a:pt x="390696" y="322262"/>
                  <a:pt x="189084" y="345545"/>
                  <a:pt x="248350" y="312208"/>
                </a:cubicBezTo>
                <a:cubicBezTo>
                  <a:pt x="307616" y="278871"/>
                  <a:pt x="645754" y="143668"/>
                  <a:pt x="705550" y="118533"/>
                </a:cubicBezTo>
                <a:cubicBezTo>
                  <a:pt x="765346" y="93398"/>
                  <a:pt x="573258" y="180974"/>
                  <a:pt x="607125" y="161395"/>
                </a:cubicBezTo>
                <a:cubicBezTo>
                  <a:pt x="640992" y="141816"/>
                  <a:pt x="888377" y="11641"/>
                  <a:pt x="908750" y="1058"/>
                </a:cubicBezTo>
                <a:cubicBezTo>
                  <a:pt x="929123" y="-9525"/>
                  <a:pt x="802916" y="61912"/>
                  <a:pt x="729362" y="97895"/>
                </a:cubicBezTo>
                <a:cubicBezTo>
                  <a:pt x="655808" y="133878"/>
                  <a:pt x="506848" y="196056"/>
                  <a:pt x="467425" y="216958"/>
                </a:cubicBezTo>
                <a:cubicBezTo>
                  <a:pt x="428002" y="237860"/>
                  <a:pt x="524046" y="212460"/>
                  <a:pt x="492825" y="223308"/>
                </a:cubicBezTo>
                <a:cubicBezTo>
                  <a:pt x="461604" y="234156"/>
                  <a:pt x="334075" y="265376"/>
                  <a:pt x="280100" y="282045"/>
                </a:cubicBezTo>
                <a:cubicBezTo>
                  <a:pt x="226125" y="298714"/>
                  <a:pt x="209721" y="322791"/>
                  <a:pt x="168975" y="323320"/>
                </a:cubicBezTo>
                <a:cubicBezTo>
                  <a:pt x="128229" y="323849"/>
                  <a:pt x="-26287" y="290777"/>
                  <a:pt x="3875" y="2899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84419FA6-F012-40B8-B9E9-34B53879BA97}"/>
              </a:ext>
            </a:extLst>
          </p:cNvPr>
          <p:cNvSpPr/>
          <p:nvPr/>
        </p:nvSpPr>
        <p:spPr>
          <a:xfrm>
            <a:off x="5627688" y="3589338"/>
            <a:ext cx="282633" cy="104775"/>
          </a:xfrm>
          <a:custGeom>
            <a:avLst/>
            <a:gdLst>
              <a:gd name="connsiteX0" fmla="*/ 0 w 282633"/>
              <a:gd name="connsiteY0" fmla="*/ 104775 h 104775"/>
              <a:gd name="connsiteX1" fmla="*/ 282575 w 282633"/>
              <a:gd name="connsiteY1" fmla="*/ 0 h 104775"/>
              <a:gd name="connsiteX2" fmla="*/ 0 w 282633"/>
              <a:gd name="connsiteY2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633" h="104775">
                <a:moveTo>
                  <a:pt x="0" y="104775"/>
                </a:moveTo>
                <a:lnTo>
                  <a:pt x="282575" y="0"/>
                </a:lnTo>
                <a:cubicBezTo>
                  <a:pt x="287338" y="529"/>
                  <a:pt x="0" y="104775"/>
                  <a:pt x="0" y="1047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A4048AAD-0DA1-42A3-B2D8-AC0D82DD4E2A}"/>
              </a:ext>
            </a:extLst>
          </p:cNvPr>
          <p:cNvSpPr/>
          <p:nvPr/>
        </p:nvSpPr>
        <p:spPr>
          <a:xfrm>
            <a:off x="8598808" y="5285886"/>
            <a:ext cx="266826" cy="767026"/>
          </a:xfrm>
          <a:custGeom>
            <a:avLst/>
            <a:gdLst>
              <a:gd name="connsiteX0" fmla="*/ 265792 w 266826"/>
              <a:gd name="connsiteY0" fmla="*/ 489 h 767026"/>
              <a:gd name="connsiteX1" fmla="*/ 180067 w 266826"/>
              <a:gd name="connsiteY1" fmla="*/ 184639 h 767026"/>
              <a:gd name="connsiteX2" fmla="*/ 129267 w 266826"/>
              <a:gd name="connsiteY2" fmla="*/ 279889 h 767026"/>
              <a:gd name="connsiteX3" fmla="*/ 46717 w 266826"/>
              <a:gd name="connsiteY3" fmla="*/ 556114 h 767026"/>
              <a:gd name="connsiteX4" fmla="*/ 94342 w 266826"/>
              <a:gd name="connsiteY4" fmla="*/ 378314 h 767026"/>
              <a:gd name="connsiteX5" fmla="*/ 5442 w 266826"/>
              <a:gd name="connsiteY5" fmla="*/ 759314 h 767026"/>
              <a:gd name="connsiteX6" fmla="*/ 21317 w 266826"/>
              <a:gd name="connsiteY6" fmla="*/ 603739 h 767026"/>
              <a:gd name="connsiteX7" fmla="*/ 116567 w 266826"/>
              <a:gd name="connsiteY7" fmla="*/ 244964 h 767026"/>
              <a:gd name="connsiteX8" fmla="*/ 265792 w 266826"/>
              <a:gd name="connsiteY8" fmla="*/ 489 h 76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826" h="767026">
                <a:moveTo>
                  <a:pt x="265792" y="489"/>
                </a:moveTo>
                <a:cubicBezTo>
                  <a:pt x="276375" y="-9565"/>
                  <a:pt x="202821" y="138072"/>
                  <a:pt x="180067" y="184639"/>
                </a:cubicBezTo>
                <a:cubicBezTo>
                  <a:pt x="157313" y="231206"/>
                  <a:pt x="151492" y="217976"/>
                  <a:pt x="129267" y="279889"/>
                </a:cubicBezTo>
                <a:cubicBezTo>
                  <a:pt x="107042" y="341802"/>
                  <a:pt x="52538" y="539710"/>
                  <a:pt x="46717" y="556114"/>
                </a:cubicBezTo>
                <a:cubicBezTo>
                  <a:pt x="40896" y="572518"/>
                  <a:pt x="101221" y="344447"/>
                  <a:pt x="94342" y="378314"/>
                </a:cubicBezTo>
                <a:cubicBezTo>
                  <a:pt x="87463" y="412181"/>
                  <a:pt x="17613" y="721743"/>
                  <a:pt x="5442" y="759314"/>
                </a:cubicBezTo>
                <a:cubicBezTo>
                  <a:pt x="-6729" y="796885"/>
                  <a:pt x="2796" y="689464"/>
                  <a:pt x="21317" y="603739"/>
                </a:cubicBezTo>
                <a:cubicBezTo>
                  <a:pt x="39838" y="518014"/>
                  <a:pt x="75821" y="345506"/>
                  <a:pt x="116567" y="244964"/>
                </a:cubicBezTo>
                <a:cubicBezTo>
                  <a:pt x="157313" y="144422"/>
                  <a:pt x="255209" y="10543"/>
                  <a:pt x="265792" y="4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A5AD90C1-EBEF-47CE-BE64-9B13CA9277E4}"/>
              </a:ext>
            </a:extLst>
          </p:cNvPr>
          <p:cNvSpPr/>
          <p:nvPr/>
        </p:nvSpPr>
        <p:spPr>
          <a:xfrm>
            <a:off x="8358462" y="5946696"/>
            <a:ext cx="221822" cy="889721"/>
          </a:xfrm>
          <a:custGeom>
            <a:avLst/>
            <a:gdLst>
              <a:gd name="connsiteX0" fmla="*/ 214038 w 221822"/>
              <a:gd name="connsiteY0" fmla="*/ 79 h 889721"/>
              <a:gd name="connsiteX1" fmla="*/ 214038 w 221822"/>
              <a:gd name="connsiteY1" fmla="*/ 254079 h 889721"/>
              <a:gd name="connsiteX2" fmla="*/ 115613 w 221822"/>
              <a:gd name="connsiteY2" fmla="*/ 412829 h 889721"/>
              <a:gd name="connsiteX3" fmla="*/ 23538 w 221822"/>
              <a:gd name="connsiteY3" fmla="*/ 733504 h 889721"/>
              <a:gd name="connsiteX4" fmla="*/ 96563 w 221822"/>
              <a:gd name="connsiteY4" fmla="*/ 520779 h 889721"/>
              <a:gd name="connsiteX5" fmla="*/ 1313 w 221822"/>
              <a:gd name="connsiteY5" fmla="*/ 885904 h 889721"/>
              <a:gd name="connsiteX6" fmla="*/ 52113 w 221822"/>
              <a:gd name="connsiteY6" fmla="*/ 682704 h 889721"/>
              <a:gd name="connsiteX7" fmla="*/ 201338 w 221822"/>
              <a:gd name="connsiteY7" fmla="*/ 231854 h 889721"/>
              <a:gd name="connsiteX8" fmla="*/ 214038 w 221822"/>
              <a:gd name="connsiteY8" fmla="*/ 79 h 88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822" h="889721">
                <a:moveTo>
                  <a:pt x="214038" y="79"/>
                </a:moveTo>
                <a:cubicBezTo>
                  <a:pt x="216155" y="3783"/>
                  <a:pt x="230442" y="185287"/>
                  <a:pt x="214038" y="254079"/>
                </a:cubicBezTo>
                <a:cubicBezTo>
                  <a:pt x="197634" y="322871"/>
                  <a:pt x="147363" y="332925"/>
                  <a:pt x="115613" y="412829"/>
                </a:cubicBezTo>
                <a:cubicBezTo>
                  <a:pt x="83863" y="492733"/>
                  <a:pt x="26713" y="715512"/>
                  <a:pt x="23538" y="733504"/>
                </a:cubicBezTo>
                <a:cubicBezTo>
                  <a:pt x="20363" y="751496"/>
                  <a:pt x="100267" y="495379"/>
                  <a:pt x="96563" y="520779"/>
                </a:cubicBezTo>
                <a:cubicBezTo>
                  <a:pt x="92859" y="546179"/>
                  <a:pt x="8721" y="858917"/>
                  <a:pt x="1313" y="885904"/>
                </a:cubicBezTo>
                <a:cubicBezTo>
                  <a:pt x="-6095" y="912891"/>
                  <a:pt x="18775" y="791712"/>
                  <a:pt x="52113" y="682704"/>
                </a:cubicBezTo>
                <a:cubicBezTo>
                  <a:pt x="85450" y="573696"/>
                  <a:pt x="173292" y="340862"/>
                  <a:pt x="201338" y="231854"/>
                </a:cubicBezTo>
                <a:cubicBezTo>
                  <a:pt x="229384" y="122846"/>
                  <a:pt x="211921" y="-3625"/>
                  <a:pt x="214038" y="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DBC347CC-9D88-4C58-8187-07DE4A639D15}"/>
              </a:ext>
            </a:extLst>
          </p:cNvPr>
          <p:cNvSpPr/>
          <p:nvPr/>
        </p:nvSpPr>
        <p:spPr>
          <a:xfrm>
            <a:off x="8077108" y="5450191"/>
            <a:ext cx="254731" cy="758783"/>
          </a:xfrm>
          <a:custGeom>
            <a:avLst/>
            <a:gdLst>
              <a:gd name="connsiteX0" fmla="*/ 92 w 254731"/>
              <a:gd name="connsiteY0" fmla="*/ 1284 h 758783"/>
              <a:gd name="connsiteX1" fmla="*/ 95342 w 254731"/>
              <a:gd name="connsiteY1" fmla="*/ 236234 h 758783"/>
              <a:gd name="connsiteX2" fmla="*/ 114392 w 254731"/>
              <a:gd name="connsiteY2" fmla="*/ 464834 h 758783"/>
              <a:gd name="connsiteX3" fmla="*/ 250917 w 254731"/>
              <a:gd name="connsiteY3" fmla="*/ 750584 h 758783"/>
              <a:gd name="connsiteX4" fmla="*/ 209642 w 254731"/>
              <a:gd name="connsiteY4" fmla="*/ 661684 h 758783"/>
              <a:gd name="connsiteX5" fmla="*/ 133442 w 254731"/>
              <a:gd name="connsiteY5" fmla="*/ 458484 h 758783"/>
              <a:gd name="connsiteX6" fmla="*/ 114392 w 254731"/>
              <a:gd name="connsiteY6" fmla="*/ 344184 h 758783"/>
              <a:gd name="connsiteX7" fmla="*/ 92 w 254731"/>
              <a:gd name="connsiteY7" fmla="*/ 1284 h 75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731" h="758783">
                <a:moveTo>
                  <a:pt x="92" y="1284"/>
                </a:moveTo>
                <a:cubicBezTo>
                  <a:pt x="-3083" y="-16708"/>
                  <a:pt x="76292" y="158976"/>
                  <a:pt x="95342" y="236234"/>
                </a:cubicBezTo>
                <a:cubicBezTo>
                  <a:pt x="114392" y="313492"/>
                  <a:pt x="88463" y="379109"/>
                  <a:pt x="114392" y="464834"/>
                </a:cubicBezTo>
                <a:cubicBezTo>
                  <a:pt x="140321" y="550559"/>
                  <a:pt x="235042" y="717776"/>
                  <a:pt x="250917" y="750584"/>
                </a:cubicBezTo>
                <a:cubicBezTo>
                  <a:pt x="266792" y="783392"/>
                  <a:pt x="229221" y="710367"/>
                  <a:pt x="209642" y="661684"/>
                </a:cubicBezTo>
                <a:cubicBezTo>
                  <a:pt x="190063" y="613001"/>
                  <a:pt x="149317" y="511401"/>
                  <a:pt x="133442" y="458484"/>
                </a:cubicBezTo>
                <a:cubicBezTo>
                  <a:pt x="117567" y="405567"/>
                  <a:pt x="133442" y="416151"/>
                  <a:pt x="114392" y="344184"/>
                </a:cubicBezTo>
                <a:cubicBezTo>
                  <a:pt x="95342" y="272217"/>
                  <a:pt x="3267" y="19276"/>
                  <a:pt x="92" y="128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C4FA61E4-0F3B-4AC0-9F58-BE29A3CFDA60}"/>
              </a:ext>
            </a:extLst>
          </p:cNvPr>
          <p:cNvSpPr/>
          <p:nvPr/>
        </p:nvSpPr>
        <p:spPr>
          <a:xfrm>
            <a:off x="7623100" y="5003098"/>
            <a:ext cx="474613" cy="447884"/>
          </a:xfrm>
          <a:custGeom>
            <a:avLst/>
            <a:gdLst>
              <a:gd name="connsiteX0" fmla="*/ 75 w 474613"/>
              <a:gd name="connsiteY0" fmla="*/ 702 h 447884"/>
              <a:gd name="connsiteX1" fmla="*/ 238200 w 474613"/>
              <a:gd name="connsiteY1" fmla="*/ 149927 h 447884"/>
              <a:gd name="connsiteX2" fmla="*/ 219150 w 474613"/>
              <a:gd name="connsiteY2" fmla="*/ 121352 h 447884"/>
              <a:gd name="connsiteX3" fmla="*/ 460450 w 474613"/>
              <a:gd name="connsiteY3" fmla="*/ 435677 h 447884"/>
              <a:gd name="connsiteX4" fmla="*/ 428700 w 474613"/>
              <a:gd name="connsiteY4" fmla="*/ 362652 h 447884"/>
              <a:gd name="connsiteX5" fmla="*/ 282650 w 474613"/>
              <a:gd name="connsiteY5" fmla="*/ 165802 h 447884"/>
              <a:gd name="connsiteX6" fmla="*/ 212800 w 474613"/>
              <a:gd name="connsiteY6" fmla="*/ 95952 h 447884"/>
              <a:gd name="connsiteX7" fmla="*/ 75 w 474613"/>
              <a:gd name="connsiteY7" fmla="*/ 702 h 44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613" h="447884">
                <a:moveTo>
                  <a:pt x="75" y="702"/>
                </a:moveTo>
                <a:cubicBezTo>
                  <a:pt x="4308" y="9698"/>
                  <a:pt x="201687" y="129819"/>
                  <a:pt x="238200" y="149927"/>
                </a:cubicBezTo>
                <a:cubicBezTo>
                  <a:pt x="274713" y="170035"/>
                  <a:pt x="182108" y="73727"/>
                  <a:pt x="219150" y="121352"/>
                </a:cubicBezTo>
                <a:cubicBezTo>
                  <a:pt x="256192" y="168977"/>
                  <a:pt x="425525" y="395460"/>
                  <a:pt x="460450" y="435677"/>
                </a:cubicBezTo>
                <a:cubicBezTo>
                  <a:pt x="495375" y="475894"/>
                  <a:pt x="458333" y="407631"/>
                  <a:pt x="428700" y="362652"/>
                </a:cubicBezTo>
                <a:cubicBezTo>
                  <a:pt x="399067" y="317673"/>
                  <a:pt x="318633" y="210252"/>
                  <a:pt x="282650" y="165802"/>
                </a:cubicBezTo>
                <a:cubicBezTo>
                  <a:pt x="246667" y="121352"/>
                  <a:pt x="254075" y="120294"/>
                  <a:pt x="212800" y="95952"/>
                </a:cubicBezTo>
                <a:cubicBezTo>
                  <a:pt x="171525" y="71610"/>
                  <a:pt x="-4158" y="-8294"/>
                  <a:pt x="75" y="7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7384969B-12A3-43F7-A92D-1FB892C58B66}"/>
              </a:ext>
            </a:extLst>
          </p:cNvPr>
          <p:cNvSpPr/>
          <p:nvPr/>
        </p:nvSpPr>
        <p:spPr>
          <a:xfrm>
            <a:off x="7768673" y="5620544"/>
            <a:ext cx="92627" cy="361237"/>
          </a:xfrm>
          <a:custGeom>
            <a:avLst/>
            <a:gdLst>
              <a:gd name="connsiteX0" fmla="*/ 92627 w 92627"/>
              <a:gd name="connsiteY0" fmla="*/ 2381 h 361237"/>
              <a:gd name="connsiteX1" fmla="*/ 552 w 92627"/>
              <a:gd name="connsiteY1" fmla="*/ 65881 h 361237"/>
              <a:gd name="connsiteX2" fmla="*/ 54527 w 92627"/>
              <a:gd name="connsiteY2" fmla="*/ 237331 h 361237"/>
              <a:gd name="connsiteX3" fmla="*/ 60877 w 92627"/>
              <a:gd name="connsiteY3" fmla="*/ 357981 h 361237"/>
              <a:gd name="connsiteX4" fmla="*/ 54527 w 92627"/>
              <a:gd name="connsiteY4" fmla="*/ 310356 h 361237"/>
              <a:gd name="connsiteX5" fmla="*/ 552 w 92627"/>
              <a:gd name="connsiteY5" fmla="*/ 138906 h 361237"/>
              <a:gd name="connsiteX6" fmla="*/ 92627 w 92627"/>
              <a:gd name="connsiteY6" fmla="*/ 2381 h 36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627" h="361237">
                <a:moveTo>
                  <a:pt x="92627" y="2381"/>
                </a:moveTo>
                <a:cubicBezTo>
                  <a:pt x="92627" y="-9790"/>
                  <a:pt x="6902" y="26723"/>
                  <a:pt x="552" y="65881"/>
                </a:cubicBezTo>
                <a:cubicBezTo>
                  <a:pt x="-5798" y="105039"/>
                  <a:pt x="44473" y="188648"/>
                  <a:pt x="54527" y="237331"/>
                </a:cubicBezTo>
                <a:cubicBezTo>
                  <a:pt x="64581" y="286014"/>
                  <a:pt x="60877" y="345810"/>
                  <a:pt x="60877" y="357981"/>
                </a:cubicBezTo>
                <a:cubicBezTo>
                  <a:pt x="60877" y="370152"/>
                  <a:pt x="64581" y="346868"/>
                  <a:pt x="54527" y="310356"/>
                </a:cubicBezTo>
                <a:cubicBezTo>
                  <a:pt x="44473" y="273844"/>
                  <a:pt x="-506" y="191293"/>
                  <a:pt x="552" y="138906"/>
                </a:cubicBezTo>
                <a:cubicBezTo>
                  <a:pt x="1610" y="86519"/>
                  <a:pt x="92627" y="14552"/>
                  <a:pt x="92627" y="238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1B5AE519-F070-452E-89DD-327A481E320F}"/>
              </a:ext>
            </a:extLst>
          </p:cNvPr>
          <p:cNvSpPr/>
          <p:nvPr/>
        </p:nvSpPr>
        <p:spPr>
          <a:xfrm>
            <a:off x="7619220" y="5333920"/>
            <a:ext cx="171637" cy="349336"/>
          </a:xfrm>
          <a:custGeom>
            <a:avLst/>
            <a:gdLst>
              <a:gd name="connsiteX0" fmla="*/ 26180 w 171637"/>
              <a:gd name="connsiteY0" fmla="*/ 80 h 349336"/>
              <a:gd name="connsiteX1" fmla="*/ 780 w 171637"/>
              <a:gd name="connsiteY1" fmla="*/ 95330 h 349336"/>
              <a:gd name="connsiteX2" fmla="*/ 61105 w 171637"/>
              <a:gd name="connsiteY2" fmla="*/ 209630 h 349336"/>
              <a:gd name="connsiteX3" fmla="*/ 153180 w 171637"/>
              <a:gd name="connsiteY3" fmla="*/ 298530 h 349336"/>
              <a:gd name="connsiteX4" fmla="*/ 169055 w 171637"/>
              <a:gd name="connsiteY4" fmla="*/ 349330 h 349336"/>
              <a:gd name="connsiteX5" fmla="*/ 165880 w 171637"/>
              <a:gd name="connsiteY5" fmla="*/ 301705 h 349336"/>
              <a:gd name="connsiteX6" fmla="*/ 115080 w 171637"/>
              <a:gd name="connsiteY6" fmla="*/ 247730 h 349336"/>
              <a:gd name="connsiteX7" fmla="*/ 61105 w 171637"/>
              <a:gd name="connsiteY7" fmla="*/ 171530 h 349336"/>
              <a:gd name="connsiteX8" fmla="*/ 16655 w 171637"/>
              <a:gd name="connsiteY8" fmla="*/ 111205 h 349336"/>
              <a:gd name="connsiteX9" fmla="*/ 26180 w 171637"/>
              <a:gd name="connsiteY9" fmla="*/ 80 h 34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637" h="349336">
                <a:moveTo>
                  <a:pt x="26180" y="80"/>
                </a:moveTo>
                <a:cubicBezTo>
                  <a:pt x="23534" y="-2566"/>
                  <a:pt x="-5041" y="60405"/>
                  <a:pt x="780" y="95330"/>
                </a:cubicBezTo>
                <a:cubicBezTo>
                  <a:pt x="6601" y="130255"/>
                  <a:pt x="35705" y="175763"/>
                  <a:pt x="61105" y="209630"/>
                </a:cubicBezTo>
                <a:cubicBezTo>
                  <a:pt x="86505" y="243497"/>
                  <a:pt x="135188" y="275247"/>
                  <a:pt x="153180" y="298530"/>
                </a:cubicBezTo>
                <a:cubicBezTo>
                  <a:pt x="171172" y="321813"/>
                  <a:pt x="166938" y="348801"/>
                  <a:pt x="169055" y="349330"/>
                </a:cubicBezTo>
                <a:cubicBezTo>
                  <a:pt x="171172" y="349859"/>
                  <a:pt x="174876" y="318638"/>
                  <a:pt x="165880" y="301705"/>
                </a:cubicBezTo>
                <a:cubicBezTo>
                  <a:pt x="156884" y="284772"/>
                  <a:pt x="132542" y="269426"/>
                  <a:pt x="115080" y="247730"/>
                </a:cubicBezTo>
                <a:cubicBezTo>
                  <a:pt x="97618" y="226034"/>
                  <a:pt x="77509" y="194284"/>
                  <a:pt x="61105" y="171530"/>
                </a:cubicBezTo>
                <a:cubicBezTo>
                  <a:pt x="44701" y="148776"/>
                  <a:pt x="23005" y="135017"/>
                  <a:pt x="16655" y="111205"/>
                </a:cubicBezTo>
                <a:cubicBezTo>
                  <a:pt x="10305" y="87393"/>
                  <a:pt x="28826" y="2726"/>
                  <a:pt x="26180" y="8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3504E6E8-CC08-4F62-9C27-D099DD3B3728}"/>
              </a:ext>
            </a:extLst>
          </p:cNvPr>
          <p:cNvSpPr/>
          <p:nvPr/>
        </p:nvSpPr>
        <p:spPr>
          <a:xfrm>
            <a:off x="7272244" y="4990864"/>
            <a:ext cx="363841" cy="379657"/>
          </a:xfrm>
          <a:custGeom>
            <a:avLst/>
            <a:gdLst>
              <a:gd name="connsiteX0" fmla="*/ 94 w 363841"/>
              <a:gd name="connsiteY0" fmla="*/ 236 h 379657"/>
              <a:gd name="connsiteX1" fmla="*/ 58831 w 363841"/>
              <a:gd name="connsiteY1" fmla="*/ 127236 h 379657"/>
              <a:gd name="connsiteX2" fmla="*/ 44544 w 363841"/>
              <a:gd name="connsiteY2" fmla="*/ 119299 h 379657"/>
              <a:gd name="connsiteX3" fmla="*/ 165194 w 363841"/>
              <a:gd name="connsiteY3" fmla="*/ 271699 h 379657"/>
              <a:gd name="connsiteX4" fmla="*/ 249331 w 363841"/>
              <a:gd name="connsiteY4" fmla="*/ 336786 h 379657"/>
              <a:gd name="connsiteX5" fmla="*/ 363631 w 363841"/>
              <a:gd name="connsiteY5" fmla="*/ 379649 h 379657"/>
              <a:gd name="connsiteX6" fmla="*/ 274731 w 363841"/>
              <a:gd name="connsiteY6" fmla="*/ 333611 h 379657"/>
              <a:gd name="connsiteX7" fmla="*/ 168369 w 363841"/>
              <a:gd name="connsiteY7" fmla="*/ 241536 h 379657"/>
              <a:gd name="connsiteX8" fmla="*/ 74706 w 363841"/>
              <a:gd name="connsiteY8" fmla="*/ 163749 h 379657"/>
              <a:gd name="connsiteX9" fmla="*/ 94 w 363841"/>
              <a:gd name="connsiteY9" fmla="*/ 236 h 37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3841" h="379657">
                <a:moveTo>
                  <a:pt x="94" y="236"/>
                </a:moveTo>
                <a:cubicBezTo>
                  <a:pt x="-2552" y="-5849"/>
                  <a:pt x="51423" y="107392"/>
                  <a:pt x="58831" y="127236"/>
                </a:cubicBezTo>
                <a:cubicBezTo>
                  <a:pt x="66239" y="147080"/>
                  <a:pt x="26817" y="95222"/>
                  <a:pt x="44544" y="119299"/>
                </a:cubicBezTo>
                <a:cubicBezTo>
                  <a:pt x="62271" y="143376"/>
                  <a:pt x="131063" y="235451"/>
                  <a:pt x="165194" y="271699"/>
                </a:cubicBezTo>
                <a:cubicBezTo>
                  <a:pt x="199325" y="307947"/>
                  <a:pt x="216258" y="318794"/>
                  <a:pt x="249331" y="336786"/>
                </a:cubicBezTo>
                <a:cubicBezTo>
                  <a:pt x="282404" y="354778"/>
                  <a:pt x="359398" y="380178"/>
                  <a:pt x="363631" y="379649"/>
                </a:cubicBezTo>
                <a:cubicBezTo>
                  <a:pt x="367864" y="379120"/>
                  <a:pt x="307275" y="356630"/>
                  <a:pt x="274731" y="333611"/>
                </a:cubicBezTo>
                <a:cubicBezTo>
                  <a:pt x="242187" y="310592"/>
                  <a:pt x="201707" y="269846"/>
                  <a:pt x="168369" y="241536"/>
                </a:cubicBezTo>
                <a:cubicBezTo>
                  <a:pt x="135032" y="213226"/>
                  <a:pt x="103546" y="202907"/>
                  <a:pt x="74706" y="163749"/>
                </a:cubicBezTo>
                <a:cubicBezTo>
                  <a:pt x="45866" y="124591"/>
                  <a:pt x="2740" y="6321"/>
                  <a:pt x="94" y="2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F0D91189-5E06-4060-B057-64E6C3392A06}"/>
              </a:ext>
            </a:extLst>
          </p:cNvPr>
          <p:cNvSpPr/>
          <p:nvPr/>
        </p:nvSpPr>
        <p:spPr>
          <a:xfrm>
            <a:off x="7303593" y="4959194"/>
            <a:ext cx="295495" cy="83372"/>
          </a:xfrm>
          <a:custGeom>
            <a:avLst/>
            <a:gdLst>
              <a:gd name="connsiteX0" fmla="*/ 495 w 295495"/>
              <a:gd name="connsiteY0" fmla="*/ 156 h 83372"/>
              <a:gd name="connsiteX1" fmla="*/ 138607 w 295495"/>
              <a:gd name="connsiteY1" fmla="*/ 82706 h 83372"/>
              <a:gd name="connsiteX2" fmla="*/ 292595 w 295495"/>
              <a:gd name="connsiteY2" fmla="*/ 39844 h 83372"/>
              <a:gd name="connsiteX3" fmla="*/ 232270 w 295495"/>
              <a:gd name="connsiteY3" fmla="*/ 54131 h 83372"/>
              <a:gd name="connsiteX4" fmla="*/ 144957 w 295495"/>
              <a:gd name="connsiteY4" fmla="*/ 62069 h 83372"/>
              <a:gd name="connsiteX5" fmla="*/ 94157 w 295495"/>
              <a:gd name="connsiteY5" fmla="*/ 62069 h 83372"/>
              <a:gd name="connsiteX6" fmla="*/ 495 w 295495"/>
              <a:gd name="connsiteY6" fmla="*/ 156 h 8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95" h="83372">
                <a:moveTo>
                  <a:pt x="495" y="156"/>
                </a:moveTo>
                <a:cubicBezTo>
                  <a:pt x="7903" y="3596"/>
                  <a:pt x="89924" y="76091"/>
                  <a:pt x="138607" y="82706"/>
                </a:cubicBezTo>
                <a:cubicBezTo>
                  <a:pt x="187290" y="89321"/>
                  <a:pt x="276985" y="44606"/>
                  <a:pt x="292595" y="39844"/>
                </a:cubicBezTo>
                <a:cubicBezTo>
                  <a:pt x="308205" y="35082"/>
                  <a:pt x="256876" y="50427"/>
                  <a:pt x="232270" y="54131"/>
                </a:cubicBezTo>
                <a:cubicBezTo>
                  <a:pt x="207664" y="57835"/>
                  <a:pt x="167976" y="60746"/>
                  <a:pt x="144957" y="62069"/>
                </a:cubicBezTo>
                <a:cubicBezTo>
                  <a:pt x="121938" y="63392"/>
                  <a:pt x="117440" y="73181"/>
                  <a:pt x="94157" y="62069"/>
                </a:cubicBezTo>
                <a:cubicBezTo>
                  <a:pt x="70874" y="50957"/>
                  <a:pt x="-6913" y="-3284"/>
                  <a:pt x="495" y="15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D62D1E8B-4FE0-45A7-8560-00D861D49101}"/>
              </a:ext>
            </a:extLst>
          </p:cNvPr>
          <p:cNvSpPr/>
          <p:nvPr/>
        </p:nvSpPr>
        <p:spPr>
          <a:xfrm>
            <a:off x="7377113" y="4876768"/>
            <a:ext cx="275051" cy="140348"/>
          </a:xfrm>
          <a:custGeom>
            <a:avLst/>
            <a:gdLst>
              <a:gd name="connsiteX0" fmla="*/ 0 w 275051"/>
              <a:gd name="connsiteY0" fmla="*/ 32 h 140348"/>
              <a:gd name="connsiteX1" fmla="*/ 158750 w 275051"/>
              <a:gd name="connsiteY1" fmla="*/ 96870 h 140348"/>
              <a:gd name="connsiteX2" fmla="*/ 273050 w 275051"/>
              <a:gd name="connsiteY2" fmla="*/ 139732 h 140348"/>
              <a:gd name="connsiteX3" fmla="*/ 225425 w 275051"/>
              <a:gd name="connsiteY3" fmla="*/ 119095 h 140348"/>
              <a:gd name="connsiteX4" fmla="*/ 147637 w 275051"/>
              <a:gd name="connsiteY4" fmla="*/ 76232 h 140348"/>
              <a:gd name="connsiteX5" fmla="*/ 160337 w 275051"/>
              <a:gd name="connsiteY5" fmla="*/ 85757 h 140348"/>
              <a:gd name="connsiteX6" fmla="*/ 0 w 275051"/>
              <a:gd name="connsiteY6" fmla="*/ 32 h 14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051" h="140348">
                <a:moveTo>
                  <a:pt x="0" y="32"/>
                </a:moveTo>
                <a:cubicBezTo>
                  <a:pt x="-264" y="1884"/>
                  <a:pt x="113242" y="73587"/>
                  <a:pt x="158750" y="96870"/>
                </a:cubicBezTo>
                <a:cubicBezTo>
                  <a:pt x="204258" y="120153"/>
                  <a:pt x="261938" y="136028"/>
                  <a:pt x="273050" y="139732"/>
                </a:cubicBezTo>
                <a:cubicBezTo>
                  <a:pt x="284162" y="143436"/>
                  <a:pt x="246327" y="129678"/>
                  <a:pt x="225425" y="119095"/>
                </a:cubicBezTo>
                <a:cubicBezTo>
                  <a:pt x="204523" y="108512"/>
                  <a:pt x="158485" y="81788"/>
                  <a:pt x="147637" y="76232"/>
                </a:cubicBezTo>
                <a:cubicBezTo>
                  <a:pt x="136789" y="70676"/>
                  <a:pt x="182562" y="95811"/>
                  <a:pt x="160337" y="85757"/>
                </a:cubicBezTo>
                <a:cubicBezTo>
                  <a:pt x="138112" y="75703"/>
                  <a:pt x="264" y="-1820"/>
                  <a:pt x="0" y="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A0CF1F33-1761-43EF-9349-825488EFE00B}"/>
              </a:ext>
            </a:extLst>
          </p:cNvPr>
          <p:cNvSpPr/>
          <p:nvPr/>
        </p:nvSpPr>
        <p:spPr>
          <a:xfrm>
            <a:off x="7332663" y="4946599"/>
            <a:ext cx="210720" cy="52435"/>
          </a:xfrm>
          <a:custGeom>
            <a:avLst/>
            <a:gdLst>
              <a:gd name="connsiteX0" fmla="*/ 0 w 210720"/>
              <a:gd name="connsiteY0" fmla="*/ 51 h 52435"/>
              <a:gd name="connsiteX1" fmla="*/ 111125 w 210720"/>
              <a:gd name="connsiteY1" fmla="*/ 50851 h 52435"/>
              <a:gd name="connsiteX2" fmla="*/ 209550 w 210720"/>
              <a:gd name="connsiteY2" fmla="*/ 39739 h 52435"/>
              <a:gd name="connsiteX3" fmla="*/ 161925 w 210720"/>
              <a:gd name="connsiteY3" fmla="*/ 41326 h 52435"/>
              <a:gd name="connsiteX4" fmla="*/ 111125 w 210720"/>
              <a:gd name="connsiteY4" fmla="*/ 41326 h 52435"/>
              <a:gd name="connsiteX5" fmla="*/ 0 w 210720"/>
              <a:gd name="connsiteY5" fmla="*/ 51 h 5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20" h="52435">
                <a:moveTo>
                  <a:pt x="0" y="51"/>
                </a:moveTo>
                <a:cubicBezTo>
                  <a:pt x="0" y="1638"/>
                  <a:pt x="76200" y="44236"/>
                  <a:pt x="111125" y="50851"/>
                </a:cubicBezTo>
                <a:cubicBezTo>
                  <a:pt x="146050" y="57466"/>
                  <a:pt x="201083" y="41326"/>
                  <a:pt x="209550" y="39739"/>
                </a:cubicBezTo>
                <a:cubicBezTo>
                  <a:pt x="218017" y="38152"/>
                  <a:pt x="178329" y="41062"/>
                  <a:pt x="161925" y="41326"/>
                </a:cubicBezTo>
                <a:cubicBezTo>
                  <a:pt x="145521" y="41591"/>
                  <a:pt x="134408" y="48470"/>
                  <a:pt x="111125" y="41326"/>
                </a:cubicBezTo>
                <a:cubicBezTo>
                  <a:pt x="87842" y="34182"/>
                  <a:pt x="0" y="-1536"/>
                  <a:pt x="0" y="5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34721F84-C9E0-4AD0-B6CE-020A6171DB34}"/>
              </a:ext>
            </a:extLst>
          </p:cNvPr>
          <p:cNvSpPr/>
          <p:nvPr/>
        </p:nvSpPr>
        <p:spPr>
          <a:xfrm>
            <a:off x="7789079" y="5970719"/>
            <a:ext cx="190668" cy="133839"/>
          </a:xfrm>
          <a:custGeom>
            <a:avLst/>
            <a:gdLst>
              <a:gd name="connsiteX0" fmla="*/ 254 w 190668"/>
              <a:gd name="connsiteY0" fmla="*/ 398 h 133839"/>
              <a:gd name="connsiteX1" fmla="*/ 156888 w 190668"/>
              <a:gd name="connsiteY1" fmla="*/ 123164 h 133839"/>
              <a:gd name="connsiteX2" fmla="*/ 188638 w 190668"/>
              <a:gd name="connsiteY2" fmla="*/ 123164 h 133839"/>
              <a:gd name="connsiteX3" fmla="*/ 120904 w 190668"/>
              <a:gd name="connsiteY3" fmla="*/ 85064 h 133839"/>
              <a:gd name="connsiteX4" fmla="*/ 254 w 190668"/>
              <a:gd name="connsiteY4" fmla="*/ 398 h 133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668" h="133839">
                <a:moveTo>
                  <a:pt x="254" y="398"/>
                </a:moveTo>
                <a:cubicBezTo>
                  <a:pt x="6251" y="6748"/>
                  <a:pt x="125491" y="102703"/>
                  <a:pt x="156888" y="123164"/>
                </a:cubicBezTo>
                <a:cubicBezTo>
                  <a:pt x="188285" y="143625"/>
                  <a:pt x="194635" y="129514"/>
                  <a:pt x="188638" y="123164"/>
                </a:cubicBezTo>
                <a:cubicBezTo>
                  <a:pt x="182641" y="116814"/>
                  <a:pt x="145951" y="104819"/>
                  <a:pt x="120904" y="85064"/>
                </a:cubicBezTo>
                <a:cubicBezTo>
                  <a:pt x="95857" y="65309"/>
                  <a:pt x="-5743" y="-5952"/>
                  <a:pt x="254" y="39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765CD320-0EE0-4EBF-9A40-59D07DDC0D31}"/>
              </a:ext>
            </a:extLst>
          </p:cNvPr>
          <p:cNvSpPr/>
          <p:nvPr/>
        </p:nvSpPr>
        <p:spPr>
          <a:xfrm>
            <a:off x="7692802" y="5938849"/>
            <a:ext cx="135192" cy="512139"/>
          </a:xfrm>
          <a:custGeom>
            <a:avLst/>
            <a:gdLst>
              <a:gd name="connsiteX0" fmla="*/ 134631 w 135192"/>
              <a:gd name="connsiteY0" fmla="*/ 518 h 512139"/>
              <a:gd name="connsiteX1" fmla="*/ 56315 w 135192"/>
              <a:gd name="connsiteY1" fmla="*/ 169851 h 512139"/>
              <a:gd name="connsiteX2" fmla="*/ 28798 w 135192"/>
              <a:gd name="connsiteY2" fmla="*/ 271451 h 512139"/>
              <a:gd name="connsiteX3" fmla="*/ 3398 w 135192"/>
              <a:gd name="connsiteY3" fmla="*/ 332834 h 512139"/>
              <a:gd name="connsiteX4" fmla="*/ 109231 w 135192"/>
              <a:gd name="connsiteY4" fmla="*/ 508518 h 512139"/>
              <a:gd name="connsiteX5" fmla="*/ 54198 w 135192"/>
              <a:gd name="connsiteY5" fmla="*/ 447134 h 512139"/>
              <a:gd name="connsiteX6" fmla="*/ 18215 w 135192"/>
              <a:gd name="connsiteY6" fmla="*/ 394218 h 512139"/>
              <a:gd name="connsiteX7" fmla="*/ 13981 w 135192"/>
              <a:gd name="connsiteY7" fmla="*/ 303201 h 512139"/>
              <a:gd name="connsiteX8" fmla="*/ 11865 w 135192"/>
              <a:gd name="connsiteY8" fmla="*/ 229118 h 512139"/>
              <a:gd name="connsiteX9" fmla="*/ 134631 w 135192"/>
              <a:gd name="connsiteY9" fmla="*/ 518 h 51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92" h="512139">
                <a:moveTo>
                  <a:pt x="134631" y="518"/>
                </a:moveTo>
                <a:cubicBezTo>
                  <a:pt x="142039" y="-9360"/>
                  <a:pt x="73954" y="124696"/>
                  <a:pt x="56315" y="169851"/>
                </a:cubicBezTo>
                <a:cubicBezTo>
                  <a:pt x="38676" y="215007"/>
                  <a:pt x="37617" y="244287"/>
                  <a:pt x="28798" y="271451"/>
                </a:cubicBezTo>
                <a:cubicBezTo>
                  <a:pt x="19978" y="298615"/>
                  <a:pt x="-10008" y="293323"/>
                  <a:pt x="3398" y="332834"/>
                </a:cubicBezTo>
                <a:cubicBezTo>
                  <a:pt x="16803" y="372345"/>
                  <a:pt x="100764" y="489468"/>
                  <a:pt x="109231" y="508518"/>
                </a:cubicBezTo>
                <a:cubicBezTo>
                  <a:pt x="117698" y="527568"/>
                  <a:pt x="69367" y="466184"/>
                  <a:pt x="54198" y="447134"/>
                </a:cubicBezTo>
                <a:cubicBezTo>
                  <a:pt x="39029" y="428084"/>
                  <a:pt x="24918" y="418207"/>
                  <a:pt x="18215" y="394218"/>
                </a:cubicBezTo>
                <a:cubicBezTo>
                  <a:pt x="11512" y="370229"/>
                  <a:pt x="15039" y="330718"/>
                  <a:pt x="13981" y="303201"/>
                </a:cubicBezTo>
                <a:cubicBezTo>
                  <a:pt x="12923" y="275684"/>
                  <a:pt x="-6127" y="276743"/>
                  <a:pt x="11865" y="229118"/>
                </a:cubicBezTo>
                <a:cubicBezTo>
                  <a:pt x="29857" y="181493"/>
                  <a:pt x="127223" y="10396"/>
                  <a:pt x="134631" y="51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F49404E6-22BC-46A4-990E-429AB883C0FC}"/>
              </a:ext>
            </a:extLst>
          </p:cNvPr>
          <p:cNvSpPr/>
          <p:nvPr/>
        </p:nvSpPr>
        <p:spPr>
          <a:xfrm>
            <a:off x="7418836" y="6360501"/>
            <a:ext cx="302834" cy="493621"/>
          </a:xfrm>
          <a:custGeom>
            <a:avLst/>
            <a:gdLst>
              <a:gd name="connsiteX0" fmla="*/ 302764 w 302834"/>
              <a:gd name="connsiteY0" fmla="*/ 82 h 493621"/>
              <a:gd name="connsiteX1" fmla="*/ 226564 w 302834"/>
              <a:gd name="connsiteY1" fmla="*/ 93216 h 493621"/>
              <a:gd name="connsiteX2" fmla="*/ 211747 w 302834"/>
              <a:gd name="connsiteY2" fmla="*/ 152482 h 493621"/>
              <a:gd name="connsiteX3" fmla="*/ 52997 w 302834"/>
              <a:gd name="connsiteY3" fmla="*/ 412832 h 493621"/>
              <a:gd name="connsiteX4" fmla="*/ 81 w 302834"/>
              <a:gd name="connsiteY4" fmla="*/ 493266 h 493621"/>
              <a:gd name="connsiteX5" fmla="*/ 44531 w 302834"/>
              <a:gd name="connsiteY5" fmla="*/ 433999 h 493621"/>
              <a:gd name="connsiteX6" fmla="*/ 173647 w 302834"/>
              <a:gd name="connsiteY6" fmla="*/ 254082 h 493621"/>
              <a:gd name="connsiteX7" fmla="*/ 177881 w 302834"/>
              <a:gd name="connsiteY7" fmla="*/ 283716 h 493621"/>
              <a:gd name="connsiteX8" fmla="*/ 211747 w 302834"/>
              <a:gd name="connsiteY8" fmla="*/ 110149 h 493621"/>
              <a:gd name="connsiteX9" fmla="*/ 302764 w 302834"/>
              <a:gd name="connsiteY9" fmla="*/ 82 h 49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2834" h="493621">
                <a:moveTo>
                  <a:pt x="302764" y="82"/>
                </a:moveTo>
                <a:cubicBezTo>
                  <a:pt x="305234" y="-2740"/>
                  <a:pt x="241733" y="67816"/>
                  <a:pt x="226564" y="93216"/>
                </a:cubicBezTo>
                <a:cubicBezTo>
                  <a:pt x="211395" y="118616"/>
                  <a:pt x="240675" y="99213"/>
                  <a:pt x="211747" y="152482"/>
                </a:cubicBezTo>
                <a:cubicBezTo>
                  <a:pt x="182819" y="205751"/>
                  <a:pt x="88275" y="356035"/>
                  <a:pt x="52997" y="412832"/>
                </a:cubicBezTo>
                <a:cubicBezTo>
                  <a:pt x="17719" y="469629"/>
                  <a:pt x="1492" y="489738"/>
                  <a:pt x="81" y="493266"/>
                </a:cubicBezTo>
                <a:cubicBezTo>
                  <a:pt x="-1330" y="496794"/>
                  <a:pt x="15603" y="473863"/>
                  <a:pt x="44531" y="433999"/>
                </a:cubicBezTo>
                <a:cubicBezTo>
                  <a:pt x="73459" y="394135"/>
                  <a:pt x="151422" y="279129"/>
                  <a:pt x="173647" y="254082"/>
                </a:cubicBezTo>
                <a:cubicBezTo>
                  <a:pt x="195872" y="229035"/>
                  <a:pt x="171531" y="307705"/>
                  <a:pt x="177881" y="283716"/>
                </a:cubicBezTo>
                <a:cubicBezTo>
                  <a:pt x="184231" y="259727"/>
                  <a:pt x="193755" y="155305"/>
                  <a:pt x="211747" y="110149"/>
                </a:cubicBezTo>
                <a:cubicBezTo>
                  <a:pt x="229739" y="64993"/>
                  <a:pt x="300294" y="2904"/>
                  <a:pt x="302764" y="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0BACF82B-6F23-4B13-A11E-BB6292E98F36}"/>
              </a:ext>
            </a:extLst>
          </p:cNvPr>
          <p:cNvSpPr/>
          <p:nvPr/>
        </p:nvSpPr>
        <p:spPr>
          <a:xfrm>
            <a:off x="6971336" y="6306963"/>
            <a:ext cx="85633" cy="568018"/>
          </a:xfrm>
          <a:custGeom>
            <a:avLst/>
            <a:gdLst>
              <a:gd name="connsiteX0" fmla="*/ 85631 w 85633"/>
              <a:gd name="connsiteY0" fmla="*/ 704 h 568018"/>
              <a:gd name="connsiteX1" fmla="*/ 39064 w 85633"/>
              <a:gd name="connsiteY1" fmla="*/ 176387 h 568018"/>
              <a:gd name="connsiteX2" fmla="*/ 49647 w 85633"/>
              <a:gd name="connsiteY2" fmla="*/ 115004 h 568018"/>
              <a:gd name="connsiteX3" fmla="*/ 22131 w 85633"/>
              <a:gd name="connsiteY3" fmla="*/ 201787 h 568018"/>
              <a:gd name="connsiteX4" fmla="*/ 13664 w 85633"/>
              <a:gd name="connsiteY4" fmla="*/ 440970 h 568018"/>
              <a:gd name="connsiteX5" fmla="*/ 13664 w 85633"/>
              <a:gd name="connsiteY5" fmla="*/ 360537 h 568018"/>
              <a:gd name="connsiteX6" fmla="*/ 964 w 85633"/>
              <a:gd name="connsiteY6" fmla="*/ 567970 h 568018"/>
              <a:gd name="connsiteX7" fmla="*/ 43297 w 85633"/>
              <a:gd name="connsiteY7" fmla="*/ 339370 h 568018"/>
              <a:gd name="connsiteX8" fmla="*/ 34831 w 85633"/>
              <a:gd name="connsiteY8" fmla="*/ 341487 h 568018"/>
              <a:gd name="connsiteX9" fmla="*/ 41181 w 85633"/>
              <a:gd name="connsiteY9" fmla="*/ 123470 h 568018"/>
              <a:gd name="connsiteX10" fmla="*/ 85631 w 85633"/>
              <a:gd name="connsiteY10" fmla="*/ 704 h 56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633" h="568018">
                <a:moveTo>
                  <a:pt x="85631" y="704"/>
                </a:moveTo>
                <a:cubicBezTo>
                  <a:pt x="85278" y="9523"/>
                  <a:pt x="45061" y="157337"/>
                  <a:pt x="39064" y="176387"/>
                </a:cubicBezTo>
                <a:cubicBezTo>
                  <a:pt x="33067" y="195437"/>
                  <a:pt x="52469" y="110771"/>
                  <a:pt x="49647" y="115004"/>
                </a:cubicBezTo>
                <a:cubicBezTo>
                  <a:pt x="46825" y="119237"/>
                  <a:pt x="28128" y="147459"/>
                  <a:pt x="22131" y="201787"/>
                </a:cubicBezTo>
                <a:cubicBezTo>
                  <a:pt x="16134" y="256115"/>
                  <a:pt x="15075" y="414512"/>
                  <a:pt x="13664" y="440970"/>
                </a:cubicBezTo>
                <a:cubicBezTo>
                  <a:pt x="12253" y="467428"/>
                  <a:pt x="15781" y="339370"/>
                  <a:pt x="13664" y="360537"/>
                </a:cubicBezTo>
                <a:cubicBezTo>
                  <a:pt x="11547" y="381704"/>
                  <a:pt x="-3975" y="571498"/>
                  <a:pt x="964" y="567970"/>
                </a:cubicBezTo>
                <a:cubicBezTo>
                  <a:pt x="5903" y="564442"/>
                  <a:pt x="37652" y="377117"/>
                  <a:pt x="43297" y="339370"/>
                </a:cubicBezTo>
                <a:cubicBezTo>
                  <a:pt x="48941" y="301623"/>
                  <a:pt x="35184" y="377470"/>
                  <a:pt x="34831" y="341487"/>
                </a:cubicBezTo>
                <a:cubicBezTo>
                  <a:pt x="34478" y="305504"/>
                  <a:pt x="34126" y="179209"/>
                  <a:pt x="41181" y="123470"/>
                </a:cubicBezTo>
                <a:cubicBezTo>
                  <a:pt x="48236" y="67731"/>
                  <a:pt x="85984" y="-8115"/>
                  <a:pt x="85631" y="70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2E48A52B-AC7D-45DF-9275-B74935523BF7}"/>
              </a:ext>
            </a:extLst>
          </p:cNvPr>
          <p:cNvSpPr/>
          <p:nvPr/>
        </p:nvSpPr>
        <p:spPr>
          <a:xfrm>
            <a:off x="7393517" y="6011276"/>
            <a:ext cx="383656" cy="239241"/>
          </a:xfrm>
          <a:custGeom>
            <a:avLst/>
            <a:gdLst>
              <a:gd name="connsiteX0" fmla="*/ 383116 w 383656"/>
              <a:gd name="connsiteY0" fmla="*/ 57 h 239241"/>
              <a:gd name="connsiteX1" fmla="*/ 300566 w 383656"/>
              <a:gd name="connsiteY1" fmla="*/ 124941 h 239241"/>
              <a:gd name="connsiteX2" fmla="*/ 268816 w 383656"/>
              <a:gd name="connsiteY2" fmla="*/ 154574 h 239241"/>
              <a:gd name="connsiteX3" fmla="*/ 150283 w 383656"/>
              <a:gd name="connsiteY3" fmla="*/ 201141 h 239241"/>
              <a:gd name="connsiteX4" fmla="*/ 71966 w 383656"/>
              <a:gd name="connsiteY4" fmla="*/ 215957 h 239241"/>
              <a:gd name="connsiteX5" fmla="*/ 0 w 383656"/>
              <a:gd name="connsiteY5" fmla="*/ 239241 h 239241"/>
              <a:gd name="connsiteX6" fmla="*/ 215900 w 383656"/>
              <a:gd name="connsiteY6" fmla="*/ 171507 h 239241"/>
              <a:gd name="connsiteX7" fmla="*/ 124883 w 383656"/>
              <a:gd name="connsiteY7" fmla="*/ 218074 h 239241"/>
              <a:gd name="connsiteX8" fmla="*/ 256116 w 383656"/>
              <a:gd name="connsiteY8" fmla="*/ 141874 h 239241"/>
              <a:gd name="connsiteX9" fmla="*/ 383116 w 383656"/>
              <a:gd name="connsiteY9" fmla="*/ 57 h 23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656" h="239241">
                <a:moveTo>
                  <a:pt x="383116" y="57"/>
                </a:moveTo>
                <a:cubicBezTo>
                  <a:pt x="390524" y="-2765"/>
                  <a:pt x="319616" y="99188"/>
                  <a:pt x="300566" y="124941"/>
                </a:cubicBezTo>
                <a:cubicBezTo>
                  <a:pt x="281516" y="150694"/>
                  <a:pt x="293863" y="141874"/>
                  <a:pt x="268816" y="154574"/>
                </a:cubicBezTo>
                <a:cubicBezTo>
                  <a:pt x="243769" y="167274"/>
                  <a:pt x="183091" y="190911"/>
                  <a:pt x="150283" y="201141"/>
                </a:cubicBezTo>
                <a:cubicBezTo>
                  <a:pt x="117475" y="211372"/>
                  <a:pt x="97013" y="209607"/>
                  <a:pt x="71966" y="215957"/>
                </a:cubicBezTo>
                <a:cubicBezTo>
                  <a:pt x="46919" y="222307"/>
                  <a:pt x="0" y="239241"/>
                  <a:pt x="0" y="239241"/>
                </a:cubicBezTo>
                <a:cubicBezTo>
                  <a:pt x="23989" y="231833"/>
                  <a:pt x="195086" y="175035"/>
                  <a:pt x="215900" y="171507"/>
                </a:cubicBezTo>
                <a:cubicBezTo>
                  <a:pt x="236714" y="167979"/>
                  <a:pt x="118180" y="223013"/>
                  <a:pt x="124883" y="218074"/>
                </a:cubicBezTo>
                <a:cubicBezTo>
                  <a:pt x="131586" y="213135"/>
                  <a:pt x="216958" y="172566"/>
                  <a:pt x="256116" y="141874"/>
                </a:cubicBezTo>
                <a:cubicBezTo>
                  <a:pt x="295274" y="111182"/>
                  <a:pt x="375708" y="2879"/>
                  <a:pt x="383116" y="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9FF4687C-17E9-4503-9A8E-C711E9916907}"/>
              </a:ext>
            </a:extLst>
          </p:cNvPr>
          <p:cNvSpPr/>
          <p:nvPr/>
        </p:nvSpPr>
        <p:spPr>
          <a:xfrm>
            <a:off x="7062584" y="6188607"/>
            <a:ext cx="367150" cy="117400"/>
          </a:xfrm>
          <a:custGeom>
            <a:avLst/>
            <a:gdLst>
              <a:gd name="connsiteX0" fmla="*/ 2849 w 367150"/>
              <a:gd name="connsiteY0" fmla="*/ 116943 h 117400"/>
              <a:gd name="connsiteX1" fmla="*/ 212399 w 367150"/>
              <a:gd name="connsiteY1" fmla="*/ 40743 h 117400"/>
              <a:gd name="connsiteX2" fmla="*/ 134083 w 367150"/>
              <a:gd name="connsiteY2" fmla="*/ 64026 h 117400"/>
              <a:gd name="connsiteX3" fmla="*/ 366916 w 367150"/>
              <a:gd name="connsiteY3" fmla="*/ 526 h 117400"/>
              <a:gd name="connsiteX4" fmla="*/ 178533 w 367150"/>
              <a:gd name="connsiteY4" fmla="*/ 32276 h 117400"/>
              <a:gd name="connsiteX5" fmla="*/ 212399 w 367150"/>
              <a:gd name="connsiteY5" fmla="*/ 4760 h 117400"/>
              <a:gd name="connsiteX6" fmla="*/ 98099 w 367150"/>
              <a:gd name="connsiteY6" fmla="*/ 70376 h 117400"/>
              <a:gd name="connsiteX7" fmla="*/ 2849 w 367150"/>
              <a:gd name="connsiteY7" fmla="*/ 116943 h 11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150" h="117400">
                <a:moveTo>
                  <a:pt x="2849" y="116943"/>
                </a:moveTo>
                <a:cubicBezTo>
                  <a:pt x="21899" y="112004"/>
                  <a:pt x="190527" y="49562"/>
                  <a:pt x="212399" y="40743"/>
                </a:cubicBezTo>
                <a:cubicBezTo>
                  <a:pt x="234271" y="31924"/>
                  <a:pt x="108330" y="70729"/>
                  <a:pt x="134083" y="64026"/>
                </a:cubicBezTo>
                <a:cubicBezTo>
                  <a:pt x="159836" y="57323"/>
                  <a:pt x="359508" y="5818"/>
                  <a:pt x="366916" y="526"/>
                </a:cubicBezTo>
                <a:cubicBezTo>
                  <a:pt x="374324" y="-4766"/>
                  <a:pt x="204286" y="31570"/>
                  <a:pt x="178533" y="32276"/>
                </a:cubicBezTo>
                <a:cubicBezTo>
                  <a:pt x="152780" y="32982"/>
                  <a:pt x="225805" y="-1590"/>
                  <a:pt x="212399" y="4760"/>
                </a:cubicBezTo>
                <a:cubicBezTo>
                  <a:pt x="198993" y="11110"/>
                  <a:pt x="130907" y="55207"/>
                  <a:pt x="98099" y="70376"/>
                </a:cubicBezTo>
                <a:cubicBezTo>
                  <a:pt x="65291" y="85545"/>
                  <a:pt x="-16201" y="121882"/>
                  <a:pt x="2849" y="11694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B3F6A4A4-53C2-49BB-992D-7425BC455C9E}"/>
              </a:ext>
            </a:extLst>
          </p:cNvPr>
          <p:cNvSpPr/>
          <p:nvPr/>
        </p:nvSpPr>
        <p:spPr>
          <a:xfrm>
            <a:off x="7054579" y="5683247"/>
            <a:ext cx="81567" cy="637729"/>
          </a:xfrm>
          <a:custGeom>
            <a:avLst/>
            <a:gdLst>
              <a:gd name="connsiteX0" fmla="*/ 48954 w 81567"/>
              <a:gd name="connsiteY0" fmla="*/ 3 h 637729"/>
              <a:gd name="connsiteX1" fmla="*/ 72238 w 81567"/>
              <a:gd name="connsiteY1" fmla="*/ 251886 h 637729"/>
              <a:gd name="connsiteX2" fmla="*/ 76471 w 81567"/>
              <a:gd name="connsiteY2" fmla="*/ 162986 h 637729"/>
              <a:gd name="connsiteX3" fmla="*/ 44721 w 81567"/>
              <a:gd name="connsiteY3" fmla="*/ 421220 h 637729"/>
              <a:gd name="connsiteX4" fmla="*/ 80704 w 81567"/>
              <a:gd name="connsiteY4" fmla="*/ 332320 h 637729"/>
              <a:gd name="connsiteX5" fmla="*/ 271 w 81567"/>
              <a:gd name="connsiteY5" fmla="*/ 632886 h 637729"/>
              <a:gd name="connsiteX6" fmla="*/ 55304 w 81567"/>
              <a:gd name="connsiteY6" fmla="*/ 499536 h 637729"/>
              <a:gd name="connsiteX7" fmla="*/ 76471 w 81567"/>
              <a:gd name="connsiteY7" fmla="*/ 258236 h 637729"/>
              <a:gd name="connsiteX8" fmla="*/ 78588 w 81567"/>
              <a:gd name="connsiteY8" fmla="*/ 245536 h 637729"/>
              <a:gd name="connsiteX9" fmla="*/ 48954 w 81567"/>
              <a:gd name="connsiteY9" fmla="*/ 3 h 63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567" h="637729">
                <a:moveTo>
                  <a:pt x="48954" y="3"/>
                </a:moveTo>
                <a:cubicBezTo>
                  <a:pt x="47896" y="1061"/>
                  <a:pt x="67652" y="224722"/>
                  <a:pt x="72238" y="251886"/>
                </a:cubicBezTo>
                <a:cubicBezTo>
                  <a:pt x="76824" y="279050"/>
                  <a:pt x="81057" y="134764"/>
                  <a:pt x="76471" y="162986"/>
                </a:cubicBezTo>
                <a:cubicBezTo>
                  <a:pt x="71885" y="191208"/>
                  <a:pt x="44016" y="392998"/>
                  <a:pt x="44721" y="421220"/>
                </a:cubicBezTo>
                <a:cubicBezTo>
                  <a:pt x="45426" y="449442"/>
                  <a:pt x="88112" y="297042"/>
                  <a:pt x="80704" y="332320"/>
                </a:cubicBezTo>
                <a:cubicBezTo>
                  <a:pt x="73296" y="367598"/>
                  <a:pt x="4504" y="605017"/>
                  <a:pt x="271" y="632886"/>
                </a:cubicBezTo>
                <a:cubicBezTo>
                  <a:pt x="-3962" y="660755"/>
                  <a:pt x="42604" y="561978"/>
                  <a:pt x="55304" y="499536"/>
                </a:cubicBezTo>
                <a:cubicBezTo>
                  <a:pt x="68004" y="437094"/>
                  <a:pt x="72590" y="300569"/>
                  <a:pt x="76471" y="258236"/>
                </a:cubicBezTo>
                <a:cubicBezTo>
                  <a:pt x="80352" y="215903"/>
                  <a:pt x="81058" y="281519"/>
                  <a:pt x="78588" y="245536"/>
                </a:cubicBezTo>
                <a:cubicBezTo>
                  <a:pt x="76119" y="209553"/>
                  <a:pt x="50012" y="-1055"/>
                  <a:pt x="48954" y="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33318CB8-76FB-4B1D-8AE4-B14CB43FDD4B}"/>
              </a:ext>
            </a:extLst>
          </p:cNvPr>
          <p:cNvSpPr/>
          <p:nvPr/>
        </p:nvSpPr>
        <p:spPr>
          <a:xfrm>
            <a:off x="7093834" y="5153989"/>
            <a:ext cx="85910" cy="555002"/>
          </a:xfrm>
          <a:custGeom>
            <a:avLst/>
            <a:gdLst>
              <a:gd name="connsiteX0" fmla="*/ 85899 w 85910"/>
              <a:gd name="connsiteY0" fmla="*/ 94 h 555002"/>
              <a:gd name="connsiteX1" fmla="*/ 7583 w 85910"/>
              <a:gd name="connsiteY1" fmla="*/ 165194 h 555002"/>
              <a:gd name="connsiteX2" fmla="*/ 30866 w 85910"/>
              <a:gd name="connsiteY2" fmla="*/ 129211 h 555002"/>
              <a:gd name="connsiteX3" fmla="*/ 7583 w 85910"/>
              <a:gd name="connsiteY3" fmla="*/ 296428 h 555002"/>
              <a:gd name="connsiteX4" fmla="*/ 13933 w 85910"/>
              <a:gd name="connsiteY4" fmla="*/ 249861 h 555002"/>
              <a:gd name="connsiteX5" fmla="*/ 3349 w 85910"/>
              <a:gd name="connsiteY5" fmla="*/ 461528 h 555002"/>
              <a:gd name="connsiteX6" fmla="*/ 3349 w 85910"/>
              <a:gd name="connsiteY6" fmla="*/ 395911 h 555002"/>
              <a:gd name="connsiteX7" fmla="*/ 16049 w 85910"/>
              <a:gd name="connsiteY7" fmla="*/ 554661 h 555002"/>
              <a:gd name="connsiteX8" fmla="*/ 18166 w 85910"/>
              <a:gd name="connsiteY8" fmla="*/ 345111 h 555002"/>
              <a:gd name="connsiteX9" fmla="*/ 22399 w 85910"/>
              <a:gd name="connsiteY9" fmla="*/ 334528 h 555002"/>
              <a:gd name="connsiteX10" fmla="*/ 1233 w 85910"/>
              <a:gd name="connsiteY10" fmla="*/ 144028 h 555002"/>
              <a:gd name="connsiteX11" fmla="*/ 85899 w 85910"/>
              <a:gd name="connsiteY11" fmla="*/ 94 h 55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910" h="555002">
                <a:moveTo>
                  <a:pt x="85899" y="94"/>
                </a:moveTo>
                <a:cubicBezTo>
                  <a:pt x="86957" y="3622"/>
                  <a:pt x="16755" y="143675"/>
                  <a:pt x="7583" y="165194"/>
                </a:cubicBezTo>
                <a:cubicBezTo>
                  <a:pt x="-1589" y="186713"/>
                  <a:pt x="30866" y="107339"/>
                  <a:pt x="30866" y="129211"/>
                </a:cubicBezTo>
                <a:cubicBezTo>
                  <a:pt x="30866" y="151083"/>
                  <a:pt x="10405" y="276320"/>
                  <a:pt x="7583" y="296428"/>
                </a:cubicBezTo>
                <a:cubicBezTo>
                  <a:pt x="4761" y="316536"/>
                  <a:pt x="14639" y="222344"/>
                  <a:pt x="13933" y="249861"/>
                </a:cubicBezTo>
                <a:cubicBezTo>
                  <a:pt x="13227" y="277378"/>
                  <a:pt x="5113" y="437186"/>
                  <a:pt x="3349" y="461528"/>
                </a:cubicBezTo>
                <a:cubicBezTo>
                  <a:pt x="1585" y="485870"/>
                  <a:pt x="1232" y="380389"/>
                  <a:pt x="3349" y="395911"/>
                </a:cubicBezTo>
                <a:cubicBezTo>
                  <a:pt x="5466" y="411433"/>
                  <a:pt x="13580" y="563128"/>
                  <a:pt x="16049" y="554661"/>
                </a:cubicBezTo>
                <a:cubicBezTo>
                  <a:pt x="18518" y="546194"/>
                  <a:pt x="17108" y="381800"/>
                  <a:pt x="18166" y="345111"/>
                </a:cubicBezTo>
                <a:cubicBezTo>
                  <a:pt x="19224" y="308422"/>
                  <a:pt x="25221" y="368042"/>
                  <a:pt x="22399" y="334528"/>
                </a:cubicBezTo>
                <a:cubicBezTo>
                  <a:pt x="19577" y="301014"/>
                  <a:pt x="-5823" y="195886"/>
                  <a:pt x="1233" y="144028"/>
                </a:cubicBezTo>
                <a:cubicBezTo>
                  <a:pt x="8289" y="92170"/>
                  <a:pt x="84841" y="-3434"/>
                  <a:pt x="85899" y="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AE89D89A-312C-476F-8D05-71B86184868D}"/>
              </a:ext>
            </a:extLst>
          </p:cNvPr>
          <p:cNvSpPr/>
          <p:nvPr/>
        </p:nvSpPr>
        <p:spPr>
          <a:xfrm>
            <a:off x="7473949" y="5323399"/>
            <a:ext cx="80669" cy="862258"/>
          </a:xfrm>
          <a:custGeom>
            <a:avLst/>
            <a:gdLst>
              <a:gd name="connsiteX0" fmla="*/ 1 w 80669"/>
              <a:gd name="connsiteY0" fmla="*/ 18 h 862258"/>
              <a:gd name="connsiteX1" fmla="*/ 69851 w 80669"/>
              <a:gd name="connsiteY1" fmla="*/ 165118 h 862258"/>
              <a:gd name="connsiteX2" fmla="*/ 61384 w 80669"/>
              <a:gd name="connsiteY2" fmla="*/ 135484 h 862258"/>
              <a:gd name="connsiteX3" fmla="*/ 63501 w 80669"/>
              <a:gd name="connsiteY3" fmla="*/ 273068 h 862258"/>
              <a:gd name="connsiteX4" fmla="*/ 50801 w 80669"/>
              <a:gd name="connsiteY4" fmla="*/ 376784 h 862258"/>
              <a:gd name="connsiteX5" fmla="*/ 80434 w 80669"/>
              <a:gd name="connsiteY5" fmla="*/ 281534 h 862258"/>
              <a:gd name="connsiteX6" fmla="*/ 31751 w 80669"/>
              <a:gd name="connsiteY6" fmla="*/ 427584 h 862258"/>
              <a:gd name="connsiteX7" fmla="*/ 35984 w 80669"/>
              <a:gd name="connsiteY7" fmla="*/ 558818 h 862258"/>
              <a:gd name="connsiteX8" fmla="*/ 35984 w 80669"/>
              <a:gd name="connsiteY8" fmla="*/ 529184 h 862258"/>
              <a:gd name="connsiteX9" fmla="*/ 35984 w 80669"/>
              <a:gd name="connsiteY9" fmla="*/ 844568 h 862258"/>
              <a:gd name="connsiteX10" fmla="*/ 14818 w 80669"/>
              <a:gd name="connsiteY10" fmla="*/ 795884 h 862258"/>
              <a:gd name="connsiteX11" fmla="*/ 40218 w 80669"/>
              <a:gd name="connsiteY11" fmla="*/ 573634 h 862258"/>
              <a:gd name="connsiteX12" fmla="*/ 74084 w 80669"/>
              <a:gd name="connsiteY12" fmla="*/ 201101 h 862258"/>
              <a:gd name="connsiteX13" fmla="*/ 71968 w 80669"/>
              <a:gd name="connsiteY13" fmla="*/ 154534 h 862258"/>
              <a:gd name="connsiteX14" fmla="*/ 1 w 80669"/>
              <a:gd name="connsiteY14" fmla="*/ 18 h 86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669" h="862258">
                <a:moveTo>
                  <a:pt x="1" y="18"/>
                </a:moveTo>
                <a:cubicBezTo>
                  <a:pt x="-352" y="1782"/>
                  <a:pt x="59621" y="142540"/>
                  <a:pt x="69851" y="165118"/>
                </a:cubicBezTo>
                <a:cubicBezTo>
                  <a:pt x="80081" y="187696"/>
                  <a:pt x="62442" y="117493"/>
                  <a:pt x="61384" y="135484"/>
                </a:cubicBezTo>
                <a:cubicBezTo>
                  <a:pt x="60326" y="153475"/>
                  <a:pt x="65265" y="232851"/>
                  <a:pt x="63501" y="273068"/>
                </a:cubicBezTo>
                <a:cubicBezTo>
                  <a:pt x="61737" y="313285"/>
                  <a:pt x="47979" y="375373"/>
                  <a:pt x="50801" y="376784"/>
                </a:cubicBezTo>
                <a:cubicBezTo>
                  <a:pt x="53623" y="378195"/>
                  <a:pt x="83609" y="273067"/>
                  <a:pt x="80434" y="281534"/>
                </a:cubicBezTo>
                <a:cubicBezTo>
                  <a:pt x="77259" y="290001"/>
                  <a:pt x="39159" y="381370"/>
                  <a:pt x="31751" y="427584"/>
                </a:cubicBezTo>
                <a:cubicBezTo>
                  <a:pt x="24343" y="473798"/>
                  <a:pt x="35279" y="541885"/>
                  <a:pt x="35984" y="558818"/>
                </a:cubicBezTo>
                <a:cubicBezTo>
                  <a:pt x="36690" y="575751"/>
                  <a:pt x="35984" y="481559"/>
                  <a:pt x="35984" y="529184"/>
                </a:cubicBezTo>
                <a:cubicBezTo>
                  <a:pt x="35984" y="576809"/>
                  <a:pt x="39512" y="800118"/>
                  <a:pt x="35984" y="844568"/>
                </a:cubicBezTo>
                <a:cubicBezTo>
                  <a:pt x="32456" y="889018"/>
                  <a:pt x="14112" y="841040"/>
                  <a:pt x="14818" y="795884"/>
                </a:cubicBezTo>
                <a:cubicBezTo>
                  <a:pt x="15524" y="750728"/>
                  <a:pt x="30340" y="672765"/>
                  <a:pt x="40218" y="573634"/>
                </a:cubicBezTo>
                <a:cubicBezTo>
                  <a:pt x="50096" y="474504"/>
                  <a:pt x="68792" y="270951"/>
                  <a:pt x="74084" y="201101"/>
                </a:cubicBezTo>
                <a:cubicBezTo>
                  <a:pt x="79376" y="131251"/>
                  <a:pt x="81140" y="182404"/>
                  <a:pt x="71968" y="154534"/>
                </a:cubicBezTo>
                <a:cubicBezTo>
                  <a:pt x="62796" y="126665"/>
                  <a:pt x="354" y="-1746"/>
                  <a:pt x="1" y="1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8863A6F4-A06D-4223-8E82-4152A908894F}"/>
              </a:ext>
            </a:extLst>
          </p:cNvPr>
          <p:cNvSpPr/>
          <p:nvPr/>
        </p:nvSpPr>
        <p:spPr>
          <a:xfrm>
            <a:off x="7472940" y="5473483"/>
            <a:ext cx="39162" cy="421185"/>
          </a:xfrm>
          <a:custGeom>
            <a:avLst/>
            <a:gdLst>
              <a:gd name="connsiteX0" fmla="*/ 39110 w 39162"/>
              <a:gd name="connsiteY0" fmla="*/ 217 h 421185"/>
              <a:gd name="connsiteX1" fmla="*/ 9477 w 39162"/>
              <a:gd name="connsiteY1" fmla="*/ 120867 h 421185"/>
              <a:gd name="connsiteX2" fmla="*/ 17943 w 39162"/>
              <a:gd name="connsiteY2" fmla="*/ 271150 h 421185"/>
              <a:gd name="connsiteX3" fmla="*/ 24293 w 39162"/>
              <a:gd name="connsiteY3" fmla="*/ 207650 h 421185"/>
              <a:gd name="connsiteX4" fmla="*/ 17943 w 39162"/>
              <a:gd name="connsiteY4" fmla="*/ 417200 h 421185"/>
              <a:gd name="connsiteX5" fmla="*/ 11593 w 39162"/>
              <a:gd name="connsiteY5" fmla="*/ 330417 h 421185"/>
              <a:gd name="connsiteX6" fmla="*/ 1010 w 39162"/>
              <a:gd name="connsiteY6" fmla="*/ 150500 h 421185"/>
              <a:gd name="connsiteX7" fmla="*/ 39110 w 39162"/>
              <a:gd name="connsiteY7" fmla="*/ 217 h 42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62" h="421185">
                <a:moveTo>
                  <a:pt x="39110" y="217"/>
                </a:moveTo>
                <a:cubicBezTo>
                  <a:pt x="40521" y="-4722"/>
                  <a:pt x="13005" y="75712"/>
                  <a:pt x="9477" y="120867"/>
                </a:cubicBezTo>
                <a:cubicBezTo>
                  <a:pt x="5949" y="166023"/>
                  <a:pt x="15474" y="256686"/>
                  <a:pt x="17943" y="271150"/>
                </a:cubicBezTo>
                <a:cubicBezTo>
                  <a:pt x="20412" y="285614"/>
                  <a:pt x="24293" y="183308"/>
                  <a:pt x="24293" y="207650"/>
                </a:cubicBezTo>
                <a:cubicBezTo>
                  <a:pt x="24293" y="231992"/>
                  <a:pt x="20060" y="396739"/>
                  <a:pt x="17943" y="417200"/>
                </a:cubicBezTo>
                <a:cubicBezTo>
                  <a:pt x="15826" y="437661"/>
                  <a:pt x="14415" y="374867"/>
                  <a:pt x="11593" y="330417"/>
                </a:cubicBezTo>
                <a:cubicBezTo>
                  <a:pt x="8771" y="285967"/>
                  <a:pt x="-3576" y="203770"/>
                  <a:pt x="1010" y="150500"/>
                </a:cubicBezTo>
                <a:cubicBezTo>
                  <a:pt x="5596" y="97231"/>
                  <a:pt x="37699" y="5156"/>
                  <a:pt x="39110" y="2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E02531B9-6A4E-477B-BA0C-F4C04DB9A642}"/>
              </a:ext>
            </a:extLst>
          </p:cNvPr>
          <p:cNvSpPr/>
          <p:nvPr/>
        </p:nvSpPr>
        <p:spPr>
          <a:xfrm>
            <a:off x="7800923" y="6237387"/>
            <a:ext cx="251960" cy="182253"/>
          </a:xfrm>
          <a:custGeom>
            <a:avLst/>
            <a:gdLst>
              <a:gd name="connsiteX0" fmla="*/ 7460 w 251960"/>
              <a:gd name="connsiteY0" fmla="*/ 4663 h 182253"/>
              <a:gd name="connsiteX1" fmla="*/ 246644 w 251960"/>
              <a:gd name="connsiteY1" fmla="*/ 178230 h 182253"/>
              <a:gd name="connsiteX2" fmla="*/ 174677 w 251960"/>
              <a:gd name="connsiteY2" fmla="*/ 127430 h 182253"/>
              <a:gd name="connsiteX3" fmla="*/ 189494 w 251960"/>
              <a:gd name="connsiteY3" fmla="*/ 133780 h 182253"/>
              <a:gd name="connsiteX4" fmla="*/ 123877 w 251960"/>
              <a:gd name="connsiteY4" fmla="*/ 80863 h 182253"/>
              <a:gd name="connsiteX5" fmla="*/ 64610 w 251960"/>
              <a:gd name="connsiteY5" fmla="*/ 51230 h 182253"/>
              <a:gd name="connsiteX6" fmla="*/ 7460 w 251960"/>
              <a:gd name="connsiteY6" fmla="*/ 4663 h 18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960" h="182253">
                <a:moveTo>
                  <a:pt x="7460" y="4663"/>
                </a:moveTo>
                <a:cubicBezTo>
                  <a:pt x="37799" y="25830"/>
                  <a:pt x="218775" y="157769"/>
                  <a:pt x="246644" y="178230"/>
                </a:cubicBezTo>
                <a:cubicBezTo>
                  <a:pt x="274513" y="198691"/>
                  <a:pt x="184202" y="134838"/>
                  <a:pt x="174677" y="127430"/>
                </a:cubicBezTo>
                <a:cubicBezTo>
                  <a:pt x="165152" y="120022"/>
                  <a:pt x="197961" y="141541"/>
                  <a:pt x="189494" y="133780"/>
                </a:cubicBezTo>
                <a:cubicBezTo>
                  <a:pt x="181027" y="126019"/>
                  <a:pt x="144691" y="94621"/>
                  <a:pt x="123877" y="80863"/>
                </a:cubicBezTo>
                <a:cubicBezTo>
                  <a:pt x="103063" y="67105"/>
                  <a:pt x="81190" y="61813"/>
                  <a:pt x="64610" y="51230"/>
                </a:cubicBezTo>
                <a:cubicBezTo>
                  <a:pt x="48030" y="40647"/>
                  <a:pt x="-22879" y="-16504"/>
                  <a:pt x="7460" y="46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CB1E5BD1-2E6A-4E51-A33E-DC7A65610618}"/>
              </a:ext>
            </a:extLst>
          </p:cNvPr>
          <p:cNvSpPr/>
          <p:nvPr/>
        </p:nvSpPr>
        <p:spPr>
          <a:xfrm>
            <a:off x="7724629" y="6383667"/>
            <a:ext cx="131538" cy="145497"/>
          </a:xfrm>
          <a:custGeom>
            <a:avLst/>
            <a:gdLst>
              <a:gd name="connsiteX0" fmla="*/ 5438 w 131538"/>
              <a:gd name="connsiteY0" fmla="*/ 200 h 145497"/>
              <a:gd name="connsiteX1" fmla="*/ 49888 w 131538"/>
              <a:gd name="connsiteY1" fmla="*/ 76400 h 145497"/>
              <a:gd name="connsiteX2" fmla="*/ 130321 w 131538"/>
              <a:gd name="connsiteY2" fmla="*/ 144133 h 145497"/>
              <a:gd name="connsiteX3" fmla="*/ 92221 w 131538"/>
              <a:gd name="connsiteY3" fmla="*/ 116616 h 145497"/>
              <a:gd name="connsiteX4" fmla="*/ 9671 w 131538"/>
              <a:gd name="connsiteY4" fmla="*/ 55233 h 145497"/>
              <a:gd name="connsiteX5" fmla="*/ 5438 w 131538"/>
              <a:gd name="connsiteY5" fmla="*/ 200 h 1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538" h="145497">
                <a:moveTo>
                  <a:pt x="5438" y="200"/>
                </a:moveTo>
                <a:cubicBezTo>
                  <a:pt x="12141" y="3728"/>
                  <a:pt x="29074" y="52411"/>
                  <a:pt x="49888" y="76400"/>
                </a:cubicBezTo>
                <a:cubicBezTo>
                  <a:pt x="70702" y="100389"/>
                  <a:pt x="123266" y="137430"/>
                  <a:pt x="130321" y="144133"/>
                </a:cubicBezTo>
                <a:cubicBezTo>
                  <a:pt x="137377" y="150836"/>
                  <a:pt x="112329" y="131433"/>
                  <a:pt x="92221" y="116616"/>
                </a:cubicBezTo>
                <a:cubicBezTo>
                  <a:pt x="72113" y="101799"/>
                  <a:pt x="23077" y="69697"/>
                  <a:pt x="9671" y="55233"/>
                </a:cubicBezTo>
                <a:cubicBezTo>
                  <a:pt x="-3735" y="40769"/>
                  <a:pt x="-1265" y="-3328"/>
                  <a:pt x="5438" y="20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79244400-A173-4576-A558-59334C47B79A}"/>
              </a:ext>
            </a:extLst>
          </p:cNvPr>
          <p:cNvSpPr/>
          <p:nvPr/>
        </p:nvSpPr>
        <p:spPr>
          <a:xfrm>
            <a:off x="2908216" y="2882873"/>
            <a:ext cx="478588" cy="541921"/>
          </a:xfrm>
          <a:custGeom>
            <a:avLst/>
            <a:gdLst>
              <a:gd name="connsiteX0" fmla="*/ 436117 w 478588"/>
              <a:gd name="connsiteY0" fmla="*/ 27 h 541921"/>
              <a:gd name="connsiteX1" fmla="*/ 279484 w 478588"/>
              <a:gd name="connsiteY1" fmla="*/ 283660 h 541921"/>
              <a:gd name="connsiteX2" fmla="*/ 84 w 478588"/>
              <a:gd name="connsiteY2" fmla="*/ 541894 h 541921"/>
              <a:gd name="connsiteX3" fmla="*/ 309117 w 478588"/>
              <a:gd name="connsiteY3" fmla="*/ 300594 h 541921"/>
              <a:gd name="connsiteX4" fmla="*/ 241384 w 478588"/>
              <a:gd name="connsiteY4" fmla="*/ 368327 h 541921"/>
              <a:gd name="connsiteX5" fmla="*/ 478451 w 478588"/>
              <a:gd name="connsiteY5" fmla="*/ 292127 h 541921"/>
              <a:gd name="connsiteX6" fmla="*/ 203284 w 478588"/>
              <a:gd name="connsiteY6" fmla="*/ 359860 h 541921"/>
              <a:gd name="connsiteX7" fmla="*/ 347217 w 478588"/>
              <a:gd name="connsiteY7" fmla="*/ 266727 h 541921"/>
              <a:gd name="connsiteX8" fmla="*/ 436117 w 478588"/>
              <a:gd name="connsiteY8" fmla="*/ 27 h 54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588" h="541921">
                <a:moveTo>
                  <a:pt x="436117" y="27"/>
                </a:moveTo>
                <a:cubicBezTo>
                  <a:pt x="424828" y="2849"/>
                  <a:pt x="352156" y="193349"/>
                  <a:pt x="279484" y="283660"/>
                </a:cubicBezTo>
                <a:cubicBezTo>
                  <a:pt x="206812" y="373971"/>
                  <a:pt x="-4855" y="539072"/>
                  <a:pt x="84" y="541894"/>
                </a:cubicBezTo>
                <a:cubicBezTo>
                  <a:pt x="5023" y="544716"/>
                  <a:pt x="268900" y="329522"/>
                  <a:pt x="309117" y="300594"/>
                </a:cubicBezTo>
                <a:cubicBezTo>
                  <a:pt x="349334" y="271666"/>
                  <a:pt x="213162" y="369738"/>
                  <a:pt x="241384" y="368327"/>
                </a:cubicBezTo>
                <a:cubicBezTo>
                  <a:pt x="269606" y="366916"/>
                  <a:pt x="484801" y="293538"/>
                  <a:pt x="478451" y="292127"/>
                </a:cubicBezTo>
                <a:cubicBezTo>
                  <a:pt x="472101" y="290716"/>
                  <a:pt x="225156" y="364093"/>
                  <a:pt x="203284" y="359860"/>
                </a:cubicBezTo>
                <a:cubicBezTo>
                  <a:pt x="181412" y="355627"/>
                  <a:pt x="311234" y="319644"/>
                  <a:pt x="347217" y="266727"/>
                </a:cubicBezTo>
                <a:cubicBezTo>
                  <a:pt x="383200" y="213810"/>
                  <a:pt x="447406" y="-2795"/>
                  <a:pt x="436117" y="2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F8C73741-DB86-46E6-A763-2F5927D8FA8E}"/>
              </a:ext>
            </a:extLst>
          </p:cNvPr>
          <p:cNvSpPr/>
          <p:nvPr/>
        </p:nvSpPr>
        <p:spPr>
          <a:xfrm>
            <a:off x="3104008" y="3242141"/>
            <a:ext cx="381345" cy="406741"/>
          </a:xfrm>
          <a:custGeom>
            <a:avLst/>
            <a:gdLst>
              <a:gd name="connsiteX0" fmla="*/ 380025 w 381345"/>
              <a:gd name="connsiteY0" fmla="*/ 592 h 406741"/>
              <a:gd name="connsiteX1" fmla="*/ 3259 w 381345"/>
              <a:gd name="connsiteY1" fmla="*/ 402759 h 406741"/>
              <a:gd name="connsiteX2" fmla="*/ 193759 w 381345"/>
              <a:gd name="connsiteY2" fmla="*/ 212259 h 406741"/>
              <a:gd name="connsiteX3" fmla="*/ 130259 w 381345"/>
              <a:gd name="connsiteY3" fmla="*/ 309626 h 406741"/>
              <a:gd name="connsiteX4" fmla="*/ 380025 w 381345"/>
              <a:gd name="connsiteY4" fmla="*/ 592 h 40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345" h="406741">
                <a:moveTo>
                  <a:pt x="380025" y="592"/>
                </a:moveTo>
                <a:cubicBezTo>
                  <a:pt x="358858" y="16114"/>
                  <a:pt x="34303" y="367481"/>
                  <a:pt x="3259" y="402759"/>
                </a:cubicBezTo>
                <a:cubicBezTo>
                  <a:pt x="-27785" y="438037"/>
                  <a:pt x="172592" y="227781"/>
                  <a:pt x="193759" y="212259"/>
                </a:cubicBezTo>
                <a:cubicBezTo>
                  <a:pt x="214926" y="196737"/>
                  <a:pt x="99215" y="339965"/>
                  <a:pt x="130259" y="309626"/>
                </a:cubicBezTo>
                <a:cubicBezTo>
                  <a:pt x="161303" y="279287"/>
                  <a:pt x="401192" y="-14930"/>
                  <a:pt x="380025" y="59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E6D6AB1A-D670-4C51-BB35-C7AB17F14E9E}"/>
              </a:ext>
            </a:extLst>
          </p:cNvPr>
          <p:cNvSpPr/>
          <p:nvPr/>
        </p:nvSpPr>
        <p:spPr>
          <a:xfrm>
            <a:off x="3022735" y="3439186"/>
            <a:ext cx="165499" cy="704164"/>
          </a:xfrm>
          <a:custGeom>
            <a:avLst/>
            <a:gdLst>
              <a:gd name="connsiteX0" fmla="*/ 164965 w 165499"/>
              <a:gd name="connsiteY0" fmla="*/ 927 h 704164"/>
              <a:gd name="connsiteX1" fmla="*/ 33203 w 165499"/>
              <a:gd name="connsiteY1" fmla="*/ 159677 h 704164"/>
              <a:gd name="connsiteX2" fmla="*/ 60190 w 165499"/>
              <a:gd name="connsiteY2" fmla="*/ 107289 h 704164"/>
              <a:gd name="connsiteX3" fmla="*/ 1453 w 165499"/>
              <a:gd name="connsiteY3" fmla="*/ 212064 h 704164"/>
              <a:gd name="connsiteX4" fmla="*/ 17328 w 165499"/>
              <a:gd name="connsiteY4" fmla="*/ 377164 h 704164"/>
              <a:gd name="connsiteX5" fmla="*/ 10978 w 165499"/>
              <a:gd name="connsiteY5" fmla="*/ 250164 h 704164"/>
              <a:gd name="connsiteX6" fmla="*/ 23678 w 165499"/>
              <a:gd name="connsiteY6" fmla="*/ 408914 h 704164"/>
              <a:gd name="connsiteX7" fmla="*/ 20503 w 165499"/>
              <a:gd name="connsiteY7" fmla="*/ 516864 h 704164"/>
              <a:gd name="connsiteX8" fmla="*/ 96703 w 165499"/>
              <a:gd name="connsiteY8" fmla="*/ 701014 h 704164"/>
              <a:gd name="connsiteX9" fmla="*/ 69715 w 165499"/>
              <a:gd name="connsiteY9" fmla="*/ 626402 h 704164"/>
              <a:gd name="connsiteX10" fmla="*/ 39553 w 165499"/>
              <a:gd name="connsiteY10" fmla="*/ 539089 h 704164"/>
              <a:gd name="connsiteX11" fmla="*/ 33203 w 165499"/>
              <a:gd name="connsiteY11" fmla="*/ 516864 h 704164"/>
              <a:gd name="connsiteX12" fmla="*/ 12565 w 165499"/>
              <a:gd name="connsiteY12" fmla="*/ 194602 h 704164"/>
              <a:gd name="connsiteX13" fmla="*/ 77653 w 165499"/>
              <a:gd name="connsiteY13" fmla="*/ 97764 h 704164"/>
              <a:gd name="connsiteX14" fmla="*/ 164965 w 165499"/>
              <a:gd name="connsiteY14" fmla="*/ 927 h 70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5499" h="704164">
                <a:moveTo>
                  <a:pt x="164965" y="927"/>
                </a:moveTo>
                <a:cubicBezTo>
                  <a:pt x="157557" y="11246"/>
                  <a:pt x="50665" y="141950"/>
                  <a:pt x="33203" y="159677"/>
                </a:cubicBezTo>
                <a:cubicBezTo>
                  <a:pt x="15740" y="177404"/>
                  <a:pt x="65481" y="98558"/>
                  <a:pt x="60190" y="107289"/>
                </a:cubicBezTo>
                <a:cubicBezTo>
                  <a:pt x="54899" y="116020"/>
                  <a:pt x="8597" y="167085"/>
                  <a:pt x="1453" y="212064"/>
                </a:cubicBezTo>
                <a:cubicBezTo>
                  <a:pt x="-5691" y="257043"/>
                  <a:pt x="15740" y="370814"/>
                  <a:pt x="17328" y="377164"/>
                </a:cubicBezTo>
                <a:cubicBezTo>
                  <a:pt x="18915" y="383514"/>
                  <a:pt x="9920" y="244873"/>
                  <a:pt x="10978" y="250164"/>
                </a:cubicBezTo>
                <a:cubicBezTo>
                  <a:pt x="12036" y="255455"/>
                  <a:pt x="22090" y="364464"/>
                  <a:pt x="23678" y="408914"/>
                </a:cubicBezTo>
                <a:cubicBezTo>
                  <a:pt x="25265" y="453364"/>
                  <a:pt x="8332" y="468181"/>
                  <a:pt x="20503" y="516864"/>
                </a:cubicBezTo>
                <a:cubicBezTo>
                  <a:pt x="32674" y="565547"/>
                  <a:pt x="88501" y="682758"/>
                  <a:pt x="96703" y="701014"/>
                </a:cubicBezTo>
                <a:cubicBezTo>
                  <a:pt x="104905" y="719270"/>
                  <a:pt x="79240" y="653389"/>
                  <a:pt x="69715" y="626402"/>
                </a:cubicBezTo>
                <a:cubicBezTo>
                  <a:pt x="60190" y="599415"/>
                  <a:pt x="45638" y="557345"/>
                  <a:pt x="39553" y="539089"/>
                </a:cubicBezTo>
                <a:cubicBezTo>
                  <a:pt x="33468" y="520833"/>
                  <a:pt x="37701" y="574278"/>
                  <a:pt x="33203" y="516864"/>
                </a:cubicBezTo>
                <a:cubicBezTo>
                  <a:pt x="28705" y="459450"/>
                  <a:pt x="5157" y="264452"/>
                  <a:pt x="12565" y="194602"/>
                </a:cubicBezTo>
                <a:cubicBezTo>
                  <a:pt x="19973" y="124752"/>
                  <a:pt x="54634" y="126339"/>
                  <a:pt x="77653" y="97764"/>
                </a:cubicBezTo>
                <a:cubicBezTo>
                  <a:pt x="100672" y="69189"/>
                  <a:pt x="172373" y="-9392"/>
                  <a:pt x="164965" y="92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80DE9E4E-D12F-4DE1-BE44-F05CDACB47DC}"/>
              </a:ext>
            </a:extLst>
          </p:cNvPr>
          <p:cNvSpPr/>
          <p:nvPr/>
        </p:nvSpPr>
        <p:spPr>
          <a:xfrm>
            <a:off x="3058516" y="3500345"/>
            <a:ext cx="94265" cy="686443"/>
          </a:xfrm>
          <a:custGeom>
            <a:avLst/>
            <a:gdLst>
              <a:gd name="connsiteX0" fmla="*/ 94259 w 94265"/>
              <a:gd name="connsiteY0" fmla="*/ 93 h 686443"/>
              <a:gd name="connsiteX1" fmla="*/ 14884 w 94265"/>
              <a:gd name="connsiteY1" fmla="*/ 154080 h 686443"/>
              <a:gd name="connsiteX2" fmla="*/ 22822 w 94265"/>
              <a:gd name="connsiteY2" fmla="*/ 106455 h 686443"/>
              <a:gd name="connsiteX3" fmla="*/ 3772 w 94265"/>
              <a:gd name="connsiteY3" fmla="*/ 174718 h 686443"/>
              <a:gd name="connsiteX4" fmla="*/ 597 w 94265"/>
              <a:gd name="connsiteY4" fmla="*/ 369980 h 686443"/>
              <a:gd name="connsiteX5" fmla="*/ 11709 w 94265"/>
              <a:gd name="connsiteY5" fmla="*/ 276318 h 686443"/>
              <a:gd name="connsiteX6" fmla="*/ 24409 w 94265"/>
              <a:gd name="connsiteY6" fmla="*/ 425543 h 686443"/>
              <a:gd name="connsiteX7" fmla="*/ 84734 w 94265"/>
              <a:gd name="connsiteY7" fmla="*/ 671605 h 686443"/>
              <a:gd name="connsiteX8" fmla="*/ 70447 w 94265"/>
              <a:gd name="connsiteY8" fmla="*/ 630330 h 686443"/>
              <a:gd name="connsiteX9" fmla="*/ 19647 w 94265"/>
              <a:gd name="connsiteY9" fmla="*/ 395380 h 686443"/>
              <a:gd name="connsiteX10" fmla="*/ 27584 w 94265"/>
              <a:gd name="connsiteY10" fmla="*/ 363630 h 686443"/>
              <a:gd name="connsiteX11" fmla="*/ 10122 w 94265"/>
              <a:gd name="connsiteY11" fmla="*/ 179480 h 686443"/>
              <a:gd name="connsiteX12" fmla="*/ 94259 w 94265"/>
              <a:gd name="connsiteY12" fmla="*/ 93 h 68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265" h="686443">
                <a:moveTo>
                  <a:pt x="94259" y="93"/>
                </a:moveTo>
                <a:cubicBezTo>
                  <a:pt x="95053" y="-4140"/>
                  <a:pt x="26790" y="136353"/>
                  <a:pt x="14884" y="154080"/>
                </a:cubicBezTo>
                <a:cubicBezTo>
                  <a:pt x="2978" y="171807"/>
                  <a:pt x="24674" y="103015"/>
                  <a:pt x="22822" y="106455"/>
                </a:cubicBezTo>
                <a:cubicBezTo>
                  <a:pt x="20970" y="109895"/>
                  <a:pt x="7476" y="130797"/>
                  <a:pt x="3772" y="174718"/>
                </a:cubicBezTo>
                <a:cubicBezTo>
                  <a:pt x="68" y="218639"/>
                  <a:pt x="-726" y="353047"/>
                  <a:pt x="597" y="369980"/>
                </a:cubicBezTo>
                <a:cubicBezTo>
                  <a:pt x="1920" y="386913"/>
                  <a:pt x="7740" y="267058"/>
                  <a:pt x="11709" y="276318"/>
                </a:cubicBezTo>
                <a:cubicBezTo>
                  <a:pt x="15678" y="285579"/>
                  <a:pt x="12238" y="359662"/>
                  <a:pt x="24409" y="425543"/>
                </a:cubicBezTo>
                <a:cubicBezTo>
                  <a:pt x="36580" y="491424"/>
                  <a:pt x="77061" y="637474"/>
                  <a:pt x="84734" y="671605"/>
                </a:cubicBezTo>
                <a:cubicBezTo>
                  <a:pt x="92407" y="705736"/>
                  <a:pt x="81295" y="676367"/>
                  <a:pt x="70447" y="630330"/>
                </a:cubicBezTo>
                <a:cubicBezTo>
                  <a:pt x="59599" y="584293"/>
                  <a:pt x="26791" y="439830"/>
                  <a:pt x="19647" y="395380"/>
                </a:cubicBezTo>
                <a:cubicBezTo>
                  <a:pt x="12503" y="350930"/>
                  <a:pt x="29171" y="399613"/>
                  <a:pt x="27584" y="363630"/>
                </a:cubicBezTo>
                <a:cubicBezTo>
                  <a:pt x="25996" y="327647"/>
                  <a:pt x="-197" y="237159"/>
                  <a:pt x="10122" y="179480"/>
                </a:cubicBezTo>
                <a:cubicBezTo>
                  <a:pt x="20441" y="121801"/>
                  <a:pt x="93465" y="4326"/>
                  <a:pt x="94259" y="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8BE3ED8A-C663-4D0E-971F-CB4B2F6D03C8}"/>
              </a:ext>
            </a:extLst>
          </p:cNvPr>
          <p:cNvSpPr/>
          <p:nvPr/>
        </p:nvSpPr>
        <p:spPr>
          <a:xfrm>
            <a:off x="3107160" y="4181486"/>
            <a:ext cx="284651" cy="809992"/>
          </a:xfrm>
          <a:custGeom>
            <a:avLst/>
            <a:gdLst>
              <a:gd name="connsiteX0" fmla="*/ 10690 w 284651"/>
              <a:gd name="connsiteY0" fmla="*/ 1577 h 809992"/>
              <a:gd name="connsiteX1" fmla="*/ 9103 w 284651"/>
              <a:gd name="connsiteY1" fmla="*/ 201602 h 809992"/>
              <a:gd name="connsiteX2" fmla="*/ 4340 w 284651"/>
              <a:gd name="connsiteY2" fmla="*/ 161914 h 809992"/>
              <a:gd name="connsiteX3" fmla="*/ 78953 w 284651"/>
              <a:gd name="connsiteY3" fmla="*/ 320664 h 809992"/>
              <a:gd name="connsiteX4" fmla="*/ 67840 w 284651"/>
              <a:gd name="connsiteY4" fmla="*/ 296852 h 809992"/>
              <a:gd name="connsiteX5" fmla="*/ 99590 w 284651"/>
              <a:gd name="connsiteY5" fmla="*/ 468302 h 809992"/>
              <a:gd name="connsiteX6" fmla="*/ 139278 w 284651"/>
              <a:gd name="connsiteY6" fmla="*/ 558789 h 809992"/>
              <a:gd name="connsiteX7" fmla="*/ 280565 w 284651"/>
              <a:gd name="connsiteY7" fmla="*/ 803264 h 809992"/>
              <a:gd name="connsiteX8" fmla="*/ 242465 w 284651"/>
              <a:gd name="connsiteY8" fmla="*/ 731827 h 809992"/>
              <a:gd name="connsiteX9" fmla="*/ 199603 w 284651"/>
              <a:gd name="connsiteY9" fmla="*/ 630227 h 809992"/>
              <a:gd name="connsiteX10" fmla="*/ 188490 w 284651"/>
              <a:gd name="connsiteY10" fmla="*/ 617527 h 809992"/>
              <a:gd name="connsiteX11" fmla="*/ 31328 w 284651"/>
              <a:gd name="connsiteY11" fmla="*/ 185727 h 809992"/>
              <a:gd name="connsiteX12" fmla="*/ 10690 w 284651"/>
              <a:gd name="connsiteY12" fmla="*/ 111114 h 809992"/>
              <a:gd name="connsiteX13" fmla="*/ 10690 w 284651"/>
              <a:gd name="connsiteY13" fmla="*/ 1577 h 80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4651" h="809992">
                <a:moveTo>
                  <a:pt x="10690" y="1577"/>
                </a:moveTo>
                <a:cubicBezTo>
                  <a:pt x="10425" y="16658"/>
                  <a:pt x="10161" y="174879"/>
                  <a:pt x="9103" y="201602"/>
                </a:cubicBezTo>
                <a:cubicBezTo>
                  <a:pt x="8045" y="228325"/>
                  <a:pt x="-7302" y="142070"/>
                  <a:pt x="4340" y="161914"/>
                </a:cubicBezTo>
                <a:cubicBezTo>
                  <a:pt x="15982" y="181758"/>
                  <a:pt x="68370" y="298174"/>
                  <a:pt x="78953" y="320664"/>
                </a:cubicBezTo>
                <a:cubicBezTo>
                  <a:pt x="89536" y="343154"/>
                  <a:pt x="64401" y="272246"/>
                  <a:pt x="67840" y="296852"/>
                </a:cubicBezTo>
                <a:cubicBezTo>
                  <a:pt x="71279" y="321458"/>
                  <a:pt x="87684" y="424646"/>
                  <a:pt x="99590" y="468302"/>
                </a:cubicBezTo>
                <a:cubicBezTo>
                  <a:pt x="111496" y="511958"/>
                  <a:pt x="109116" y="502962"/>
                  <a:pt x="139278" y="558789"/>
                </a:cubicBezTo>
                <a:cubicBezTo>
                  <a:pt x="169441" y="614616"/>
                  <a:pt x="263367" y="774424"/>
                  <a:pt x="280565" y="803264"/>
                </a:cubicBezTo>
                <a:cubicBezTo>
                  <a:pt x="297763" y="832104"/>
                  <a:pt x="255959" y="760667"/>
                  <a:pt x="242465" y="731827"/>
                </a:cubicBezTo>
                <a:cubicBezTo>
                  <a:pt x="228971" y="702988"/>
                  <a:pt x="208599" y="649277"/>
                  <a:pt x="199603" y="630227"/>
                </a:cubicBezTo>
                <a:cubicBezTo>
                  <a:pt x="190607" y="611177"/>
                  <a:pt x="216536" y="691610"/>
                  <a:pt x="188490" y="617527"/>
                </a:cubicBezTo>
                <a:cubicBezTo>
                  <a:pt x="160444" y="543444"/>
                  <a:pt x="60961" y="270129"/>
                  <a:pt x="31328" y="185727"/>
                </a:cubicBezTo>
                <a:cubicBezTo>
                  <a:pt x="1695" y="101325"/>
                  <a:pt x="13071" y="138366"/>
                  <a:pt x="10690" y="111114"/>
                </a:cubicBezTo>
                <a:cubicBezTo>
                  <a:pt x="8309" y="83862"/>
                  <a:pt x="10955" y="-13504"/>
                  <a:pt x="10690" y="15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DD091A1C-A23A-498B-A047-71C3D8D94750}"/>
              </a:ext>
            </a:extLst>
          </p:cNvPr>
          <p:cNvSpPr/>
          <p:nvPr/>
        </p:nvSpPr>
        <p:spPr>
          <a:xfrm>
            <a:off x="3147971" y="4175109"/>
            <a:ext cx="283749" cy="813293"/>
          </a:xfrm>
          <a:custGeom>
            <a:avLst/>
            <a:gdLst>
              <a:gd name="connsiteX0" fmla="*/ 42 w 283749"/>
              <a:gd name="connsiteY0" fmla="*/ 16 h 813293"/>
              <a:gd name="connsiteX1" fmla="*/ 22267 w 283749"/>
              <a:gd name="connsiteY1" fmla="*/ 238141 h 813293"/>
              <a:gd name="connsiteX2" fmla="*/ 27029 w 283749"/>
              <a:gd name="connsiteY2" fmla="*/ 201629 h 813293"/>
              <a:gd name="connsiteX3" fmla="*/ 93704 w 283749"/>
              <a:gd name="connsiteY3" fmla="*/ 387366 h 813293"/>
              <a:gd name="connsiteX4" fmla="*/ 77829 w 283749"/>
              <a:gd name="connsiteY4" fmla="*/ 347679 h 813293"/>
              <a:gd name="connsiteX5" fmla="*/ 122279 w 283749"/>
              <a:gd name="connsiteY5" fmla="*/ 569929 h 813293"/>
              <a:gd name="connsiteX6" fmla="*/ 281029 w 283749"/>
              <a:gd name="connsiteY6" fmla="*/ 809641 h 813293"/>
              <a:gd name="connsiteX7" fmla="*/ 215942 w 283749"/>
              <a:gd name="connsiteY7" fmla="*/ 703279 h 813293"/>
              <a:gd name="connsiteX8" fmla="*/ 130217 w 283749"/>
              <a:gd name="connsiteY8" fmla="*/ 546116 h 813293"/>
              <a:gd name="connsiteX9" fmla="*/ 127042 w 283749"/>
              <a:gd name="connsiteY9" fmla="*/ 504841 h 813293"/>
              <a:gd name="connsiteX10" fmla="*/ 58779 w 283749"/>
              <a:gd name="connsiteY10" fmla="*/ 315929 h 813293"/>
              <a:gd name="connsiteX11" fmla="*/ 28617 w 283749"/>
              <a:gd name="connsiteY11" fmla="*/ 250841 h 813293"/>
              <a:gd name="connsiteX12" fmla="*/ 42 w 283749"/>
              <a:gd name="connsiteY12" fmla="*/ 16 h 81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3749" h="813293">
                <a:moveTo>
                  <a:pt x="42" y="16"/>
                </a:moveTo>
                <a:cubicBezTo>
                  <a:pt x="-1016" y="-2101"/>
                  <a:pt x="17769" y="204539"/>
                  <a:pt x="22267" y="238141"/>
                </a:cubicBezTo>
                <a:cubicBezTo>
                  <a:pt x="26765" y="271743"/>
                  <a:pt x="15123" y="176758"/>
                  <a:pt x="27029" y="201629"/>
                </a:cubicBezTo>
                <a:cubicBezTo>
                  <a:pt x="38935" y="226500"/>
                  <a:pt x="85237" y="363024"/>
                  <a:pt x="93704" y="387366"/>
                </a:cubicBezTo>
                <a:cubicBezTo>
                  <a:pt x="102171" y="411708"/>
                  <a:pt x="73067" y="317252"/>
                  <a:pt x="77829" y="347679"/>
                </a:cubicBezTo>
                <a:cubicBezTo>
                  <a:pt x="82591" y="378106"/>
                  <a:pt x="88412" y="492935"/>
                  <a:pt x="122279" y="569929"/>
                </a:cubicBezTo>
                <a:cubicBezTo>
                  <a:pt x="156146" y="646923"/>
                  <a:pt x="265419" y="787416"/>
                  <a:pt x="281029" y="809641"/>
                </a:cubicBezTo>
                <a:cubicBezTo>
                  <a:pt x="296639" y="831866"/>
                  <a:pt x="241077" y="747200"/>
                  <a:pt x="215942" y="703279"/>
                </a:cubicBezTo>
                <a:cubicBezTo>
                  <a:pt x="190807" y="659358"/>
                  <a:pt x="145034" y="579189"/>
                  <a:pt x="130217" y="546116"/>
                </a:cubicBezTo>
                <a:cubicBezTo>
                  <a:pt x="115400" y="513043"/>
                  <a:pt x="138948" y="543205"/>
                  <a:pt x="127042" y="504841"/>
                </a:cubicBezTo>
                <a:cubicBezTo>
                  <a:pt x="115136" y="466477"/>
                  <a:pt x="75183" y="358262"/>
                  <a:pt x="58779" y="315929"/>
                </a:cubicBezTo>
                <a:cubicBezTo>
                  <a:pt x="42375" y="273596"/>
                  <a:pt x="35496" y="298201"/>
                  <a:pt x="28617" y="250841"/>
                </a:cubicBezTo>
                <a:cubicBezTo>
                  <a:pt x="21738" y="203481"/>
                  <a:pt x="1100" y="2133"/>
                  <a:pt x="42" y="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1DB083D9-0D72-4AF6-B4AC-4FB8D0C65C93}"/>
              </a:ext>
            </a:extLst>
          </p:cNvPr>
          <p:cNvSpPr/>
          <p:nvPr/>
        </p:nvSpPr>
        <p:spPr>
          <a:xfrm>
            <a:off x="3308110" y="4857604"/>
            <a:ext cx="259461" cy="451708"/>
          </a:xfrm>
          <a:custGeom>
            <a:avLst/>
            <a:gdLst>
              <a:gd name="connsiteX0" fmla="*/ 5003 w 259461"/>
              <a:gd name="connsiteY0" fmla="*/ 6496 h 451708"/>
              <a:gd name="connsiteX1" fmla="*/ 125653 w 259461"/>
              <a:gd name="connsiteY1" fmla="*/ 252559 h 451708"/>
              <a:gd name="connsiteX2" fmla="*/ 76440 w 259461"/>
              <a:gd name="connsiteY2" fmla="*/ 116034 h 451708"/>
              <a:gd name="connsiteX3" fmla="*/ 106603 w 259461"/>
              <a:gd name="connsiteY3" fmla="*/ 193821 h 451708"/>
              <a:gd name="connsiteX4" fmla="*/ 132003 w 259461"/>
              <a:gd name="connsiteY4" fmla="*/ 268434 h 451708"/>
              <a:gd name="connsiteX5" fmla="*/ 239953 w 259461"/>
              <a:gd name="connsiteY5" fmla="*/ 436709 h 451708"/>
              <a:gd name="connsiteX6" fmla="*/ 257415 w 259461"/>
              <a:gd name="connsiteY6" fmla="*/ 438296 h 451708"/>
              <a:gd name="connsiteX7" fmla="*/ 214553 w 259461"/>
              <a:gd name="connsiteY7" fmla="*/ 390671 h 451708"/>
              <a:gd name="connsiteX8" fmla="*/ 89140 w 259461"/>
              <a:gd name="connsiteY8" fmla="*/ 174771 h 451708"/>
              <a:gd name="connsiteX9" fmla="*/ 27228 w 259461"/>
              <a:gd name="connsiteY9" fmla="*/ 77934 h 451708"/>
              <a:gd name="connsiteX10" fmla="*/ 5003 w 259461"/>
              <a:gd name="connsiteY10" fmla="*/ 6496 h 451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461" h="451708">
                <a:moveTo>
                  <a:pt x="5003" y="6496"/>
                </a:moveTo>
                <a:cubicBezTo>
                  <a:pt x="21407" y="35600"/>
                  <a:pt x="113747" y="234303"/>
                  <a:pt x="125653" y="252559"/>
                </a:cubicBezTo>
                <a:cubicBezTo>
                  <a:pt x="137559" y="270815"/>
                  <a:pt x="79615" y="125824"/>
                  <a:pt x="76440" y="116034"/>
                </a:cubicBezTo>
                <a:cubicBezTo>
                  <a:pt x="73265" y="106244"/>
                  <a:pt x="97343" y="168421"/>
                  <a:pt x="106603" y="193821"/>
                </a:cubicBezTo>
                <a:cubicBezTo>
                  <a:pt x="115863" y="219221"/>
                  <a:pt x="109778" y="227953"/>
                  <a:pt x="132003" y="268434"/>
                </a:cubicBezTo>
                <a:cubicBezTo>
                  <a:pt x="154228" y="308915"/>
                  <a:pt x="219051" y="408399"/>
                  <a:pt x="239953" y="436709"/>
                </a:cubicBezTo>
                <a:cubicBezTo>
                  <a:pt x="260855" y="465019"/>
                  <a:pt x="261648" y="445969"/>
                  <a:pt x="257415" y="438296"/>
                </a:cubicBezTo>
                <a:cubicBezTo>
                  <a:pt x="253182" y="430623"/>
                  <a:pt x="242599" y="434592"/>
                  <a:pt x="214553" y="390671"/>
                </a:cubicBezTo>
                <a:cubicBezTo>
                  <a:pt x="186507" y="346750"/>
                  <a:pt x="120361" y="226894"/>
                  <a:pt x="89140" y="174771"/>
                </a:cubicBezTo>
                <a:cubicBezTo>
                  <a:pt x="57919" y="122648"/>
                  <a:pt x="37547" y="101747"/>
                  <a:pt x="27228" y="77934"/>
                </a:cubicBezTo>
                <a:cubicBezTo>
                  <a:pt x="16909" y="54122"/>
                  <a:pt x="-11401" y="-22608"/>
                  <a:pt x="5003" y="649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05BA4B73-68DD-4714-BAE5-8680964FEDB3}"/>
              </a:ext>
            </a:extLst>
          </p:cNvPr>
          <p:cNvSpPr/>
          <p:nvPr/>
        </p:nvSpPr>
        <p:spPr>
          <a:xfrm>
            <a:off x="3394897" y="4940195"/>
            <a:ext cx="173676" cy="364441"/>
          </a:xfrm>
          <a:custGeom>
            <a:avLst/>
            <a:gdLst>
              <a:gd name="connsiteX0" fmla="*/ 766 w 173676"/>
              <a:gd name="connsiteY0" fmla="*/ 1693 h 364441"/>
              <a:gd name="connsiteX1" fmla="*/ 165866 w 173676"/>
              <a:gd name="connsiteY1" fmla="*/ 349355 h 364441"/>
              <a:gd name="connsiteX2" fmla="*/ 138878 w 173676"/>
              <a:gd name="connsiteY2" fmla="*/ 290618 h 364441"/>
              <a:gd name="connsiteX3" fmla="*/ 67441 w 173676"/>
              <a:gd name="connsiteY3" fmla="*/ 189018 h 364441"/>
              <a:gd name="connsiteX4" fmla="*/ 102366 w 173676"/>
              <a:gd name="connsiteY4" fmla="*/ 214418 h 364441"/>
              <a:gd name="connsiteX5" fmla="*/ 766 w 173676"/>
              <a:gd name="connsiteY5" fmla="*/ 1693 h 36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676" h="364441">
                <a:moveTo>
                  <a:pt x="766" y="1693"/>
                </a:moveTo>
                <a:cubicBezTo>
                  <a:pt x="11349" y="24183"/>
                  <a:pt x="142847" y="301201"/>
                  <a:pt x="165866" y="349355"/>
                </a:cubicBezTo>
                <a:cubicBezTo>
                  <a:pt x="188885" y="397509"/>
                  <a:pt x="155282" y="317341"/>
                  <a:pt x="138878" y="290618"/>
                </a:cubicBezTo>
                <a:cubicBezTo>
                  <a:pt x="122474" y="263895"/>
                  <a:pt x="73526" y="201718"/>
                  <a:pt x="67441" y="189018"/>
                </a:cubicBezTo>
                <a:cubicBezTo>
                  <a:pt x="61356" y="176318"/>
                  <a:pt x="112156" y="241141"/>
                  <a:pt x="102366" y="214418"/>
                </a:cubicBezTo>
                <a:cubicBezTo>
                  <a:pt x="92576" y="187695"/>
                  <a:pt x="-9817" y="-20797"/>
                  <a:pt x="766" y="16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45C5F142-7184-48F9-A326-5BA54D0747A4}"/>
              </a:ext>
            </a:extLst>
          </p:cNvPr>
          <p:cNvSpPr/>
          <p:nvPr/>
        </p:nvSpPr>
        <p:spPr>
          <a:xfrm>
            <a:off x="2418016" y="3476718"/>
            <a:ext cx="440135" cy="593680"/>
          </a:xfrm>
          <a:custGeom>
            <a:avLst/>
            <a:gdLst>
              <a:gd name="connsiteX0" fmla="*/ 436309 w 440135"/>
              <a:gd name="connsiteY0" fmla="*/ 3082 h 593680"/>
              <a:gd name="connsiteX1" fmla="*/ 7684 w 440135"/>
              <a:gd name="connsiteY1" fmla="*/ 488857 h 593680"/>
              <a:gd name="connsiteX2" fmla="*/ 182309 w 440135"/>
              <a:gd name="connsiteY2" fmla="*/ 301532 h 593680"/>
              <a:gd name="connsiteX3" fmla="*/ 20384 w 440135"/>
              <a:gd name="connsiteY3" fmla="*/ 485682 h 593680"/>
              <a:gd name="connsiteX4" fmla="*/ 1334 w 440135"/>
              <a:gd name="connsiteY4" fmla="*/ 593632 h 593680"/>
              <a:gd name="connsiteX5" fmla="*/ 10859 w 440135"/>
              <a:gd name="connsiteY5" fmla="*/ 498382 h 593680"/>
              <a:gd name="connsiteX6" fmla="*/ 83884 w 440135"/>
              <a:gd name="connsiteY6" fmla="*/ 415832 h 593680"/>
              <a:gd name="connsiteX7" fmla="*/ 302959 w 440135"/>
              <a:gd name="connsiteY7" fmla="*/ 184057 h 593680"/>
              <a:gd name="connsiteX8" fmla="*/ 223584 w 440135"/>
              <a:gd name="connsiteY8" fmla="*/ 276132 h 593680"/>
              <a:gd name="connsiteX9" fmla="*/ 436309 w 440135"/>
              <a:gd name="connsiteY9" fmla="*/ 3082 h 59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135" h="593680">
                <a:moveTo>
                  <a:pt x="436309" y="3082"/>
                </a:moveTo>
                <a:cubicBezTo>
                  <a:pt x="400326" y="38536"/>
                  <a:pt x="50017" y="439116"/>
                  <a:pt x="7684" y="488857"/>
                </a:cubicBezTo>
                <a:cubicBezTo>
                  <a:pt x="-34649" y="538598"/>
                  <a:pt x="180192" y="302061"/>
                  <a:pt x="182309" y="301532"/>
                </a:cubicBezTo>
                <a:cubicBezTo>
                  <a:pt x="184426" y="301003"/>
                  <a:pt x="50546" y="436999"/>
                  <a:pt x="20384" y="485682"/>
                </a:cubicBezTo>
                <a:cubicBezTo>
                  <a:pt x="-9778" y="534365"/>
                  <a:pt x="2922" y="591515"/>
                  <a:pt x="1334" y="593632"/>
                </a:cubicBezTo>
                <a:cubicBezTo>
                  <a:pt x="-254" y="595749"/>
                  <a:pt x="-2899" y="528015"/>
                  <a:pt x="10859" y="498382"/>
                </a:cubicBezTo>
                <a:cubicBezTo>
                  <a:pt x="24617" y="468749"/>
                  <a:pt x="35201" y="468219"/>
                  <a:pt x="83884" y="415832"/>
                </a:cubicBezTo>
                <a:cubicBezTo>
                  <a:pt x="132567" y="363445"/>
                  <a:pt x="279676" y="207340"/>
                  <a:pt x="302959" y="184057"/>
                </a:cubicBezTo>
                <a:cubicBezTo>
                  <a:pt x="326242" y="160774"/>
                  <a:pt x="204005" y="303119"/>
                  <a:pt x="223584" y="276132"/>
                </a:cubicBezTo>
                <a:cubicBezTo>
                  <a:pt x="243163" y="249145"/>
                  <a:pt x="472292" y="-32372"/>
                  <a:pt x="436309" y="30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9E0D9332-5979-4EFB-B860-EBA2B67B5CF3}"/>
              </a:ext>
            </a:extLst>
          </p:cNvPr>
          <p:cNvSpPr/>
          <p:nvPr/>
        </p:nvSpPr>
        <p:spPr>
          <a:xfrm>
            <a:off x="2252485" y="3337419"/>
            <a:ext cx="404458" cy="392057"/>
          </a:xfrm>
          <a:custGeom>
            <a:avLst/>
            <a:gdLst>
              <a:gd name="connsiteX0" fmla="*/ 403403 w 404458"/>
              <a:gd name="connsiteY0" fmla="*/ 390031 h 392057"/>
              <a:gd name="connsiteX1" fmla="*/ 303390 w 404458"/>
              <a:gd name="connsiteY1" fmla="*/ 199531 h 392057"/>
              <a:gd name="connsiteX2" fmla="*/ 336728 w 404458"/>
              <a:gd name="connsiteY2" fmla="*/ 239219 h 392057"/>
              <a:gd name="connsiteX3" fmla="*/ 241478 w 404458"/>
              <a:gd name="connsiteY3" fmla="*/ 80469 h 392057"/>
              <a:gd name="connsiteX4" fmla="*/ 192265 w 404458"/>
              <a:gd name="connsiteY4" fmla="*/ 5856 h 392057"/>
              <a:gd name="connsiteX5" fmla="*/ 119240 w 404458"/>
              <a:gd name="connsiteY5" fmla="*/ 12206 h 392057"/>
              <a:gd name="connsiteX6" fmla="*/ 178 w 404458"/>
              <a:gd name="connsiteY6" fmla="*/ 70944 h 392057"/>
              <a:gd name="connsiteX7" fmla="*/ 147815 w 404458"/>
              <a:gd name="connsiteY7" fmla="*/ 15381 h 392057"/>
              <a:gd name="connsiteX8" fmla="*/ 111303 w 404458"/>
              <a:gd name="connsiteY8" fmla="*/ 34431 h 392057"/>
              <a:gd name="connsiteX9" fmla="*/ 198615 w 404458"/>
              <a:gd name="connsiteY9" fmla="*/ 36019 h 392057"/>
              <a:gd name="connsiteX10" fmla="*/ 225603 w 404458"/>
              <a:gd name="connsiteY10" fmla="*/ 63006 h 392057"/>
              <a:gd name="connsiteX11" fmla="*/ 228778 w 404458"/>
              <a:gd name="connsiteY11" fmla="*/ 58244 h 392057"/>
              <a:gd name="connsiteX12" fmla="*/ 403403 w 404458"/>
              <a:gd name="connsiteY12" fmla="*/ 390031 h 39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4458" h="392057">
                <a:moveTo>
                  <a:pt x="403403" y="390031"/>
                </a:moveTo>
                <a:cubicBezTo>
                  <a:pt x="415838" y="413579"/>
                  <a:pt x="314502" y="224666"/>
                  <a:pt x="303390" y="199531"/>
                </a:cubicBezTo>
                <a:cubicBezTo>
                  <a:pt x="292277" y="174396"/>
                  <a:pt x="347047" y="259063"/>
                  <a:pt x="336728" y="239219"/>
                </a:cubicBezTo>
                <a:cubicBezTo>
                  <a:pt x="326409" y="219375"/>
                  <a:pt x="265555" y="119363"/>
                  <a:pt x="241478" y="80469"/>
                </a:cubicBezTo>
                <a:cubicBezTo>
                  <a:pt x="217401" y="41575"/>
                  <a:pt x="212638" y="17233"/>
                  <a:pt x="192265" y="5856"/>
                </a:cubicBezTo>
                <a:cubicBezTo>
                  <a:pt x="171892" y="-5521"/>
                  <a:pt x="151255" y="1358"/>
                  <a:pt x="119240" y="12206"/>
                </a:cubicBezTo>
                <a:cubicBezTo>
                  <a:pt x="87225" y="23054"/>
                  <a:pt x="-4585" y="70415"/>
                  <a:pt x="178" y="70944"/>
                </a:cubicBezTo>
                <a:cubicBezTo>
                  <a:pt x="4940" y="71473"/>
                  <a:pt x="129294" y="21466"/>
                  <a:pt x="147815" y="15381"/>
                </a:cubicBezTo>
                <a:cubicBezTo>
                  <a:pt x="166336" y="9296"/>
                  <a:pt x="102836" y="30991"/>
                  <a:pt x="111303" y="34431"/>
                </a:cubicBezTo>
                <a:cubicBezTo>
                  <a:pt x="119770" y="37871"/>
                  <a:pt x="179565" y="31257"/>
                  <a:pt x="198615" y="36019"/>
                </a:cubicBezTo>
                <a:cubicBezTo>
                  <a:pt x="217665" y="40781"/>
                  <a:pt x="220576" y="59302"/>
                  <a:pt x="225603" y="63006"/>
                </a:cubicBezTo>
                <a:cubicBezTo>
                  <a:pt x="230630" y="66710"/>
                  <a:pt x="202055" y="5592"/>
                  <a:pt x="228778" y="58244"/>
                </a:cubicBezTo>
                <a:cubicBezTo>
                  <a:pt x="255501" y="110896"/>
                  <a:pt x="390968" y="366483"/>
                  <a:pt x="403403" y="39003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A0C54ECD-0318-4A79-8BE7-73675215CBF5}"/>
              </a:ext>
            </a:extLst>
          </p:cNvPr>
          <p:cNvSpPr/>
          <p:nvPr/>
        </p:nvSpPr>
        <p:spPr>
          <a:xfrm>
            <a:off x="2234832" y="3372977"/>
            <a:ext cx="135735" cy="205321"/>
          </a:xfrm>
          <a:custGeom>
            <a:avLst/>
            <a:gdLst>
              <a:gd name="connsiteX0" fmla="*/ 135306 w 135735"/>
              <a:gd name="connsiteY0" fmla="*/ 461 h 205321"/>
              <a:gd name="connsiteX1" fmla="*/ 44818 w 135735"/>
              <a:gd name="connsiteY1" fmla="*/ 146511 h 205321"/>
              <a:gd name="connsiteX2" fmla="*/ 92443 w 135735"/>
              <a:gd name="connsiteY2" fmla="*/ 41736 h 205321"/>
              <a:gd name="connsiteX3" fmla="*/ 368 w 135735"/>
              <a:gd name="connsiteY3" fmla="*/ 205248 h 205321"/>
              <a:gd name="connsiteX4" fmla="*/ 135306 w 135735"/>
              <a:gd name="connsiteY4" fmla="*/ 461 h 205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35" h="205321">
                <a:moveTo>
                  <a:pt x="135306" y="461"/>
                </a:moveTo>
                <a:cubicBezTo>
                  <a:pt x="142714" y="-9328"/>
                  <a:pt x="51962" y="139632"/>
                  <a:pt x="44818" y="146511"/>
                </a:cubicBezTo>
                <a:cubicBezTo>
                  <a:pt x="37674" y="153390"/>
                  <a:pt x="99851" y="31947"/>
                  <a:pt x="92443" y="41736"/>
                </a:cubicBezTo>
                <a:cubicBezTo>
                  <a:pt x="85035" y="51525"/>
                  <a:pt x="-6511" y="209217"/>
                  <a:pt x="368" y="205248"/>
                </a:cubicBezTo>
                <a:cubicBezTo>
                  <a:pt x="7247" y="201279"/>
                  <a:pt x="127898" y="10250"/>
                  <a:pt x="135306" y="46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7C495E16-318E-4D81-AEBB-7638D767FCF6}"/>
              </a:ext>
            </a:extLst>
          </p:cNvPr>
          <p:cNvSpPr/>
          <p:nvPr/>
        </p:nvSpPr>
        <p:spPr>
          <a:xfrm>
            <a:off x="2054225" y="3586054"/>
            <a:ext cx="321298" cy="190609"/>
          </a:xfrm>
          <a:custGeom>
            <a:avLst/>
            <a:gdLst>
              <a:gd name="connsiteX0" fmla="*/ 0 w 321298"/>
              <a:gd name="connsiteY0" fmla="*/ 11221 h 190609"/>
              <a:gd name="connsiteX1" fmla="*/ 201613 w 321298"/>
              <a:gd name="connsiteY1" fmla="*/ 1696 h 190609"/>
              <a:gd name="connsiteX2" fmla="*/ 309563 w 321298"/>
              <a:gd name="connsiteY2" fmla="*/ 31859 h 190609"/>
              <a:gd name="connsiteX3" fmla="*/ 315913 w 321298"/>
              <a:gd name="connsiteY3" fmla="*/ 71546 h 190609"/>
              <a:gd name="connsiteX4" fmla="*/ 287338 w 321298"/>
              <a:gd name="connsiteY4" fmla="*/ 104884 h 190609"/>
              <a:gd name="connsiteX5" fmla="*/ 276225 w 321298"/>
              <a:gd name="connsiteY5" fmla="*/ 190609 h 190609"/>
              <a:gd name="connsiteX6" fmla="*/ 280988 w 321298"/>
              <a:gd name="connsiteY6" fmla="*/ 106471 h 190609"/>
              <a:gd name="connsiteX7" fmla="*/ 304800 w 321298"/>
              <a:gd name="connsiteY7" fmla="*/ 49321 h 190609"/>
              <a:gd name="connsiteX8" fmla="*/ 257175 w 321298"/>
              <a:gd name="connsiteY8" fmla="*/ 28684 h 190609"/>
              <a:gd name="connsiteX9" fmla="*/ 130175 w 321298"/>
              <a:gd name="connsiteY9" fmla="*/ 109 h 190609"/>
              <a:gd name="connsiteX10" fmla="*/ 296863 w 321298"/>
              <a:gd name="connsiteY10" fmla="*/ 39796 h 190609"/>
              <a:gd name="connsiteX11" fmla="*/ 212725 w 321298"/>
              <a:gd name="connsiteY11" fmla="*/ 41384 h 190609"/>
              <a:gd name="connsiteX12" fmla="*/ 0 w 321298"/>
              <a:gd name="connsiteY12" fmla="*/ 11221 h 19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1298" h="190609">
                <a:moveTo>
                  <a:pt x="0" y="11221"/>
                </a:moveTo>
                <a:cubicBezTo>
                  <a:pt x="75009" y="4738"/>
                  <a:pt x="150019" y="-1744"/>
                  <a:pt x="201613" y="1696"/>
                </a:cubicBezTo>
                <a:cubicBezTo>
                  <a:pt x="253207" y="5136"/>
                  <a:pt x="290513" y="20217"/>
                  <a:pt x="309563" y="31859"/>
                </a:cubicBezTo>
                <a:cubicBezTo>
                  <a:pt x="328613" y="43501"/>
                  <a:pt x="319617" y="59375"/>
                  <a:pt x="315913" y="71546"/>
                </a:cubicBezTo>
                <a:cubicBezTo>
                  <a:pt x="312209" y="83717"/>
                  <a:pt x="293953" y="85040"/>
                  <a:pt x="287338" y="104884"/>
                </a:cubicBezTo>
                <a:cubicBezTo>
                  <a:pt x="280723" y="124728"/>
                  <a:pt x="277283" y="190345"/>
                  <a:pt x="276225" y="190609"/>
                </a:cubicBezTo>
                <a:cubicBezTo>
                  <a:pt x="275167" y="190874"/>
                  <a:pt x="276226" y="130019"/>
                  <a:pt x="280988" y="106471"/>
                </a:cubicBezTo>
                <a:cubicBezTo>
                  <a:pt x="285750" y="82923"/>
                  <a:pt x="308769" y="62286"/>
                  <a:pt x="304800" y="49321"/>
                </a:cubicBezTo>
                <a:cubicBezTo>
                  <a:pt x="300831" y="36357"/>
                  <a:pt x="286279" y="36886"/>
                  <a:pt x="257175" y="28684"/>
                </a:cubicBezTo>
                <a:cubicBezTo>
                  <a:pt x="228071" y="20482"/>
                  <a:pt x="123560" y="-1743"/>
                  <a:pt x="130175" y="109"/>
                </a:cubicBezTo>
                <a:cubicBezTo>
                  <a:pt x="136790" y="1961"/>
                  <a:pt x="283105" y="32917"/>
                  <a:pt x="296863" y="39796"/>
                </a:cubicBezTo>
                <a:cubicBezTo>
                  <a:pt x="310621" y="46675"/>
                  <a:pt x="212725" y="41384"/>
                  <a:pt x="212725" y="41384"/>
                </a:cubicBezTo>
                <a:lnTo>
                  <a:pt x="0" y="1122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11344569-0FCA-4FA0-B040-6D335C89B28D}"/>
              </a:ext>
            </a:extLst>
          </p:cNvPr>
          <p:cNvSpPr/>
          <p:nvPr/>
        </p:nvSpPr>
        <p:spPr>
          <a:xfrm>
            <a:off x="2070948" y="3634739"/>
            <a:ext cx="245070" cy="90162"/>
          </a:xfrm>
          <a:custGeom>
            <a:avLst/>
            <a:gdLst>
              <a:gd name="connsiteX0" fmla="*/ 740 w 245070"/>
              <a:gd name="connsiteY0" fmla="*/ 636 h 90162"/>
              <a:gd name="connsiteX1" fmla="*/ 169015 w 245070"/>
              <a:gd name="connsiteY1" fmla="*/ 24449 h 90162"/>
              <a:gd name="connsiteX2" fmla="*/ 243627 w 245070"/>
              <a:gd name="connsiteY2" fmla="*/ 89536 h 90162"/>
              <a:gd name="connsiteX3" fmla="*/ 215052 w 245070"/>
              <a:gd name="connsiteY3" fmla="*/ 54611 h 90162"/>
              <a:gd name="connsiteX4" fmla="*/ 175365 w 245070"/>
              <a:gd name="connsiteY4" fmla="*/ 8574 h 90162"/>
              <a:gd name="connsiteX5" fmla="*/ 110277 w 245070"/>
              <a:gd name="connsiteY5" fmla="*/ 6986 h 90162"/>
              <a:gd name="connsiteX6" fmla="*/ 740 w 245070"/>
              <a:gd name="connsiteY6" fmla="*/ 636 h 9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70" h="90162">
                <a:moveTo>
                  <a:pt x="740" y="636"/>
                </a:moveTo>
                <a:cubicBezTo>
                  <a:pt x="10530" y="3547"/>
                  <a:pt x="128534" y="9632"/>
                  <a:pt x="169015" y="24449"/>
                </a:cubicBezTo>
                <a:cubicBezTo>
                  <a:pt x="209496" y="39266"/>
                  <a:pt x="235954" y="84509"/>
                  <a:pt x="243627" y="89536"/>
                </a:cubicBezTo>
                <a:cubicBezTo>
                  <a:pt x="251300" y="94563"/>
                  <a:pt x="226429" y="68105"/>
                  <a:pt x="215052" y="54611"/>
                </a:cubicBezTo>
                <a:cubicBezTo>
                  <a:pt x="203675" y="41117"/>
                  <a:pt x="192827" y="16511"/>
                  <a:pt x="175365" y="8574"/>
                </a:cubicBezTo>
                <a:cubicBezTo>
                  <a:pt x="157903" y="637"/>
                  <a:pt x="139646" y="8309"/>
                  <a:pt x="110277" y="6986"/>
                </a:cubicBezTo>
                <a:cubicBezTo>
                  <a:pt x="80908" y="5663"/>
                  <a:pt x="-9050" y="-2275"/>
                  <a:pt x="740" y="6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78AD1E6F-C959-42D9-8243-BB73F185278C}"/>
              </a:ext>
            </a:extLst>
          </p:cNvPr>
          <p:cNvSpPr/>
          <p:nvPr/>
        </p:nvSpPr>
        <p:spPr>
          <a:xfrm>
            <a:off x="1930242" y="3232136"/>
            <a:ext cx="349174" cy="245966"/>
          </a:xfrm>
          <a:custGeom>
            <a:avLst/>
            <a:gdLst>
              <a:gd name="connsiteX0" fmla="*/ 158 w 349174"/>
              <a:gd name="connsiteY0" fmla="*/ 14 h 245966"/>
              <a:gd name="connsiteX1" fmla="*/ 193833 w 349174"/>
              <a:gd name="connsiteY1" fmla="*/ 88914 h 245966"/>
              <a:gd name="connsiteX2" fmla="*/ 341471 w 349174"/>
              <a:gd name="connsiteY2" fmla="*/ 241314 h 245966"/>
              <a:gd name="connsiteX3" fmla="*/ 316071 w 349174"/>
              <a:gd name="connsiteY3" fmla="*/ 200039 h 245966"/>
              <a:gd name="connsiteX4" fmla="*/ 211296 w 349174"/>
              <a:gd name="connsiteY4" fmla="*/ 131777 h 245966"/>
              <a:gd name="connsiteX5" fmla="*/ 241458 w 349174"/>
              <a:gd name="connsiteY5" fmla="*/ 154002 h 245966"/>
              <a:gd name="connsiteX6" fmla="*/ 162083 w 349174"/>
              <a:gd name="connsiteY6" fmla="*/ 82564 h 245966"/>
              <a:gd name="connsiteX7" fmla="*/ 158 w 349174"/>
              <a:gd name="connsiteY7" fmla="*/ 14 h 24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174" h="245966">
                <a:moveTo>
                  <a:pt x="158" y="14"/>
                </a:moveTo>
                <a:cubicBezTo>
                  <a:pt x="5449" y="1072"/>
                  <a:pt x="136947" y="48697"/>
                  <a:pt x="193833" y="88914"/>
                </a:cubicBezTo>
                <a:cubicBezTo>
                  <a:pt x="250719" y="129131"/>
                  <a:pt x="321098" y="222793"/>
                  <a:pt x="341471" y="241314"/>
                </a:cubicBezTo>
                <a:cubicBezTo>
                  <a:pt x="361844" y="259835"/>
                  <a:pt x="337767" y="218295"/>
                  <a:pt x="316071" y="200039"/>
                </a:cubicBezTo>
                <a:cubicBezTo>
                  <a:pt x="294375" y="181783"/>
                  <a:pt x="223731" y="139450"/>
                  <a:pt x="211296" y="131777"/>
                </a:cubicBezTo>
                <a:cubicBezTo>
                  <a:pt x="198861" y="124104"/>
                  <a:pt x="249660" y="162204"/>
                  <a:pt x="241458" y="154002"/>
                </a:cubicBezTo>
                <a:cubicBezTo>
                  <a:pt x="233256" y="145800"/>
                  <a:pt x="200977" y="107435"/>
                  <a:pt x="162083" y="82564"/>
                </a:cubicBezTo>
                <a:cubicBezTo>
                  <a:pt x="123189" y="57693"/>
                  <a:pt x="-5133" y="-1044"/>
                  <a:pt x="158" y="1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6D3979C7-ACFA-40CA-B8A7-5F942B4E2C73}"/>
              </a:ext>
            </a:extLst>
          </p:cNvPr>
          <p:cNvSpPr/>
          <p:nvPr/>
        </p:nvSpPr>
        <p:spPr>
          <a:xfrm>
            <a:off x="1931985" y="3498438"/>
            <a:ext cx="150860" cy="324323"/>
          </a:xfrm>
          <a:custGeom>
            <a:avLst/>
            <a:gdLst>
              <a:gd name="connsiteX0" fmla="*/ 3 w 150860"/>
              <a:gd name="connsiteY0" fmla="*/ 412 h 324323"/>
              <a:gd name="connsiteX1" fmla="*/ 80965 w 150860"/>
              <a:gd name="connsiteY1" fmla="*/ 152812 h 324323"/>
              <a:gd name="connsiteX2" fmla="*/ 150815 w 150860"/>
              <a:gd name="connsiteY2" fmla="*/ 324262 h 324323"/>
              <a:gd name="connsiteX3" fmla="*/ 92078 w 150860"/>
              <a:gd name="connsiteY3" fmla="*/ 133762 h 324323"/>
              <a:gd name="connsiteX4" fmla="*/ 119065 w 150860"/>
              <a:gd name="connsiteY4" fmla="*/ 225837 h 324323"/>
              <a:gd name="connsiteX5" fmla="*/ 77790 w 150860"/>
              <a:gd name="connsiteY5" fmla="*/ 111537 h 324323"/>
              <a:gd name="connsiteX6" fmla="*/ 3 w 150860"/>
              <a:gd name="connsiteY6" fmla="*/ 412 h 32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860" h="324323">
                <a:moveTo>
                  <a:pt x="3" y="412"/>
                </a:moveTo>
                <a:cubicBezTo>
                  <a:pt x="532" y="7291"/>
                  <a:pt x="55830" y="98837"/>
                  <a:pt x="80965" y="152812"/>
                </a:cubicBezTo>
                <a:cubicBezTo>
                  <a:pt x="106100" y="206787"/>
                  <a:pt x="148963" y="327437"/>
                  <a:pt x="150815" y="324262"/>
                </a:cubicBezTo>
                <a:cubicBezTo>
                  <a:pt x="152667" y="321087"/>
                  <a:pt x="97370" y="150166"/>
                  <a:pt x="92078" y="133762"/>
                </a:cubicBezTo>
                <a:cubicBezTo>
                  <a:pt x="86786" y="117358"/>
                  <a:pt x="121446" y="229541"/>
                  <a:pt x="119065" y="225837"/>
                </a:cubicBezTo>
                <a:cubicBezTo>
                  <a:pt x="116684" y="222133"/>
                  <a:pt x="98692" y="148579"/>
                  <a:pt x="77790" y="111537"/>
                </a:cubicBezTo>
                <a:cubicBezTo>
                  <a:pt x="56888" y="74495"/>
                  <a:pt x="-526" y="-6467"/>
                  <a:pt x="3" y="4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4DA0BB57-FA6D-47BE-B5AE-7EC05304CAD5}"/>
              </a:ext>
            </a:extLst>
          </p:cNvPr>
          <p:cNvSpPr/>
          <p:nvPr/>
        </p:nvSpPr>
        <p:spPr>
          <a:xfrm>
            <a:off x="1955256" y="3431701"/>
            <a:ext cx="177723" cy="691116"/>
          </a:xfrm>
          <a:custGeom>
            <a:avLst/>
            <a:gdLst>
              <a:gd name="connsiteX0" fmla="*/ 544 w 177723"/>
              <a:gd name="connsiteY0" fmla="*/ 2062 h 691116"/>
              <a:gd name="connsiteX1" fmla="*/ 137069 w 177723"/>
              <a:gd name="connsiteY1" fmla="*/ 308449 h 691116"/>
              <a:gd name="connsiteX2" fmla="*/ 125957 w 177723"/>
              <a:gd name="connsiteY2" fmla="*/ 275112 h 691116"/>
              <a:gd name="connsiteX3" fmla="*/ 173582 w 177723"/>
              <a:gd name="connsiteY3" fmla="*/ 441799 h 691116"/>
              <a:gd name="connsiteX4" fmla="*/ 170407 w 177723"/>
              <a:gd name="connsiteY4" fmla="*/ 525937 h 691116"/>
              <a:gd name="connsiteX5" fmla="*/ 130719 w 177723"/>
              <a:gd name="connsiteY5" fmla="*/ 691037 h 691116"/>
              <a:gd name="connsiteX6" fmla="*/ 162469 w 177723"/>
              <a:gd name="connsiteY6" fmla="*/ 503712 h 691116"/>
              <a:gd name="connsiteX7" fmla="*/ 157707 w 177723"/>
              <a:gd name="connsiteY7" fmla="*/ 516412 h 691116"/>
              <a:gd name="connsiteX8" fmla="*/ 156119 w 177723"/>
              <a:gd name="connsiteY8" fmla="*/ 394174 h 691116"/>
              <a:gd name="connsiteX9" fmla="*/ 154532 w 177723"/>
              <a:gd name="connsiteY9" fmla="*/ 392587 h 691116"/>
              <a:gd name="connsiteX10" fmla="*/ 92619 w 177723"/>
              <a:gd name="connsiteY10" fmla="*/ 219549 h 691116"/>
              <a:gd name="connsiteX11" fmla="*/ 102144 w 177723"/>
              <a:gd name="connsiteY11" fmla="*/ 221137 h 691116"/>
              <a:gd name="connsiteX12" fmla="*/ 89444 w 177723"/>
              <a:gd name="connsiteY12" fmla="*/ 175099 h 691116"/>
              <a:gd name="connsiteX13" fmla="*/ 544 w 177723"/>
              <a:gd name="connsiteY13" fmla="*/ 2062 h 69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7723" h="691116">
                <a:moveTo>
                  <a:pt x="544" y="2062"/>
                </a:moveTo>
                <a:cubicBezTo>
                  <a:pt x="8482" y="24287"/>
                  <a:pt x="116167" y="262941"/>
                  <a:pt x="137069" y="308449"/>
                </a:cubicBezTo>
                <a:cubicBezTo>
                  <a:pt x="157971" y="353957"/>
                  <a:pt x="119872" y="252887"/>
                  <a:pt x="125957" y="275112"/>
                </a:cubicBezTo>
                <a:cubicBezTo>
                  <a:pt x="132043" y="297337"/>
                  <a:pt x="166174" y="399995"/>
                  <a:pt x="173582" y="441799"/>
                </a:cubicBezTo>
                <a:cubicBezTo>
                  <a:pt x="180990" y="483603"/>
                  <a:pt x="177551" y="484397"/>
                  <a:pt x="170407" y="525937"/>
                </a:cubicBezTo>
                <a:cubicBezTo>
                  <a:pt x="163263" y="567477"/>
                  <a:pt x="132042" y="694741"/>
                  <a:pt x="130719" y="691037"/>
                </a:cubicBezTo>
                <a:cubicBezTo>
                  <a:pt x="129396" y="687333"/>
                  <a:pt x="157971" y="532816"/>
                  <a:pt x="162469" y="503712"/>
                </a:cubicBezTo>
                <a:cubicBezTo>
                  <a:pt x="166967" y="474608"/>
                  <a:pt x="158765" y="534668"/>
                  <a:pt x="157707" y="516412"/>
                </a:cubicBezTo>
                <a:cubicBezTo>
                  <a:pt x="156649" y="498156"/>
                  <a:pt x="156648" y="414811"/>
                  <a:pt x="156119" y="394174"/>
                </a:cubicBezTo>
                <a:cubicBezTo>
                  <a:pt x="155590" y="373537"/>
                  <a:pt x="165115" y="421691"/>
                  <a:pt x="154532" y="392587"/>
                </a:cubicBezTo>
                <a:cubicBezTo>
                  <a:pt x="143949" y="363483"/>
                  <a:pt x="101350" y="248124"/>
                  <a:pt x="92619" y="219549"/>
                </a:cubicBezTo>
                <a:cubicBezTo>
                  <a:pt x="83888" y="190974"/>
                  <a:pt x="102673" y="228545"/>
                  <a:pt x="102144" y="221137"/>
                </a:cubicBezTo>
                <a:cubicBezTo>
                  <a:pt x="101615" y="213729"/>
                  <a:pt x="105054" y="206320"/>
                  <a:pt x="89444" y="175099"/>
                </a:cubicBezTo>
                <a:cubicBezTo>
                  <a:pt x="73834" y="143878"/>
                  <a:pt x="-7394" y="-20163"/>
                  <a:pt x="544" y="206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A564F6C5-230A-4F8C-ABB7-E977E3C6BE9C}"/>
              </a:ext>
            </a:extLst>
          </p:cNvPr>
          <p:cNvSpPr/>
          <p:nvPr/>
        </p:nvSpPr>
        <p:spPr>
          <a:xfrm>
            <a:off x="1940379" y="3650917"/>
            <a:ext cx="154205" cy="506004"/>
          </a:xfrm>
          <a:custGeom>
            <a:avLst/>
            <a:gdLst>
              <a:gd name="connsiteX0" fmla="*/ 2721 w 154205"/>
              <a:gd name="connsiteY0" fmla="*/ 5096 h 506004"/>
              <a:gd name="connsiteX1" fmla="*/ 123371 w 154205"/>
              <a:gd name="connsiteY1" fmla="*/ 308308 h 506004"/>
              <a:gd name="connsiteX2" fmla="*/ 39234 w 154205"/>
              <a:gd name="connsiteY2" fmla="*/ 122571 h 506004"/>
              <a:gd name="connsiteX3" fmla="*/ 96384 w 154205"/>
              <a:gd name="connsiteY3" fmla="*/ 300371 h 506004"/>
              <a:gd name="connsiteX4" fmla="*/ 145596 w 154205"/>
              <a:gd name="connsiteY4" fmla="*/ 457533 h 506004"/>
              <a:gd name="connsiteX5" fmla="*/ 153534 w 154205"/>
              <a:gd name="connsiteY5" fmla="*/ 503571 h 506004"/>
              <a:gd name="connsiteX6" fmla="*/ 137659 w 154205"/>
              <a:gd name="connsiteY6" fmla="*/ 397208 h 506004"/>
              <a:gd name="connsiteX7" fmla="*/ 110671 w 154205"/>
              <a:gd name="connsiteY7" fmla="*/ 314658 h 506004"/>
              <a:gd name="connsiteX8" fmla="*/ 129721 w 154205"/>
              <a:gd name="connsiteY8" fmla="*/ 287671 h 506004"/>
              <a:gd name="connsiteX9" fmla="*/ 45584 w 154205"/>
              <a:gd name="connsiteY9" fmla="*/ 128921 h 506004"/>
              <a:gd name="connsiteX10" fmla="*/ 2721 w 154205"/>
              <a:gd name="connsiteY10" fmla="*/ 5096 h 50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205" h="506004">
                <a:moveTo>
                  <a:pt x="2721" y="5096"/>
                </a:moveTo>
                <a:cubicBezTo>
                  <a:pt x="15685" y="34994"/>
                  <a:pt x="117286" y="288729"/>
                  <a:pt x="123371" y="308308"/>
                </a:cubicBezTo>
                <a:cubicBezTo>
                  <a:pt x="129456" y="327887"/>
                  <a:pt x="43732" y="123894"/>
                  <a:pt x="39234" y="122571"/>
                </a:cubicBezTo>
                <a:cubicBezTo>
                  <a:pt x="34736" y="121248"/>
                  <a:pt x="78657" y="244544"/>
                  <a:pt x="96384" y="300371"/>
                </a:cubicBezTo>
                <a:cubicBezTo>
                  <a:pt x="114111" y="356198"/>
                  <a:pt x="136071" y="423666"/>
                  <a:pt x="145596" y="457533"/>
                </a:cubicBezTo>
                <a:cubicBezTo>
                  <a:pt x="155121" y="491400"/>
                  <a:pt x="154857" y="513625"/>
                  <a:pt x="153534" y="503571"/>
                </a:cubicBezTo>
                <a:cubicBezTo>
                  <a:pt x="152211" y="493517"/>
                  <a:pt x="144803" y="428694"/>
                  <a:pt x="137659" y="397208"/>
                </a:cubicBezTo>
                <a:cubicBezTo>
                  <a:pt x="130515" y="365723"/>
                  <a:pt x="111994" y="332914"/>
                  <a:pt x="110671" y="314658"/>
                </a:cubicBezTo>
                <a:cubicBezTo>
                  <a:pt x="109348" y="296402"/>
                  <a:pt x="140569" y="318627"/>
                  <a:pt x="129721" y="287671"/>
                </a:cubicBezTo>
                <a:cubicBezTo>
                  <a:pt x="118873" y="256715"/>
                  <a:pt x="64898" y="173106"/>
                  <a:pt x="45584" y="128921"/>
                </a:cubicBezTo>
                <a:cubicBezTo>
                  <a:pt x="26270" y="84736"/>
                  <a:pt x="-10243" y="-24802"/>
                  <a:pt x="2721" y="509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F185F9E0-FAF7-4459-BCE0-41DC9A839A01}"/>
              </a:ext>
            </a:extLst>
          </p:cNvPr>
          <p:cNvSpPr/>
          <p:nvPr/>
        </p:nvSpPr>
        <p:spPr>
          <a:xfrm>
            <a:off x="2246949" y="3699493"/>
            <a:ext cx="66924" cy="834407"/>
          </a:xfrm>
          <a:custGeom>
            <a:avLst/>
            <a:gdLst>
              <a:gd name="connsiteX0" fmla="*/ 10476 w 66924"/>
              <a:gd name="connsiteY0" fmla="*/ 2557 h 834407"/>
              <a:gd name="connsiteX1" fmla="*/ 59689 w 66924"/>
              <a:gd name="connsiteY1" fmla="*/ 239095 h 834407"/>
              <a:gd name="connsiteX2" fmla="*/ 50164 w 66924"/>
              <a:gd name="connsiteY2" fmla="*/ 127970 h 834407"/>
              <a:gd name="connsiteX3" fmla="*/ 66039 w 66924"/>
              <a:gd name="connsiteY3" fmla="*/ 302595 h 834407"/>
              <a:gd name="connsiteX4" fmla="*/ 18414 w 66924"/>
              <a:gd name="connsiteY4" fmla="*/ 488332 h 834407"/>
              <a:gd name="connsiteX5" fmla="*/ 56514 w 66924"/>
              <a:gd name="connsiteY5" fmla="*/ 299420 h 834407"/>
              <a:gd name="connsiteX6" fmla="*/ 21589 w 66924"/>
              <a:gd name="connsiteY6" fmla="*/ 478807 h 834407"/>
              <a:gd name="connsiteX7" fmla="*/ 15239 w 66924"/>
              <a:gd name="connsiteY7" fmla="*/ 559770 h 834407"/>
              <a:gd name="connsiteX8" fmla="*/ 10476 w 66924"/>
              <a:gd name="connsiteY8" fmla="*/ 834407 h 834407"/>
              <a:gd name="connsiteX9" fmla="*/ 4126 w 66924"/>
              <a:gd name="connsiteY9" fmla="*/ 556595 h 834407"/>
              <a:gd name="connsiteX10" fmla="*/ 4126 w 66924"/>
              <a:gd name="connsiteY10" fmla="*/ 543895 h 834407"/>
              <a:gd name="connsiteX11" fmla="*/ 56514 w 66924"/>
              <a:gd name="connsiteY11" fmla="*/ 286720 h 834407"/>
              <a:gd name="connsiteX12" fmla="*/ 48576 w 66924"/>
              <a:gd name="connsiteY12" fmla="*/ 123207 h 834407"/>
              <a:gd name="connsiteX13" fmla="*/ 10476 w 66924"/>
              <a:gd name="connsiteY13" fmla="*/ 2557 h 83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924" h="834407">
                <a:moveTo>
                  <a:pt x="10476" y="2557"/>
                </a:moveTo>
                <a:cubicBezTo>
                  <a:pt x="12328" y="21871"/>
                  <a:pt x="53074" y="218193"/>
                  <a:pt x="59689" y="239095"/>
                </a:cubicBezTo>
                <a:cubicBezTo>
                  <a:pt x="66304" y="259997"/>
                  <a:pt x="49106" y="117387"/>
                  <a:pt x="50164" y="127970"/>
                </a:cubicBezTo>
                <a:cubicBezTo>
                  <a:pt x="51222" y="138553"/>
                  <a:pt x="71331" y="242535"/>
                  <a:pt x="66039" y="302595"/>
                </a:cubicBezTo>
                <a:cubicBezTo>
                  <a:pt x="60747" y="362655"/>
                  <a:pt x="20001" y="488861"/>
                  <a:pt x="18414" y="488332"/>
                </a:cubicBezTo>
                <a:cubicBezTo>
                  <a:pt x="16827" y="487803"/>
                  <a:pt x="55985" y="301007"/>
                  <a:pt x="56514" y="299420"/>
                </a:cubicBezTo>
                <a:cubicBezTo>
                  <a:pt x="57043" y="297833"/>
                  <a:pt x="28468" y="435415"/>
                  <a:pt x="21589" y="478807"/>
                </a:cubicBezTo>
                <a:cubicBezTo>
                  <a:pt x="14710" y="522199"/>
                  <a:pt x="17091" y="500503"/>
                  <a:pt x="15239" y="559770"/>
                </a:cubicBezTo>
                <a:cubicBezTo>
                  <a:pt x="13387" y="619037"/>
                  <a:pt x="12328" y="834936"/>
                  <a:pt x="10476" y="834407"/>
                </a:cubicBezTo>
                <a:cubicBezTo>
                  <a:pt x="8624" y="833878"/>
                  <a:pt x="5184" y="605014"/>
                  <a:pt x="4126" y="556595"/>
                </a:cubicBezTo>
                <a:cubicBezTo>
                  <a:pt x="3068" y="508176"/>
                  <a:pt x="-4605" y="588874"/>
                  <a:pt x="4126" y="543895"/>
                </a:cubicBezTo>
                <a:cubicBezTo>
                  <a:pt x="12857" y="498916"/>
                  <a:pt x="49106" y="356835"/>
                  <a:pt x="56514" y="286720"/>
                </a:cubicBezTo>
                <a:cubicBezTo>
                  <a:pt x="63922" y="216605"/>
                  <a:pt x="53868" y="168186"/>
                  <a:pt x="48576" y="123207"/>
                </a:cubicBezTo>
                <a:cubicBezTo>
                  <a:pt x="43284" y="78228"/>
                  <a:pt x="8624" y="-16757"/>
                  <a:pt x="10476" y="25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70120993-A92B-4DE7-BCCC-4B6297B91E72}"/>
              </a:ext>
            </a:extLst>
          </p:cNvPr>
          <p:cNvSpPr/>
          <p:nvPr/>
        </p:nvSpPr>
        <p:spPr>
          <a:xfrm>
            <a:off x="1950668" y="4151765"/>
            <a:ext cx="130378" cy="292572"/>
          </a:xfrm>
          <a:custGeom>
            <a:avLst/>
            <a:gdLst>
              <a:gd name="connsiteX0" fmla="*/ 128957 w 130378"/>
              <a:gd name="connsiteY0" fmla="*/ 1135 h 292572"/>
              <a:gd name="connsiteX1" fmla="*/ 370 w 130378"/>
              <a:gd name="connsiteY1" fmla="*/ 291648 h 292572"/>
              <a:gd name="connsiteX2" fmla="*/ 89270 w 130378"/>
              <a:gd name="connsiteY2" fmla="*/ 96385 h 292572"/>
              <a:gd name="connsiteX3" fmla="*/ 70220 w 130378"/>
              <a:gd name="connsiteY3" fmla="*/ 186873 h 292572"/>
              <a:gd name="connsiteX4" fmla="*/ 128957 w 130378"/>
              <a:gd name="connsiteY4" fmla="*/ 1135 h 29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78" h="292572">
                <a:moveTo>
                  <a:pt x="128957" y="1135"/>
                </a:moveTo>
                <a:cubicBezTo>
                  <a:pt x="117315" y="18597"/>
                  <a:pt x="6984" y="275773"/>
                  <a:pt x="370" y="291648"/>
                </a:cubicBezTo>
                <a:cubicBezTo>
                  <a:pt x="-6244" y="307523"/>
                  <a:pt x="77628" y="113847"/>
                  <a:pt x="89270" y="96385"/>
                </a:cubicBezTo>
                <a:cubicBezTo>
                  <a:pt x="100912" y="78923"/>
                  <a:pt x="63341" y="200631"/>
                  <a:pt x="70220" y="186873"/>
                </a:cubicBezTo>
                <a:cubicBezTo>
                  <a:pt x="77099" y="173115"/>
                  <a:pt x="140599" y="-16327"/>
                  <a:pt x="128957" y="113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EED42918-2651-4847-8997-BC9246BEAE2A}"/>
              </a:ext>
            </a:extLst>
          </p:cNvPr>
          <p:cNvSpPr/>
          <p:nvPr/>
        </p:nvSpPr>
        <p:spPr>
          <a:xfrm>
            <a:off x="1949036" y="4102295"/>
            <a:ext cx="189565" cy="423949"/>
          </a:xfrm>
          <a:custGeom>
            <a:avLst/>
            <a:gdLst>
              <a:gd name="connsiteX0" fmla="*/ 189327 w 189565"/>
              <a:gd name="connsiteY0" fmla="*/ 1393 h 423949"/>
              <a:gd name="connsiteX1" fmla="*/ 121064 w 189565"/>
              <a:gd name="connsiteY1" fmla="*/ 204593 h 423949"/>
              <a:gd name="connsiteX2" fmla="*/ 71852 w 189565"/>
              <a:gd name="connsiteY2" fmla="*/ 272855 h 423949"/>
              <a:gd name="connsiteX3" fmla="*/ 414 w 189565"/>
              <a:gd name="connsiteY3" fmla="*/ 423668 h 423949"/>
              <a:gd name="connsiteX4" fmla="*/ 106777 w 189565"/>
              <a:gd name="connsiteY4" fmla="*/ 231580 h 423949"/>
              <a:gd name="connsiteX5" fmla="*/ 103602 w 189565"/>
              <a:gd name="connsiteY5" fmla="*/ 244280 h 423949"/>
              <a:gd name="connsiteX6" fmla="*/ 141702 w 189565"/>
              <a:gd name="connsiteY6" fmla="*/ 120455 h 423949"/>
              <a:gd name="connsiteX7" fmla="*/ 189327 w 189565"/>
              <a:gd name="connsiteY7" fmla="*/ 1393 h 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565" h="423949">
                <a:moveTo>
                  <a:pt x="189327" y="1393"/>
                </a:moveTo>
                <a:cubicBezTo>
                  <a:pt x="185887" y="15416"/>
                  <a:pt x="140643" y="159349"/>
                  <a:pt x="121064" y="204593"/>
                </a:cubicBezTo>
                <a:cubicBezTo>
                  <a:pt x="101485" y="249837"/>
                  <a:pt x="91960" y="236342"/>
                  <a:pt x="71852" y="272855"/>
                </a:cubicBezTo>
                <a:cubicBezTo>
                  <a:pt x="51744" y="309368"/>
                  <a:pt x="-5407" y="430547"/>
                  <a:pt x="414" y="423668"/>
                </a:cubicBezTo>
                <a:cubicBezTo>
                  <a:pt x="6235" y="416789"/>
                  <a:pt x="89579" y="261478"/>
                  <a:pt x="106777" y="231580"/>
                </a:cubicBezTo>
                <a:cubicBezTo>
                  <a:pt x="123975" y="201682"/>
                  <a:pt x="97781" y="262801"/>
                  <a:pt x="103602" y="244280"/>
                </a:cubicBezTo>
                <a:cubicBezTo>
                  <a:pt x="109423" y="225759"/>
                  <a:pt x="125298" y="158026"/>
                  <a:pt x="141702" y="120455"/>
                </a:cubicBezTo>
                <a:cubicBezTo>
                  <a:pt x="158106" y="82884"/>
                  <a:pt x="192767" y="-12630"/>
                  <a:pt x="189327" y="13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A657C5AE-1635-4ABB-AE14-0811ED22684D}"/>
              </a:ext>
            </a:extLst>
          </p:cNvPr>
          <p:cNvSpPr/>
          <p:nvPr/>
        </p:nvSpPr>
        <p:spPr>
          <a:xfrm>
            <a:off x="2290998" y="3705131"/>
            <a:ext cx="176155" cy="510533"/>
          </a:xfrm>
          <a:custGeom>
            <a:avLst/>
            <a:gdLst>
              <a:gd name="connsiteX0" fmla="*/ 75965 w 176155"/>
              <a:gd name="connsiteY0" fmla="*/ 94 h 510533"/>
              <a:gd name="connsiteX1" fmla="*/ 36277 w 176155"/>
              <a:gd name="connsiteY1" fmla="*/ 165194 h 510533"/>
              <a:gd name="connsiteX2" fmla="*/ 45802 w 176155"/>
              <a:gd name="connsiteY2" fmla="*/ 88994 h 510533"/>
              <a:gd name="connsiteX3" fmla="*/ 45802 w 176155"/>
              <a:gd name="connsiteY3" fmla="*/ 185832 h 510533"/>
              <a:gd name="connsiteX4" fmla="*/ 37865 w 176155"/>
              <a:gd name="connsiteY4" fmla="*/ 304894 h 510533"/>
              <a:gd name="connsiteX5" fmla="*/ 52152 w 176155"/>
              <a:gd name="connsiteY5" fmla="*/ 269969 h 510533"/>
              <a:gd name="connsiteX6" fmla="*/ 12465 w 176155"/>
              <a:gd name="connsiteY6" fmla="*/ 498569 h 510533"/>
              <a:gd name="connsiteX7" fmla="*/ 14052 w 176155"/>
              <a:gd name="connsiteY7" fmla="*/ 462057 h 510533"/>
              <a:gd name="connsiteX8" fmla="*/ 174390 w 176155"/>
              <a:gd name="connsiteY8" fmla="*/ 322357 h 510533"/>
              <a:gd name="connsiteX9" fmla="*/ 95015 w 176155"/>
              <a:gd name="connsiteY9" fmla="*/ 381094 h 510533"/>
              <a:gd name="connsiteX10" fmla="*/ 21990 w 176155"/>
              <a:gd name="connsiteY10" fmla="*/ 441419 h 510533"/>
              <a:gd name="connsiteX11" fmla="*/ 34690 w 176155"/>
              <a:gd name="connsiteY11" fmla="*/ 385857 h 510533"/>
              <a:gd name="connsiteX12" fmla="*/ 39452 w 176155"/>
              <a:gd name="connsiteY12" fmla="*/ 254094 h 510533"/>
              <a:gd name="connsiteX13" fmla="*/ 25165 w 176155"/>
              <a:gd name="connsiteY13" fmla="*/ 142969 h 510533"/>
              <a:gd name="connsiteX14" fmla="*/ 75965 w 176155"/>
              <a:gd name="connsiteY14" fmla="*/ 94 h 510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155" h="510533">
                <a:moveTo>
                  <a:pt x="75965" y="94"/>
                </a:moveTo>
                <a:cubicBezTo>
                  <a:pt x="77817" y="3798"/>
                  <a:pt x="41304" y="150378"/>
                  <a:pt x="36277" y="165194"/>
                </a:cubicBezTo>
                <a:cubicBezTo>
                  <a:pt x="31250" y="180010"/>
                  <a:pt x="44214" y="85554"/>
                  <a:pt x="45802" y="88994"/>
                </a:cubicBezTo>
                <a:cubicBezTo>
                  <a:pt x="47389" y="92434"/>
                  <a:pt x="47125" y="149849"/>
                  <a:pt x="45802" y="185832"/>
                </a:cubicBezTo>
                <a:cubicBezTo>
                  <a:pt x="44479" y="221815"/>
                  <a:pt x="36807" y="290871"/>
                  <a:pt x="37865" y="304894"/>
                </a:cubicBezTo>
                <a:cubicBezTo>
                  <a:pt x="38923" y="318917"/>
                  <a:pt x="56385" y="237690"/>
                  <a:pt x="52152" y="269969"/>
                </a:cubicBezTo>
                <a:cubicBezTo>
                  <a:pt x="47919" y="302248"/>
                  <a:pt x="18815" y="466554"/>
                  <a:pt x="12465" y="498569"/>
                </a:cubicBezTo>
                <a:cubicBezTo>
                  <a:pt x="6115" y="530584"/>
                  <a:pt x="-12936" y="491426"/>
                  <a:pt x="14052" y="462057"/>
                </a:cubicBezTo>
                <a:cubicBezTo>
                  <a:pt x="41040" y="432688"/>
                  <a:pt x="160896" y="335851"/>
                  <a:pt x="174390" y="322357"/>
                </a:cubicBezTo>
                <a:cubicBezTo>
                  <a:pt x="187884" y="308863"/>
                  <a:pt x="120415" y="361250"/>
                  <a:pt x="95015" y="381094"/>
                </a:cubicBezTo>
                <a:cubicBezTo>
                  <a:pt x="69615" y="400938"/>
                  <a:pt x="32044" y="440625"/>
                  <a:pt x="21990" y="441419"/>
                </a:cubicBezTo>
                <a:cubicBezTo>
                  <a:pt x="11936" y="442213"/>
                  <a:pt x="31780" y="417078"/>
                  <a:pt x="34690" y="385857"/>
                </a:cubicBezTo>
                <a:cubicBezTo>
                  <a:pt x="37600" y="354636"/>
                  <a:pt x="41039" y="294575"/>
                  <a:pt x="39452" y="254094"/>
                </a:cubicBezTo>
                <a:cubicBezTo>
                  <a:pt x="37865" y="213613"/>
                  <a:pt x="19609" y="183186"/>
                  <a:pt x="25165" y="142969"/>
                </a:cubicBezTo>
                <a:cubicBezTo>
                  <a:pt x="30721" y="102752"/>
                  <a:pt x="74113" y="-3610"/>
                  <a:pt x="75965" y="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7EAFF9FD-CA2F-4532-958A-E167F89714D9}"/>
              </a:ext>
            </a:extLst>
          </p:cNvPr>
          <p:cNvSpPr/>
          <p:nvPr/>
        </p:nvSpPr>
        <p:spPr>
          <a:xfrm>
            <a:off x="2372894" y="3580220"/>
            <a:ext cx="184884" cy="369637"/>
          </a:xfrm>
          <a:custGeom>
            <a:avLst/>
            <a:gdLst>
              <a:gd name="connsiteX0" fmla="*/ 419 w 184884"/>
              <a:gd name="connsiteY0" fmla="*/ 2768 h 369637"/>
              <a:gd name="connsiteX1" fmla="*/ 103606 w 184884"/>
              <a:gd name="connsiteY1" fmla="*/ 121830 h 369637"/>
              <a:gd name="connsiteX2" fmla="*/ 182981 w 184884"/>
              <a:gd name="connsiteY2" fmla="*/ 196443 h 369637"/>
              <a:gd name="connsiteX3" fmla="*/ 149644 w 184884"/>
              <a:gd name="connsiteY3" fmla="*/ 210730 h 369637"/>
              <a:gd name="connsiteX4" fmla="*/ 35344 w 184884"/>
              <a:gd name="connsiteY4" fmla="*/ 369480 h 369637"/>
              <a:gd name="connsiteX5" fmla="*/ 148056 w 184884"/>
              <a:gd name="connsiteY5" fmla="*/ 240893 h 369637"/>
              <a:gd name="connsiteX6" fmla="*/ 117894 w 184884"/>
              <a:gd name="connsiteY6" fmla="*/ 271055 h 369637"/>
              <a:gd name="connsiteX7" fmla="*/ 157581 w 184884"/>
              <a:gd name="connsiteY7" fmla="*/ 201205 h 369637"/>
              <a:gd name="connsiteX8" fmla="*/ 79794 w 184884"/>
              <a:gd name="connsiteY8" fmla="*/ 123418 h 369637"/>
              <a:gd name="connsiteX9" fmla="*/ 148056 w 184884"/>
              <a:gd name="connsiteY9" fmla="*/ 150405 h 369637"/>
              <a:gd name="connsiteX10" fmla="*/ 82969 w 184884"/>
              <a:gd name="connsiteY10" fmla="*/ 109130 h 369637"/>
              <a:gd name="connsiteX11" fmla="*/ 75031 w 184884"/>
              <a:gd name="connsiteY11" fmla="*/ 66268 h 369637"/>
              <a:gd name="connsiteX12" fmla="*/ 67094 w 184884"/>
              <a:gd name="connsiteY12" fmla="*/ 39280 h 369637"/>
              <a:gd name="connsiteX13" fmla="*/ 419 w 184884"/>
              <a:gd name="connsiteY13" fmla="*/ 2768 h 36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884" h="369637">
                <a:moveTo>
                  <a:pt x="419" y="2768"/>
                </a:moveTo>
                <a:cubicBezTo>
                  <a:pt x="6504" y="16526"/>
                  <a:pt x="73179" y="89551"/>
                  <a:pt x="103606" y="121830"/>
                </a:cubicBezTo>
                <a:cubicBezTo>
                  <a:pt x="134033" y="154109"/>
                  <a:pt x="175308" y="181626"/>
                  <a:pt x="182981" y="196443"/>
                </a:cubicBezTo>
                <a:cubicBezTo>
                  <a:pt x="190654" y="211260"/>
                  <a:pt x="174250" y="181890"/>
                  <a:pt x="149644" y="210730"/>
                </a:cubicBezTo>
                <a:cubicBezTo>
                  <a:pt x="125038" y="239570"/>
                  <a:pt x="35609" y="364453"/>
                  <a:pt x="35344" y="369480"/>
                </a:cubicBezTo>
                <a:cubicBezTo>
                  <a:pt x="35079" y="374507"/>
                  <a:pt x="134298" y="257297"/>
                  <a:pt x="148056" y="240893"/>
                </a:cubicBezTo>
                <a:cubicBezTo>
                  <a:pt x="161814" y="224489"/>
                  <a:pt x="116307" y="277670"/>
                  <a:pt x="117894" y="271055"/>
                </a:cubicBezTo>
                <a:cubicBezTo>
                  <a:pt x="119481" y="264440"/>
                  <a:pt x="163931" y="225811"/>
                  <a:pt x="157581" y="201205"/>
                </a:cubicBezTo>
                <a:cubicBezTo>
                  <a:pt x="151231" y="176599"/>
                  <a:pt x="81381" y="131885"/>
                  <a:pt x="79794" y="123418"/>
                </a:cubicBezTo>
                <a:cubicBezTo>
                  <a:pt x="78207" y="114951"/>
                  <a:pt x="147527" y="152786"/>
                  <a:pt x="148056" y="150405"/>
                </a:cubicBezTo>
                <a:cubicBezTo>
                  <a:pt x="148585" y="148024"/>
                  <a:pt x="95140" y="123153"/>
                  <a:pt x="82969" y="109130"/>
                </a:cubicBezTo>
                <a:cubicBezTo>
                  <a:pt x="70798" y="95107"/>
                  <a:pt x="77677" y="77910"/>
                  <a:pt x="75031" y="66268"/>
                </a:cubicBezTo>
                <a:cubicBezTo>
                  <a:pt x="72385" y="54626"/>
                  <a:pt x="77942" y="48011"/>
                  <a:pt x="67094" y="39280"/>
                </a:cubicBezTo>
                <a:cubicBezTo>
                  <a:pt x="56246" y="30549"/>
                  <a:pt x="-5666" y="-10990"/>
                  <a:pt x="419" y="276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303B4003-C013-4C29-97F6-BAD5F59CBDC6}"/>
              </a:ext>
            </a:extLst>
          </p:cNvPr>
          <p:cNvSpPr/>
          <p:nvPr/>
        </p:nvSpPr>
        <p:spPr>
          <a:xfrm>
            <a:off x="2317750" y="3840177"/>
            <a:ext cx="668489" cy="558760"/>
          </a:xfrm>
          <a:custGeom>
            <a:avLst/>
            <a:gdLst>
              <a:gd name="connsiteX0" fmla="*/ 662517 w 668489"/>
              <a:gd name="connsiteY0" fmla="*/ 7923 h 558760"/>
              <a:gd name="connsiteX1" fmla="*/ 315383 w 668489"/>
              <a:gd name="connsiteY1" fmla="*/ 348706 h 558760"/>
              <a:gd name="connsiteX2" fmla="*/ 294217 w 668489"/>
              <a:gd name="connsiteY2" fmla="*/ 363523 h 558760"/>
              <a:gd name="connsiteX3" fmla="*/ 313267 w 668489"/>
              <a:gd name="connsiteY3" fmla="*/ 314840 h 558760"/>
              <a:gd name="connsiteX4" fmla="*/ 359833 w 668489"/>
              <a:gd name="connsiteY4" fmla="*/ 126456 h 558760"/>
              <a:gd name="connsiteX5" fmla="*/ 304800 w 668489"/>
              <a:gd name="connsiteY5" fmla="*/ 261923 h 558760"/>
              <a:gd name="connsiteX6" fmla="*/ 349250 w 668489"/>
              <a:gd name="connsiteY6" fmla="*/ 111640 h 558760"/>
              <a:gd name="connsiteX7" fmla="*/ 251883 w 668489"/>
              <a:gd name="connsiteY7" fmla="*/ 187840 h 558760"/>
              <a:gd name="connsiteX8" fmla="*/ 127000 w 668489"/>
              <a:gd name="connsiteY8" fmla="*/ 293673 h 558760"/>
              <a:gd name="connsiteX9" fmla="*/ 48683 w 668489"/>
              <a:gd name="connsiteY9" fmla="*/ 348706 h 558760"/>
              <a:gd name="connsiteX10" fmla="*/ 21167 w 668489"/>
              <a:gd name="connsiteY10" fmla="*/ 422790 h 558760"/>
              <a:gd name="connsiteX11" fmla="*/ 0 w 668489"/>
              <a:gd name="connsiteY11" fmla="*/ 558256 h 558760"/>
              <a:gd name="connsiteX12" fmla="*/ 21167 w 668489"/>
              <a:gd name="connsiteY12" fmla="*/ 369873 h 558760"/>
              <a:gd name="connsiteX13" fmla="*/ 21167 w 668489"/>
              <a:gd name="connsiteY13" fmla="*/ 437606 h 558760"/>
              <a:gd name="connsiteX14" fmla="*/ 103717 w 668489"/>
              <a:gd name="connsiteY14" fmla="*/ 314840 h 558760"/>
              <a:gd name="connsiteX15" fmla="*/ 105833 w 668489"/>
              <a:gd name="connsiteY15" fmla="*/ 340240 h 558760"/>
              <a:gd name="connsiteX16" fmla="*/ 241300 w 668489"/>
              <a:gd name="connsiteY16" fmla="*/ 196306 h 558760"/>
              <a:gd name="connsiteX17" fmla="*/ 336550 w 668489"/>
              <a:gd name="connsiteY17" fmla="*/ 130690 h 558760"/>
              <a:gd name="connsiteX18" fmla="*/ 355600 w 668489"/>
              <a:gd name="connsiteY18" fmla="*/ 183606 h 558760"/>
              <a:gd name="connsiteX19" fmla="*/ 336550 w 668489"/>
              <a:gd name="connsiteY19" fmla="*/ 280973 h 558760"/>
              <a:gd name="connsiteX20" fmla="*/ 469900 w 668489"/>
              <a:gd name="connsiteY20" fmla="*/ 196306 h 558760"/>
              <a:gd name="connsiteX21" fmla="*/ 465667 w 668489"/>
              <a:gd name="connsiteY21" fmla="*/ 253456 h 558760"/>
              <a:gd name="connsiteX22" fmla="*/ 567267 w 668489"/>
              <a:gd name="connsiteY22" fmla="*/ 115873 h 558760"/>
              <a:gd name="connsiteX23" fmla="*/ 537633 w 668489"/>
              <a:gd name="connsiteY23" fmla="*/ 107406 h 558760"/>
              <a:gd name="connsiteX24" fmla="*/ 662517 w 668489"/>
              <a:gd name="connsiteY24" fmla="*/ 7923 h 55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8489" h="558760">
                <a:moveTo>
                  <a:pt x="662517" y="7923"/>
                </a:moveTo>
                <a:cubicBezTo>
                  <a:pt x="625475" y="48140"/>
                  <a:pt x="376766" y="289439"/>
                  <a:pt x="315383" y="348706"/>
                </a:cubicBezTo>
                <a:cubicBezTo>
                  <a:pt x="254000" y="407973"/>
                  <a:pt x="294570" y="369167"/>
                  <a:pt x="294217" y="363523"/>
                </a:cubicBezTo>
                <a:cubicBezTo>
                  <a:pt x="293864" y="357879"/>
                  <a:pt x="302331" y="354351"/>
                  <a:pt x="313267" y="314840"/>
                </a:cubicBezTo>
                <a:cubicBezTo>
                  <a:pt x="324203" y="275329"/>
                  <a:pt x="361244" y="135276"/>
                  <a:pt x="359833" y="126456"/>
                </a:cubicBezTo>
                <a:cubicBezTo>
                  <a:pt x="358422" y="117636"/>
                  <a:pt x="306564" y="264392"/>
                  <a:pt x="304800" y="261923"/>
                </a:cubicBezTo>
                <a:cubicBezTo>
                  <a:pt x="303036" y="259454"/>
                  <a:pt x="358069" y="123987"/>
                  <a:pt x="349250" y="111640"/>
                </a:cubicBezTo>
                <a:cubicBezTo>
                  <a:pt x="340430" y="99293"/>
                  <a:pt x="288925" y="157501"/>
                  <a:pt x="251883" y="187840"/>
                </a:cubicBezTo>
                <a:cubicBezTo>
                  <a:pt x="214841" y="218179"/>
                  <a:pt x="160867" y="266862"/>
                  <a:pt x="127000" y="293673"/>
                </a:cubicBezTo>
                <a:cubicBezTo>
                  <a:pt x="93133" y="320484"/>
                  <a:pt x="66322" y="327187"/>
                  <a:pt x="48683" y="348706"/>
                </a:cubicBezTo>
                <a:cubicBezTo>
                  <a:pt x="31044" y="370226"/>
                  <a:pt x="29281" y="387865"/>
                  <a:pt x="21167" y="422790"/>
                </a:cubicBezTo>
                <a:cubicBezTo>
                  <a:pt x="13053" y="457715"/>
                  <a:pt x="0" y="567075"/>
                  <a:pt x="0" y="558256"/>
                </a:cubicBezTo>
                <a:cubicBezTo>
                  <a:pt x="0" y="549437"/>
                  <a:pt x="17639" y="389981"/>
                  <a:pt x="21167" y="369873"/>
                </a:cubicBezTo>
                <a:cubicBezTo>
                  <a:pt x="24695" y="349765"/>
                  <a:pt x="7409" y="446778"/>
                  <a:pt x="21167" y="437606"/>
                </a:cubicBezTo>
                <a:cubicBezTo>
                  <a:pt x="34925" y="428434"/>
                  <a:pt x="89606" y="331068"/>
                  <a:pt x="103717" y="314840"/>
                </a:cubicBezTo>
                <a:cubicBezTo>
                  <a:pt x="117828" y="298612"/>
                  <a:pt x="82903" y="359996"/>
                  <a:pt x="105833" y="340240"/>
                </a:cubicBezTo>
                <a:cubicBezTo>
                  <a:pt x="128763" y="320484"/>
                  <a:pt x="202847" y="231231"/>
                  <a:pt x="241300" y="196306"/>
                </a:cubicBezTo>
                <a:cubicBezTo>
                  <a:pt x="279753" y="161381"/>
                  <a:pt x="317500" y="132807"/>
                  <a:pt x="336550" y="130690"/>
                </a:cubicBezTo>
                <a:cubicBezTo>
                  <a:pt x="355600" y="128573"/>
                  <a:pt x="355600" y="158559"/>
                  <a:pt x="355600" y="183606"/>
                </a:cubicBezTo>
                <a:cubicBezTo>
                  <a:pt x="355600" y="208653"/>
                  <a:pt x="317500" y="278856"/>
                  <a:pt x="336550" y="280973"/>
                </a:cubicBezTo>
                <a:cubicBezTo>
                  <a:pt x="355600" y="283090"/>
                  <a:pt x="448381" y="200892"/>
                  <a:pt x="469900" y="196306"/>
                </a:cubicBezTo>
                <a:cubicBezTo>
                  <a:pt x="491419" y="191720"/>
                  <a:pt x="449439" y="266861"/>
                  <a:pt x="465667" y="253456"/>
                </a:cubicBezTo>
                <a:cubicBezTo>
                  <a:pt x="481895" y="240051"/>
                  <a:pt x="555273" y="140215"/>
                  <a:pt x="567267" y="115873"/>
                </a:cubicBezTo>
                <a:cubicBezTo>
                  <a:pt x="579261" y="91531"/>
                  <a:pt x="522464" y="121870"/>
                  <a:pt x="537633" y="107406"/>
                </a:cubicBezTo>
                <a:cubicBezTo>
                  <a:pt x="552802" y="92942"/>
                  <a:pt x="699559" y="-32294"/>
                  <a:pt x="662517" y="79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061742D1-8F22-4926-882B-370AA15A5029}"/>
              </a:ext>
            </a:extLst>
          </p:cNvPr>
          <p:cNvSpPr/>
          <p:nvPr/>
        </p:nvSpPr>
        <p:spPr>
          <a:xfrm>
            <a:off x="2971701" y="3892340"/>
            <a:ext cx="144184" cy="432027"/>
          </a:xfrm>
          <a:custGeom>
            <a:avLst/>
            <a:gdLst>
              <a:gd name="connsiteX0" fmla="*/ 49312 w 144184"/>
              <a:gd name="connsiteY0" fmla="*/ 210 h 432027"/>
              <a:gd name="connsiteX1" fmla="*/ 22324 w 144184"/>
              <a:gd name="connsiteY1" fmla="*/ 124035 h 432027"/>
              <a:gd name="connsiteX2" fmla="*/ 58837 w 144184"/>
              <a:gd name="connsiteY2" fmla="*/ 197060 h 432027"/>
              <a:gd name="connsiteX3" fmla="*/ 138212 w 144184"/>
              <a:gd name="connsiteY3" fmla="*/ 273260 h 432027"/>
              <a:gd name="connsiteX4" fmla="*/ 95349 w 144184"/>
              <a:gd name="connsiteY4" fmla="*/ 227223 h 432027"/>
              <a:gd name="connsiteX5" fmla="*/ 99 w 144184"/>
              <a:gd name="connsiteY5" fmla="*/ 139910 h 432027"/>
              <a:gd name="connsiteX6" fmla="*/ 77887 w 144184"/>
              <a:gd name="connsiteY6" fmla="*/ 206585 h 432027"/>
              <a:gd name="connsiteX7" fmla="*/ 112812 w 144184"/>
              <a:gd name="connsiteY7" fmla="*/ 262148 h 432027"/>
              <a:gd name="connsiteX8" fmla="*/ 120749 w 144184"/>
              <a:gd name="connsiteY8" fmla="*/ 347873 h 432027"/>
              <a:gd name="connsiteX9" fmla="*/ 141387 w 144184"/>
              <a:gd name="connsiteY9" fmla="*/ 432010 h 432027"/>
              <a:gd name="connsiteX10" fmla="*/ 142974 w 144184"/>
              <a:gd name="connsiteY10" fmla="*/ 354223 h 432027"/>
              <a:gd name="connsiteX11" fmla="*/ 131862 w 144184"/>
              <a:gd name="connsiteY11" fmla="*/ 246273 h 432027"/>
              <a:gd name="connsiteX12" fmla="*/ 47724 w 144184"/>
              <a:gd name="connsiteY12" fmla="*/ 152610 h 432027"/>
              <a:gd name="connsiteX13" fmla="*/ 36612 w 144184"/>
              <a:gd name="connsiteY13" fmla="*/ 95460 h 432027"/>
              <a:gd name="connsiteX14" fmla="*/ 49312 w 144184"/>
              <a:gd name="connsiteY14" fmla="*/ 210 h 43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4184" h="432027">
                <a:moveTo>
                  <a:pt x="49312" y="210"/>
                </a:moveTo>
                <a:cubicBezTo>
                  <a:pt x="46931" y="4972"/>
                  <a:pt x="20736" y="91227"/>
                  <a:pt x="22324" y="124035"/>
                </a:cubicBezTo>
                <a:cubicBezTo>
                  <a:pt x="23911" y="156843"/>
                  <a:pt x="39522" y="172189"/>
                  <a:pt x="58837" y="197060"/>
                </a:cubicBezTo>
                <a:cubicBezTo>
                  <a:pt x="78152" y="221931"/>
                  <a:pt x="132127" y="268233"/>
                  <a:pt x="138212" y="273260"/>
                </a:cubicBezTo>
                <a:cubicBezTo>
                  <a:pt x="144297" y="278287"/>
                  <a:pt x="118368" y="249448"/>
                  <a:pt x="95349" y="227223"/>
                </a:cubicBezTo>
                <a:cubicBezTo>
                  <a:pt x="72330" y="204998"/>
                  <a:pt x="3009" y="143350"/>
                  <a:pt x="99" y="139910"/>
                </a:cubicBezTo>
                <a:cubicBezTo>
                  <a:pt x="-2811" y="136470"/>
                  <a:pt x="59102" y="186212"/>
                  <a:pt x="77887" y="206585"/>
                </a:cubicBezTo>
                <a:cubicBezTo>
                  <a:pt x="96673" y="226958"/>
                  <a:pt x="105668" y="238600"/>
                  <a:pt x="112812" y="262148"/>
                </a:cubicBezTo>
                <a:cubicBezTo>
                  <a:pt x="119956" y="285696"/>
                  <a:pt x="115987" y="319563"/>
                  <a:pt x="120749" y="347873"/>
                </a:cubicBezTo>
                <a:cubicBezTo>
                  <a:pt x="125511" y="376183"/>
                  <a:pt x="137683" y="430952"/>
                  <a:pt x="141387" y="432010"/>
                </a:cubicBezTo>
                <a:cubicBezTo>
                  <a:pt x="145091" y="433068"/>
                  <a:pt x="144561" y="385179"/>
                  <a:pt x="142974" y="354223"/>
                </a:cubicBezTo>
                <a:cubicBezTo>
                  <a:pt x="141387" y="323267"/>
                  <a:pt x="147737" y="279875"/>
                  <a:pt x="131862" y="246273"/>
                </a:cubicBezTo>
                <a:cubicBezTo>
                  <a:pt x="115987" y="212671"/>
                  <a:pt x="63599" y="177745"/>
                  <a:pt x="47724" y="152610"/>
                </a:cubicBezTo>
                <a:cubicBezTo>
                  <a:pt x="31849" y="127475"/>
                  <a:pt x="37670" y="117949"/>
                  <a:pt x="36612" y="95460"/>
                </a:cubicBezTo>
                <a:cubicBezTo>
                  <a:pt x="35554" y="72971"/>
                  <a:pt x="51693" y="-4552"/>
                  <a:pt x="49312" y="2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479D29BA-BDAF-49C6-8D99-9C9C85382584}"/>
              </a:ext>
            </a:extLst>
          </p:cNvPr>
          <p:cNvSpPr/>
          <p:nvPr/>
        </p:nvSpPr>
        <p:spPr>
          <a:xfrm>
            <a:off x="2307142" y="4624311"/>
            <a:ext cx="1241233" cy="719988"/>
          </a:xfrm>
          <a:custGeom>
            <a:avLst/>
            <a:gdLst>
              <a:gd name="connsiteX0" fmla="*/ 25 w 1241233"/>
              <a:gd name="connsiteY0" fmla="*/ 180522 h 719988"/>
              <a:gd name="connsiteX1" fmla="*/ 302708 w 1241233"/>
              <a:gd name="connsiteY1" fmla="*/ 246139 h 719988"/>
              <a:gd name="connsiteX2" fmla="*/ 171475 w 1241233"/>
              <a:gd name="connsiteY2" fmla="*/ 218622 h 719988"/>
              <a:gd name="connsiteX3" fmla="*/ 328108 w 1241233"/>
              <a:gd name="connsiteY3" fmla="*/ 222856 h 719988"/>
              <a:gd name="connsiteX4" fmla="*/ 378908 w 1241233"/>
              <a:gd name="connsiteY4" fmla="*/ 140306 h 719988"/>
              <a:gd name="connsiteX5" fmla="*/ 493208 w 1241233"/>
              <a:gd name="connsiteY5" fmla="*/ 606 h 719988"/>
              <a:gd name="connsiteX6" fmla="*/ 385258 w 1241233"/>
              <a:gd name="connsiteY6" fmla="*/ 153006 h 719988"/>
              <a:gd name="connsiteX7" fmla="*/ 455108 w 1241233"/>
              <a:gd name="connsiteY7" fmla="*/ 53522 h 719988"/>
              <a:gd name="connsiteX8" fmla="*/ 520725 w 1241233"/>
              <a:gd name="connsiteY8" fmla="*/ 2722 h 719988"/>
              <a:gd name="connsiteX9" fmla="*/ 740858 w 1241233"/>
              <a:gd name="connsiteY9" fmla="*/ 133956 h 719988"/>
              <a:gd name="connsiteX10" fmla="*/ 715458 w 1241233"/>
              <a:gd name="connsiteY10" fmla="*/ 93739 h 719988"/>
              <a:gd name="connsiteX11" fmla="*/ 931358 w 1241233"/>
              <a:gd name="connsiteY11" fmla="*/ 373139 h 719988"/>
              <a:gd name="connsiteX12" fmla="*/ 929241 w 1241233"/>
              <a:gd name="connsiteY12" fmla="*/ 351972 h 719988"/>
              <a:gd name="connsiteX13" fmla="*/ 1064708 w 1241233"/>
              <a:gd name="connsiteY13" fmla="*/ 512839 h 719988"/>
              <a:gd name="connsiteX14" fmla="*/ 1238275 w 1241233"/>
              <a:gd name="connsiteY14" fmla="*/ 718156 h 719988"/>
              <a:gd name="connsiteX15" fmla="*/ 1157841 w 1241233"/>
              <a:gd name="connsiteY15" fmla="*/ 601739 h 719988"/>
              <a:gd name="connsiteX16" fmla="*/ 952525 w 1241233"/>
              <a:gd name="connsiteY16" fmla="*/ 400656 h 719988"/>
              <a:gd name="connsiteX17" fmla="*/ 880558 w 1241233"/>
              <a:gd name="connsiteY17" fmla="*/ 294822 h 719988"/>
              <a:gd name="connsiteX18" fmla="*/ 615975 w 1241233"/>
              <a:gd name="connsiteY18" fmla="*/ 13306 h 719988"/>
              <a:gd name="connsiteX19" fmla="*/ 592691 w 1241233"/>
              <a:gd name="connsiteY19" fmla="*/ 45056 h 719988"/>
              <a:gd name="connsiteX20" fmla="*/ 537658 w 1241233"/>
              <a:gd name="connsiteY20" fmla="*/ 23889 h 719988"/>
              <a:gd name="connsiteX21" fmla="*/ 412775 w 1241233"/>
              <a:gd name="connsiteY21" fmla="*/ 121256 h 719988"/>
              <a:gd name="connsiteX22" fmla="*/ 338691 w 1241233"/>
              <a:gd name="connsiteY22" fmla="*/ 220739 h 719988"/>
              <a:gd name="connsiteX23" fmla="*/ 285775 w 1241233"/>
              <a:gd name="connsiteY23" fmla="*/ 222856 h 719988"/>
              <a:gd name="connsiteX24" fmla="*/ 25 w 1241233"/>
              <a:gd name="connsiteY24" fmla="*/ 180522 h 71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41233" h="719988">
                <a:moveTo>
                  <a:pt x="25" y="180522"/>
                </a:moveTo>
                <a:cubicBezTo>
                  <a:pt x="2847" y="184403"/>
                  <a:pt x="274133" y="239789"/>
                  <a:pt x="302708" y="246139"/>
                </a:cubicBezTo>
                <a:cubicBezTo>
                  <a:pt x="331283" y="252489"/>
                  <a:pt x="167242" y="222502"/>
                  <a:pt x="171475" y="218622"/>
                </a:cubicBezTo>
                <a:cubicBezTo>
                  <a:pt x="175708" y="214742"/>
                  <a:pt x="293536" y="235909"/>
                  <a:pt x="328108" y="222856"/>
                </a:cubicBezTo>
                <a:cubicBezTo>
                  <a:pt x="362680" y="209803"/>
                  <a:pt x="351391" y="177348"/>
                  <a:pt x="378908" y="140306"/>
                </a:cubicBezTo>
                <a:cubicBezTo>
                  <a:pt x="406425" y="103264"/>
                  <a:pt x="492150" y="-1511"/>
                  <a:pt x="493208" y="606"/>
                </a:cubicBezTo>
                <a:cubicBezTo>
                  <a:pt x="494266" y="2723"/>
                  <a:pt x="391608" y="144187"/>
                  <a:pt x="385258" y="153006"/>
                </a:cubicBezTo>
                <a:cubicBezTo>
                  <a:pt x="378908" y="161825"/>
                  <a:pt x="432530" y="78569"/>
                  <a:pt x="455108" y="53522"/>
                </a:cubicBezTo>
                <a:cubicBezTo>
                  <a:pt x="477686" y="28475"/>
                  <a:pt x="473100" y="-10684"/>
                  <a:pt x="520725" y="2722"/>
                </a:cubicBezTo>
                <a:cubicBezTo>
                  <a:pt x="568350" y="16128"/>
                  <a:pt x="708402" y="118786"/>
                  <a:pt x="740858" y="133956"/>
                </a:cubicBezTo>
                <a:cubicBezTo>
                  <a:pt x="773314" y="149126"/>
                  <a:pt x="683708" y="53875"/>
                  <a:pt x="715458" y="93739"/>
                </a:cubicBezTo>
                <a:cubicBezTo>
                  <a:pt x="747208" y="133603"/>
                  <a:pt x="895728" y="330100"/>
                  <a:pt x="931358" y="373139"/>
                </a:cubicBezTo>
                <a:cubicBezTo>
                  <a:pt x="966988" y="416178"/>
                  <a:pt x="907016" y="328689"/>
                  <a:pt x="929241" y="351972"/>
                </a:cubicBezTo>
                <a:cubicBezTo>
                  <a:pt x="951466" y="375255"/>
                  <a:pt x="1064708" y="512839"/>
                  <a:pt x="1064708" y="512839"/>
                </a:cubicBezTo>
                <a:cubicBezTo>
                  <a:pt x="1116214" y="573870"/>
                  <a:pt x="1222753" y="703339"/>
                  <a:pt x="1238275" y="718156"/>
                </a:cubicBezTo>
                <a:cubicBezTo>
                  <a:pt x="1253797" y="732973"/>
                  <a:pt x="1205466" y="654656"/>
                  <a:pt x="1157841" y="601739"/>
                </a:cubicBezTo>
                <a:cubicBezTo>
                  <a:pt x="1110216" y="548822"/>
                  <a:pt x="998739" y="451809"/>
                  <a:pt x="952525" y="400656"/>
                </a:cubicBezTo>
                <a:cubicBezTo>
                  <a:pt x="906311" y="349503"/>
                  <a:pt x="936650" y="359380"/>
                  <a:pt x="880558" y="294822"/>
                </a:cubicBezTo>
                <a:cubicBezTo>
                  <a:pt x="824466" y="230264"/>
                  <a:pt x="663953" y="54934"/>
                  <a:pt x="615975" y="13306"/>
                </a:cubicBezTo>
                <a:cubicBezTo>
                  <a:pt x="567997" y="-28322"/>
                  <a:pt x="605744" y="43292"/>
                  <a:pt x="592691" y="45056"/>
                </a:cubicBezTo>
                <a:cubicBezTo>
                  <a:pt x="579638" y="46820"/>
                  <a:pt x="567644" y="11189"/>
                  <a:pt x="537658" y="23889"/>
                </a:cubicBezTo>
                <a:cubicBezTo>
                  <a:pt x="507672" y="36589"/>
                  <a:pt x="445936" y="88448"/>
                  <a:pt x="412775" y="121256"/>
                </a:cubicBezTo>
                <a:cubicBezTo>
                  <a:pt x="379614" y="154064"/>
                  <a:pt x="359858" y="203806"/>
                  <a:pt x="338691" y="220739"/>
                </a:cubicBezTo>
                <a:cubicBezTo>
                  <a:pt x="317524" y="237672"/>
                  <a:pt x="339750" y="228148"/>
                  <a:pt x="285775" y="222856"/>
                </a:cubicBezTo>
                <a:cubicBezTo>
                  <a:pt x="231800" y="217564"/>
                  <a:pt x="-2797" y="176641"/>
                  <a:pt x="25" y="18052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C3BA7D6C-B2BE-461E-BCD0-197348C99A8E}"/>
              </a:ext>
            </a:extLst>
          </p:cNvPr>
          <p:cNvSpPr/>
          <p:nvPr/>
        </p:nvSpPr>
        <p:spPr>
          <a:xfrm>
            <a:off x="2203276" y="4355088"/>
            <a:ext cx="108946" cy="651765"/>
          </a:xfrm>
          <a:custGeom>
            <a:avLst/>
            <a:gdLst>
              <a:gd name="connsiteX0" fmla="*/ 108124 w 108946"/>
              <a:gd name="connsiteY0" fmla="*/ 1012 h 651765"/>
              <a:gd name="connsiteX1" fmla="*/ 34041 w 108946"/>
              <a:gd name="connsiteY1" fmla="*/ 390479 h 651765"/>
              <a:gd name="connsiteX2" fmla="*/ 95424 w 108946"/>
              <a:gd name="connsiteY2" fmla="*/ 157645 h 651765"/>
              <a:gd name="connsiteX3" fmla="*/ 76374 w 108946"/>
              <a:gd name="connsiteY3" fmla="*/ 326979 h 651765"/>
              <a:gd name="connsiteX4" fmla="*/ 2291 w 108946"/>
              <a:gd name="connsiteY4" fmla="*/ 648712 h 651765"/>
              <a:gd name="connsiteX5" fmla="*/ 23457 w 108946"/>
              <a:gd name="connsiteY5" fmla="*/ 477262 h 651765"/>
              <a:gd name="connsiteX6" fmla="*/ 70024 w 108946"/>
              <a:gd name="connsiteY6" fmla="*/ 282529 h 651765"/>
              <a:gd name="connsiteX7" fmla="*/ 108124 w 108946"/>
              <a:gd name="connsiteY7" fmla="*/ 1012 h 651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946" h="651765">
                <a:moveTo>
                  <a:pt x="108124" y="1012"/>
                </a:moveTo>
                <a:cubicBezTo>
                  <a:pt x="102127" y="19004"/>
                  <a:pt x="36158" y="364374"/>
                  <a:pt x="34041" y="390479"/>
                </a:cubicBezTo>
                <a:cubicBezTo>
                  <a:pt x="31924" y="416584"/>
                  <a:pt x="88369" y="168228"/>
                  <a:pt x="95424" y="157645"/>
                </a:cubicBezTo>
                <a:cubicBezTo>
                  <a:pt x="102479" y="147062"/>
                  <a:pt x="91896" y="245135"/>
                  <a:pt x="76374" y="326979"/>
                </a:cubicBezTo>
                <a:cubicBezTo>
                  <a:pt x="60852" y="408823"/>
                  <a:pt x="11110" y="623665"/>
                  <a:pt x="2291" y="648712"/>
                </a:cubicBezTo>
                <a:cubicBezTo>
                  <a:pt x="-6529" y="673759"/>
                  <a:pt x="12168" y="538292"/>
                  <a:pt x="23457" y="477262"/>
                </a:cubicBezTo>
                <a:cubicBezTo>
                  <a:pt x="34746" y="416232"/>
                  <a:pt x="54149" y="355201"/>
                  <a:pt x="70024" y="282529"/>
                </a:cubicBezTo>
                <a:cubicBezTo>
                  <a:pt x="85899" y="209857"/>
                  <a:pt x="114121" y="-16980"/>
                  <a:pt x="108124" y="10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A8D13448-979D-453B-A5EA-BDA225AE0FFD}"/>
              </a:ext>
            </a:extLst>
          </p:cNvPr>
          <p:cNvSpPr/>
          <p:nvPr/>
        </p:nvSpPr>
        <p:spPr>
          <a:xfrm>
            <a:off x="2152202" y="4539428"/>
            <a:ext cx="89439" cy="737976"/>
          </a:xfrm>
          <a:custGeom>
            <a:avLst/>
            <a:gdLst>
              <a:gd name="connsiteX0" fmla="*/ 89348 w 89439"/>
              <a:gd name="connsiteY0" fmla="*/ 822 h 737976"/>
              <a:gd name="connsiteX1" fmla="*/ 80881 w 89439"/>
              <a:gd name="connsiteY1" fmla="*/ 377589 h 737976"/>
              <a:gd name="connsiteX2" fmla="*/ 82998 w 89439"/>
              <a:gd name="connsiteY2" fmla="*/ 307739 h 737976"/>
              <a:gd name="connsiteX3" fmla="*/ 448 w 89439"/>
              <a:gd name="connsiteY3" fmla="*/ 733189 h 737976"/>
              <a:gd name="connsiteX4" fmla="*/ 49131 w 89439"/>
              <a:gd name="connsiteY4" fmla="*/ 538455 h 737976"/>
              <a:gd name="connsiteX5" fmla="*/ 30081 w 89439"/>
              <a:gd name="connsiteY5" fmla="*/ 563855 h 737976"/>
              <a:gd name="connsiteX6" fmla="*/ 80881 w 89439"/>
              <a:gd name="connsiteY6" fmla="*/ 265405 h 737976"/>
              <a:gd name="connsiteX7" fmla="*/ 74531 w 89439"/>
              <a:gd name="connsiteY7" fmla="*/ 275989 h 737976"/>
              <a:gd name="connsiteX8" fmla="*/ 89348 w 89439"/>
              <a:gd name="connsiteY8" fmla="*/ 822 h 73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439" h="737976">
                <a:moveTo>
                  <a:pt x="89348" y="822"/>
                </a:moveTo>
                <a:cubicBezTo>
                  <a:pt x="90406" y="17755"/>
                  <a:pt x="81939" y="326436"/>
                  <a:pt x="80881" y="377589"/>
                </a:cubicBezTo>
                <a:cubicBezTo>
                  <a:pt x="79823" y="428742"/>
                  <a:pt x="96403" y="248472"/>
                  <a:pt x="82998" y="307739"/>
                </a:cubicBezTo>
                <a:cubicBezTo>
                  <a:pt x="69593" y="367006"/>
                  <a:pt x="6092" y="694736"/>
                  <a:pt x="448" y="733189"/>
                </a:cubicBezTo>
                <a:cubicBezTo>
                  <a:pt x="-5196" y="771642"/>
                  <a:pt x="44192" y="566677"/>
                  <a:pt x="49131" y="538455"/>
                </a:cubicBezTo>
                <a:cubicBezTo>
                  <a:pt x="54070" y="510233"/>
                  <a:pt x="24789" y="609363"/>
                  <a:pt x="30081" y="563855"/>
                </a:cubicBezTo>
                <a:cubicBezTo>
                  <a:pt x="35373" y="518347"/>
                  <a:pt x="73473" y="313383"/>
                  <a:pt x="80881" y="265405"/>
                </a:cubicBezTo>
                <a:cubicBezTo>
                  <a:pt x="88289" y="217427"/>
                  <a:pt x="71003" y="318322"/>
                  <a:pt x="74531" y="275989"/>
                </a:cubicBezTo>
                <a:cubicBezTo>
                  <a:pt x="78059" y="233656"/>
                  <a:pt x="88290" y="-16111"/>
                  <a:pt x="89348" y="82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206B61BE-4C91-49AE-8B3F-DC3DEBDEB39F}"/>
              </a:ext>
            </a:extLst>
          </p:cNvPr>
          <p:cNvSpPr/>
          <p:nvPr/>
        </p:nvSpPr>
        <p:spPr>
          <a:xfrm>
            <a:off x="2117208" y="4943551"/>
            <a:ext cx="112585" cy="735540"/>
          </a:xfrm>
          <a:custGeom>
            <a:avLst/>
            <a:gdLst>
              <a:gd name="connsiteX0" fmla="*/ 111642 w 112585"/>
              <a:gd name="connsiteY0" fmla="*/ 5216 h 735540"/>
              <a:gd name="connsiteX1" fmla="*/ 35442 w 112585"/>
              <a:gd name="connsiteY1" fmla="*/ 489932 h 735540"/>
              <a:gd name="connsiteX2" fmla="*/ 56609 w 112585"/>
              <a:gd name="connsiteY2" fmla="*/ 373516 h 735540"/>
              <a:gd name="connsiteX3" fmla="*/ 12159 w 112585"/>
              <a:gd name="connsiteY3" fmla="*/ 608466 h 735540"/>
              <a:gd name="connsiteX4" fmla="*/ 1575 w 112585"/>
              <a:gd name="connsiteY4" fmla="*/ 568249 h 735540"/>
              <a:gd name="connsiteX5" fmla="*/ 39675 w 112585"/>
              <a:gd name="connsiteY5" fmla="*/ 733349 h 735540"/>
              <a:gd name="connsiteX6" fmla="*/ 22742 w 112585"/>
              <a:gd name="connsiteY6" fmla="*/ 655032 h 735540"/>
              <a:gd name="connsiteX7" fmla="*/ 14275 w 112585"/>
              <a:gd name="connsiteY7" fmla="*/ 540732 h 735540"/>
              <a:gd name="connsiteX8" fmla="*/ 73542 w 112585"/>
              <a:gd name="connsiteY8" fmla="*/ 250749 h 735540"/>
              <a:gd name="connsiteX9" fmla="*/ 111642 w 112585"/>
              <a:gd name="connsiteY9" fmla="*/ 5216 h 73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585" h="735540">
                <a:moveTo>
                  <a:pt x="111642" y="5216"/>
                </a:moveTo>
                <a:cubicBezTo>
                  <a:pt x="105292" y="45080"/>
                  <a:pt x="44614" y="428549"/>
                  <a:pt x="35442" y="489932"/>
                </a:cubicBezTo>
                <a:cubicBezTo>
                  <a:pt x="26270" y="551315"/>
                  <a:pt x="60489" y="353760"/>
                  <a:pt x="56609" y="373516"/>
                </a:cubicBezTo>
                <a:cubicBezTo>
                  <a:pt x="52729" y="393272"/>
                  <a:pt x="21331" y="576011"/>
                  <a:pt x="12159" y="608466"/>
                </a:cubicBezTo>
                <a:cubicBezTo>
                  <a:pt x="2987" y="640922"/>
                  <a:pt x="-3011" y="547435"/>
                  <a:pt x="1575" y="568249"/>
                </a:cubicBezTo>
                <a:cubicBezTo>
                  <a:pt x="6161" y="589063"/>
                  <a:pt x="36147" y="718885"/>
                  <a:pt x="39675" y="733349"/>
                </a:cubicBezTo>
                <a:cubicBezTo>
                  <a:pt x="43203" y="747813"/>
                  <a:pt x="26975" y="687135"/>
                  <a:pt x="22742" y="655032"/>
                </a:cubicBezTo>
                <a:cubicBezTo>
                  <a:pt x="18509" y="622929"/>
                  <a:pt x="5808" y="608112"/>
                  <a:pt x="14275" y="540732"/>
                </a:cubicBezTo>
                <a:cubicBezTo>
                  <a:pt x="22742" y="473352"/>
                  <a:pt x="56256" y="337179"/>
                  <a:pt x="73542" y="250749"/>
                </a:cubicBezTo>
                <a:cubicBezTo>
                  <a:pt x="90828" y="164319"/>
                  <a:pt x="117992" y="-34648"/>
                  <a:pt x="111642" y="52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C8B87533-F929-4E56-BBFA-DC3DA46035A1}"/>
              </a:ext>
            </a:extLst>
          </p:cNvPr>
          <p:cNvSpPr/>
          <p:nvPr/>
        </p:nvSpPr>
        <p:spPr>
          <a:xfrm>
            <a:off x="1964139" y="5524736"/>
            <a:ext cx="144743" cy="1018735"/>
          </a:xfrm>
          <a:custGeom>
            <a:avLst/>
            <a:gdLst>
              <a:gd name="connsiteX0" fmla="*/ 144061 w 144743"/>
              <a:gd name="connsiteY0" fmla="*/ 6114 h 1018735"/>
              <a:gd name="connsiteX1" fmla="*/ 65744 w 144743"/>
              <a:gd name="connsiteY1" fmla="*/ 492947 h 1018735"/>
              <a:gd name="connsiteX2" fmla="*/ 125011 w 144743"/>
              <a:gd name="connsiteY2" fmla="*/ 150047 h 1018735"/>
              <a:gd name="connsiteX3" fmla="*/ 89028 w 144743"/>
              <a:gd name="connsiteY3" fmla="*/ 418864 h 1018735"/>
              <a:gd name="connsiteX4" fmla="*/ 59394 w 144743"/>
              <a:gd name="connsiteY4" fmla="*/ 721547 h 1018735"/>
              <a:gd name="connsiteX5" fmla="*/ 27644 w 144743"/>
              <a:gd name="connsiteY5" fmla="*/ 907814 h 1018735"/>
              <a:gd name="connsiteX6" fmla="*/ 36111 w 144743"/>
              <a:gd name="connsiteY6" fmla="*/ 876064 h 1018735"/>
              <a:gd name="connsiteX7" fmla="*/ 128 w 144743"/>
              <a:gd name="connsiteY7" fmla="*/ 1017881 h 1018735"/>
              <a:gd name="connsiteX8" fmla="*/ 50928 w 144743"/>
              <a:gd name="connsiteY8" fmla="*/ 909931 h 1018735"/>
              <a:gd name="connsiteX9" fmla="*/ 84794 w 144743"/>
              <a:gd name="connsiteY9" fmla="*/ 461197 h 1018735"/>
              <a:gd name="connsiteX10" fmla="*/ 91144 w 144743"/>
              <a:gd name="connsiteY10" fmla="*/ 287631 h 1018735"/>
              <a:gd name="connsiteX11" fmla="*/ 101728 w 144743"/>
              <a:gd name="connsiteY11" fmla="*/ 238947 h 1018735"/>
              <a:gd name="connsiteX12" fmla="*/ 103844 w 144743"/>
              <a:gd name="connsiteY12" fmla="*/ 219897 h 1018735"/>
              <a:gd name="connsiteX13" fmla="*/ 144061 w 144743"/>
              <a:gd name="connsiteY13" fmla="*/ 6114 h 101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743" h="1018735">
                <a:moveTo>
                  <a:pt x="144061" y="6114"/>
                </a:moveTo>
                <a:cubicBezTo>
                  <a:pt x="137711" y="51622"/>
                  <a:pt x="68919" y="468958"/>
                  <a:pt x="65744" y="492947"/>
                </a:cubicBezTo>
                <a:cubicBezTo>
                  <a:pt x="62569" y="516936"/>
                  <a:pt x="121130" y="162394"/>
                  <a:pt x="125011" y="150047"/>
                </a:cubicBezTo>
                <a:cubicBezTo>
                  <a:pt x="128892" y="137700"/>
                  <a:pt x="99964" y="323614"/>
                  <a:pt x="89028" y="418864"/>
                </a:cubicBezTo>
                <a:cubicBezTo>
                  <a:pt x="78092" y="514114"/>
                  <a:pt x="69625" y="640055"/>
                  <a:pt x="59394" y="721547"/>
                </a:cubicBezTo>
                <a:cubicBezTo>
                  <a:pt x="49163" y="803039"/>
                  <a:pt x="31524" y="882061"/>
                  <a:pt x="27644" y="907814"/>
                </a:cubicBezTo>
                <a:cubicBezTo>
                  <a:pt x="23763" y="933567"/>
                  <a:pt x="40697" y="857720"/>
                  <a:pt x="36111" y="876064"/>
                </a:cubicBezTo>
                <a:cubicBezTo>
                  <a:pt x="31525" y="894408"/>
                  <a:pt x="-2341" y="1012237"/>
                  <a:pt x="128" y="1017881"/>
                </a:cubicBezTo>
                <a:cubicBezTo>
                  <a:pt x="2597" y="1023525"/>
                  <a:pt x="36817" y="1002712"/>
                  <a:pt x="50928" y="909931"/>
                </a:cubicBezTo>
                <a:cubicBezTo>
                  <a:pt x="65039" y="817150"/>
                  <a:pt x="78091" y="564914"/>
                  <a:pt x="84794" y="461197"/>
                </a:cubicBezTo>
                <a:cubicBezTo>
                  <a:pt x="91497" y="357480"/>
                  <a:pt x="88322" y="324673"/>
                  <a:pt x="91144" y="287631"/>
                </a:cubicBezTo>
                <a:cubicBezTo>
                  <a:pt x="93966" y="250589"/>
                  <a:pt x="99611" y="250236"/>
                  <a:pt x="101728" y="238947"/>
                </a:cubicBezTo>
                <a:cubicBezTo>
                  <a:pt x="103845" y="227658"/>
                  <a:pt x="97141" y="256939"/>
                  <a:pt x="103844" y="219897"/>
                </a:cubicBezTo>
                <a:cubicBezTo>
                  <a:pt x="110547" y="182855"/>
                  <a:pt x="150411" y="-39394"/>
                  <a:pt x="144061" y="611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357C59E2-83F7-4F15-92AC-EBF1F1B903B5}"/>
              </a:ext>
            </a:extLst>
          </p:cNvPr>
          <p:cNvSpPr/>
          <p:nvPr/>
        </p:nvSpPr>
        <p:spPr>
          <a:xfrm>
            <a:off x="2024360" y="5558933"/>
            <a:ext cx="96541" cy="898723"/>
          </a:xfrm>
          <a:custGeom>
            <a:avLst/>
            <a:gdLst>
              <a:gd name="connsiteX0" fmla="*/ 96540 w 96541"/>
              <a:gd name="connsiteY0" fmla="*/ 492 h 898723"/>
              <a:gd name="connsiteX1" fmla="*/ 55265 w 96541"/>
              <a:gd name="connsiteY1" fmla="*/ 240205 h 898723"/>
              <a:gd name="connsiteX2" fmla="*/ 53678 w 96541"/>
              <a:gd name="connsiteY2" fmla="*/ 210042 h 898723"/>
              <a:gd name="connsiteX3" fmla="*/ 45740 w 96541"/>
              <a:gd name="connsiteY3" fmla="*/ 451342 h 898723"/>
              <a:gd name="connsiteX4" fmla="*/ 60028 w 96541"/>
              <a:gd name="connsiteY4" fmla="*/ 406892 h 898723"/>
              <a:gd name="connsiteX5" fmla="*/ 44153 w 96541"/>
              <a:gd name="connsiteY5" fmla="*/ 613267 h 898723"/>
              <a:gd name="connsiteX6" fmla="*/ 44153 w 96541"/>
              <a:gd name="connsiteY6" fmla="*/ 592630 h 898723"/>
              <a:gd name="connsiteX7" fmla="*/ 21928 w 96541"/>
              <a:gd name="connsiteY7" fmla="*/ 719630 h 898723"/>
              <a:gd name="connsiteX8" fmla="*/ 42565 w 96541"/>
              <a:gd name="connsiteY8" fmla="*/ 564055 h 898723"/>
              <a:gd name="connsiteX9" fmla="*/ 4465 w 96541"/>
              <a:gd name="connsiteY9" fmla="*/ 852980 h 898723"/>
              <a:gd name="connsiteX10" fmla="*/ 1290 w 96541"/>
              <a:gd name="connsiteY10" fmla="*/ 894255 h 898723"/>
              <a:gd name="connsiteX11" fmla="*/ 9228 w 96541"/>
              <a:gd name="connsiteY11" fmla="*/ 813292 h 898723"/>
              <a:gd name="connsiteX12" fmla="*/ 50503 w 96541"/>
              <a:gd name="connsiteY12" fmla="*/ 478330 h 898723"/>
              <a:gd name="connsiteX13" fmla="*/ 56853 w 96541"/>
              <a:gd name="connsiteY13" fmla="*/ 313230 h 898723"/>
              <a:gd name="connsiteX14" fmla="*/ 96540 w 96541"/>
              <a:gd name="connsiteY14" fmla="*/ 492 h 89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6541" h="898723">
                <a:moveTo>
                  <a:pt x="96540" y="492"/>
                </a:moveTo>
                <a:cubicBezTo>
                  <a:pt x="96275" y="-11679"/>
                  <a:pt x="62409" y="205280"/>
                  <a:pt x="55265" y="240205"/>
                </a:cubicBezTo>
                <a:cubicBezTo>
                  <a:pt x="48121" y="275130"/>
                  <a:pt x="55265" y="174853"/>
                  <a:pt x="53678" y="210042"/>
                </a:cubicBezTo>
                <a:cubicBezTo>
                  <a:pt x="52091" y="245231"/>
                  <a:pt x="44682" y="418534"/>
                  <a:pt x="45740" y="451342"/>
                </a:cubicBezTo>
                <a:cubicBezTo>
                  <a:pt x="46798" y="484150"/>
                  <a:pt x="60292" y="379905"/>
                  <a:pt x="60028" y="406892"/>
                </a:cubicBezTo>
                <a:cubicBezTo>
                  <a:pt x="59763" y="433880"/>
                  <a:pt x="46799" y="582311"/>
                  <a:pt x="44153" y="613267"/>
                </a:cubicBezTo>
                <a:cubicBezTo>
                  <a:pt x="41507" y="644223"/>
                  <a:pt x="47857" y="574903"/>
                  <a:pt x="44153" y="592630"/>
                </a:cubicBezTo>
                <a:cubicBezTo>
                  <a:pt x="40449" y="610357"/>
                  <a:pt x="22193" y="724392"/>
                  <a:pt x="21928" y="719630"/>
                </a:cubicBezTo>
                <a:cubicBezTo>
                  <a:pt x="21663" y="714868"/>
                  <a:pt x="45475" y="541830"/>
                  <a:pt x="42565" y="564055"/>
                </a:cubicBezTo>
                <a:cubicBezTo>
                  <a:pt x="39655" y="586280"/>
                  <a:pt x="11344" y="797947"/>
                  <a:pt x="4465" y="852980"/>
                </a:cubicBezTo>
                <a:cubicBezTo>
                  <a:pt x="-2414" y="908013"/>
                  <a:pt x="496" y="900870"/>
                  <a:pt x="1290" y="894255"/>
                </a:cubicBezTo>
                <a:cubicBezTo>
                  <a:pt x="2084" y="887640"/>
                  <a:pt x="1026" y="882613"/>
                  <a:pt x="9228" y="813292"/>
                </a:cubicBezTo>
                <a:cubicBezTo>
                  <a:pt x="17430" y="743971"/>
                  <a:pt x="42565" y="561674"/>
                  <a:pt x="50503" y="478330"/>
                </a:cubicBezTo>
                <a:cubicBezTo>
                  <a:pt x="58440" y="394986"/>
                  <a:pt x="48386" y="388636"/>
                  <a:pt x="56853" y="313230"/>
                </a:cubicBezTo>
                <a:cubicBezTo>
                  <a:pt x="65320" y="237824"/>
                  <a:pt x="96805" y="12663"/>
                  <a:pt x="96540" y="49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2F3812AF-FCE4-49F9-844E-CED04CFBB3F0}"/>
              </a:ext>
            </a:extLst>
          </p:cNvPr>
          <p:cNvSpPr/>
          <p:nvPr/>
        </p:nvSpPr>
        <p:spPr>
          <a:xfrm>
            <a:off x="2578100" y="5708630"/>
            <a:ext cx="347007" cy="320752"/>
          </a:xfrm>
          <a:custGeom>
            <a:avLst/>
            <a:gdLst>
              <a:gd name="connsiteX0" fmla="*/ 0 w 347007"/>
              <a:gd name="connsiteY0" fmla="*/ 177820 h 320752"/>
              <a:gd name="connsiteX1" fmla="*/ 76200 w 347007"/>
              <a:gd name="connsiteY1" fmla="*/ 20658 h 320752"/>
              <a:gd name="connsiteX2" fmla="*/ 146050 w 347007"/>
              <a:gd name="connsiteY2" fmla="*/ 28595 h 320752"/>
              <a:gd name="connsiteX3" fmla="*/ 338138 w 347007"/>
              <a:gd name="connsiteY3" fmla="*/ 9545 h 320752"/>
              <a:gd name="connsiteX4" fmla="*/ 306388 w 347007"/>
              <a:gd name="connsiteY4" fmla="*/ 9545 h 320752"/>
              <a:gd name="connsiteX5" fmla="*/ 230188 w 347007"/>
              <a:gd name="connsiteY5" fmla="*/ 57170 h 320752"/>
              <a:gd name="connsiteX6" fmla="*/ 174625 w 347007"/>
              <a:gd name="connsiteY6" fmla="*/ 168295 h 320752"/>
              <a:gd name="connsiteX7" fmla="*/ 203200 w 347007"/>
              <a:gd name="connsiteY7" fmla="*/ 106383 h 320752"/>
              <a:gd name="connsiteX8" fmla="*/ 169863 w 347007"/>
              <a:gd name="connsiteY8" fmla="*/ 223858 h 320752"/>
              <a:gd name="connsiteX9" fmla="*/ 169863 w 347007"/>
              <a:gd name="connsiteY9" fmla="*/ 320695 h 320752"/>
              <a:gd name="connsiteX10" fmla="*/ 174625 w 347007"/>
              <a:gd name="connsiteY10" fmla="*/ 236558 h 320752"/>
              <a:gd name="connsiteX11" fmla="*/ 171450 w 347007"/>
              <a:gd name="connsiteY11" fmla="*/ 144483 h 320752"/>
              <a:gd name="connsiteX12" fmla="*/ 120650 w 347007"/>
              <a:gd name="connsiteY12" fmla="*/ 120670 h 320752"/>
              <a:gd name="connsiteX13" fmla="*/ 171450 w 347007"/>
              <a:gd name="connsiteY13" fmla="*/ 127020 h 320752"/>
              <a:gd name="connsiteX14" fmla="*/ 222250 w 347007"/>
              <a:gd name="connsiteY14" fmla="*/ 106383 h 320752"/>
              <a:gd name="connsiteX15" fmla="*/ 268288 w 347007"/>
              <a:gd name="connsiteY15" fmla="*/ 11133 h 320752"/>
              <a:gd name="connsiteX16" fmla="*/ 257175 w 347007"/>
              <a:gd name="connsiteY16" fmla="*/ 9545 h 320752"/>
              <a:gd name="connsiteX17" fmla="*/ 165100 w 347007"/>
              <a:gd name="connsiteY17" fmla="*/ 11133 h 320752"/>
              <a:gd name="connsiteX18" fmla="*/ 236538 w 347007"/>
              <a:gd name="connsiteY18" fmla="*/ 20 h 320752"/>
              <a:gd name="connsiteX19" fmla="*/ 73025 w 347007"/>
              <a:gd name="connsiteY19" fmla="*/ 14308 h 320752"/>
              <a:gd name="connsiteX20" fmla="*/ 74613 w 347007"/>
              <a:gd name="connsiteY20" fmla="*/ 38120 h 320752"/>
              <a:gd name="connsiteX21" fmla="*/ 58738 w 347007"/>
              <a:gd name="connsiteY21" fmla="*/ 82570 h 320752"/>
              <a:gd name="connsiteX22" fmla="*/ 61913 w 347007"/>
              <a:gd name="connsiteY22" fmla="*/ 76220 h 320752"/>
              <a:gd name="connsiteX23" fmla="*/ 0 w 347007"/>
              <a:gd name="connsiteY23" fmla="*/ 177820 h 32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7007" h="320752">
                <a:moveTo>
                  <a:pt x="0" y="177820"/>
                </a:moveTo>
                <a:cubicBezTo>
                  <a:pt x="25929" y="111674"/>
                  <a:pt x="51858" y="45529"/>
                  <a:pt x="76200" y="20658"/>
                </a:cubicBezTo>
                <a:cubicBezTo>
                  <a:pt x="100542" y="-4213"/>
                  <a:pt x="102394" y="30447"/>
                  <a:pt x="146050" y="28595"/>
                </a:cubicBezTo>
                <a:cubicBezTo>
                  <a:pt x="189706" y="26743"/>
                  <a:pt x="311415" y="12720"/>
                  <a:pt x="338138" y="9545"/>
                </a:cubicBezTo>
                <a:cubicBezTo>
                  <a:pt x="364861" y="6370"/>
                  <a:pt x="324380" y="1607"/>
                  <a:pt x="306388" y="9545"/>
                </a:cubicBezTo>
                <a:cubicBezTo>
                  <a:pt x="288396" y="17482"/>
                  <a:pt x="252149" y="30712"/>
                  <a:pt x="230188" y="57170"/>
                </a:cubicBezTo>
                <a:cubicBezTo>
                  <a:pt x="208227" y="83628"/>
                  <a:pt x="179123" y="160093"/>
                  <a:pt x="174625" y="168295"/>
                </a:cubicBezTo>
                <a:cubicBezTo>
                  <a:pt x="170127" y="176497"/>
                  <a:pt x="203994" y="97122"/>
                  <a:pt x="203200" y="106383"/>
                </a:cubicBezTo>
                <a:cubicBezTo>
                  <a:pt x="202406" y="115643"/>
                  <a:pt x="175419" y="188139"/>
                  <a:pt x="169863" y="223858"/>
                </a:cubicBezTo>
                <a:cubicBezTo>
                  <a:pt x="164307" y="259577"/>
                  <a:pt x="169069" y="318578"/>
                  <a:pt x="169863" y="320695"/>
                </a:cubicBezTo>
                <a:cubicBezTo>
                  <a:pt x="170657" y="322812"/>
                  <a:pt x="174361" y="265927"/>
                  <a:pt x="174625" y="236558"/>
                </a:cubicBezTo>
                <a:cubicBezTo>
                  <a:pt x="174889" y="207189"/>
                  <a:pt x="180446" y="163798"/>
                  <a:pt x="171450" y="144483"/>
                </a:cubicBezTo>
                <a:cubicBezTo>
                  <a:pt x="162454" y="125168"/>
                  <a:pt x="120650" y="123580"/>
                  <a:pt x="120650" y="120670"/>
                </a:cubicBezTo>
                <a:cubicBezTo>
                  <a:pt x="120650" y="117760"/>
                  <a:pt x="154517" y="129401"/>
                  <a:pt x="171450" y="127020"/>
                </a:cubicBezTo>
                <a:cubicBezTo>
                  <a:pt x="188383" y="124639"/>
                  <a:pt x="206110" y="125698"/>
                  <a:pt x="222250" y="106383"/>
                </a:cubicBezTo>
                <a:cubicBezTo>
                  <a:pt x="238390" y="87068"/>
                  <a:pt x="262467" y="27273"/>
                  <a:pt x="268288" y="11133"/>
                </a:cubicBezTo>
                <a:cubicBezTo>
                  <a:pt x="274109" y="-5007"/>
                  <a:pt x="274373" y="9545"/>
                  <a:pt x="257175" y="9545"/>
                </a:cubicBezTo>
                <a:cubicBezTo>
                  <a:pt x="239977" y="9545"/>
                  <a:pt x="168539" y="12720"/>
                  <a:pt x="165100" y="11133"/>
                </a:cubicBezTo>
                <a:cubicBezTo>
                  <a:pt x="161661" y="9546"/>
                  <a:pt x="251884" y="-509"/>
                  <a:pt x="236538" y="20"/>
                </a:cubicBezTo>
                <a:cubicBezTo>
                  <a:pt x="221192" y="549"/>
                  <a:pt x="100012" y="7958"/>
                  <a:pt x="73025" y="14308"/>
                </a:cubicBezTo>
                <a:cubicBezTo>
                  <a:pt x="46038" y="20658"/>
                  <a:pt x="76994" y="26743"/>
                  <a:pt x="74613" y="38120"/>
                </a:cubicBezTo>
                <a:cubicBezTo>
                  <a:pt x="72232" y="49497"/>
                  <a:pt x="60855" y="76220"/>
                  <a:pt x="58738" y="82570"/>
                </a:cubicBezTo>
                <a:cubicBezTo>
                  <a:pt x="56621" y="88920"/>
                  <a:pt x="61913" y="76220"/>
                  <a:pt x="61913" y="76220"/>
                </a:cubicBezTo>
                <a:lnTo>
                  <a:pt x="0" y="17782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24C2B143-AFA1-40D5-A067-0DE546C092A4}"/>
              </a:ext>
            </a:extLst>
          </p:cNvPr>
          <p:cNvSpPr/>
          <p:nvPr/>
        </p:nvSpPr>
        <p:spPr>
          <a:xfrm>
            <a:off x="2163745" y="5322553"/>
            <a:ext cx="301226" cy="600522"/>
          </a:xfrm>
          <a:custGeom>
            <a:avLst/>
            <a:gdLst>
              <a:gd name="connsiteX0" fmla="*/ 20655 w 301226"/>
              <a:gd name="connsiteY0" fmla="*/ 335 h 600522"/>
              <a:gd name="connsiteX1" fmla="*/ 3193 w 301226"/>
              <a:gd name="connsiteY1" fmla="*/ 124160 h 600522"/>
              <a:gd name="connsiteX2" fmla="*/ 6368 w 301226"/>
              <a:gd name="connsiteY2" fmla="*/ 116222 h 600522"/>
              <a:gd name="connsiteX3" fmla="*/ 65105 w 301226"/>
              <a:gd name="connsiteY3" fmla="*/ 227347 h 600522"/>
              <a:gd name="connsiteX4" fmla="*/ 71455 w 301226"/>
              <a:gd name="connsiteY4" fmla="*/ 209885 h 600522"/>
              <a:gd name="connsiteX5" fmla="*/ 122255 w 301226"/>
              <a:gd name="connsiteY5" fmla="*/ 367047 h 600522"/>
              <a:gd name="connsiteX6" fmla="*/ 112730 w 301226"/>
              <a:gd name="connsiteY6" fmla="*/ 338472 h 600522"/>
              <a:gd name="connsiteX7" fmla="*/ 295293 w 301226"/>
              <a:gd name="connsiteY7" fmla="*/ 595647 h 600522"/>
              <a:gd name="connsiteX8" fmla="*/ 246080 w 301226"/>
              <a:gd name="connsiteY8" fmla="*/ 495635 h 600522"/>
              <a:gd name="connsiteX9" fmla="*/ 139718 w 301226"/>
              <a:gd name="connsiteY9" fmla="*/ 354347 h 600522"/>
              <a:gd name="connsiteX10" fmla="*/ 157180 w 301226"/>
              <a:gd name="connsiteY10" fmla="*/ 394035 h 600522"/>
              <a:gd name="connsiteX11" fmla="*/ 98443 w 301226"/>
              <a:gd name="connsiteY11" fmla="*/ 265447 h 600522"/>
              <a:gd name="connsiteX12" fmla="*/ 23830 w 301226"/>
              <a:gd name="connsiteY12" fmla="*/ 117810 h 600522"/>
              <a:gd name="connsiteX13" fmla="*/ 14305 w 301226"/>
              <a:gd name="connsiteY13" fmla="*/ 87647 h 600522"/>
              <a:gd name="connsiteX14" fmla="*/ 20655 w 301226"/>
              <a:gd name="connsiteY14" fmla="*/ 335 h 60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1226" h="600522">
                <a:moveTo>
                  <a:pt x="20655" y="335"/>
                </a:moveTo>
                <a:cubicBezTo>
                  <a:pt x="18803" y="6421"/>
                  <a:pt x="5574" y="104846"/>
                  <a:pt x="3193" y="124160"/>
                </a:cubicBezTo>
                <a:cubicBezTo>
                  <a:pt x="812" y="143475"/>
                  <a:pt x="-3951" y="99024"/>
                  <a:pt x="6368" y="116222"/>
                </a:cubicBezTo>
                <a:cubicBezTo>
                  <a:pt x="16687" y="133420"/>
                  <a:pt x="54257" y="211737"/>
                  <a:pt x="65105" y="227347"/>
                </a:cubicBezTo>
                <a:cubicBezTo>
                  <a:pt x="75953" y="242958"/>
                  <a:pt x="61930" y="186602"/>
                  <a:pt x="71455" y="209885"/>
                </a:cubicBezTo>
                <a:cubicBezTo>
                  <a:pt x="80980" y="233168"/>
                  <a:pt x="115376" y="345616"/>
                  <a:pt x="122255" y="367047"/>
                </a:cubicBezTo>
                <a:cubicBezTo>
                  <a:pt x="129134" y="388478"/>
                  <a:pt x="83890" y="300372"/>
                  <a:pt x="112730" y="338472"/>
                </a:cubicBezTo>
                <a:cubicBezTo>
                  <a:pt x="141570" y="376572"/>
                  <a:pt x="273068" y="569453"/>
                  <a:pt x="295293" y="595647"/>
                </a:cubicBezTo>
                <a:cubicBezTo>
                  <a:pt x="317518" y="621841"/>
                  <a:pt x="272009" y="535852"/>
                  <a:pt x="246080" y="495635"/>
                </a:cubicBezTo>
                <a:cubicBezTo>
                  <a:pt x="220151" y="455418"/>
                  <a:pt x="154535" y="371280"/>
                  <a:pt x="139718" y="354347"/>
                </a:cubicBezTo>
                <a:cubicBezTo>
                  <a:pt x="124901" y="337414"/>
                  <a:pt x="164059" y="408852"/>
                  <a:pt x="157180" y="394035"/>
                </a:cubicBezTo>
                <a:cubicBezTo>
                  <a:pt x="150301" y="379218"/>
                  <a:pt x="120668" y="311484"/>
                  <a:pt x="98443" y="265447"/>
                </a:cubicBezTo>
                <a:cubicBezTo>
                  <a:pt x="76218" y="219410"/>
                  <a:pt x="37853" y="147443"/>
                  <a:pt x="23830" y="117810"/>
                </a:cubicBezTo>
                <a:cubicBezTo>
                  <a:pt x="9807" y="88177"/>
                  <a:pt x="15892" y="102464"/>
                  <a:pt x="14305" y="87647"/>
                </a:cubicBezTo>
                <a:cubicBezTo>
                  <a:pt x="12718" y="72830"/>
                  <a:pt x="22507" y="-5751"/>
                  <a:pt x="20655" y="33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61F173FC-5AD0-4B02-9A65-773E5BCE5519}"/>
              </a:ext>
            </a:extLst>
          </p:cNvPr>
          <p:cNvSpPr/>
          <p:nvPr/>
        </p:nvSpPr>
        <p:spPr>
          <a:xfrm>
            <a:off x="2157352" y="5483194"/>
            <a:ext cx="327221" cy="520477"/>
          </a:xfrm>
          <a:custGeom>
            <a:avLst/>
            <a:gdLst>
              <a:gd name="connsiteX0" fmla="*/ 61 w 327221"/>
              <a:gd name="connsiteY0" fmla="*/ 31 h 520477"/>
              <a:gd name="connsiteX1" fmla="*/ 95311 w 327221"/>
              <a:gd name="connsiteY1" fmla="*/ 212756 h 520477"/>
              <a:gd name="connsiteX2" fmla="*/ 85786 w 327221"/>
              <a:gd name="connsiteY2" fmla="*/ 174656 h 520477"/>
              <a:gd name="connsiteX3" fmla="*/ 230248 w 327221"/>
              <a:gd name="connsiteY3" fmla="*/ 408019 h 520477"/>
              <a:gd name="connsiteX4" fmla="*/ 242948 w 327221"/>
              <a:gd name="connsiteY4" fmla="*/ 404844 h 520477"/>
              <a:gd name="connsiteX5" fmla="*/ 285811 w 327221"/>
              <a:gd name="connsiteY5" fmla="*/ 474694 h 520477"/>
              <a:gd name="connsiteX6" fmla="*/ 327086 w 327221"/>
              <a:gd name="connsiteY6" fmla="*/ 519144 h 520477"/>
              <a:gd name="connsiteX7" fmla="*/ 271523 w 327221"/>
              <a:gd name="connsiteY7" fmla="*/ 423894 h 520477"/>
              <a:gd name="connsiteX8" fmla="*/ 111186 w 327221"/>
              <a:gd name="connsiteY8" fmla="*/ 217519 h 520477"/>
              <a:gd name="connsiteX9" fmla="*/ 111186 w 327221"/>
              <a:gd name="connsiteY9" fmla="*/ 196881 h 520477"/>
              <a:gd name="connsiteX10" fmla="*/ 61 w 327221"/>
              <a:gd name="connsiteY10" fmla="*/ 31 h 52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7221" h="520477">
                <a:moveTo>
                  <a:pt x="61" y="31"/>
                </a:moveTo>
                <a:cubicBezTo>
                  <a:pt x="-2585" y="2677"/>
                  <a:pt x="81024" y="183652"/>
                  <a:pt x="95311" y="212756"/>
                </a:cubicBezTo>
                <a:cubicBezTo>
                  <a:pt x="109598" y="241860"/>
                  <a:pt x="63297" y="142112"/>
                  <a:pt x="85786" y="174656"/>
                </a:cubicBezTo>
                <a:cubicBezTo>
                  <a:pt x="108275" y="207200"/>
                  <a:pt x="204054" y="369654"/>
                  <a:pt x="230248" y="408019"/>
                </a:cubicBezTo>
                <a:cubicBezTo>
                  <a:pt x="256442" y="446384"/>
                  <a:pt x="233688" y="393732"/>
                  <a:pt x="242948" y="404844"/>
                </a:cubicBezTo>
                <a:cubicBezTo>
                  <a:pt x="252208" y="415956"/>
                  <a:pt x="271788" y="455644"/>
                  <a:pt x="285811" y="474694"/>
                </a:cubicBezTo>
                <a:cubicBezTo>
                  <a:pt x="299834" y="493744"/>
                  <a:pt x="329467" y="527611"/>
                  <a:pt x="327086" y="519144"/>
                </a:cubicBezTo>
                <a:cubicBezTo>
                  <a:pt x="324705" y="510677"/>
                  <a:pt x="307506" y="474165"/>
                  <a:pt x="271523" y="423894"/>
                </a:cubicBezTo>
                <a:cubicBezTo>
                  <a:pt x="235540" y="373623"/>
                  <a:pt x="137909" y="255355"/>
                  <a:pt x="111186" y="217519"/>
                </a:cubicBezTo>
                <a:cubicBezTo>
                  <a:pt x="84463" y="179684"/>
                  <a:pt x="127855" y="229160"/>
                  <a:pt x="111186" y="196881"/>
                </a:cubicBezTo>
                <a:cubicBezTo>
                  <a:pt x="94517" y="164602"/>
                  <a:pt x="2707" y="-2615"/>
                  <a:pt x="61" y="3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B6D07EB8-AB86-4C0A-8603-4E54B77C6EF4}"/>
              </a:ext>
            </a:extLst>
          </p:cNvPr>
          <p:cNvSpPr/>
          <p:nvPr/>
        </p:nvSpPr>
        <p:spPr>
          <a:xfrm>
            <a:off x="2149678" y="5552109"/>
            <a:ext cx="385097" cy="686773"/>
          </a:xfrm>
          <a:custGeom>
            <a:avLst/>
            <a:gdLst>
              <a:gd name="connsiteX0" fmla="*/ 1385 w 385097"/>
              <a:gd name="connsiteY0" fmla="*/ 4141 h 686773"/>
              <a:gd name="connsiteX1" fmla="*/ 109335 w 385097"/>
              <a:gd name="connsiteY1" fmla="*/ 262904 h 686773"/>
              <a:gd name="connsiteX2" fmla="*/ 126797 w 385097"/>
              <a:gd name="connsiteY2" fmla="*/ 266079 h 686773"/>
              <a:gd name="connsiteX3" fmla="*/ 241097 w 385097"/>
              <a:gd name="connsiteY3" fmla="*/ 461341 h 686773"/>
              <a:gd name="connsiteX4" fmla="*/ 242685 w 385097"/>
              <a:gd name="connsiteY4" fmla="*/ 469279 h 686773"/>
              <a:gd name="connsiteX5" fmla="*/ 368097 w 385097"/>
              <a:gd name="connsiteY5" fmla="*/ 624854 h 686773"/>
              <a:gd name="connsiteX6" fmla="*/ 382385 w 385097"/>
              <a:gd name="connsiteY6" fmla="*/ 686766 h 686773"/>
              <a:gd name="connsiteX7" fmla="*/ 353810 w 385097"/>
              <a:gd name="connsiteY7" fmla="*/ 621679 h 686773"/>
              <a:gd name="connsiteX8" fmla="*/ 299835 w 385097"/>
              <a:gd name="connsiteY8" fmla="*/ 529604 h 686773"/>
              <a:gd name="connsiteX9" fmla="*/ 285547 w 385097"/>
              <a:gd name="connsiteY9" fmla="*/ 505791 h 686773"/>
              <a:gd name="connsiteX10" fmla="*/ 122035 w 385097"/>
              <a:gd name="connsiteY10" fmla="*/ 262904 h 686773"/>
              <a:gd name="connsiteX11" fmla="*/ 122035 w 385097"/>
              <a:gd name="connsiteY11" fmla="*/ 247029 h 686773"/>
              <a:gd name="connsiteX12" fmla="*/ 101397 w 385097"/>
              <a:gd name="connsiteY12" fmla="*/ 197816 h 686773"/>
              <a:gd name="connsiteX13" fmla="*/ 52185 w 385097"/>
              <a:gd name="connsiteY13" fmla="*/ 108916 h 686773"/>
              <a:gd name="connsiteX14" fmla="*/ 1385 w 385097"/>
              <a:gd name="connsiteY14" fmla="*/ 4141 h 68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5097" h="686773">
                <a:moveTo>
                  <a:pt x="1385" y="4141"/>
                </a:moveTo>
                <a:cubicBezTo>
                  <a:pt x="10910" y="29806"/>
                  <a:pt x="88433" y="219248"/>
                  <a:pt x="109335" y="262904"/>
                </a:cubicBezTo>
                <a:cubicBezTo>
                  <a:pt x="130237" y="306560"/>
                  <a:pt x="104837" y="233006"/>
                  <a:pt x="126797" y="266079"/>
                </a:cubicBezTo>
                <a:cubicBezTo>
                  <a:pt x="148757" y="299152"/>
                  <a:pt x="221782" y="427474"/>
                  <a:pt x="241097" y="461341"/>
                </a:cubicBezTo>
                <a:cubicBezTo>
                  <a:pt x="260412" y="495208"/>
                  <a:pt x="221518" y="442027"/>
                  <a:pt x="242685" y="469279"/>
                </a:cubicBezTo>
                <a:cubicBezTo>
                  <a:pt x="263852" y="496531"/>
                  <a:pt x="344814" y="588606"/>
                  <a:pt x="368097" y="624854"/>
                </a:cubicBezTo>
                <a:cubicBezTo>
                  <a:pt x="391380" y="661102"/>
                  <a:pt x="384766" y="687295"/>
                  <a:pt x="382385" y="686766"/>
                </a:cubicBezTo>
                <a:cubicBezTo>
                  <a:pt x="380004" y="686237"/>
                  <a:pt x="367568" y="647873"/>
                  <a:pt x="353810" y="621679"/>
                </a:cubicBezTo>
                <a:cubicBezTo>
                  <a:pt x="340052" y="595485"/>
                  <a:pt x="311212" y="548918"/>
                  <a:pt x="299835" y="529604"/>
                </a:cubicBezTo>
                <a:cubicBezTo>
                  <a:pt x="288458" y="510290"/>
                  <a:pt x="285547" y="505791"/>
                  <a:pt x="285547" y="505791"/>
                </a:cubicBezTo>
                <a:cubicBezTo>
                  <a:pt x="255914" y="461341"/>
                  <a:pt x="149287" y="306031"/>
                  <a:pt x="122035" y="262904"/>
                </a:cubicBezTo>
                <a:cubicBezTo>
                  <a:pt x="94783" y="219777"/>
                  <a:pt x="125475" y="257877"/>
                  <a:pt x="122035" y="247029"/>
                </a:cubicBezTo>
                <a:cubicBezTo>
                  <a:pt x="118595" y="236181"/>
                  <a:pt x="113039" y="220835"/>
                  <a:pt x="101397" y="197816"/>
                </a:cubicBezTo>
                <a:cubicBezTo>
                  <a:pt x="89755" y="174797"/>
                  <a:pt x="70441" y="138549"/>
                  <a:pt x="52185" y="108916"/>
                </a:cubicBezTo>
                <a:cubicBezTo>
                  <a:pt x="33929" y="79283"/>
                  <a:pt x="-8140" y="-21524"/>
                  <a:pt x="1385" y="414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8F3CE482-71C5-4179-9C54-2146D4BD1749}"/>
              </a:ext>
            </a:extLst>
          </p:cNvPr>
          <p:cNvSpPr/>
          <p:nvPr/>
        </p:nvSpPr>
        <p:spPr>
          <a:xfrm>
            <a:off x="2130412" y="5560121"/>
            <a:ext cx="594257" cy="905811"/>
          </a:xfrm>
          <a:custGeom>
            <a:avLst/>
            <a:gdLst>
              <a:gd name="connsiteX0" fmla="*/ 13 w 594257"/>
              <a:gd name="connsiteY0" fmla="*/ 892 h 905811"/>
              <a:gd name="connsiteX1" fmla="*/ 115901 w 594257"/>
              <a:gd name="connsiteY1" fmla="*/ 299342 h 905811"/>
              <a:gd name="connsiteX2" fmla="*/ 133363 w 594257"/>
              <a:gd name="connsiteY2" fmla="*/ 297754 h 905811"/>
              <a:gd name="connsiteX3" fmla="*/ 198451 w 594257"/>
              <a:gd name="connsiteY3" fmla="*/ 408879 h 905811"/>
              <a:gd name="connsiteX4" fmla="*/ 211151 w 594257"/>
              <a:gd name="connsiteY4" fmla="*/ 453329 h 905811"/>
              <a:gd name="connsiteX5" fmla="*/ 339738 w 594257"/>
              <a:gd name="connsiteY5" fmla="*/ 645417 h 905811"/>
              <a:gd name="connsiteX6" fmla="*/ 334976 w 594257"/>
              <a:gd name="connsiteY6" fmla="*/ 624779 h 905811"/>
              <a:gd name="connsiteX7" fmla="*/ 479438 w 594257"/>
              <a:gd name="connsiteY7" fmla="*/ 808929 h 905811"/>
              <a:gd name="connsiteX8" fmla="*/ 469913 w 594257"/>
              <a:gd name="connsiteY8" fmla="*/ 800992 h 905811"/>
              <a:gd name="connsiteX9" fmla="*/ 593738 w 594257"/>
              <a:gd name="connsiteY9" fmla="*/ 905767 h 905811"/>
              <a:gd name="connsiteX10" fmla="*/ 504838 w 594257"/>
              <a:gd name="connsiteY10" fmla="*/ 810517 h 905811"/>
              <a:gd name="connsiteX11" fmla="*/ 288938 w 594257"/>
              <a:gd name="connsiteY11" fmla="*/ 569217 h 905811"/>
              <a:gd name="connsiteX12" fmla="*/ 296876 w 594257"/>
              <a:gd name="connsiteY12" fmla="*/ 558104 h 905811"/>
              <a:gd name="connsiteX13" fmla="*/ 112726 w 594257"/>
              <a:gd name="connsiteY13" fmla="*/ 251717 h 905811"/>
              <a:gd name="connsiteX14" fmla="*/ 107963 w 594257"/>
              <a:gd name="connsiteY14" fmla="*/ 208854 h 905811"/>
              <a:gd name="connsiteX15" fmla="*/ 13 w 594257"/>
              <a:gd name="connsiteY15" fmla="*/ 892 h 90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4257" h="905811">
                <a:moveTo>
                  <a:pt x="13" y="892"/>
                </a:moveTo>
                <a:cubicBezTo>
                  <a:pt x="1336" y="15973"/>
                  <a:pt x="93676" y="249865"/>
                  <a:pt x="115901" y="299342"/>
                </a:cubicBezTo>
                <a:cubicBezTo>
                  <a:pt x="138126" y="348819"/>
                  <a:pt x="119605" y="279498"/>
                  <a:pt x="133363" y="297754"/>
                </a:cubicBezTo>
                <a:cubicBezTo>
                  <a:pt x="147121" y="316010"/>
                  <a:pt x="185486" y="382950"/>
                  <a:pt x="198451" y="408879"/>
                </a:cubicBezTo>
                <a:cubicBezTo>
                  <a:pt x="211416" y="434808"/>
                  <a:pt x="187603" y="413906"/>
                  <a:pt x="211151" y="453329"/>
                </a:cubicBezTo>
                <a:cubicBezTo>
                  <a:pt x="234699" y="492752"/>
                  <a:pt x="319101" y="616842"/>
                  <a:pt x="339738" y="645417"/>
                </a:cubicBezTo>
                <a:cubicBezTo>
                  <a:pt x="360375" y="673992"/>
                  <a:pt x="311693" y="597527"/>
                  <a:pt x="334976" y="624779"/>
                </a:cubicBezTo>
                <a:cubicBezTo>
                  <a:pt x="358259" y="652031"/>
                  <a:pt x="456949" y="779560"/>
                  <a:pt x="479438" y="808929"/>
                </a:cubicBezTo>
                <a:cubicBezTo>
                  <a:pt x="501927" y="838298"/>
                  <a:pt x="469913" y="800992"/>
                  <a:pt x="469913" y="800992"/>
                </a:cubicBezTo>
                <a:cubicBezTo>
                  <a:pt x="488963" y="817132"/>
                  <a:pt x="587917" y="904180"/>
                  <a:pt x="593738" y="905767"/>
                </a:cubicBezTo>
                <a:cubicBezTo>
                  <a:pt x="599559" y="907355"/>
                  <a:pt x="555638" y="866609"/>
                  <a:pt x="504838" y="810517"/>
                </a:cubicBezTo>
                <a:cubicBezTo>
                  <a:pt x="454038" y="754425"/>
                  <a:pt x="323598" y="611286"/>
                  <a:pt x="288938" y="569217"/>
                </a:cubicBezTo>
                <a:cubicBezTo>
                  <a:pt x="254278" y="527148"/>
                  <a:pt x="326245" y="611021"/>
                  <a:pt x="296876" y="558104"/>
                </a:cubicBezTo>
                <a:cubicBezTo>
                  <a:pt x="267507" y="505187"/>
                  <a:pt x="144212" y="309925"/>
                  <a:pt x="112726" y="251717"/>
                </a:cubicBezTo>
                <a:cubicBezTo>
                  <a:pt x="81241" y="193509"/>
                  <a:pt x="124367" y="251452"/>
                  <a:pt x="107963" y="208854"/>
                </a:cubicBezTo>
                <a:cubicBezTo>
                  <a:pt x="91559" y="166256"/>
                  <a:pt x="-1310" y="-14189"/>
                  <a:pt x="13" y="89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769633AE-C70B-49C7-8689-BAB032EC40E4}"/>
              </a:ext>
            </a:extLst>
          </p:cNvPr>
          <p:cNvSpPr/>
          <p:nvPr/>
        </p:nvSpPr>
        <p:spPr>
          <a:xfrm>
            <a:off x="2445491" y="5912622"/>
            <a:ext cx="503705" cy="493685"/>
          </a:xfrm>
          <a:custGeom>
            <a:avLst/>
            <a:gdLst>
              <a:gd name="connsiteX0" fmla="*/ 27834 w 503705"/>
              <a:gd name="connsiteY0" fmla="*/ 21453 h 493685"/>
              <a:gd name="connsiteX1" fmla="*/ 483447 w 503705"/>
              <a:gd name="connsiteY1" fmla="*/ 472303 h 493685"/>
              <a:gd name="connsiteX2" fmla="*/ 431059 w 503705"/>
              <a:gd name="connsiteY2" fmla="*/ 427853 h 493685"/>
              <a:gd name="connsiteX3" fmla="*/ 496147 w 503705"/>
              <a:gd name="connsiteY3" fmla="*/ 489766 h 493685"/>
              <a:gd name="connsiteX4" fmla="*/ 291359 w 503705"/>
              <a:gd name="connsiteY4" fmla="*/ 294503 h 493685"/>
              <a:gd name="connsiteX5" fmla="*/ 283422 w 503705"/>
              <a:gd name="connsiteY5" fmla="*/ 291328 h 493685"/>
              <a:gd name="connsiteX6" fmla="*/ 72284 w 503705"/>
              <a:gd name="connsiteY6" fmla="*/ 92891 h 493685"/>
              <a:gd name="connsiteX7" fmla="*/ 27834 w 503705"/>
              <a:gd name="connsiteY7" fmla="*/ 21453 h 49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3705" h="493685">
                <a:moveTo>
                  <a:pt x="27834" y="21453"/>
                </a:moveTo>
                <a:cubicBezTo>
                  <a:pt x="96361" y="84688"/>
                  <a:pt x="416243" y="404570"/>
                  <a:pt x="483447" y="472303"/>
                </a:cubicBezTo>
                <a:cubicBezTo>
                  <a:pt x="550651" y="540036"/>
                  <a:pt x="428942" y="424943"/>
                  <a:pt x="431059" y="427853"/>
                </a:cubicBezTo>
                <a:cubicBezTo>
                  <a:pt x="433176" y="430763"/>
                  <a:pt x="496147" y="489766"/>
                  <a:pt x="496147" y="489766"/>
                </a:cubicBezTo>
                <a:lnTo>
                  <a:pt x="291359" y="294503"/>
                </a:lnTo>
                <a:cubicBezTo>
                  <a:pt x="255905" y="261430"/>
                  <a:pt x="319934" y="324930"/>
                  <a:pt x="283422" y="291328"/>
                </a:cubicBezTo>
                <a:cubicBezTo>
                  <a:pt x="246910" y="257726"/>
                  <a:pt x="110384" y="134959"/>
                  <a:pt x="72284" y="92891"/>
                </a:cubicBezTo>
                <a:cubicBezTo>
                  <a:pt x="34184" y="50823"/>
                  <a:pt x="-40693" y="-41782"/>
                  <a:pt x="27834" y="2145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8306D29D-D0ED-4502-ABB4-4A67E4754F40}"/>
              </a:ext>
            </a:extLst>
          </p:cNvPr>
          <p:cNvSpPr/>
          <p:nvPr/>
        </p:nvSpPr>
        <p:spPr>
          <a:xfrm>
            <a:off x="2485026" y="5999896"/>
            <a:ext cx="192554" cy="296214"/>
          </a:xfrm>
          <a:custGeom>
            <a:avLst/>
            <a:gdLst>
              <a:gd name="connsiteX0" fmla="*/ 999 w 192554"/>
              <a:gd name="connsiteY0" fmla="*/ 854 h 296214"/>
              <a:gd name="connsiteX1" fmla="*/ 183562 w 192554"/>
              <a:gd name="connsiteY1" fmla="*/ 156429 h 296214"/>
              <a:gd name="connsiteX2" fmla="*/ 162924 w 192554"/>
              <a:gd name="connsiteY2" fmla="*/ 158017 h 296214"/>
              <a:gd name="connsiteX3" fmla="*/ 148637 w 192554"/>
              <a:gd name="connsiteY3" fmla="*/ 232629 h 296214"/>
              <a:gd name="connsiteX4" fmla="*/ 145462 w 192554"/>
              <a:gd name="connsiteY4" fmla="*/ 296129 h 296214"/>
              <a:gd name="connsiteX5" fmla="*/ 137524 w 192554"/>
              <a:gd name="connsiteY5" fmla="*/ 245329 h 296214"/>
              <a:gd name="connsiteX6" fmla="*/ 85137 w 192554"/>
              <a:gd name="connsiteY6" fmla="*/ 205642 h 296214"/>
              <a:gd name="connsiteX7" fmla="*/ 18462 w 192554"/>
              <a:gd name="connsiteY7" fmla="*/ 153254 h 296214"/>
              <a:gd name="connsiteX8" fmla="*/ 135937 w 192554"/>
              <a:gd name="connsiteY8" fmla="*/ 229454 h 296214"/>
              <a:gd name="connsiteX9" fmla="*/ 154987 w 192554"/>
              <a:gd name="connsiteY9" fmla="*/ 158017 h 296214"/>
              <a:gd name="connsiteX10" fmla="*/ 154987 w 192554"/>
              <a:gd name="connsiteY10" fmla="*/ 140554 h 296214"/>
              <a:gd name="connsiteX11" fmla="*/ 112124 w 192554"/>
              <a:gd name="connsiteY11" fmla="*/ 96104 h 296214"/>
              <a:gd name="connsiteX12" fmla="*/ 999 w 192554"/>
              <a:gd name="connsiteY12" fmla="*/ 854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554" h="296214">
                <a:moveTo>
                  <a:pt x="999" y="854"/>
                </a:moveTo>
                <a:cubicBezTo>
                  <a:pt x="12905" y="10908"/>
                  <a:pt x="156575" y="130235"/>
                  <a:pt x="183562" y="156429"/>
                </a:cubicBezTo>
                <a:cubicBezTo>
                  <a:pt x="210550" y="182623"/>
                  <a:pt x="168745" y="145317"/>
                  <a:pt x="162924" y="158017"/>
                </a:cubicBezTo>
                <a:cubicBezTo>
                  <a:pt x="157103" y="170717"/>
                  <a:pt x="151547" y="209610"/>
                  <a:pt x="148637" y="232629"/>
                </a:cubicBezTo>
                <a:cubicBezTo>
                  <a:pt x="145727" y="255648"/>
                  <a:pt x="147314" y="294012"/>
                  <a:pt x="145462" y="296129"/>
                </a:cubicBezTo>
                <a:cubicBezTo>
                  <a:pt x="143610" y="298246"/>
                  <a:pt x="147578" y="260410"/>
                  <a:pt x="137524" y="245329"/>
                </a:cubicBezTo>
                <a:cubicBezTo>
                  <a:pt x="127470" y="230248"/>
                  <a:pt x="104981" y="220988"/>
                  <a:pt x="85137" y="205642"/>
                </a:cubicBezTo>
                <a:cubicBezTo>
                  <a:pt x="65293" y="190296"/>
                  <a:pt x="9996" y="149285"/>
                  <a:pt x="18462" y="153254"/>
                </a:cubicBezTo>
                <a:cubicBezTo>
                  <a:pt x="26928" y="157223"/>
                  <a:pt x="113183" y="228660"/>
                  <a:pt x="135937" y="229454"/>
                </a:cubicBezTo>
                <a:cubicBezTo>
                  <a:pt x="158691" y="230248"/>
                  <a:pt x="151812" y="172834"/>
                  <a:pt x="154987" y="158017"/>
                </a:cubicBezTo>
                <a:cubicBezTo>
                  <a:pt x="158162" y="143200"/>
                  <a:pt x="162131" y="150873"/>
                  <a:pt x="154987" y="140554"/>
                </a:cubicBezTo>
                <a:cubicBezTo>
                  <a:pt x="147843" y="130235"/>
                  <a:pt x="137259" y="119916"/>
                  <a:pt x="112124" y="96104"/>
                </a:cubicBezTo>
                <a:cubicBezTo>
                  <a:pt x="86989" y="72292"/>
                  <a:pt x="-10907" y="-9200"/>
                  <a:pt x="999" y="8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75202114-8EFC-46C7-8AD4-CB2FA77485E4}"/>
              </a:ext>
            </a:extLst>
          </p:cNvPr>
          <p:cNvSpPr/>
          <p:nvPr/>
        </p:nvSpPr>
        <p:spPr>
          <a:xfrm>
            <a:off x="2660019" y="6201560"/>
            <a:ext cx="272266" cy="282075"/>
          </a:xfrm>
          <a:custGeom>
            <a:avLst/>
            <a:gdLst>
              <a:gd name="connsiteX0" fmla="*/ 631 w 272266"/>
              <a:gd name="connsiteY0" fmla="*/ 803 h 282075"/>
              <a:gd name="connsiteX1" fmla="*/ 156206 w 272266"/>
              <a:gd name="connsiteY1" fmla="*/ 161140 h 282075"/>
              <a:gd name="connsiteX2" fmla="*/ 156206 w 272266"/>
              <a:gd name="connsiteY2" fmla="*/ 130978 h 282075"/>
              <a:gd name="connsiteX3" fmla="*/ 156206 w 272266"/>
              <a:gd name="connsiteY3" fmla="*/ 281790 h 282075"/>
              <a:gd name="connsiteX4" fmla="*/ 183194 w 272266"/>
              <a:gd name="connsiteY4" fmla="*/ 170665 h 282075"/>
              <a:gd name="connsiteX5" fmla="*/ 272094 w 272266"/>
              <a:gd name="connsiteY5" fmla="*/ 238928 h 282075"/>
              <a:gd name="connsiteX6" fmla="*/ 203831 w 272266"/>
              <a:gd name="connsiteY6" fmla="*/ 172253 h 282075"/>
              <a:gd name="connsiteX7" fmla="*/ 135569 w 272266"/>
              <a:gd name="connsiteY7" fmla="*/ 118278 h 282075"/>
              <a:gd name="connsiteX8" fmla="*/ 148269 w 272266"/>
              <a:gd name="connsiteY8" fmla="*/ 119865 h 282075"/>
              <a:gd name="connsiteX9" fmla="*/ 53019 w 272266"/>
              <a:gd name="connsiteY9" fmla="*/ 8740 h 282075"/>
              <a:gd name="connsiteX10" fmla="*/ 99056 w 272266"/>
              <a:gd name="connsiteY10" fmla="*/ 94465 h 282075"/>
              <a:gd name="connsiteX11" fmla="*/ 631 w 272266"/>
              <a:gd name="connsiteY11" fmla="*/ 803 h 28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2266" h="282075">
                <a:moveTo>
                  <a:pt x="631" y="803"/>
                </a:moveTo>
                <a:cubicBezTo>
                  <a:pt x="10156" y="11916"/>
                  <a:pt x="130277" y="139444"/>
                  <a:pt x="156206" y="161140"/>
                </a:cubicBezTo>
                <a:cubicBezTo>
                  <a:pt x="182135" y="182836"/>
                  <a:pt x="156206" y="110870"/>
                  <a:pt x="156206" y="130978"/>
                </a:cubicBezTo>
                <a:cubicBezTo>
                  <a:pt x="156206" y="151086"/>
                  <a:pt x="151708" y="275176"/>
                  <a:pt x="156206" y="281790"/>
                </a:cubicBezTo>
                <a:cubicBezTo>
                  <a:pt x="160704" y="288404"/>
                  <a:pt x="163879" y="177809"/>
                  <a:pt x="183194" y="170665"/>
                </a:cubicBezTo>
                <a:cubicBezTo>
                  <a:pt x="202509" y="163521"/>
                  <a:pt x="268655" y="238663"/>
                  <a:pt x="272094" y="238928"/>
                </a:cubicBezTo>
                <a:cubicBezTo>
                  <a:pt x="275533" y="239193"/>
                  <a:pt x="226585" y="192361"/>
                  <a:pt x="203831" y="172253"/>
                </a:cubicBezTo>
                <a:cubicBezTo>
                  <a:pt x="181077" y="152145"/>
                  <a:pt x="144829" y="127009"/>
                  <a:pt x="135569" y="118278"/>
                </a:cubicBezTo>
                <a:cubicBezTo>
                  <a:pt x="126309" y="109547"/>
                  <a:pt x="162027" y="138121"/>
                  <a:pt x="148269" y="119865"/>
                </a:cubicBezTo>
                <a:cubicBezTo>
                  <a:pt x="134511" y="101609"/>
                  <a:pt x="61221" y="12973"/>
                  <a:pt x="53019" y="8740"/>
                </a:cubicBezTo>
                <a:cubicBezTo>
                  <a:pt x="44817" y="4507"/>
                  <a:pt x="105671" y="91290"/>
                  <a:pt x="99056" y="94465"/>
                </a:cubicBezTo>
                <a:cubicBezTo>
                  <a:pt x="92441" y="97640"/>
                  <a:pt x="-8894" y="-10310"/>
                  <a:pt x="631" y="80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907BB827-110B-4BFE-8FC4-D50B47DA9E33}"/>
              </a:ext>
            </a:extLst>
          </p:cNvPr>
          <p:cNvSpPr/>
          <p:nvPr/>
        </p:nvSpPr>
        <p:spPr>
          <a:xfrm>
            <a:off x="2130145" y="6088613"/>
            <a:ext cx="392522" cy="561587"/>
          </a:xfrm>
          <a:custGeom>
            <a:avLst/>
            <a:gdLst>
              <a:gd name="connsiteX0" fmla="*/ 1868 w 392522"/>
              <a:gd name="connsiteY0" fmla="*/ 1037 h 561587"/>
              <a:gd name="connsiteX1" fmla="*/ 213005 w 392522"/>
              <a:gd name="connsiteY1" fmla="*/ 166137 h 561587"/>
              <a:gd name="connsiteX2" fmla="*/ 181255 w 392522"/>
              <a:gd name="connsiteY2" fmla="*/ 134387 h 561587"/>
              <a:gd name="connsiteX3" fmla="*/ 260630 w 392522"/>
              <a:gd name="connsiteY3" fmla="*/ 250275 h 561587"/>
              <a:gd name="connsiteX4" fmla="*/ 392393 w 392522"/>
              <a:gd name="connsiteY4" fmla="*/ 485225 h 561587"/>
              <a:gd name="connsiteX5" fmla="*/ 286030 w 392522"/>
              <a:gd name="connsiteY5" fmla="*/ 310600 h 561587"/>
              <a:gd name="connsiteX6" fmla="*/ 335243 w 392522"/>
              <a:gd name="connsiteY6" fmla="*/ 478875 h 561587"/>
              <a:gd name="connsiteX7" fmla="*/ 343180 w 392522"/>
              <a:gd name="connsiteY7" fmla="*/ 561425 h 561587"/>
              <a:gd name="connsiteX8" fmla="*/ 332068 w 392522"/>
              <a:gd name="connsiteY8" fmla="*/ 459825 h 561587"/>
              <a:gd name="connsiteX9" fmla="*/ 252693 w 392522"/>
              <a:gd name="connsiteY9" fmla="*/ 247100 h 561587"/>
              <a:gd name="connsiteX10" fmla="*/ 243168 w 392522"/>
              <a:gd name="connsiteY10" fmla="*/ 247100 h 561587"/>
              <a:gd name="connsiteX11" fmla="*/ 162205 w 392522"/>
              <a:gd name="connsiteY11" fmla="*/ 183600 h 561587"/>
              <a:gd name="connsiteX12" fmla="*/ 79655 w 392522"/>
              <a:gd name="connsiteY12" fmla="*/ 155025 h 561587"/>
              <a:gd name="connsiteX13" fmla="*/ 280 w 392522"/>
              <a:gd name="connsiteY13" fmla="*/ 67712 h 561587"/>
              <a:gd name="connsiteX14" fmla="*/ 108230 w 392522"/>
              <a:gd name="connsiteY14" fmla="*/ 185187 h 561587"/>
              <a:gd name="connsiteX15" fmla="*/ 239993 w 392522"/>
              <a:gd name="connsiteY15" fmla="*/ 201062 h 561587"/>
              <a:gd name="connsiteX16" fmla="*/ 211418 w 392522"/>
              <a:gd name="connsiteY16" fmla="*/ 162962 h 561587"/>
              <a:gd name="connsiteX17" fmla="*/ 163793 w 392522"/>
              <a:gd name="connsiteY17" fmla="*/ 99462 h 561587"/>
              <a:gd name="connsiteX18" fmla="*/ 1868 w 392522"/>
              <a:gd name="connsiteY18" fmla="*/ 1037 h 56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522" h="561587">
                <a:moveTo>
                  <a:pt x="1868" y="1037"/>
                </a:moveTo>
                <a:cubicBezTo>
                  <a:pt x="10070" y="12149"/>
                  <a:pt x="183107" y="143912"/>
                  <a:pt x="213005" y="166137"/>
                </a:cubicBezTo>
                <a:cubicBezTo>
                  <a:pt x="242903" y="188362"/>
                  <a:pt x="173318" y="120364"/>
                  <a:pt x="181255" y="134387"/>
                </a:cubicBezTo>
                <a:cubicBezTo>
                  <a:pt x="189192" y="148410"/>
                  <a:pt x="225440" y="191802"/>
                  <a:pt x="260630" y="250275"/>
                </a:cubicBezTo>
                <a:cubicBezTo>
                  <a:pt x="295820" y="308748"/>
                  <a:pt x="388160" y="475171"/>
                  <a:pt x="392393" y="485225"/>
                </a:cubicBezTo>
                <a:cubicBezTo>
                  <a:pt x="396626" y="495279"/>
                  <a:pt x="295555" y="311658"/>
                  <a:pt x="286030" y="310600"/>
                </a:cubicBezTo>
                <a:cubicBezTo>
                  <a:pt x="276505" y="309542"/>
                  <a:pt x="325718" y="437071"/>
                  <a:pt x="335243" y="478875"/>
                </a:cubicBezTo>
                <a:cubicBezTo>
                  <a:pt x="344768" y="520679"/>
                  <a:pt x="343709" y="564600"/>
                  <a:pt x="343180" y="561425"/>
                </a:cubicBezTo>
                <a:cubicBezTo>
                  <a:pt x="342651" y="558250"/>
                  <a:pt x="347149" y="512213"/>
                  <a:pt x="332068" y="459825"/>
                </a:cubicBezTo>
                <a:cubicBezTo>
                  <a:pt x="316987" y="407437"/>
                  <a:pt x="267510" y="282554"/>
                  <a:pt x="252693" y="247100"/>
                </a:cubicBezTo>
                <a:cubicBezTo>
                  <a:pt x="237876" y="211646"/>
                  <a:pt x="258249" y="257683"/>
                  <a:pt x="243168" y="247100"/>
                </a:cubicBezTo>
                <a:cubicBezTo>
                  <a:pt x="228087" y="236517"/>
                  <a:pt x="189457" y="198946"/>
                  <a:pt x="162205" y="183600"/>
                </a:cubicBezTo>
                <a:cubicBezTo>
                  <a:pt x="134953" y="168254"/>
                  <a:pt x="106643" y="174340"/>
                  <a:pt x="79655" y="155025"/>
                </a:cubicBezTo>
                <a:cubicBezTo>
                  <a:pt x="52668" y="135710"/>
                  <a:pt x="-4483" y="62685"/>
                  <a:pt x="280" y="67712"/>
                </a:cubicBezTo>
                <a:cubicBezTo>
                  <a:pt x="5043" y="72739"/>
                  <a:pt x="68278" y="162962"/>
                  <a:pt x="108230" y="185187"/>
                </a:cubicBezTo>
                <a:cubicBezTo>
                  <a:pt x="148182" y="207412"/>
                  <a:pt x="222795" y="204766"/>
                  <a:pt x="239993" y="201062"/>
                </a:cubicBezTo>
                <a:cubicBezTo>
                  <a:pt x="257191" y="197358"/>
                  <a:pt x="224118" y="179895"/>
                  <a:pt x="211418" y="162962"/>
                </a:cubicBezTo>
                <a:cubicBezTo>
                  <a:pt x="198718" y="146029"/>
                  <a:pt x="195543" y="127772"/>
                  <a:pt x="163793" y="99462"/>
                </a:cubicBezTo>
                <a:cubicBezTo>
                  <a:pt x="132043" y="71152"/>
                  <a:pt x="-6334" y="-10075"/>
                  <a:pt x="1868" y="103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AD73A51B-78E7-43B3-8F0B-F01A071DCCB2}"/>
              </a:ext>
            </a:extLst>
          </p:cNvPr>
          <p:cNvSpPr/>
          <p:nvPr/>
        </p:nvSpPr>
        <p:spPr>
          <a:xfrm>
            <a:off x="6536791" y="5848754"/>
            <a:ext cx="410096" cy="699323"/>
          </a:xfrm>
          <a:custGeom>
            <a:avLst/>
            <a:gdLst>
              <a:gd name="connsiteX0" fmla="*/ 534 w 410096"/>
              <a:gd name="connsiteY0" fmla="*/ 1184 h 699323"/>
              <a:gd name="connsiteX1" fmla="*/ 137059 w 410096"/>
              <a:gd name="connsiteY1" fmla="*/ 299634 h 699323"/>
              <a:gd name="connsiteX2" fmla="*/ 118009 w 410096"/>
              <a:gd name="connsiteY2" fmla="*/ 263121 h 699323"/>
              <a:gd name="connsiteX3" fmla="*/ 297397 w 410096"/>
              <a:gd name="connsiteY3" fmla="*/ 525059 h 699323"/>
              <a:gd name="connsiteX4" fmla="*/ 313272 w 410096"/>
              <a:gd name="connsiteY4" fmla="*/ 515534 h 699323"/>
              <a:gd name="connsiteX5" fmla="*/ 372009 w 410096"/>
              <a:gd name="connsiteY5" fmla="*/ 572684 h 699323"/>
              <a:gd name="connsiteX6" fmla="*/ 408522 w 410096"/>
              <a:gd name="connsiteY6" fmla="*/ 696509 h 699323"/>
              <a:gd name="connsiteX7" fmla="*/ 397409 w 410096"/>
              <a:gd name="connsiteY7" fmla="*/ 650471 h 699323"/>
              <a:gd name="connsiteX8" fmla="*/ 343434 w 410096"/>
              <a:gd name="connsiteY8" fmla="*/ 550459 h 699323"/>
              <a:gd name="connsiteX9" fmla="*/ 349784 w 410096"/>
              <a:gd name="connsiteY9" fmla="*/ 577446 h 699323"/>
              <a:gd name="connsiteX10" fmla="*/ 151347 w 410096"/>
              <a:gd name="connsiteY10" fmla="*/ 301221 h 699323"/>
              <a:gd name="connsiteX11" fmla="*/ 135472 w 410096"/>
              <a:gd name="connsiteY11" fmla="*/ 274234 h 699323"/>
              <a:gd name="connsiteX12" fmla="*/ 81497 w 410096"/>
              <a:gd name="connsiteY12" fmla="*/ 172634 h 699323"/>
              <a:gd name="connsiteX13" fmla="*/ 89434 w 410096"/>
              <a:gd name="connsiteY13" fmla="*/ 193271 h 699323"/>
              <a:gd name="connsiteX14" fmla="*/ 534 w 410096"/>
              <a:gd name="connsiteY14" fmla="*/ 1184 h 69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0096" h="699323">
                <a:moveTo>
                  <a:pt x="534" y="1184"/>
                </a:moveTo>
                <a:cubicBezTo>
                  <a:pt x="8472" y="18911"/>
                  <a:pt x="117480" y="255978"/>
                  <a:pt x="137059" y="299634"/>
                </a:cubicBezTo>
                <a:cubicBezTo>
                  <a:pt x="156638" y="343290"/>
                  <a:pt x="91286" y="225550"/>
                  <a:pt x="118009" y="263121"/>
                </a:cubicBezTo>
                <a:cubicBezTo>
                  <a:pt x="144732" y="300692"/>
                  <a:pt x="264853" y="482990"/>
                  <a:pt x="297397" y="525059"/>
                </a:cubicBezTo>
                <a:cubicBezTo>
                  <a:pt x="329941" y="567128"/>
                  <a:pt x="300837" y="507597"/>
                  <a:pt x="313272" y="515534"/>
                </a:cubicBezTo>
                <a:cubicBezTo>
                  <a:pt x="325707" y="523471"/>
                  <a:pt x="356134" y="542522"/>
                  <a:pt x="372009" y="572684"/>
                </a:cubicBezTo>
                <a:cubicBezTo>
                  <a:pt x="387884" y="602846"/>
                  <a:pt x="404289" y="683545"/>
                  <a:pt x="408522" y="696509"/>
                </a:cubicBezTo>
                <a:cubicBezTo>
                  <a:pt x="412755" y="709473"/>
                  <a:pt x="408257" y="674813"/>
                  <a:pt x="397409" y="650471"/>
                </a:cubicBezTo>
                <a:cubicBezTo>
                  <a:pt x="386561" y="626129"/>
                  <a:pt x="351371" y="562630"/>
                  <a:pt x="343434" y="550459"/>
                </a:cubicBezTo>
                <a:cubicBezTo>
                  <a:pt x="335497" y="538288"/>
                  <a:pt x="381798" y="618986"/>
                  <a:pt x="349784" y="577446"/>
                </a:cubicBezTo>
                <a:cubicBezTo>
                  <a:pt x="317770" y="535906"/>
                  <a:pt x="187066" y="351756"/>
                  <a:pt x="151347" y="301221"/>
                </a:cubicBezTo>
                <a:cubicBezTo>
                  <a:pt x="115628" y="250686"/>
                  <a:pt x="147114" y="295665"/>
                  <a:pt x="135472" y="274234"/>
                </a:cubicBezTo>
                <a:cubicBezTo>
                  <a:pt x="123830" y="252803"/>
                  <a:pt x="89170" y="186128"/>
                  <a:pt x="81497" y="172634"/>
                </a:cubicBezTo>
                <a:cubicBezTo>
                  <a:pt x="73824" y="159140"/>
                  <a:pt x="103457" y="216290"/>
                  <a:pt x="89434" y="193271"/>
                </a:cubicBezTo>
                <a:cubicBezTo>
                  <a:pt x="75411" y="170252"/>
                  <a:pt x="-7404" y="-16543"/>
                  <a:pt x="534" y="118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286642C6-EA6E-4238-84F0-D1B5D09EFB48}"/>
              </a:ext>
            </a:extLst>
          </p:cNvPr>
          <p:cNvSpPr/>
          <p:nvPr/>
        </p:nvSpPr>
        <p:spPr>
          <a:xfrm>
            <a:off x="6584780" y="6048241"/>
            <a:ext cx="155848" cy="333965"/>
          </a:xfrm>
          <a:custGeom>
            <a:avLst/>
            <a:gdLst>
              <a:gd name="connsiteX0" fmla="*/ 8108 w 155848"/>
              <a:gd name="connsiteY0" fmla="*/ 134 h 333965"/>
              <a:gd name="connsiteX1" fmla="*/ 17633 w 155848"/>
              <a:gd name="connsiteY1" fmla="*/ 176347 h 333965"/>
              <a:gd name="connsiteX2" fmla="*/ 170 w 155848"/>
              <a:gd name="connsiteY2" fmla="*/ 71572 h 333965"/>
              <a:gd name="connsiteX3" fmla="*/ 30333 w 155848"/>
              <a:gd name="connsiteY3" fmla="*/ 173172 h 333965"/>
              <a:gd name="connsiteX4" fmla="*/ 155745 w 155848"/>
              <a:gd name="connsiteY4" fmla="*/ 333509 h 333965"/>
              <a:gd name="connsiteX5" fmla="*/ 52558 w 155848"/>
              <a:gd name="connsiteY5" fmla="*/ 222384 h 333965"/>
              <a:gd name="connsiteX6" fmla="*/ 97008 w 155848"/>
              <a:gd name="connsiteY6" fmla="*/ 246197 h 333965"/>
              <a:gd name="connsiteX7" fmla="*/ 74783 w 155848"/>
              <a:gd name="connsiteY7" fmla="*/ 201747 h 333965"/>
              <a:gd name="connsiteX8" fmla="*/ 23983 w 155848"/>
              <a:gd name="connsiteY8" fmla="*/ 147772 h 333965"/>
              <a:gd name="connsiteX9" fmla="*/ 8108 w 155848"/>
              <a:gd name="connsiteY9" fmla="*/ 134 h 33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848" h="333965">
                <a:moveTo>
                  <a:pt x="8108" y="134"/>
                </a:moveTo>
                <a:cubicBezTo>
                  <a:pt x="7050" y="4896"/>
                  <a:pt x="18956" y="164441"/>
                  <a:pt x="17633" y="176347"/>
                </a:cubicBezTo>
                <a:cubicBezTo>
                  <a:pt x="16310" y="188253"/>
                  <a:pt x="-1947" y="72101"/>
                  <a:pt x="170" y="71572"/>
                </a:cubicBezTo>
                <a:cubicBezTo>
                  <a:pt x="2287" y="71043"/>
                  <a:pt x="4404" y="129516"/>
                  <a:pt x="30333" y="173172"/>
                </a:cubicBezTo>
                <a:cubicBezTo>
                  <a:pt x="56262" y="216828"/>
                  <a:pt x="152041" y="325307"/>
                  <a:pt x="155745" y="333509"/>
                </a:cubicBezTo>
                <a:cubicBezTo>
                  <a:pt x="159449" y="341711"/>
                  <a:pt x="62347" y="236936"/>
                  <a:pt x="52558" y="222384"/>
                </a:cubicBezTo>
                <a:cubicBezTo>
                  <a:pt x="42769" y="207832"/>
                  <a:pt x="93304" y="249636"/>
                  <a:pt x="97008" y="246197"/>
                </a:cubicBezTo>
                <a:cubicBezTo>
                  <a:pt x="100712" y="242758"/>
                  <a:pt x="86954" y="218151"/>
                  <a:pt x="74783" y="201747"/>
                </a:cubicBezTo>
                <a:cubicBezTo>
                  <a:pt x="62612" y="185343"/>
                  <a:pt x="35095" y="177405"/>
                  <a:pt x="23983" y="147772"/>
                </a:cubicBezTo>
                <a:cubicBezTo>
                  <a:pt x="12871" y="118139"/>
                  <a:pt x="9166" y="-4628"/>
                  <a:pt x="8108" y="13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F1B9540D-2DAD-43B1-99DD-806AD52CB64E}"/>
              </a:ext>
            </a:extLst>
          </p:cNvPr>
          <p:cNvSpPr/>
          <p:nvPr/>
        </p:nvSpPr>
        <p:spPr>
          <a:xfrm>
            <a:off x="6157275" y="5853024"/>
            <a:ext cx="366175" cy="199185"/>
          </a:xfrm>
          <a:custGeom>
            <a:avLst/>
            <a:gdLst>
              <a:gd name="connsiteX0" fmla="*/ 365763 w 366175"/>
              <a:gd name="connsiteY0" fmla="*/ 89 h 199185"/>
              <a:gd name="connsiteX1" fmla="*/ 245113 w 366175"/>
              <a:gd name="connsiteY1" fmla="*/ 95339 h 199185"/>
              <a:gd name="connsiteX2" fmla="*/ 126050 w 366175"/>
              <a:gd name="connsiteY2" fmla="*/ 158839 h 199185"/>
              <a:gd name="connsiteX3" fmla="*/ 638 w 366175"/>
              <a:gd name="connsiteY3" fmla="*/ 198526 h 199185"/>
              <a:gd name="connsiteX4" fmla="*/ 181613 w 366175"/>
              <a:gd name="connsiteY4" fmla="*/ 127089 h 199185"/>
              <a:gd name="connsiteX5" fmla="*/ 151450 w 366175"/>
              <a:gd name="connsiteY5" fmla="*/ 158839 h 199185"/>
              <a:gd name="connsiteX6" fmla="*/ 280038 w 366175"/>
              <a:gd name="connsiteY6" fmla="*/ 79464 h 199185"/>
              <a:gd name="connsiteX7" fmla="*/ 365763 w 366175"/>
              <a:gd name="connsiteY7" fmla="*/ 89 h 19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75" h="199185">
                <a:moveTo>
                  <a:pt x="365763" y="89"/>
                </a:moveTo>
                <a:cubicBezTo>
                  <a:pt x="359942" y="2735"/>
                  <a:pt x="285065" y="68881"/>
                  <a:pt x="245113" y="95339"/>
                </a:cubicBezTo>
                <a:cubicBezTo>
                  <a:pt x="205161" y="121797"/>
                  <a:pt x="166796" y="141641"/>
                  <a:pt x="126050" y="158839"/>
                </a:cubicBezTo>
                <a:cubicBezTo>
                  <a:pt x="85304" y="176037"/>
                  <a:pt x="-8622" y="203818"/>
                  <a:pt x="638" y="198526"/>
                </a:cubicBezTo>
                <a:cubicBezTo>
                  <a:pt x="9898" y="193234"/>
                  <a:pt x="156478" y="133703"/>
                  <a:pt x="181613" y="127089"/>
                </a:cubicBezTo>
                <a:cubicBezTo>
                  <a:pt x="206748" y="120475"/>
                  <a:pt x="135046" y="166777"/>
                  <a:pt x="151450" y="158839"/>
                </a:cubicBezTo>
                <a:cubicBezTo>
                  <a:pt x="167854" y="150902"/>
                  <a:pt x="245642" y="104599"/>
                  <a:pt x="280038" y="79464"/>
                </a:cubicBezTo>
                <a:cubicBezTo>
                  <a:pt x="314434" y="54329"/>
                  <a:pt x="371584" y="-2557"/>
                  <a:pt x="365763" y="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C4AC9720-731B-4628-9040-DCE9CDCCBDDF}"/>
              </a:ext>
            </a:extLst>
          </p:cNvPr>
          <p:cNvSpPr/>
          <p:nvPr/>
        </p:nvSpPr>
        <p:spPr>
          <a:xfrm>
            <a:off x="6116422" y="5963772"/>
            <a:ext cx="401858" cy="827673"/>
          </a:xfrm>
          <a:custGeom>
            <a:avLst/>
            <a:gdLst>
              <a:gd name="connsiteX0" fmla="*/ 365341 w 401858"/>
              <a:gd name="connsiteY0" fmla="*/ 466 h 827673"/>
              <a:gd name="connsiteX1" fmla="*/ 401853 w 401858"/>
              <a:gd name="connsiteY1" fmla="*/ 494178 h 827673"/>
              <a:gd name="connsiteX2" fmla="*/ 362166 w 401858"/>
              <a:gd name="connsiteY2" fmla="*/ 122703 h 827673"/>
              <a:gd name="connsiteX3" fmla="*/ 371691 w 401858"/>
              <a:gd name="connsiteY3" fmla="*/ 292566 h 827673"/>
              <a:gd name="connsiteX4" fmla="*/ 398678 w 401858"/>
              <a:gd name="connsiteY4" fmla="*/ 602128 h 827673"/>
              <a:gd name="connsiteX5" fmla="*/ 368516 w 401858"/>
              <a:gd name="connsiteY5" fmla="*/ 816441 h 827673"/>
              <a:gd name="connsiteX6" fmla="*/ 357403 w 401858"/>
              <a:gd name="connsiteY6" fmla="*/ 776753 h 827673"/>
              <a:gd name="connsiteX7" fmla="*/ 279616 w 401858"/>
              <a:gd name="connsiteY7" fmla="*/ 598953 h 827673"/>
              <a:gd name="connsiteX8" fmla="*/ 320891 w 401858"/>
              <a:gd name="connsiteY8" fmla="*/ 708491 h 827673"/>
              <a:gd name="connsiteX9" fmla="*/ 289141 w 401858"/>
              <a:gd name="connsiteY9" fmla="*/ 600541 h 827673"/>
              <a:gd name="connsiteX10" fmla="*/ 241516 w 401858"/>
              <a:gd name="connsiteY10" fmla="*/ 408453 h 827673"/>
              <a:gd name="connsiteX11" fmla="*/ 254216 w 401858"/>
              <a:gd name="connsiteY11" fmla="*/ 424328 h 827673"/>
              <a:gd name="connsiteX12" fmla="*/ 147853 w 401858"/>
              <a:gd name="connsiteY12" fmla="*/ 240178 h 827673"/>
              <a:gd name="connsiteX13" fmla="*/ 108166 w 401858"/>
              <a:gd name="connsiteY13" fmla="*/ 165566 h 827673"/>
              <a:gd name="connsiteX14" fmla="*/ 131978 w 401858"/>
              <a:gd name="connsiteY14" fmla="*/ 170328 h 827673"/>
              <a:gd name="connsiteX15" fmla="*/ 216 w 401858"/>
              <a:gd name="connsiteY15" fmla="*/ 89366 h 827673"/>
              <a:gd name="connsiteX16" fmla="*/ 103403 w 401858"/>
              <a:gd name="connsiteY16" fmla="*/ 163978 h 827673"/>
              <a:gd name="connsiteX17" fmla="*/ 197066 w 401858"/>
              <a:gd name="connsiteY17" fmla="*/ 300503 h 827673"/>
              <a:gd name="connsiteX18" fmla="*/ 243103 w 401858"/>
              <a:gd name="connsiteY18" fmla="*/ 381466 h 827673"/>
              <a:gd name="connsiteX19" fmla="*/ 295491 w 401858"/>
              <a:gd name="connsiteY19" fmla="*/ 606891 h 827673"/>
              <a:gd name="connsiteX20" fmla="*/ 385978 w 401858"/>
              <a:gd name="connsiteY20" fmla="*/ 729128 h 827673"/>
              <a:gd name="connsiteX21" fmla="*/ 389153 w 401858"/>
              <a:gd name="connsiteY21" fmla="*/ 410041 h 827673"/>
              <a:gd name="connsiteX22" fmla="*/ 365341 w 401858"/>
              <a:gd name="connsiteY22" fmla="*/ 466 h 82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01858" h="827673">
                <a:moveTo>
                  <a:pt x="365341" y="466"/>
                </a:moveTo>
                <a:cubicBezTo>
                  <a:pt x="367458" y="14489"/>
                  <a:pt x="402382" y="473805"/>
                  <a:pt x="401853" y="494178"/>
                </a:cubicBezTo>
                <a:cubicBezTo>
                  <a:pt x="401324" y="514551"/>
                  <a:pt x="367193" y="156305"/>
                  <a:pt x="362166" y="122703"/>
                </a:cubicBezTo>
                <a:cubicBezTo>
                  <a:pt x="357139" y="89101"/>
                  <a:pt x="365606" y="212662"/>
                  <a:pt x="371691" y="292566"/>
                </a:cubicBezTo>
                <a:cubicBezTo>
                  <a:pt x="377776" y="372470"/>
                  <a:pt x="399207" y="514816"/>
                  <a:pt x="398678" y="602128"/>
                </a:cubicBezTo>
                <a:cubicBezTo>
                  <a:pt x="398149" y="689440"/>
                  <a:pt x="375395" y="787337"/>
                  <a:pt x="368516" y="816441"/>
                </a:cubicBezTo>
                <a:cubicBezTo>
                  <a:pt x="361637" y="845545"/>
                  <a:pt x="372220" y="813001"/>
                  <a:pt x="357403" y="776753"/>
                </a:cubicBezTo>
                <a:cubicBezTo>
                  <a:pt x="342586" y="740505"/>
                  <a:pt x="285701" y="610330"/>
                  <a:pt x="279616" y="598953"/>
                </a:cubicBezTo>
                <a:cubicBezTo>
                  <a:pt x="273531" y="587576"/>
                  <a:pt x="319303" y="708226"/>
                  <a:pt x="320891" y="708491"/>
                </a:cubicBezTo>
                <a:cubicBezTo>
                  <a:pt x="322478" y="708756"/>
                  <a:pt x="302370" y="650547"/>
                  <a:pt x="289141" y="600541"/>
                </a:cubicBezTo>
                <a:cubicBezTo>
                  <a:pt x="275912" y="550535"/>
                  <a:pt x="247337" y="437822"/>
                  <a:pt x="241516" y="408453"/>
                </a:cubicBezTo>
                <a:cubicBezTo>
                  <a:pt x="235695" y="379084"/>
                  <a:pt x="269826" y="452374"/>
                  <a:pt x="254216" y="424328"/>
                </a:cubicBezTo>
                <a:cubicBezTo>
                  <a:pt x="238605" y="396282"/>
                  <a:pt x="172195" y="283305"/>
                  <a:pt x="147853" y="240178"/>
                </a:cubicBezTo>
                <a:cubicBezTo>
                  <a:pt x="123511" y="197051"/>
                  <a:pt x="110812" y="177208"/>
                  <a:pt x="108166" y="165566"/>
                </a:cubicBezTo>
                <a:cubicBezTo>
                  <a:pt x="105520" y="153924"/>
                  <a:pt x="149970" y="183028"/>
                  <a:pt x="131978" y="170328"/>
                </a:cubicBezTo>
                <a:cubicBezTo>
                  <a:pt x="113986" y="157628"/>
                  <a:pt x="4978" y="90424"/>
                  <a:pt x="216" y="89366"/>
                </a:cubicBezTo>
                <a:cubicBezTo>
                  <a:pt x="-4546" y="88308"/>
                  <a:pt x="70595" y="128789"/>
                  <a:pt x="103403" y="163978"/>
                </a:cubicBezTo>
                <a:cubicBezTo>
                  <a:pt x="136211" y="199167"/>
                  <a:pt x="173783" y="264255"/>
                  <a:pt x="197066" y="300503"/>
                </a:cubicBezTo>
                <a:cubicBezTo>
                  <a:pt x="220349" y="336751"/>
                  <a:pt x="226699" y="330401"/>
                  <a:pt x="243103" y="381466"/>
                </a:cubicBezTo>
                <a:cubicBezTo>
                  <a:pt x="259507" y="432531"/>
                  <a:pt x="271678" y="548947"/>
                  <a:pt x="295491" y="606891"/>
                </a:cubicBezTo>
                <a:cubicBezTo>
                  <a:pt x="319304" y="664835"/>
                  <a:pt x="370368" y="761936"/>
                  <a:pt x="385978" y="729128"/>
                </a:cubicBezTo>
                <a:cubicBezTo>
                  <a:pt x="401588" y="696320"/>
                  <a:pt x="391799" y="527516"/>
                  <a:pt x="389153" y="410041"/>
                </a:cubicBezTo>
                <a:cubicBezTo>
                  <a:pt x="386507" y="292566"/>
                  <a:pt x="363224" y="-13557"/>
                  <a:pt x="365341" y="4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852E4101-1C7B-40DE-A759-2B55375E3F8B}"/>
              </a:ext>
            </a:extLst>
          </p:cNvPr>
          <p:cNvSpPr/>
          <p:nvPr/>
        </p:nvSpPr>
        <p:spPr>
          <a:xfrm>
            <a:off x="6941138" y="6021301"/>
            <a:ext cx="151877" cy="799313"/>
          </a:xfrm>
          <a:custGeom>
            <a:avLst/>
            <a:gdLst>
              <a:gd name="connsiteX0" fmla="*/ 151812 w 151877"/>
              <a:gd name="connsiteY0" fmla="*/ 87 h 799313"/>
              <a:gd name="connsiteX1" fmla="*/ 81962 w 151877"/>
              <a:gd name="connsiteY1" fmla="*/ 322349 h 799313"/>
              <a:gd name="connsiteX2" fmla="*/ 99425 w 151877"/>
              <a:gd name="connsiteY2" fmla="*/ 214399 h 799313"/>
              <a:gd name="connsiteX3" fmla="*/ 12112 w 151877"/>
              <a:gd name="connsiteY3" fmla="*/ 498562 h 799313"/>
              <a:gd name="connsiteX4" fmla="*/ 42275 w 151877"/>
              <a:gd name="connsiteY4" fmla="*/ 403312 h 799313"/>
              <a:gd name="connsiteX5" fmla="*/ 21637 w 151877"/>
              <a:gd name="connsiteY5" fmla="*/ 550949 h 799313"/>
              <a:gd name="connsiteX6" fmla="*/ 2587 w 151877"/>
              <a:gd name="connsiteY6" fmla="*/ 795424 h 799313"/>
              <a:gd name="connsiteX7" fmla="*/ 7350 w 151877"/>
              <a:gd name="connsiteY7" fmla="*/ 671599 h 799313"/>
              <a:gd name="connsiteX8" fmla="*/ 67675 w 151877"/>
              <a:gd name="connsiteY8" fmla="*/ 293774 h 799313"/>
              <a:gd name="connsiteX9" fmla="*/ 151812 w 151877"/>
              <a:gd name="connsiteY9" fmla="*/ 87 h 79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877" h="799313">
                <a:moveTo>
                  <a:pt x="151812" y="87"/>
                </a:moveTo>
                <a:cubicBezTo>
                  <a:pt x="154193" y="4849"/>
                  <a:pt x="90693" y="286630"/>
                  <a:pt x="81962" y="322349"/>
                </a:cubicBezTo>
                <a:cubicBezTo>
                  <a:pt x="73231" y="358068"/>
                  <a:pt x="111067" y="185030"/>
                  <a:pt x="99425" y="214399"/>
                </a:cubicBezTo>
                <a:cubicBezTo>
                  <a:pt x="87783" y="243768"/>
                  <a:pt x="21637" y="467077"/>
                  <a:pt x="12112" y="498562"/>
                </a:cubicBezTo>
                <a:cubicBezTo>
                  <a:pt x="2587" y="530048"/>
                  <a:pt x="40687" y="394581"/>
                  <a:pt x="42275" y="403312"/>
                </a:cubicBezTo>
                <a:cubicBezTo>
                  <a:pt x="43863" y="412043"/>
                  <a:pt x="28252" y="485597"/>
                  <a:pt x="21637" y="550949"/>
                </a:cubicBezTo>
                <a:cubicBezTo>
                  <a:pt x="15022" y="616301"/>
                  <a:pt x="4968" y="775316"/>
                  <a:pt x="2587" y="795424"/>
                </a:cubicBezTo>
                <a:cubicBezTo>
                  <a:pt x="206" y="815532"/>
                  <a:pt x="-3498" y="755207"/>
                  <a:pt x="7350" y="671599"/>
                </a:cubicBezTo>
                <a:cubicBezTo>
                  <a:pt x="18198" y="587991"/>
                  <a:pt x="43333" y="402253"/>
                  <a:pt x="67675" y="293774"/>
                </a:cubicBezTo>
                <a:cubicBezTo>
                  <a:pt x="92017" y="185295"/>
                  <a:pt x="149431" y="-4675"/>
                  <a:pt x="151812" y="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25F576BC-2BD1-401B-A5C0-C27885A1C4E6}"/>
              </a:ext>
            </a:extLst>
          </p:cNvPr>
          <p:cNvSpPr/>
          <p:nvPr/>
        </p:nvSpPr>
        <p:spPr>
          <a:xfrm>
            <a:off x="6649957" y="6368972"/>
            <a:ext cx="266096" cy="300009"/>
          </a:xfrm>
          <a:custGeom>
            <a:avLst/>
            <a:gdLst>
              <a:gd name="connsiteX0" fmla="*/ 81 w 266096"/>
              <a:gd name="connsiteY0" fmla="*/ 78 h 300009"/>
              <a:gd name="connsiteX1" fmla="*/ 36593 w 266096"/>
              <a:gd name="connsiteY1" fmla="*/ 201691 h 300009"/>
              <a:gd name="connsiteX2" fmla="*/ 262018 w 266096"/>
              <a:gd name="connsiteY2" fmla="*/ 296941 h 300009"/>
              <a:gd name="connsiteX3" fmla="*/ 185818 w 266096"/>
              <a:gd name="connsiteY3" fmla="*/ 260428 h 300009"/>
              <a:gd name="connsiteX4" fmla="*/ 236618 w 266096"/>
              <a:gd name="connsiteY4" fmla="*/ 103266 h 300009"/>
              <a:gd name="connsiteX5" fmla="*/ 165181 w 266096"/>
              <a:gd name="connsiteY5" fmla="*/ 239791 h 300009"/>
              <a:gd name="connsiteX6" fmla="*/ 104856 w 266096"/>
              <a:gd name="connsiteY6" fmla="*/ 212803 h 300009"/>
              <a:gd name="connsiteX7" fmla="*/ 96918 w 266096"/>
              <a:gd name="connsiteY7" fmla="*/ 217566 h 300009"/>
              <a:gd name="connsiteX8" fmla="*/ 28656 w 266096"/>
              <a:gd name="connsiteY8" fmla="*/ 177878 h 300009"/>
              <a:gd name="connsiteX9" fmla="*/ 81 w 266096"/>
              <a:gd name="connsiteY9" fmla="*/ 78 h 30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6096" h="300009">
                <a:moveTo>
                  <a:pt x="81" y="78"/>
                </a:moveTo>
                <a:cubicBezTo>
                  <a:pt x="1404" y="4047"/>
                  <a:pt x="-7063" y="152214"/>
                  <a:pt x="36593" y="201691"/>
                </a:cubicBezTo>
                <a:cubicBezTo>
                  <a:pt x="80249" y="251168"/>
                  <a:pt x="237147" y="287151"/>
                  <a:pt x="262018" y="296941"/>
                </a:cubicBezTo>
                <a:cubicBezTo>
                  <a:pt x="286889" y="306731"/>
                  <a:pt x="190051" y="292707"/>
                  <a:pt x="185818" y="260428"/>
                </a:cubicBezTo>
                <a:cubicBezTo>
                  <a:pt x="181585" y="228149"/>
                  <a:pt x="240057" y="106705"/>
                  <a:pt x="236618" y="103266"/>
                </a:cubicBezTo>
                <a:cubicBezTo>
                  <a:pt x="233179" y="99827"/>
                  <a:pt x="187141" y="221535"/>
                  <a:pt x="165181" y="239791"/>
                </a:cubicBezTo>
                <a:cubicBezTo>
                  <a:pt x="143221" y="258047"/>
                  <a:pt x="116233" y="216507"/>
                  <a:pt x="104856" y="212803"/>
                </a:cubicBezTo>
                <a:cubicBezTo>
                  <a:pt x="93479" y="209099"/>
                  <a:pt x="109618" y="223387"/>
                  <a:pt x="96918" y="217566"/>
                </a:cubicBezTo>
                <a:cubicBezTo>
                  <a:pt x="84218" y="211745"/>
                  <a:pt x="43473" y="212803"/>
                  <a:pt x="28656" y="177878"/>
                </a:cubicBezTo>
                <a:cubicBezTo>
                  <a:pt x="13839" y="142953"/>
                  <a:pt x="-1242" y="-3891"/>
                  <a:pt x="81" y="7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0EA11754-2C6C-400B-8908-70D5BBA8FC17}"/>
              </a:ext>
            </a:extLst>
          </p:cNvPr>
          <p:cNvSpPr/>
          <p:nvPr/>
        </p:nvSpPr>
        <p:spPr>
          <a:xfrm>
            <a:off x="5462551" y="6061075"/>
            <a:ext cx="660633" cy="195366"/>
          </a:xfrm>
          <a:custGeom>
            <a:avLst/>
            <a:gdLst>
              <a:gd name="connsiteX0" fmla="*/ 37 w 660633"/>
              <a:gd name="connsiteY0" fmla="*/ 195263 h 195366"/>
              <a:gd name="connsiteX1" fmla="*/ 423899 w 660633"/>
              <a:gd name="connsiteY1" fmla="*/ 98425 h 195366"/>
              <a:gd name="connsiteX2" fmla="*/ 350874 w 660633"/>
              <a:gd name="connsiteY2" fmla="*/ 109538 h 195366"/>
              <a:gd name="connsiteX3" fmla="*/ 592174 w 660633"/>
              <a:gd name="connsiteY3" fmla="*/ 47625 h 195366"/>
              <a:gd name="connsiteX4" fmla="*/ 660437 w 660633"/>
              <a:gd name="connsiteY4" fmla="*/ 0 h 195366"/>
              <a:gd name="connsiteX5" fmla="*/ 577887 w 660633"/>
              <a:gd name="connsiteY5" fmla="*/ 47625 h 195366"/>
              <a:gd name="connsiteX6" fmla="*/ 400087 w 660633"/>
              <a:gd name="connsiteY6" fmla="*/ 115888 h 195366"/>
              <a:gd name="connsiteX7" fmla="*/ 37 w 660633"/>
              <a:gd name="connsiteY7" fmla="*/ 195263 h 19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633" h="195366">
                <a:moveTo>
                  <a:pt x="37" y="195263"/>
                </a:moveTo>
                <a:cubicBezTo>
                  <a:pt x="4006" y="192352"/>
                  <a:pt x="365426" y="112712"/>
                  <a:pt x="423899" y="98425"/>
                </a:cubicBezTo>
                <a:cubicBezTo>
                  <a:pt x="482372" y="84138"/>
                  <a:pt x="322828" y="118005"/>
                  <a:pt x="350874" y="109538"/>
                </a:cubicBezTo>
                <a:cubicBezTo>
                  <a:pt x="378920" y="101071"/>
                  <a:pt x="540580" y="65881"/>
                  <a:pt x="592174" y="47625"/>
                </a:cubicBezTo>
                <a:cubicBezTo>
                  <a:pt x="643768" y="29369"/>
                  <a:pt x="662818" y="0"/>
                  <a:pt x="660437" y="0"/>
                </a:cubicBezTo>
                <a:cubicBezTo>
                  <a:pt x="658056" y="0"/>
                  <a:pt x="621279" y="28310"/>
                  <a:pt x="577887" y="47625"/>
                </a:cubicBezTo>
                <a:cubicBezTo>
                  <a:pt x="534495" y="66940"/>
                  <a:pt x="495073" y="93134"/>
                  <a:pt x="400087" y="115888"/>
                </a:cubicBezTo>
                <a:cubicBezTo>
                  <a:pt x="305102" y="138642"/>
                  <a:pt x="-3932" y="198174"/>
                  <a:pt x="37" y="1952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66E00343-06D2-4223-B5B0-15804F628443}"/>
              </a:ext>
            </a:extLst>
          </p:cNvPr>
          <p:cNvSpPr/>
          <p:nvPr/>
        </p:nvSpPr>
        <p:spPr>
          <a:xfrm>
            <a:off x="5716524" y="6049503"/>
            <a:ext cx="522607" cy="138577"/>
          </a:xfrm>
          <a:custGeom>
            <a:avLst/>
            <a:gdLst>
              <a:gd name="connsiteX0" fmla="*/ 64 w 522607"/>
              <a:gd name="connsiteY0" fmla="*/ 138572 h 138577"/>
              <a:gd name="connsiteX1" fmla="*/ 303276 w 522607"/>
              <a:gd name="connsiteY1" fmla="*/ 33797 h 138577"/>
              <a:gd name="connsiteX2" fmla="*/ 287401 w 522607"/>
              <a:gd name="connsiteY2" fmla="*/ 38560 h 138577"/>
              <a:gd name="connsiteX3" fmla="*/ 395351 w 522607"/>
              <a:gd name="connsiteY3" fmla="*/ 11572 h 138577"/>
              <a:gd name="connsiteX4" fmla="*/ 522351 w 522607"/>
              <a:gd name="connsiteY4" fmla="*/ 68722 h 138577"/>
              <a:gd name="connsiteX5" fmla="*/ 425514 w 522607"/>
              <a:gd name="connsiteY5" fmla="*/ 2047 h 138577"/>
              <a:gd name="connsiteX6" fmla="*/ 331851 w 522607"/>
              <a:gd name="connsiteY6" fmla="*/ 29035 h 138577"/>
              <a:gd name="connsiteX7" fmla="*/ 64 w 522607"/>
              <a:gd name="connsiteY7" fmla="*/ 138572 h 13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607" h="138577">
                <a:moveTo>
                  <a:pt x="64" y="138572"/>
                </a:moveTo>
                <a:cubicBezTo>
                  <a:pt x="-4698" y="139366"/>
                  <a:pt x="255387" y="50466"/>
                  <a:pt x="303276" y="33797"/>
                </a:cubicBezTo>
                <a:cubicBezTo>
                  <a:pt x="351165" y="17128"/>
                  <a:pt x="287401" y="38560"/>
                  <a:pt x="287401" y="38560"/>
                </a:cubicBezTo>
                <a:cubicBezTo>
                  <a:pt x="302747" y="34856"/>
                  <a:pt x="356193" y="6545"/>
                  <a:pt x="395351" y="11572"/>
                </a:cubicBezTo>
                <a:cubicBezTo>
                  <a:pt x="434509" y="16599"/>
                  <a:pt x="517324" y="70309"/>
                  <a:pt x="522351" y="68722"/>
                </a:cubicBezTo>
                <a:cubicBezTo>
                  <a:pt x="527378" y="67135"/>
                  <a:pt x="457264" y="8661"/>
                  <a:pt x="425514" y="2047"/>
                </a:cubicBezTo>
                <a:cubicBezTo>
                  <a:pt x="393764" y="-4568"/>
                  <a:pt x="402495" y="4958"/>
                  <a:pt x="331851" y="29035"/>
                </a:cubicBezTo>
                <a:cubicBezTo>
                  <a:pt x="261207" y="53112"/>
                  <a:pt x="4826" y="137778"/>
                  <a:pt x="64" y="13857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B64E7D3F-7EBA-471A-9895-455A41110E97}"/>
              </a:ext>
            </a:extLst>
          </p:cNvPr>
          <p:cNvSpPr/>
          <p:nvPr/>
        </p:nvSpPr>
        <p:spPr>
          <a:xfrm>
            <a:off x="5292691" y="6257434"/>
            <a:ext cx="982347" cy="347361"/>
          </a:xfrm>
          <a:custGeom>
            <a:avLst/>
            <a:gdLst>
              <a:gd name="connsiteX0" fmla="*/ 34 w 982347"/>
              <a:gd name="connsiteY0" fmla="*/ 41766 h 347361"/>
              <a:gd name="connsiteX1" fmla="*/ 254034 w 982347"/>
              <a:gd name="connsiteY1" fmla="*/ 3666 h 347361"/>
              <a:gd name="connsiteX2" fmla="*/ 628684 w 982347"/>
              <a:gd name="connsiteY2" fmla="*/ 148129 h 347361"/>
              <a:gd name="connsiteX3" fmla="*/ 477872 w 982347"/>
              <a:gd name="connsiteY3" fmla="*/ 100504 h 347361"/>
              <a:gd name="connsiteX4" fmla="*/ 763622 w 982347"/>
              <a:gd name="connsiteY4" fmla="*/ 105266 h 347361"/>
              <a:gd name="connsiteX5" fmla="*/ 881097 w 982347"/>
              <a:gd name="connsiteY5" fmla="*/ 90979 h 347361"/>
              <a:gd name="connsiteX6" fmla="*/ 952534 w 982347"/>
              <a:gd name="connsiteY6" fmla="*/ 149716 h 347361"/>
              <a:gd name="connsiteX7" fmla="*/ 941422 w 982347"/>
              <a:gd name="connsiteY7" fmla="*/ 227504 h 347361"/>
              <a:gd name="connsiteX8" fmla="*/ 958884 w 982347"/>
              <a:gd name="connsiteY8" fmla="*/ 346566 h 347361"/>
              <a:gd name="connsiteX9" fmla="*/ 935072 w 982347"/>
              <a:gd name="connsiteY9" fmla="*/ 276716 h 347361"/>
              <a:gd name="connsiteX10" fmla="*/ 889034 w 982347"/>
              <a:gd name="connsiteY10" fmla="*/ 222741 h 347361"/>
              <a:gd name="connsiteX11" fmla="*/ 768384 w 982347"/>
              <a:gd name="connsiteY11" fmla="*/ 176704 h 347361"/>
              <a:gd name="connsiteX12" fmla="*/ 436597 w 982347"/>
              <a:gd name="connsiteY12" fmla="*/ 156066 h 347361"/>
              <a:gd name="connsiteX13" fmla="*/ 944597 w 982347"/>
              <a:gd name="connsiteY13" fmla="*/ 216391 h 347361"/>
              <a:gd name="connsiteX14" fmla="*/ 936659 w 982347"/>
              <a:gd name="connsiteY14" fmla="*/ 175116 h 347361"/>
              <a:gd name="connsiteX15" fmla="*/ 869984 w 982347"/>
              <a:gd name="connsiteY15" fmla="*/ 97329 h 347361"/>
              <a:gd name="connsiteX16" fmla="*/ 560422 w 982347"/>
              <a:gd name="connsiteY16" fmla="*/ 90979 h 347361"/>
              <a:gd name="connsiteX17" fmla="*/ 408022 w 982347"/>
              <a:gd name="connsiteY17" fmla="*/ 62404 h 347361"/>
              <a:gd name="connsiteX18" fmla="*/ 269909 w 982347"/>
              <a:gd name="connsiteY18" fmla="*/ 25891 h 347361"/>
              <a:gd name="connsiteX19" fmla="*/ 34 w 982347"/>
              <a:gd name="connsiteY19" fmla="*/ 41766 h 34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2347" h="347361">
                <a:moveTo>
                  <a:pt x="34" y="41766"/>
                </a:moveTo>
                <a:cubicBezTo>
                  <a:pt x="-2612" y="38062"/>
                  <a:pt x="149259" y="-14061"/>
                  <a:pt x="254034" y="3666"/>
                </a:cubicBezTo>
                <a:cubicBezTo>
                  <a:pt x="358809" y="21393"/>
                  <a:pt x="591378" y="131989"/>
                  <a:pt x="628684" y="148129"/>
                </a:cubicBezTo>
                <a:cubicBezTo>
                  <a:pt x="665990" y="164269"/>
                  <a:pt x="455382" y="107648"/>
                  <a:pt x="477872" y="100504"/>
                </a:cubicBezTo>
                <a:cubicBezTo>
                  <a:pt x="500362" y="93360"/>
                  <a:pt x="696418" y="106853"/>
                  <a:pt x="763622" y="105266"/>
                </a:cubicBezTo>
                <a:cubicBezTo>
                  <a:pt x="830826" y="103679"/>
                  <a:pt x="849612" y="83571"/>
                  <a:pt x="881097" y="90979"/>
                </a:cubicBezTo>
                <a:cubicBezTo>
                  <a:pt x="912582" y="98387"/>
                  <a:pt x="942480" y="126962"/>
                  <a:pt x="952534" y="149716"/>
                </a:cubicBezTo>
                <a:cubicBezTo>
                  <a:pt x="962588" y="172470"/>
                  <a:pt x="940364" y="194696"/>
                  <a:pt x="941422" y="227504"/>
                </a:cubicBezTo>
                <a:cubicBezTo>
                  <a:pt x="942480" y="260312"/>
                  <a:pt x="959942" y="338364"/>
                  <a:pt x="958884" y="346566"/>
                </a:cubicBezTo>
                <a:cubicBezTo>
                  <a:pt x="957826" y="354768"/>
                  <a:pt x="946714" y="297353"/>
                  <a:pt x="935072" y="276716"/>
                </a:cubicBezTo>
                <a:cubicBezTo>
                  <a:pt x="923430" y="256079"/>
                  <a:pt x="916815" y="239410"/>
                  <a:pt x="889034" y="222741"/>
                </a:cubicBezTo>
                <a:cubicBezTo>
                  <a:pt x="861253" y="206072"/>
                  <a:pt x="843790" y="187816"/>
                  <a:pt x="768384" y="176704"/>
                </a:cubicBezTo>
                <a:cubicBezTo>
                  <a:pt x="692978" y="165592"/>
                  <a:pt x="407228" y="149452"/>
                  <a:pt x="436597" y="156066"/>
                </a:cubicBezTo>
                <a:cubicBezTo>
                  <a:pt x="465966" y="162680"/>
                  <a:pt x="861254" y="213216"/>
                  <a:pt x="944597" y="216391"/>
                </a:cubicBezTo>
                <a:cubicBezTo>
                  <a:pt x="1027940" y="219566"/>
                  <a:pt x="949095" y="194960"/>
                  <a:pt x="936659" y="175116"/>
                </a:cubicBezTo>
                <a:cubicBezTo>
                  <a:pt x="924224" y="155272"/>
                  <a:pt x="932690" y="111352"/>
                  <a:pt x="869984" y="97329"/>
                </a:cubicBezTo>
                <a:cubicBezTo>
                  <a:pt x="807278" y="83306"/>
                  <a:pt x="637416" y="96800"/>
                  <a:pt x="560422" y="90979"/>
                </a:cubicBezTo>
                <a:cubicBezTo>
                  <a:pt x="483428" y="85158"/>
                  <a:pt x="456441" y="73252"/>
                  <a:pt x="408022" y="62404"/>
                </a:cubicBezTo>
                <a:cubicBezTo>
                  <a:pt x="359603" y="51556"/>
                  <a:pt x="335261" y="31712"/>
                  <a:pt x="269909" y="25891"/>
                </a:cubicBezTo>
                <a:cubicBezTo>
                  <a:pt x="204557" y="20070"/>
                  <a:pt x="2680" y="45470"/>
                  <a:pt x="34" y="417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E724EAD5-159E-4AD0-B07B-2696D06D2BAE}"/>
              </a:ext>
            </a:extLst>
          </p:cNvPr>
          <p:cNvSpPr/>
          <p:nvPr/>
        </p:nvSpPr>
        <p:spPr>
          <a:xfrm>
            <a:off x="6046788" y="6122988"/>
            <a:ext cx="253083" cy="452272"/>
          </a:xfrm>
          <a:custGeom>
            <a:avLst/>
            <a:gdLst>
              <a:gd name="connsiteX0" fmla="*/ 0 w 253083"/>
              <a:gd name="connsiteY0" fmla="*/ 0 h 452272"/>
              <a:gd name="connsiteX1" fmla="*/ 168275 w 253083"/>
              <a:gd name="connsiteY1" fmla="*/ 169862 h 452272"/>
              <a:gd name="connsiteX2" fmla="*/ 168275 w 253083"/>
              <a:gd name="connsiteY2" fmla="*/ 142875 h 452272"/>
              <a:gd name="connsiteX3" fmla="*/ 225425 w 253083"/>
              <a:gd name="connsiteY3" fmla="*/ 258762 h 452272"/>
              <a:gd name="connsiteX4" fmla="*/ 231775 w 253083"/>
              <a:gd name="connsiteY4" fmla="*/ 361950 h 452272"/>
              <a:gd name="connsiteX5" fmla="*/ 198437 w 253083"/>
              <a:gd name="connsiteY5" fmla="*/ 450850 h 452272"/>
              <a:gd name="connsiteX6" fmla="*/ 250825 w 253083"/>
              <a:gd name="connsiteY6" fmla="*/ 288925 h 452272"/>
              <a:gd name="connsiteX7" fmla="*/ 230187 w 253083"/>
              <a:gd name="connsiteY7" fmla="*/ 254000 h 452272"/>
              <a:gd name="connsiteX8" fmla="*/ 112712 w 253083"/>
              <a:gd name="connsiteY8" fmla="*/ 98425 h 452272"/>
              <a:gd name="connsiteX9" fmla="*/ 119062 w 253083"/>
              <a:gd name="connsiteY9" fmla="*/ 104775 h 452272"/>
              <a:gd name="connsiteX10" fmla="*/ 0 w 253083"/>
              <a:gd name="connsiteY10" fmla="*/ 0 h 45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3083" h="452272">
                <a:moveTo>
                  <a:pt x="0" y="0"/>
                </a:moveTo>
                <a:cubicBezTo>
                  <a:pt x="70114" y="73025"/>
                  <a:pt x="140229" y="146050"/>
                  <a:pt x="168275" y="169862"/>
                </a:cubicBezTo>
                <a:cubicBezTo>
                  <a:pt x="196321" y="193675"/>
                  <a:pt x="158750" y="128058"/>
                  <a:pt x="168275" y="142875"/>
                </a:cubicBezTo>
                <a:cubicBezTo>
                  <a:pt x="177800" y="157692"/>
                  <a:pt x="214842" y="222250"/>
                  <a:pt x="225425" y="258762"/>
                </a:cubicBezTo>
                <a:cubicBezTo>
                  <a:pt x="236008" y="295274"/>
                  <a:pt x="236273" y="329935"/>
                  <a:pt x="231775" y="361950"/>
                </a:cubicBezTo>
                <a:cubicBezTo>
                  <a:pt x="227277" y="393965"/>
                  <a:pt x="195262" y="463021"/>
                  <a:pt x="198437" y="450850"/>
                </a:cubicBezTo>
                <a:cubicBezTo>
                  <a:pt x="201612" y="438679"/>
                  <a:pt x="245533" y="321733"/>
                  <a:pt x="250825" y="288925"/>
                </a:cubicBezTo>
                <a:cubicBezTo>
                  <a:pt x="256117" y="256117"/>
                  <a:pt x="253206" y="285750"/>
                  <a:pt x="230187" y="254000"/>
                </a:cubicBezTo>
                <a:cubicBezTo>
                  <a:pt x="207168" y="222250"/>
                  <a:pt x="131233" y="123296"/>
                  <a:pt x="112712" y="98425"/>
                </a:cubicBezTo>
                <a:cubicBezTo>
                  <a:pt x="94191" y="73554"/>
                  <a:pt x="119062" y="104775"/>
                  <a:pt x="119062" y="10477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99108761-2D81-4B02-B1D4-E091C81507AA}"/>
              </a:ext>
            </a:extLst>
          </p:cNvPr>
          <p:cNvSpPr/>
          <p:nvPr/>
        </p:nvSpPr>
        <p:spPr>
          <a:xfrm>
            <a:off x="5327650" y="6319838"/>
            <a:ext cx="820367" cy="221375"/>
          </a:xfrm>
          <a:custGeom>
            <a:avLst/>
            <a:gdLst>
              <a:gd name="connsiteX0" fmla="*/ 0 w 820367"/>
              <a:gd name="connsiteY0" fmla="*/ 0 h 221375"/>
              <a:gd name="connsiteX1" fmla="*/ 244475 w 820367"/>
              <a:gd name="connsiteY1" fmla="*/ 79375 h 221375"/>
              <a:gd name="connsiteX2" fmla="*/ 82550 w 820367"/>
              <a:gd name="connsiteY2" fmla="*/ 19050 h 221375"/>
              <a:gd name="connsiteX3" fmla="*/ 361950 w 820367"/>
              <a:gd name="connsiteY3" fmla="*/ 88900 h 221375"/>
              <a:gd name="connsiteX4" fmla="*/ 669925 w 820367"/>
              <a:gd name="connsiteY4" fmla="*/ 165100 h 221375"/>
              <a:gd name="connsiteX5" fmla="*/ 508000 w 820367"/>
              <a:gd name="connsiteY5" fmla="*/ 177800 h 221375"/>
              <a:gd name="connsiteX6" fmla="*/ 239713 w 820367"/>
              <a:gd name="connsiteY6" fmla="*/ 180975 h 221375"/>
              <a:gd name="connsiteX7" fmla="*/ 703263 w 820367"/>
              <a:gd name="connsiteY7" fmla="*/ 193675 h 221375"/>
              <a:gd name="connsiteX8" fmla="*/ 817563 w 820367"/>
              <a:gd name="connsiteY8" fmla="*/ 220662 h 221375"/>
              <a:gd name="connsiteX9" fmla="*/ 625475 w 820367"/>
              <a:gd name="connsiteY9" fmla="*/ 161925 h 221375"/>
              <a:gd name="connsiteX10" fmla="*/ 301625 w 820367"/>
              <a:gd name="connsiteY10" fmla="*/ 42862 h 221375"/>
              <a:gd name="connsiteX11" fmla="*/ 265113 w 820367"/>
              <a:gd name="connsiteY11" fmla="*/ 36512 h 221375"/>
              <a:gd name="connsiteX12" fmla="*/ 0 w 820367"/>
              <a:gd name="connsiteY12" fmla="*/ 0 h 22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0367" h="221375">
                <a:moveTo>
                  <a:pt x="0" y="0"/>
                </a:moveTo>
                <a:lnTo>
                  <a:pt x="244475" y="79375"/>
                </a:lnTo>
                <a:cubicBezTo>
                  <a:pt x="258233" y="82550"/>
                  <a:pt x="62971" y="17463"/>
                  <a:pt x="82550" y="19050"/>
                </a:cubicBezTo>
                <a:cubicBezTo>
                  <a:pt x="102129" y="20637"/>
                  <a:pt x="361950" y="88900"/>
                  <a:pt x="361950" y="88900"/>
                </a:cubicBezTo>
                <a:cubicBezTo>
                  <a:pt x="459846" y="113242"/>
                  <a:pt x="645583" y="150283"/>
                  <a:pt x="669925" y="165100"/>
                </a:cubicBezTo>
                <a:cubicBezTo>
                  <a:pt x="694267" y="179917"/>
                  <a:pt x="579702" y="175154"/>
                  <a:pt x="508000" y="177800"/>
                </a:cubicBezTo>
                <a:cubicBezTo>
                  <a:pt x="436298" y="180446"/>
                  <a:pt x="207169" y="178329"/>
                  <a:pt x="239713" y="180975"/>
                </a:cubicBezTo>
                <a:cubicBezTo>
                  <a:pt x="272257" y="183621"/>
                  <a:pt x="606955" y="187061"/>
                  <a:pt x="703263" y="193675"/>
                </a:cubicBezTo>
                <a:cubicBezTo>
                  <a:pt x="799571" y="200289"/>
                  <a:pt x="830528" y="225954"/>
                  <a:pt x="817563" y="220662"/>
                </a:cubicBezTo>
                <a:cubicBezTo>
                  <a:pt x="804598" y="215370"/>
                  <a:pt x="711465" y="191558"/>
                  <a:pt x="625475" y="161925"/>
                </a:cubicBezTo>
                <a:cubicBezTo>
                  <a:pt x="539485" y="132292"/>
                  <a:pt x="361685" y="63764"/>
                  <a:pt x="301625" y="42862"/>
                </a:cubicBezTo>
                <a:cubicBezTo>
                  <a:pt x="241565" y="21960"/>
                  <a:pt x="265113" y="36512"/>
                  <a:pt x="265113" y="36512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731844AF-9069-4A4E-B0B0-B0310DFD6B2C}"/>
              </a:ext>
            </a:extLst>
          </p:cNvPr>
          <p:cNvSpPr/>
          <p:nvPr/>
        </p:nvSpPr>
        <p:spPr>
          <a:xfrm>
            <a:off x="5198569" y="6301315"/>
            <a:ext cx="141591" cy="539741"/>
          </a:xfrm>
          <a:custGeom>
            <a:avLst/>
            <a:gdLst>
              <a:gd name="connsiteX0" fmla="*/ 30656 w 141591"/>
              <a:gd name="connsiteY0" fmla="*/ 1060 h 539741"/>
              <a:gd name="connsiteX1" fmla="*/ 62406 w 141591"/>
              <a:gd name="connsiteY1" fmla="*/ 128060 h 539741"/>
              <a:gd name="connsiteX2" fmla="*/ 37006 w 141591"/>
              <a:gd name="connsiteY2" fmla="*/ 234423 h 539741"/>
              <a:gd name="connsiteX3" fmla="*/ 494 w 141591"/>
              <a:gd name="connsiteY3" fmla="*/ 329673 h 539741"/>
              <a:gd name="connsiteX4" fmla="*/ 65581 w 141591"/>
              <a:gd name="connsiteY4" fmla="*/ 183623 h 539741"/>
              <a:gd name="connsiteX5" fmla="*/ 5256 w 141591"/>
              <a:gd name="connsiteY5" fmla="*/ 353485 h 539741"/>
              <a:gd name="connsiteX6" fmla="*/ 30656 w 141591"/>
              <a:gd name="connsiteY6" fmla="*/ 413810 h 539741"/>
              <a:gd name="connsiteX7" fmla="*/ 140194 w 141591"/>
              <a:gd name="connsiteY7" fmla="*/ 534460 h 539741"/>
              <a:gd name="connsiteX8" fmla="*/ 87806 w 141591"/>
              <a:gd name="connsiteY8" fmla="*/ 509060 h 539741"/>
              <a:gd name="connsiteX9" fmla="*/ 17956 w 141591"/>
              <a:gd name="connsiteY9" fmla="*/ 426510 h 539741"/>
              <a:gd name="connsiteX10" fmla="*/ 22719 w 141591"/>
              <a:gd name="connsiteY10" fmla="*/ 269348 h 539741"/>
              <a:gd name="connsiteX11" fmla="*/ 33831 w 141591"/>
              <a:gd name="connsiteY11" fmla="*/ 161398 h 539741"/>
              <a:gd name="connsiteX12" fmla="*/ 52881 w 141591"/>
              <a:gd name="connsiteY12" fmla="*/ 72498 h 539741"/>
              <a:gd name="connsiteX13" fmla="*/ 30656 w 141591"/>
              <a:gd name="connsiteY13" fmla="*/ 1060 h 53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591" h="539741">
                <a:moveTo>
                  <a:pt x="30656" y="1060"/>
                </a:moveTo>
                <a:cubicBezTo>
                  <a:pt x="32244" y="10320"/>
                  <a:pt x="61348" y="89166"/>
                  <a:pt x="62406" y="128060"/>
                </a:cubicBezTo>
                <a:cubicBezTo>
                  <a:pt x="63464" y="166954"/>
                  <a:pt x="47325" y="200821"/>
                  <a:pt x="37006" y="234423"/>
                </a:cubicBezTo>
                <a:cubicBezTo>
                  <a:pt x="26687" y="268025"/>
                  <a:pt x="-4269" y="338140"/>
                  <a:pt x="494" y="329673"/>
                </a:cubicBezTo>
                <a:cubicBezTo>
                  <a:pt x="5257" y="321206"/>
                  <a:pt x="64787" y="179654"/>
                  <a:pt x="65581" y="183623"/>
                </a:cubicBezTo>
                <a:cubicBezTo>
                  <a:pt x="66375" y="187592"/>
                  <a:pt x="11077" y="315121"/>
                  <a:pt x="5256" y="353485"/>
                </a:cubicBezTo>
                <a:cubicBezTo>
                  <a:pt x="-565" y="391849"/>
                  <a:pt x="8166" y="383648"/>
                  <a:pt x="30656" y="413810"/>
                </a:cubicBezTo>
                <a:cubicBezTo>
                  <a:pt x="53146" y="443973"/>
                  <a:pt x="130669" y="518585"/>
                  <a:pt x="140194" y="534460"/>
                </a:cubicBezTo>
                <a:cubicBezTo>
                  <a:pt x="149719" y="550335"/>
                  <a:pt x="108179" y="527052"/>
                  <a:pt x="87806" y="509060"/>
                </a:cubicBezTo>
                <a:cubicBezTo>
                  <a:pt x="67433" y="491068"/>
                  <a:pt x="28804" y="466462"/>
                  <a:pt x="17956" y="426510"/>
                </a:cubicBezTo>
                <a:cubicBezTo>
                  <a:pt x="7108" y="386558"/>
                  <a:pt x="20073" y="313533"/>
                  <a:pt x="22719" y="269348"/>
                </a:cubicBezTo>
                <a:cubicBezTo>
                  <a:pt x="25365" y="225163"/>
                  <a:pt x="28804" y="194206"/>
                  <a:pt x="33831" y="161398"/>
                </a:cubicBezTo>
                <a:cubicBezTo>
                  <a:pt x="38858" y="128590"/>
                  <a:pt x="54204" y="99485"/>
                  <a:pt x="52881" y="72498"/>
                </a:cubicBezTo>
                <a:cubicBezTo>
                  <a:pt x="51558" y="45511"/>
                  <a:pt x="29068" y="-8200"/>
                  <a:pt x="30656" y="106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564036B2-A233-4845-AD24-52BBA2A3E764}"/>
              </a:ext>
            </a:extLst>
          </p:cNvPr>
          <p:cNvSpPr/>
          <p:nvPr/>
        </p:nvSpPr>
        <p:spPr>
          <a:xfrm>
            <a:off x="5240097" y="6276907"/>
            <a:ext cx="82821" cy="502082"/>
          </a:xfrm>
          <a:custGeom>
            <a:avLst/>
            <a:gdLst>
              <a:gd name="connsiteX0" fmla="*/ 54216 w 82821"/>
              <a:gd name="connsiteY0" fmla="*/ 68 h 502082"/>
              <a:gd name="connsiteX1" fmla="*/ 74853 w 82821"/>
              <a:gd name="connsiteY1" fmla="*/ 188981 h 502082"/>
              <a:gd name="connsiteX2" fmla="*/ 22466 w 82821"/>
              <a:gd name="connsiteY2" fmla="*/ 319156 h 502082"/>
              <a:gd name="connsiteX3" fmla="*/ 82791 w 82821"/>
              <a:gd name="connsiteY3" fmla="*/ 173106 h 502082"/>
              <a:gd name="connsiteX4" fmla="*/ 12941 w 82821"/>
              <a:gd name="connsiteY4" fmla="*/ 350906 h 502082"/>
              <a:gd name="connsiteX5" fmla="*/ 66916 w 82821"/>
              <a:gd name="connsiteY5" fmla="*/ 500131 h 502082"/>
              <a:gd name="connsiteX6" fmla="*/ 17703 w 82821"/>
              <a:gd name="connsiteY6" fmla="*/ 430281 h 502082"/>
              <a:gd name="connsiteX7" fmla="*/ 1828 w 82821"/>
              <a:gd name="connsiteY7" fmla="*/ 346143 h 502082"/>
              <a:gd name="connsiteX8" fmla="*/ 55803 w 82821"/>
              <a:gd name="connsiteY8" fmla="*/ 300106 h 502082"/>
              <a:gd name="connsiteX9" fmla="*/ 78028 w 82821"/>
              <a:gd name="connsiteY9" fmla="*/ 168343 h 502082"/>
              <a:gd name="connsiteX10" fmla="*/ 54216 w 82821"/>
              <a:gd name="connsiteY10" fmla="*/ 68 h 50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821" h="502082">
                <a:moveTo>
                  <a:pt x="54216" y="68"/>
                </a:moveTo>
                <a:cubicBezTo>
                  <a:pt x="53687" y="3508"/>
                  <a:pt x="80145" y="135800"/>
                  <a:pt x="74853" y="188981"/>
                </a:cubicBezTo>
                <a:cubicBezTo>
                  <a:pt x="69561" y="242162"/>
                  <a:pt x="21143" y="321802"/>
                  <a:pt x="22466" y="319156"/>
                </a:cubicBezTo>
                <a:cubicBezTo>
                  <a:pt x="23789" y="316510"/>
                  <a:pt x="84378" y="167814"/>
                  <a:pt x="82791" y="173106"/>
                </a:cubicBezTo>
                <a:cubicBezTo>
                  <a:pt x="81204" y="178398"/>
                  <a:pt x="15587" y="296402"/>
                  <a:pt x="12941" y="350906"/>
                </a:cubicBezTo>
                <a:cubicBezTo>
                  <a:pt x="10295" y="405410"/>
                  <a:pt x="66122" y="486902"/>
                  <a:pt x="66916" y="500131"/>
                </a:cubicBezTo>
                <a:cubicBezTo>
                  <a:pt x="67710" y="513360"/>
                  <a:pt x="28551" y="455946"/>
                  <a:pt x="17703" y="430281"/>
                </a:cubicBezTo>
                <a:cubicBezTo>
                  <a:pt x="6855" y="404616"/>
                  <a:pt x="-4522" y="367839"/>
                  <a:pt x="1828" y="346143"/>
                </a:cubicBezTo>
                <a:cubicBezTo>
                  <a:pt x="8178" y="324447"/>
                  <a:pt x="43103" y="329739"/>
                  <a:pt x="55803" y="300106"/>
                </a:cubicBezTo>
                <a:cubicBezTo>
                  <a:pt x="68503" y="270473"/>
                  <a:pt x="78292" y="213587"/>
                  <a:pt x="78028" y="168343"/>
                </a:cubicBezTo>
                <a:cubicBezTo>
                  <a:pt x="77764" y="123099"/>
                  <a:pt x="54745" y="-3372"/>
                  <a:pt x="54216" y="6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BA0D9CAD-0D92-4F71-A0D7-7BE189E546E2}"/>
              </a:ext>
            </a:extLst>
          </p:cNvPr>
          <p:cNvSpPr/>
          <p:nvPr/>
        </p:nvSpPr>
        <p:spPr>
          <a:xfrm>
            <a:off x="5292500" y="6633456"/>
            <a:ext cx="381405" cy="258092"/>
          </a:xfrm>
          <a:custGeom>
            <a:avLst/>
            <a:gdLst>
              <a:gd name="connsiteX0" fmla="*/ 1813 w 381405"/>
              <a:gd name="connsiteY0" fmla="*/ 2294 h 258092"/>
              <a:gd name="connsiteX1" fmla="*/ 93888 w 381405"/>
              <a:gd name="connsiteY1" fmla="*/ 151519 h 258092"/>
              <a:gd name="connsiteX2" fmla="*/ 49438 w 381405"/>
              <a:gd name="connsiteY2" fmla="*/ 94369 h 258092"/>
              <a:gd name="connsiteX3" fmla="*/ 149450 w 381405"/>
              <a:gd name="connsiteY3" fmla="*/ 192794 h 258092"/>
              <a:gd name="connsiteX4" fmla="*/ 224063 w 381405"/>
              <a:gd name="connsiteY4" fmla="*/ 216607 h 258092"/>
              <a:gd name="connsiteX5" fmla="*/ 381225 w 381405"/>
              <a:gd name="connsiteY5" fmla="*/ 257882 h 258092"/>
              <a:gd name="connsiteX6" fmla="*/ 190725 w 381405"/>
              <a:gd name="connsiteY6" fmla="*/ 197557 h 258092"/>
              <a:gd name="connsiteX7" fmla="*/ 17688 w 381405"/>
              <a:gd name="connsiteY7" fmla="*/ 197557 h 258092"/>
              <a:gd name="connsiteX8" fmla="*/ 101825 w 381405"/>
              <a:gd name="connsiteY8" fmla="*/ 176919 h 258092"/>
              <a:gd name="connsiteX9" fmla="*/ 71663 w 381405"/>
              <a:gd name="connsiteY9" fmla="*/ 129294 h 258092"/>
              <a:gd name="connsiteX10" fmla="*/ 35150 w 381405"/>
              <a:gd name="connsiteY10" fmla="*/ 64207 h 258092"/>
              <a:gd name="connsiteX11" fmla="*/ 1813 w 381405"/>
              <a:gd name="connsiteY11" fmla="*/ 2294 h 25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1405" h="258092">
                <a:moveTo>
                  <a:pt x="1813" y="2294"/>
                </a:moveTo>
                <a:cubicBezTo>
                  <a:pt x="11603" y="16846"/>
                  <a:pt x="85951" y="136173"/>
                  <a:pt x="93888" y="151519"/>
                </a:cubicBezTo>
                <a:cubicBezTo>
                  <a:pt x="101825" y="166865"/>
                  <a:pt x="40178" y="87490"/>
                  <a:pt x="49438" y="94369"/>
                </a:cubicBezTo>
                <a:cubicBezTo>
                  <a:pt x="58698" y="101248"/>
                  <a:pt x="120346" y="172421"/>
                  <a:pt x="149450" y="192794"/>
                </a:cubicBezTo>
                <a:cubicBezTo>
                  <a:pt x="178554" y="213167"/>
                  <a:pt x="224063" y="216607"/>
                  <a:pt x="224063" y="216607"/>
                </a:cubicBezTo>
                <a:cubicBezTo>
                  <a:pt x="262692" y="227455"/>
                  <a:pt x="386781" y="261057"/>
                  <a:pt x="381225" y="257882"/>
                </a:cubicBezTo>
                <a:cubicBezTo>
                  <a:pt x="375669" y="254707"/>
                  <a:pt x="251314" y="207611"/>
                  <a:pt x="190725" y="197557"/>
                </a:cubicBezTo>
                <a:cubicBezTo>
                  <a:pt x="130136" y="187503"/>
                  <a:pt x="17688" y="197557"/>
                  <a:pt x="17688" y="197557"/>
                </a:cubicBezTo>
                <a:cubicBezTo>
                  <a:pt x="2871" y="194117"/>
                  <a:pt x="92829" y="188296"/>
                  <a:pt x="101825" y="176919"/>
                </a:cubicBezTo>
                <a:cubicBezTo>
                  <a:pt x="110821" y="165542"/>
                  <a:pt x="82776" y="148079"/>
                  <a:pt x="71663" y="129294"/>
                </a:cubicBezTo>
                <a:cubicBezTo>
                  <a:pt x="60551" y="110509"/>
                  <a:pt x="45733" y="81934"/>
                  <a:pt x="35150" y="64207"/>
                </a:cubicBezTo>
                <a:cubicBezTo>
                  <a:pt x="24567" y="46480"/>
                  <a:pt x="-7977" y="-12258"/>
                  <a:pt x="1813" y="22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03930A80-24C8-4E94-9C65-C3E6A1030178}"/>
              </a:ext>
            </a:extLst>
          </p:cNvPr>
          <p:cNvSpPr/>
          <p:nvPr/>
        </p:nvSpPr>
        <p:spPr>
          <a:xfrm>
            <a:off x="5005388" y="6296789"/>
            <a:ext cx="306417" cy="91420"/>
          </a:xfrm>
          <a:custGeom>
            <a:avLst/>
            <a:gdLst>
              <a:gd name="connsiteX0" fmla="*/ 0 w 306417"/>
              <a:gd name="connsiteY0" fmla="*/ 91311 h 91420"/>
              <a:gd name="connsiteX1" fmla="*/ 139700 w 306417"/>
              <a:gd name="connsiteY1" fmla="*/ 38924 h 91420"/>
              <a:gd name="connsiteX2" fmla="*/ 304800 w 306417"/>
              <a:gd name="connsiteY2" fmla="*/ 2411 h 91420"/>
              <a:gd name="connsiteX3" fmla="*/ 219075 w 306417"/>
              <a:gd name="connsiteY3" fmla="*/ 8761 h 91420"/>
              <a:gd name="connsiteX4" fmla="*/ 139700 w 306417"/>
              <a:gd name="connsiteY4" fmla="*/ 51624 h 91420"/>
              <a:gd name="connsiteX5" fmla="*/ 0 w 306417"/>
              <a:gd name="connsiteY5" fmla="*/ 91311 h 9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417" h="91420">
                <a:moveTo>
                  <a:pt x="0" y="91311"/>
                </a:moveTo>
                <a:cubicBezTo>
                  <a:pt x="0" y="89194"/>
                  <a:pt x="88900" y="53741"/>
                  <a:pt x="139700" y="38924"/>
                </a:cubicBezTo>
                <a:cubicBezTo>
                  <a:pt x="190500" y="24107"/>
                  <a:pt x="291571" y="7438"/>
                  <a:pt x="304800" y="2411"/>
                </a:cubicBezTo>
                <a:cubicBezTo>
                  <a:pt x="318029" y="-2616"/>
                  <a:pt x="246592" y="559"/>
                  <a:pt x="219075" y="8761"/>
                </a:cubicBezTo>
                <a:cubicBezTo>
                  <a:pt x="191558" y="16963"/>
                  <a:pt x="173567" y="38924"/>
                  <a:pt x="139700" y="51624"/>
                </a:cubicBezTo>
                <a:cubicBezTo>
                  <a:pt x="105833" y="64324"/>
                  <a:pt x="0" y="93428"/>
                  <a:pt x="0" y="913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F8CCD77A-0DED-4BE1-9DB7-3C253BAD0C24}"/>
              </a:ext>
            </a:extLst>
          </p:cNvPr>
          <p:cNvSpPr/>
          <p:nvPr/>
        </p:nvSpPr>
        <p:spPr>
          <a:xfrm>
            <a:off x="4911253" y="6296390"/>
            <a:ext cx="329904" cy="109188"/>
          </a:xfrm>
          <a:custGeom>
            <a:avLst/>
            <a:gdLst>
              <a:gd name="connsiteX0" fmla="*/ 472 w 329904"/>
              <a:gd name="connsiteY0" fmla="*/ 109173 h 109188"/>
              <a:gd name="connsiteX1" fmla="*/ 152872 w 329904"/>
              <a:gd name="connsiteY1" fmla="*/ 58373 h 109188"/>
              <a:gd name="connsiteX2" fmla="*/ 327497 w 329904"/>
              <a:gd name="connsiteY2" fmla="*/ 2810 h 109188"/>
              <a:gd name="connsiteX3" fmla="*/ 244947 w 329904"/>
              <a:gd name="connsiteY3" fmla="*/ 13923 h 109188"/>
              <a:gd name="connsiteX4" fmla="*/ 110010 w 329904"/>
              <a:gd name="connsiteY4" fmla="*/ 63135 h 109188"/>
              <a:gd name="connsiteX5" fmla="*/ 472 w 329904"/>
              <a:gd name="connsiteY5" fmla="*/ 109173 h 10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904" h="109188">
                <a:moveTo>
                  <a:pt x="472" y="109173"/>
                </a:moveTo>
                <a:cubicBezTo>
                  <a:pt x="7616" y="108379"/>
                  <a:pt x="152872" y="58373"/>
                  <a:pt x="152872" y="58373"/>
                </a:cubicBezTo>
                <a:cubicBezTo>
                  <a:pt x="207376" y="40646"/>
                  <a:pt x="312151" y="10218"/>
                  <a:pt x="327497" y="2810"/>
                </a:cubicBezTo>
                <a:cubicBezTo>
                  <a:pt x="342843" y="-4598"/>
                  <a:pt x="281195" y="3869"/>
                  <a:pt x="244947" y="13923"/>
                </a:cubicBezTo>
                <a:cubicBezTo>
                  <a:pt x="208699" y="23977"/>
                  <a:pt x="151020" y="46996"/>
                  <a:pt x="110010" y="63135"/>
                </a:cubicBezTo>
                <a:cubicBezTo>
                  <a:pt x="69000" y="79274"/>
                  <a:pt x="-6672" y="109967"/>
                  <a:pt x="472" y="10917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81D9BAE7-EAF9-41E7-B38D-A9DCFAE5BD7C}"/>
              </a:ext>
            </a:extLst>
          </p:cNvPr>
          <p:cNvSpPr/>
          <p:nvPr/>
        </p:nvSpPr>
        <p:spPr>
          <a:xfrm>
            <a:off x="4896847" y="6397478"/>
            <a:ext cx="219095" cy="234648"/>
          </a:xfrm>
          <a:custGeom>
            <a:avLst/>
            <a:gdLst>
              <a:gd name="connsiteX0" fmla="*/ 111716 w 219095"/>
              <a:gd name="connsiteY0" fmla="*/ 147 h 234648"/>
              <a:gd name="connsiteX1" fmla="*/ 199028 w 219095"/>
              <a:gd name="connsiteY1" fmla="*/ 133497 h 234648"/>
              <a:gd name="connsiteX2" fmla="*/ 175216 w 219095"/>
              <a:gd name="connsiteY2" fmla="*/ 77935 h 234648"/>
              <a:gd name="connsiteX3" fmla="*/ 206966 w 219095"/>
              <a:gd name="connsiteY3" fmla="*/ 163660 h 234648"/>
              <a:gd name="connsiteX4" fmla="*/ 197441 w 219095"/>
              <a:gd name="connsiteY4" fmla="*/ 233510 h 234648"/>
              <a:gd name="connsiteX5" fmla="*/ 170453 w 219095"/>
              <a:gd name="connsiteY5" fmla="*/ 203347 h 234648"/>
              <a:gd name="connsiteX6" fmla="*/ 97428 w 219095"/>
              <a:gd name="connsiteY6" fmla="*/ 155722 h 234648"/>
              <a:gd name="connsiteX7" fmla="*/ 591 w 219095"/>
              <a:gd name="connsiteY7" fmla="*/ 71585 h 234648"/>
              <a:gd name="connsiteX8" fmla="*/ 62503 w 219095"/>
              <a:gd name="connsiteY8" fmla="*/ 144610 h 234648"/>
              <a:gd name="connsiteX9" fmla="*/ 176803 w 219095"/>
              <a:gd name="connsiteY9" fmla="*/ 225572 h 234648"/>
              <a:gd name="connsiteX10" fmla="*/ 202203 w 219095"/>
              <a:gd name="connsiteY10" fmla="*/ 216047 h 234648"/>
              <a:gd name="connsiteX11" fmla="*/ 216491 w 219095"/>
              <a:gd name="connsiteY11" fmla="*/ 163660 h 234648"/>
              <a:gd name="connsiteX12" fmla="*/ 111716 w 219095"/>
              <a:gd name="connsiteY12" fmla="*/ 147 h 23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095" h="234648">
                <a:moveTo>
                  <a:pt x="111716" y="147"/>
                </a:moveTo>
                <a:cubicBezTo>
                  <a:pt x="108806" y="-4880"/>
                  <a:pt x="188445" y="120532"/>
                  <a:pt x="199028" y="133497"/>
                </a:cubicBezTo>
                <a:cubicBezTo>
                  <a:pt x="209611" y="146462"/>
                  <a:pt x="173893" y="72908"/>
                  <a:pt x="175216" y="77935"/>
                </a:cubicBezTo>
                <a:cubicBezTo>
                  <a:pt x="176539" y="82962"/>
                  <a:pt x="203262" y="137731"/>
                  <a:pt x="206966" y="163660"/>
                </a:cubicBezTo>
                <a:cubicBezTo>
                  <a:pt x="210670" y="189589"/>
                  <a:pt x="203527" y="226895"/>
                  <a:pt x="197441" y="233510"/>
                </a:cubicBezTo>
                <a:cubicBezTo>
                  <a:pt x="191355" y="240125"/>
                  <a:pt x="187122" y="216312"/>
                  <a:pt x="170453" y="203347"/>
                </a:cubicBezTo>
                <a:cubicBezTo>
                  <a:pt x="153784" y="190382"/>
                  <a:pt x="125738" y="177682"/>
                  <a:pt x="97428" y="155722"/>
                </a:cubicBezTo>
                <a:cubicBezTo>
                  <a:pt x="69118" y="133762"/>
                  <a:pt x="6412" y="73437"/>
                  <a:pt x="591" y="71585"/>
                </a:cubicBezTo>
                <a:cubicBezTo>
                  <a:pt x="-5230" y="69733"/>
                  <a:pt x="33134" y="118946"/>
                  <a:pt x="62503" y="144610"/>
                </a:cubicBezTo>
                <a:cubicBezTo>
                  <a:pt x="91872" y="170274"/>
                  <a:pt x="153520" y="213666"/>
                  <a:pt x="176803" y="225572"/>
                </a:cubicBezTo>
                <a:cubicBezTo>
                  <a:pt x="200086" y="237478"/>
                  <a:pt x="195588" y="226366"/>
                  <a:pt x="202203" y="216047"/>
                </a:cubicBezTo>
                <a:cubicBezTo>
                  <a:pt x="208818" y="205728"/>
                  <a:pt x="225487" y="197527"/>
                  <a:pt x="216491" y="163660"/>
                </a:cubicBezTo>
                <a:cubicBezTo>
                  <a:pt x="207495" y="129793"/>
                  <a:pt x="114626" y="5174"/>
                  <a:pt x="111716" y="1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383AC8B1-084A-4149-B354-0484E0A04763}"/>
              </a:ext>
            </a:extLst>
          </p:cNvPr>
          <p:cNvSpPr/>
          <p:nvPr/>
        </p:nvSpPr>
        <p:spPr>
          <a:xfrm>
            <a:off x="4771905" y="6418263"/>
            <a:ext cx="263709" cy="139772"/>
          </a:xfrm>
          <a:custGeom>
            <a:avLst/>
            <a:gdLst>
              <a:gd name="connsiteX0" fmla="*/ 263645 w 263709"/>
              <a:gd name="connsiteY0" fmla="*/ 6350 h 139772"/>
              <a:gd name="connsiteX1" fmla="*/ 181095 w 263709"/>
              <a:gd name="connsiteY1" fmla="*/ 1587 h 139772"/>
              <a:gd name="connsiteX2" fmla="*/ 141408 w 263709"/>
              <a:gd name="connsiteY2" fmla="*/ 14287 h 139772"/>
              <a:gd name="connsiteX3" fmla="*/ 136645 w 263709"/>
              <a:gd name="connsiteY3" fmla="*/ 50800 h 139772"/>
              <a:gd name="connsiteX4" fmla="*/ 150933 w 263709"/>
              <a:gd name="connsiteY4" fmla="*/ 139700 h 139772"/>
              <a:gd name="connsiteX5" fmla="*/ 125533 w 263709"/>
              <a:gd name="connsiteY5" fmla="*/ 34925 h 139772"/>
              <a:gd name="connsiteX6" fmla="*/ 89020 w 263709"/>
              <a:gd name="connsiteY6" fmla="*/ 31750 h 139772"/>
              <a:gd name="connsiteX7" fmla="*/ 120 w 263709"/>
              <a:gd name="connsiteY7" fmla="*/ 33337 h 139772"/>
              <a:gd name="connsiteX8" fmla="*/ 109658 w 263709"/>
              <a:gd name="connsiteY8" fmla="*/ 14287 h 139772"/>
              <a:gd name="connsiteX9" fmla="*/ 166808 w 263709"/>
              <a:gd name="connsiteY9" fmla="*/ 0 h 139772"/>
              <a:gd name="connsiteX10" fmla="*/ 263645 w 263709"/>
              <a:gd name="connsiteY10" fmla="*/ 6350 h 13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709" h="139772">
                <a:moveTo>
                  <a:pt x="263645" y="6350"/>
                </a:moveTo>
                <a:cubicBezTo>
                  <a:pt x="266026" y="6614"/>
                  <a:pt x="201468" y="264"/>
                  <a:pt x="181095" y="1587"/>
                </a:cubicBezTo>
                <a:cubicBezTo>
                  <a:pt x="160722" y="2910"/>
                  <a:pt x="148816" y="6085"/>
                  <a:pt x="141408" y="14287"/>
                </a:cubicBezTo>
                <a:cubicBezTo>
                  <a:pt x="134000" y="22489"/>
                  <a:pt x="135058" y="29898"/>
                  <a:pt x="136645" y="50800"/>
                </a:cubicBezTo>
                <a:cubicBezTo>
                  <a:pt x="138232" y="71702"/>
                  <a:pt x="152785" y="142346"/>
                  <a:pt x="150933" y="139700"/>
                </a:cubicBezTo>
                <a:cubicBezTo>
                  <a:pt x="149081" y="137054"/>
                  <a:pt x="135852" y="52917"/>
                  <a:pt x="125533" y="34925"/>
                </a:cubicBezTo>
                <a:cubicBezTo>
                  <a:pt x="115214" y="16933"/>
                  <a:pt x="89020" y="31750"/>
                  <a:pt x="89020" y="31750"/>
                </a:cubicBezTo>
                <a:cubicBezTo>
                  <a:pt x="68118" y="31485"/>
                  <a:pt x="-3320" y="36248"/>
                  <a:pt x="120" y="33337"/>
                </a:cubicBezTo>
                <a:cubicBezTo>
                  <a:pt x="3560" y="30427"/>
                  <a:pt x="81877" y="19843"/>
                  <a:pt x="109658" y="14287"/>
                </a:cubicBezTo>
                <a:cubicBezTo>
                  <a:pt x="137439" y="8731"/>
                  <a:pt x="143525" y="0"/>
                  <a:pt x="166808" y="0"/>
                </a:cubicBezTo>
                <a:cubicBezTo>
                  <a:pt x="190091" y="0"/>
                  <a:pt x="261264" y="6086"/>
                  <a:pt x="263645" y="63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C58A64AE-5AF2-438D-92A4-146E11160981}"/>
              </a:ext>
            </a:extLst>
          </p:cNvPr>
          <p:cNvSpPr/>
          <p:nvPr/>
        </p:nvSpPr>
        <p:spPr>
          <a:xfrm>
            <a:off x="4652963" y="6526213"/>
            <a:ext cx="711686" cy="336304"/>
          </a:xfrm>
          <a:custGeom>
            <a:avLst/>
            <a:gdLst>
              <a:gd name="connsiteX0" fmla="*/ 0 w 711686"/>
              <a:gd name="connsiteY0" fmla="*/ 0 h 336304"/>
              <a:gd name="connsiteX1" fmla="*/ 276225 w 711686"/>
              <a:gd name="connsiteY1" fmla="*/ 125412 h 336304"/>
              <a:gd name="connsiteX2" fmla="*/ 171450 w 711686"/>
              <a:gd name="connsiteY2" fmla="*/ 58737 h 336304"/>
              <a:gd name="connsiteX3" fmla="*/ 244475 w 711686"/>
              <a:gd name="connsiteY3" fmla="*/ 85725 h 336304"/>
              <a:gd name="connsiteX4" fmla="*/ 561975 w 711686"/>
              <a:gd name="connsiteY4" fmla="*/ 322262 h 336304"/>
              <a:gd name="connsiteX5" fmla="*/ 711200 w 711686"/>
              <a:gd name="connsiteY5" fmla="*/ 309562 h 336304"/>
              <a:gd name="connsiteX6" fmla="*/ 606425 w 711686"/>
              <a:gd name="connsiteY6" fmla="*/ 314325 h 336304"/>
              <a:gd name="connsiteX7" fmla="*/ 512762 w 711686"/>
              <a:gd name="connsiteY7" fmla="*/ 273050 h 336304"/>
              <a:gd name="connsiteX8" fmla="*/ 214312 w 711686"/>
              <a:gd name="connsiteY8" fmla="*/ 95250 h 336304"/>
              <a:gd name="connsiteX9" fmla="*/ 219075 w 711686"/>
              <a:gd name="connsiteY9" fmla="*/ 96837 h 336304"/>
              <a:gd name="connsiteX10" fmla="*/ 0 w 711686"/>
              <a:gd name="connsiteY10" fmla="*/ 0 h 33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1686" h="336304">
                <a:moveTo>
                  <a:pt x="0" y="0"/>
                </a:moveTo>
                <a:cubicBezTo>
                  <a:pt x="123825" y="57811"/>
                  <a:pt x="247650" y="115623"/>
                  <a:pt x="276225" y="125412"/>
                </a:cubicBezTo>
                <a:cubicBezTo>
                  <a:pt x="304800" y="135201"/>
                  <a:pt x="176742" y="65351"/>
                  <a:pt x="171450" y="58737"/>
                </a:cubicBezTo>
                <a:cubicBezTo>
                  <a:pt x="166158" y="52123"/>
                  <a:pt x="179388" y="41804"/>
                  <a:pt x="244475" y="85725"/>
                </a:cubicBezTo>
                <a:cubicBezTo>
                  <a:pt x="309563" y="129646"/>
                  <a:pt x="484188" y="284956"/>
                  <a:pt x="561975" y="322262"/>
                </a:cubicBezTo>
                <a:cubicBezTo>
                  <a:pt x="639762" y="359568"/>
                  <a:pt x="703792" y="310885"/>
                  <a:pt x="711200" y="309562"/>
                </a:cubicBezTo>
                <a:cubicBezTo>
                  <a:pt x="718608" y="308239"/>
                  <a:pt x="639498" y="320410"/>
                  <a:pt x="606425" y="314325"/>
                </a:cubicBezTo>
                <a:cubicBezTo>
                  <a:pt x="573352" y="308240"/>
                  <a:pt x="578114" y="309562"/>
                  <a:pt x="512762" y="273050"/>
                </a:cubicBezTo>
                <a:cubicBezTo>
                  <a:pt x="447410" y="236538"/>
                  <a:pt x="263260" y="124619"/>
                  <a:pt x="214312" y="95250"/>
                </a:cubicBezTo>
                <a:cubicBezTo>
                  <a:pt x="165364" y="65881"/>
                  <a:pt x="219075" y="96837"/>
                  <a:pt x="219075" y="96837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A7EC2F92-A284-45BC-BB6D-9E7171C34597}"/>
              </a:ext>
            </a:extLst>
          </p:cNvPr>
          <p:cNvSpPr/>
          <p:nvPr/>
        </p:nvSpPr>
        <p:spPr>
          <a:xfrm>
            <a:off x="5050916" y="6394168"/>
            <a:ext cx="158119" cy="321085"/>
          </a:xfrm>
          <a:custGeom>
            <a:avLst/>
            <a:gdLst>
              <a:gd name="connsiteX0" fmla="*/ 509 w 158119"/>
              <a:gd name="connsiteY0" fmla="*/ 282 h 321085"/>
              <a:gd name="connsiteX1" fmla="*/ 78297 w 158119"/>
              <a:gd name="connsiteY1" fmla="*/ 108232 h 321085"/>
              <a:gd name="connsiteX2" fmla="*/ 89409 w 158119"/>
              <a:gd name="connsiteY2" fmla="*/ 120932 h 321085"/>
              <a:gd name="connsiteX3" fmla="*/ 51309 w 158119"/>
              <a:gd name="connsiteY3" fmla="*/ 68545 h 321085"/>
              <a:gd name="connsiteX4" fmla="*/ 90997 w 158119"/>
              <a:gd name="connsiteY4" fmla="*/ 128870 h 321085"/>
              <a:gd name="connsiteX5" fmla="*/ 116397 w 158119"/>
              <a:gd name="connsiteY5" fmla="*/ 166970 h 321085"/>
              <a:gd name="connsiteX6" fmla="*/ 121159 w 158119"/>
              <a:gd name="connsiteY6" fmla="*/ 219357 h 321085"/>
              <a:gd name="connsiteX7" fmla="*/ 157672 w 158119"/>
              <a:gd name="connsiteY7" fmla="*/ 320957 h 321085"/>
              <a:gd name="connsiteX8" fmla="*/ 140209 w 158119"/>
              <a:gd name="connsiteY8" fmla="*/ 238407 h 321085"/>
              <a:gd name="connsiteX9" fmla="*/ 121159 w 158119"/>
              <a:gd name="connsiteY9" fmla="*/ 144745 h 321085"/>
              <a:gd name="connsiteX10" fmla="*/ 509 w 158119"/>
              <a:gd name="connsiteY10" fmla="*/ 282 h 32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119" h="321085">
                <a:moveTo>
                  <a:pt x="509" y="282"/>
                </a:moveTo>
                <a:cubicBezTo>
                  <a:pt x="-6635" y="-5803"/>
                  <a:pt x="63480" y="88124"/>
                  <a:pt x="78297" y="108232"/>
                </a:cubicBezTo>
                <a:cubicBezTo>
                  <a:pt x="93114" y="128340"/>
                  <a:pt x="93907" y="127546"/>
                  <a:pt x="89409" y="120932"/>
                </a:cubicBezTo>
                <a:cubicBezTo>
                  <a:pt x="84911" y="114318"/>
                  <a:pt x="51044" y="67222"/>
                  <a:pt x="51309" y="68545"/>
                </a:cubicBezTo>
                <a:cubicBezTo>
                  <a:pt x="51574" y="69868"/>
                  <a:pt x="80149" y="112466"/>
                  <a:pt x="90997" y="128870"/>
                </a:cubicBezTo>
                <a:cubicBezTo>
                  <a:pt x="101845" y="145274"/>
                  <a:pt x="111370" y="151889"/>
                  <a:pt x="116397" y="166970"/>
                </a:cubicBezTo>
                <a:cubicBezTo>
                  <a:pt x="121424" y="182051"/>
                  <a:pt x="114280" y="193693"/>
                  <a:pt x="121159" y="219357"/>
                </a:cubicBezTo>
                <a:cubicBezTo>
                  <a:pt x="128038" y="245021"/>
                  <a:pt x="154497" y="317782"/>
                  <a:pt x="157672" y="320957"/>
                </a:cubicBezTo>
                <a:cubicBezTo>
                  <a:pt x="160847" y="324132"/>
                  <a:pt x="146294" y="267776"/>
                  <a:pt x="140209" y="238407"/>
                </a:cubicBezTo>
                <a:cubicBezTo>
                  <a:pt x="134124" y="209038"/>
                  <a:pt x="140209" y="184168"/>
                  <a:pt x="121159" y="144745"/>
                </a:cubicBezTo>
                <a:cubicBezTo>
                  <a:pt x="102109" y="105322"/>
                  <a:pt x="7653" y="6367"/>
                  <a:pt x="509" y="2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433E03A2-8E88-430B-883E-09005FE9E14D}"/>
              </a:ext>
            </a:extLst>
          </p:cNvPr>
          <p:cNvSpPr/>
          <p:nvPr/>
        </p:nvSpPr>
        <p:spPr>
          <a:xfrm>
            <a:off x="4779932" y="6438481"/>
            <a:ext cx="149035" cy="170634"/>
          </a:xfrm>
          <a:custGeom>
            <a:avLst/>
            <a:gdLst>
              <a:gd name="connsiteX0" fmla="*/ 31 w 149035"/>
              <a:gd name="connsiteY0" fmla="*/ 27407 h 170634"/>
              <a:gd name="connsiteX1" fmla="*/ 38131 w 149035"/>
              <a:gd name="connsiteY1" fmla="*/ 106782 h 170634"/>
              <a:gd name="connsiteX2" fmla="*/ 147668 w 149035"/>
              <a:gd name="connsiteY2" fmla="*/ 170282 h 170634"/>
              <a:gd name="connsiteX3" fmla="*/ 101631 w 149035"/>
              <a:gd name="connsiteY3" fmla="*/ 132182 h 170634"/>
              <a:gd name="connsiteX4" fmla="*/ 133381 w 149035"/>
              <a:gd name="connsiteY4" fmla="*/ 127419 h 170634"/>
              <a:gd name="connsiteX5" fmla="*/ 144493 w 149035"/>
              <a:gd name="connsiteY5" fmla="*/ 55982 h 170634"/>
              <a:gd name="connsiteX6" fmla="*/ 134968 w 149035"/>
              <a:gd name="connsiteY6" fmla="*/ 117894 h 170634"/>
              <a:gd name="connsiteX7" fmla="*/ 87343 w 149035"/>
              <a:gd name="connsiteY7" fmla="*/ 103607 h 170634"/>
              <a:gd name="connsiteX8" fmla="*/ 77818 w 149035"/>
              <a:gd name="connsiteY8" fmla="*/ 2007 h 170634"/>
              <a:gd name="connsiteX9" fmla="*/ 69881 w 149035"/>
              <a:gd name="connsiteY9" fmla="*/ 43282 h 170634"/>
              <a:gd name="connsiteX10" fmla="*/ 90518 w 149035"/>
              <a:gd name="connsiteY10" fmla="*/ 130594 h 170634"/>
              <a:gd name="connsiteX11" fmla="*/ 42893 w 149035"/>
              <a:gd name="connsiteY11" fmla="*/ 86144 h 170634"/>
              <a:gd name="connsiteX12" fmla="*/ 31 w 149035"/>
              <a:gd name="connsiteY12" fmla="*/ 27407 h 17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9035" h="170634">
                <a:moveTo>
                  <a:pt x="31" y="27407"/>
                </a:moveTo>
                <a:cubicBezTo>
                  <a:pt x="-763" y="30847"/>
                  <a:pt x="13525" y="82970"/>
                  <a:pt x="38131" y="106782"/>
                </a:cubicBezTo>
                <a:cubicBezTo>
                  <a:pt x="62737" y="130594"/>
                  <a:pt x="137085" y="166049"/>
                  <a:pt x="147668" y="170282"/>
                </a:cubicBezTo>
                <a:cubicBezTo>
                  <a:pt x="158251" y="174515"/>
                  <a:pt x="104012" y="139326"/>
                  <a:pt x="101631" y="132182"/>
                </a:cubicBezTo>
                <a:cubicBezTo>
                  <a:pt x="99250" y="125038"/>
                  <a:pt x="126237" y="140119"/>
                  <a:pt x="133381" y="127419"/>
                </a:cubicBezTo>
                <a:cubicBezTo>
                  <a:pt x="140525" y="114719"/>
                  <a:pt x="144229" y="57569"/>
                  <a:pt x="144493" y="55982"/>
                </a:cubicBezTo>
                <a:cubicBezTo>
                  <a:pt x="144757" y="54395"/>
                  <a:pt x="144493" y="109957"/>
                  <a:pt x="134968" y="117894"/>
                </a:cubicBezTo>
                <a:cubicBezTo>
                  <a:pt x="125443" y="125831"/>
                  <a:pt x="96868" y="122922"/>
                  <a:pt x="87343" y="103607"/>
                </a:cubicBezTo>
                <a:cubicBezTo>
                  <a:pt x="77818" y="84292"/>
                  <a:pt x="80728" y="12061"/>
                  <a:pt x="77818" y="2007"/>
                </a:cubicBezTo>
                <a:cubicBezTo>
                  <a:pt x="74908" y="-8047"/>
                  <a:pt x="67764" y="21851"/>
                  <a:pt x="69881" y="43282"/>
                </a:cubicBezTo>
                <a:cubicBezTo>
                  <a:pt x="71998" y="64713"/>
                  <a:pt x="95016" y="123450"/>
                  <a:pt x="90518" y="130594"/>
                </a:cubicBezTo>
                <a:cubicBezTo>
                  <a:pt x="86020" y="137738"/>
                  <a:pt x="54799" y="99108"/>
                  <a:pt x="42893" y="86144"/>
                </a:cubicBezTo>
                <a:cubicBezTo>
                  <a:pt x="30987" y="73180"/>
                  <a:pt x="825" y="23967"/>
                  <a:pt x="31" y="2740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71120547-72CB-4258-ADC5-C794478A8CFB}"/>
              </a:ext>
            </a:extLst>
          </p:cNvPr>
          <p:cNvSpPr/>
          <p:nvPr/>
        </p:nvSpPr>
        <p:spPr>
          <a:xfrm>
            <a:off x="4079605" y="6502517"/>
            <a:ext cx="584998" cy="390514"/>
          </a:xfrm>
          <a:custGeom>
            <a:avLst/>
            <a:gdLst>
              <a:gd name="connsiteX0" fmla="*/ 270 w 584998"/>
              <a:gd name="connsiteY0" fmla="*/ 390408 h 390514"/>
              <a:gd name="connsiteX1" fmla="*/ 198708 w 584998"/>
              <a:gd name="connsiteY1" fmla="*/ 72908 h 390514"/>
              <a:gd name="connsiteX2" fmla="*/ 87583 w 584998"/>
              <a:gd name="connsiteY2" fmla="*/ 295158 h 390514"/>
              <a:gd name="connsiteX3" fmla="*/ 247920 w 584998"/>
              <a:gd name="connsiteY3" fmla="*/ 20521 h 390514"/>
              <a:gd name="connsiteX4" fmla="*/ 416195 w 584998"/>
              <a:gd name="connsiteY4" fmla="*/ 20521 h 390514"/>
              <a:gd name="connsiteX5" fmla="*/ 584470 w 584998"/>
              <a:gd name="connsiteY5" fmla="*/ 25283 h 390514"/>
              <a:gd name="connsiteX6" fmla="*/ 359045 w 584998"/>
              <a:gd name="connsiteY6" fmla="*/ 7821 h 390514"/>
              <a:gd name="connsiteX7" fmla="*/ 241570 w 584998"/>
              <a:gd name="connsiteY7" fmla="*/ 23696 h 390514"/>
              <a:gd name="connsiteX8" fmla="*/ 373333 w 584998"/>
              <a:gd name="connsiteY8" fmla="*/ 15758 h 390514"/>
              <a:gd name="connsiteX9" fmla="*/ 192358 w 584998"/>
              <a:gd name="connsiteY9" fmla="*/ 34808 h 390514"/>
              <a:gd name="connsiteX10" fmla="*/ 93933 w 584998"/>
              <a:gd name="connsiteY10" fmla="*/ 199908 h 390514"/>
              <a:gd name="connsiteX11" fmla="*/ 154258 w 584998"/>
              <a:gd name="connsiteY11" fmla="*/ 109421 h 390514"/>
              <a:gd name="connsiteX12" fmla="*/ 270 w 584998"/>
              <a:gd name="connsiteY12" fmla="*/ 390408 h 39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4998" h="390514">
                <a:moveTo>
                  <a:pt x="270" y="390408"/>
                </a:moveTo>
                <a:cubicBezTo>
                  <a:pt x="7678" y="384323"/>
                  <a:pt x="184156" y="88783"/>
                  <a:pt x="198708" y="72908"/>
                </a:cubicBezTo>
                <a:cubicBezTo>
                  <a:pt x="213260" y="57033"/>
                  <a:pt x="79381" y="303889"/>
                  <a:pt x="87583" y="295158"/>
                </a:cubicBezTo>
                <a:cubicBezTo>
                  <a:pt x="95785" y="286427"/>
                  <a:pt x="193151" y="66294"/>
                  <a:pt x="247920" y="20521"/>
                </a:cubicBezTo>
                <a:cubicBezTo>
                  <a:pt x="302689" y="-25252"/>
                  <a:pt x="360103" y="19727"/>
                  <a:pt x="416195" y="20521"/>
                </a:cubicBezTo>
                <a:cubicBezTo>
                  <a:pt x="472287" y="21315"/>
                  <a:pt x="593995" y="27400"/>
                  <a:pt x="584470" y="25283"/>
                </a:cubicBezTo>
                <a:cubicBezTo>
                  <a:pt x="574945" y="23166"/>
                  <a:pt x="416195" y="8085"/>
                  <a:pt x="359045" y="7821"/>
                </a:cubicBezTo>
                <a:cubicBezTo>
                  <a:pt x="301895" y="7557"/>
                  <a:pt x="239189" y="22373"/>
                  <a:pt x="241570" y="23696"/>
                </a:cubicBezTo>
                <a:cubicBezTo>
                  <a:pt x="243951" y="25019"/>
                  <a:pt x="381535" y="13906"/>
                  <a:pt x="373333" y="15758"/>
                </a:cubicBezTo>
                <a:cubicBezTo>
                  <a:pt x="365131" y="17610"/>
                  <a:pt x="238925" y="4116"/>
                  <a:pt x="192358" y="34808"/>
                </a:cubicBezTo>
                <a:cubicBezTo>
                  <a:pt x="145791" y="65500"/>
                  <a:pt x="100283" y="187472"/>
                  <a:pt x="93933" y="199908"/>
                </a:cubicBezTo>
                <a:cubicBezTo>
                  <a:pt x="87583" y="212343"/>
                  <a:pt x="168810" y="79258"/>
                  <a:pt x="154258" y="109421"/>
                </a:cubicBezTo>
                <a:cubicBezTo>
                  <a:pt x="139706" y="139583"/>
                  <a:pt x="-7138" y="396493"/>
                  <a:pt x="270" y="39040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AF465BA1-79C0-47E6-88A7-6993AC895A0D}"/>
              </a:ext>
            </a:extLst>
          </p:cNvPr>
          <p:cNvSpPr/>
          <p:nvPr/>
        </p:nvSpPr>
        <p:spPr>
          <a:xfrm>
            <a:off x="3868738" y="6378484"/>
            <a:ext cx="497325" cy="441066"/>
          </a:xfrm>
          <a:custGeom>
            <a:avLst/>
            <a:gdLst>
              <a:gd name="connsiteX0" fmla="*/ 495300 w 497325"/>
              <a:gd name="connsiteY0" fmla="*/ 130266 h 441066"/>
              <a:gd name="connsiteX1" fmla="*/ 230187 w 497325"/>
              <a:gd name="connsiteY1" fmla="*/ 91 h 441066"/>
              <a:gd name="connsiteX2" fmla="*/ 388937 w 497325"/>
              <a:gd name="connsiteY2" fmla="*/ 109629 h 441066"/>
              <a:gd name="connsiteX3" fmla="*/ 366712 w 497325"/>
              <a:gd name="connsiteY3" fmla="*/ 108041 h 441066"/>
              <a:gd name="connsiteX4" fmla="*/ 269875 w 497325"/>
              <a:gd name="connsiteY4" fmla="*/ 236629 h 441066"/>
              <a:gd name="connsiteX5" fmla="*/ 112712 w 497325"/>
              <a:gd name="connsiteY5" fmla="*/ 439829 h 441066"/>
              <a:gd name="connsiteX6" fmla="*/ 187325 w 497325"/>
              <a:gd name="connsiteY6" fmla="*/ 327116 h 441066"/>
              <a:gd name="connsiteX7" fmla="*/ 312737 w 497325"/>
              <a:gd name="connsiteY7" fmla="*/ 131854 h 441066"/>
              <a:gd name="connsiteX8" fmla="*/ 187325 w 497325"/>
              <a:gd name="connsiteY8" fmla="*/ 227104 h 441066"/>
              <a:gd name="connsiteX9" fmla="*/ 0 w 497325"/>
              <a:gd name="connsiteY9" fmla="*/ 365216 h 441066"/>
              <a:gd name="connsiteX10" fmla="*/ 314325 w 497325"/>
              <a:gd name="connsiteY10" fmla="*/ 128679 h 441066"/>
              <a:gd name="connsiteX11" fmla="*/ 365125 w 497325"/>
              <a:gd name="connsiteY11" fmla="*/ 114391 h 441066"/>
              <a:gd name="connsiteX12" fmla="*/ 352425 w 497325"/>
              <a:gd name="connsiteY12" fmla="*/ 79466 h 441066"/>
              <a:gd name="connsiteX13" fmla="*/ 495300 w 497325"/>
              <a:gd name="connsiteY13" fmla="*/ 130266 h 44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7325" h="441066">
                <a:moveTo>
                  <a:pt x="495300" y="130266"/>
                </a:moveTo>
                <a:cubicBezTo>
                  <a:pt x="474927" y="117037"/>
                  <a:pt x="247914" y="3530"/>
                  <a:pt x="230187" y="91"/>
                </a:cubicBezTo>
                <a:cubicBezTo>
                  <a:pt x="212460" y="-3348"/>
                  <a:pt x="366183" y="91637"/>
                  <a:pt x="388937" y="109629"/>
                </a:cubicBezTo>
                <a:cubicBezTo>
                  <a:pt x="411691" y="127621"/>
                  <a:pt x="386556" y="86874"/>
                  <a:pt x="366712" y="108041"/>
                </a:cubicBezTo>
                <a:cubicBezTo>
                  <a:pt x="346868" y="129208"/>
                  <a:pt x="269875" y="236629"/>
                  <a:pt x="269875" y="236629"/>
                </a:cubicBezTo>
                <a:cubicBezTo>
                  <a:pt x="227542" y="291927"/>
                  <a:pt x="126470" y="424748"/>
                  <a:pt x="112712" y="439829"/>
                </a:cubicBezTo>
                <a:cubicBezTo>
                  <a:pt x="98954" y="454910"/>
                  <a:pt x="187325" y="327116"/>
                  <a:pt x="187325" y="327116"/>
                </a:cubicBezTo>
                <a:cubicBezTo>
                  <a:pt x="220663" y="275787"/>
                  <a:pt x="312737" y="148523"/>
                  <a:pt x="312737" y="131854"/>
                </a:cubicBezTo>
                <a:cubicBezTo>
                  <a:pt x="312737" y="115185"/>
                  <a:pt x="187325" y="227104"/>
                  <a:pt x="187325" y="227104"/>
                </a:cubicBezTo>
                <a:lnTo>
                  <a:pt x="0" y="365216"/>
                </a:lnTo>
                <a:cubicBezTo>
                  <a:pt x="21167" y="348812"/>
                  <a:pt x="253471" y="170483"/>
                  <a:pt x="314325" y="128679"/>
                </a:cubicBezTo>
                <a:cubicBezTo>
                  <a:pt x="375179" y="86875"/>
                  <a:pt x="358775" y="122593"/>
                  <a:pt x="365125" y="114391"/>
                </a:cubicBezTo>
                <a:cubicBezTo>
                  <a:pt x="371475" y="106189"/>
                  <a:pt x="328612" y="77085"/>
                  <a:pt x="352425" y="79466"/>
                </a:cubicBezTo>
                <a:cubicBezTo>
                  <a:pt x="376238" y="81847"/>
                  <a:pt x="515673" y="143495"/>
                  <a:pt x="495300" y="1302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4784A6C7-CAD4-4C2A-82B7-F46861B9EB7A}"/>
              </a:ext>
            </a:extLst>
          </p:cNvPr>
          <p:cNvSpPr/>
          <p:nvPr/>
        </p:nvSpPr>
        <p:spPr>
          <a:xfrm>
            <a:off x="3282933" y="6063695"/>
            <a:ext cx="744011" cy="244176"/>
          </a:xfrm>
          <a:custGeom>
            <a:avLst/>
            <a:gdLst>
              <a:gd name="connsiteX0" fmla="*/ 571517 w 744011"/>
              <a:gd name="connsiteY0" fmla="*/ 555 h 244176"/>
              <a:gd name="connsiteX1" fmla="*/ 711217 w 744011"/>
              <a:gd name="connsiteY1" fmla="*/ 222805 h 244176"/>
              <a:gd name="connsiteX2" fmla="*/ 641367 w 744011"/>
              <a:gd name="connsiteY2" fmla="*/ 221218 h 244176"/>
              <a:gd name="connsiteX3" fmla="*/ 134955 w 744011"/>
              <a:gd name="connsiteY3" fmla="*/ 243443 h 244176"/>
              <a:gd name="connsiteX4" fmla="*/ 25417 w 744011"/>
              <a:gd name="connsiteY4" fmla="*/ 238680 h 244176"/>
              <a:gd name="connsiteX5" fmla="*/ 533417 w 744011"/>
              <a:gd name="connsiteY5" fmla="*/ 237093 h 244176"/>
              <a:gd name="connsiteX6" fmla="*/ 439755 w 744011"/>
              <a:gd name="connsiteY6" fmla="*/ 243443 h 244176"/>
              <a:gd name="connsiteX7" fmla="*/ 730267 w 744011"/>
              <a:gd name="connsiteY7" fmla="*/ 225980 h 244176"/>
              <a:gd name="connsiteX8" fmla="*/ 682642 w 744011"/>
              <a:gd name="connsiteY8" fmla="*/ 162480 h 244176"/>
              <a:gd name="connsiteX9" fmla="*/ 571517 w 744011"/>
              <a:gd name="connsiteY9" fmla="*/ 555 h 24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4011" h="244176">
                <a:moveTo>
                  <a:pt x="571517" y="555"/>
                </a:moveTo>
                <a:cubicBezTo>
                  <a:pt x="576280" y="10609"/>
                  <a:pt x="699575" y="186028"/>
                  <a:pt x="711217" y="222805"/>
                </a:cubicBezTo>
                <a:cubicBezTo>
                  <a:pt x="722859" y="259582"/>
                  <a:pt x="641367" y="221218"/>
                  <a:pt x="641367" y="221218"/>
                </a:cubicBezTo>
                <a:lnTo>
                  <a:pt x="134955" y="243443"/>
                </a:lnTo>
                <a:cubicBezTo>
                  <a:pt x="32297" y="246353"/>
                  <a:pt x="-40993" y="239738"/>
                  <a:pt x="25417" y="238680"/>
                </a:cubicBezTo>
                <a:cubicBezTo>
                  <a:pt x="91827" y="237622"/>
                  <a:pt x="464361" y="236299"/>
                  <a:pt x="533417" y="237093"/>
                </a:cubicBezTo>
                <a:cubicBezTo>
                  <a:pt x="602473" y="237887"/>
                  <a:pt x="439755" y="243443"/>
                  <a:pt x="439755" y="243443"/>
                </a:cubicBezTo>
                <a:cubicBezTo>
                  <a:pt x="472563" y="241591"/>
                  <a:pt x="689786" y="239474"/>
                  <a:pt x="730267" y="225980"/>
                </a:cubicBezTo>
                <a:cubicBezTo>
                  <a:pt x="770748" y="212486"/>
                  <a:pt x="711746" y="205342"/>
                  <a:pt x="682642" y="162480"/>
                </a:cubicBezTo>
                <a:cubicBezTo>
                  <a:pt x="653538" y="119618"/>
                  <a:pt x="566754" y="-9499"/>
                  <a:pt x="571517" y="5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A3DC3DF7-6534-4FA0-8486-959DC3800ED4}"/>
              </a:ext>
            </a:extLst>
          </p:cNvPr>
          <p:cNvSpPr/>
          <p:nvPr/>
        </p:nvSpPr>
        <p:spPr>
          <a:xfrm>
            <a:off x="3354388" y="6327761"/>
            <a:ext cx="714689" cy="221509"/>
          </a:xfrm>
          <a:custGeom>
            <a:avLst/>
            <a:gdLst>
              <a:gd name="connsiteX0" fmla="*/ 714375 w 714689"/>
              <a:gd name="connsiteY0" fmla="*/ 31764 h 221509"/>
              <a:gd name="connsiteX1" fmla="*/ 263525 w 714689"/>
              <a:gd name="connsiteY1" fmla="*/ 4777 h 221509"/>
              <a:gd name="connsiteX2" fmla="*/ 0 w 714689"/>
              <a:gd name="connsiteY2" fmla="*/ 14 h 221509"/>
              <a:gd name="connsiteX3" fmla="*/ 534987 w 714689"/>
              <a:gd name="connsiteY3" fmla="*/ 14302 h 221509"/>
              <a:gd name="connsiteX4" fmla="*/ 47625 w 714689"/>
              <a:gd name="connsiteY4" fmla="*/ 30177 h 221509"/>
              <a:gd name="connsiteX5" fmla="*/ 82550 w 714689"/>
              <a:gd name="connsiteY5" fmla="*/ 73039 h 221509"/>
              <a:gd name="connsiteX6" fmla="*/ 250825 w 714689"/>
              <a:gd name="connsiteY6" fmla="*/ 220677 h 221509"/>
              <a:gd name="connsiteX7" fmla="*/ 165100 w 714689"/>
              <a:gd name="connsiteY7" fmla="*/ 128602 h 221509"/>
              <a:gd name="connsiteX8" fmla="*/ 58737 w 714689"/>
              <a:gd name="connsiteY8" fmla="*/ 34939 h 221509"/>
              <a:gd name="connsiteX9" fmla="*/ 190500 w 714689"/>
              <a:gd name="connsiteY9" fmla="*/ 4777 h 221509"/>
              <a:gd name="connsiteX10" fmla="*/ 714375 w 714689"/>
              <a:gd name="connsiteY10" fmla="*/ 31764 h 22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4689" h="221509">
                <a:moveTo>
                  <a:pt x="714375" y="31764"/>
                </a:moveTo>
                <a:cubicBezTo>
                  <a:pt x="726546" y="31764"/>
                  <a:pt x="382588" y="10069"/>
                  <a:pt x="263525" y="4777"/>
                </a:cubicBezTo>
                <a:cubicBezTo>
                  <a:pt x="144462" y="-515"/>
                  <a:pt x="0" y="14"/>
                  <a:pt x="0" y="14"/>
                </a:cubicBezTo>
                <a:lnTo>
                  <a:pt x="534987" y="14302"/>
                </a:lnTo>
                <a:cubicBezTo>
                  <a:pt x="542924" y="19329"/>
                  <a:pt x="123031" y="20387"/>
                  <a:pt x="47625" y="30177"/>
                </a:cubicBezTo>
                <a:cubicBezTo>
                  <a:pt x="-27781" y="39967"/>
                  <a:pt x="48683" y="41289"/>
                  <a:pt x="82550" y="73039"/>
                </a:cubicBezTo>
                <a:cubicBezTo>
                  <a:pt x="116417" y="104789"/>
                  <a:pt x="237067" y="211417"/>
                  <a:pt x="250825" y="220677"/>
                </a:cubicBezTo>
                <a:cubicBezTo>
                  <a:pt x="264583" y="229938"/>
                  <a:pt x="197115" y="159558"/>
                  <a:pt x="165100" y="128602"/>
                </a:cubicBezTo>
                <a:cubicBezTo>
                  <a:pt x="133085" y="97646"/>
                  <a:pt x="54504" y="55576"/>
                  <a:pt x="58737" y="34939"/>
                </a:cubicBezTo>
                <a:cubicBezTo>
                  <a:pt x="62970" y="14302"/>
                  <a:pt x="83344" y="5306"/>
                  <a:pt x="190500" y="4777"/>
                </a:cubicBezTo>
                <a:cubicBezTo>
                  <a:pt x="297656" y="4248"/>
                  <a:pt x="702204" y="31764"/>
                  <a:pt x="714375" y="3176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71E0029F-6771-4F90-A4BF-714C638DC124}"/>
              </a:ext>
            </a:extLst>
          </p:cNvPr>
          <p:cNvSpPr/>
          <p:nvPr/>
        </p:nvSpPr>
        <p:spPr>
          <a:xfrm>
            <a:off x="3387234" y="6368719"/>
            <a:ext cx="590980" cy="498299"/>
          </a:xfrm>
          <a:custGeom>
            <a:avLst/>
            <a:gdLst>
              <a:gd name="connsiteX0" fmla="*/ 491 w 590980"/>
              <a:gd name="connsiteY0" fmla="*/ 331 h 498299"/>
              <a:gd name="connsiteX1" fmla="*/ 310054 w 590980"/>
              <a:gd name="connsiteY1" fmla="*/ 276556 h 498299"/>
              <a:gd name="connsiteX2" fmla="*/ 246554 w 590980"/>
              <a:gd name="connsiteY2" fmla="*/ 209881 h 498299"/>
              <a:gd name="connsiteX3" fmla="*/ 398954 w 590980"/>
              <a:gd name="connsiteY3" fmla="*/ 352756 h 498299"/>
              <a:gd name="connsiteX4" fmla="*/ 587866 w 590980"/>
              <a:gd name="connsiteY4" fmla="*/ 495631 h 498299"/>
              <a:gd name="connsiteX5" fmla="*/ 503729 w 590980"/>
              <a:gd name="connsiteY5" fmla="*/ 436894 h 498299"/>
              <a:gd name="connsiteX6" fmla="*/ 337041 w 590980"/>
              <a:gd name="connsiteY6" fmla="*/ 325769 h 498299"/>
              <a:gd name="connsiteX7" fmla="*/ 240204 w 590980"/>
              <a:gd name="connsiteY7" fmla="*/ 222581 h 498299"/>
              <a:gd name="connsiteX8" fmla="*/ 491 w 590980"/>
              <a:gd name="connsiteY8" fmla="*/ 331 h 49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980" h="498299">
                <a:moveTo>
                  <a:pt x="491" y="331"/>
                </a:moveTo>
                <a:cubicBezTo>
                  <a:pt x="12133" y="9327"/>
                  <a:pt x="269044" y="241631"/>
                  <a:pt x="310054" y="276556"/>
                </a:cubicBezTo>
                <a:cubicBezTo>
                  <a:pt x="351065" y="311481"/>
                  <a:pt x="231737" y="197181"/>
                  <a:pt x="246554" y="209881"/>
                </a:cubicBezTo>
                <a:cubicBezTo>
                  <a:pt x="261371" y="222581"/>
                  <a:pt x="342069" y="305131"/>
                  <a:pt x="398954" y="352756"/>
                </a:cubicBezTo>
                <a:cubicBezTo>
                  <a:pt x="455839" y="400381"/>
                  <a:pt x="570404" y="481608"/>
                  <a:pt x="587866" y="495631"/>
                </a:cubicBezTo>
                <a:cubicBezTo>
                  <a:pt x="605328" y="509654"/>
                  <a:pt x="545533" y="465204"/>
                  <a:pt x="503729" y="436894"/>
                </a:cubicBezTo>
                <a:cubicBezTo>
                  <a:pt x="461925" y="408584"/>
                  <a:pt x="380962" y="361488"/>
                  <a:pt x="337041" y="325769"/>
                </a:cubicBezTo>
                <a:cubicBezTo>
                  <a:pt x="293120" y="290050"/>
                  <a:pt x="292856" y="277350"/>
                  <a:pt x="240204" y="222581"/>
                </a:cubicBezTo>
                <a:cubicBezTo>
                  <a:pt x="187552" y="167812"/>
                  <a:pt x="-11151" y="-8665"/>
                  <a:pt x="491" y="33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F069E196-FEBC-4B38-8E18-98662A51678B}"/>
              </a:ext>
            </a:extLst>
          </p:cNvPr>
          <p:cNvSpPr/>
          <p:nvPr/>
        </p:nvSpPr>
        <p:spPr>
          <a:xfrm>
            <a:off x="3620956" y="6560825"/>
            <a:ext cx="413235" cy="298325"/>
          </a:xfrm>
          <a:custGeom>
            <a:avLst/>
            <a:gdLst>
              <a:gd name="connsiteX0" fmla="*/ 11244 w 413235"/>
              <a:gd name="connsiteY0" fmla="*/ 9838 h 298325"/>
              <a:gd name="connsiteX1" fmla="*/ 285882 w 413235"/>
              <a:gd name="connsiteY1" fmla="*/ 208275 h 298325"/>
              <a:gd name="connsiteX2" fmla="*/ 154119 w 413235"/>
              <a:gd name="connsiteY2" fmla="*/ 113025 h 298325"/>
              <a:gd name="connsiteX3" fmla="*/ 295407 w 413235"/>
              <a:gd name="connsiteY3" fmla="*/ 246375 h 298325"/>
              <a:gd name="connsiteX4" fmla="*/ 412882 w 413235"/>
              <a:gd name="connsiteY4" fmla="*/ 297175 h 298325"/>
              <a:gd name="connsiteX5" fmla="*/ 257307 w 413235"/>
              <a:gd name="connsiteY5" fmla="*/ 203513 h 298325"/>
              <a:gd name="connsiteX6" fmla="*/ 100144 w 413235"/>
              <a:gd name="connsiteY6" fmla="*/ 86038 h 298325"/>
              <a:gd name="connsiteX7" fmla="*/ 55694 w 413235"/>
              <a:gd name="connsiteY7" fmla="*/ 35238 h 298325"/>
              <a:gd name="connsiteX8" fmla="*/ 11244 w 413235"/>
              <a:gd name="connsiteY8" fmla="*/ 9838 h 29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3235" h="298325">
                <a:moveTo>
                  <a:pt x="11244" y="9838"/>
                </a:moveTo>
                <a:cubicBezTo>
                  <a:pt x="49609" y="38677"/>
                  <a:pt x="285882" y="208275"/>
                  <a:pt x="285882" y="208275"/>
                </a:cubicBezTo>
                <a:cubicBezTo>
                  <a:pt x="309694" y="225473"/>
                  <a:pt x="152532" y="106675"/>
                  <a:pt x="154119" y="113025"/>
                </a:cubicBezTo>
                <a:cubicBezTo>
                  <a:pt x="155707" y="119375"/>
                  <a:pt x="252280" y="215683"/>
                  <a:pt x="295407" y="246375"/>
                </a:cubicBezTo>
                <a:cubicBezTo>
                  <a:pt x="338534" y="277067"/>
                  <a:pt x="419232" y="304319"/>
                  <a:pt x="412882" y="297175"/>
                </a:cubicBezTo>
                <a:cubicBezTo>
                  <a:pt x="406532" y="290031"/>
                  <a:pt x="309430" y="238703"/>
                  <a:pt x="257307" y="203513"/>
                </a:cubicBezTo>
                <a:cubicBezTo>
                  <a:pt x="205184" y="168323"/>
                  <a:pt x="133746" y="114084"/>
                  <a:pt x="100144" y="86038"/>
                </a:cubicBezTo>
                <a:cubicBezTo>
                  <a:pt x="66542" y="57992"/>
                  <a:pt x="67336" y="46880"/>
                  <a:pt x="55694" y="35238"/>
                </a:cubicBezTo>
                <a:cubicBezTo>
                  <a:pt x="44052" y="23596"/>
                  <a:pt x="-27121" y="-19001"/>
                  <a:pt x="11244" y="98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167219EB-28E9-4036-9BF5-0F90D19A224D}"/>
              </a:ext>
            </a:extLst>
          </p:cNvPr>
          <p:cNvSpPr/>
          <p:nvPr/>
        </p:nvSpPr>
        <p:spPr>
          <a:xfrm>
            <a:off x="2609441" y="6325466"/>
            <a:ext cx="867405" cy="291643"/>
          </a:xfrm>
          <a:custGeom>
            <a:avLst/>
            <a:gdLst>
              <a:gd name="connsiteX0" fmla="*/ 1997 w 867405"/>
              <a:gd name="connsiteY0" fmla="*/ 291234 h 291643"/>
              <a:gd name="connsiteX1" fmla="*/ 55972 w 867405"/>
              <a:gd name="connsiteY1" fmla="*/ 269009 h 291643"/>
              <a:gd name="connsiteX2" fmla="*/ 498884 w 867405"/>
              <a:gd name="connsiteY2" fmla="*/ 110259 h 291643"/>
              <a:gd name="connsiteX3" fmla="*/ 216309 w 867405"/>
              <a:gd name="connsiteY3" fmla="*/ 199159 h 291643"/>
              <a:gd name="connsiteX4" fmla="*/ 852897 w 867405"/>
              <a:gd name="connsiteY4" fmla="*/ 5484 h 291643"/>
              <a:gd name="connsiteX5" fmla="*/ 652872 w 867405"/>
              <a:gd name="connsiteY5" fmla="*/ 56284 h 291643"/>
              <a:gd name="connsiteX6" fmla="*/ 548097 w 867405"/>
              <a:gd name="connsiteY6" fmla="*/ 89622 h 291643"/>
              <a:gd name="connsiteX7" fmla="*/ 270284 w 867405"/>
              <a:gd name="connsiteY7" fmla="*/ 205509 h 291643"/>
              <a:gd name="connsiteX8" fmla="*/ 1997 w 867405"/>
              <a:gd name="connsiteY8" fmla="*/ 291234 h 29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7405" h="291643">
                <a:moveTo>
                  <a:pt x="1997" y="291234"/>
                </a:moveTo>
                <a:cubicBezTo>
                  <a:pt x="-12423" y="295202"/>
                  <a:pt x="55972" y="269009"/>
                  <a:pt x="55972" y="269009"/>
                </a:cubicBezTo>
                <a:lnTo>
                  <a:pt x="498884" y="110259"/>
                </a:lnTo>
                <a:cubicBezTo>
                  <a:pt x="525607" y="98617"/>
                  <a:pt x="216309" y="199159"/>
                  <a:pt x="216309" y="199159"/>
                </a:cubicBezTo>
                <a:lnTo>
                  <a:pt x="852897" y="5484"/>
                </a:lnTo>
                <a:cubicBezTo>
                  <a:pt x="925657" y="-18328"/>
                  <a:pt x="703672" y="42261"/>
                  <a:pt x="652872" y="56284"/>
                </a:cubicBezTo>
                <a:cubicBezTo>
                  <a:pt x="602072" y="70307"/>
                  <a:pt x="611862" y="64751"/>
                  <a:pt x="548097" y="89622"/>
                </a:cubicBezTo>
                <a:cubicBezTo>
                  <a:pt x="484332" y="114493"/>
                  <a:pt x="359978" y="170584"/>
                  <a:pt x="270284" y="205509"/>
                </a:cubicBezTo>
                <a:cubicBezTo>
                  <a:pt x="180590" y="240434"/>
                  <a:pt x="95262" y="269803"/>
                  <a:pt x="1997" y="29123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F4368667-C032-4349-BCE6-D7C7EBCCECCE}"/>
              </a:ext>
            </a:extLst>
          </p:cNvPr>
          <p:cNvSpPr/>
          <p:nvPr/>
        </p:nvSpPr>
        <p:spPr>
          <a:xfrm>
            <a:off x="2555108" y="6292122"/>
            <a:ext cx="849899" cy="324332"/>
          </a:xfrm>
          <a:custGeom>
            <a:avLst/>
            <a:gdLst>
              <a:gd name="connsiteX0" fmla="*/ 19817 w 849899"/>
              <a:gd name="connsiteY0" fmla="*/ 311878 h 324332"/>
              <a:gd name="connsiteX1" fmla="*/ 559567 w 849899"/>
              <a:gd name="connsiteY1" fmla="*/ 72166 h 324332"/>
              <a:gd name="connsiteX2" fmla="*/ 269055 w 849899"/>
              <a:gd name="connsiteY2" fmla="*/ 211866 h 324332"/>
              <a:gd name="connsiteX3" fmla="*/ 527817 w 849899"/>
              <a:gd name="connsiteY3" fmla="*/ 103916 h 324332"/>
              <a:gd name="connsiteX4" fmla="*/ 848492 w 849899"/>
              <a:gd name="connsiteY4" fmla="*/ 728 h 324332"/>
              <a:gd name="connsiteX5" fmla="*/ 624655 w 849899"/>
              <a:gd name="connsiteY5" fmla="*/ 68991 h 324332"/>
              <a:gd name="connsiteX6" fmla="*/ 162692 w 849899"/>
              <a:gd name="connsiteY6" fmla="*/ 267428 h 324332"/>
              <a:gd name="connsiteX7" fmla="*/ 19817 w 849899"/>
              <a:gd name="connsiteY7" fmla="*/ 311878 h 32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9899" h="324332">
                <a:moveTo>
                  <a:pt x="19817" y="311878"/>
                </a:moveTo>
                <a:cubicBezTo>
                  <a:pt x="85963" y="279334"/>
                  <a:pt x="518027" y="88835"/>
                  <a:pt x="559567" y="72166"/>
                </a:cubicBezTo>
                <a:cubicBezTo>
                  <a:pt x="601107" y="55497"/>
                  <a:pt x="274347" y="206574"/>
                  <a:pt x="269055" y="211866"/>
                </a:cubicBezTo>
                <a:cubicBezTo>
                  <a:pt x="263763" y="217158"/>
                  <a:pt x="431244" y="139106"/>
                  <a:pt x="527817" y="103916"/>
                </a:cubicBezTo>
                <a:cubicBezTo>
                  <a:pt x="624390" y="68726"/>
                  <a:pt x="832352" y="6549"/>
                  <a:pt x="848492" y="728"/>
                </a:cubicBezTo>
                <a:cubicBezTo>
                  <a:pt x="864632" y="-5093"/>
                  <a:pt x="738955" y="24541"/>
                  <a:pt x="624655" y="68991"/>
                </a:cubicBezTo>
                <a:cubicBezTo>
                  <a:pt x="510355" y="113441"/>
                  <a:pt x="259000" y="227476"/>
                  <a:pt x="162692" y="267428"/>
                </a:cubicBezTo>
                <a:cubicBezTo>
                  <a:pt x="66384" y="307380"/>
                  <a:pt x="-46329" y="344422"/>
                  <a:pt x="19817" y="31187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BA441FFF-B1F5-47DD-8B0B-DC09418DA8FD}"/>
              </a:ext>
            </a:extLst>
          </p:cNvPr>
          <p:cNvSpPr/>
          <p:nvPr/>
        </p:nvSpPr>
        <p:spPr>
          <a:xfrm>
            <a:off x="2336395" y="6608286"/>
            <a:ext cx="241898" cy="274669"/>
          </a:xfrm>
          <a:custGeom>
            <a:avLst/>
            <a:gdLst>
              <a:gd name="connsiteX0" fmla="*/ 240118 w 241898"/>
              <a:gd name="connsiteY0" fmla="*/ 3652 h 274669"/>
              <a:gd name="connsiteX1" fmla="*/ 60730 w 241898"/>
              <a:gd name="connsiteY1" fmla="*/ 138589 h 274669"/>
              <a:gd name="connsiteX2" fmla="*/ 146455 w 241898"/>
              <a:gd name="connsiteY2" fmla="*/ 48102 h 274669"/>
              <a:gd name="connsiteX3" fmla="*/ 75018 w 241898"/>
              <a:gd name="connsiteY3" fmla="*/ 127477 h 274669"/>
              <a:gd name="connsiteX4" fmla="*/ 19455 w 241898"/>
              <a:gd name="connsiteY4" fmla="*/ 219552 h 274669"/>
              <a:gd name="connsiteX5" fmla="*/ 1993 w 241898"/>
              <a:gd name="connsiteY5" fmla="*/ 273527 h 274669"/>
              <a:gd name="connsiteX6" fmla="*/ 60730 w 241898"/>
              <a:gd name="connsiteY6" fmla="*/ 170339 h 274669"/>
              <a:gd name="connsiteX7" fmla="*/ 148043 w 241898"/>
              <a:gd name="connsiteY7" fmla="*/ 48102 h 274669"/>
              <a:gd name="connsiteX8" fmla="*/ 240118 w 241898"/>
              <a:gd name="connsiteY8" fmla="*/ 3652 h 27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898" h="274669">
                <a:moveTo>
                  <a:pt x="240118" y="3652"/>
                </a:moveTo>
                <a:cubicBezTo>
                  <a:pt x="225566" y="18733"/>
                  <a:pt x="76340" y="131181"/>
                  <a:pt x="60730" y="138589"/>
                </a:cubicBezTo>
                <a:cubicBezTo>
                  <a:pt x="45119" y="145997"/>
                  <a:pt x="144074" y="49954"/>
                  <a:pt x="146455" y="48102"/>
                </a:cubicBezTo>
                <a:cubicBezTo>
                  <a:pt x="148836" y="46250"/>
                  <a:pt x="96185" y="98902"/>
                  <a:pt x="75018" y="127477"/>
                </a:cubicBezTo>
                <a:cubicBezTo>
                  <a:pt x="53851" y="156052"/>
                  <a:pt x="31626" y="195210"/>
                  <a:pt x="19455" y="219552"/>
                </a:cubicBezTo>
                <a:cubicBezTo>
                  <a:pt x="7284" y="243894"/>
                  <a:pt x="-4886" y="281729"/>
                  <a:pt x="1993" y="273527"/>
                </a:cubicBezTo>
                <a:cubicBezTo>
                  <a:pt x="8872" y="265325"/>
                  <a:pt x="36388" y="207910"/>
                  <a:pt x="60730" y="170339"/>
                </a:cubicBezTo>
                <a:cubicBezTo>
                  <a:pt x="85072" y="132768"/>
                  <a:pt x="119997" y="72708"/>
                  <a:pt x="148043" y="48102"/>
                </a:cubicBezTo>
                <a:cubicBezTo>
                  <a:pt x="176089" y="23496"/>
                  <a:pt x="254670" y="-11429"/>
                  <a:pt x="240118" y="36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1DE2A80B-CBC9-447D-960A-3C6748CA2B63}"/>
              </a:ext>
            </a:extLst>
          </p:cNvPr>
          <p:cNvSpPr/>
          <p:nvPr/>
        </p:nvSpPr>
        <p:spPr>
          <a:xfrm>
            <a:off x="2478088" y="6638465"/>
            <a:ext cx="711464" cy="245057"/>
          </a:xfrm>
          <a:custGeom>
            <a:avLst/>
            <a:gdLst>
              <a:gd name="connsiteX0" fmla="*/ 104775 w 711464"/>
              <a:gd name="connsiteY0" fmla="*/ 460 h 245057"/>
              <a:gd name="connsiteX1" fmla="*/ 461962 w 711464"/>
              <a:gd name="connsiteY1" fmla="*/ 152860 h 245057"/>
              <a:gd name="connsiteX2" fmla="*/ 185737 w 711464"/>
              <a:gd name="connsiteY2" fmla="*/ 46498 h 245057"/>
              <a:gd name="connsiteX3" fmla="*/ 554037 w 711464"/>
              <a:gd name="connsiteY3" fmla="*/ 181435 h 245057"/>
              <a:gd name="connsiteX4" fmla="*/ 711200 w 711464"/>
              <a:gd name="connsiteY4" fmla="*/ 244935 h 245057"/>
              <a:gd name="connsiteX5" fmla="*/ 522287 w 711464"/>
              <a:gd name="connsiteY5" fmla="*/ 167148 h 245057"/>
              <a:gd name="connsiteX6" fmla="*/ 234950 w 711464"/>
              <a:gd name="connsiteY6" fmla="*/ 84598 h 245057"/>
              <a:gd name="connsiteX7" fmla="*/ 74612 w 711464"/>
              <a:gd name="connsiteY7" fmla="*/ 103648 h 245057"/>
              <a:gd name="connsiteX8" fmla="*/ 0 w 711464"/>
              <a:gd name="connsiteY8" fmla="*/ 100473 h 245057"/>
              <a:gd name="connsiteX9" fmla="*/ 309562 w 711464"/>
              <a:gd name="connsiteY9" fmla="*/ 105235 h 245057"/>
              <a:gd name="connsiteX10" fmla="*/ 104775 w 711464"/>
              <a:gd name="connsiteY10" fmla="*/ 460 h 24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1464" h="245057">
                <a:moveTo>
                  <a:pt x="104775" y="460"/>
                </a:moveTo>
                <a:cubicBezTo>
                  <a:pt x="130175" y="8397"/>
                  <a:pt x="448468" y="145187"/>
                  <a:pt x="461962" y="152860"/>
                </a:cubicBezTo>
                <a:cubicBezTo>
                  <a:pt x="475456" y="160533"/>
                  <a:pt x="170391" y="41735"/>
                  <a:pt x="185737" y="46498"/>
                </a:cubicBezTo>
                <a:cubicBezTo>
                  <a:pt x="201083" y="51261"/>
                  <a:pt x="466460" y="148362"/>
                  <a:pt x="554037" y="181435"/>
                </a:cubicBezTo>
                <a:cubicBezTo>
                  <a:pt x="641614" y="214508"/>
                  <a:pt x="716492" y="247316"/>
                  <a:pt x="711200" y="244935"/>
                </a:cubicBezTo>
                <a:cubicBezTo>
                  <a:pt x="705908" y="242554"/>
                  <a:pt x="601662" y="193871"/>
                  <a:pt x="522287" y="167148"/>
                </a:cubicBezTo>
                <a:cubicBezTo>
                  <a:pt x="442912" y="140425"/>
                  <a:pt x="309562" y="95181"/>
                  <a:pt x="234950" y="84598"/>
                </a:cubicBezTo>
                <a:cubicBezTo>
                  <a:pt x="160338" y="74015"/>
                  <a:pt x="113770" y="101002"/>
                  <a:pt x="74612" y="103648"/>
                </a:cubicBezTo>
                <a:cubicBezTo>
                  <a:pt x="35454" y="106294"/>
                  <a:pt x="0" y="100473"/>
                  <a:pt x="0" y="100473"/>
                </a:cubicBezTo>
                <a:cubicBezTo>
                  <a:pt x="39158" y="100737"/>
                  <a:pt x="292364" y="120845"/>
                  <a:pt x="309562" y="105235"/>
                </a:cubicBezTo>
                <a:cubicBezTo>
                  <a:pt x="326760" y="89625"/>
                  <a:pt x="79375" y="-7477"/>
                  <a:pt x="104775" y="46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094BF5F6-D561-4D1A-98C3-5F2A808B80DC}"/>
              </a:ext>
            </a:extLst>
          </p:cNvPr>
          <p:cNvSpPr/>
          <p:nvPr/>
        </p:nvSpPr>
        <p:spPr>
          <a:xfrm>
            <a:off x="2970213" y="6096000"/>
            <a:ext cx="871916" cy="288005"/>
          </a:xfrm>
          <a:custGeom>
            <a:avLst/>
            <a:gdLst>
              <a:gd name="connsiteX0" fmla="*/ 185737 w 871916"/>
              <a:gd name="connsiteY0" fmla="*/ 287338 h 288005"/>
              <a:gd name="connsiteX1" fmla="*/ 117475 w 871916"/>
              <a:gd name="connsiteY1" fmla="*/ 220663 h 288005"/>
              <a:gd name="connsiteX2" fmla="*/ 0 w 871916"/>
              <a:gd name="connsiteY2" fmla="*/ 90488 h 288005"/>
              <a:gd name="connsiteX3" fmla="*/ 119062 w 871916"/>
              <a:gd name="connsiteY3" fmla="*/ 136525 h 288005"/>
              <a:gd name="connsiteX4" fmla="*/ 401637 w 871916"/>
              <a:gd name="connsiteY4" fmla="*/ 80963 h 288005"/>
              <a:gd name="connsiteX5" fmla="*/ 385762 w 871916"/>
              <a:gd name="connsiteY5" fmla="*/ 98425 h 288005"/>
              <a:gd name="connsiteX6" fmla="*/ 544512 w 871916"/>
              <a:gd name="connsiteY6" fmla="*/ 107950 h 288005"/>
              <a:gd name="connsiteX7" fmla="*/ 763587 w 871916"/>
              <a:gd name="connsiteY7" fmla="*/ 57150 h 288005"/>
              <a:gd name="connsiteX8" fmla="*/ 869950 w 871916"/>
              <a:gd name="connsiteY8" fmla="*/ 39688 h 288005"/>
              <a:gd name="connsiteX9" fmla="*/ 677862 w 871916"/>
              <a:gd name="connsiteY9" fmla="*/ 17463 h 288005"/>
              <a:gd name="connsiteX10" fmla="*/ 501650 w 871916"/>
              <a:gd name="connsiteY10" fmla="*/ 0 h 288005"/>
              <a:gd name="connsiteX11" fmla="*/ 617537 w 871916"/>
              <a:gd name="connsiteY11" fmla="*/ 19050 h 288005"/>
              <a:gd name="connsiteX12" fmla="*/ 379412 w 871916"/>
              <a:gd name="connsiteY12" fmla="*/ 73025 h 288005"/>
              <a:gd name="connsiteX13" fmla="*/ 804862 w 871916"/>
              <a:gd name="connsiteY13" fmla="*/ 12700 h 288005"/>
              <a:gd name="connsiteX14" fmla="*/ 347662 w 871916"/>
              <a:gd name="connsiteY14" fmla="*/ 63500 h 288005"/>
              <a:gd name="connsiteX15" fmla="*/ 212725 w 871916"/>
              <a:gd name="connsiteY15" fmla="*/ 111125 h 288005"/>
              <a:gd name="connsiteX16" fmla="*/ 60325 w 871916"/>
              <a:gd name="connsiteY16" fmla="*/ 134938 h 288005"/>
              <a:gd name="connsiteX17" fmla="*/ 58737 w 871916"/>
              <a:gd name="connsiteY17" fmla="*/ 182563 h 288005"/>
              <a:gd name="connsiteX18" fmla="*/ 185737 w 871916"/>
              <a:gd name="connsiteY18" fmla="*/ 287338 h 28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71916" h="288005">
                <a:moveTo>
                  <a:pt x="185737" y="287338"/>
                </a:moveTo>
                <a:cubicBezTo>
                  <a:pt x="195527" y="293688"/>
                  <a:pt x="148431" y="253471"/>
                  <a:pt x="117475" y="220663"/>
                </a:cubicBezTo>
                <a:cubicBezTo>
                  <a:pt x="86519" y="187855"/>
                  <a:pt x="-264" y="104511"/>
                  <a:pt x="0" y="90488"/>
                </a:cubicBezTo>
                <a:cubicBezTo>
                  <a:pt x="264" y="76465"/>
                  <a:pt x="52123" y="138112"/>
                  <a:pt x="119062" y="136525"/>
                </a:cubicBezTo>
                <a:cubicBezTo>
                  <a:pt x="186001" y="134938"/>
                  <a:pt x="357187" y="87313"/>
                  <a:pt x="401637" y="80963"/>
                </a:cubicBezTo>
                <a:cubicBezTo>
                  <a:pt x="446087" y="74613"/>
                  <a:pt x="361950" y="93927"/>
                  <a:pt x="385762" y="98425"/>
                </a:cubicBezTo>
                <a:cubicBezTo>
                  <a:pt x="409575" y="102923"/>
                  <a:pt x="481541" y="114829"/>
                  <a:pt x="544512" y="107950"/>
                </a:cubicBezTo>
                <a:cubicBezTo>
                  <a:pt x="607483" y="101071"/>
                  <a:pt x="709347" y="68527"/>
                  <a:pt x="763587" y="57150"/>
                </a:cubicBezTo>
                <a:cubicBezTo>
                  <a:pt x="817827" y="45773"/>
                  <a:pt x="884237" y="46302"/>
                  <a:pt x="869950" y="39688"/>
                </a:cubicBezTo>
                <a:cubicBezTo>
                  <a:pt x="855663" y="33074"/>
                  <a:pt x="739245" y="24078"/>
                  <a:pt x="677862" y="17463"/>
                </a:cubicBezTo>
                <a:lnTo>
                  <a:pt x="501650" y="0"/>
                </a:lnTo>
                <a:cubicBezTo>
                  <a:pt x="491596" y="264"/>
                  <a:pt x="637910" y="6879"/>
                  <a:pt x="617537" y="19050"/>
                </a:cubicBezTo>
                <a:cubicBezTo>
                  <a:pt x="597164" y="31221"/>
                  <a:pt x="348191" y="74083"/>
                  <a:pt x="379412" y="73025"/>
                </a:cubicBezTo>
                <a:cubicBezTo>
                  <a:pt x="410633" y="71967"/>
                  <a:pt x="810154" y="14287"/>
                  <a:pt x="804862" y="12700"/>
                </a:cubicBezTo>
                <a:cubicBezTo>
                  <a:pt x="799570" y="11113"/>
                  <a:pt x="446351" y="47096"/>
                  <a:pt x="347662" y="63500"/>
                </a:cubicBezTo>
                <a:cubicBezTo>
                  <a:pt x="248973" y="79904"/>
                  <a:pt x="260615" y="99219"/>
                  <a:pt x="212725" y="111125"/>
                </a:cubicBezTo>
                <a:cubicBezTo>
                  <a:pt x="164835" y="123031"/>
                  <a:pt x="85990" y="123032"/>
                  <a:pt x="60325" y="134938"/>
                </a:cubicBezTo>
                <a:cubicBezTo>
                  <a:pt x="34660" y="146844"/>
                  <a:pt x="37835" y="156105"/>
                  <a:pt x="58737" y="182563"/>
                </a:cubicBezTo>
                <a:cubicBezTo>
                  <a:pt x="79639" y="209021"/>
                  <a:pt x="175947" y="280988"/>
                  <a:pt x="185737" y="2873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AAD0512C-287D-4A6C-9DE3-A39425DA4107}"/>
              </a:ext>
            </a:extLst>
          </p:cNvPr>
          <p:cNvSpPr/>
          <p:nvPr/>
        </p:nvSpPr>
        <p:spPr>
          <a:xfrm>
            <a:off x="2787920" y="5808358"/>
            <a:ext cx="353510" cy="599149"/>
          </a:xfrm>
          <a:custGeom>
            <a:avLst/>
            <a:gdLst>
              <a:gd name="connsiteX0" fmla="*/ 353213 w 353510"/>
              <a:gd name="connsiteY0" fmla="*/ 54809 h 599149"/>
              <a:gd name="connsiteX1" fmla="*/ 198697 w 353510"/>
              <a:gd name="connsiteY1" fmla="*/ 279175 h 599149"/>
              <a:gd name="connsiteX2" fmla="*/ 181763 w 353510"/>
              <a:gd name="connsiteY2" fmla="*/ 442159 h 599149"/>
              <a:gd name="connsiteX3" fmla="*/ 262197 w 353510"/>
              <a:gd name="connsiteY3" fmla="*/ 594559 h 599149"/>
              <a:gd name="connsiteX4" fmla="*/ 200813 w 353510"/>
              <a:gd name="connsiteY4" fmla="*/ 537409 h 599149"/>
              <a:gd name="connsiteX5" fmla="*/ 48413 w 353510"/>
              <a:gd name="connsiteY5" fmla="*/ 317275 h 599149"/>
              <a:gd name="connsiteX6" fmla="*/ 6080 w 353510"/>
              <a:gd name="connsiteY6" fmla="*/ 226259 h 599149"/>
              <a:gd name="connsiteX7" fmla="*/ 162713 w 353510"/>
              <a:gd name="connsiteY7" fmla="*/ 1892 h 599149"/>
              <a:gd name="connsiteX8" fmla="*/ 73813 w 353510"/>
              <a:gd name="connsiteY8" fmla="*/ 124659 h 599149"/>
              <a:gd name="connsiteX9" fmla="*/ 31480 w 353510"/>
              <a:gd name="connsiteY9" fmla="*/ 232609 h 599149"/>
              <a:gd name="connsiteX10" fmla="*/ 48413 w 353510"/>
              <a:gd name="connsiteY10" fmla="*/ 302459 h 599149"/>
              <a:gd name="connsiteX11" fmla="*/ 215630 w 353510"/>
              <a:gd name="connsiteY11" fmla="*/ 583975 h 599149"/>
              <a:gd name="connsiteX12" fmla="*/ 190230 w 353510"/>
              <a:gd name="connsiteY12" fmla="*/ 467559 h 599149"/>
              <a:gd name="connsiteX13" fmla="*/ 154247 w 353510"/>
              <a:gd name="connsiteY13" fmla="*/ 342675 h 599149"/>
              <a:gd name="connsiteX14" fmla="*/ 353213 w 353510"/>
              <a:gd name="connsiteY14" fmla="*/ 54809 h 59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3510" h="599149">
                <a:moveTo>
                  <a:pt x="353213" y="54809"/>
                </a:moveTo>
                <a:cubicBezTo>
                  <a:pt x="360621" y="44226"/>
                  <a:pt x="227272" y="214617"/>
                  <a:pt x="198697" y="279175"/>
                </a:cubicBezTo>
                <a:cubicBezTo>
                  <a:pt x="170122" y="343733"/>
                  <a:pt x="171180" y="389595"/>
                  <a:pt x="181763" y="442159"/>
                </a:cubicBezTo>
                <a:cubicBezTo>
                  <a:pt x="192346" y="494723"/>
                  <a:pt x="259022" y="578684"/>
                  <a:pt x="262197" y="594559"/>
                </a:cubicBezTo>
                <a:cubicBezTo>
                  <a:pt x="265372" y="610434"/>
                  <a:pt x="236444" y="583623"/>
                  <a:pt x="200813" y="537409"/>
                </a:cubicBezTo>
                <a:cubicBezTo>
                  <a:pt x="165182" y="491195"/>
                  <a:pt x="80868" y="369133"/>
                  <a:pt x="48413" y="317275"/>
                </a:cubicBezTo>
                <a:cubicBezTo>
                  <a:pt x="15958" y="265417"/>
                  <a:pt x="-12970" y="278823"/>
                  <a:pt x="6080" y="226259"/>
                </a:cubicBezTo>
                <a:cubicBezTo>
                  <a:pt x="25130" y="173695"/>
                  <a:pt x="151424" y="18825"/>
                  <a:pt x="162713" y="1892"/>
                </a:cubicBezTo>
                <a:cubicBezTo>
                  <a:pt x="174002" y="-15041"/>
                  <a:pt x="95685" y="86206"/>
                  <a:pt x="73813" y="124659"/>
                </a:cubicBezTo>
                <a:cubicBezTo>
                  <a:pt x="51941" y="163112"/>
                  <a:pt x="35713" y="202976"/>
                  <a:pt x="31480" y="232609"/>
                </a:cubicBezTo>
                <a:cubicBezTo>
                  <a:pt x="27247" y="262242"/>
                  <a:pt x="17721" y="243898"/>
                  <a:pt x="48413" y="302459"/>
                </a:cubicBezTo>
                <a:cubicBezTo>
                  <a:pt x="79105" y="361020"/>
                  <a:pt x="191994" y="556458"/>
                  <a:pt x="215630" y="583975"/>
                </a:cubicBezTo>
                <a:cubicBezTo>
                  <a:pt x="239266" y="611492"/>
                  <a:pt x="200461" y="507776"/>
                  <a:pt x="190230" y="467559"/>
                </a:cubicBezTo>
                <a:cubicBezTo>
                  <a:pt x="179999" y="427342"/>
                  <a:pt x="125672" y="414995"/>
                  <a:pt x="154247" y="342675"/>
                </a:cubicBezTo>
                <a:cubicBezTo>
                  <a:pt x="182822" y="270356"/>
                  <a:pt x="345805" y="65392"/>
                  <a:pt x="353213" y="5480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9C398EA8-9AB2-46AA-BC8F-2F60933556C9}"/>
              </a:ext>
            </a:extLst>
          </p:cNvPr>
          <p:cNvSpPr/>
          <p:nvPr/>
        </p:nvSpPr>
        <p:spPr>
          <a:xfrm>
            <a:off x="2346547" y="4879593"/>
            <a:ext cx="191220" cy="787250"/>
          </a:xfrm>
          <a:custGeom>
            <a:avLst/>
            <a:gdLst>
              <a:gd name="connsiteX0" fmla="*/ 2953 w 191220"/>
              <a:gd name="connsiteY0" fmla="*/ 3557 h 787250"/>
              <a:gd name="connsiteX1" fmla="*/ 69628 w 191220"/>
              <a:gd name="connsiteY1" fmla="*/ 28957 h 787250"/>
              <a:gd name="connsiteX2" fmla="*/ 187103 w 191220"/>
              <a:gd name="connsiteY2" fmla="*/ 86107 h 787250"/>
              <a:gd name="connsiteX3" fmla="*/ 164878 w 191220"/>
              <a:gd name="connsiteY3" fmla="*/ 175007 h 787250"/>
              <a:gd name="connsiteX4" fmla="*/ 168053 w 191220"/>
              <a:gd name="connsiteY4" fmla="*/ 784607 h 787250"/>
              <a:gd name="connsiteX5" fmla="*/ 168053 w 191220"/>
              <a:gd name="connsiteY5" fmla="*/ 397257 h 787250"/>
              <a:gd name="connsiteX6" fmla="*/ 142653 w 191220"/>
              <a:gd name="connsiteY6" fmla="*/ 419482 h 787250"/>
              <a:gd name="connsiteX7" fmla="*/ 164878 w 191220"/>
              <a:gd name="connsiteY7" fmla="*/ 105157 h 787250"/>
              <a:gd name="connsiteX8" fmla="*/ 2953 w 191220"/>
              <a:gd name="connsiteY8" fmla="*/ 3557 h 78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220" h="787250">
                <a:moveTo>
                  <a:pt x="2953" y="3557"/>
                </a:moveTo>
                <a:cubicBezTo>
                  <a:pt x="-12922" y="-9143"/>
                  <a:pt x="38936" y="15199"/>
                  <a:pt x="69628" y="28957"/>
                </a:cubicBezTo>
                <a:cubicBezTo>
                  <a:pt x="100320" y="42715"/>
                  <a:pt x="171228" y="61765"/>
                  <a:pt x="187103" y="86107"/>
                </a:cubicBezTo>
                <a:cubicBezTo>
                  <a:pt x="202978" y="110449"/>
                  <a:pt x="168053" y="58590"/>
                  <a:pt x="164878" y="175007"/>
                </a:cubicBezTo>
                <a:cubicBezTo>
                  <a:pt x="161703" y="291424"/>
                  <a:pt x="167524" y="747565"/>
                  <a:pt x="168053" y="784607"/>
                </a:cubicBezTo>
                <a:cubicBezTo>
                  <a:pt x="168582" y="821649"/>
                  <a:pt x="172286" y="458111"/>
                  <a:pt x="168053" y="397257"/>
                </a:cubicBezTo>
                <a:cubicBezTo>
                  <a:pt x="163820" y="336403"/>
                  <a:pt x="143182" y="468165"/>
                  <a:pt x="142653" y="419482"/>
                </a:cubicBezTo>
                <a:cubicBezTo>
                  <a:pt x="142124" y="370799"/>
                  <a:pt x="188161" y="176595"/>
                  <a:pt x="164878" y="105157"/>
                </a:cubicBezTo>
                <a:cubicBezTo>
                  <a:pt x="141595" y="33719"/>
                  <a:pt x="18828" y="16257"/>
                  <a:pt x="2953" y="35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B7DC2B8E-50BF-4560-978D-1F8F652DEDA1}"/>
              </a:ext>
            </a:extLst>
          </p:cNvPr>
          <p:cNvSpPr/>
          <p:nvPr/>
        </p:nvSpPr>
        <p:spPr>
          <a:xfrm>
            <a:off x="2647168" y="4723037"/>
            <a:ext cx="264455" cy="983162"/>
          </a:xfrm>
          <a:custGeom>
            <a:avLst/>
            <a:gdLst>
              <a:gd name="connsiteX0" fmla="*/ 210332 w 264455"/>
              <a:gd name="connsiteY0" fmla="*/ 1363 h 983162"/>
              <a:gd name="connsiteX1" fmla="*/ 70632 w 264455"/>
              <a:gd name="connsiteY1" fmla="*/ 201388 h 983162"/>
              <a:gd name="connsiteX2" fmla="*/ 73807 w 264455"/>
              <a:gd name="connsiteY2" fmla="*/ 487138 h 983162"/>
              <a:gd name="connsiteX3" fmla="*/ 51582 w 264455"/>
              <a:gd name="connsiteY3" fmla="*/ 233138 h 983162"/>
              <a:gd name="connsiteX4" fmla="*/ 96032 w 264455"/>
              <a:gd name="connsiteY4" fmla="*/ 728438 h 983162"/>
              <a:gd name="connsiteX5" fmla="*/ 264307 w 264455"/>
              <a:gd name="connsiteY5" fmla="*/ 969738 h 983162"/>
              <a:gd name="connsiteX6" fmla="*/ 64282 w 264455"/>
              <a:gd name="connsiteY6" fmla="*/ 950688 h 983162"/>
              <a:gd name="connsiteX7" fmla="*/ 7132 w 264455"/>
              <a:gd name="connsiteY7" fmla="*/ 937988 h 983162"/>
              <a:gd name="connsiteX8" fmla="*/ 203982 w 264455"/>
              <a:gd name="connsiteY8" fmla="*/ 906238 h 983162"/>
              <a:gd name="connsiteX9" fmla="*/ 111907 w 264455"/>
              <a:gd name="connsiteY9" fmla="*/ 683988 h 983162"/>
              <a:gd name="connsiteX10" fmla="*/ 29357 w 264455"/>
              <a:gd name="connsiteY10" fmla="*/ 299813 h 983162"/>
              <a:gd name="connsiteX11" fmla="*/ 210332 w 264455"/>
              <a:gd name="connsiteY11" fmla="*/ 1363 h 98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4455" h="983162">
                <a:moveTo>
                  <a:pt x="210332" y="1363"/>
                </a:moveTo>
                <a:cubicBezTo>
                  <a:pt x="217211" y="-15041"/>
                  <a:pt x="93386" y="120426"/>
                  <a:pt x="70632" y="201388"/>
                </a:cubicBezTo>
                <a:cubicBezTo>
                  <a:pt x="47878" y="282350"/>
                  <a:pt x="76982" y="481846"/>
                  <a:pt x="73807" y="487138"/>
                </a:cubicBezTo>
                <a:cubicBezTo>
                  <a:pt x="70632" y="492430"/>
                  <a:pt x="47878" y="192921"/>
                  <a:pt x="51582" y="233138"/>
                </a:cubicBezTo>
                <a:cubicBezTo>
                  <a:pt x="55286" y="273355"/>
                  <a:pt x="60578" y="605671"/>
                  <a:pt x="96032" y="728438"/>
                </a:cubicBezTo>
                <a:cubicBezTo>
                  <a:pt x="131486" y="851205"/>
                  <a:pt x="269599" y="932696"/>
                  <a:pt x="264307" y="969738"/>
                </a:cubicBezTo>
                <a:cubicBezTo>
                  <a:pt x="259015" y="1006780"/>
                  <a:pt x="107144" y="955980"/>
                  <a:pt x="64282" y="950688"/>
                </a:cubicBezTo>
                <a:cubicBezTo>
                  <a:pt x="21420" y="945396"/>
                  <a:pt x="-16151" y="945396"/>
                  <a:pt x="7132" y="937988"/>
                </a:cubicBezTo>
                <a:cubicBezTo>
                  <a:pt x="30415" y="930580"/>
                  <a:pt x="186520" y="948571"/>
                  <a:pt x="203982" y="906238"/>
                </a:cubicBezTo>
                <a:cubicBezTo>
                  <a:pt x="221444" y="863905"/>
                  <a:pt x="141011" y="785059"/>
                  <a:pt x="111907" y="683988"/>
                </a:cubicBezTo>
                <a:cubicBezTo>
                  <a:pt x="82803" y="582917"/>
                  <a:pt x="10307" y="413055"/>
                  <a:pt x="29357" y="299813"/>
                </a:cubicBezTo>
                <a:cubicBezTo>
                  <a:pt x="48407" y="186571"/>
                  <a:pt x="203453" y="17767"/>
                  <a:pt x="210332" y="13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C7A6883A-CABE-4D3C-AF04-928FD8157C10}"/>
              </a:ext>
            </a:extLst>
          </p:cNvPr>
          <p:cNvSpPr/>
          <p:nvPr/>
        </p:nvSpPr>
        <p:spPr>
          <a:xfrm>
            <a:off x="3218856" y="5072560"/>
            <a:ext cx="351053" cy="323402"/>
          </a:xfrm>
          <a:custGeom>
            <a:avLst/>
            <a:gdLst>
              <a:gd name="connsiteX0" fmla="*/ 594 w 351053"/>
              <a:gd name="connsiteY0" fmla="*/ 1090 h 323402"/>
              <a:gd name="connsiteX1" fmla="*/ 279994 w 351053"/>
              <a:gd name="connsiteY1" fmla="*/ 293190 h 323402"/>
              <a:gd name="connsiteX2" fmla="*/ 349844 w 351053"/>
              <a:gd name="connsiteY2" fmla="*/ 305890 h 323402"/>
              <a:gd name="connsiteX3" fmla="*/ 241894 w 351053"/>
              <a:gd name="connsiteY3" fmla="*/ 220165 h 323402"/>
              <a:gd name="connsiteX4" fmla="*/ 206969 w 351053"/>
              <a:gd name="connsiteY4" fmla="*/ 194765 h 323402"/>
              <a:gd name="connsiteX5" fmla="*/ 594 w 351053"/>
              <a:gd name="connsiteY5" fmla="*/ 1090 h 32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053" h="323402">
                <a:moveTo>
                  <a:pt x="594" y="1090"/>
                </a:moveTo>
                <a:cubicBezTo>
                  <a:pt x="12765" y="17494"/>
                  <a:pt x="221786" y="242390"/>
                  <a:pt x="279994" y="293190"/>
                </a:cubicBezTo>
                <a:cubicBezTo>
                  <a:pt x="338202" y="343990"/>
                  <a:pt x="356194" y="318061"/>
                  <a:pt x="349844" y="305890"/>
                </a:cubicBezTo>
                <a:cubicBezTo>
                  <a:pt x="343494" y="293719"/>
                  <a:pt x="265706" y="238686"/>
                  <a:pt x="241894" y="220165"/>
                </a:cubicBezTo>
                <a:cubicBezTo>
                  <a:pt x="218082" y="201644"/>
                  <a:pt x="247186" y="231278"/>
                  <a:pt x="206969" y="194765"/>
                </a:cubicBezTo>
                <a:cubicBezTo>
                  <a:pt x="166752" y="158253"/>
                  <a:pt x="-11577" y="-15314"/>
                  <a:pt x="594" y="109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1D651A7A-D98F-4A26-8F6F-F39AEA31980A}"/>
              </a:ext>
            </a:extLst>
          </p:cNvPr>
          <p:cNvSpPr/>
          <p:nvPr/>
        </p:nvSpPr>
        <p:spPr>
          <a:xfrm>
            <a:off x="2997193" y="5678475"/>
            <a:ext cx="524675" cy="536230"/>
          </a:xfrm>
          <a:custGeom>
            <a:avLst/>
            <a:gdLst>
              <a:gd name="connsiteX0" fmla="*/ 390532 w 524675"/>
              <a:gd name="connsiteY0" fmla="*/ 1600 h 536230"/>
              <a:gd name="connsiteX1" fmla="*/ 168282 w 524675"/>
              <a:gd name="connsiteY1" fmla="*/ 388950 h 536230"/>
              <a:gd name="connsiteX2" fmla="*/ 7 w 524675"/>
              <a:gd name="connsiteY2" fmla="*/ 535000 h 536230"/>
              <a:gd name="connsiteX3" fmla="*/ 161932 w 524675"/>
              <a:gd name="connsiteY3" fmla="*/ 455625 h 536230"/>
              <a:gd name="connsiteX4" fmla="*/ 273057 w 524675"/>
              <a:gd name="connsiteY4" fmla="*/ 395300 h 536230"/>
              <a:gd name="connsiteX5" fmla="*/ 523882 w 524675"/>
              <a:gd name="connsiteY5" fmla="*/ 160350 h 536230"/>
              <a:gd name="connsiteX6" fmla="*/ 352432 w 524675"/>
              <a:gd name="connsiteY6" fmla="*/ 290525 h 536230"/>
              <a:gd name="connsiteX7" fmla="*/ 352432 w 524675"/>
              <a:gd name="connsiteY7" fmla="*/ 274650 h 536230"/>
              <a:gd name="connsiteX8" fmla="*/ 419107 w 524675"/>
              <a:gd name="connsiteY8" fmla="*/ 131775 h 536230"/>
              <a:gd name="connsiteX9" fmla="*/ 269882 w 524675"/>
              <a:gd name="connsiteY9" fmla="*/ 363550 h 536230"/>
              <a:gd name="connsiteX10" fmla="*/ 107957 w 524675"/>
              <a:gd name="connsiteY10" fmla="*/ 461975 h 536230"/>
              <a:gd name="connsiteX11" fmla="*/ 215907 w 524675"/>
              <a:gd name="connsiteY11" fmla="*/ 258775 h 536230"/>
              <a:gd name="connsiteX12" fmla="*/ 390532 w 524675"/>
              <a:gd name="connsiteY12" fmla="*/ 1600 h 53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4675" h="536230">
                <a:moveTo>
                  <a:pt x="390532" y="1600"/>
                </a:moveTo>
                <a:cubicBezTo>
                  <a:pt x="382595" y="23296"/>
                  <a:pt x="233369" y="300050"/>
                  <a:pt x="168282" y="388950"/>
                </a:cubicBezTo>
                <a:cubicBezTo>
                  <a:pt x="103195" y="477850"/>
                  <a:pt x="1065" y="523888"/>
                  <a:pt x="7" y="535000"/>
                </a:cubicBezTo>
                <a:cubicBezTo>
                  <a:pt x="-1051" y="546112"/>
                  <a:pt x="116424" y="478908"/>
                  <a:pt x="161932" y="455625"/>
                </a:cubicBezTo>
                <a:cubicBezTo>
                  <a:pt x="207440" y="432342"/>
                  <a:pt x="212732" y="444512"/>
                  <a:pt x="273057" y="395300"/>
                </a:cubicBezTo>
                <a:cubicBezTo>
                  <a:pt x="333382" y="346088"/>
                  <a:pt x="510653" y="177813"/>
                  <a:pt x="523882" y="160350"/>
                </a:cubicBezTo>
                <a:cubicBezTo>
                  <a:pt x="537111" y="142888"/>
                  <a:pt x="381007" y="271475"/>
                  <a:pt x="352432" y="290525"/>
                </a:cubicBezTo>
                <a:cubicBezTo>
                  <a:pt x="323857" y="309575"/>
                  <a:pt x="341319" y="301108"/>
                  <a:pt x="352432" y="274650"/>
                </a:cubicBezTo>
                <a:cubicBezTo>
                  <a:pt x="363544" y="248192"/>
                  <a:pt x="432865" y="116958"/>
                  <a:pt x="419107" y="131775"/>
                </a:cubicBezTo>
                <a:cubicBezTo>
                  <a:pt x="405349" y="146592"/>
                  <a:pt x="321740" y="308517"/>
                  <a:pt x="269882" y="363550"/>
                </a:cubicBezTo>
                <a:cubicBezTo>
                  <a:pt x="218024" y="418583"/>
                  <a:pt x="116953" y="479438"/>
                  <a:pt x="107957" y="461975"/>
                </a:cubicBezTo>
                <a:cubicBezTo>
                  <a:pt x="98961" y="444513"/>
                  <a:pt x="169340" y="332858"/>
                  <a:pt x="215907" y="258775"/>
                </a:cubicBezTo>
                <a:cubicBezTo>
                  <a:pt x="262474" y="184692"/>
                  <a:pt x="398469" y="-20096"/>
                  <a:pt x="390532" y="160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2CE41221-1B3C-4CA0-A213-EF8E313C4BBC}"/>
              </a:ext>
            </a:extLst>
          </p:cNvPr>
          <p:cNvSpPr/>
          <p:nvPr/>
        </p:nvSpPr>
        <p:spPr>
          <a:xfrm>
            <a:off x="3048000" y="4313751"/>
            <a:ext cx="322625" cy="760061"/>
          </a:xfrm>
          <a:custGeom>
            <a:avLst/>
            <a:gdLst>
              <a:gd name="connsiteX0" fmla="*/ 12700 w 322625"/>
              <a:gd name="connsiteY0" fmla="*/ 16 h 760061"/>
              <a:gd name="connsiteX1" fmla="*/ 76200 w 322625"/>
              <a:gd name="connsiteY1" fmla="*/ 300582 h 760061"/>
              <a:gd name="connsiteX2" fmla="*/ 0 w 322625"/>
              <a:gd name="connsiteY2" fmla="*/ 182049 h 760061"/>
              <a:gd name="connsiteX3" fmla="*/ 131233 w 322625"/>
              <a:gd name="connsiteY3" fmla="*/ 389482 h 760061"/>
              <a:gd name="connsiteX4" fmla="*/ 321733 w 322625"/>
              <a:gd name="connsiteY4" fmla="*/ 757782 h 760061"/>
              <a:gd name="connsiteX5" fmla="*/ 207433 w 322625"/>
              <a:gd name="connsiteY5" fmla="*/ 554582 h 760061"/>
              <a:gd name="connsiteX6" fmla="*/ 59267 w 322625"/>
              <a:gd name="connsiteY6" fmla="*/ 287882 h 760061"/>
              <a:gd name="connsiteX7" fmla="*/ 12700 w 322625"/>
              <a:gd name="connsiteY7" fmla="*/ 16 h 76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625" h="760061">
                <a:moveTo>
                  <a:pt x="12700" y="16"/>
                </a:moveTo>
                <a:cubicBezTo>
                  <a:pt x="15522" y="2133"/>
                  <a:pt x="78317" y="270243"/>
                  <a:pt x="76200" y="300582"/>
                </a:cubicBezTo>
                <a:cubicBezTo>
                  <a:pt x="74083" y="330921"/>
                  <a:pt x="0" y="182049"/>
                  <a:pt x="0" y="182049"/>
                </a:cubicBezTo>
                <a:cubicBezTo>
                  <a:pt x="9172" y="196866"/>
                  <a:pt x="77611" y="293527"/>
                  <a:pt x="131233" y="389482"/>
                </a:cubicBezTo>
                <a:cubicBezTo>
                  <a:pt x="184855" y="485437"/>
                  <a:pt x="309033" y="730265"/>
                  <a:pt x="321733" y="757782"/>
                </a:cubicBezTo>
                <a:cubicBezTo>
                  <a:pt x="334433" y="785299"/>
                  <a:pt x="207433" y="554582"/>
                  <a:pt x="207433" y="554582"/>
                </a:cubicBezTo>
                <a:cubicBezTo>
                  <a:pt x="163689" y="476265"/>
                  <a:pt x="91017" y="380310"/>
                  <a:pt x="59267" y="287882"/>
                </a:cubicBezTo>
                <a:cubicBezTo>
                  <a:pt x="27517" y="195454"/>
                  <a:pt x="9878" y="-2101"/>
                  <a:pt x="12700" y="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BF606E5F-6BCA-475F-9033-8243F2FF33AC}"/>
              </a:ext>
            </a:extLst>
          </p:cNvPr>
          <p:cNvSpPr/>
          <p:nvPr/>
        </p:nvSpPr>
        <p:spPr>
          <a:xfrm>
            <a:off x="5233831" y="3833804"/>
            <a:ext cx="546672" cy="524780"/>
          </a:xfrm>
          <a:custGeom>
            <a:avLst/>
            <a:gdLst>
              <a:gd name="connsiteX0" fmla="*/ 157 w 546672"/>
              <a:gd name="connsiteY0" fmla="*/ 9 h 524780"/>
              <a:gd name="connsiteX1" fmla="*/ 25557 w 546672"/>
              <a:gd name="connsiteY1" fmla="*/ 174634 h 524780"/>
              <a:gd name="connsiteX2" fmla="*/ 14444 w 546672"/>
              <a:gd name="connsiteY2" fmla="*/ 120659 h 524780"/>
              <a:gd name="connsiteX3" fmla="*/ 122394 w 546672"/>
              <a:gd name="connsiteY3" fmla="*/ 268296 h 524780"/>
              <a:gd name="connsiteX4" fmla="*/ 87469 w 546672"/>
              <a:gd name="connsiteY4" fmla="*/ 239721 h 524780"/>
              <a:gd name="connsiteX5" fmla="*/ 236694 w 546672"/>
              <a:gd name="connsiteY5" fmla="*/ 390534 h 524780"/>
              <a:gd name="connsiteX6" fmla="*/ 192244 w 546672"/>
              <a:gd name="connsiteY6" fmla="*/ 349259 h 524780"/>
              <a:gd name="connsiteX7" fmla="*/ 354169 w 546672"/>
              <a:gd name="connsiteY7" fmla="*/ 463559 h 524780"/>
              <a:gd name="connsiteX8" fmla="*/ 304957 w 546672"/>
              <a:gd name="connsiteY8" fmla="*/ 431809 h 524780"/>
              <a:gd name="connsiteX9" fmla="*/ 541494 w 546672"/>
              <a:gd name="connsiteY9" fmla="*/ 522296 h 524780"/>
              <a:gd name="connsiteX10" fmla="*/ 462119 w 546672"/>
              <a:gd name="connsiteY10" fmla="*/ 495309 h 524780"/>
              <a:gd name="connsiteX11" fmla="*/ 390682 w 546672"/>
              <a:gd name="connsiteY11" fmla="*/ 452446 h 524780"/>
              <a:gd name="connsiteX12" fmla="*/ 212882 w 546672"/>
              <a:gd name="connsiteY12" fmla="*/ 355609 h 524780"/>
              <a:gd name="connsiteX13" fmla="*/ 174782 w 546672"/>
              <a:gd name="connsiteY13" fmla="*/ 317509 h 524780"/>
              <a:gd name="connsiteX14" fmla="*/ 58894 w 546672"/>
              <a:gd name="connsiteY14" fmla="*/ 212734 h 524780"/>
              <a:gd name="connsiteX15" fmla="*/ 39844 w 546672"/>
              <a:gd name="connsiteY15" fmla="*/ 166696 h 524780"/>
              <a:gd name="connsiteX16" fmla="*/ 157 w 546672"/>
              <a:gd name="connsiteY16" fmla="*/ 9 h 52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6672" h="524780">
                <a:moveTo>
                  <a:pt x="157" y="9"/>
                </a:moveTo>
                <a:cubicBezTo>
                  <a:pt x="-2224" y="1332"/>
                  <a:pt x="23176" y="154526"/>
                  <a:pt x="25557" y="174634"/>
                </a:cubicBezTo>
                <a:cubicBezTo>
                  <a:pt x="27938" y="194742"/>
                  <a:pt x="-1695" y="105049"/>
                  <a:pt x="14444" y="120659"/>
                </a:cubicBezTo>
                <a:cubicBezTo>
                  <a:pt x="30583" y="136269"/>
                  <a:pt x="110223" y="248452"/>
                  <a:pt x="122394" y="268296"/>
                </a:cubicBezTo>
                <a:cubicBezTo>
                  <a:pt x="134565" y="288140"/>
                  <a:pt x="68419" y="219348"/>
                  <a:pt x="87469" y="239721"/>
                </a:cubicBezTo>
                <a:cubicBezTo>
                  <a:pt x="106519" y="260094"/>
                  <a:pt x="219232" y="372278"/>
                  <a:pt x="236694" y="390534"/>
                </a:cubicBezTo>
                <a:cubicBezTo>
                  <a:pt x="254156" y="408790"/>
                  <a:pt x="172665" y="337088"/>
                  <a:pt x="192244" y="349259"/>
                </a:cubicBezTo>
                <a:cubicBezTo>
                  <a:pt x="211823" y="361430"/>
                  <a:pt x="335384" y="449801"/>
                  <a:pt x="354169" y="463559"/>
                </a:cubicBezTo>
                <a:cubicBezTo>
                  <a:pt x="372954" y="477317"/>
                  <a:pt x="273736" y="422020"/>
                  <a:pt x="304957" y="431809"/>
                </a:cubicBezTo>
                <a:cubicBezTo>
                  <a:pt x="336178" y="441598"/>
                  <a:pt x="515300" y="511713"/>
                  <a:pt x="541494" y="522296"/>
                </a:cubicBezTo>
                <a:cubicBezTo>
                  <a:pt x="567688" y="532879"/>
                  <a:pt x="487254" y="506951"/>
                  <a:pt x="462119" y="495309"/>
                </a:cubicBezTo>
                <a:cubicBezTo>
                  <a:pt x="436984" y="483667"/>
                  <a:pt x="432221" y="475729"/>
                  <a:pt x="390682" y="452446"/>
                </a:cubicBezTo>
                <a:cubicBezTo>
                  <a:pt x="349143" y="429163"/>
                  <a:pt x="248865" y="378098"/>
                  <a:pt x="212882" y="355609"/>
                </a:cubicBezTo>
                <a:cubicBezTo>
                  <a:pt x="176899" y="333120"/>
                  <a:pt x="200447" y="341321"/>
                  <a:pt x="174782" y="317509"/>
                </a:cubicBezTo>
                <a:cubicBezTo>
                  <a:pt x="149117" y="293697"/>
                  <a:pt x="81384" y="237869"/>
                  <a:pt x="58894" y="212734"/>
                </a:cubicBezTo>
                <a:cubicBezTo>
                  <a:pt x="36404" y="187599"/>
                  <a:pt x="48575" y="199240"/>
                  <a:pt x="39844" y="166696"/>
                </a:cubicBezTo>
                <a:cubicBezTo>
                  <a:pt x="31113" y="134152"/>
                  <a:pt x="2538" y="-1314"/>
                  <a:pt x="157" y="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C58F80A6-AFA9-4AC9-A903-1446A9DF6948}"/>
              </a:ext>
            </a:extLst>
          </p:cNvPr>
          <p:cNvSpPr/>
          <p:nvPr/>
        </p:nvSpPr>
        <p:spPr>
          <a:xfrm>
            <a:off x="6024680" y="3966901"/>
            <a:ext cx="171246" cy="383005"/>
          </a:xfrm>
          <a:custGeom>
            <a:avLst/>
            <a:gdLst>
              <a:gd name="connsiteX0" fmla="*/ 144345 w 171246"/>
              <a:gd name="connsiteY0" fmla="*/ 1849 h 383005"/>
              <a:gd name="connsiteX1" fmla="*/ 141170 w 171246"/>
              <a:gd name="connsiteY1" fmla="*/ 227274 h 383005"/>
              <a:gd name="connsiteX2" fmla="*/ 153870 w 171246"/>
              <a:gd name="connsiteY2" fmla="*/ 132024 h 383005"/>
              <a:gd name="connsiteX3" fmla="*/ 87195 w 171246"/>
              <a:gd name="connsiteY3" fmla="*/ 297124 h 383005"/>
              <a:gd name="connsiteX4" fmla="*/ 1470 w 171246"/>
              <a:gd name="connsiteY4" fmla="*/ 376499 h 383005"/>
              <a:gd name="connsiteX5" fmla="*/ 163395 w 171246"/>
              <a:gd name="connsiteY5" fmla="*/ 132024 h 383005"/>
              <a:gd name="connsiteX6" fmla="*/ 144345 w 171246"/>
              <a:gd name="connsiteY6" fmla="*/ 1849 h 38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246" h="383005">
                <a:moveTo>
                  <a:pt x="144345" y="1849"/>
                </a:moveTo>
                <a:cubicBezTo>
                  <a:pt x="140641" y="17724"/>
                  <a:pt x="139583" y="205578"/>
                  <a:pt x="141170" y="227274"/>
                </a:cubicBezTo>
                <a:cubicBezTo>
                  <a:pt x="142757" y="248970"/>
                  <a:pt x="162866" y="120382"/>
                  <a:pt x="153870" y="132024"/>
                </a:cubicBezTo>
                <a:cubicBezTo>
                  <a:pt x="144874" y="143666"/>
                  <a:pt x="112595" y="256378"/>
                  <a:pt x="87195" y="297124"/>
                </a:cubicBezTo>
                <a:cubicBezTo>
                  <a:pt x="61795" y="337870"/>
                  <a:pt x="-11230" y="404016"/>
                  <a:pt x="1470" y="376499"/>
                </a:cubicBezTo>
                <a:cubicBezTo>
                  <a:pt x="14170" y="348982"/>
                  <a:pt x="139053" y="188116"/>
                  <a:pt x="163395" y="132024"/>
                </a:cubicBezTo>
                <a:cubicBezTo>
                  <a:pt x="187737" y="75932"/>
                  <a:pt x="148049" y="-14026"/>
                  <a:pt x="144345" y="184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54F3117E-CD61-4FE2-9ED8-AECF43CB911D}"/>
              </a:ext>
            </a:extLst>
          </p:cNvPr>
          <p:cNvSpPr/>
          <p:nvPr/>
        </p:nvSpPr>
        <p:spPr>
          <a:xfrm>
            <a:off x="8355174" y="5492627"/>
            <a:ext cx="163933" cy="445479"/>
          </a:xfrm>
          <a:custGeom>
            <a:avLst/>
            <a:gdLst>
              <a:gd name="connsiteX0" fmla="*/ 3014 w 163933"/>
              <a:gd name="connsiteY0" fmla="*/ 147761 h 445479"/>
              <a:gd name="connsiteX1" fmla="*/ 72864 w 163933"/>
              <a:gd name="connsiteY1" fmla="*/ 322386 h 445479"/>
              <a:gd name="connsiteX2" fmla="*/ 37939 w 163933"/>
              <a:gd name="connsiteY2" fmla="*/ 255711 h 445479"/>
              <a:gd name="connsiteX3" fmla="*/ 109376 w 163933"/>
              <a:gd name="connsiteY3" fmla="*/ 387473 h 445479"/>
              <a:gd name="connsiteX4" fmla="*/ 161764 w 163933"/>
              <a:gd name="connsiteY4" fmla="*/ 441448 h 445479"/>
              <a:gd name="connsiteX5" fmla="*/ 34764 w 163933"/>
              <a:gd name="connsiteY5" fmla="*/ 285873 h 445479"/>
              <a:gd name="connsiteX6" fmla="*/ 60164 w 163933"/>
              <a:gd name="connsiteY6" fmla="*/ 312861 h 445479"/>
              <a:gd name="connsiteX7" fmla="*/ 1426 w 163933"/>
              <a:gd name="connsiteY7" fmla="*/ 231898 h 445479"/>
              <a:gd name="connsiteX8" fmla="*/ 17301 w 163933"/>
              <a:gd name="connsiteY8" fmla="*/ 1711 h 445479"/>
              <a:gd name="connsiteX9" fmla="*/ 3014 w 163933"/>
              <a:gd name="connsiteY9" fmla="*/ 147761 h 44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933" h="445479">
                <a:moveTo>
                  <a:pt x="3014" y="147761"/>
                </a:moveTo>
                <a:cubicBezTo>
                  <a:pt x="12274" y="201207"/>
                  <a:pt x="67043" y="304394"/>
                  <a:pt x="72864" y="322386"/>
                </a:cubicBezTo>
                <a:cubicBezTo>
                  <a:pt x="78685" y="340378"/>
                  <a:pt x="31854" y="244863"/>
                  <a:pt x="37939" y="255711"/>
                </a:cubicBezTo>
                <a:cubicBezTo>
                  <a:pt x="44024" y="266559"/>
                  <a:pt x="88739" y="356517"/>
                  <a:pt x="109376" y="387473"/>
                </a:cubicBezTo>
                <a:cubicBezTo>
                  <a:pt x="130013" y="418429"/>
                  <a:pt x="174199" y="458381"/>
                  <a:pt x="161764" y="441448"/>
                </a:cubicBezTo>
                <a:cubicBezTo>
                  <a:pt x="149329" y="424515"/>
                  <a:pt x="51697" y="307304"/>
                  <a:pt x="34764" y="285873"/>
                </a:cubicBezTo>
                <a:cubicBezTo>
                  <a:pt x="17831" y="264442"/>
                  <a:pt x="65720" y="321857"/>
                  <a:pt x="60164" y="312861"/>
                </a:cubicBezTo>
                <a:cubicBezTo>
                  <a:pt x="54608" y="303865"/>
                  <a:pt x="8570" y="283756"/>
                  <a:pt x="1426" y="231898"/>
                </a:cubicBezTo>
                <a:cubicBezTo>
                  <a:pt x="-5718" y="180040"/>
                  <a:pt x="16243" y="18380"/>
                  <a:pt x="17301" y="1711"/>
                </a:cubicBezTo>
                <a:cubicBezTo>
                  <a:pt x="18359" y="-14958"/>
                  <a:pt x="-6246" y="94315"/>
                  <a:pt x="3014" y="14776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: 図形 254">
            <a:extLst>
              <a:ext uri="{FF2B5EF4-FFF2-40B4-BE49-F238E27FC236}">
                <a16:creationId xmlns:a16="http://schemas.microsoft.com/office/drawing/2014/main" id="{23D917F0-2C92-4B1B-B2EC-8B5365C5B505}"/>
              </a:ext>
            </a:extLst>
          </p:cNvPr>
          <p:cNvSpPr/>
          <p:nvPr/>
        </p:nvSpPr>
        <p:spPr>
          <a:xfrm>
            <a:off x="5768659" y="2331241"/>
            <a:ext cx="1110776" cy="291579"/>
          </a:xfrm>
          <a:custGeom>
            <a:avLst/>
            <a:gdLst>
              <a:gd name="connsiteX0" fmla="*/ 1003616 w 1110776"/>
              <a:gd name="connsiteY0" fmla="*/ 69059 h 291579"/>
              <a:gd name="connsiteX1" fmla="*/ 538479 w 1110776"/>
              <a:gd name="connsiteY1" fmla="*/ 92872 h 291579"/>
              <a:gd name="connsiteX2" fmla="*/ 719454 w 1110776"/>
              <a:gd name="connsiteY2" fmla="*/ 76997 h 291579"/>
              <a:gd name="connsiteX3" fmla="*/ 500379 w 1110776"/>
              <a:gd name="connsiteY3" fmla="*/ 103984 h 291579"/>
              <a:gd name="connsiteX4" fmla="*/ 311466 w 1110776"/>
              <a:gd name="connsiteY4" fmla="*/ 154784 h 291579"/>
              <a:gd name="connsiteX5" fmla="*/ 525779 w 1110776"/>
              <a:gd name="connsiteY5" fmla="*/ 111922 h 291579"/>
              <a:gd name="connsiteX6" fmla="*/ 65404 w 1110776"/>
              <a:gd name="connsiteY6" fmla="*/ 232572 h 291579"/>
              <a:gd name="connsiteX7" fmla="*/ 295591 w 1110776"/>
              <a:gd name="connsiteY7" fmla="*/ 205584 h 291579"/>
              <a:gd name="connsiteX8" fmla="*/ 462279 w 1110776"/>
              <a:gd name="connsiteY8" fmla="*/ 140497 h 291579"/>
              <a:gd name="connsiteX9" fmla="*/ 262254 w 1110776"/>
              <a:gd name="connsiteY9" fmla="*/ 211934 h 291579"/>
              <a:gd name="connsiteX10" fmla="*/ 662304 w 1110776"/>
              <a:gd name="connsiteY10" fmla="*/ 289722 h 291579"/>
              <a:gd name="connsiteX11" fmla="*/ 414654 w 1110776"/>
              <a:gd name="connsiteY11" fmla="*/ 264322 h 291579"/>
              <a:gd name="connsiteX12" fmla="*/ 798829 w 1110776"/>
              <a:gd name="connsiteY12" fmla="*/ 230984 h 291579"/>
              <a:gd name="connsiteX13" fmla="*/ 354329 w 1110776"/>
              <a:gd name="connsiteY13" fmla="*/ 221459 h 291579"/>
              <a:gd name="connsiteX14" fmla="*/ 806766 w 1110776"/>
              <a:gd name="connsiteY14" fmla="*/ 181772 h 291579"/>
              <a:gd name="connsiteX15" fmla="*/ 251141 w 1110776"/>
              <a:gd name="connsiteY15" fmla="*/ 178597 h 291579"/>
              <a:gd name="connsiteX16" fmla="*/ 60641 w 1110776"/>
              <a:gd name="connsiteY16" fmla="*/ 156372 h 291579"/>
              <a:gd name="connsiteX17" fmla="*/ 494029 w 1110776"/>
              <a:gd name="connsiteY17" fmla="*/ 72234 h 291579"/>
              <a:gd name="connsiteX18" fmla="*/ 1904 w 1110776"/>
              <a:gd name="connsiteY18" fmla="*/ 151609 h 291579"/>
              <a:gd name="connsiteX19" fmla="*/ 317816 w 1110776"/>
              <a:gd name="connsiteY19" fmla="*/ 177009 h 291579"/>
              <a:gd name="connsiteX20" fmla="*/ 155891 w 1110776"/>
              <a:gd name="connsiteY20" fmla="*/ 165897 h 291579"/>
              <a:gd name="connsiteX21" fmla="*/ 814704 w 1110776"/>
              <a:gd name="connsiteY21" fmla="*/ 45247 h 291579"/>
              <a:gd name="connsiteX22" fmla="*/ 1092516 w 1110776"/>
              <a:gd name="connsiteY22" fmla="*/ 5559 h 291579"/>
              <a:gd name="connsiteX23" fmla="*/ 332104 w 1110776"/>
              <a:gd name="connsiteY23" fmla="*/ 156372 h 291579"/>
              <a:gd name="connsiteX24" fmla="*/ 708341 w 1110776"/>
              <a:gd name="connsiteY24" fmla="*/ 146847 h 291579"/>
              <a:gd name="connsiteX25" fmla="*/ 730566 w 1110776"/>
              <a:gd name="connsiteY25" fmla="*/ 140497 h 291579"/>
              <a:gd name="connsiteX26" fmla="*/ 1003616 w 1110776"/>
              <a:gd name="connsiteY26" fmla="*/ 69059 h 29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10776" h="291579">
                <a:moveTo>
                  <a:pt x="1003616" y="69059"/>
                </a:moveTo>
                <a:lnTo>
                  <a:pt x="538479" y="92872"/>
                </a:lnTo>
                <a:cubicBezTo>
                  <a:pt x="491119" y="94195"/>
                  <a:pt x="725804" y="75145"/>
                  <a:pt x="719454" y="76997"/>
                </a:cubicBezTo>
                <a:cubicBezTo>
                  <a:pt x="713104" y="78849"/>
                  <a:pt x="568377" y="91020"/>
                  <a:pt x="500379" y="103984"/>
                </a:cubicBezTo>
                <a:cubicBezTo>
                  <a:pt x="432381" y="116948"/>
                  <a:pt x="307233" y="153461"/>
                  <a:pt x="311466" y="154784"/>
                </a:cubicBezTo>
                <a:cubicBezTo>
                  <a:pt x="315699" y="156107"/>
                  <a:pt x="566789" y="98957"/>
                  <a:pt x="525779" y="111922"/>
                </a:cubicBezTo>
                <a:cubicBezTo>
                  <a:pt x="484769" y="124887"/>
                  <a:pt x="103769" y="216962"/>
                  <a:pt x="65404" y="232572"/>
                </a:cubicBezTo>
                <a:cubicBezTo>
                  <a:pt x="27039" y="248182"/>
                  <a:pt x="229445" y="220930"/>
                  <a:pt x="295591" y="205584"/>
                </a:cubicBezTo>
                <a:cubicBezTo>
                  <a:pt x="361737" y="190238"/>
                  <a:pt x="467835" y="139439"/>
                  <a:pt x="462279" y="140497"/>
                </a:cubicBezTo>
                <a:cubicBezTo>
                  <a:pt x="456723" y="141555"/>
                  <a:pt x="228917" y="187063"/>
                  <a:pt x="262254" y="211934"/>
                </a:cubicBezTo>
                <a:cubicBezTo>
                  <a:pt x="295591" y="236805"/>
                  <a:pt x="636904" y="280991"/>
                  <a:pt x="662304" y="289722"/>
                </a:cubicBezTo>
                <a:cubicBezTo>
                  <a:pt x="687704" y="298453"/>
                  <a:pt x="391900" y="274112"/>
                  <a:pt x="414654" y="264322"/>
                </a:cubicBezTo>
                <a:cubicBezTo>
                  <a:pt x="437408" y="254532"/>
                  <a:pt x="808883" y="238128"/>
                  <a:pt x="798829" y="230984"/>
                </a:cubicBezTo>
                <a:cubicBezTo>
                  <a:pt x="788775" y="223840"/>
                  <a:pt x="353006" y="229661"/>
                  <a:pt x="354329" y="221459"/>
                </a:cubicBezTo>
                <a:cubicBezTo>
                  <a:pt x="355652" y="213257"/>
                  <a:pt x="823964" y="188916"/>
                  <a:pt x="806766" y="181772"/>
                </a:cubicBezTo>
                <a:cubicBezTo>
                  <a:pt x="789568" y="174628"/>
                  <a:pt x="375495" y="182830"/>
                  <a:pt x="251141" y="178597"/>
                </a:cubicBezTo>
                <a:cubicBezTo>
                  <a:pt x="126787" y="174364"/>
                  <a:pt x="20160" y="174099"/>
                  <a:pt x="60641" y="156372"/>
                </a:cubicBezTo>
                <a:cubicBezTo>
                  <a:pt x="101122" y="138645"/>
                  <a:pt x="503818" y="73028"/>
                  <a:pt x="494029" y="72234"/>
                </a:cubicBezTo>
                <a:cubicBezTo>
                  <a:pt x="484240" y="71440"/>
                  <a:pt x="31273" y="134147"/>
                  <a:pt x="1904" y="151609"/>
                </a:cubicBezTo>
                <a:cubicBezTo>
                  <a:pt x="-27465" y="169071"/>
                  <a:pt x="292151" y="174628"/>
                  <a:pt x="317816" y="177009"/>
                </a:cubicBezTo>
                <a:cubicBezTo>
                  <a:pt x="343480" y="179390"/>
                  <a:pt x="73076" y="187857"/>
                  <a:pt x="155891" y="165897"/>
                </a:cubicBezTo>
                <a:cubicBezTo>
                  <a:pt x="238706" y="143937"/>
                  <a:pt x="658600" y="71970"/>
                  <a:pt x="814704" y="45247"/>
                </a:cubicBezTo>
                <a:cubicBezTo>
                  <a:pt x="970808" y="18524"/>
                  <a:pt x="1172949" y="-12962"/>
                  <a:pt x="1092516" y="5559"/>
                </a:cubicBezTo>
                <a:cubicBezTo>
                  <a:pt x="1012083" y="24080"/>
                  <a:pt x="396133" y="132824"/>
                  <a:pt x="332104" y="156372"/>
                </a:cubicBezTo>
                <a:cubicBezTo>
                  <a:pt x="268075" y="179920"/>
                  <a:pt x="641931" y="149493"/>
                  <a:pt x="708341" y="146847"/>
                </a:cubicBezTo>
                <a:cubicBezTo>
                  <a:pt x="774751" y="144201"/>
                  <a:pt x="730566" y="140497"/>
                  <a:pt x="730566" y="140497"/>
                </a:cubicBezTo>
                <a:lnTo>
                  <a:pt x="1003616" y="69059"/>
                </a:ln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3EACB3D0-F67C-4A1D-A91E-20A7EDDF20C8}"/>
              </a:ext>
            </a:extLst>
          </p:cNvPr>
          <p:cNvSpPr/>
          <p:nvPr/>
        </p:nvSpPr>
        <p:spPr>
          <a:xfrm>
            <a:off x="6028965" y="2150813"/>
            <a:ext cx="942662" cy="1199385"/>
          </a:xfrm>
          <a:custGeom>
            <a:avLst/>
            <a:gdLst>
              <a:gd name="connsiteX0" fmla="*/ 933810 w 942662"/>
              <a:gd name="connsiteY0" fmla="*/ 14537 h 1199385"/>
              <a:gd name="connsiteX1" fmla="*/ 581385 w 942662"/>
              <a:gd name="connsiteY1" fmla="*/ 760662 h 1199385"/>
              <a:gd name="connsiteX2" fmla="*/ 686160 w 942662"/>
              <a:gd name="connsiteY2" fmla="*/ 344737 h 1199385"/>
              <a:gd name="connsiteX3" fmla="*/ 384535 w 942662"/>
              <a:gd name="connsiteY3" fmla="*/ 909887 h 1199385"/>
              <a:gd name="connsiteX4" fmla="*/ 273410 w 942662"/>
              <a:gd name="connsiteY4" fmla="*/ 1065462 h 1199385"/>
              <a:gd name="connsiteX5" fmla="*/ 432160 w 942662"/>
              <a:gd name="connsiteY5" fmla="*/ 747962 h 1199385"/>
              <a:gd name="connsiteX6" fmla="*/ 67035 w 942662"/>
              <a:gd name="connsiteY6" fmla="*/ 1198812 h 1199385"/>
              <a:gd name="connsiteX7" fmla="*/ 244835 w 942662"/>
              <a:gd name="connsiteY7" fmla="*/ 846387 h 1199385"/>
              <a:gd name="connsiteX8" fmla="*/ 9885 w 942662"/>
              <a:gd name="connsiteY8" fmla="*/ 1030537 h 1199385"/>
              <a:gd name="connsiteX9" fmla="*/ 644885 w 942662"/>
              <a:gd name="connsiteY9" fmla="*/ 290762 h 1199385"/>
              <a:gd name="connsiteX10" fmla="*/ 387710 w 942662"/>
              <a:gd name="connsiteY10" fmla="*/ 795587 h 1199385"/>
              <a:gd name="connsiteX11" fmla="*/ 752835 w 942662"/>
              <a:gd name="connsiteY11" fmla="*/ 271712 h 1199385"/>
              <a:gd name="connsiteX12" fmla="*/ 670285 w 942662"/>
              <a:gd name="connsiteY12" fmla="*/ 455862 h 1199385"/>
              <a:gd name="connsiteX13" fmla="*/ 803635 w 942662"/>
              <a:gd name="connsiteY13" fmla="*/ 195512 h 1199385"/>
              <a:gd name="connsiteX14" fmla="*/ 835385 w 942662"/>
              <a:gd name="connsiteY14" fmla="*/ 259012 h 1199385"/>
              <a:gd name="connsiteX15" fmla="*/ 933810 w 942662"/>
              <a:gd name="connsiteY15" fmla="*/ 14537 h 119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42662" h="1199385">
                <a:moveTo>
                  <a:pt x="933810" y="14537"/>
                </a:moveTo>
                <a:cubicBezTo>
                  <a:pt x="891477" y="98145"/>
                  <a:pt x="622660" y="705629"/>
                  <a:pt x="581385" y="760662"/>
                </a:cubicBezTo>
                <a:cubicBezTo>
                  <a:pt x="540110" y="815695"/>
                  <a:pt x="718968" y="319866"/>
                  <a:pt x="686160" y="344737"/>
                </a:cubicBezTo>
                <a:cubicBezTo>
                  <a:pt x="653352" y="369608"/>
                  <a:pt x="453327" y="789766"/>
                  <a:pt x="384535" y="909887"/>
                </a:cubicBezTo>
                <a:cubicBezTo>
                  <a:pt x="315743" y="1030008"/>
                  <a:pt x="265473" y="1092449"/>
                  <a:pt x="273410" y="1065462"/>
                </a:cubicBezTo>
                <a:cubicBezTo>
                  <a:pt x="281347" y="1038475"/>
                  <a:pt x="466556" y="725737"/>
                  <a:pt x="432160" y="747962"/>
                </a:cubicBezTo>
                <a:cubicBezTo>
                  <a:pt x="397764" y="770187"/>
                  <a:pt x="98256" y="1182408"/>
                  <a:pt x="67035" y="1198812"/>
                </a:cubicBezTo>
                <a:cubicBezTo>
                  <a:pt x="35814" y="1215216"/>
                  <a:pt x="254360" y="874433"/>
                  <a:pt x="244835" y="846387"/>
                </a:cubicBezTo>
                <a:cubicBezTo>
                  <a:pt x="235310" y="818341"/>
                  <a:pt x="-56790" y="1123141"/>
                  <a:pt x="9885" y="1030537"/>
                </a:cubicBezTo>
                <a:cubicBezTo>
                  <a:pt x="76560" y="937933"/>
                  <a:pt x="581914" y="329920"/>
                  <a:pt x="644885" y="290762"/>
                </a:cubicBezTo>
                <a:cubicBezTo>
                  <a:pt x="707856" y="251604"/>
                  <a:pt x="369718" y="798762"/>
                  <a:pt x="387710" y="795587"/>
                </a:cubicBezTo>
                <a:cubicBezTo>
                  <a:pt x="405702" y="792412"/>
                  <a:pt x="705739" y="328333"/>
                  <a:pt x="752835" y="271712"/>
                </a:cubicBezTo>
                <a:cubicBezTo>
                  <a:pt x="799931" y="215091"/>
                  <a:pt x="661818" y="468562"/>
                  <a:pt x="670285" y="455862"/>
                </a:cubicBezTo>
                <a:cubicBezTo>
                  <a:pt x="678752" y="443162"/>
                  <a:pt x="776118" y="228320"/>
                  <a:pt x="803635" y="195512"/>
                </a:cubicBezTo>
                <a:cubicBezTo>
                  <a:pt x="831152" y="162704"/>
                  <a:pt x="816864" y="283883"/>
                  <a:pt x="835385" y="259012"/>
                </a:cubicBezTo>
                <a:cubicBezTo>
                  <a:pt x="853906" y="234141"/>
                  <a:pt x="976143" y="-69071"/>
                  <a:pt x="933810" y="14537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4080E79A-76B2-4889-A1DE-0F919C8A7E72}"/>
              </a:ext>
            </a:extLst>
          </p:cNvPr>
          <p:cNvSpPr/>
          <p:nvPr/>
        </p:nvSpPr>
        <p:spPr>
          <a:xfrm>
            <a:off x="6472372" y="2034257"/>
            <a:ext cx="665030" cy="2207941"/>
          </a:xfrm>
          <a:custGeom>
            <a:avLst/>
            <a:gdLst>
              <a:gd name="connsiteX0" fmla="*/ 538028 w 665030"/>
              <a:gd name="connsiteY0" fmla="*/ 192476 h 2207941"/>
              <a:gd name="connsiteX1" fmla="*/ 135861 w 665030"/>
              <a:gd name="connsiteY1" fmla="*/ 1136510 h 2207941"/>
              <a:gd name="connsiteX2" fmla="*/ 330595 w 665030"/>
              <a:gd name="connsiteY2" fmla="*/ 539610 h 2207941"/>
              <a:gd name="connsiteX3" fmla="*/ 118928 w 665030"/>
              <a:gd name="connsiteY3" fmla="*/ 1115343 h 2207941"/>
              <a:gd name="connsiteX4" fmla="*/ 21561 w 665030"/>
              <a:gd name="connsiteY4" fmla="*/ 1669910 h 2207941"/>
              <a:gd name="connsiteX5" fmla="*/ 21561 w 665030"/>
              <a:gd name="connsiteY5" fmla="*/ 1348176 h 2207941"/>
              <a:gd name="connsiteX6" fmla="*/ 395 w 665030"/>
              <a:gd name="connsiteY6" fmla="*/ 2203310 h 2207941"/>
              <a:gd name="connsiteX7" fmla="*/ 42728 w 665030"/>
              <a:gd name="connsiteY7" fmla="*/ 1648743 h 2207941"/>
              <a:gd name="connsiteX8" fmla="*/ 279795 w 665030"/>
              <a:gd name="connsiteY8" fmla="*/ 780910 h 2207941"/>
              <a:gd name="connsiteX9" fmla="*/ 279795 w 665030"/>
              <a:gd name="connsiteY9" fmla="*/ 1039143 h 2207941"/>
              <a:gd name="connsiteX10" fmla="*/ 432195 w 665030"/>
              <a:gd name="connsiteY10" fmla="*/ 624276 h 2207941"/>
              <a:gd name="connsiteX11" fmla="*/ 432195 w 665030"/>
              <a:gd name="connsiteY11" fmla="*/ 577710 h 2207941"/>
              <a:gd name="connsiteX12" fmla="*/ 660795 w 665030"/>
              <a:gd name="connsiteY12" fmla="*/ 27376 h 2207941"/>
              <a:gd name="connsiteX13" fmla="*/ 538028 w 665030"/>
              <a:gd name="connsiteY13" fmla="*/ 192476 h 220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5030" h="2207941">
                <a:moveTo>
                  <a:pt x="538028" y="192476"/>
                </a:moveTo>
                <a:cubicBezTo>
                  <a:pt x="450539" y="377332"/>
                  <a:pt x="170433" y="1078654"/>
                  <a:pt x="135861" y="1136510"/>
                </a:cubicBezTo>
                <a:cubicBezTo>
                  <a:pt x="101289" y="1194366"/>
                  <a:pt x="333417" y="543138"/>
                  <a:pt x="330595" y="539610"/>
                </a:cubicBezTo>
                <a:cubicBezTo>
                  <a:pt x="327773" y="536082"/>
                  <a:pt x="170434" y="926960"/>
                  <a:pt x="118928" y="1115343"/>
                </a:cubicBezTo>
                <a:cubicBezTo>
                  <a:pt x="67422" y="1303726"/>
                  <a:pt x="37789" y="1631104"/>
                  <a:pt x="21561" y="1669910"/>
                </a:cubicBezTo>
                <a:cubicBezTo>
                  <a:pt x="5333" y="1708716"/>
                  <a:pt x="25089" y="1259276"/>
                  <a:pt x="21561" y="1348176"/>
                </a:cubicBezTo>
                <a:cubicBezTo>
                  <a:pt x="18033" y="1437076"/>
                  <a:pt x="-3133" y="2153216"/>
                  <a:pt x="395" y="2203310"/>
                </a:cubicBezTo>
                <a:cubicBezTo>
                  <a:pt x="3923" y="2253404"/>
                  <a:pt x="-3839" y="1885810"/>
                  <a:pt x="42728" y="1648743"/>
                </a:cubicBezTo>
                <a:cubicBezTo>
                  <a:pt x="89295" y="1411676"/>
                  <a:pt x="240284" y="882510"/>
                  <a:pt x="279795" y="780910"/>
                </a:cubicBezTo>
                <a:cubicBezTo>
                  <a:pt x="319306" y="679310"/>
                  <a:pt x="254395" y="1065249"/>
                  <a:pt x="279795" y="1039143"/>
                </a:cubicBezTo>
                <a:cubicBezTo>
                  <a:pt x="305195" y="1013037"/>
                  <a:pt x="406795" y="701181"/>
                  <a:pt x="432195" y="624276"/>
                </a:cubicBezTo>
                <a:cubicBezTo>
                  <a:pt x="457595" y="547371"/>
                  <a:pt x="394095" y="677193"/>
                  <a:pt x="432195" y="577710"/>
                </a:cubicBezTo>
                <a:cubicBezTo>
                  <a:pt x="470295" y="478227"/>
                  <a:pt x="640334" y="90876"/>
                  <a:pt x="660795" y="27376"/>
                </a:cubicBezTo>
                <a:cubicBezTo>
                  <a:pt x="681256" y="-36124"/>
                  <a:pt x="625517" y="7620"/>
                  <a:pt x="538028" y="192476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6998477D-6FFC-43F6-B50C-6DE967A360A9}"/>
              </a:ext>
            </a:extLst>
          </p:cNvPr>
          <p:cNvSpPr/>
          <p:nvPr/>
        </p:nvSpPr>
        <p:spPr>
          <a:xfrm>
            <a:off x="6494237" y="2443732"/>
            <a:ext cx="728105" cy="1443862"/>
          </a:xfrm>
          <a:custGeom>
            <a:avLst/>
            <a:gdLst>
              <a:gd name="connsiteX0" fmla="*/ 700313 w 728105"/>
              <a:gd name="connsiteY0" fmla="*/ 32768 h 1443862"/>
              <a:gd name="connsiteX1" fmla="*/ 659038 w 728105"/>
              <a:gd name="connsiteY1" fmla="*/ 77218 h 1443862"/>
              <a:gd name="connsiteX2" fmla="*/ 335188 w 728105"/>
              <a:gd name="connsiteY2" fmla="*/ 613793 h 1443862"/>
              <a:gd name="connsiteX3" fmla="*/ 487588 w 728105"/>
              <a:gd name="connsiteY3" fmla="*/ 372493 h 1443862"/>
              <a:gd name="connsiteX4" fmla="*/ 233588 w 728105"/>
              <a:gd name="connsiteY4" fmla="*/ 1055118 h 1443862"/>
              <a:gd name="connsiteX5" fmla="*/ 392338 w 728105"/>
              <a:gd name="connsiteY5" fmla="*/ 401068 h 1443862"/>
              <a:gd name="connsiteX6" fmla="*/ 71663 w 728105"/>
              <a:gd name="connsiteY6" fmla="*/ 1340868 h 1443862"/>
              <a:gd name="connsiteX7" fmla="*/ 217713 w 728105"/>
              <a:gd name="connsiteY7" fmla="*/ 461393 h 1443862"/>
              <a:gd name="connsiteX8" fmla="*/ 1813 w 728105"/>
              <a:gd name="connsiteY8" fmla="*/ 1442468 h 1443862"/>
              <a:gd name="connsiteX9" fmla="*/ 363763 w 728105"/>
              <a:gd name="connsiteY9" fmla="*/ 197868 h 1443862"/>
              <a:gd name="connsiteX10" fmla="*/ 144688 w 728105"/>
              <a:gd name="connsiteY10" fmla="*/ 788418 h 1443862"/>
              <a:gd name="connsiteX11" fmla="*/ 322488 w 728105"/>
              <a:gd name="connsiteY11" fmla="*/ 359793 h 1443862"/>
              <a:gd name="connsiteX12" fmla="*/ 700313 w 728105"/>
              <a:gd name="connsiteY12" fmla="*/ 32768 h 144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8105" h="1443862">
                <a:moveTo>
                  <a:pt x="700313" y="32768"/>
                </a:moveTo>
                <a:cubicBezTo>
                  <a:pt x="756405" y="-14328"/>
                  <a:pt x="719892" y="-19619"/>
                  <a:pt x="659038" y="77218"/>
                </a:cubicBezTo>
                <a:cubicBezTo>
                  <a:pt x="598184" y="174055"/>
                  <a:pt x="363763" y="564581"/>
                  <a:pt x="335188" y="613793"/>
                </a:cubicBezTo>
                <a:cubicBezTo>
                  <a:pt x="306613" y="663006"/>
                  <a:pt x="504521" y="298939"/>
                  <a:pt x="487588" y="372493"/>
                </a:cubicBezTo>
                <a:cubicBezTo>
                  <a:pt x="470655" y="446047"/>
                  <a:pt x="249463" y="1050356"/>
                  <a:pt x="233588" y="1055118"/>
                </a:cubicBezTo>
                <a:cubicBezTo>
                  <a:pt x="217713" y="1059880"/>
                  <a:pt x="419325" y="353443"/>
                  <a:pt x="392338" y="401068"/>
                </a:cubicBezTo>
                <a:cubicBezTo>
                  <a:pt x="365351" y="448693"/>
                  <a:pt x="100767" y="1330814"/>
                  <a:pt x="71663" y="1340868"/>
                </a:cubicBezTo>
                <a:cubicBezTo>
                  <a:pt x="42559" y="1350922"/>
                  <a:pt x="229355" y="444460"/>
                  <a:pt x="217713" y="461393"/>
                </a:cubicBezTo>
                <a:cubicBezTo>
                  <a:pt x="206071" y="478326"/>
                  <a:pt x="-22529" y="1486389"/>
                  <a:pt x="1813" y="1442468"/>
                </a:cubicBezTo>
                <a:cubicBezTo>
                  <a:pt x="26155" y="1398547"/>
                  <a:pt x="339951" y="306876"/>
                  <a:pt x="363763" y="197868"/>
                </a:cubicBezTo>
                <a:cubicBezTo>
                  <a:pt x="387575" y="88860"/>
                  <a:pt x="151567" y="761431"/>
                  <a:pt x="144688" y="788418"/>
                </a:cubicBezTo>
                <a:cubicBezTo>
                  <a:pt x="137809" y="815405"/>
                  <a:pt x="230413" y="486793"/>
                  <a:pt x="322488" y="359793"/>
                </a:cubicBezTo>
                <a:cubicBezTo>
                  <a:pt x="414563" y="232793"/>
                  <a:pt x="644221" y="79864"/>
                  <a:pt x="700313" y="32768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0EAC62AC-270C-4B9D-8288-C357A66BBEB6}"/>
              </a:ext>
            </a:extLst>
          </p:cNvPr>
          <p:cNvSpPr/>
          <p:nvPr/>
        </p:nvSpPr>
        <p:spPr>
          <a:xfrm>
            <a:off x="6810557" y="2554130"/>
            <a:ext cx="749216" cy="1629047"/>
          </a:xfrm>
          <a:custGeom>
            <a:avLst/>
            <a:gdLst>
              <a:gd name="connsiteX0" fmla="*/ 415743 w 749216"/>
              <a:gd name="connsiteY0" fmla="*/ 1745 h 1629047"/>
              <a:gd name="connsiteX1" fmla="*/ 2993 w 749216"/>
              <a:gd name="connsiteY1" fmla="*/ 503395 h 1629047"/>
              <a:gd name="connsiteX2" fmla="*/ 222068 w 749216"/>
              <a:gd name="connsiteY2" fmla="*/ 192245 h 1629047"/>
              <a:gd name="connsiteX3" fmla="*/ 76018 w 749216"/>
              <a:gd name="connsiteY3" fmla="*/ 643095 h 1629047"/>
              <a:gd name="connsiteX4" fmla="*/ 345893 w 749216"/>
              <a:gd name="connsiteY4" fmla="*/ 227170 h 1629047"/>
              <a:gd name="connsiteX5" fmla="*/ 498293 w 749216"/>
              <a:gd name="connsiteY5" fmla="*/ 662145 h 1629047"/>
              <a:gd name="connsiteX6" fmla="*/ 460193 w 749216"/>
              <a:gd name="connsiteY6" fmla="*/ 290670 h 1629047"/>
              <a:gd name="connsiteX7" fmla="*/ 603068 w 749216"/>
              <a:gd name="connsiteY7" fmla="*/ 839945 h 1629047"/>
              <a:gd name="connsiteX8" fmla="*/ 749118 w 749216"/>
              <a:gd name="connsiteY8" fmla="*/ 1322545 h 1629047"/>
              <a:gd name="connsiteX9" fmla="*/ 580843 w 749216"/>
              <a:gd name="connsiteY9" fmla="*/ 392270 h 1629047"/>
              <a:gd name="connsiteX10" fmla="*/ 657043 w 749216"/>
              <a:gd name="connsiteY10" fmla="*/ 1065370 h 1629047"/>
              <a:gd name="connsiteX11" fmla="*/ 723718 w 749216"/>
              <a:gd name="connsiteY11" fmla="*/ 1624170 h 1629047"/>
              <a:gd name="connsiteX12" fmla="*/ 520518 w 749216"/>
              <a:gd name="connsiteY12" fmla="*/ 741520 h 1629047"/>
              <a:gd name="connsiteX13" fmla="*/ 714193 w 749216"/>
              <a:gd name="connsiteY13" fmla="*/ 1417795 h 1629047"/>
              <a:gd name="connsiteX14" fmla="*/ 520518 w 749216"/>
              <a:gd name="connsiteY14" fmla="*/ 379570 h 1629047"/>
              <a:gd name="connsiteX15" fmla="*/ 415743 w 749216"/>
              <a:gd name="connsiteY15" fmla="*/ 1745 h 162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49216" h="1629047">
                <a:moveTo>
                  <a:pt x="415743" y="1745"/>
                </a:moveTo>
                <a:cubicBezTo>
                  <a:pt x="329489" y="22382"/>
                  <a:pt x="35272" y="471645"/>
                  <a:pt x="2993" y="503395"/>
                </a:cubicBezTo>
                <a:cubicBezTo>
                  <a:pt x="-29286" y="535145"/>
                  <a:pt x="209897" y="168962"/>
                  <a:pt x="222068" y="192245"/>
                </a:cubicBezTo>
                <a:cubicBezTo>
                  <a:pt x="234239" y="215528"/>
                  <a:pt x="55381" y="637274"/>
                  <a:pt x="76018" y="643095"/>
                </a:cubicBezTo>
                <a:cubicBezTo>
                  <a:pt x="96655" y="648916"/>
                  <a:pt x="275514" y="223995"/>
                  <a:pt x="345893" y="227170"/>
                </a:cubicBezTo>
                <a:cubicBezTo>
                  <a:pt x="416272" y="230345"/>
                  <a:pt x="479243" y="651562"/>
                  <a:pt x="498293" y="662145"/>
                </a:cubicBezTo>
                <a:cubicBezTo>
                  <a:pt x="517343" y="672728"/>
                  <a:pt x="442731" y="261037"/>
                  <a:pt x="460193" y="290670"/>
                </a:cubicBezTo>
                <a:cubicBezTo>
                  <a:pt x="477655" y="320303"/>
                  <a:pt x="554914" y="667966"/>
                  <a:pt x="603068" y="839945"/>
                </a:cubicBezTo>
                <a:cubicBezTo>
                  <a:pt x="651222" y="1011924"/>
                  <a:pt x="752822" y="1397158"/>
                  <a:pt x="749118" y="1322545"/>
                </a:cubicBezTo>
                <a:cubicBezTo>
                  <a:pt x="745414" y="1247933"/>
                  <a:pt x="596189" y="435133"/>
                  <a:pt x="580843" y="392270"/>
                </a:cubicBezTo>
                <a:cubicBezTo>
                  <a:pt x="565497" y="349407"/>
                  <a:pt x="633231" y="860053"/>
                  <a:pt x="657043" y="1065370"/>
                </a:cubicBezTo>
                <a:cubicBezTo>
                  <a:pt x="680855" y="1270687"/>
                  <a:pt x="746472" y="1678145"/>
                  <a:pt x="723718" y="1624170"/>
                </a:cubicBezTo>
                <a:cubicBezTo>
                  <a:pt x="700964" y="1570195"/>
                  <a:pt x="522106" y="775916"/>
                  <a:pt x="520518" y="741520"/>
                </a:cubicBezTo>
                <a:cubicBezTo>
                  <a:pt x="518931" y="707124"/>
                  <a:pt x="714193" y="1478120"/>
                  <a:pt x="714193" y="1417795"/>
                </a:cubicBezTo>
                <a:cubicBezTo>
                  <a:pt x="714193" y="1357470"/>
                  <a:pt x="567085" y="613462"/>
                  <a:pt x="520518" y="379570"/>
                </a:cubicBezTo>
                <a:cubicBezTo>
                  <a:pt x="473951" y="145678"/>
                  <a:pt x="501997" y="-18892"/>
                  <a:pt x="415743" y="1745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7CA673BA-EB8A-4D4C-922E-D4D3498C7A8E}"/>
              </a:ext>
            </a:extLst>
          </p:cNvPr>
          <p:cNvSpPr/>
          <p:nvPr/>
        </p:nvSpPr>
        <p:spPr>
          <a:xfrm>
            <a:off x="7167899" y="3625848"/>
            <a:ext cx="898371" cy="1098968"/>
          </a:xfrm>
          <a:custGeom>
            <a:avLst/>
            <a:gdLst>
              <a:gd name="connsiteX0" fmla="*/ 310284 w 898371"/>
              <a:gd name="connsiteY0" fmla="*/ 122769 h 1098968"/>
              <a:gd name="connsiteX1" fmla="*/ 168468 w 898371"/>
              <a:gd name="connsiteY1" fmla="*/ 740835 h 1098968"/>
              <a:gd name="connsiteX2" fmla="*/ 291234 w 898371"/>
              <a:gd name="connsiteY2" fmla="*/ 311152 h 1098968"/>
              <a:gd name="connsiteX3" fmla="*/ 160001 w 898371"/>
              <a:gd name="connsiteY3" fmla="*/ 880535 h 1098968"/>
              <a:gd name="connsiteX4" fmla="*/ 225618 w 898371"/>
              <a:gd name="connsiteY4" fmla="*/ 647702 h 1098968"/>
              <a:gd name="connsiteX5" fmla="*/ 227734 w 898371"/>
              <a:gd name="connsiteY5" fmla="*/ 880535 h 1098968"/>
              <a:gd name="connsiteX6" fmla="*/ 280651 w 898371"/>
              <a:gd name="connsiteY6" fmla="*/ 681569 h 1098968"/>
              <a:gd name="connsiteX7" fmla="*/ 350501 w 898371"/>
              <a:gd name="connsiteY7" fmla="*/ 1045635 h 1098968"/>
              <a:gd name="connsiteX8" fmla="*/ 363201 w 898371"/>
              <a:gd name="connsiteY8" fmla="*/ 806452 h 1098968"/>
              <a:gd name="connsiteX9" fmla="*/ 335684 w 898371"/>
              <a:gd name="connsiteY9" fmla="*/ 1043519 h 1098968"/>
              <a:gd name="connsiteX10" fmla="*/ 331451 w 898371"/>
              <a:gd name="connsiteY10" fmla="*/ 1096435 h 1098968"/>
              <a:gd name="connsiteX11" fmla="*/ 390718 w 898371"/>
              <a:gd name="connsiteY11" fmla="*/ 990602 h 1098968"/>
              <a:gd name="connsiteX12" fmla="*/ 623551 w 898371"/>
              <a:gd name="connsiteY12" fmla="*/ 429685 h 1098968"/>
              <a:gd name="connsiteX13" fmla="*/ 443634 w 898371"/>
              <a:gd name="connsiteY13" fmla="*/ 793752 h 1098968"/>
              <a:gd name="connsiteX14" fmla="*/ 593918 w 898371"/>
              <a:gd name="connsiteY14" fmla="*/ 313269 h 1098968"/>
              <a:gd name="connsiteX15" fmla="*/ 591801 w 898371"/>
              <a:gd name="connsiteY15" fmla="*/ 421219 h 1098968"/>
              <a:gd name="connsiteX16" fmla="*/ 483851 w 898371"/>
              <a:gd name="connsiteY16" fmla="*/ 370419 h 1098968"/>
              <a:gd name="connsiteX17" fmla="*/ 466918 w 898371"/>
              <a:gd name="connsiteY17" fmla="*/ 201085 h 1098968"/>
              <a:gd name="connsiteX18" fmla="*/ 7601 w 898371"/>
              <a:gd name="connsiteY18" fmla="*/ 2 h 1098968"/>
              <a:gd name="connsiteX19" fmla="*/ 894484 w 898371"/>
              <a:gd name="connsiteY19" fmla="*/ 196852 h 1098968"/>
              <a:gd name="connsiteX20" fmla="*/ 310284 w 898371"/>
              <a:gd name="connsiteY20" fmla="*/ 122769 h 1098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98371" h="1098968">
                <a:moveTo>
                  <a:pt x="310284" y="122769"/>
                </a:moveTo>
                <a:cubicBezTo>
                  <a:pt x="189281" y="213433"/>
                  <a:pt x="171643" y="709438"/>
                  <a:pt x="168468" y="740835"/>
                </a:cubicBezTo>
                <a:cubicBezTo>
                  <a:pt x="165293" y="772232"/>
                  <a:pt x="292645" y="287869"/>
                  <a:pt x="291234" y="311152"/>
                </a:cubicBezTo>
                <a:cubicBezTo>
                  <a:pt x="289823" y="334435"/>
                  <a:pt x="170937" y="824443"/>
                  <a:pt x="160001" y="880535"/>
                </a:cubicBezTo>
                <a:cubicBezTo>
                  <a:pt x="149065" y="936627"/>
                  <a:pt x="214329" y="647702"/>
                  <a:pt x="225618" y="647702"/>
                </a:cubicBezTo>
                <a:cubicBezTo>
                  <a:pt x="236907" y="647702"/>
                  <a:pt x="218562" y="874890"/>
                  <a:pt x="227734" y="880535"/>
                </a:cubicBezTo>
                <a:cubicBezTo>
                  <a:pt x="236906" y="886180"/>
                  <a:pt x="260190" y="654052"/>
                  <a:pt x="280651" y="681569"/>
                </a:cubicBezTo>
                <a:cubicBezTo>
                  <a:pt x="301112" y="709086"/>
                  <a:pt x="336743" y="1024821"/>
                  <a:pt x="350501" y="1045635"/>
                </a:cubicBezTo>
                <a:cubicBezTo>
                  <a:pt x="364259" y="1066449"/>
                  <a:pt x="365670" y="806805"/>
                  <a:pt x="363201" y="806452"/>
                </a:cubicBezTo>
                <a:cubicBezTo>
                  <a:pt x="360732" y="806099"/>
                  <a:pt x="340976" y="995188"/>
                  <a:pt x="335684" y="1043519"/>
                </a:cubicBezTo>
                <a:cubicBezTo>
                  <a:pt x="330392" y="1091850"/>
                  <a:pt x="322279" y="1105255"/>
                  <a:pt x="331451" y="1096435"/>
                </a:cubicBezTo>
                <a:cubicBezTo>
                  <a:pt x="340623" y="1087616"/>
                  <a:pt x="342035" y="1101727"/>
                  <a:pt x="390718" y="990602"/>
                </a:cubicBezTo>
                <a:cubicBezTo>
                  <a:pt x="439401" y="879477"/>
                  <a:pt x="614732" y="462493"/>
                  <a:pt x="623551" y="429685"/>
                </a:cubicBezTo>
                <a:cubicBezTo>
                  <a:pt x="632370" y="396877"/>
                  <a:pt x="448573" y="813155"/>
                  <a:pt x="443634" y="793752"/>
                </a:cubicBezTo>
                <a:cubicBezTo>
                  <a:pt x="438695" y="774349"/>
                  <a:pt x="569224" y="375358"/>
                  <a:pt x="593918" y="313269"/>
                </a:cubicBezTo>
                <a:cubicBezTo>
                  <a:pt x="618612" y="251180"/>
                  <a:pt x="610145" y="411694"/>
                  <a:pt x="591801" y="421219"/>
                </a:cubicBezTo>
                <a:cubicBezTo>
                  <a:pt x="573457" y="430744"/>
                  <a:pt x="504665" y="407108"/>
                  <a:pt x="483851" y="370419"/>
                </a:cubicBezTo>
                <a:cubicBezTo>
                  <a:pt x="463037" y="333730"/>
                  <a:pt x="546293" y="262821"/>
                  <a:pt x="466918" y="201085"/>
                </a:cubicBezTo>
                <a:cubicBezTo>
                  <a:pt x="387543" y="139349"/>
                  <a:pt x="-63660" y="707"/>
                  <a:pt x="7601" y="2"/>
                </a:cubicBezTo>
                <a:cubicBezTo>
                  <a:pt x="78862" y="-703"/>
                  <a:pt x="840862" y="172158"/>
                  <a:pt x="894484" y="196852"/>
                </a:cubicBezTo>
                <a:cubicBezTo>
                  <a:pt x="948106" y="221546"/>
                  <a:pt x="431287" y="32105"/>
                  <a:pt x="310284" y="122769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6EFA9A68-CF20-4754-B363-BAEB2FEE979C}"/>
              </a:ext>
            </a:extLst>
          </p:cNvPr>
          <p:cNvSpPr/>
          <p:nvPr/>
        </p:nvSpPr>
        <p:spPr>
          <a:xfrm>
            <a:off x="4375754" y="2387314"/>
            <a:ext cx="2435679" cy="1296222"/>
          </a:xfrm>
          <a:custGeom>
            <a:avLst/>
            <a:gdLst>
              <a:gd name="connsiteX0" fmla="*/ 1762579 w 2435679"/>
              <a:gd name="connsiteY0" fmla="*/ 237353 h 1296222"/>
              <a:gd name="connsiteX1" fmla="*/ 818546 w 2435679"/>
              <a:gd name="connsiteY1" fmla="*/ 677619 h 1296222"/>
              <a:gd name="connsiteX2" fmla="*/ 1186846 w 2435679"/>
              <a:gd name="connsiteY2" fmla="*/ 465953 h 1296222"/>
              <a:gd name="connsiteX3" fmla="*/ 1513 w 2435679"/>
              <a:gd name="connsiteY3" fmla="*/ 1295686 h 1296222"/>
              <a:gd name="connsiteX4" fmla="*/ 924379 w 2435679"/>
              <a:gd name="connsiteY4" fmla="*/ 597186 h 1296222"/>
              <a:gd name="connsiteX5" fmla="*/ 289379 w 2435679"/>
              <a:gd name="connsiteY5" fmla="*/ 897753 h 1296222"/>
              <a:gd name="connsiteX6" fmla="*/ 1521279 w 2435679"/>
              <a:gd name="connsiteY6" fmla="*/ 4519 h 1296222"/>
              <a:gd name="connsiteX7" fmla="*/ 704246 w 2435679"/>
              <a:gd name="connsiteY7" fmla="*/ 529453 h 1296222"/>
              <a:gd name="connsiteX8" fmla="*/ 2435679 w 2435679"/>
              <a:gd name="connsiteY8" fmla="*/ 17219 h 1296222"/>
              <a:gd name="connsiteX9" fmla="*/ 1762579 w 2435679"/>
              <a:gd name="connsiteY9" fmla="*/ 237353 h 129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5679" h="1296222">
                <a:moveTo>
                  <a:pt x="1762579" y="237353"/>
                </a:moveTo>
                <a:lnTo>
                  <a:pt x="818546" y="677619"/>
                </a:lnTo>
                <a:cubicBezTo>
                  <a:pt x="722590" y="715719"/>
                  <a:pt x="1323018" y="362942"/>
                  <a:pt x="1186846" y="465953"/>
                </a:cubicBezTo>
                <a:cubicBezTo>
                  <a:pt x="1050674" y="568964"/>
                  <a:pt x="45257" y="1273814"/>
                  <a:pt x="1513" y="1295686"/>
                </a:cubicBezTo>
                <a:cubicBezTo>
                  <a:pt x="-42232" y="1317558"/>
                  <a:pt x="876401" y="663508"/>
                  <a:pt x="924379" y="597186"/>
                </a:cubicBezTo>
                <a:cubicBezTo>
                  <a:pt x="972357" y="530864"/>
                  <a:pt x="189896" y="996531"/>
                  <a:pt x="289379" y="897753"/>
                </a:cubicBezTo>
                <a:cubicBezTo>
                  <a:pt x="388862" y="798975"/>
                  <a:pt x="1452135" y="65902"/>
                  <a:pt x="1521279" y="4519"/>
                </a:cubicBezTo>
                <a:cubicBezTo>
                  <a:pt x="1590423" y="-56864"/>
                  <a:pt x="551846" y="527336"/>
                  <a:pt x="704246" y="529453"/>
                </a:cubicBezTo>
                <a:cubicBezTo>
                  <a:pt x="856646" y="531570"/>
                  <a:pt x="2435679" y="17219"/>
                  <a:pt x="2435679" y="17219"/>
                </a:cubicBezTo>
                <a:lnTo>
                  <a:pt x="1762579" y="237353"/>
                </a:ln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31CAB28A-58E2-4784-AF78-FF3DDF66812E}"/>
              </a:ext>
            </a:extLst>
          </p:cNvPr>
          <p:cNvSpPr/>
          <p:nvPr/>
        </p:nvSpPr>
        <p:spPr>
          <a:xfrm>
            <a:off x="7250302" y="2302649"/>
            <a:ext cx="381850" cy="1545968"/>
          </a:xfrm>
          <a:custGeom>
            <a:avLst/>
            <a:gdLst>
              <a:gd name="connsiteX0" fmla="*/ 137923 w 381850"/>
              <a:gd name="connsiteY0" fmla="*/ 459601 h 1545968"/>
              <a:gd name="connsiteX1" fmla="*/ 264923 w 381850"/>
              <a:gd name="connsiteY1" fmla="*/ 1389876 h 1545968"/>
              <a:gd name="connsiteX2" fmla="*/ 137923 w 381850"/>
              <a:gd name="connsiteY2" fmla="*/ 707251 h 1545968"/>
              <a:gd name="connsiteX3" fmla="*/ 153798 w 381850"/>
              <a:gd name="connsiteY3" fmla="*/ 989826 h 1545968"/>
              <a:gd name="connsiteX4" fmla="*/ 182373 w 381850"/>
              <a:gd name="connsiteY4" fmla="*/ 1526401 h 1545968"/>
              <a:gd name="connsiteX5" fmla="*/ 137923 w 381850"/>
              <a:gd name="connsiteY5" fmla="*/ 1316851 h 1545968"/>
              <a:gd name="connsiteX6" fmla="*/ 20448 w 381850"/>
              <a:gd name="connsiteY6" fmla="*/ 278626 h 1545968"/>
              <a:gd name="connsiteX7" fmla="*/ 7748 w 381850"/>
              <a:gd name="connsiteY7" fmla="*/ 570726 h 1545968"/>
              <a:gd name="connsiteX8" fmla="*/ 102998 w 381850"/>
              <a:gd name="connsiteY8" fmla="*/ 1240651 h 1545968"/>
              <a:gd name="connsiteX9" fmla="*/ 99823 w 381850"/>
              <a:gd name="connsiteY9" fmla="*/ 1421626 h 1545968"/>
              <a:gd name="connsiteX10" fmla="*/ 45848 w 381850"/>
              <a:gd name="connsiteY10" fmla="*/ 1151751 h 1545968"/>
              <a:gd name="connsiteX11" fmla="*/ 80773 w 381850"/>
              <a:gd name="connsiteY11" fmla="*/ 1262876 h 1545968"/>
              <a:gd name="connsiteX12" fmla="*/ 71248 w 381850"/>
              <a:gd name="connsiteY12" fmla="*/ 843776 h 1545968"/>
              <a:gd name="connsiteX13" fmla="*/ 118873 w 381850"/>
              <a:gd name="connsiteY13" fmla="*/ 34151 h 1545968"/>
              <a:gd name="connsiteX14" fmla="*/ 153798 w 381850"/>
              <a:gd name="connsiteY14" fmla="*/ 253226 h 1545968"/>
              <a:gd name="connsiteX15" fmla="*/ 379223 w 381850"/>
              <a:gd name="connsiteY15" fmla="*/ 1177151 h 1545968"/>
              <a:gd name="connsiteX16" fmla="*/ 268098 w 381850"/>
              <a:gd name="connsiteY16" fmla="*/ 891401 h 1545968"/>
              <a:gd name="connsiteX17" fmla="*/ 137923 w 381850"/>
              <a:gd name="connsiteY17" fmla="*/ 459601 h 1545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1850" h="1545968">
                <a:moveTo>
                  <a:pt x="137923" y="459601"/>
                </a:moveTo>
                <a:cubicBezTo>
                  <a:pt x="137394" y="542680"/>
                  <a:pt x="264923" y="1348601"/>
                  <a:pt x="264923" y="1389876"/>
                </a:cubicBezTo>
                <a:cubicBezTo>
                  <a:pt x="264923" y="1431151"/>
                  <a:pt x="156444" y="773926"/>
                  <a:pt x="137923" y="707251"/>
                </a:cubicBezTo>
                <a:cubicBezTo>
                  <a:pt x="119402" y="640576"/>
                  <a:pt x="146390" y="853301"/>
                  <a:pt x="153798" y="989826"/>
                </a:cubicBezTo>
                <a:cubicBezTo>
                  <a:pt x="161206" y="1126351"/>
                  <a:pt x="185019" y="1471897"/>
                  <a:pt x="182373" y="1526401"/>
                </a:cubicBezTo>
                <a:cubicBezTo>
                  <a:pt x="179727" y="1580905"/>
                  <a:pt x="164911" y="1524814"/>
                  <a:pt x="137923" y="1316851"/>
                </a:cubicBezTo>
                <a:cubicBezTo>
                  <a:pt x="110935" y="1108888"/>
                  <a:pt x="42144" y="402980"/>
                  <a:pt x="20448" y="278626"/>
                </a:cubicBezTo>
                <a:cubicBezTo>
                  <a:pt x="-1248" y="154272"/>
                  <a:pt x="-6010" y="410388"/>
                  <a:pt x="7748" y="570726"/>
                </a:cubicBezTo>
                <a:cubicBezTo>
                  <a:pt x="21506" y="731064"/>
                  <a:pt x="87652" y="1098834"/>
                  <a:pt x="102998" y="1240651"/>
                </a:cubicBezTo>
                <a:cubicBezTo>
                  <a:pt x="118344" y="1382468"/>
                  <a:pt x="109348" y="1436443"/>
                  <a:pt x="99823" y="1421626"/>
                </a:cubicBezTo>
                <a:cubicBezTo>
                  <a:pt x="90298" y="1406809"/>
                  <a:pt x="49023" y="1178209"/>
                  <a:pt x="45848" y="1151751"/>
                </a:cubicBezTo>
                <a:cubicBezTo>
                  <a:pt x="42673" y="1125293"/>
                  <a:pt x="76540" y="1314205"/>
                  <a:pt x="80773" y="1262876"/>
                </a:cubicBezTo>
                <a:cubicBezTo>
                  <a:pt x="85006" y="1211547"/>
                  <a:pt x="64898" y="1048563"/>
                  <a:pt x="71248" y="843776"/>
                </a:cubicBezTo>
                <a:cubicBezTo>
                  <a:pt x="77598" y="638989"/>
                  <a:pt x="105115" y="132576"/>
                  <a:pt x="118873" y="34151"/>
                </a:cubicBezTo>
                <a:cubicBezTo>
                  <a:pt x="132631" y="-64274"/>
                  <a:pt x="110406" y="62726"/>
                  <a:pt x="153798" y="253226"/>
                </a:cubicBezTo>
                <a:cubicBezTo>
                  <a:pt x="197190" y="443726"/>
                  <a:pt x="360173" y="1070788"/>
                  <a:pt x="379223" y="1177151"/>
                </a:cubicBezTo>
                <a:cubicBezTo>
                  <a:pt x="398273" y="1283514"/>
                  <a:pt x="308844" y="1015226"/>
                  <a:pt x="268098" y="891401"/>
                </a:cubicBezTo>
                <a:cubicBezTo>
                  <a:pt x="227352" y="767576"/>
                  <a:pt x="138452" y="376522"/>
                  <a:pt x="137923" y="459601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0153B7E9-CFDD-4D8A-9BF6-41B24D13F6F2}"/>
              </a:ext>
            </a:extLst>
          </p:cNvPr>
          <p:cNvSpPr/>
          <p:nvPr/>
        </p:nvSpPr>
        <p:spPr>
          <a:xfrm>
            <a:off x="4476041" y="2605273"/>
            <a:ext cx="1557976" cy="1182563"/>
          </a:xfrm>
          <a:custGeom>
            <a:avLst/>
            <a:gdLst>
              <a:gd name="connsiteX0" fmla="*/ 1505659 w 1557976"/>
              <a:gd name="connsiteY0" fmla="*/ 26802 h 1182563"/>
              <a:gd name="connsiteX1" fmla="*/ 1391359 w 1557976"/>
              <a:gd name="connsiteY1" fmla="*/ 87127 h 1182563"/>
              <a:gd name="connsiteX2" fmla="*/ 429334 w 1557976"/>
              <a:gd name="connsiteY2" fmla="*/ 706252 h 1182563"/>
              <a:gd name="connsiteX3" fmla="*/ 1162759 w 1557976"/>
              <a:gd name="connsiteY3" fmla="*/ 331602 h 1182563"/>
              <a:gd name="connsiteX4" fmla="*/ 457909 w 1557976"/>
              <a:gd name="connsiteY4" fmla="*/ 776102 h 1182563"/>
              <a:gd name="connsiteX5" fmla="*/ 709 w 1557976"/>
              <a:gd name="connsiteY5" fmla="*/ 1182502 h 1182563"/>
              <a:gd name="connsiteX6" fmla="*/ 346784 w 1557976"/>
              <a:gd name="connsiteY6" fmla="*/ 807852 h 1182563"/>
              <a:gd name="connsiteX7" fmla="*/ 86434 w 1557976"/>
              <a:gd name="connsiteY7" fmla="*/ 938027 h 1182563"/>
              <a:gd name="connsiteX8" fmla="*/ 540459 w 1557976"/>
              <a:gd name="connsiteY8" fmla="*/ 480827 h 1182563"/>
              <a:gd name="connsiteX9" fmla="*/ 829384 w 1557976"/>
              <a:gd name="connsiteY9" fmla="*/ 299852 h 1182563"/>
              <a:gd name="connsiteX10" fmla="*/ 1505659 w 1557976"/>
              <a:gd name="connsiteY10" fmla="*/ 26802 h 118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7976" h="1182563">
                <a:moveTo>
                  <a:pt x="1505659" y="26802"/>
                </a:moveTo>
                <a:cubicBezTo>
                  <a:pt x="1599321" y="-8652"/>
                  <a:pt x="1570746" y="-26115"/>
                  <a:pt x="1391359" y="87127"/>
                </a:cubicBezTo>
                <a:cubicBezTo>
                  <a:pt x="1211972" y="200369"/>
                  <a:pt x="467434" y="665506"/>
                  <a:pt x="429334" y="706252"/>
                </a:cubicBezTo>
                <a:cubicBezTo>
                  <a:pt x="391234" y="746998"/>
                  <a:pt x="1157997" y="319960"/>
                  <a:pt x="1162759" y="331602"/>
                </a:cubicBezTo>
                <a:cubicBezTo>
                  <a:pt x="1167521" y="343244"/>
                  <a:pt x="651584" y="634285"/>
                  <a:pt x="457909" y="776102"/>
                </a:cubicBezTo>
                <a:cubicBezTo>
                  <a:pt x="264234" y="917919"/>
                  <a:pt x="19230" y="1177210"/>
                  <a:pt x="709" y="1182502"/>
                </a:cubicBezTo>
                <a:cubicBezTo>
                  <a:pt x="-17812" y="1187794"/>
                  <a:pt x="332497" y="848598"/>
                  <a:pt x="346784" y="807852"/>
                </a:cubicBezTo>
                <a:cubicBezTo>
                  <a:pt x="361071" y="767106"/>
                  <a:pt x="54155" y="992531"/>
                  <a:pt x="86434" y="938027"/>
                </a:cubicBezTo>
                <a:cubicBezTo>
                  <a:pt x="118713" y="883523"/>
                  <a:pt x="416634" y="587190"/>
                  <a:pt x="540459" y="480827"/>
                </a:cubicBezTo>
                <a:cubicBezTo>
                  <a:pt x="664284" y="374464"/>
                  <a:pt x="666401" y="376581"/>
                  <a:pt x="829384" y="299852"/>
                </a:cubicBezTo>
                <a:cubicBezTo>
                  <a:pt x="992367" y="223123"/>
                  <a:pt x="1411997" y="62256"/>
                  <a:pt x="1505659" y="26802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D19B642B-094F-420D-9DB7-C9FC40BDAAAD}"/>
              </a:ext>
            </a:extLst>
          </p:cNvPr>
          <p:cNvSpPr/>
          <p:nvPr/>
        </p:nvSpPr>
        <p:spPr>
          <a:xfrm>
            <a:off x="4067158" y="2412073"/>
            <a:ext cx="1262311" cy="1195072"/>
          </a:xfrm>
          <a:custGeom>
            <a:avLst/>
            <a:gdLst>
              <a:gd name="connsiteX0" fmla="*/ 1206517 w 1262311"/>
              <a:gd name="connsiteY0" fmla="*/ 29502 h 1195072"/>
              <a:gd name="connsiteX1" fmla="*/ 1146192 w 1262311"/>
              <a:gd name="connsiteY1" fmla="*/ 39027 h 1195072"/>
              <a:gd name="connsiteX2" fmla="*/ 184167 w 1262311"/>
              <a:gd name="connsiteY2" fmla="*/ 461302 h 1195072"/>
              <a:gd name="connsiteX3" fmla="*/ 784242 w 1262311"/>
              <a:gd name="connsiteY3" fmla="*/ 220002 h 1195072"/>
              <a:gd name="connsiteX4" fmla="*/ 628667 w 1262311"/>
              <a:gd name="connsiteY4" fmla="*/ 334302 h 1195072"/>
              <a:gd name="connsiteX5" fmla="*/ 403242 w 1262311"/>
              <a:gd name="connsiteY5" fmla="*/ 781977 h 1195072"/>
              <a:gd name="connsiteX6" fmla="*/ 593742 w 1262311"/>
              <a:gd name="connsiteY6" fmla="*/ 404152 h 1195072"/>
              <a:gd name="connsiteX7" fmla="*/ 241317 w 1262311"/>
              <a:gd name="connsiteY7" fmla="*/ 1194727 h 1195072"/>
              <a:gd name="connsiteX8" fmla="*/ 457217 w 1262311"/>
              <a:gd name="connsiteY8" fmla="*/ 508927 h 1195072"/>
              <a:gd name="connsiteX9" fmla="*/ 460392 w 1262311"/>
              <a:gd name="connsiteY9" fmla="*/ 874052 h 1195072"/>
              <a:gd name="connsiteX10" fmla="*/ 517542 w 1262311"/>
              <a:gd name="connsiteY10" fmla="*/ 702602 h 1195072"/>
              <a:gd name="connsiteX11" fmla="*/ 774717 w 1262311"/>
              <a:gd name="connsiteY11" fmla="*/ 420027 h 1195072"/>
              <a:gd name="connsiteX12" fmla="*/ 346092 w 1262311"/>
              <a:gd name="connsiteY12" fmla="*/ 880402 h 1195072"/>
              <a:gd name="connsiteX13" fmla="*/ 815992 w 1262311"/>
              <a:gd name="connsiteY13" fmla="*/ 296202 h 1195072"/>
              <a:gd name="connsiteX14" fmla="*/ 17 w 1262311"/>
              <a:gd name="connsiteY14" fmla="*/ 400977 h 1195072"/>
              <a:gd name="connsiteX15" fmla="*/ 793767 w 1262311"/>
              <a:gd name="connsiteY15" fmla="*/ 134277 h 1195072"/>
              <a:gd name="connsiteX16" fmla="*/ 1206517 w 1262311"/>
              <a:gd name="connsiteY16" fmla="*/ 29502 h 11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62311" h="1195072">
                <a:moveTo>
                  <a:pt x="1206517" y="29502"/>
                </a:moveTo>
                <a:cubicBezTo>
                  <a:pt x="1265254" y="13627"/>
                  <a:pt x="1316584" y="-32940"/>
                  <a:pt x="1146192" y="39027"/>
                </a:cubicBezTo>
                <a:cubicBezTo>
                  <a:pt x="975800" y="110994"/>
                  <a:pt x="244492" y="431140"/>
                  <a:pt x="184167" y="461302"/>
                </a:cubicBezTo>
                <a:cubicBezTo>
                  <a:pt x="123842" y="491464"/>
                  <a:pt x="710159" y="241169"/>
                  <a:pt x="784242" y="220002"/>
                </a:cubicBezTo>
                <a:cubicBezTo>
                  <a:pt x="858325" y="198835"/>
                  <a:pt x="692167" y="240639"/>
                  <a:pt x="628667" y="334302"/>
                </a:cubicBezTo>
                <a:cubicBezTo>
                  <a:pt x="565167" y="427965"/>
                  <a:pt x="409063" y="770335"/>
                  <a:pt x="403242" y="781977"/>
                </a:cubicBezTo>
                <a:cubicBezTo>
                  <a:pt x="397421" y="793619"/>
                  <a:pt x="620729" y="335360"/>
                  <a:pt x="593742" y="404152"/>
                </a:cubicBezTo>
                <a:cubicBezTo>
                  <a:pt x="566754" y="472944"/>
                  <a:pt x="264071" y="1177265"/>
                  <a:pt x="241317" y="1194727"/>
                </a:cubicBezTo>
                <a:cubicBezTo>
                  <a:pt x="218563" y="1212190"/>
                  <a:pt x="420704" y="562373"/>
                  <a:pt x="457217" y="508927"/>
                </a:cubicBezTo>
                <a:cubicBezTo>
                  <a:pt x="493730" y="455481"/>
                  <a:pt x="450338" y="841773"/>
                  <a:pt x="460392" y="874052"/>
                </a:cubicBezTo>
                <a:cubicBezTo>
                  <a:pt x="470446" y="906331"/>
                  <a:pt x="465155" y="778273"/>
                  <a:pt x="517542" y="702602"/>
                </a:cubicBezTo>
                <a:cubicBezTo>
                  <a:pt x="569929" y="626931"/>
                  <a:pt x="803292" y="390394"/>
                  <a:pt x="774717" y="420027"/>
                </a:cubicBezTo>
                <a:cubicBezTo>
                  <a:pt x="746142" y="449660"/>
                  <a:pt x="339213" y="901039"/>
                  <a:pt x="346092" y="880402"/>
                </a:cubicBezTo>
                <a:cubicBezTo>
                  <a:pt x="352971" y="859765"/>
                  <a:pt x="873671" y="376106"/>
                  <a:pt x="815992" y="296202"/>
                </a:cubicBezTo>
                <a:cubicBezTo>
                  <a:pt x="758313" y="216298"/>
                  <a:pt x="3721" y="427964"/>
                  <a:pt x="17" y="400977"/>
                </a:cubicBezTo>
                <a:cubicBezTo>
                  <a:pt x="-3687" y="373990"/>
                  <a:pt x="592155" y="198306"/>
                  <a:pt x="793767" y="134277"/>
                </a:cubicBezTo>
                <a:cubicBezTo>
                  <a:pt x="995379" y="70248"/>
                  <a:pt x="1147780" y="45377"/>
                  <a:pt x="1206517" y="29502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3C44CCDC-B6B0-406E-A5FA-04FB5B847B22}"/>
              </a:ext>
            </a:extLst>
          </p:cNvPr>
          <p:cNvSpPr/>
          <p:nvPr/>
        </p:nvSpPr>
        <p:spPr>
          <a:xfrm>
            <a:off x="6358939" y="2647497"/>
            <a:ext cx="847650" cy="1884895"/>
          </a:xfrm>
          <a:custGeom>
            <a:avLst/>
            <a:gdLst>
              <a:gd name="connsiteX0" fmla="*/ 783541 w 847650"/>
              <a:gd name="connsiteY0" fmla="*/ 141423 h 1884895"/>
              <a:gd name="connsiteX1" fmla="*/ 331421 w 847650"/>
              <a:gd name="connsiteY1" fmla="*/ 1198063 h 1884895"/>
              <a:gd name="connsiteX2" fmla="*/ 712421 w 847650"/>
              <a:gd name="connsiteY2" fmla="*/ 334463 h 1884895"/>
              <a:gd name="connsiteX3" fmla="*/ 361901 w 847650"/>
              <a:gd name="connsiteY3" fmla="*/ 1065983 h 1884895"/>
              <a:gd name="connsiteX4" fmla="*/ 6301 w 847650"/>
              <a:gd name="connsiteY4" fmla="*/ 1868623 h 1884895"/>
              <a:gd name="connsiteX5" fmla="*/ 163781 w 847650"/>
              <a:gd name="connsiteY5" fmla="*/ 1548583 h 1884895"/>
              <a:gd name="connsiteX6" fmla="*/ 529541 w 847650"/>
              <a:gd name="connsiteY6" fmla="*/ 878023 h 1884895"/>
              <a:gd name="connsiteX7" fmla="*/ 519381 w 847650"/>
              <a:gd name="connsiteY7" fmla="*/ 908503 h 1884895"/>
              <a:gd name="connsiteX8" fmla="*/ 814021 w 847650"/>
              <a:gd name="connsiteY8" fmla="*/ 95703 h 1884895"/>
              <a:gd name="connsiteX9" fmla="*/ 783541 w 847650"/>
              <a:gd name="connsiteY9" fmla="*/ 141423 h 188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7650" h="1884895">
                <a:moveTo>
                  <a:pt x="783541" y="141423"/>
                </a:moveTo>
                <a:cubicBezTo>
                  <a:pt x="703108" y="325150"/>
                  <a:pt x="343274" y="1165890"/>
                  <a:pt x="331421" y="1198063"/>
                </a:cubicBezTo>
                <a:cubicBezTo>
                  <a:pt x="319568" y="1230236"/>
                  <a:pt x="707341" y="356476"/>
                  <a:pt x="712421" y="334463"/>
                </a:cubicBezTo>
                <a:cubicBezTo>
                  <a:pt x="717501" y="312450"/>
                  <a:pt x="479588" y="810290"/>
                  <a:pt x="361901" y="1065983"/>
                </a:cubicBezTo>
                <a:cubicBezTo>
                  <a:pt x="244214" y="1321676"/>
                  <a:pt x="39321" y="1788190"/>
                  <a:pt x="6301" y="1868623"/>
                </a:cubicBezTo>
                <a:cubicBezTo>
                  <a:pt x="-26719" y="1949056"/>
                  <a:pt x="76574" y="1713683"/>
                  <a:pt x="163781" y="1548583"/>
                </a:cubicBezTo>
                <a:cubicBezTo>
                  <a:pt x="250988" y="1383483"/>
                  <a:pt x="470274" y="984703"/>
                  <a:pt x="529541" y="878023"/>
                </a:cubicBezTo>
                <a:cubicBezTo>
                  <a:pt x="588808" y="771343"/>
                  <a:pt x="519381" y="908503"/>
                  <a:pt x="519381" y="908503"/>
                </a:cubicBezTo>
                <a:lnTo>
                  <a:pt x="814021" y="95703"/>
                </a:lnTo>
                <a:cubicBezTo>
                  <a:pt x="862281" y="-35530"/>
                  <a:pt x="863974" y="-42304"/>
                  <a:pt x="783541" y="141423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0C00B560-4D16-4AF7-A10A-76DC00EF3FEC}"/>
              </a:ext>
            </a:extLst>
          </p:cNvPr>
          <p:cNvSpPr/>
          <p:nvPr/>
        </p:nvSpPr>
        <p:spPr>
          <a:xfrm>
            <a:off x="5317911" y="3525921"/>
            <a:ext cx="591257" cy="906691"/>
          </a:xfrm>
          <a:custGeom>
            <a:avLst/>
            <a:gdLst>
              <a:gd name="connsiteX0" fmla="*/ 425664 w 591257"/>
              <a:gd name="connsiteY0" fmla="*/ 141204 h 906691"/>
              <a:gd name="connsiteX1" fmla="*/ 578064 w 591257"/>
              <a:gd name="connsiteY1" fmla="*/ 452354 h 906691"/>
              <a:gd name="connsiteX2" fmla="*/ 562189 w 591257"/>
              <a:gd name="connsiteY2" fmla="*/ 357104 h 906691"/>
              <a:gd name="connsiteX3" fmla="*/ 590764 w 591257"/>
              <a:gd name="connsiteY3" fmla="*/ 538079 h 906691"/>
              <a:gd name="connsiteX4" fmla="*/ 533614 w 591257"/>
              <a:gd name="connsiteY4" fmla="*/ 668254 h 906691"/>
              <a:gd name="connsiteX5" fmla="*/ 552664 w 591257"/>
              <a:gd name="connsiteY5" fmla="*/ 547604 h 906691"/>
              <a:gd name="connsiteX6" fmla="*/ 432014 w 591257"/>
              <a:gd name="connsiteY6" fmla="*/ 903204 h 906691"/>
              <a:gd name="connsiteX7" fmla="*/ 441539 w 591257"/>
              <a:gd name="connsiteY7" fmla="*/ 734929 h 906691"/>
              <a:gd name="connsiteX8" fmla="*/ 479639 w 591257"/>
              <a:gd name="connsiteY8" fmla="*/ 836529 h 906691"/>
              <a:gd name="connsiteX9" fmla="*/ 546314 w 591257"/>
              <a:gd name="connsiteY9" fmla="*/ 582529 h 906691"/>
              <a:gd name="connsiteX10" fmla="*/ 527264 w 591257"/>
              <a:gd name="connsiteY10" fmla="*/ 446004 h 906691"/>
              <a:gd name="connsiteX11" fmla="*/ 416139 w 591257"/>
              <a:gd name="connsiteY11" fmla="*/ 233279 h 906691"/>
              <a:gd name="connsiteX12" fmla="*/ 368514 w 591257"/>
              <a:gd name="connsiteY12" fmla="*/ 1504 h 906691"/>
              <a:gd name="connsiteX13" fmla="*/ 362164 w 591257"/>
              <a:gd name="connsiteY13" fmla="*/ 128504 h 906691"/>
              <a:gd name="connsiteX14" fmla="*/ 214 w 591257"/>
              <a:gd name="connsiteY14" fmla="*/ 26904 h 906691"/>
              <a:gd name="connsiteX15" fmla="*/ 425664 w 591257"/>
              <a:gd name="connsiteY15" fmla="*/ 141204 h 90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1257" h="906691">
                <a:moveTo>
                  <a:pt x="425664" y="141204"/>
                </a:moveTo>
                <a:cubicBezTo>
                  <a:pt x="521972" y="212112"/>
                  <a:pt x="555310" y="416371"/>
                  <a:pt x="578064" y="452354"/>
                </a:cubicBezTo>
                <a:cubicBezTo>
                  <a:pt x="600818" y="488337"/>
                  <a:pt x="560072" y="342817"/>
                  <a:pt x="562189" y="357104"/>
                </a:cubicBezTo>
                <a:cubicBezTo>
                  <a:pt x="564306" y="371392"/>
                  <a:pt x="595527" y="486221"/>
                  <a:pt x="590764" y="538079"/>
                </a:cubicBezTo>
                <a:cubicBezTo>
                  <a:pt x="586002" y="589937"/>
                  <a:pt x="539964" y="666667"/>
                  <a:pt x="533614" y="668254"/>
                </a:cubicBezTo>
                <a:cubicBezTo>
                  <a:pt x="527264" y="669842"/>
                  <a:pt x="569597" y="508446"/>
                  <a:pt x="552664" y="547604"/>
                </a:cubicBezTo>
                <a:cubicBezTo>
                  <a:pt x="535731" y="586762"/>
                  <a:pt x="450535" y="871983"/>
                  <a:pt x="432014" y="903204"/>
                </a:cubicBezTo>
                <a:cubicBezTo>
                  <a:pt x="413493" y="934425"/>
                  <a:pt x="433602" y="746042"/>
                  <a:pt x="441539" y="734929"/>
                </a:cubicBezTo>
                <a:cubicBezTo>
                  <a:pt x="449477" y="723817"/>
                  <a:pt x="462176" y="861929"/>
                  <a:pt x="479639" y="836529"/>
                </a:cubicBezTo>
                <a:cubicBezTo>
                  <a:pt x="497102" y="811129"/>
                  <a:pt x="538377" y="647616"/>
                  <a:pt x="546314" y="582529"/>
                </a:cubicBezTo>
                <a:cubicBezTo>
                  <a:pt x="554251" y="517442"/>
                  <a:pt x="548960" y="504212"/>
                  <a:pt x="527264" y="446004"/>
                </a:cubicBezTo>
                <a:cubicBezTo>
                  <a:pt x="505568" y="387796"/>
                  <a:pt x="442597" y="307362"/>
                  <a:pt x="416139" y="233279"/>
                </a:cubicBezTo>
                <a:cubicBezTo>
                  <a:pt x="389681" y="159196"/>
                  <a:pt x="377510" y="18966"/>
                  <a:pt x="368514" y="1504"/>
                </a:cubicBezTo>
                <a:cubicBezTo>
                  <a:pt x="359518" y="-15959"/>
                  <a:pt x="423547" y="124271"/>
                  <a:pt x="362164" y="128504"/>
                </a:cubicBezTo>
                <a:cubicBezTo>
                  <a:pt x="300781" y="132737"/>
                  <a:pt x="-9311" y="20554"/>
                  <a:pt x="214" y="26904"/>
                </a:cubicBezTo>
                <a:cubicBezTo>
                  <a:pt x="9739" y="33254"/>
                  <a:pt x="329356" y="70296"/>
                  <a:pt x="425664" y="141204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: 図形 197">
            <a:extLst>
              <a:ext uri="{FF2B5EF4-FFF2-40B4-BE49-F238E27FC236}">
                <a16:creationId xmlns:a16="http://schemas.microsoft.com/office/drawing/2014/main" id="{F3AE9308-6F5C-4AF5-8065-C7ED80BC4E4B}"/>
              </a:ext>
            </a:extLst>
          </p:cNvPr>
          <p:cNvSpPr/>
          <p:nvPr/>
        </p:nvSpPr>
        <p:spPr>
          <a:xfrm>
            <a:off x="5753157" y="3701194"/>
            <a:ext cx="381500" cy="708074"/>
          </a:xfrm>
          <a:custGeom>
            <a:avLst/>
            <a:gdLst>
              <a:gd name="connsiteX0" fmla="*/ 148110 w 381500"/>
              <a:gd name="connsiteY0" fmla="*/ 153256 h 708074"/>
              <a:gd name="connsiteX1" fmla="*/ 298393 w 381500"/>
              <a:gd name="connsiteY1" fmla="*/ 383973 h 708074"/>
              <a:gd name="connsiteX2" fmla="*/ 294160 w 381500"/>
              <a:gd name="connsiteY2" fmla="*/ 350106 h 708074"/>
              <a:gd name="connsiteX3" fmla="*/ 357660 w 381500"/>
              <a:gd name="connsiteY3" fmla="*/ 432656 h 708074"/>
              <a:gd name="connsiteX4" fmla="*/ 268760 w 381500"/>
              <a:gd name="connsiteY4" fmla="*/ 515206 h 708074"/>
              <a:gd name="connsiteX5" fmla="*/ 380943 w 381500"/>
              <a:gd name="connsiteY5" fmla="*/ 439006 h 708074"/>
              <a:gd name="connsiteX6" fmla="*/ 306860 w 381500"/>
              <a:gd name="connsiteY6" fmla="*/ 542723 h 708074"/>
              <a:gd name="connsiteX7" fmla="*/ 194676 w 381500"/>
              <a:gd name="connsiteY7" fmla="*/ 635856 h 708074"/>
              <a:gd name="connsiteX8" fmla="*/ 188326 w 381500"/>
              <a:gd name="connsiteY8" fmla="*/ 595639 h 708074"/>
              <a:gd name="connsiteX9" fmla="*/ 8410 w 381500"/>
              <a:gd name="connsiteY9" fmla="*/ 688773 h 708074"/>
              <a:gd name="connsiteX10" fmla="*/ 27460 w 381500"/>
              <a:gd name="connsiteY10" fmla="*/ 669723 h 708074"/>
              <a:gd name="connsiteX11" fmla="*/ 150226 w 381500"/>
              <a:gd name="connsiteY11" fmla="*/ 542723 h 708074"/>
              <a:gd name="connsiteX12" fmla="*/ 101543 w 381500"/>
              <a:gd name="connsiteY12" fmla="*/ 549073 h 708074"/>
              <a:gd name="connsiteX13" fmla="*/ 150226 w 381500"/>
              <a:gd name="connsiteY13" fmla="*/ 407256 h 708074"/>
              <a:gd name="connsiteX14" fmla="*/ 16876 w 381500"/>
              <a:gd name="connsiteY14" fmla="*/ 707823 h 708074"/>
              <a:gd name="connsiteX15" fmla="*/ 114243 w 381500"/>
              <a:gd name="connsiteY15" fmla="*/ 347989 h 708074"/>
              <a:gd name="connsiteX16" fmla="*/ 141760 w 381500"/>
              <a:gd name="connsiteY16" fmla="*/ 464406 h 708074"/>
              <a:gd name="connsiteX17" fmla="*/ 107893 w 381500"/>
              <a:gd name="connsiteY17" fmla="*/ 288723 h 708074"/>
              <a:gd name="connsiteX18" fmla="*/ 76143 w 381500"/>
              <a:gd name="connsiteY18" fmla="*/ 165956 h 708074"/>
              <a:gd name="connsiteX19" fmla="*/ 21110 w 381500"/>
              <a:gd name="connsiteY19" fmla="*/ 5089 h 708074"/>
              <a:gd name="connsiteX20" fmla="*/ 201026 w 381500"/>
              <a:gd name="connsiteY20" fmla="*/ 371273 h 708074"/>
              <a:gd name="connsiteX21" fmla="*/ 148110 w 381500"/>
              <a:gd name="connsiteY21" fmla="*/ 153256 h 70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1500" h="708074">
                <a:moveTo>
                  <a:pt x="148110" y="153256"/>
                </a:moveTo>
                <a:cubicBezTo>
                  <a:pt x="164338" y="155373"/>
                  <a:pt x="274051" y="351165"/>
                  <a:pt x="298393" y="383973"/>
                </a:cubicBezTo>
                <a:cubicBezTo>
                  <a:pt x="322735" y="416781"/>
                  <a:pt x="284282" y="341992"/>
                  <a:pt x="294160" y="350106"/>
                </a:cubicBezTo>
                <a:cubicBezTo>
                  <a:pt x="304038" y="358220"/>
                  <a:pt x="361893" y="405139"/>
                  <a:pt x="357660" y="432656"/>
                </a:cubicBezTo>
                <a:cubicBezTo>
                  <a:pt x="353427" y="460173"/>
                  <a:pt x="264880" y="514148"/>
                  <a:pt x="268760" y="515206"/>
                </a:cubicBezTo>
                <a:cubicBezTo>
                  <a:pt x="272641" y="516264"/>
                  <a:pt x="374593" y="434420"/>
                  <a:pt x="380943" y="439006"/>
                </a:cubicBezTo>
                <a:cubicBezTo>
                  <a:pt x="387293" y="443592"/>
                  <a:pt x="337905" y="509915"/>
                  <a:pt x="306860" y="542723"/>
                </a:cubicBezTo>
                <a:cubicBezTo>
                  <a:pt x="275816" y="575531"/>
                  <a:pt x="214432" y="627037"/>
                  <a:pt x="194676" y="635856"/>
                </a:cubicBezTo>
                <a:cubicBezTo>
                  <a:pt x="174920" y="644675"/>
                  <a:pt x="219370" y="586819"/>
                  <a:pt x="188326" y="595639"/>
                </a:cubicBezTo>
                <a:cubicBezTo>
                  <a:pt x="157282" y="604459"/>
                  <a:pt x="35221" y="676426"/>
                  <a:pt x="8410" y="688773"/>
                </a:cubicBezTo>
                <a:cubicBezTo>
                  <a:pt x="-18401" y="701120"/>
                  <a:pt x="27460" y="669723"/>
                  <a:pt x="27460" y="669723"/>
                </a:cubicBezTo>
                <a:cubicBezTo>
                  <a:pt x="51096" y="645381"/>
                  <a:pt x="137879" y="562831"/>
                  <a:pt x="150226" y="542723"/>
                </a:cubicBezTo>
                <a:cubicBezTo>
                  <a:pt x="162573" y="522615"/>
                  <a:pt x="101543" y="571651"/>
                  <a:pt x="101543" y="549073"/>
                </a:cubicBezTo>
                <a:cubicBezTo>
                  <a:pt x="101543" y="526495"/>
                  <a:pt x="164337" y="380798"/>
                  <a:pt x="150226" y="407256"/>
                </a:cubicBezTo>
                <a:cubicBezTo>
                  <a:pt x="136115" y="433714"/>
                  <a:pt x="22873" y="717701"/>
                  <a:pt x="16876" y="707823"/>
                </a:cubicBezTo>
                <a:cubicBezTo>
                  <a:pt x="10879" y="697945"/>
                  <a:pt x="93429" y="388559"/>
                  <a:pt x="114243" y="347989"/>
                </a:cubicBezTo>
                <a:cubicBezTo>
                  <a:pt x="135057" y="307420"/>
                  <a:pt x="142818" y="474284"/>
                  <a:pt x="141760" y="464406"/>
                </a:cubicBezTo>
                <a:cubicBezTo>
                  <a:pt x="140702" y="454528"/>
                  <a:pt x="118829" y="338465"/>
                  <a:pt x="107893" y="288723"/>
                </a:cubicBezTo>
                <a:cubicBezTo>
                  <a:pt x="96957" y="238981"/>
                  <a:pt x="90607" y="213228"/>
                  <a:pt x="76143" y="165956"/>
                </a:cubicBezTo>
                <a:cubicBezTo>
                  <a:pt x="61679" y="118684"/>
                  <a:pt x="296" y="-29130"/>
                  <a:pt x="21110" y="5089"/>
                </a:cubicBezTo>
                <a:cubicBezTo>
                  <a:pt x="41924" y="39308"/>
                  <a:pt x="181271" y="340229"/>
                  <a:pt x="201026" y="371273"/>
                </a:cubicBezTo>
                <a:cubicBezTo>
                  <a:pt x="220781" y="402317"/>
                  <a:pt x="131882" y="151139"/>
                  <a:pt x="148110" y="153256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1EC708D2-AF3A-4D65-A52B-26D5B79FC8EE}"/>
              </a:ext>
            </a:extLst>
          </p:cNvPr>
          <p:cNvSpPr/>
          <p:nvPr/>
        </p:nvSpPr>
        <p:spPr>
          <a:xfrm>
            <a:off x="5204879" y="3822454"/>
            <a:ext cx="601409" cy="660195"/>
          </a:xfrm>
          <a:custGeom>
            <a:avLst/>
            <a:gdLst>
              <a:gd name="connsiteX0" fmla="*/ 5296 w 601409"/>
              <a:gd name="connsiteY0" fmla="*/ 6596 h 660195"/>
              <a:gd name="connsiteX1" fmla="*/ 140234 w 601409"/>
              <a:gd name="connsiteY1" fmla="*/ 438396 h 660195"/>
              <a:gd name="connsiteX2" fmla="*/ 75146 w 601409"/>
              <a:gd name="connsiteY2" fmla="*/ 120896 h 660195"/>
              <a:gd name="connsiteX3" fmla="*/ 173571 w 601409"/>
              <a:gd name="connsiteY3" fmla="*/ 320921 h 660195"/>
              <a:gd name="connsiteX4" fmla="*/ 424396 w 601409"/>
              <a:gd name="connsiteY4" fmla="*/ 520946 h 660195"/>
              <a:gd name="connsiteX5" fmla="*/ 386296 w 601409"/>
              <a:gd name="connsiteY5" fmla="*/ 473321 h 660195"/>
              <a:gd name="connsiteX6" fmla="*/ 502184 w 601409"/>
              <a:gd name="connsiteY6" fmla="*/ 589209 h 660195"/>
              <a:gd name="connsiteX7" fmla="*/ 470434 w 601409"/>
              <a:gd name="connsiteY7" fmla="*/ 544759 h 660195"/>
              <a:gd name="connsiteX8" fmla="*/ 391059 w 601409"/>
              <a:gd name="connsiteY8" fmla="*/ 428871 h 660195"/>
              <a:gd name="connsiteX9" fmla="*/ 592671 w 601409"/>
              <a:gd name="connsiteY9" fmla="*/ 652709 h 660195"/>
              <a:gd name="connsiteX10" fmla="*/ 545046 w 601409"/>
              <a:gd name="connsiteY10" fmla="*/ 597146 h 660195"/>
              <a:gd name="connsiteX11" fmla="*/ 530759 w 601409"/>
              <a:gd name="connsiteY11" fmla="*/ 498721 h 660195"/>
              <a:gd name="connsiteX12" fmla="*/ 600609 w 601409"/>
              <a:gd name="connsiteY12" fmla="*/ 325684 h 660195"/>
              <a:gd name="connsiteX13" fmla="*/ 476784 w 601409"/>
              <a:gd name="connsiteY13" fmla="*/ 409821 h 660195"/>
              <a:gd name="connsiteX14" fmla="*/ 451384 w 601409"/>
              <a:gd name="connsiteY14" fmla="*/ 439984 h 660195"/>
              <a:gd name="connsiteX15" fmla="*/ 545046 w 601409"/>
              <a:gd name="connsiteY15" fmla="*/ 441571 h 660195"/>
              <a:gd name="connsiteX16" fmla="*/ 460909 w 601409"/>
              <a:gd name="connsiteY16" fmla="*/ 370134 h 660195"/>
              <a:gd name="connsiteX17" fmla="*/ 122771 w 601409"/>
              <a:gd name="connsiteY17" fmla="*/ 127246 h 660195"/>
              <a:gd name="connsiteX18" fmla="*/ 446621 w 601409"/>
              <a:gd name="connsiteY18" fmla="*/ 454271 h 660195"/>
              <a:gd name="connsiteX19" fmla="*/ 256121 w 601409"/>
              <a:gd name="connsiteY19" fmla="*/ 301871 h 660195"/>
              <a:gd name="connsiteX20" fmla="*/ 137059 w 601409"/>
              <a:gd name="connsiteY20" fmla="*/ 170109 h 660195"/>
              <a:gd name="connsiteX21" fmla="*/ 14821 w 601409"/>
              <a:gd name="connsiteY21" fmla="*/ 78034 h 660195"/>
              <a:gd name="connsiteX22" fmla="*/ 25934 w 601409"/>
              <a:gd name="connsiteY22" fmla="*/ 168521 h 660195"/>
              <a:gd name="connsiteX23" fmla="*/ 5296 w 601409"/>
              <a:gd name="connsiteY23" fmla="*/ 6596 h 66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1409" h="660195">
                <a:moveTo>
                  <a:pt x="5296" y="6596"/>
                </a:moveTo>
                <a:cubicBezTo>
                  <a:pt x="24346" y="51575"/>
                  <a:pt x="128592" y="419346"/>
                  <a:pt x="140234" y="438396"/>
                </a:cubicBezTo>
                <a:cubicBezTo>
                  <a:pt x="151876" y="457446"/>
                  <a:pt x="69590" y="140475"/>
                  <a:pt x="75146" y="120896"/>
                </a:cubicBezTo>
                <a:cubicBezTo>
                  <a:pt x="80702" y="101317"/>
                  <a:pt x="115363" y="254246"/>
                  <a:pt x="173571" y="320921"/>
                </a:cubicBezTo>
                <a:cubicBezTo>
                  <a:pt x="231779" y="387596"/>
                  <a:pt x="388942" y="495546"/>
                  <a:pt x="424396" y="520946"/>
                </a:cubicBezTo>
                <a:cubicBezTo>
                  <a:pt x="459850" y="546346"/>
                  <a:pt x="373331" y="461944"/>
                  <a:pt x="386296" y="473321"/>
                </a:cubicBezTo>
                <a:cubicBezTo>
                  <a:pt x="399261" y="484698"/>
                  <a:pt x="488161" y="577303"/>
                  <a:pt x="502184" y="589209"/>
                </a:cubicBezTo>
                <a:cubicBezTo>
                  <a:pt x="516207" y="601115"/>
                  <a:pt x="488955" y="571482"/>
                  <a:pt x="470434" y="544759"/>
                </a:cubicBezTo>
                <a:cubicBezTo>
                  <a:pt x="451913" y="518036"/>
                  <a:pt x="370686" y="410879"/>
                  <a:pt x="391059" y="428871"/>
                </a:cubicBezTo>
                <a:cubicBezTo>
                  <a:pt x="411432" y="446863"/>
                  <a:pt x="567007" y="624663"/>
                  <a:pt x="592671" y="652709"/>
                </a:cubicBezTo>
                <a:cubicBezTo>
                  <a:pt x="618336" y="680755"/>
                  <a:pt x="555365" y="622811"/>
                  <a:pt x="545046" y="597146"/>
                </a:cubicBezTo>
                <a:cubicBezTo>
                  <a:pt x="534727" y="571481"/>
                  <a:pt x="521499" y="543965"/>
                  <a:pt x="530759" y="498721"/>
                </a:cubicBezTo>
                <a:cubicBezTo>
                  <a:pt x="540019" y="453477"/>
                  <a:pt x="609605" y="340501"/>
                  <a:pt x="600609" y="325684"/>
                </a:cubicBezTo>
                <a:cubicBezTo>
                  <a:pt x="591613" y="310867"/>
                  <a:pt x="501655" y="390771"/>
                  <a:pt x="476784" y="409821"/>
                </a:cubicBezTo>
                <a:cubicBezTo>
                  <a:pt x="451913" y="428871"/>
                  <a:pt x="440007" y="434692"/>
                  <a:pt x="451384" y="439984"/>
                </a:cubicBezTo>
                <a:cubicBezTo>
                  <a:pt x="462761" y="445276"/>
                  <a:pt x="543459" y="453213"/>
                  <a:pt x="545046" y="441571"/>
                </a:cubicBezTo>
                <a:cubicBezTo>
                  <a:pt x="546633" y="429929"/>
                  <a:pt x="531288" y="422521"/>
                  <a:pt x="460909" y="370134"/>
                </a:cubicBezTo>
                <a:cubicBezTo>
                  <a:pt x="390530" y="317747"/>
                  <a:pt x="125152" y="113223"/>
                  <a:pt x="122771" y="127246"/>
                </a:cubicBezTo>
                <a:cubicBezTo>
                  <a:pt x="120390" y="141269"/>
                  <a:pt x="424396" y="425167"/>
                  <a:pt x="446621" y="454271"/>
                </a:cubicBezTo>
                <a:cubicBezTo>
                  <a:pt x="468846" y="483375"/>
                  <a:pt x="307715" y="349231"/>
                  <a:pt x="256121" y="301871"/>
                </a:cubicBezTo>
                <a:cubicBezTo>
                  <a:pt x="204527" y="254511"/>
                  <a:pt x="177276" y="207415"/>
                  <a:pt x="137059" y="170109"/>
                </a:cubicBezTo>
                <a:cubicBezTo>
                  <a:pt x="96842" y="132803"/>
                  <a:pt x="33342" y="78299"/>
                  <a:pt x="14821" y="78034"/>
                </a:cubicBezTo>
                <a:cubicBezTo>
                  <a:pt x="-3700" y="77769"/>
                  <a:pt x="27257" y="175929"/>
                  <a:pt x="25934" y="168521"/>
                </a:cubicBezTo>
                <a:cubicBezTo>
                  <a:pt x="24611" y="161113"/>
                  <a:pt x="-13754" y="-38383"/>
                  <a:pt x="5296" y="6596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F1C8FAA5-F547-40E5-8E48-D2F5BD56296D}"/>
              </a:ext>
            </a:extLst>
          </p:cNvPr>
          <p:cNvSpPr/>
          <p:nvPr/>
        </p:nvSpPr>
        <p:spPr>
          <a:xfrm>
            <a:off x="6469904" y="4839046"/>
            <a:ext cx="479191" cy="480220"/>
          </a:xfrm>
          <a:custGeom>
            <a:avLst/>
            <a:gdLst>
              <a:gd name="connsiteX0" fmla="*/ 2334 w 479191"/>
              <a:gd name="connsiteY0" fmla="*/ 1242 h 480220"/>
              <a:gd name="connsiteX1" fmla="*/ 191246 w 479191"/>
              <a:gd name="connsiteY1" fmla="*/ 233017 h 480220"/>
              <a:gd name="connsiteX2" fmla="*/ 132509 w 479191"/>
              <a:gd name="connsiteY2" fmla="*/ 129829 h 480220"/>
              <a:gd name="connsiteX3" fmla="*/ 169021 w 479191"/>
              <a:gd name="connsiteY3" fmla="*/ 279054 h 480220"/>
              <a:gd name="connsiteX4" fmla="*/ 170609 w 479191"/>
              <a:gd name="connsiteY4" fmla="*/ 294929 h 480220"/>
              <a:gd name="connsiteX5" fmla="*/ 191246 w 479191"/>
              <a:gd name="connsiteY5" fmla="*/ 186979 h 480220"/>
              <a:gd name="connsiteX6" fmla="*/ 264271 w 479191"/>
              <a:gd name="connsiteY6" fmla="*/ 407642 h 480220"/>
              <a:gd name="connsiteX7" fmla="*/ 297609 w 479191"/>
              <a:gd name="connsiteY7" fmla="*/ 253654 h 480220"/>
              <a:gd name="connsiteX8" fmla="*/ 342059 w 479191"/>
              <a:gd name="connsiteY8" fmla="*/ 447329 h 480220"/>
              <a:gd name="connsiteX9" fmla="*/ 334121 w 479191"/>
              <a:gd name="connsiteY9" fmla="*/ 355254 h 480220"/>
              <a:gd name="connsiteX10" fmla="*/ 327771 w 479191"/>
              <a:gd name="connsiteY10" fmla="*/ 250479 h 480220"/>
              <a:gd name="connsiteX11" fmla="*/ 386509 w 479191"/>
              <a:gd name="connsiteY11" fmla="*/ 469554 h 480220"/>
              <a:gd name="connsiteX12" fmla="*/ 391271 w 479191"/>
              <a:gd name="connsiteY12" fmla="*/ 433042 h 480220"/>
              <a:gd name="connsiteX13" fmla="*/ 392859 w 479191"/>
              <a:gd name="connsiteY13" fmla="*/ 318742 h 480220"/>
              <a:gd name="connsiteX14" fmla="*/ 411909 w 479191"/>
              <a:gd name="connsiteY14" fmla="*/ 445742 h 480220"/>
              <a:gd name="connsiteX15" fmla="*/ 429371 w 479191"/>
              <a:gd name="connsiteY15" fmla="*/ 358429 h 480220"/>
              <a:gd name="connsiteX16" fmla="*/ 442071 w 479191"/>
              <a:gd name="connsiteY16" fmla="*/ 433042 h 480220"/>
              <a:gd name="connsiteX17" fmla="*/ 465884 w 479191"/>
              <a:gd name="connsiteY17" fmla="*/ 361604 h 480220"/>
              <a:gd name="connsiteX18" fmla="*/ 472234 w 479191"/>
              <a:gd name="connsiteY18" fmla="*/ 452092 h 480220"/>
              <a:gd name="connsiteX19" fmla="*/ 476996 w 479191"/>
              <a:gd name="connsiteY19" fmla="*/ 299692 h 480220"/>
              <a:gd name="connsiteX20" fmla="*/ 434134 w 479191"/>
              <a:gd name="connsiteY20" fmla="*/ 415579 h 480220"/>
              <a:gd name="connsiteX21" fmla="*/ 346821 w 479191"/>
              <a:gd name="connsiteY21" fmla="*/ 236192 h 480220"/>
              <a:gd name="connsiteX22" fmla="*/ 257921 w 479191"/>
              <a:gd name="connsiteY22" fmla="*/ 401292 h 480220"/>
              <a:gd name="connsiteX23" fmla="*/ 248396 w 479191"/>
              <a:gd name="connsiteY23" fmla="*/ 315567 h 480220"/>
              <a:gd name="connsiteX24" fmla="*/ 240459 w 479191"/>
              <a:gd name="connsiteY24" fmla="*/ 245717 h 480220"/>
              <a:gd name="connsiteX25" fmla="*/ 197596 w 479191"/>
              <a:gd name="connsiteY25" fmla="*/ 323504 h 480220"/>
              <a:gd name="connsiteX26" fmla="*/ 189659 w 479191"/>
              <a:gd name="connsiteY26" fmla="*/ 206029 h 480220"/>
              <a:gd name="connsiteX27" fmla="*/ 143621 w 479191"/>
              <a:gd name="connsiteY27" fmla="*/ 196504 h 480220"/>
              <a:gd name="connsiteX28" fmla="*/ 67421 w 479191"/>
              <a:gd name="connsiteY28" fmla="*/ 142529 h 480220"/>
              <a:gd name="connsiteX29" fmla="*/ 156321 w 479191"/>
              <a:gd name="connsiteY29" fmla="*/ 345729 h 480220"/>
              <a:gd name="connsiteX30" fmla="*/ 162671 w 479191"/>
              <a:gd name="connsiteY30" fmla="*/ 344142 h 480220"/>
              <a:gd name="connsiteX31" fmla="*/ 89646 w 479191"/>
              <a:gd name="connsiteY31" fmla="*/ 148879 h 480220"/>
              <a:gd name="connsiteX32" fmla="*/ 2334 w 479191"/>
              <a:gd name="connsiteY32" fmla="*/ 1242 h 48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79191" h="480220">
                <a:moveTo>
                  <a:pt x="2334" y="1242"/>
                </a:moveTo>
                <a:cubicBezTo>
                  <a:pt x="19267" y="15265"/>
                  <a:pt x="169550" y="211586"/>
                  <a:pt x="191246" y="233017"/>
                </a:cubicBezTo>
                <a:cubicBezTo>
                  <a:pt x="212942" y="254448"/>
                  <a:pt x="136213" y="122156"/>
                  <a:pt x="132509" y="129829"/>
                </a:cubicBezTo>
                <a:cubicBezTo>
                  <a:pt x="128805" y="137502"/>
                  <a:pt x="162671" y="251537"/>
                  <a:pt x="169021" y="279054"/>
                </a:cubicBezTo>
                <a:cubicBezTo>
                  <a:pt x="175371" y="306571"/>
                  <a:pt x="166905" y="310275"/>
                  <a:pt x="170609" y="294929"/>
                </a:cubicBezTo>
                <a:cubicBezTo>
                  <a:pt x="174313" y="279583"/>
                  <a:pt x="175636" y="168194"/>
                  <a:pt x="191246" y="186979"/>
                </a:cubicBezTo>
                <a:cubicBezTo>
                  <a:pt x="206856" y="205765"/>
                  <a:pt x="246544" y="396530"/>
                  <a:pt x="264271" y="407642"/>
                </a:cubicBezTo>
                <a:cubicBezTo>
                  <a:pt x="281998" y="418754"/>
                  <a:pt x="284644" y="247040"/>
                  <a:pt x="297609" y="253654"/>
                </a:cubicBezTo>
                <a:cubicBezTo>
                  <a:pt x="310574" y="260269"/>
                  <a:pt x="335974" y="430396"/>
                  <a:pt x="342059" y="447329"/>
                </a:cubicBezTo>
                <a:cubicBezTo>
                  <a:pt x="348144" y="464262"/>
                  <a:pt x="336502" y="388062"/>
                  <a:pt x="334121" y="355254"/>
                </a:cubicBezTo>
                <a:cubicBezTo>
                  <a:pt x="331740" y="322446"/>
                  <a:pt x="319040" y="231429"/>
                  <a:pt x="327771" y="250479"/>
                </a:cubicBezTo>
                <a:cubicBezTo>
                  <a:pt x="336502" y="269529"/>
                  <a:pt x="375926" y="439127"/>
                  <a:pt x="386509" y="469554"/>
                </a:cubicBezTo>
                <a:cubicBezTo>
                  <a:pt x="397092" y="499981"/>
                  <a:pt x="390213" y="458177"/>
                  <a:pt x="391271" y="433042"/>
                </a:cubicBezTo>
                <a:cubicBezTo>
                  <a:pt x="392329" y="407907"/>
                  <a:pt x="389419" y="316625"/>
                  <a:pt x="392859" y="318742"/>
                </a:cubicBezTo>
                <a:cubicBezTo>
                  <a:pt x="396299" y="320859"/>
                  <a:pt x="405824" y="439128"/>
                  <a:pt x="411909" y="445742"/>
                </a:cubicBezTo>
                <a:cubicBezTo>
                  <a:pt x="417994" y="452356"/>
                  <a:pt x="424344" y="360546"/>
                  <a:pt x="429371" y="358429"/>
                </a:cubicBezTo>
                <a:cubicBezTo>
                  <a:pt x="434398" y="356312"/>
                  <a:pt x="435986" y="432513"/>
                  <a:pt x="442071" y="433042"/>
                </a:cubicBezTo>
                <a:cubicBezTo>
                  <a:pt x="448156" y="433571"/>
                  <a:pt x="460857" y="358429"/>
                  <a:pt x="465884" y="361604"/>
                </a:cubicBezTo>
                <a:cubicBezTo>
                  <a:pt x="470911" y="364779"/>
                  <a:pt x="470382" y="462410"/>
                  <a:pt x="472234" y="452092"/>
                </a:cubicBezTo>
                <a:cubicBezTo>
                  <a:pt x="474086" y="441774"/>
                  <a:pt x="483346" y="305778"/>
                  <a:pt x="476996" y="299692"/>
                </a:cubicBezTo>
                <a:cubicBezTo>
                  <a:pt x="470646" y="293607"/>
                  <a:pt x="455830" y="426162"/>
                  <a:pt x="434134" y="415579"/>
                </a:cubicBezTo>
                <a:cubicBezTo>
                  <a:pt x="412438" y="404996"/>
                  <a:pt x="376190" y="238573"/>
                  <a:pt x="346821" y="236192"/>
                </a:cubicBezTo>
                <a:cubicBezTo>
                  <a:pt x="317452" y="233811"/>
                  <a:pt x="274325" y="388063"/>
                  <a:pt x="257921" y="401292"/>
                </a:cubicBezTo>
                <a:cubicBezTo>
                  <a:pt x="241517" y="414521"/>
                  <a:pt x="251306" y="341496"/>
                  <a:pt x="248396" y="315567"/>
                </a:cubicBezTo>
                <a:cubicBezTo>
                  <a:pt x="245486" y="289638"/>
                  <a:pt x="248926" y="244394"/>
                  <a:pt x="240459" y="245717"/>
                </a:cubicBezTo>
                <a:cubicBezTo>
                  <a:pt x="231992" y="247040"/>
                  <a:pt x="206063" y="330119"/>
                  <a:pt x="197596" y="323504"/>
                </a:cubicBezTo>
                <a:cubicBezTo>
                  <a:pt x="189129" y="316889"/>
                  <a:pt x="198655" y="227196"/>
                  <a:pt x="189659" y="206029"/>
                </a:cubicBezTo>
                <a:cubicBezTo>
                  <a:pt x="180663" y="184862"/>
                  <a:pt x="163994" y="207087"/>
                  <a:pt x="143621" y="196504"/>
                </a:cubicBezTo>
                <a:cubicBezTo>
                  <a:pt x="123248" y="185921"/>
                  <a:pt x="65304" y="117658"/>
                  <a:pt x="67421" y="142529"/>
                </a:cubicBezTo>
                <a:cubicBezTo>
                  <a:pt x="69538" y="167400"/>
                  <a:pt x="140446" y="312127"/>
                  <a:pt x="156321" y="345729"/>
                </a:cubicBezTo>
                <a:cubicBezTo>
                  <a:pt x="172196" y="379331"/>
                  <a:pt x="173784" y="376950"/>
                  <a:pt x="162671" y="344142"/>
                </a:cubicBezTo>
                <a:cubicBezTo>
                  <a:pt x="151559" y="311334"/>
                  <a:pt x="113988" y="202325"/>
                  <a:pt x="89646" y="148879"/>
                </a:cubicBezTo>
                <a:cubicBezTo>
                  <a:pt x="65304" y="95433"/>
                  <a:pt x="-14599" y="-12781"/>
                  <a:pt x="2334" y="1242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CF1BCFB7-92B3-4DA7-84A5-0619B4F731F8}"/>
              </a:ext>
            </a:extLst>
          </p:cNvPr>
          <p:cNvSpPr/>
          <p:nvPr/>
        </p:nvSpPr>
        <p:spPr>
          <a:xfrm>
            <a:off x="6442388" y="4839046"/>
            <a:ext cx="479191" cy="480220"/>
          </a:xfrm>
          <a:custGeom>
            <a:avLst/>
            <a:gdLst>
              <a:gd name="connsiteX0" fmla="*/ 2334 w 479191"/>
              <a:gd name="connsiteY0" fmla="*/ 1242 h 480220"/>
              <a:gd name="connsiteX1" fmla="*/ 191246 w 479191"/>
              <a:gd name="connsiteY1" fmla="*/ 233017 h 480220"/>
              <a:gd name="connsiteX2" fmla="*/ 132509 w 479191"/>
              <a:gd name="connsiteY2" fmla="*/ 129829 h 480220"/>
              <a:gd name="connsiteX3" fmla="*/ 169021 w 479191"/>
              <a:gd name="connsiteY3" fmla="*/ 279054 h 480220"/>
              <a:gd name="connsiteX4" fmla="*/ 170609 w 479191"/>
              <a:gd name="connsiteY4" fmla="*/ 294929 h 480220"/>
              <a:gd name="connsiteX5" fmla="*/ 191246 w 479191"/>
              <a:gd name="connsiteY5" fmla="*/ 186979 h 480220"/>
              <a:gd name="connsiteX6" fmla="*/ 264271 w 479191"/>
              <a:gd name="connsiteY6" fmla="*/ 407642 h 480220"/>
              <a:gd name="connsiteX7" fmla="*/ 297609 w 479191"/>
              <a:gd name="connsiteY7" fmla="*/ 253654 h 480220"/>
              <a:gd name="connsiteX8" fmla="*/ 342059 w 479191"/>
              <a:gd name="connsiteY8" fmla="*/ 447329 h 480220"/>
              <a:gd name="connsiteX9" fmla="*/ 334121 w 479191"/>
              <a:gd name="connsiteY9" fmla="*/ 355254 h 480220"/>
              <a:gd name="connsiteX10" fmla="*/ 327771 w 479191"/>
              <a:gd name="connsiteY10" fmla="*/ 250479 h 480220"/>
              <a:gd name="connsiteX11" fmla="*/ 386509 w 479191"/>
              <a:gd name="connsiteY11" fmla="*/ 469554 h 480220"/>
              <a:gd name="connsiteX12" fmla="*/ 391271 w 479191"/>
              <a:gd name="connsiteY12" fmla="*/ 433042 h 480220"/>
              <a:gd name="connsiteX13" fmla="*/ 392859 w 479191"/>
              <a:gd name="connsiteY13" fmla="*/ 318742 h 480220"/>
              <a:gd name="connsiteX14" fmla="*/ 411909 w 479191"/>
              <a:gd name="connsiteY14" fmla="*/ 445742 h 480220"/>
              <a:gd name="connsiteX15" fmla="*/ 429371 w 479191"/>
              <a:gd name="connsiteY15" fmla="*/ 358429 h 480220"/>
              <a:gd name="connsiteX16" fmla="*/ 442071 w 479191"/>
              <a:gd name="connsiteY16" fmla="*/ 433042 h 480220"/>
              <a:gd name="connsiteX17" fmla="*/ 465884 w 479191"/>
              <a:gd name="connsiteY17" fmla="*/ 361604 h 480220"/>
              <a:gd name="connsiteX18" fmla="*/ 472234 w 479191"/>
              <a:gd name="connsiteY18" fmla="*/ 452092 h 480220"/>
              <a:gd name="connsiteX19" fmla="*/ 476996 w 479191"/>
              <a:gd name="connsiteY19" fmla="*/ 299692 h 480220"/>
              <a:gd name="connsiteX20" fmla="*/ 434134 w 479191"/>
              <a:gd name="connsiteY20" fmla="*/ 415579 h 480220"/>
              <a:gd name="connsiteX21" fmla="*/ 346821 w 479191"/>
              <a:gd name="connsiteY21" fmla="*/ 236192 h 480220"/>
              <a:gd name="connsiteX22" fmla="*/ 257921 w 479191"/>
              <a:gd name="connsiteY22" fmla="*/ 401292 h 480220"/>
              <a:gd name="connsiteX23" fmla="*/ 248396 w 479191"/>
              <a:gd name="connsiteY23" fmla="*/ 315567 h 480220"/>
              <a:gd name="connsiteX24" fmla="*/ 240459 w 479191"/>
              <a:gd name="connsiteY24" fmla="*/ 245717 h 480220"/>
              <a:gd name="connsiteX25" fmla="*/ 197596 w 479191"/>
              <a:gd name="connsiteY25" fmla="*/ 323504 h 480220"/>
              <a:gd name="connsiteX26" fmla="*/ 189659 w 479191"/>
              <a:gd name="connsiteY26" fmla="*/ 206029 h 480220"/>
              <a:gd name="connsiteX27" fmla="*/ 143621 w 479191"/>
              <a:gd name="connsiteY27" fmla="*/ 196504 h 480220"/>
              <a:gd name="connsiteX28" fmla="*/ 67421 w 479191"/>
              <a:gd name="connsiteY28" fmla="*/ 142529 h 480220"/>
              <a:gd name="connsiteX29" fmla="*/ 156321 w 479191"/>
              <a:gd name="connsiteY29" fmla="*/ 345729 h 480220"/>
              <a:gd name="connsiteX30" fmla="*/ 162671 w 479191"/>
              <a:gd name="connsiteY30" fmla="*/ 344142 h 480220"/>
              <a:gd name="connsiteX31" fmla="*/ 89646 w 479191"/>
              <a:gd name="connsiteY31" fmla="*/ 148879 h 480220"/>
              <a:gd name="connsiteX32" fmla="*/ 2334 w 479191"/>
              <a:gd name="connsiteY32" fmla="*/ 1242 h 48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79191" h="480220">
                <a:moveTo>
                  <a:pt x="2334" y="1242"/>
                </a:moveTo>
                <a:cubicBezTo>
                  <a:pt x="19267" y="15265"/>
                  <a:pt x="169550" y="211586"/>
                  <a:pt x="191246" y="233017"/>
                </a:cubicBezTo>
                <a:cubicBezTo>
                  <a:pt x="212942" y="254448"/>
                  <a:pt x="136213" y="122156"/>
                  <a:pt x="132509" y="129829"/>
                </a:cubicBezTo>
                <a:cubicBezTo>
                  <a:pt x="128805" y="137502"/>
                  <a:pt x="162671" y="251537"/>
                  <a:pt x="169021" y="279054"/>
                </a:cubicBezTo>
                <a:cubicBezTo>
                  <a:pt x="175371" y="306571"/>
                  <a:pt x="166905" y="310275"/>
                  <a:pt x="170609" y="294929"/>
                </a:cubicBezTo>
                <a:cubicBezTo>
                  <a:pt x="174313" y="279583"/>
                  <a:pt x="175636" y="168194"/>
                  <a:pt x="191246" y="186979"/>
                </a:cubicBezTo>
                <a:cubicBezTo>
                  <a:pt x="206856" y="205765"/>
                  <a:pt x="246544" y="396530"/>
                  <a:pt x="264271" y="407642"/>
                </a:cubicBezTo>
                <a:cubicBezTo>
                  <a:pt x="281998" y="418754"/>
                  <a:pt x="284644" y="247040"/>
                  <a:pt x="297609" y="253654"/>
                </a:cubicBezTo>
                <a:cubicBezTo>
                  <a:pt x="310574" y="260269"/>
                  <a:pt x="335974" y="430396"/>
                  <a:pt x="342059" y="447329"/>
                </a:cubicBezTo>
                <a:cubicBezTo>
                  <a:pt x="348144" y="464262"/>
                  <a:pt x="336502" y="388062"/>
                  <a:pt x="334121" y="355254"/>
                </a:cubicBezTo>
                <a:cubicBezTo>
                  <a:pt x="331740" y="322446"/>
                  <a:pt x="319040" y="231429"/>
                  <a:pt x="327771" y="250479"/>
                </a:cubicBezTo>
                <a:cubicBezTo>
                  <a:pt x="336502" y="269529"/>
                  <a:pt x="375926" y="439127"/>
                  <a:pt x="386509" y="469554"/>
                </a:cubicBezTo>
                <a:cubicBezTo>
                  <a:pt x="397092" y="499981"/>
                  <a:pt x="390213" y="458177"/>
                  <a:pt x="391271" y="433042"/>
                </a:cubicBezTo>
                <a:cubicBezTo>
                  <a:pt x="392329" y="407907"/>
                  <a:pt x="389419" y="316625"/>
                  <a:pt x="392859" y="318742"/>
                </a:cubicBezTo>
                <a:cubicBezTo>
                  <a:pt x="396299" y="320859"/>
                  <a:pt x="405824" y="439128"/>
                  <a:pt x="411909" y="445742"/>
                </a:cubicBezTo>
                <a:cubicBezTo>
                  <a:pt x="417994" y="452356"/>
                  <a:pt x="424344" y="360546"/>
                  <a:pt x="429371" y="358429"/>
                </a:cubicBezTo>
                <a:cubicBezTo>
                  <a:pt x="434398" y="356312"/>
                  <a:pt x="435986" y="432513"/>
                  <a:pt x="442071" y="433042"/>
                </a:cubicBezTo>
                <a:cubicBezTo>
                  <a:pt x="448156" y="433571"/>
                  <a:pt x="460857" y="358429"/>
                  <a:pt x="465884" y="361604"/>
                </a:cubicBezTo>
                <a:cubicBezTo>
                  <a:pt x="470911" y="364779"/>
                  <a:pt x="470382" y="462410"/>
                  <a:pt x="472234" y="452092"/>
                </a:cubicBezTo>
                <a:cubicBezTo>
                  <a:pt x="474086" y="441774"/>
                  <a:pt x="483346" y="305778"/>
                  <a:pt x="476996" y="299692"/>
                </a:cubicBezTo>
                <a:cubicBezTo>
                  <a:pt x="470646" y="293607"/>
                  <a:pt x="455830" y="426162"/>
                  <a:pt x="434134" y="415579"/>
                </a:cubicBezTo>
                <a:cubicBezTo>
                  <a:pt x="412438" y="404996"/>
                  <a:pt x="376190" y="238573"/>
                  <a:pt x="346821" y="236192"/>
                </a:cubicBezTo>
                <a:cubicBezTo>
                  <a:pt x="317452" y="233811"/>
                  <a:pt x="274325" y="388063"/>
                  <a:pt x="257921" y="401292"/>
                </a:cubicBezTo>
                <a:cubicBezTo>
                  <a:pt x="241517" y="414521"/>
                  <a:pt x="251306" y="341496"/>
                  <a:pt x="248396" y="315567"/>
                </a:cubicBezTo>
                <a:cubicBezTo>
                  <a:pt x="245486" y="289638"/>
                  <a:pt x="248926" y="244394"/>
                  <a:pt x="240459" y="245717"/>
                </a:cubicBezTo>
                <a:cubicBezTo>
                  <a:pt x="231992" y="247040"/>
                  <a:pt x="206063" y="330119"/>
                  <a:pt x="197596" y="323504"/>
                </a:cubicBezTo>
                <a:cubicBezTo>
                  <a:pt x="189129" y="316889"/>
                  <a:pt x="198655" y="227196"/>
                  <a:pt x="189659" y="206029"/>
                </a:cubicBezTo>
                <a:cubicBezTo>
                  <a:pt x="180663" y="184862"/>
                  <a:pt x="163994" y="207087"/>
                  <a:pt x="143621" y="196504"/>
                </a:cubicBezTo>
                <a:cubicBezTo>
                  <a:pt x="123248" y="185921"/>
                  <a:pt x="65304" y="117658"/>
                  <a:pt x="67421" y="142529"/>
                </a:cubicBezTo>
                <a:cubicBezTo>
                  <a:pt x="69538" y="167400"/>
                  <a:pt x="140446" y="312127"/>
                  <a:pt x="156321" y="345729"/>
                </a:cubicBezTo>
                <a:cubicBezTo>
                  <a:pt x="172196" y="379331"/>
                  <a:pt x="173784" y="376950"/>
                  <a:pt x="162671" y="344142"/>
                </a:cubicBezTo>
                <a:cubicBezTo>
                  <a:pt x="151559" y="311334"/>
                  <a:pt x="113988" y="202325"/>
                  <a:pt x="89646" y="148879"/>
                </a:cubicBezTo>
                <a:cubicBezTo>
                  <a:pt x="65304" y="95433"/>
                  <a:pt x="-14599" y="-12781"/>
                  <a:pt x="2334" y="1242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A2413C39-E812-4718-80B6-F6AC04EE52B5}"/>
              </a:ext>
            </a:extLst>
          </p:cNvPr>
          <p:cNvSpPr/>
          <p:nvPr/>
        </p:nvSpPr>
        <p:spPr>
          <a:xfrm>
            <a:off x="6527776" y="4681216"/>
            <a:ext cx="779026" cy="246991"/>
          </a:xfrm>
          <a:custGeom>
            <a:avLst/>
            <a:gdLst>
              <a:gd name="connsiteX0" fmla="*/ 24 w 779026"/>
              <a:gd name="connsiteY0" fmla="*/ 72817 h 246991"/>
              <a:gd name="connsiteX1" fmla="*/ 332341 w 779026"/>
              <a:gd name="connsiteY1" fmla="*/ 32601 h 246991"/>
              <a:gd name="connsiteX2" fmla="*/ 262491 w 779026"/>
              <a:gd name="connsiteY2" fmla="*/ 36834 h 246991"/>
              <a:gd name="connsiteX3" fmla="*/ 478391 w 779026"/>
              <a:gd name="connsiteY3" fmla="*/ 53767 h 246991"/>
              <a:gd name="connsiteX4" fmla="*/ 626557 w 779026"/>
              <a:gd name="connsiteY4" fmla="*/ 127851 h 246991"/>
              <a:gd name="connsiteX5" fmla="*/ 427591 w 779026"/>
              <a:gd name="connsiteY5" fmla="*/ 79167 h 246991"/>
              <a:gd name="connsiteX6" fmla="*/ 675241 w 779026"/>
              <a:gd name="connsiteY6" fmla="*/ 199817 h 246991"/>
              <a:gd name="connsiteX7" fmla="*/ 778957 w 779026"/>
              <a:gd name="connsiteY7" fmla="*/ 246384 h 246991"/>
              <a:gd name="connsiteX8" fmla="*/ 690057 w 779026"/>
              <a:gd name="connsiteY8" fmla="*/ 223101 h 246991"/>
              <a:gd name="connsiteX9" fmla="*/ 613857 w 779026"/>
              <a:gd name="connsiteY9" fmla="*/ 176534 h 246991"/>
              <a:gd name="connsiteX10" fmla="*/ 433941 w 779026"/>
              <a:gd name="connsiteY10" fmla="*/ 7201 h 246991"/>
              <a:gd name="connsiteX11" fmla="*/ 315407 w 779026"/>
              <a:gd name="connsiteY11" fmla="*/ 34717 h 246991"/>
              <a:gd name="connsiteX12" fmla="*/ 24 w 779026"/>
              <a:gd name="connsiteY12" fmla="*/ 72817 h 24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9026" h="246991">
                <a:moveTo>
                  <a:pt x="24" y="72817"/>
                </a:moveTo>
                <a:lnTo>
                  <a:pt x="332341" y="32601"/>
                </a:lnTo>
                <a:cubicBezTo>
                  <a:pt x="376085" y="26604"/>
                  <a:pt x="238149" y="33306"/>
                  <a:pt x="262491" y="36834"/>
                </a:cubicBezTo>
                <a:cubicBezTo>
                  <a:pt x="286833" y="40362"/>
                  <a:pt x="417713" y="38598"/>
                  <a:pt x="478391" y="53767"/>
                </a:cubicBezTo>
                <a:cubicBezTo>
                  <a:pt x="539069" y="68936"/>
                  <a:pt x="635024" y="123618"/>
                  <a:pt x="626557" y="127851"/>
                </a:cubicBezTo>
                <a:cubicBezTo>
                  <a:pt x="618090" y="132084"/>
                  <a:pt x="419477" y="67173"/>
                  <a:pt x="427591" y="79167"/>
                </a:cubicBezTo>
                <a:cubicBezTo>
                  <a:pt x="435705" y="91161"/>
                  <a:pt x="616680" y="171948"/>
                  <a:pt x="675241" y="199817"/>
                </a:cubicBezTo>
                <a:cubicBezTo>
                  <a:pt x="733802" y="227686"/>
                  <a:pt x="776488" y="242503"/>
                  <a:pt x="778957" y="246384"/>
                </a:cubicBezTo>
                <a:cubicBezTo>
                  <a:pt x="781426" y="250265"/>
                  <a:pt x="717574" y="234743"/>
                  <a:pt x="690057" y="223101"/>
                </a:cubicBezTo>
                <a:cubicBezTo>
                  <a:pt x="662540" y="211459"/>
                  <a:pt x="656543" y="212517"/>
                  <a:pt x="613857" y="176534"/>
                </a:cubicBezTo>
                <a:cubicBezTo>
                  <a:pt x="571171" y="140551"/>
                  <a:pt x="483683" y="30837"/>
                  <a:pt x="433941" y="7201"/>
                </a:cubicBezTo>
                <a:cubicBezTo>
                  <a:pt x="384199" y="-16435"/>
                  <a:pt x="388079" y="24839"/>
                  <a:pt x="315407" y="34717"/>
                </a:cubicBezTo>
                <a:cubicBezTo>
                  <a:pt x="242735" y="44595"/>
                  <a:pt x="-2798" y="73170"/>
                  <a:pt x="24" y="72817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0C4D72CE-60C5-4538-9F32-B4489B067D12}"/>
              </a:ext>
            </a:extLst>
          </p:cNvPr>
          <p:cNvSpPr/>
          <p:nvPr/>
        </p:nvSpPr>
        <p:spPr>
          <a:xfrm>
            <a:off x="6381899" y="4664154"/>
            <a:ext cx="799604" cy="267827"/>
          </a:xfrm>
          <a:custGeom>
            <a:avLst/>
            <a:gdLst>
              <a:gd name="connsiteX0" fmla="*/ 95101 w 799604"/>
              <a:gd name="connsiteY0" fmla="*/ 91996 h 267827"/>
              <a:gd name="connsiteX1" fmla="*/ 501501 w 799604"/>
              <a:gd name="connsiteY1" fmla="*/ 979 h 267827"/>
              <a:gd name="connsiteX2" fmla="*/ 300418 w 799604"/>
              <a:gd name="connsiteY2" fmla="*/ 45429 h 267827"/>
              <a:gd name="connsiteX3" fmla="*/ 639084 w 799604"/>
              <a:gd name="connsiteY3" fmla="*/ 70829 h 267827"/>
              <a:gd name="connsiteX4" fmla="*/ 721634 w 799604"/>
              <a:gd name="connsiteY4" fmla="*/ 121629 h 267827"/>
              <a:gd name="connsiteX5" fmla="*/ 649668 w 799604"/>
              <a:gd name="connsiteY5" fmla="*/ 111046 h 267827"/>
              <a:gd name="connsiteX6" fmla="*/ 797834 w 799604"/>
              <a:gd name="connsiteY6" fmla="*/ 195713 h 267827"/>
              <a:gd name="connsiteX7" fmla="*/ 734334 w 799604"/>
              <a:gd name="connsiteY7" fmla="*/ 187246 h 267827"/>
              <a:gd name="connsiteX8" fmla="*/ 780901 w 799604"/>
              <a:gd name="connsiteY8" fmla="*/ 267679 h 267827"/>
              <a:gd name="connsiteX9" fmla="*/ 711051 w 799604"/>
              <a:gd name="connsiteY9" fmla="*/ 204179 h 267827"/>
              <a:gd name="connsiteX10" fmla="*/ 588284 w 799604"/>
              <a:gd name="connsiteY10" fmla="*/ 98346 h 267827"/>
              <a:gd name="connsiteX11" fmla="*/ 702584 w 799604"/>
              <a:gd name="connsiteY11" fmla="*/ 210529 h 267827"/>
              <a:gd name="connsiteX12" fmla="*/ 378734 w 799604"/>
              <a:gd name="connsiteY12" fmla="*/ 79296 h 267827"/>
              <a:gd name="connsiteX13" fmla="*/ 315234 w 799604"/>
              <a:gd name="connsiteY13" fmla="*/ 111046 h 267827"/>
              <a:gd name="connsiteX14" fmla="*/ 200934 w 799604"/>
              <a:gd name="connsiteY14" fmla="*/ 134329 h 267827"/>
              <a:gd name="connsiteX15" fmla="*/ 239034 w 799604"/>
              <a:gd name="connsiteY15" fmla="*/ 94113 h 267827"/>
              <a:gd name="connsiteX16" fmla="*/ 44301 w 799604"/>
              <a:gd name="connsiteY16" fmla="*/ 189363 h 267827"/>
              <a:gd name="connsiteX17" fmla="*/ 1968 w 799604"/>
              <a:gd name="connsiteY17" fmla="*/ 250746 h 267827"/>
              <a:gd name="connsiteX18" fmla="*/ 95101 w 799604"/>
              <a:gd name="connsiteY18" fmla="*/ 91996 h 26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99604" h="267827">
                <a:moveTo>
                  <a:pt x="95101" y="91996"/>
                </a:moveTo>
                <a:cubicBezTo>
                  <a:pt x="178357" y="50368"/>
                  <a:pt x="467282" y="8740"/>
                  <a:pt x="501501" y="979"/>
                </a:cubicBezTo>
                <a:cubicBezTo>
                  <a:pt x="535720" y="-6782"/>
                  <a:pt x="277488" y="33787"/>
                  <a:pt x="300418" y="45429"/>
                </a:cubicBezTo>
                <a:cubicBezTo>
                  <a:pt x="323348" y="57071"/>
                  <a:pt x="568881" y="58129"/>
                  <a:pt x="639084" y="70829"/>
                </a:cubicBezTo>
                <a:cubicBezTo>
                  <a:pt x="709287" y="83529"/>
                  <a:pt x="719870" y="114926"/>
                  <a:pt x="721634" y="121629"/>
                </a:cubicBezTo>
                <a:cubicBezTo>
                  <a:pt x="723398" y="128332"/>
                  <a:pt x="636968" y="98699"/>
                  <a:pt x="649668" y="111046"/>
                </a:cubicBezTo>
                <a:cubicBezTo>
                  <a:pt x="662368" y="123393"/>
                  <a:pt x="783723" y="183013"/>
                  <a:pt x="797834" y="195713"/>
                </a:cubicBezTo>
                <a:cubicBezTo>
                  <a:pt x="811945" y="208413"/>
                  <a:pt x="737156" y="175252"/>
                  <a:pt x="734334" y="187246"/>
                </a:cubicBezTo>
                <a:cubicBezTo>
                  <a:pt x="731512" y="199240"/>
                  <a:pt x="784782" y="264857"/>
                  <a:pt x="780901" y="267679"/>
                </a:cubicBezTo>
                <a:cubicBezTo>
                  <a:pt x="777021" y="270501"/>
                  <a:pt x="743154" y="232401"/>
                  <a:pt x="711051" y="204179"/>
                </a:cubicBezTo>
                <a:cubicBezTo>
                  <a:pt x="678948" y="175957"/>
                  <a:pt x="589695" y="97288"/>
                  <a:pt x="588284" y="98346"/>
                </a:cubicBezTo>
                <a:cubicBezTo>
                  <a:pt x="586873" y="99404"/>
                  <a:pt x="737509" y="213704"/>
                  <a:pt x="702584" y="210529"/>
                </a:cubicBezTo>
                <a:cubicBezTo>
                  <a:pt x="667659" y="207354"/>
                  <a:pt x="443292" y="95876"/>
                  <a:pt x="378734" y="79296"/>
                </a:cubicBezTo>
                <a:cubicBezTo>
                  <a:pt x="314176" y="62716"/>
                  <a:pt x="344867" y="101874"/>
                  <a:pt x="315234" y="111046"/>
                </a:cubicBezTo>
                <a:cubicBezTo>
                  <a:pt x="285601" y="120218"/>
                  <a:pt x="213634" y="137151"/>
                  <a:pt x="200934" y="134329"/>
                </a:cubicBezTo>
                <a:cubicBezTo>
                  <a:pt x="188234" y="131507"/>
                  <a:pt x="265140" y="84941"/>
                  <a:pt x="239034" y="94113"/>
                </a:cubicBezTo>
                <a:cubicBezTo>
                  <a:pt x="212929" y="103285"/>
                  <a:pt x="83812" y="163258"/>
                  <a:pt x="44301" y="189363"/>
                </a:cubicBezTo>
                <a:cubicBezTo>
                  <a:pt x="4790" y="215469"/>
                  <a:pt x="-4735" y="259213"/>
                  <a:pt x="1968" y="250746"/>
                </a:cubicBezTo>
                <a:cubicBezTo>
                  <a:pt x="8671" y="242279"/>
                  <a:pt x="11845" y="133624"/>
                  <a:pt x="95101" y="91996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D02A12B2-FB43-4463-838C-53EBD602E575}"/>
              </a:ext>
            </a:extLst>
          </p:cNvPr>
          <p:cNvSpPr/>
          <p:nvPr/>
        </p:nvSpPr>
        <p:spPr>
          <a:xfrm>
            <a:off x="5896808" y="5209477"/>
            <a:ext cx="1124899" cy="830017"/>
          </a:xfrm>
          <a:custGeom>
            <a:avLst/>
            <a:gdLst>
              <a:gd name="connsiteX0" fmla="*/ 887109 w 1124899"/>
              <a:gd name="connsiteY0" fmla="*/ 52556 h 830017"/>
              <a:gd name="connsiteX1" fmla="*/ 662742 w 1124899"/>
              <a:gd name="connsiteY1" fmla="*/ 403923 h 830017"/>
              <a:gd name="connsiteX2" fmla="*/ 781275 w 1124899"/>
              <a:gd name="connsiteY2" fmla="*/ 177440 h 830017"/>
              <a:gd name="connsiteX3" fmla="*/ 652159 w 1124899"/>
              <a:gd name="connsiteY3" fmla="*/ 378523 h 830017"/>
              <a:gd name="connsiteX4" fmla="*/ 474359 w 1124899"/>
              <a:gd name="connsiteY4" fmla="*/ 600773 h 830017"/>
              <a:gd name="connsiteX5" fmla="*/ 683909 w 1124899"/>
              <a:gd name="connsiteY5" fmla="*/ 351006 h 830017"/>
              <a:gd name="connsiteX6" fmla="*/ 565375 w 1124899"/>
              <a:gd name="connsiteY6" fmla="*/ 554206 h 830017"/>
              <a:gd name="connsiteX7" fmla="*/ 188609 w 1124899"/>
              <a:gd name="connsiteY7" fmla="*/ 774340 h 830017"/>
              <a:gd name="connsiteX8" fmla="*/ 281742 w 1124899"/>
              <a:gd name="connsiteY8" fmla="*/ 748940 h 830017"/>
              <a:gd name="connsiteX9" fmla="*/ 225 w 1124899"/>
              <a:gd name="connsiteY9" fmla="*/ 829373 h 830017"/>
              <a:gd name="connsiteX10" fmla="*/ 241525 w 1124899"/>
              <a:gd name="connsiteY10" fmla="*/ 776456 h 830017"/>
              <a:gd name="connsiteX11" fmla="*/ 622525 w 1124899"/>
              <a:gd name="connsiteY11" fmla="*/ 605006 h 830017"/>
              <a:gd name="connsiteX12" fmla="*/ 360059 w 1124899"/>
              <a:gd name="connsiteY12" fmla="*/ 734123 h 830017"/>
              <a:gd name="connsiteX13" fmla="*/ 916742 w 1124899"/>
              <a:gd name="connsiteY13" fmla="*/ 285390 h 830017"/>
              <a:gd name="connsiteX14" fmla="*/ 550559 w 1124899"/>
              <a:gd name="connsiteY14" fmla="*/ 628290 h 830017"/>
              <a:gd name="connsiteX15" fmla="*/ 779159 w 1124899"/>
              <a:gd name="connsiteY15" fmla="*/ 397573 h 830017"/>
              <a:gd name="connsiteX16" fmla="*/ 874409 w 1124899"/>
              <a:gd name="connsiteY16" fmla="*/ 215540 h 830017"/>
              <a:gd name="connsiteX17" fmla="*/ 859592 w 1124899"/>
              <a:gd name="connsiteY17" fmla="*/ 310790 h 830017"/>
              <a:gd name="connsiteX18" fmla="*/ 1124175 w 1124899"/>
              <a:gd name="connsiteY18" fmla="*/ 37740 h 830017"/>
              <a:gd name="connsiteX19" fmla="*/ 766459 w 1124899"/>
              <a:gd name="connsiteY19" fmla="*/ 319256 h 830017"/>
              <a:gd name="connsiteX20" fmla="*/ 865942 w 1124899"/>
              <a:gd name="connsiteY20" fmla="*/ 209190 h 830017"/>
              <a:gd name="connsiteX21" fmla="*/ 819375 w 1124899"/>
              <a:gd name="connsiteY21" fmla="*/ 1756 h 830017"/>
              <a:gd name="connsiteX22" fmla="*/ 855359 w 1124899"/>
              <a:gd name="connsiteY22" fmla="*/ 107590 h 830017"/>
              <a:gd name="connsiteX23" fmla="*/ 887109 w 1124899"/>
              <a:gd name="connsiteY23" fmla="*/ 52556 h 8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24899" h="830017">
                <a:moveTo>
                  <a:pt x="887109" y="52556"/>
                </a:moveTo>
                <a:cubicBezTo>
                  <a:pt x="855006" y="101945"/>
                  <a:pt x="680381" y="383109"/>
                  <a:pt x="662742" y="403923"/>
                </a:cubicBezTo>
                <a:cubicBezTo>
                  <a:pt x="645103" y="424737"/>
                  <a:pt x="783039" y="181673"/>
                  <a:pt x="781275" y="177440"/>
                </a:cubicBezTo>
                <a:cubicBezTo>
                  <a:pt x="779511" y="173207"/>
                  <a:pt x="703312" y="307968"/>
                  <a:pt x="652159" y="378523"/>
                </a:cubicBezTo>
                <a:cubicBezTo>
                  <a:pt x="601006" y="449078"/>
                  <a:pt x="469067" y="605359"/>
                  <a:pt x="474359" y="600773"/>
                </a:cubicBezTo>
                <a:cubicBezTo>
                  <a:pt x="479651" y="596187"/>
                  <a:pt x="668740" y="358767"/>
                  <a:pt x="683909" y="351006"/>
                </a:cubicBezTo>
                <a:cubicBezTo>
                  <a:pt x="699078" y="343245"/>
                  <a:pt x="647925" y="483650"/>
                  <a:pt x="565375" y="554206"/>
                </a:cubicBezTo>
                <a:cubicBezTo>
                  <a:pt x="482825" y="624762"/>
                  <a:pt x="235881" y="741884"/>
                  <a:pt x="188609" y="774340"/>
                </a:cubicBezTo>
                <a:cubicBezTo>
                  <a:pt x="141337" y="806796"/>
                  <a:pt x="281742" y="748940"/>
                  <a:pt x="281742" y="748940"/>
                </a:cubicBezTo>
                <a:lnTo>
                  <a:pt x="225" y="829373"/>
                </a:lnTo>
                <a:cubicBezTo>
                  <a:pt x="-6478" y="833959"/>
                  <a:pt x="137809" y="813850"/>
                  <a:pt x="241525" y="776456"/>
                </a:cubicBezTo>
                <a:cubicBezTo>
                  <a:pt x="345241" y="739062"/>
                  <a:pt x="602769" y="612061"/>
                  <a:pt x="622525" y="605006"/>
                </a:cubicBezTo>
                <a:cubicBezTo>
                  <a:pt x="642281" y="597951"/>
                  <a:pt x="311023" y="787392"/>
                  <a:pt x="360059" y="734123"/>
                </a:cubicBezTo>
                <a:cubicBezTo>
                  <a:pt x="409095" y="680854"/>
                  <a:pt x="884992" y="303029"/>
                  <a:pt x="916742" y="285390"/>
                </a:cubicBezTo>
                <a:cubicBezTo>
                  <a:pt x="948492" y="267751"/>
                  <a:pt x="573489" y="609593"/>
                  <a:pt x="550559" y="628290"/>
                </a:cubicBezTo>
                <a:cubicBezTo>
                  <a:pt x="527629" y="646987"/>
                  <a:pt x="725184" y="466365"/>
                  <a:pt x="779159" y="397573"/>
                </a:cubicBezTo>
                <a:cubicBezTo>
                  <a:pt x="833134" y="328781"/>
                  <a:pt x="861003" y="230004"/>
                  <a:pt x="874409" y="215540"/>
                </a:cubicBezTo>
                <a:cubicBezTo>
                  <a:pt x="887815" y="201076"/>
                  <a:pt x="817964" y="340423"/>
                  <a:pt x="859592" y="310790"/>
                </a:cubicBezTo>
                <a:cubicBezTo>
                  <a:pt x="901220" y="281157"/>
                  <a:pt x="1139697" y="36329"/>
                  <a:pt x="1124175" y="37740"/>
                </a:cubicBezTo>
                <a:cubicBezTo>
                  <a:pt x="1108653" y="39151"/>
                  <a:pt x="809498" y="290681"/>
                  <a:pt x="766459" y="319256"/>
                </a:cubicBezTo>
                <a:cubicBezTo>
                  <a:pt x="723420" y="347831"/>
                  <a:pt x="857123" y="262107"/>
                  <a:pt x="865942" y="209190"/>
                </a:cubicBezTo>
                <a:cubicBezTo>
                  <a:pt x="874761" y="156273"/>
                  <a:pt x="821139" y="18689"/>
                  <a:pt x="819375" y="1756"/>
                </a:cubicBezTo>
                <a:cubicBezTo>
                  <a:pt x="817611" y="-15177"/>
                  <a:pt x="844776" y="95596"/>
                  <a:pt x="855359" y="107590"/>
                </a:cubicBezTo>
                <a:cubicBezTo>
                  <a:pt x="865942" y="119584"/>
                  <a:pt x="919212" y="3167"/>
                  <a:pt x="887109" y="52556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77BBBE9F-3D85-4D71-B37A-838ECB4CEC52}"/>
              </a:ext>
            </a:extLst>
          </p:cNvPr>
          <p:cNvSpPr/>
          <p:nvPr/>
        </p:nvSpPr>
        <p:spPr>
          <a:xfrm>
            <a:off x="6064341" y="5395383"/>
            <a:ext cx="675126" cy="650442"/>
          </a:xfrm>
          <a:custGeom>
            <a:avLst/>
            <a:gdLst>
              <a:gd name="connsiteX0" fmla="*/ 647609 w 675126"/>
              <a:gd name="connsiteY0" fmla="*/ 110067 h 650442"/>
              <a:gd name="connsiteX1" fmla="*/ 516376 w 675126"/>
              <a:gd name="connsiteY1" fmla="*/ 366184 h 650442"/>
              <a:gd name="connsiteX2" fmla="*/ 601042 w 675126"/>
              <a:gd name="connsiteY2" fmla="*/ 296334 h 650442"/>
              <a:gd name="connsiteX3" fmla="*/ 378792 w 675126"/>
              <a:gd name="connsiteY3" fmla="*/ 461434 h 650442"/>
              <a:gd name="connsiteX4" fmla="*/ 198876 w 675126"/>
              <a:gd name="connsiteY4" fmla="*/ 575734 h 650442"/>
              <a:gd name="connsiteX5" fmla="*/ 2026 w 675126"/>
              <a:gd name="connsiteY5" fmla="*/ 645584 h 650442"/>
              <a:gd name="connsiteX6" fmla="*/ 327992 w 675126"/>
              <a:gd name="connsiteY6" fmla="*/ 440267 h 650442"/>
              <a:gd name="connsiteX7" fmla="*/ 546009 w 675126"/>
              <a:gd name="connsiteY7" fmla="*/ 175684 h 650442"/>
              <a:gd name="connsiteX8" fmla="*/ 675126 w 675126"/>
              <a:gd name="connsiteY8" fmla="*/ 0 h 650442"/>
              <a:gd name="connsiteX9" fmla="*/ 357626 w 675126"/>
              <a:gd name="connsiteY9" fmla="*/ 431800 h 650442"/>
              <a:gd name="connsiteX10" fmla="*/ 507909 w 675126"/>
              <a:gd name="connsiteY10" fmla="*/ 268817 h 650442"/>
              <a:gd name="connsiteX11" fmla="*/ 347042 w 675126"/>
              <a:gd name="connsiteY11" fmla="*/ 374650 h 650442"/>
              <a:gd name="connsiteX12" fmla="*/ 486742 w 675126"/>
              <a:gd name="connsiteY12" fmla="*/ 249767 h 650442"/>
              <a:gd name="connsiteX13" fmla="*/ 647609 w 675126"/>
              <a:gd name="connsiteY13" fmla="*/ 110067 h 65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5126" h="650442">
                <a:moveTo>
                  <a:pt x="647609" y="110067"/>
                </a:moveTo>
                <a:cubicBezTo>
                  <a:pt x="652548" y="129470"/>
                  <a:pt x="524137" y="335140"/>
                  <a:pt x="516376" y="366184"/>
                </a:cubicBezTo>
                <a:cubicBezTo>
                  <a:pt x="508615" y="397228"/>
                  <a:pt x="623973" y="280459"/>
                  <a:pt x="601042" y="296334"/>
                </a:cubicBezTo>
                <a:cubicBezTo>
                  <a:pt x="578111" y="312209"/>
                  <a:pt x="445820" y="414867"/>
                  <a:pt x="378792" y="461434"/>
                </a:cubicBezTo>
                <a:cubicBezTo>
                  <a:pt x="311764" y="508001"/>
                  <a:pt x="261670" y="545042"/>
                  <a:pt x="198876" y="575734"/>
                </a:cubicBezTo>
                <a:cubicBezTo>
                  <a:pt x="136082" y="606426"/>
                  <a:pt x="-19493" y="668162"/>
                  <a:pt x="2026" y="645584"/>
                </a:cubicBezTo>
                <a:cubicBezTo>
                  <a:pt x="23545" y="623006"/>
                  <a:pt x="237328" y="518584"/>
                  <a:pt x="327992" y="440267"/>
                </a:cubicBezTo>
                <a:cubicBezTo>
                  <a:pt x="418656" y="361950"/>
                  <a:pt x="488153" y="249062"/>
                  <a:pt x="546009" y="175684"/>
                </a:cubicBezTo>
                <a:cubicBezTo>
                  <a:pt x="603865" y="102306"/>
                  <a:pt x="675126" y="0"/>
                  <a:pt x="675126" y="0"/>
                </a:cubicBezTo>
                <a:cubicBezTo>
                  <a:pt x="643729" y="42686"/>
                  <a:pt x="385495" y="386997"/>
                  <a:pt x="357626" y="431800"/>
                </a:cubicBezTo>
                <a:cubicBezTo>
                  <a:pt x="329757" y="476603"/>
                  <a:pt x="509673" y="278342"/>
                  <a:pt x="507909" y="268817"/>
                </a:cubicBezTo>
                <a:cubicBezTo>
                  <a:pt x="506145" y="259292"/>
                  <a:pt x="350570" y="377825"/>
                  <a:pt x="347042" y="374650"/>
                </a:cubicBezTo>
                <a:cubicBezTo>
                  <a:pt x="343514" y="371475"/>
                  <a:pt x="439470" y="288220"/>
                  <a:pt x="486742" y="249767"/>
                </a:cubicBezTo>
                <a:cubicBezTo>
                  <a:pt x="534014" y="211314"/>
                  <a:pt x="642670" y="90664"/>
                  <a:pt x="647609" y="110067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39BE8F84-243D-4A20-BEC0-9887AF123256}"/>
              </a:ext>
            </a:extLst>
          </p:cNvPr>
          <p:cNvSpPr/>
          <p:nvPr/>
        </p:nvSpPr>
        <p:spPr>
          <a:xfrm>
            <a:off x="4948743" y="5171016"/>
            <a:ext cx="920846" cy="492934"/>
          </a:xfrm>
          <a:custGeom>
            <a:avLst/>
            <a:gdLst>
              <a:gd name="connsiteX0" fmla="*/ 148190 w 920846"/>
              <a:gd name="connsiteY0" fmla="*/ 71967 h 492934"/>
              <a:gd name="connsiteX1" fmla="*/ 459340 w 920846"/>
              <a:gd name="connsiteY1" fmla="*/ 218017 h 492934"/>
              <a:gd name="connsiteX2" fmla="*/ 452990 w 920846"/>
              <a:gd name="connsiteY2" fmla="*/ 213784 h 492934"/>
              <a:gd name="connsiteX3" fmla="*/ 497440 w 920846"/>
              <a:gd name="connsiteY3" fmla="*/ 281517 h 492934"/>
              <a:gd name="connsiteX4" fmla="*/ 448757 w 920846"/>
              <a:gd name="connsiteY4" fmla="*/ 330201 h 492934"/>
              <a:gd name="connsiteX5" fmla="*/ 457224 w 920846"/>
              <a:gd name="connsiteY5" fmla="*/ 351367 h 492934"/>
              <a:gd name="connsiteX6" fmla="*/ 533424 w 920846"/>
              <a:gd name="connsiteY6" fmla="*/ 397934 h 492934"/>
              <a:gd name="connsiteX7" fmla="*/ 478390 w 920846"/>
              <a:gd name="connsiteY7" fmla="*/ 385234 h 492934"/>
              <a:gd name="connsiteX8" fmla="*/ 800124 w 920846"/>
              <a:gd name="connsiteY8" fmla="*/ 429684 h 492934"/>
              <a:gd name="connsiteX9" fmla="*/ 838224 w 920846"/>
              <a:gd name="connsiteY9" fmla="*/ 436034 h 492934"/>
              <a:gd name="connsiteX10" fmla="*/ 645607 w 920846"/>
              <a:gd name="connsiteY10" fmla="*/ 446617 h 492934"/>
              <a:gd name="connsiteX11" fmla="*/ 920774 w 920846"/>
              <a:gd name="connsiteY11" fmla="*/ 463551 h 492934"/>
              <a:gd name="connsiteX12" fmla="*/ 671007 w 920846"/>
              <a:gd name="connsiteY12" fmla="*/ 491067 h 492934"/>
              <a:gd name="connsiteX13" fmla="*/ 497440 w 920846"/>
              <a:gd name="connsiteY13" fmla="*/ 406401 h 492934"/>
              <a:gd name="connsiteX14" fmla="*/ 469924 w 920846"/>
              <a:gd name="connsiteY14" fmla="*/ 374651 h 492934"/>
              <a:gd name="connsiteX15" fmla="*/ 469924 w 920846"/>
              <a:gd name="connsiteY15" fmla="*/ 338667 h 492934"/>
              <a:gd name="connsiteX16" fmla="*/ 463574 w 920846"/>
              <a:gd name="connsiteY16" fmla="*/ 283634 h 492934"/>
              <a:gd name="connsiteX17" fmla="*/ 383140 w 920846"/>
              <a:gd name="connsiteY17" fmla="*/ 249767 h 492934"/>
              <a:gd name="connsiteX18" fmla="*/ 24 w 920846"/>
              <a:gd name="connsiteY18" fmla="*/ 1 h 492934"/>
              <a:gd name="connsiteX19" fmla="*/ 402190 w 920846"/>
              <a:gd name="connsiteY19" fmla="*/ 254001 h 492934"/>
              <a:gd name="connsiteX20" fmla="*/ 148190 w 920846"/>
              <a:gd name="connsiteY20" fmla="*/ 71967 h 49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0846" h="492934">
                <a:moveTo>
                  <a:pt x="148190" y="71967"/>
                </a:moveTo>
                <a:cubicBezTo>
                  <a:pt x="157715" y="65970"/>
                  <a:pt x="459340" y="218017"/>
                  <a:pt x="459340" y="218017"/>
                </a:cubicBezTo>
                <a:cubicBezTo>
                  <a:pt x="510140" y="241653"/>
                  <a:pt x="446640" y="203201"/>
                  <a:pt x="452990" y="213784"/>
                </a:cubicBezTo>
                <a:cubicBezTo>
                  <a:pt x="459340" y="224367"/>
                  <a:pt x="498145" y="262114"/>
                  <a:pt x="497440" y="281517"/>
                </a:cubicBezTo>
                <a:cubicBezTo>
                  <a:pt x="496735" y="300920"/>
                  <a:pt x="455460" y="318559"/>
                  <a:pt x="448757" y="330201"/>
                </a:cubicBezTo>
                <a:cubicBezTo>
                  <a:pt x="442054" y="341843"/>
                  <a:pt x="443113" y="340078"/>
                  <a:pt x="457224" y="351367"/>
                </a:cubicBezTo>
                <a:cubicBezTo>
                  <a:pt x="471335" y="362656"/>
                  <a:pt x="529896" y="392290"/>
                  <a:pt x="533424" y="397934"/>
                </a:cubicBezTo>
                <a:cubicBezTo>
                  <a:pt x="536952" y="403578"/>
                  <a:pt x="433940" y="379942"/>
                  <a:pt x="478390" y="385234"/>
                </a:cubicBezTo>
                <a:cubicBezTo>
                  <a:pt x="522840" y="390526"/>
                  <a:pt x="740152" y="421217"/>
                  <a:pt x="800124" y="429684"/>
                </a:cubicBezTo>
                <a:cubicBezTo>
                  <a:pt x="860096" y="438151"/>
                  <a:pt x="863977" y="433212"/>
                  <a:pt x="838224" y="436034"/>
                </a:cubicBezTo>
                <a:cubicBezTo>
                  <a:pt x="812471" y="438856"/>
                  <a:pt x="631849" y="442031"/>
                  <a:pt x="645607" y="446617"/>
                </a:cubicBezTo>
                <a:cubicBezTo>
                  <a:pt x="659365" y="451203"/>
                  <a:pt x="916541" y="456143"/>
                  <a:pt x="920774" y="463551"/>
                </a:cubicBezTo>
                <a:cubicBezTo>
                  <a:pt x="925007" y="470959"/>
                  <a:pt x="741563" y="500592"/>
                  <a:pt x="671007" y="491067"/>
                </a:cubicBezTo>
                <a:cubicBezTo>
                  <a:pt x="600451" y="481542"/>
                  <a:pt x="530954" y="425804"/>
                  <a:pt x="497440" y="406401"/>
                </a:cubicBezTo>
                <a:cubicBezTo>
                  <a:pt x="463926" y="386998"/>
                  <a:pt x="474510" y="385940"/>
                  <a:pt x="469924" y="374651"/>
                </a:cubicBezTo>
                <a:cubicBezTo>
                  <a:pt x="465338" y="363362"/>
                  <a:pt x="470982" y="353837"/>
                  <a:pt x="469924" y="338667"/>
                </a:cubicBezTo>
                <a:cubicBezTo>
                  <a:pt x="468866" y="323498"/>
                  <a:pt x="478038" y="298451"/>
                  <a:pt x="463574" y="283634"/>
                </a:cubicBezTo>
                <a:cubicBezTo>
                  <a:pt x="449110" y="268817"/>
                  <a:pt x="460398" y="297039"/>
                  <a:pt x="383140" y="249767"/>
                </a:cubicBezTo>
                <a:cubicBezTo>
                  <a:pt x="305882" y="202495"/>
                  <a:pt x="-3151" y="-705"/>
                  <a:pt x="24" y="1"/>
                </a:cubicBezTo>
                <a:cubicBezTo>
                  <a:pt x="3199" y="707"/>
                  <a:pt x="372204" y="237773"/>
                  <a:pt x="402190" y="254001"/>
                </a:cubicBezTo>
                <a:cubicBezTo>
                  <a:pt x="432176" y="270229"/>
                  <a:pt x="138665" y="77964"/>
                  <a:pt x="148190" y="71967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: 図形 207">
            <a:extLst>
              <a:ext uri="{FF2B5EF4-FFF2-40B4-BE49-F238E27FC236}">
                <a16:creationId xmlns:a16="http://schemas.microsoft.com/office/drawing/2014/main" id="{FA989EE4-9B88-47D4-8F5B-5921AC727C4F}"/>
              </a:ext>
            </a:extLst>
          </p:cNvPr>
          <p:cNvSpPr/>
          <p:nvPr/>
        </p:nvSpPr>
        <p:spPr>
          <a:xfrm>
            <a:off x="5123503" y="5077883"/>
            <a:ext cx="318099" cy="372035"/>
          </a:xfrm>
          <a:custGeom>
            <a:avLst/>
            <a:gdLst>
              <a:gd name="connsiteX0" fmla="*/ 166047 w 318099"/>
              <a:gd name="connsiteY0" fmla="*/ 0 h 372035"/>
              <a:gd name="connsiteX1" fmla="*/ 11530 w 318099"/>
              <a:gd name="connsiteY1" fmla="*/ 133350 h 372035"/>
              <a:gd name="connsiteX2" fmla="*/ 17880 w 318099"/>
              <a:gd name="connsiteY2" fmla="*/ 167217 h 372035"/>
              <a:gd name="connsiteX3" fmla="*/ 70797 w 318099"/>
              <a:gd name="connsiteY3" fmla="*/ 194734 h 372035"/>
              <a:gd name="connsiteX4" fmla="*/ 244364 w 318099"/>
              <a:gd name="connsiteY4" fmla="*/ 285750 h 372035"/>
              <a:gd name="connsiteX5" fmla="*/ 276114 w 318099"/>
              <a:gd name="connsiteY5" fmla="*/ 317500 h 372035"/>
              <a:gd name="connsiteX6" fmla="*/ 273997 w 318099"/>
              <a:gd name="connsiteY6" fmla="*/ 321734 h 372035"/>
              <a:gd name="connsiteX7" fmla="*/ 314214 w 318099"/>
              <a:gd name="connsiteY7" fmla="*/ 370417 h 372035"/>
              <a:gd name="connsiteX8" fmla="*/ 163930 w 318099"/>
              <a:gd name="connsiteY8" fmla="*/ 254000 h 372035"/>
              <a:gd name="connsiteX9" fmla="*/ 26347 w 318099"/>
              <a:gd name="connsiteY9" fmla="*/ 133350 h 372035"/>
              <a:gd name="connsiteX10" fmla="*/ 166047 w 318099"/>
              <a:gd name="connsiteY10" fmla="*/ 0 h 37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8099" h="372035">
                <a:moveTo>
                  <a:pt x="166047" y="0"/>
                </a:moveTo>
                <a:cubicBezTo>
                  <a:pt x="163578" y="0"/>
                  <a:pt x="36224" y="105481"/>
                  <a:pt x="11530" y="133350"/>
                </a:cubicBezTo>
                <a:cubicBezTo>
                  <a:pt x="-13164" y="161219"/>
                  <a:pt x="8002" y="156986"/>
                  <a:pt x="17880" y="167217"/>
                </a:cubicBezTo>
                <a:cubicBezTo>
                  <a:pt x="27758" y="177448"/>
                  <a:pt x="33050" y="174979"/>
                  <a:pt x="70797" y="194734"/>
                </a:cubicBezTo>
                <a:cubicBezTo>
                  <a:pt x="108544" y="214490"/>
                  <a:pt x="210145" y="265289"/>
                  <a:pt x="244364" y="285750"/>
                </a:cubicBezTo>
                <a:cubicBezTo>
                  <a:pt x="278583" y="306211"/>
                  <a:pt x="271175" y="311503"/>
                  <a:pt x="276114" y="317500"/>
                </a:cubicBezTo>
                <a:cubicBezTo>
                  <a:pt x="281053" y="323497"/>
                  <a:pt x="267647" y="312915"/>
                  <a:pt x="273997" y="321734"/>
                </a:cubicBezTo>
                <a:cubicBezTo>
                  <a:pt x="280347" y="330553"/>
                  <a:pt x="332558" y="381706"/>
                  <a:pt x="314214" y="370417"/>
                </a:cubicBezTo>
                <a:cubicBezTo>
                  <a:pt x="295870" y="359128"/>
                  <a:pt x="211908" y="293511"/>
                  <a:pt x="163930" y="254000"/>
                </a:cubicBezTo>
                <a:cubicBezTo>
                  <a:pt x="115952" y="214489"/>
                  <a:pt x="26347" y="173919"/>
                  <a:pt x="26347" y="133350"/>
                </a:cubicBezTo>
                <a:cubicBezTo>
                  <a:pt x="26347" y="92781"/>
                  <a:pt x="168516" y="0"/>
                  <a:pt x="166047" y="0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: 図形 208">
            <a:extLst>
              <a:ext uri="{FF2B5EF4-FFF2-40B4-BE49-F238E27FC236}">
                <a16:creationId xmlns:a16="http://schemas.microsoft.com/office/drawing/2014/main" id="{B55550F4-C4B8-4B5C-8055-FA0115274DA9}"/>
              </a:ext>
            </a:extLst>
          </p:cNvPr>
          <p:cNvSpPr/>
          <p:nvPr/>
        </p:nvSpPr>
        <p:spPr>
          <a:xfrm>
            <a:off x="4408347" y="4785251"/>
            <a:ext cx="1417965" cy="572367"/>
          </a:xfrm>
          <a:custGeom>
            <a:avLst/>
            <a:gdLst>
              <a:gd name="connsiteX0" fmla="*/ 1202936 w 1417965"/>
              <a:gd name="connsiteY0" fmla="*/ 135999 h 572367"/>
              <a:gd name="connsiteX1" fmla="*/ 794420 w 1417965"/>
              <a:gd name="connsiteY1" fmla="*/ 330732 h 572367"/>
              <a:gd name="connsiteX2" fmla="*/ 910836 w 1417965"/>
              <a:gd name="connsiteY2" fmla="*/ 267232 h 572367"/>
              <a:gd name="connsiteX3" fmla="*/ 775370 w 1417965"/>
              <a:gd name="connsiteY3" fmla="*/ 364599 h 572367"/>
              <a:gd name="connsiteX4" fmla="*/ 749970 w 1417965"/>
              <a:gd name="connsiteY4" fmla="*/ 406932 h 572367"/>
              <a:gd name="connsiteX5" fmla="*/ 720336 w 1417965"/>
              <a:gd name="connsiteY5" fmla="*/ 324382 h 572367"/>
              <a:gd name="connsiteX6" fmla="*/ 817703 w 1417965"/>
              <a:gd name="connsiteY6" fmla="*/ 567799 h 572367"/>
              <a:gd name="connsiteX7" fmla="*/ 745736 w 1417965"/>
              <a:gd name="connsiteY7" fmla="*/ 476782 h 572367"/>
              <a:gd name="connsiteX8" fmla="*/ 635670 w 1417965"/>
              <a:gd name="connsiteY8" fmla="*/ 394232 h 572367"/>
              <a:gd name="connsiteX9" fmla="*/ 670 w 1417965"/>
              <a:gd name="connsiteY9" fmla="*/ 148699 h 572367"/>
              <a:gd name="connsiteX10" fmla="*/ 512903 w 1417965"/>
              <a:gd name="connsiteY10" fmla="*/ 265116 h 572367"/>
              <a:gd name="connsiteX11" fmla="*/ 472686 w 1417965"/>
              <a:gd name="connsiteY11" fmla="*/ 235482 h 572367"/>
              <a:gd name="connsiteX12" fmla="*/ 527720 w 1417965"/>
              <a:gd name="connsiteY12" fmla="*/ 40749 h 572367"/>
              <a:gd name="connsiteX13" fmla="*/ 523486 w 1417965"/>
              <a:gd name="connsiteY13" fmla="*/ 201616 h 572367"/>
              <a:gd name="connsiteX14" fmla="*/ 572170 w 1417965"/>
              <a:gd name="connsiteY14" fmla="*/ 246066 h 572367"/>
              <a:gd name="connsiteX15" fmla="*/ 610270 w 1417965"/>
              <a:gd name="connsiteY15" fmla="*/ 89432 h 572367"/>
              <a:gd name="connsiteX16" fmla="*/ 697053 w 1417965"/>
              <a:gd name="connsiteY16" fmla="*/ 191032 h 572367"/>
              <a:gd name="connsiteX17" fmla="*/ 733036 w 1417965"/>
              <a:gd name="connsiteY17" fmla="*/ 131766 h 572367"/>
              <a:gd name="connsiteX18" fmla="*/ 857920 w 1417965"/>
              <a:gd name="connsiteY18" fmla="*/ 135999 h 572367"/>
              <a:gd name="connsiteX19" fmla="*/ 819820 w 1417965"/>
              <a:gd name="connsiteY19" fmla="*/ 210082 h 572367"/>
              <a:gd name="connsiteX20" fmla="*/ 999736 w 1417965"/>
              <a:gd name="connsiteY20" fmla="*/ 159282 h 572367"/>
              <a:gd name="connsiteX21" fmla="*/ 940470 w 1417965"/>
              <a:gd name="connsiteY21" fmla="*/ 135999 h 572367"/>
              <a:gd name="connsiteX22" fmla="*/ 917186 w 1417965"/>
              <a:gd name="connsiteY22" fmla="*/ 87316 h 572367"/>
              <a:gd name="connsiteX23" fmla="*/ 857920 w 1417965"/>
              <a:gd name="connsiteY23" fmla="*/ 131766 h 572367"/>
              <a:gd name="connsiteX24" fmla="*/ 946820 w 1417965"/>
              <a:gd name="connsiteY24" fmla="*/ 138116 h 572367"/>
              <a:gd name="connsiteX25" fmla="*/ 1270670 w 1417965"/>
              <a:gd name="connsiteY25" fmla="*/ 53449 h 572367"/>
              <a:gd name="connsiteX26" fmla="*/ 1406136 w 1417965"/>
              <a:gd name="connsiteY26" fmla="*/ 6882 h 572367"/>
              <a:gd name="connsiteX27" fmla="*/ 984920 w 1417965"/>
              <a:gd name="connsiteY27" fmla="*/ 203732 h 572367"/>
              <a:gd name="connsiteX28" fmla="*/ 1202936 w 1417965"/>
              <a:gd name="connsiteY28" fmla="*/ 135999 h 57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17965" h="572367">
                <a:moveTo>
                  <a:pt x="1202936" y="135999"/>
                </a:moveTo>
                <a:cubicBezTo>
                  <a:pt x="1171186" y="157166"/>
                  <a:pt x="794420" y="330732"/>
                  <a:pt x="794420" y="330732"/>
                </a:cubicBezTo>
                <a:cubicBezTo>
                  <a:pt x="745737" y="352604"/>
                  <a:pt x="914011" y="261587"/>
                  <a:pt x="910836" y="267232"/>
                </a:cubicBezTo>
                <a:cubicBezTo>
                  <a:pt x="907661" y="272877"/>
                  <a:pt x="802181" y="341316"/>
                  <a:pt x="775370" y="364599"/>
                </a:cubicBezTo>
                <a:cubicBezTo>
                  <a:pt x="748559" y="387882"/>
                  <a:pt x="759142" y="413635"/>
                  <a:pt x="749970" y="406932"/>
                </a:cubicBezTo>
                <a:cubicBezTo>
                  <a:pt x="740798" y="400229"/>
                  <a:pt x="709047" y="297571"/>
                  <a:pt x="720336" y="324382"/>
                </a:cubicBezTo>
                <a:cubicBezTo>
                  <a:pt x="731625" y="351193"/>
                  <a:pt x="813470" y="542399"/>
                  <a:pt x="817703" y="567799"/>
                </a:cubicBezTo>
                <a:cubicBezTo>
                  <a:pt x="821936" y="593199"/>
                  <a:pt x="776075" y="505710"/>
                  <a:pt x="745736" y="476782"/>
                </a:cubicBezTo>
                <a:cubicBezTo>
                  <a:pt x="715397" y="447854"/>
                  <a:pt x="759848" y="448913"/>
                  <a:pt x="635670" y="394232"/>
                </a:cubicBezTo>
                <a:cubicBezTo>
                  <a:pt x="511492" y="339552"/>
                  <a:pt x="21131" y="170218"/>
                  <a:pt x="670" y="148699"/>
                </a:cubicBezTo>
                <a:cubicBezTo>
                  <a:pt x="-19791" y="127180"/>
                  <a:pt x="434234" y="250652"/>
                  <a:pt x="512903" y="265116"/>
                </a:cubicBezTo>
                <a:cubicBezTo>
                  <a:pt x="591572" y="279580"/>
                  <a:pt x="470217" y="272876"/>
                  <a:pt x="472686" y="235482"/>
                </a:cubicBezTo>
                <a:cubicBezTo>
                  <a:pt x="475155" y="198088"/>
                  <a:pt x="519253" y="46393"/>
                  <a:pt x="527720" y="40749"/>
                </a:cubicBezTo>
                <a:cubicBezTo>
                  <a:pt x="536187" y="35105"/>
                  <a:pt x="516078" y="167397"/>
                  <a:pt x="523486" y="201616"/>
                </a:cubicBezTo>
                <a:cubicBezTo>
                  <a:pt x="530894" y="235835"/>
                  <a:pt x="557706" y="264763"/>
                  <a:pt x="572170" y="246066"/>
                </a:cubicBezTo>
                <a:cubicBezTo>
                  <a:pt x="586634" y="227369"/>
                  <a:pt x="589456" y="98604"/>
                  <a:pt x="610270" y="89432"/>
                </a:cubicBezTo>
                <a:cubicBezTo>
                  <a:pt x="631084" y="80260"/>
                  <a:pt x="676592" y="183976"/>
                  <a:pt x="697053" y="191032"/>
                </a:cubicBezTo>
                <a:cubicBezTo>
                  <a:pt x="717514" y="198088"/>
                  <a:pt x="706225" y="140938"/>
                  <a:pt x="733036" y="131766"/>
                </a:cubicBezTo>
                <a:cubicBezTo>
                  <a:pt x="759847" y="122594"/>
                  <a:pt x="843456" y="122946"/>
                  <a:pt x="857920" y="135999"/>
                </a:cubicBezTo>
                <a:cubicBezTo>
                  <a:pt x="872384" y="149052"/>
                  <a:pt x="796184" y="206202"/>
                  <a:pt x="819820" y="210082"/>
                </a:cubicBezTo>
                <a:cubicBezTo>
                  <a:pt x="843456" y="213963"/>
                  <a:pt x="979628" y="171629"/>
                  <a:pt x="999736" y="159282"/>
                </a:cubicBezTo>
                <a:cubicBezTo>
                  <a:pt x="1019844" y="146935"/>
                  <a:pt x="954228" y="147993"/>
                  <a:pt x="940470" y="135999"/>
                </a:cubicBezTo>
                <a:cubicBezTo>
                  <a:pt x="926712" y="124005"/>
                  <a:pt x="930944" y="88021"/>
                  <a:pt x="917186" y="87316"/>
                </a:cubicBezTo>
                <a:cubicBezTo>
                  <a:pt x="903428" y="86610"/>
                  <a:pt x="852981" y="123299"/>
                  <a:pt x="857920" y="131766"/>
                </a:cubicBezTo>
                <a:cubicBezTo>
                  <a:pt x="862859" y="140233"/>
                  <a:pt x="878028" y="151169"/>
                  <a:pt x="946820" y="138116"/>
                </a:cubicBezTo>
                <a:cubicBezTo>
                  <a:pt x="1015612" y="125063"/>
                  <a:pt x="1194117" y="75321"/>
                  <a:pt x="1270670" y="53449"/>
                </a:cubicBezTo>
                <a:cubicBezTo>
                  <a:pt x="1347223" y="31577"/>
                  <a:pt x="1453761" y="-18165"/>
                  <a:pt x="1406136" y="6882"/>
                </a:cubicBezTo>
                <a:cubicBezTo>
                  <a:pt x="1358511" y="31929"/>
                  <a:pt x="1016317" y="182918"/>
                  <a:pt x="984920" y="203732"/>
                </a:cubicBezTo>
                <a:cubicBezTo>
                  <a:pt x="953523" y="224546"/>
                  <a:pt x="1234686" y="114832"/>
                  <a:pt x="1202936" y="135999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: 図形 209">
            <a:extLst>
              <a:ext uri="{FF2B5EF4-FFF2-40B4-BE49-F238E27FC236}">
                <a16:creationId xmlns:a16="http://schemas.microsoft.com/office/drawing/2014/main" id="{4ED13608-BD8E-43CA-BAAF-4FED7885B610}"/>
              </a:ext>
            </a:extLst>
          </p:cNvPr>
          <p:cNvSpPr/>
          <p:nvPr/>
        </p:nvSpPr>
        <p:spPr>
          <a:xfrm>
            <a:off x="4409871" y="5338729"/>
            <a:ext cx="206609" cy="424632"/>
          </a:xfrm>
          <a:custGeom>
            <a:avLst/>
            <a:gdLst>
              <a:gd name="connsiteX0" fmla="*/ 28779 w 206609"/>
              <a:gd name="connsiteY0" fmla="*/ 252446 h 424632"/>
              <a:gd name="connsiteX1" fmla="*/ 31954 w 206609"/>
              <a:gd name="connsiteY1" fmla="*/ 201646 h 424632"/>
              <a:gd name="connsiteX2" fmla="*/ 63704 w 206609"/>
              <a:gd name="connsiteY2" fmla="*/ 17496 h 424632"/>
              <a:gd name="connsiteX3" fmla="*/ 206579 w 206609"/>
              <a:gd name="connsiteY3" fmla="*/ 204821 h 424632"/>
              <a:gd name="connsiteX4" fmla="*/ 76404 w 206609"/>
              <a:gd name="connsiteY4" fmla="*/ 84171 h 424632"/>
              <a:gd name="connsiteX5" fmla="*/ 73229 w 206609"/>
              <a:gd name="connsiteY5" fmla="*/ 141321 h 424632"/>
              <a:gd name="connsiteX6" fmla="*/ 79579 w 206609"/>
              <a:gd name="connsiteY6" fmla="*/ 55596 h 424632"/>
              <a:gd name="connsiteX7" fmla="*/ 85929 w 206609"/>
              <a:gd name="connsiteY7" fmla="*/ 227046 h 424632"/>
              <a:gd name="connsiteX8" fmla="*/ 158954 w 206609"/>
              <a:gd name="connsiteY8" fmla="*/ 423896 h 424632"/>
              <a:gd name="connsiteX9" fmla="*/ 104979 w 206609"/>
              <a:gd name="connsiteY9" fmla="*/ 296896 h 424632"/>
              <a:gd name="connsiteX10" fmla="*/ 139904 w 206609"/>
              <a:gd name="connsiteY10" fmla="*/ 373096 h 424632"/>
              <a:gd name="connsiteX11" fmla="*/ 41479 w 206609"/>
              <a:gd name="connsiteY11" fmla="*/ 11146 h 424632"/>
              <a:gd name="connsiteX12" fmla="*/ 204 w 206609"/>
              <a:gd name="connsiteY12" fmla="*/ 96871 h 424632"/>
              <a:gd name="connsiteX13" fmla="*/ 25604 w 206609"/>
              <a:gd name="connsiteY13" fmla="*/ 141321 h 424632"/>
              <a:gd name="connsiteX14" fmla="*/ 28779 w 206609"/>
              <a:gd name="connsiteY14" fmla="*/ 252446 h 42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6609" h="424632">
                <a:moveTo>
                  <a:pt x="28779" y="252446"/>
                </a:moveTo>
                <a:cubicBezTo>
                  <a:pt x="29837" y="262500"/>
                  <a:pt x="26133" y="240804"/>
                  <a:pt x="31954" y="201646"/>
                </a:cubicBezTo>
                <a:cubicBezTo>
                  <a:pt x="37775" y="162488"/>
                  <a:pt x="34600" y="16967"/>
                  <a:pt x="63704" y="17496"/>
                </a:cubicBezTo>
                <a:cubicBezTo>
                  <a:pt x="92808" y="18025"/>
                  <a:pt x="204462" y="193709"/>
                  <a:pt x="206579" y="204821"/>
                </a:cubicBezTo>
                <a:cubicBezTo>
                  <a:pt x="208696" y="215933"/>
                  <a:pt x="98629" y="94754"/>
                  <a:pt x="76404" y="84171"/>
                </a:cubicBezTo>
                <a:cubicBezTo>
                  <a:pt x="54179" y="73588"/>
                  <a:pt x="72700" y="146083"/>
                  <a:pt x="73229" y="141321"/>
                </a:cubicBezTo>
                <a:cubicBezTo>
                  <a:pt x="73758" y="136558"/>
                  <a:pt x="77462" y="41308"/>
                  <a:pt x="79579" y="55596"/>
                </a:cubicBezTo>
                <a:cubicBezTo>
                  <a:pt x="81696" y="69883"/>
                  <a:pt x="72700" y="165663"/>
                  <a:pt x="85929" y="227046"/>
                </a:cubicBezTo>
                <a:cubicBezTo>
                  <a:pt x="99158" y="288429"/>
                  <a:pt x="155779" y="412254"/>
                  <a:pt x="158954" y="423896"/>
                </a:cubicBezTo>
                <a:cubicBezTo>
                  <a:pt x="162129" y="435538"/>
                  <a:pt x="108154" y="305363"/>
                  <a:pt x="104979" y="296896"/>
                </a:cubicBezTo>
                <a:cubicBezTo>
                  <a:pt x="101804" y="288429"/>
                  <a:pt x="150487" y="420721"/>
                  <a:pt x="139904" y="373096"/>
                </a:cubicBezTo>
                <a:cubicBezTo>
                  <a:pt x="129321" y="325471"/>
                  <a:pt x="64762" y="57183"/>
                  <a:pt x="41479" y="11146"/>
                </a:cubicBezTo>
                <a:cubicBezTo>
                  <a:pt x="18196" y="-34892"/>
                  <a:pt x="2850" y="75175"/>
                  <a:pt x="204" y="96871"/>
                </a:cubicBezTo>
                <a:cubicBezTo>
                  <a:pt x="-2442" y="118567"/>
                  <a:pt x="21371" y="115921"/>
                  <a:pt x="25604" y="141321"/>
                </a:cubicBezTo>
                <a:cubicBezTo>
                  <a:pt x="29837" y="166721"/>
                  <a:pt x="27721" y="242392"/>
                  <a:pt x="28779" y="252446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: 図形 210">
            <a:extLst>
              <a:ext uri="{FF2B5EF4-FFF2-40B4-BE49-F238E27FC236}">
                <a16:creationId xmlns:a16="http://schemas.microsoft.com/office/drawing/2014/main" id="{4AE72E62-3D1D-4C78-945E-A6FB5FCADE1C}"/>
              </a:ext>
            </a:extLst>
          </p:cNvPr>
          <p:cNvSpPr/>
          <p:nvPr/>
        </p:nvSpPr>
        <p:spPr>
          <a:xfrm>
            <a:off x="4303128" y="5784399"/>
            <a:ext cx="696580" cy="475089"/>
          </a:xfrm>
          <a:custGeom>
            <a:avLst/>
            <a:gdLst>
              <a:gd name="connsiteX0" fmla="*/ 205372 w 696580"/>
              <a:gd name="connsiteY0" fmla="*/ 6801 h 475089"/>
              <a:gd name="connsiteX1" fmla="*/ 481597 w 696580"/>
              <a:gd name="connsiteY1" fmla="*/ 340176 h 475089"/>
              <a:gd name="connsiteX2" fmla="*/ 329197 w 696580"/>
              <a:gd name="connsiteY2" fmla="*/ 206826 h 475089"/>
              <a:gd name="connsiteX3" fmla="*/ 637172 w 696580"/>
              <a:gd name="connsiteY3" fmla="*/ 444951 h 475089"/>
              <a:gd name="connsiteX4" fmla="*/ 691147 w 696580"/>
              <a:gd name="connsiteY4" fmla="*/ 470351 h 475089"/>
              <a:gd name="connsiteX5" fmla="*/ 560972 w 696580"/>
              <a:gd name="connsiteY5" fmla="*/ 432251 h 475089"/>
              <a:gd name="connsiteX6" fmla="*/ 297447 w 696580"/>
              <a:gd name="connsiteY6" fmla="*/ 324301 h 475089"/>
              <a:gd name="connsiteX7" fmla="*/ 354597 w 696580"/>
              <a:gd name="connsiteY7" fmla="*/ 321126 h 475089"/>
              <a:gd name="connsiteX8" fmla="*/ 405397 w 696580"/>
              <a:gd name="connsiteY8" fmla="*/ 317951 h 475089"/>
              <a:gd name="connsiteX9" fmla="*/ 335547 w 696580"/>
              <a:gd name="connsiteY9" fmla="*/ 216351 h 475089"/>
              <a:gd name="connsiteX10" fmla="*/ 265697 w 696580"/>
              <a:gd name="connsiteY10" fmla="*/ 194126 h 475089"/>
              <a:gd name="connsiteX11" fmla="*/ 43447 w 696580"/>
              <a:gd name="connsiteY11" fmla="*/ 25851 h 475089"/>
              <a:gd name="connsiteX12" fmla="*/ 27572 w 696580"/>
              <a:gd name="connsiteY12" fmla="*/ 22676 h 475089"/>
              <a:gd name="connsiteX13" fmla="*/ 345072 w 696580"/>
              <a:gd name="connsiteY13" fmla="*/ 238576 h 475089"/>
              <a:gd name="connsiteX14" fmla="*/ 138697 w 696580"/>
              <a:gd name="connsiteY14" fmla="*/ 210001 h 475089"/>
              <a:gd name="connsiteX15" fmla="*/ 364122 w 696580"/>
              <a:gd name="connsiteY15" fmla="*/ 343351 h 475089"/>
              <a:gd name="connsiteX16" fmla="*/ 345072 w 696580"/>
              <a:gd name="connsiteY16" fmla="*/ 238576 h 475089"/>
              <a:gd name="connsiteX17" fmla="*/ 205372 w 696580"/>
              <a:gd name="connsiteY17" fmla="*/ 6801 h 47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96580" h="475089">
                <a:moveTo>
                  <a:pt x="205372" y="6801"/>
                </a:moveTo>
                <a:cubicBezTo>
                  <a:pt x="228126" y="23734"/>
                  <a:pt x="460960" y="306839"/>
                  <a:pt x="481597" y="340176"/>
                </a:cubicBezTo>
                <a:cubicBezTo>
                  <a:pt x="502235" y="373514"/>
                  <a:pt x="303268" y="189364"/>
                  <a:pt x="329197" y="206826"/>
                </a:cubicBezTo>
                <a:cubicBezTo>
                  <a:pt x="355126" y="224288"/>
                  <a:pt x="576847" y="401030"/>
                  <a:pt x="637172" y="444951"/>
                </a:cubicBezTo>
                <a:cubicBezTo>
                  <a:pt x="697497" y="488872"/>
                  <a:pt x="703847" y="472468"/>
                  <a:pt x="691147" y="470351"/>
                </a:cubicBezTo>
                <a:cubicBezTo>
                  <a:pt x="678447" y="468234"/>
                  <a:pt x="626589" y="456593"/>
                  <a:pt x="560972" y="432251"/>
                </a:cubicBezTo>
                <a:cubicBezTo>
                  <a:pt x="495355" y="407909"/>
                  <a:pt x="331843" y="342822"/>
                  <a:pt x="297447" y="324301"/>
                </a:cubicBezTo>
                <a:cubicBezTo>
                  <a:pt x="263051" y="305780"/>
                  <a:pt x="354597" y="321126"/>
                  <a:pt x="354597" y="321126"/>
                </a:cubicBezTo>
                <a:cubicBezTo>
                  <a:pt x="372588" y="320068"/>
                  <a:pt x="408572" y="335414"/>
                  <a:pt x="405397" y="317951"/>
                </a:cubicBezTo>
                <a:cubicBezTo>
                  <a:pt x="402222" y="300489"/>
                  <a:pt x="358830" y="236988"/>
                  <a:pt x="335547" y="216351"/>
                </a:cubicBezTo>
                <a:cubicBezTo>
                  <a:pt x="312264" y="195714"/>
                  <a:pt x="314380" y="225876"/>
                  <a:pt x="265697" y="194126"/>
                </a:cubicBezTo>
                <a:cubicBezTo>
                  <a:pt x="217014" y="162376"/>
                  <a:pt x="83134" y="54426"/>
                  <a:pt x="43447" y="25851"/>
                </a:cubicBezTo>
                <a:cubicBezTo>
                  <a:pt x="3759" y="-2724"/>
                  <a:pt x="-22699" y="-12778"/>
                  <a:pt x="27572" y="22676"/>
                </a:cubicBezTo>
                <a:cubicBezTo>
                  <a:pt x="77843" y="58130"/>
                  <a:pt x="326551" y="207355"/>
                  <a:pt x="345072" y="238576"/>
                </a:cubicBezTo>
                <a:cubicBezTo>
                  <a:pt x="363593" y="269797"/>
                  <a:pt x="135522" y="192539"/>
                  <a:pt x="138697" y="210001"/>
                </a:cubicBezTo>
                <a:cubicBezTo>
                  <a:pt x="141872" y="227464"/>
                  <a:pt x="329726" y="338589"/>
                  <a:pt x="364122" y="343351"/>
                </a:cubicBezTo>
                <a:cubicBezTo>
                  <a:pt x="398518" y="348113"/>
                  <a:pt x="371001" y="288847"/>
                  <a:pt x="345072" y="238576"/>
                </a:cubicBezTo>
                <a:cubicBezTo>
                  <a:pt x="319143" y="188305"/>
                  <a:pt x="182618" y="-10132"/>
                  <a:pt x="205372" y="6801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: 図形 211">
            <a:extLst>
              <a:ext uri="{FF2B5EF4-FFF2-40B4-BE49-F238E27FC236}">
                <a16:creationId xmlns:a16="http://schemas.microsoft.com/office/drawing/2014/main" id="{C9C8330A-55D2-4DDE-A10F-024FE7ED2BE0}"/>
              </a:ext>
            </a:extLst>
          </p:cNvPr>
          <p:cNvSpPr/>
          <p:nvPr/>
        </p:nvSpPr>
        <p:spPr>
          <a:xfrm>
            <a:off x="5068998" y="6035369"/>
            <a:ext cx="547577" cy="217296"/>
          </a:xfrm>
          <a:custGeom>
            <a:avLst/>
            <a:gdLst>
              <a:gd name="connsiteX0" fmla="*/ 271352 w 547577"/>
              <a:gd name="connsiteY0" fmla="*/ 306 h 217296"/>
              <a:gd name="connsiteX1" fmla="*/ 360252 w 547577"/>
              <a:gd name="connsiteY1" fmla="*/ 13006 h 217296"/>
              <a:gd name="connsiteX2" fmla="*/ 506302 w 547577"/>
              <a:gd name="connsiteY2" fmla="*/ 35231 h 217296"/>
              <a:gd name="connsiteX3" fmla="*/ 404702 w 547577"/>
              <a:gd name="connsiteY3" fmla="*/ 76506 h 217296"/>
              <a:gd name="connsiteX4" fmla="*/ 274527 w 547577"/>
              <a:gd name="connsiteY4" fmla="*/ 130481 h 217296"/>
              <a:gd name="connsiteX5" fmla="*/ 366602 w 547577"/>
              <a:gd name="connsiteY5" fmla="*/ 51106 h 217296"/>
              <a:gd name="connsiteX6" fmla="*/ 503127 w 547577"/>
              <a:gd name="connsiteY6" fmla="*/ 28881 h 217296"/>
              <a:gd name="connsiteX7" fmla="*/ 547577 w 547577"/>
              <a:gd name="connsiteY7" fmla="*/ 19356 h 217296"/>
              <a:gd name="connsiteX8" fmla="*/ 207852 w 547577"/>
              <a:gd name="connsiteY8" fmla="*/ 117781 h 217296"/>
              <a:gd name="connsiteX9" fmla="*/ 1477 w 547577"/>
              <a:gd name="connsiteY9" fmla="*/ 216206 h 217296"/>
              <a:gd name="connsiteX10" fmla="*/ 309452 w 547577"/>
              <a:gd name="connsiteY10" fmla="*/ 51106 h 217296"/>
              <a:gd name="connsiteX11" fmla="*/ 382477 w 547577"/>
              <a:gd name="connsiteY11" fmla="*/ 28881 h 217296"/>
              <a:gd name="connsiteX12" fmla="*/ 271352 w 547577"/>
              <a:gd name="connsiteY12" fmla="*/ 306 h 21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7577" h="217296">
                <a:moveTo>
                  <a:pt x="271352" y="306"/>
                </a:moveTo>
                <a:cubicBezTo>
                  <a:pt x="267648" y="-2340"/>
                  <a:pt x="360252" y="13006"/>
                  <a:pt x="360252" y="13006"/>
                </a:cubicBezTo>
                <a:cubicBezTo>
                  <a:pt x="399410" y="18827"/>
                  <a:pt x="498894" y="24648"/>
                  <a:pt x="506302" y="35231"/>
                </a:cubicBezTo>
                <a:cubicBezTo>
                  <a:pt x="513710" y="45814"/>
                  <a:pt x="404702" y="76506"/>
                  <a:pt x="404702" y="76506"/>
                </a:cubicBezTo>
                <a:cubicBezTo>
                  <a:pt x="366073" y="92381"/>
                  <a:pt x="280877" y="134714"/>
                  <a:pt x="274527" y="130481"/>
                </a:cubicBezTo>
                <a:cubicBezTo>
                  <a:pt x="268177" y="126248"/>
                  <a:pt x="328502" y="68039"/>
                  <a:pt x="366602" y="51106"/>
                </a:cubicBezTo>
                <a:cubicBezTo>
                  <a:pt x="404702" y="34173"/>
                  <a:pt x="503127" y="28881"/>
                  <a:pt x="503127" y="28881"/>
                </a:cubicBezTo>
                <a:cubicBezTo>
                  <a:pt x="533289" y="23589"/>
                  <a:pt x="547577" y="19356"/>
                  <a:pt x="547577" y="19356"/>
                </a:cubicBezTo>
                <a:cubicBezTo>
                  <a:pt x="498365" y="34173"/>
                  <a:pt x="298868" y="84973"/>
                  <a:pt x="207852" y="117781"/>
                </a:cubicBezTo>
                <a:cubicBezTo>
                  <a:pt x="116836" y="150589"/>
                  <a:pt x="-15456" y="227318"/>
                  <a:pt x="1477" y="216206"/>
                </a:cubicBezTo>
                <a:cubicBezTo>
                  <a:pt x="18410" y="205094"/>
                  <a:pt x="245952" y="82327"/>
                  <a:pt x="309452" y="51106"/>
                </a:cubicBezTo>
                <a:cubicBezTo>
                  <a:pt x="372952" y="19885"/>
                  <a:pt x="389885" y="35231"/>
                  <a:pt x="382477" y="28881"/>
                </a:cubicBezTo>
                <a:cubicBezTo>
                  <a:pt x="375069" y="22531"/>
                  <a:pt x="275056" y="2952"/>
                  <a:pt x="271352" y="306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B6EA903E-1BB0-433F-9BE5-2D714C659CBD}"/>
              </a:ext>
            </a:extLst>
          </p:cNvPr>
          <p:cNvSpPr/>
          <p:nvPr/>
        </p:nvSpPr>
        <p:spPr>
          <a:xfrm>
            <a:off x="3612050" y="5309476"/>
            <a:ext cx="1858886" cy="1182235"/>
          </a:xfrm>
          <a:custGeom>
            <a:avLst/>
            <a:gdLst>
              <a:gd name="connsiteX0" fmla="*/ 185250 w 1858886"/>
              <a:gd name="connsiteY0" fmla="*/ 535699 h 1182235"/>
              <a:gd name="connsiteX1" fmla="*/ 505925 w 1858886"/>
              <a:gd name="connsiteY1" fmla="*/ 983374 h 1182235"/>
              <a:gd name="connsiteX2" fmla="*/ 366225 w 1858886"/>
              <a:gd name="connsiteY2" fmla="*/ 827799 h 1182235"/>
              <a:gd name="connsiteX3" fmla="*/ 766275 w 1858886"/>
              <a:gd name="connsiteY3" fmla="*/ 1167524 h 1182235"/>
              <a:gd name="connsiteX4" fmla="*/ 731350 w 1858886"/>
              <a:gd name="connsiteY4" fmla="*/ 1104024 h 1182235"/>
              <a:gd name="connsiteX5" fmla="*/ 1375875 w 1858886"/>
              <a:gd name="connsiteY5" fmla="*/ 973849 h 1182235"/>
              <a:gd name="connsiteX6" fmla="*/ 861525 w 1858886"/>
              <a:gd name="connsiteY6" fmla="*/ 1081799 h 1182235"/>
              <a:gd name="connsiteX7" fmla="*/ 1845775 w 1858886"/>
              <a:gd name="connsiteY7" fmla="*/ 948449 h 1182235"/>
              <a:gd name="connsiteX8" fmla="*/ 1398100 w 1858886"/>
              <a:gd name="connsiteY8" fmla="*/ 1050049 h 1182235"/>
              <a:gd name="connsiteX9" fmla="*/ 975825 w 1858886"/>
              <a:gd name="connsiteY9" fmla="*/ 1145299 h 1182235"/>
              <a:gd name="connsiteX10" fmla="*/ 1106000 w 1858886"/>
              <a:gd name="connsiteY10" fmla="*/ 1161174 h 1182235"/>
              <a:gd name="connsiteX11" fmla="*/ 728175 w 1858886"/>
              <a:gd name="connsiteY11" fmla="*/ 1161174 h 1182235"/>
              <a:gd name="connsiteX12" fmla="*/ 353525 w 1858886"/>
              <a:gd name="connsiteY12" fmla="*/ 884949 h 1182235"/>
              <a:gd name="connsiteX13" fmla="*/ 591650 w 1858886"/>
              <a:gd name="connsiteY13" fmla="*/ 1138949 h 1182235"/>
              <a:gd name="connsiteX14" fmla="*/ 340825 w 1858886"/>
              <a:gd name="connsiteY14" fmla="*/ 884949 h 1182235"/>
              <a:gd name="connsiteX15" fmla="*/ 10625 w 1858886"/>
              <a:gd name="connsiteY15" fmla="*/ 14999 h 1182235"/>
              <a:gd name="connsiteX16" fmla="*/ 90000 w 1858886"/>
              <a:gd name="connsiteY16" fmla="*/ 348374 h 1182235"/>
              <a:gd name="connsiteX17" fmla="*/ 185250 w 1858886"/>
              <a:gd name="connsiteY17" fmla="*/ 535699 h 118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58886" h="1182235">
                <a:moveTo>
                  <a:pt x="185250" y="535699"/>
                </a:moveTo>
                <a:cubicBezTo>
                  <a:pt x="254571" y="641532"/>
                  <a:pt x="475763" y="934691"/>
                  <a:pt x="505925" y="983374"/>
                </a:cubicBezTo>
                <a:cubicBezTo>
                  <a:pt x="536087" y="1032057"/>
                  <a:pt x="322833" y="797107"/>
                  <a:pt x="366225" y="827799"/>
                </a:cubicBezTo>
                <a:cubicBezTo>
                  <a:pt x="409617" y="858491"/>
                  <a:pt x="705421" y="1121487"/>
                  <a:pt x="766275" y="1167524"/>
                </a:cubicBezTo>
                <a:cubicBezTo>
                  <a:pt x="827129" y="1213561"/>
                  <a:pt x="629750" y="1136303"/>
                  <a:pt x="731350" y="1104024"/>
                </a:cubicBezTo>
                <a:cubicBezTo>
                  <a:pt x="832950" y="1071745"/>
                  <a:pt x="1354179" y="977553"/>
                  <a:pt x="1375875" y="973849"/>
                </a:cubicBezTo>
                <a:cubicBezTo>
                  <a:pt x="1397571" y="970145"/>
                  <a:pt x="783208" y="1086032"/>
                  <a:pt x="861525" y="1081799"/>
                </a:cubicBezTo>
                <a:cubicBezTo>
                  <a:pt x="939842" y="1077566"/>
                  <a:pt x="1756346" y="953741"/>
                  <a:pt x="1845775" y="948449"/>
                </a:cubicBezTo>
                <a:cubicBezTo>
                  <a:pt x="1935204" y="943157"/>
                  <a:pt x="1543091" y="1017241"/>
                  <a:pt x="1398100" y="1050049"/>
                </a:cubicBezTo>
                <a:cubicBezTo>
                  <a:pt x="1253109" y="1082857"/>
                  <a:pt x="1024508" y="1126778"/>
                  <a:pt x="975825" y="1145299"/>
                </a:cubicBezTo>
                <a:cubicBezTo>
                  <a:pt x="927142" y="1163820"/>
                  <a:pt x="1147275" y="1158528"/>
                  <a:pt x="1106000" y="1161174"/>
                </a:cubicBezTo>
                <a:cubicBezTo>
                  <a:pt x="1064725" y="1163820"/>
                  <a:pt x="853587" y="1207211"/>
                  <a:pt x="728175" y="1161174"/>
                </a:cubicBezTo>
                <a:cubicBezTo>
                  <a:pt x="602763" y="1115137"/>
                  <a:pt x="376279" y="888653"/>
                  <a:pt x="353525" y="884949"/>
                </a:cubicBezTo>
                <a:cubicBezTo>
                  <a:pt x="330771" y="881245"/>
                  <a:pt x="593767" y="1138949"/>
                  <a:pt x="591650" y="1138949"/>
                </a:cubicBezTo>
                <a:cubicBezTo>
                  <a:pt x="589533" y="1138949"/>
                  <a:pt x="437663" y="1072274"/>
                  <a:pt x="340825" y="884949"/>
                </a:cubicBezTo>
                <a:cubicBezTo>
                  <a:pt x="243988" y="697624"/>
                  <a:pt x="52429" y="104428"/>
                  <a:pt x="10625" y="14999"/>
                </a:cubicBezTo>
                <a:cubicBezTo>
                  <a:pt x="-31179" y="-74430"/>
                  <a:pt x="61954" y="261591"/>
                  <a:pt x="90000" y="348374"/>
                </a:cubicBezTo>
                <a:cubicBezTo>
                  <a:pt x="118046" y="435157"/>
                  <a:pt x="115929" y="429866"/>
                  <a:pt x="185250" y="535699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FE1EBFE9-1562-4A6E-8930-4B6977A869AA}"/>
              </a:ext>
            </a:extLst>
          </p:cNvPr>
          <p:cNvSpPr/>
          <p:nvPr/>
        </p:nvSpPr>
        <p:spPr>
          <a:xfrm>
            <a:off x="5122796" y="3635356"/>
            <a:ext cx="751200" cy="723655"/>
          </a:xfrm>
          <a:custGeom>
            <a:avLst/>
            <a:gdLst>
              <a:gd name="connsiteX0" fmla="*/ 67 w 751200"/>
              <a:gd name="connsiteY0" fmla="*/ 66694 h 723655"/>
              <a:gd name="connsiteX1" fmla="*/ 65154 w 751200"/>
              <a:gd name="connsiteY1" fmla="*/ 412769 h 723655"/>
              <a:gd name="connsiteX2" fmla="*/ 28642 w 751200"/>
              <a:gd name="connsiteY2" fmla="*/ 203219 h 723655"/>
              <a:gd name="connsiteX3" fmla="*/ 60392 w 751200"/>
              <a:gd name="connsiteY3" fmla="*/ 311169 h 723655"/>
              <a:gd name="connsiteX4" fmla="*/ 228667 w 751200"/>
              <a:gd name="connsiteY4" fmla="*/ 568344 h 723655"/>
              <a:gd name="connsiteX5" fmla="*/ 190567 w 751200"/>
              <a:gd name="connsiteY5" fmla="*/ 485794 h 723655"/>
              <a:gd name="connsiteX6" fmla="*/ 331854 w 751200"/>
              <a:gd name="connsiteY6" fmla="*/ 625494 h 723655"/>
              <a:gd name="connsiteX7" fmla="*/ 482667 w 751200"/>
              <a:gd name="connsiteY7" fmla="*/ 722332 h 723655"/>
              <a:gd name="connsiteX8" fmla="*/ 390592 w 751200"/>
              <a:gd name="connsiteY8" fmla="*/ 676294 h 723655"/>
              <a:gd name="connsiteX9" fmla="*/ 149292 w 751200"/>
              <a:gd name="connsiteY9" fmla="*/ 600094 h 723655"/>
              <a:gd name="connsiteX10" fmla="*/ 487429 w 751200"/>
              <a:gd name="connsiteY10" fmla="*/ 711219 h 723655"/>
              <a:gd name="connsiteX11" fmla="*/ 593792 w 751200"/>
              <a:gd name="connsiteY11" fmla="*/ 720744 h 723655"/>
              <a:gd name="connsiteX12" fmla="*/ 749367 w 751200"/>
              <a:gd name="connsiteY12" fmla="*/ 719157 h 723655"/>
              <a:gd name="connsiteX13" fmla="*/ 481079 w 751200"/>
              <a:gd name="connsiteY13" fmla="*/ 698519 h 723655"/>
              <a:gd name="connsiteX14" fmla="*/ 328679 w 751200"/>
              <a:gd name="connsiteY14" fmla="*/ 600094 h 723655"/>
              <a:gd name="connsiteX15" fmla="*/ 88967 w 751200"/>
              <a:gd name="connsiteY15" fmla="*/ 319107 h 723655"/>
              <a:gd name="connsiteX16" fmla="*/ 128654 w 751200"/>
              <a:gd name="connsiteY16" fmla="*/ 458807 h 723655"/>
              <a:gd name="connsiteX17" fmla="*/ 101667 w 751200"/>
              <a:gd name="connsiteY17" fmla="*/ 319107 h 723655"/>
              <a:gd name="connsiteX18" fmla="*/ 71504 w 751200"/>
              <a:gd name="connsiteY18" fmla="*/ 246082 h 723655"/>
              <a:gd name="connsiteX19" fmla="*/ 44517 w 751200"/>
              <a:gd name="connsiteY19" fmla="*/ 19 h 723655"/>
              <a:gd name="connsiteX20" fmla="*/ 52454 w 751200"/>
              <a:gd name="connsiteY20" fmla="*/ 231794 h 723655"/>
              <a:gd name="connsiteX21" fmla="*/ 67 w 751200"/>
              <a:gd name="connsiteY21" fmla="*/ 66694 h 723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1200" h="723655">
                <a:moveTo>
                  <a:pt x="67" y="66694"/>
                </a:moveTo>
                <a:cubicBezTo>
                  <a:pt x="2184" y="96856"/>
                  <a:pt x="60391" y="390015"/>
                  <a:pt x="65154" y="412769"/>
                </a:cubicBezTo>
                <a:cubicBezTo>
                  <a:pt x="69917" y="435523"/>
                  <a:pt x="29436" y="220152"/>
                  <a:pt x="28642" y="203219"/>
                </a:cubicBezTo>
                <a:cubicBezTo>
                  <a:pt x="27848" y="186286"/>
                  <a:pt x="27055" y="250315"/>
                  <a:pt x="60392" y="311169"/>
                </a:cubicBezTo>
                <a:cubicBezTo>
                  <a:pt x="93729" y="372023"/>
                  <a:pt x="206971" y="539240"/>
                  <a:pt x="228667" y="568344"/>
                </a:cubicBezTo>
                <a:cubicBezTo>
                  <a:pt x="250363" y="597448"/>
                  <a:pt x="173369" y="476269"/>
                  <a:pt x="190567" y="485794"/>
                </a:cubicBezTo>
                <a:cubicBezTo>
                  <a:pt x="207765" y="495319"/>
                  <a:pt x="283171" y="586071"/>
                  <a:pt x="331854" y="625494"/>
                </a:cubicBezTo>
                <a:cubicBezTo>
                  <a:pt x="380537" y="664917"/>
                  <a:pt x="472877" y="713865"/>
                  <a:pt x="482667" y="722332"/>
                </a:cubicBezTo>
                <a:cubicBezTo>
                  <a:pt x="492457" y="730799"/>
                  <a:pt x="446155" y="696667"/>
                  <a:pt x="390592" y="676294"/>
                </a:cubicBezTo>
                <a:cubicBezTo>
                  <a:pt x="335030" y="655921"/>
                  <a:pt x="133153" y="594273"/>
                  <a:pt x="149292" y="600094"/>
                </a:cubicBezTo>
                <a:cubicBezTo>
                  <a:pt x="165431" y="605915"/>
                  <a:pt x="413346" y="691111"/>
                  <a:pt x="487429" y="711219"/>
                </a:cubicBezTo>
                <a:cubicBezTo>
                  <a:pt x="561512" y="731327"/>
                  <a:pt x="550136" y="719421"/>
                  <a:pt x="593792" y="720744"/>
                </a:cubicBezTo>
                <a:cubicBezTo>
                  <a:pt x="637448" y="722067"/>
                  <a:pt x="768152" y="722861"/>
                  <a:pt x="749367" y="719157"/>
                </a:cubicBezTo>
                <a:cubicBezTo>
                  <a:pt x="730582" y="715453"/>
                  <a:pt x="551194" y="718363"/>
                  <a:pt x="481079" y="698519"/>
                </a:cubicBezTo>
                <a:cubicBezTo>
                  <a:pt x="410964" y="678675"/>
                  <a:pt x="394031" y="663329"/>
                  <a:pt x="328679" y="600094"/>
                </a:cubicBezTo>
                <a:cubicBezTo>
                  <a:pt x="263327" y="536859"/>
                  <a:pt x="122304" y="342655"/>
                  <a:pt x="88967" y="319107"/>
                </a:cubicBezTo>
                <a:cubicBezTo>
                  <a:pt x="55630" y="295559"/>
                  <a:pt x="126537" y="458807"/>
                  <a:pt x="128654" y="458807"/>
                </a:cubicBezTo>
                <a:cubicBezTo>
                  <a:pt x="130771" y="458807"/>
                  <a:pt x="111192" y="354561"/>
                  <a:pt x="101667" y="319107"/>
                </a:cubicBezTo>
                <a:cubicBezTo>
                  <a:pt x="92142" y="283653"/>
                  <a:pt x="81029" y="299263"/>
                  <a:pt x="71504" y="246082"/>
                </a:cubicBezTo>
                <a:cubicBezTo>
                  <a:pt x="61979" y="192901"/>
                  <a:pt x="47692" y="2400"/>
                  <a:pt x="44517" y="19"/>
                </a:cubicBezTo>
                <a:cubicBezTo>
                  <a:pt x="41342" y="-2362"/>
                  <a:pt x="58275" y="214332"/>
                  <a:pt x="52454" y="231794"/>
                </a:cubicBezTo>
                <a:cubicBezTo>
                  <a:pt x="46633" y="249256"/>
                  <a:pt x="-2050" y="36532"/>
                  <a:pt x="67" y="66694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4986B4A0-CA2E-4012-B223-0ABE82A2C07D}"/>
              </a:ext>
            </a:extLst>
          </p:cNvPr>
          <p:cNvSpPr/>
          <p:nvPr/>
        </p:nvSpPr>
        <p:spPr>
          <a:xfrm>
            <a:off x="5125211" y="2432778"/>
            <a:ext cx="1267467" cy="1249972"/>
          </a:xfrm>
          <a:custGeom>
            <a:avLst/>
            <a:gdLst>
              <a:gd name="connsiteX0" fmla="*/ 1266064 w 1267467"/>
              <a:gd name="connsiteY0" fmla="*/ 5622 h 1249972"/>
              <a:gd name="connsiteX1" fmla="*/ 853314 w 1267467"/>
              <a:gd name="connsiteY1" fmla="*/ 491397 h 1249972"/>
              <a:gd name="connsiteX2" fmla="*/ 1015239 w 1267467"/>
              <a:gd name="connsiteY2" fmla="*/ 196122 h 1249972"/>
              <a:gd name="connsiteX3" fmla="*/ 742189 w 1267467"/>
              <a:gd name="connsiteY3" fmla="*/ 615222 h 1249972"/>
              <a:gd name="connsiteX4" fmla="*/ 621539 w 1267467"/>
              <a:gd name="connsiteY4" fmla="*/ 859697 h 1249972"/>
              <a:gd name="connsiteX5" fmla="*/ 719964 w 1267467"/>
              <a:gd name="connsiteY5" fmla="*/ 685072 h 1249972"/>
              <a:gd name="connsiteX6" fmla="*/ 431039 w 1267467"/>
              <a:gd name="connsiteY6" fmla="*/ 1104172 h 1249972"/>
              <a:gd name="connsiteX7" fmla="*/ 208789 w 1267467"/>
              <a:gd name="connsiteY7" fmla="*/ 1247047 h 1249972"/>
              <a:gd name="connsiteX8" fmla="*/ 173864 w 1267467"/>
              <a:gd name="connsiteY8" fmla="*/ 1199422 h 1249972"/>
              <a:gd name="connsiteX9" fmla="*/ 5589 w 1267467"/>
              <a:gd name="connsiteY9" fmla="*/ 1186722 h 1249972"/>
              <a:gd name="connsiteX10" fmla="*/ 405639 w 1267467"/>
              <a:gd name="connsiteY10" fmla="*/ 1031147 h 1249972"/>
              <a:gd name="connsiteX11" fmla="*/ 697739 w 1267467"/>
              <a:gd name="connsiteY11" fmla="*/ 719997 h 1249972"/>
              <a:gd name="connsiteX12" fmla="*/ 542164 w 1267467"/>
              <a:gd name="connsiteY12" fmla="*/ 888272 h 1249972"/>
              <a:gd name="connsiteX13" fmla="*/ 888239 w 1267467"/>
              <a:gd name="connsiteY13" fmla="*/ 358047 h 1249972"/>
              <a:gd name="connsiteX14" fmla="*/ 827914 w 1267467"/>
              <a:gd name="connsiteY14" fmla="*/ 573947 h 1249972"/>
              <a:gd name="connsiteX15" fmla="*/ 983489 w 1267467"/>
              <a:gd name="connsiteY15" fmla="*/ 246922 h 1249972"/>
              <a:gd name="connsiteX16" fmla="*/ 1266064 w 1267467"/>
              <a:gd name="connsiteY16" fmla="*/ 5622 h 124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67467" h="1249972">
                <a:moveTo>
                  <a:pt x="1266064" y="5622"/>
                </a:moveTo>
                <a:cubicBezTo>
                  <a:pt x="1244368" y="46368"/>
                  <a:pt x="895118" y="459647"/>
                  <a:pt x="853314" y="491397"/>
                </a:cubicBezTo>
                <a:cubicBezTo>
                  <a:pt x="811510" y="523147"/>
                  <a:pt x="1033760" y="175485"/>
                  <a:pt x="1015239" y="196122"/>
                </a:cubicBezTo>
                <a:cubicBezTo>
                  <a:pt x="996718" y="216759"/>
                  <a:pt x="807806" y="504626"/>
                  <a:pt x="742189" y="615222"/>
                </a:cubicBezTo>
                <a:cubicBezTo>
                  <a:pt x="676572" y="725818"/>
                  <a:pt x="625243" y="848055"/>
                  <a:pt x="621539" y="859697"/>
                </a:cubicBezTo>
                <a:cubicBezTo>
                  <a:pt x="617835" y="871339"/>
                  <a:pt x="751714" y="644326"/>
                  <a:pt x="719964" y="685072"/>
                </a:cubicBezTo>
                <a:cubicBezTo>
                  <a:pt x="688214" y="725818"/>
                  <a:pt x="516235" y="1010510"/>
                  <a:pt x="431039" y="1104172"/>
                </a:cubicBezTo>
                <a:cubicBezTo>
                  <a:pt x="345843" y="1197835"/>
                  <a:pt x="251651" y="1231172"/>
                  <a:pt x="208789" y="1247047"/>
                </a:cubicBezTo>
                <a:cubicBezTo>
                  <a:pt x="165927" y="1262922"/>
                  <a:pt x="207731" y="1209476"/>
                  <a:pt x="173864" y="1199422"/>
                </a:cubicBezTo>
                <a:cubicBezTo>
                  <a:pt x="139997" y="1189368"/>
                  <a:pt x="-33040" y="1214768"/>
                  <a:pt x="5589" y="1186722"/>
                </a:cubicBezTo>
                <a:cubicBezTo>
                  <a:pt x="44218" y="1158676"/>
                  <a:pt x="290281" y="1108934"/>
                  <a:pt x="405639" y="1031147"/>
                </a:cubicBezTo>
                <a:cubicBezTo>
                  <a:pt x="520997" y="953360"/>
                  <a:pt x="674985" y="743809"/>
                  <a:pt x="697739" y="719997"/>
                </a:cubicBezTo>
                <a:cubicBezTo>
                  <a:pt x="720493" y="696185"/>
                  <a:pt x="510414" y="948597"/>
                  <a:pt x="542164" y="888272"/>
                </a:cubicBezTo>
                <a:cubicBezTo>
                  <a:pt x="573914" y="827947"/>
                  <a:pt x="840614" y="410435"/>
                  <a:pt x="888239" y="358047"/>
                </a:cubicBezTo>
                <a:cubicBezTo>
                  <a:pt x="935864" y="305660"/>
                  <a:pt x="812039" y="592468"/>
                  <a:pt x="827914" y="573947"/>
                </a:cubicBezTo>
                <a:cubicBezTo>
                  <a:pt x="843789" y="555426"/>
                  <a:pt x="915227" y="337939"/>
                  <a:pt x="983489" y="246922"/>
                </a:cubicBezTo>
                <a:cubicBezTo>
                  <a:pt x="1051751" y="155905"/>
                  <a:pt x="1287760" y="-35124"/>
                  <a:pt x="1266064" y="5622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D8FD9368-50E3-4B3A-978E-952D891ADFB0}"/>
              </a:ext>
            </a:extLst>
          </p:cNvPr>
          <p:cNvSpPr/>
          <p:nvPr/>
        </p:nvSpPr>
        <p:spPr>
          <a:xfrm>
            <a:off x="3464705" y="3329998"/>
            <a:ext cx="366735" cy="2396036"/>
          </a:xfrm>
          <a:custGeom>
            <a:avLst/>
            <a:gdLst>
              <a:gd name="connsiteX0" fmla="*/ 116695 w 366735"/>
              <a:gd name="connsiteY0" fmla="*/ 678969 h 2396036"/>
              <a:gd name="connsiteX1" fmla="*/ 235228 w 366735"/>
              <a:gd name="connsiteY1" fmla="*/ 1724602 h 2396036"/>
              <a:gd name="connsiteX2" fmla="*/ 129395 w 366735"/>
              <a:gd name="connsiteY2" fmla="*/ 1098069 h 2396036"/>
              <a:gd name="connsiteX3" fmla="*/ 163262 w 366735"/>
              <a:gd name="connsiteY3" fmla="*/ 1563735 h 2396036"/>
              <a:gd name="connsiteX4" fmla="*/ 366462 w 366735"/>
              <a:gd name="connsiteY4" fmla="*/ 2313035 h 2396036"/>
              <a:gd name="connsiteX5" fmla="*/ 209828 w 366735"/>
              <a:gd name="connsiteY5" fmla="*/ 1728835 h 2396036"/>
              <a:gd name="connsiteX6" fmla="*/ 341062 w 366735"/>
              <a:gd name="connsiteY6" fmla="*/ 2389235 h 2396036"/>
              <a:gd name="connsiteX7" fmla="*/ 260628 w 366735"/>
              <a:gd name="connsiteY7" fmla="*/ 2008235 h 2396036"/>
              <a:gd name="connsiteX8" fmla="*/ 2395 w 366735"/>
              <a:gd name="connsiteY8" fmla="*/ 1021869 h 2396036"/>
              <a:gd name="connsiteX9" fmla="*/ 129395 w 366735"/>
              <a:gd name="connsiteY9" fmla="*/ 2012469 h 2396036"/>
              <a:gd name="connsiteX10" fmla="*/ 87062 w 366735"/>
              <a:gd name="connsiteY10" fmla="*/ 1364769 h 2396036"/>
              <a:gd name="connsiteX11" fmla="*/ 57428 w 366735"/>
              <a:gd name="connsiteY11" fmla="*/ 873702 h 2396036"/>
              <a:gd name="connsiteX12" fmla="*/ 269095 w 366735"/>
              <a:gd name="connsiteY12" fmla="*/ 5869 h 2396036"/>
              <a:gd name="connsiteX13" fmla="*/ 32028 w 366735"/>
              <a:gd name="connsiteY13" fmla="*/ 475769 h 2396036"/>
              <a:gd name="connsiteX14" fmla="*/ 328362 w 366735"/>
              <a:gd name="connsiteY14" fmla="*/ 120169 h 2396036"/>
              <a:gd name="connsiteX15" fmla="*/ 239462 w 366735"/>
              <a:gd name="connsiteY15" fmla="*/ 340302 h 2396036"/>
              <a:gd name="connsiteX16" fmla="*/ 116695 w 366735"/>
              <a:gd name="connsiteY16" fmla="*/ 678969 h 239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6735" h="2396036">
                <a:moveTo>
                  <a:pt x="116695" y="678969"/>
                </a:moveTo>
                <a:cubicBezTo>
                  <a:pt x="115989" y="909686"/>
                  <a:pt x="233111" y="1654752"/>
                  <a:pt x="235228" y="1724602"/>
                </a:cubicBezTo>
                <a:cubicBezTo>
                  <a:pt x="237345" y="1794452"/>
                  <a:pt x="141389" y="1124880"/>
                  <a:pt x="129395" y="1098069"/>
                </a:cubicBezTo>
                <a:cubicBezTo>
                  <a:pt x="117401" y="1071258"/>
                  <a:pt x="123751" y="1361241"/>
                  <a:pt x="163262" y="1563735"/>
                </a:cubicBezTo>
                <a:cubicBezTo>
                  <a:pt x="202773" y="1766229"/>
                  <a:pt x="358701" y="2285518"/>
                  <a:pt x="366462" y="2313035"/>
                </a:cubicBezTo>
                <a:cubicBezTo>
                  <a:pt x="374223" y="2340552"/>
                  <a:pt x="214061" y="1716135"/>
                  <a:pt x="209828" y="1728835"/>
                </a:cubicBezTo>
                <a:cubicBezTo>
                  <a:pt x="205595" y="1741535"/>
                  <a:pt x="332595" y="2342668"/>
                  <a:pt x="341062" y="2389235"/>
                </a:cubicBezTo>
                <a:cubicBezTo>
                  <a:pt x="349529" y="2435802"/>
                  <a:pt x="317073" y="2236129"/>
                  <a:pt x="260628" y="2008235"/>
                </a:cubicBezTo>
                <a:cubicBezTo>
                  <a:pt x="204184" y="1780341"/>
                  <a:pt x="24267" y="1021163"/>
                  <a:pt x="2395" y="1021869"/>
                </a:cubicBezTo>
                <a:cubicBezTo>
                  <a:pt x="-19477" y="1022575"/>
                  <a:pt x="115284" y="1955319"/>
                  <a:pt x="129395" y="2012469"/>
                </a:cubicBezTo>
                <a:cubicBezTo>
                  <a:pt x="143506" y="2069619"/>
                  <a:pt x="99056" y="1554563"/>
                  <a:pt x="87062" y="1364769"/>
                </a:cubicBezTo>
                <a:cubicBezTo>
                  <a:pt x="75068" y="1174975"/>
                  <a:pt x="27089" y="1100185"/>
                  <a:pt x="57428" y="873702"/>
                </a:cubicBezTo>
                <a:cubicBezTo>
                  <a:pt x="87767" y="647219"/>
                  <a:pt x="273328" y="72191"/>
                  <a:pt x="269095" y="5869"/>
                </a:cubicBezTo>
                <a:cubicBezTo>
                  <a:pt x="264862" y="-60453"/>
                  <a:pt x="22150" y="456719"/>
                  <a:pt x="32028" y="475769"/>
                </a:cubicBezTo>
                <a:cubicBezTo>
                  <a:pt x="41906" y="494819"/>
                  <a:pt x="293790" y="142747"/>
                  <a:pt x="328362" y="120169"/>
                </a:cubicBezTo>
                <a:cubicBezTo>
                  <a:pt x="362934" y="97591"/>
                  <a:pt x="274034" y="247169"/>
                  <a:pt x="239462" y="340302"/>
                </a:cubicBezTo>
                <a:cubicBezTo>
                  <a:pt x="204890" y="433435"/>
                  <a:pt x="117401" y="448252"/>
                  <a:pt x="116695" y="678969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25A2D86C-80B4-4B08-92D2-06CBDD6F748C}"/>
              </a:ext>
            </a:extLst>
          </p:cNvPr>
          <p:cNvSpPr/>
          <p:nvPr/>
        </p:nvSpPr>
        <p:spPr>
          <a:xfrm>
            <a:off x="5980479" y="4564595"/>
            <a:ext cx="455727" cy="624610"/>
          </a:xfrm>
          <a:custGeom>
            <a:avLst/>
            <a:gdLst>
              <a:gd name="connsiteX0" fmla="*/ 331421 w 455727"/>
              <a:gd name="connsiteY0" fmla="*/ 131230 h 624610"/>
              <a:gd name="connsiteX1" fmla="*/ 36146 w 455727"/>
              <a:gd name="connsiteY1" fmla="*/ 613830 h 624610"/>
              <a:gd name="connsiteX2" fmla="*/ 229821 w 455727"/>
              <a:gd name="connsiteY2" fmla="*/ 261405 h 624610"/>
              <a:gd name="connsiteX3" fmla="*/ 172671 w 455727"/>
              <a:gd name="connsiteY3" fmla="*/ 378880 h 624610"/>
              <a:gd name="connsiteX4" fmla="*/ 86946 w 455727"/>
              <a:gd name="connsiteY4" fmla="*/ 623355 h 624610"/>
              <a:gd name="connsiteX5" fmla="*/ 166321 w 455727"/>
              <a:gd name="connsiteY5" fmla="*/ 264580 h 624610"/>
              <a:gd name="connsiteX6" fmla="*/ 13921 w 455727"/>
              <a:gd name="connsiteY6" fmla="*/ 613830 h 624610"/>
              <a:gd name="connsiteX7" fmla="*/ 159971 w 455727"/>
              <a:gd name="connsiteY7" fmla="*/ 442380 h 624610"/>
              <a:gd name="connsiteX8" fmla="*/ 455246 w 455727"/>
              <a:gd name="connsiteY8" fmla="*/ 7405 h 624610"/>
              <a:gd name="connsiteX9" fmla="*/ 223471 w 455727"/>
              <a:gd name="connsiteY9" fmla="*/ 194730 h 624610"/>
              <a:gd name="connsiteX10" fmla="*/ 1221 w 455727"/>
              <a:gd name="connsiteY10" fmla="*/ 534455 h 624610"/>
              <a:gd name="connsiteX11" fmla="*/ 331421 w 455727"/>
              <a:gd name="connsiteY11" fmla="*/ 131230 h 62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5727" h="624610">
                <a:moveTo>
                  <a:pt x="331421" y="131230"/>
                </a:moveTo>
                <a:cubicBezTo>
                  <a:pt x="337242" y="144459"/>
                  <a:pt x="53079" y="592134"/>
                  <a:pt x="36146" y="613830"/>
                </a:cubicBezTo>
                <a:cubicBezTo>
                  <a:pt x="19213" y="635526"/>
                  <a:pt x="207067" y="300563"/>
                  <a:pt x="229821" y="261405"/>
                </a:cubicBezTo>
                <a:cubicBezTo>
                  <a:pt x="252575" y="222247"/>
                  <a:pt x="196483" y="318555"/>
                  <a:pt x="172671" y="378880"/>
                </a:cubicBezTo>
                <a:cubicBezTo>
                  <a:pt x="148859" y="439205"/>
                  <a:pt x="88004" y="642405"/>
                  <a:pt x="86946" y="623355"/>
                </a:cubicBezTo>
                <a:cubicBezTo>
                  <a:pt x="85888" y="604305"/>
                  <a:pt x="178492" y="266167"/>
                  <a:pt x="166321" y="264580"/>
                </a:cubicBezTo>
                <a:cubicBezTo>
                  <a:pt x="154150" y="262993"/>
                  <a:pt x="14979" y="584197"/>
                  <a:pt x="13921" y="613830"/>
                </a:cubicBezTo>
                <a:cubicBezTo>
                  <a:pt x="12863" y="643463"/>
                  <a:pt x="86417" y="543451"/>
                  <a:pt x="159971" y="442380"/>
                </a:cubicBezTo>
                <a:cubicBezTo>
                  <a:pt x="233525" y="341309"/>
                  <a:pt x="444663" y="48680"/>
                  <a:pt x="455246" y="7405"/>
                </a:cubicBezTo>
                <a:cubicBezTo>
                  <a:pt x="465829" y="-33870"/>
                  <a:pt x="299142" y="106888"/>
                  <a:pt x="223471" y="194730"/>
                </a:cubicBezTo>
                <a:cubicBezTo>
                  <a:pt x="147800" y="282572"/>
                  <a:pt x="-15712" y="540805"/>
                  <a:pt x="1221" y="534455"/>
                </a:cubicBezTo>
                <a:cubicBezTo>
                  <a:pt x="18154" y="528105"/>
                  <a:pt x="325600" y="118001"/>
                  <a:pt x="331421" y="131230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: 図形 212">
            <a:extLst>
              <a:ext uri="{FF2B5EF4-FFF2-40B4-BE49-F238E27FC236}">
                <a16:creationId xmlns:a16="http://schemas.microsoft.com/office/drawing/2014/main" id="{1C96DB18-0829-4C16-BD3E-0C2AE43502F9}"/>
              </a:ext>
            </a:extLst>
          </p:cNvPr>
          <p:cNvSpPr/>
          <p:nvPr/>
        </p:nvSpPr>
        <p:spPr>
          <a:xfrm>
            <a:off x="5679930" y="5065349"/>
            <a:ext cx="516380" cy="590099"/>
          </a:xfrm>
          <a:custGeom>
            <a:avLst/>
            <a:gdLst>
              <a:gd name="connsiteX0" fmla="*/ 390670 w 516380"/>
              <a:gd name="connsiteY0" fmla="*/ 192451 h 590099"/>
              <a:gd name="connsiteX1" fmla="*/ 190645 w 516380"/>
              <a:gd name="connsiteY1" fmla="*/ 586151 h 590099"/>
              <a:gd name="connsiteX2" fmla="*/ 250970 w 516380"/>
              <a:gd name="connsiteY2" fmla="*/ 402001 h 590099"/>
              <a:gd name="connsiteX3" fmla="*/ 203345 w 516380"/>
              <a:gd name="connsiteY3" fmla="*/ 519476 h 590099"/>
              <a:gd name="connsiteX4" fmla="*/ 145 w 516380"/>
              <a:gd name="connsiteY4" fmla="*/ 576626 h 590099"/>
              <a:gd name="connsiteX5" fmla="*/ 171595 w 516380"/>
              <a:gd name="connsiteY5" fmla="*/ 532176 h 590099"/>
              <a:gd name="connsiteX6" fmla="*/ 216045 w 516380"/>
              <a:gd name="connsiteY6" fmla="*/ 402001 h 590099"/>
              <a:gd name="connsiteX7" fmla="*/ 511320 w 516380"/>
              <a:gd name="connsiteY7" fmla="*/ 5126 h 590099"/>
              <a:gd name="connsiteX8" fmla="*/ 390670 w 516380"/>
              <a:gd name="connsiteY8" fmla="*/ 192451 h 59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380" h="590099">
                <a:moveTo>
                  <a:pt x="390670" y="192451"/>
                </a:moveTo>
                <a:cubicBezTo>
                  <a:pt x="337224" y="289289"/>
                  <a:pt x="213928" y="551226"/>
                  <a:pt x="190645" y="586151"/>
                </a:cubicBezTo>
                <a:cubicBezTo>
                  <a:pt x="167362" y="621076"/>
                  <a:pt x="248853" y="413113"/>
                  <a:pt x="250970" y="402001"/>
                </a:cubicBezTo>
                <a:cubicBezTo>
                  <a:pt x="253087" y="390889"/>
                  <a:pt x="245149" y="490372"/>
                  <a:pt x="203345" y="519476"/>
                </a:cubicBezTo>
                <a:cubicBezTo>
                  <a:pt x="161541" y="548580"/>
                  <a:pt x="5437" y="574509"/>
                  <a:pt x="145" y="576626"/>
                </a:cubicBezTo>
                <a:cubicBezTo>
                  <a:pt x="-5147" y="578743"/>
                  <a:pt x="135612" y="561280"/>
                  <a:pt x="171595" y="532176"/>
                </a:cubicBezTo>
                <a:cubicBezTo>
                  <a:pt x="207578" y="503072"/>
                  <a:pt x="159424" y="489843"/>
                  <a:pt x="216045" y="402001"/>
                </a:cubicBezTo>
                <a:cubicBezTo>
                  <a:pt x="272666" y="314159"/>
                  <a:pt x="483274" y="36876"/>
                  <a:pt x="511320" y="5126"/>
                </a:cubicBezTo>
                <a:cubicBezTo>
                  <a:pt x="539366" y="-26624"/>
                  <a:pt x="444116" y="95613"/>
                  <a:pt x="390670" y="192451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: 図形 213">
            <a:extLst>
              <a:ext uri="{FF2B5EF4-FFF2-40B4-BE49-F238E27FC236}">
                <a16:creationId xmlns:a16="http://schemas.microsoft.com/office/drawing/2014/main" id="{90C75163-C8BC-43A6-A041-7C4A5146ECB9}"/>
              </a:ext>
            </a:extLst>
          </p:cNvPr>
          <p:cNvSpPr/>
          <p:nvPr/>
        </p:nvSpPr>
        <p:spPr>
          <a:xfrm>
            <a:off x="5054283" y="5355718"/>
            <a:ext cx="267627" cy="375725"/>
          </a:xfrm>
          <a:custGeom>
            <a:avLst/>
            <a:gdLst>
              <a:gd name="connsiteX0" fmla="*/ 260667 w 267627"/>
              <a:gd name="connsiteY0" fmla="*/ 22732 h 375725"/>
              <a:gd name="connsiteX1" fmla="*/ 317 w 267627"/>
              <a:gd name="connsiteY1" fmla="*/ 507 h 375725"/>
              <a:gd name="connsiteX2" fmla="*/ 206692 w 267627"/>
              <a:gd name="connsiteY2" fmla="*/ 10032 h 375725"/>
              <a:gd name="connsiteX3" fmla="*/ 181292 w 267627"/>
              <a:gd name="connsiteY3" fmla="*/ 41782 h 375725"/>
              <a:gd name="connsiteX4" fmla="*/ 168592 w 267627"/>
              <a:gd name="connsiteY4" fmla="*/ 98932 h 375725"/>
              <a:gd name="connsiteX5" fmla="*/ 146367 w 267627"/>
              <a:gd name="connsiteY5" fmla="*/ 314832 h 375725"/>
              <a:gd name="connsiteX6" fmla="*/ 149542 w 267627"/>
              <a:gd name="connsiteY6" fmla="*/ 184657 h 375725"/>
              <a:gd name="connsiteX7" fmla="*/ 206692 w 267627"/>
              <a:gd name="connsiteY7" fmla="*/ 375157 h 375725"/>
              <a:gd name="connsiteX8" fmla="*/ 193992 w 267627"/>
              <a:gd name="connsiteY8" fmla="*/ 238632 h 375725"/>
              <a:gd name="connsiteX9" fmla="*/ 193992 w 267627"/>
              <a:gd name="connsiteY9" fmla="*/ 102107 h 375725"/>
              <a:gd name="connsiteX10" fmla="*/ 260667 w 267627"/>
              <a:gd name="connsiteY10" fmla="*/ 22732 h 37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627" h="375725">
                <a:moveTo>
                  <a:pt x="260667" y="22732"/>
                </a:moveTo>
                <a:cubicBezTo>
                  <a:pt x="228388" y="5799"/>
                  <a:pt x="9313" y="2624"/>
                  <a:pt x="317" y="507"/>
                </a:cubicBezTo>
                <a:cubicBezTo>
                  <a:pt x="-8679" y="-1610"/>
                  <a:pt x="176530" y="3153"/>
                  <a:pt x="206692" y="10032"/>
                </a:cubicBezTo>
                <a:cubicBezTo>
                  <a:pt x="236854" y="16911"/>
                  <a:pt x="187642" y="26965"/>
                  <a:pt x="181292" y="41782"/>
                </a:cubicBezTo>
                <a:cubicBezTo>
                  <a:pt x="174942" y="56599"/>
                  <a:pt x="174413" y="53424"/>
                  <a:pt x="168592" y="98932"/>
                </a:cubicBezTo>
                <a:cubicBezTo>
                  <a:pt x="162771" y="144440"/>
                  <a:pt x="149542" y="300545"/>
                  <a:pt x="146367" y="314832"/>
                </a:cubicBezTo>
                <a:cubicBezTo>
                  <a:pt x="143192" y="329119"/>
                  <a:pt x="139488" y="174603"/>
                  <a:pt x="149542" y="184657"/>
                </a:cubicBezTo>
                <a:cubicBezTo>
                  <a:pt x="159596" y="194711"/>
                  <a:pt x="199284" y="366161"/>
                  <a:pt x="206692" y="375157"/>
                </a:cubicBezTo>
                <a:cubicBezTo>
                  <a:pt x="214100" y="384153"/>
                  <a:pt x="196109" y="284140"/>
                  <a:pt x="193992" y="238632"/>
                </a:cubicBezTo>
                <a:cubicBezTo>
                  <a:pt x="191875" y="193124"/>
                  <a:pt x="184996" y="130682"/>
                  <a:pt x="193992" y="102107"/>
                </a:cubicBezTo>
                <a:cubicBezTo>
                  <a:pt x="202988" y="73532"/>
                  <a:pt x="292946" y="39665"/>
                  <a:pt x="260667" y="22732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: 図形 214">
            <a:extLst>
              <a:ext uri="{FF2B5EF4-FFF2-40B4-BE49-F238E27FC236}">
                <a16:creationId xmlns:a16="http://schemas.microsoft.com/office/drawing/2014/main" id="{5C17E6F8-994C-46B5-A36B-333F5E7798EC}"/>
              </a:ext>
            </a:extLst>
          </p:cNvPr>
          <p:cNvSpPr/>
          <p:nvPr/>
        </p:nvSpPr>
        <p:spPr>
          <a:xfrm>
            <a:off x="5232011" y="5537758"/>
            <a:ext cx="191276" cy="296141"/>
          </a:xfrm>
          <a:custGeom>
            <a:avLst/>
            <a:gdLst>
              <a:gd name="connsiteX0" fmla="*/ 190889 w 191276"/>
              <a:gd name="connsiteY0" fmla="*/ 2617 h 296141"/>
              <a:gd name="connsiteX1" fmla="*/ 178189 w 191276"/>
              <a:gd name="connsiteY1" fmla="*/ 174067 h 296141"/>
              <a:gd name="connsiteX2" fmla="*/ 168664 w 191276"/>
              <a:gd name="connsiteY2" fmla="*/ 167717 h 296141"/>
              <a:gd name="connsiteX3" fmla="*/ 70239 w 191276"/>
              <a:gd name="connsiteY3" fmla="*/ 282017 h 296141"/>
              <a:gd name="connsiteX4" fmla="*/ 73414 w 191276"/>
              <a:gd name="connsiteY4" fmla="*/ 240742 h 296141"/>
              <a:gd name="connsiteX5" fmla="*/ 48014 w 191276"/>
              <a:gd name="connsiteY5" fmla="*/ 294717 h 296141"/>
              <a:gd name="connsiteX6" fmla="*/ 389 w 191276"/>
              <a:gd name="connsiteY6" fmla="*/ 170892 h 296141"/>
              <a:gd name="connsiteX7" fmla="*/ 76589 w 191276"/>
              <a:gd name="connsiteY7" fmla="*/ 243917 h 296141"/>
              <a:gd name="connsiteX8" fmla="*/ 38489 w 191276"/>
              <a:gd name="connsiteY8" fmla="*/ 170892 h 296141"/>
              <a:gd name="connsiteX9" fmla="*/ 105164 w 191276"/>
              <a:gd name="connsiteY9" fmla="*/ 183592 h 296141"/>
              <a:gd name="connsiteX10" fmla="*/ 111514 w 191276"/>
              <a:gd name="connsiteY10" fmla="*/ 135967 h 296141"/>
              <a:gd name="connsiteX11" fmla="*/ 162314 w 191276"/>
              <a:gd name="connsiteY11" fmla="*/ 75642 h 296141"/>
              <a:gd name="connsiteX12" fmla="*/ 190889 w 191276"/>
              <a:gd name="connsiteY12" fmla="*/ 2617 h 29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276" h="296141">
                <a:moveTo>
                  <a:pt x="190889" y="2617"/>
                </a:moveTo>
                <a:cubicBezTo>
                  <a:pt x="193535" y="19021"/>
                  <a:pt x="181893" y="146550"/>
                  <a:pt x="178189" y="174067"/>
                </a:cubicBezTo>
                <a:cubicBezTo>
                  <a:pt x="174485" y="201584"/>
                  <a:pt x="186656" y="149725"/>
                  <a:pt x="168664" y="167717"/>
                </a:cubicBezTo>
                <a:cubicBezTo>
                  <a:pt x="150672" y="185709"/>
                  <a:pt x="86114" y="269846"/>
                  <a:pt x="70239" y="282017"/>
                </a:cubicBezTo>
                <a:cubicBezTo>
                  <a:pt x="54364" y="294188"/>
                  <a:pt x="77118" y="238625"/>
                  <a:pt x="73414" y="240742"/>
                </a:cubicBezTo>
                <a:cubicBezTo>
                  <a:pt x="69710" y="242859"/>
                  <a:pt x="60185" y="306359"/>
                  <a:pt x="48014" y="294717"/>
                </a:cubicBezTo>
                <a:cubicBezTo>
                  <a:pt x="35843" y="283075"/>
                  <a:pt x="-4374" y="179359"/>
                  <a:pt x="389" y="170892"/>
                </a:cubicBezTo>
                <a:cubicBezTo>
                  <a:pt x="5152" y="162425"/>
                  <a:pt x="70239" y="243917"/>
                  <a:pt x="76589" y="243917"/>
                </a:cubicBezTo>
                <a:cubicBezTo>
                  <a:pt x="82939" y="243917"/>
                  <a:pt x="33726" y="180946"/>
                  <a:pt x="38489" y="170892"/>
                </a:cubicBezTo>
                <a:cubicBezTo>
                  <a:pt x="43251" y="160838"/>
                  <a:pt x="92993" y="189413"/>
                  <a:pt x="105164" y="183592"/>
                </a:cubicBezTo>
                <a:cubicBezTo>
                  <a:pt x="117335" y="177771"/>
                  <a:pt x="101989" y="153959"/>
                  <a:pt x="111514" y="135967"/>
                </a:cubicBezTo>
                <a:cubicBezTo>
                  <a:pt x="121039" y="117975"/>
                  <a:pt x="152789" y="99984"/>
                  <a:pt x="162314" y="75642"/>
                </a:cubicBezTo>
                <a:cubicBezTo>
                  <a:pt x="171839" y="51300"/>
                  <a:pt x="188243" y="-13787"/>
                  <a:pt x="190889" y="2617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: 図形 215">
            <a:extLst>
              <a:ext uri="{FF2B5EF4-FFF2-40B4-BE49-F238E27FC236}">
                <a16:creationId xmlns:a16="http://schemas.microsoft.com/office/drawing/2014/main" id="{B9FDE678-8D4B-4AD3-9C0F-9F0C559A4021}"/>
              </a:ext>
            </a:extLst>
          </p:cNvPr>
          <p:cNvSpPr/>
          <p:nvPr/>
        </p:nvSpPr>
        <p:spPr>
          <a:xfrm>
            <a:off x="3663081" y="2651982"/>
            <a:ext cx="273944" cy="347500"/>
          </a:xfrm>
          <a:custGeom>
            <a:avLst/>
            <a:gdLst>
              <a:gd name="connsiteX0" fmla="*/ 17802 w 273944"/>
              <a:gd name="connsiteY0" fmla="*/ 12901 h 347500"/>
              <a:gd name="connsiteX1" fmla="*/ 34736 w 273944"/>
              <a:gd name="connsiteY1" fmla="*/ 294418 h 347500"/>
              <a:gd name="connsiteX2" fmla="*/ 869 w 273944"/>
              <a:gd name="connsiteY2" fmla="*/ 86985 h 347500"/>
              <a:gd name="connsiteX3" fmla="*/ 77069 w 273944"/>
              <a:gd name="connsiteY3" fmla="*/ 338868 h 347500"/>
              <a:gd name="connsiteX4" fmla="*/ 34736 w 273944"/>
              <a:gd name="connsiteY4" fmla="*/ 224568 h 347500"/>
              <a:gd name="connsiteX5" fmla="*/ 119402 w 273944"/>
              <a:gd name="connsiteY5" fmla="*/ 347335 h 347500"/>
              <a:gd name="connsiteX6" fmla="*/ 127869 w 273944"/>
              <a:gd name="connsiteY6" fmla="*/ 247851 h 347500"/>
              <a:gd name="connsiteX7" fmla="*/ 191369 w 273944"/>
              <a:gd name="connsiteY7" fmla="*/ 118735 h 347500"/>
              <a:gd name="connsiteX8" fmla="*/ 242169 w 273944"/>
              <a:gd name="connsiteY8" fmla="*/ 78518 h 347500"/>
              <a:gd name="connsiteX9" fmla="*/ 110936 w 273944"/>
              <a:gd name="connsiteY9" fmla="*/ 152601 h 347500"/>
              <a:gd name="connsiteX10" fmla="*/ 273919 w 273944"/>
              <a:gd name="connsiteY10" fmla="*/ 80635 h 347500"/>
              <a:gd name="connsiteX11" fmla="*/ 123636 w 273944"/>
              <a:gd name="connsiteY11" fmla="*/ 120851 h 347500"/>
              <a:gd name="connsiteX12" fmla="*/ 140569 w 273944"/>
              <a:gd name="connsiteY12" fmla="*/ 233035 h 347500"/>
              <a:gd name="connsiteX13" fmla="*/ 96119 w 273944"/>
              <a:gd name="connsiteY13" fmla="*/ 114501 h 347500"/>
              <a:gd name="connsiteX14" fmla="*/ 79186 w 273944"/>
              <a:gd name="connsiteY14" fmla="*/ 82751 h 347500"/>
              <a:gd name="connsiteX15" fmla="*/ 85536 w 273944"/>
              <a:gd name="connsiteY15" fmla="*/ 61585 h 347500"/>
              <a:gd name="connsiteX16" fmla="*/ 66486 w 273944"/>
              <a:gd name="connsiteY16" fmla="*/ 31951 h 347500"/>
              <a:gd name="connsiteX17" fmla="*/ 121519 w 273944"/>
              <a:gd name="connsiteY17" fmla="*/ 76401 h 347500"/>
              <a:gd name="connsiteX18" fmla="*/ 66486 w 273944"/>
              <a:gd name="connsiteY18" fmla="*/ 51001 h 347500"/>
              <a:gd name="connsiteX19" fmla="*/ 17802 w 273944"/>
              <a:gd name="connsiteY19" fmla="*/ 12901 h 34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3944" h="347500">
                <a:moveTo>
                  <a:pt x="17802" y="12901"/>
                </a:moveTo>
                <a:cubicBezTo>
                  <a:pt x="12510" y="53470"/>
                  <a:pt x="37558" y="282071"/>
                  <a:pt x="34736" y="294418"/>
                </a:cubicBezTo>
                <a:cubicBezTo>
                  <a:pt x="31914" y="306765"/>
                  <a:pt x="-6187" y="79577"/>
                  <a:pt x="869" y="86985"/>
                </a:cubicBezTo>
                <a:cubicBezTo>
                  <a:pt x="7924" y="94393"/>
                  <a:pt x="71424" y="315937"/>
                  <a:pt x="77069" y="338868"/>
                </a:cubicBezTo>
                <a:cubicBezTo>
                  <a:pt x="82714" y="361799"/>
                  <a:pt x="27681" y="223157"/>
                  <a:pt x="34736" y="224568"/>
                </a:cubicBezTo>
                <a:cubicBezTo>
                  <a:pt x="41792" y="225979"/>
                  <a:pt x="103880" y="343455"/>
                  <a:pt x="119402" y="347335"/>
                </a:cubicBezTo>
                <a:cubicBezTo>
                  <a:pt x="134924" y="351216"/>
                  <a:pt x="115875" y="285951"/>
                  <a:pt x="127869" y="247851"/>
                </a:cubicBezTo>
                <a:cubicBezTo>
                  <a:pt x="139863" y="209751"/>
                  <a:pt x="172319" y="146957"/>
                  <a:pt x="191369" y="118735"/>
                </a:cubicBezTo>
                <a:cubicBezTo>
                  <a:pt x="210419" y="90513"/>
                  <a:pt x="255574" y="72874"/>
                  <a:pt x="242169" y="78518"/>
                </a:cubicBezTo>
                <a:cubicBezTo>
                  <a:pt x="228764" y="84162"/>
                  <a:pt x="105644" y="152248"/>
                  <a:pt x="110936" y="152601"/>
                </a:cubicBezTo>
                <a:cubicBezTo>
                  <a:pt x="116228" y="152954"/>
                  <a:pt x="271802" y="85927"/>
                  <a:pt x="273919" y="80635"/>
                </a:cubicBezTo>
                <a:cubicBezTo>
                  <a:pt x="276036" y="75343"/>
                  <a:pt x="145861" y="95451"/>
                  <a:pt x="123636" y="120851"/>
                </a:cubicBezTo>
                <a:cubicBezTo>
                  <a:pt x="101411" y="146251"/>
                  <a:pt x="145155" y="234093"/>
                  <a:pt x="140569" y="233035"/>
                </a:cubicBezTo>
                <a:cubicBezTo>
                  <a:pt x="135983" y="231977"/>
                  <a:pt x="106349" y="139548"/>
                  <a:pt x="96119" y="114501"/>
                </a:cubicBezTo>
                <a:cubicBezTo>
                  <a:pt x="85889" y="89454"/>
                  <a:pt x="80950" y="91570"/>
                  <a:pt x="79186" y="82751"/>
                </a:cubicBezTo>
                <a:cubicBezTo>
                  <a:pt x="77422" y="73932"/>
                  <a:pt x="87653" y="70052"/>
                  <a:pt x="85536" y="61585"/>
                </a:cubicBezTo>
                <a:cubicBezTo>
                  <a:pt x="83419" y="53118"/>
                  <a:pt x="60489" y="29482"/>
                  <a:pt x="66486" y="31951"/>
                </a:cubicBezTo>
                <a:cubicBezTo>
                  <a:pt x="72483" y="34420"/>
                  <a:pt x="121519" y="73226"/>
                  <a:pt x="121519" y="76401"/>
                </a:cubicBezTo>
                <a:cubicBezTo>
                  <a:pt x="121519" y="79576"/>
                  <a:pt x="79539" y="62643"/>
                  <a:pt x="66486" y="51001"/>
                </a:cubicBezTo>
                <a:cubicBezTo>
                  <a:pt x="53433" y="39359"/>
                  <a:pt x="23094" y="-27668"/>
                  <a:pt x="17802" y="12901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AB8A4838-6D88-4CBA-A097-37809AA4AD69}"/>
              </a:ext>
            </a:extLst>
          </p:cNvPr>
          <p:cNvSpPr/>
          <p:nvPr/>
        </p:nvSpPr>
        <p:spPr>
          <a:xfrm>
            <a:off x="3494602" y="2601900"/>
            <a:ext cx="209971" cy="630721"/>
          </a:xfrm>
          <a:custGeom>
            <a:avLst/>
            <a:gdLst>
              <a:gd name="connsiteX0" fmla="*/ 55048 w 209971"/>
              <a:gd name="connsiteY0" fmla="*/ 221733 h 630721"/>
              <a:gd name="connsiteX1" fmla="*/ 107965 w 209971"/>
              <a:gd name="connsiteY1" fmla="*/ 431283 h 630721"/>
              <a:gd name="connsiteX2" fmla="*/ 57165 w 209971"/>
              <a:gd name="connsiteY2" fmla="*/ 380483 h 630721"/>
              <a:gd name="connsiteX3" fmla="*/ 103731 w 209971"/>
              <a:gd name="connsiteY3" fmla="*/ 405883 h 630721"/>
              <a:gd name="connsiteX4" fmla="*/ 207448 w 209971"/>
              <a:gd name="connsiteY4" fmla="*/ 450333 h 630721"/>
              <a:gd name="connsiteX5" fmla="*/ 177815 w 209971"/>
              <a:gd name="connsiteY5" fmla="*/ 630250 h 630721"/>
              <a:gd name="connsiteX6" fmla="*/ 175698 w 209971"/>
              <a:gd name="connsiteY6" fmla="*/ 501133 h 630721"/>
              <a:gd name="connsiteX7" fmla="*/ 63515 w 209971"/>
              <a:gd name="connsiteY7" fmla="*/ 452450 h 630721"/>
              <a:gd name="connsiteX8" fmla="*/ 15 w 209971"/>
              <a:gd name="connsiteY8" fmla="*/ 420700 h 630721"/>
              <a:gd name="connsiteX9" fmla="*/ 57165 w 209971"/>
              <a:gd name="connsiteY9" fmla="*/ 346617 h 630721"/>
              <a:gd name="connsiteX10" fmla="*/ 23298 w 209971"/>
              <a:gd name="connsiteY10" fmla="*/ 1600 h 630721"/>
              <a:gd name="connsiteX11" fmla="*/ 55048 w 209971"/>
              <a:gd name="connsiteY11" fmla="*/ 221733 h 63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9971" h="630721">
                <a:moveTo>
                  <a:pt x="55048" y="221733"/>
                </a:moveTo>
                <a:cubicBezTo>
                  <a:pt x="69159" y="293347"/>
                  <a:pt x="107612" y="404825"/>
                  <a:pt x="107965" y="431283"/>
                </a:cubicBezTo>
                <a:cubicBezTo>
                  <a:pt x="108318" y="457741"/>
                  <a:pt x="57871" y="384716"/>
                  <a:pt x="57165" y="380483"/>
                </a:cubicBezTo>
                <a:cubicBezTo>
                  <a:pt x="56459" y="376250"/>
                  <a:pt x="78684" y="394241"/>
                  <a:pt x="103731" y="405883"/>
                </a:cubicBezTo>
                <a:cubicBezTo>
                  <a:pt x="128778" y="417525"/>
                  <a:pt x="195101" y="412939"/>
                  <a:pt x="207448" y="450333"/>
                </a:cubicBezTo>
                <a:cubicBezTo>
                  <a:pt x="219795" y="487727"/>
                  <a:pt x="183107" y="621783"/>
                  <a:pt x="177815" y="630250"/>
                </a:cubicBezTo>
                <a:cubicBezTo>
                  <a:pt x="172523" y="638717"/>
                  <a:pt x="194748" y="530766"/>
                  <a:pt x="175698" y="501133"/>
                </a:cubicBezTo>
                <a:cubicBezTo>
                  <a:pt x="156648" y="471500"/>
                  <a:pt x="92796" y="465856"/>
                  <a:pt x="63515" y="452450"/>
                </a:cubicBezTo>
                <a:cubicBezTo>
                  <a:pt x="34234" y="439044"/>
                  <a:pt x="1073" y="438339"/>
                  <a:pt x="15" y="420700"/>
                </a:cubicBezTo>
                <a:cubicBezTo>
                  <a:pt x="-1043" y="403061"/>
                  <a:pt x="53285" y="416467"/>
                  <a:pt x="57165" y="346617"/>
                </a:cubicBezTo>
                <a:cubicBezTo>
                  <a:pt x="61045" y="276767"/>
                  <a:pt x="23651" y="21356"/>
                  <a:pt x="23298" y="1600"/>
                </a:cubicBezTo>
                <a:cubicBezTo>
                  <a:pt x="22945" y="-18156"/>
                  <a:pt x="40937" y="150119"/>
                  <a:pt x="55048" y="221733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: 図形 217">
            <a:extLst>
              <a:ext uri="{FF2B5EF4-FFF2-40B4-BE49-F238E27FC236}">
                <a16:creationId xmlns:a16="http://schemas.microsoft.com/office/drawing/2014/main" id="{D27B6F90-590C-4486-9C99-4C4EE2DB8BF9}"/>
              </a:ext>
            </a:extLst>
          </p:cNvPr>
          <p:cNvSpPr/>
          <p:nvPr/>
        </p:nvSpPr>
        <p:spPr>
          <a:xfrm>
            <a:off x="3263828" y="2760157"/>
            <a:ext cx="169677" cy="421410"/>
          </a:xfrm>
          <a:custGeom>
            <a:avLst/>
            <a:gdLst>
              <a:gd name="connsiteX0" fmla="*/ 112255 w 169677"/>
              <a:gd name="connsiteY0" fmla="*/ 10560 h 421410"/>
              <a:gd name="connsiteX1" fmla="*/ 101672 w 169677"/>
              <a:gd name="connsiteY1" fmla="*/ 262443 h 421410"/>
              <a:gd name="connsiteX2" fmla="*/ 169405 w 169677"/>
              <a:gd name="connsiteY2" fmla="*/ 412726 h 421410"/>
              <a:gd name="connsiteX3" fmla="*/ 127072 w 169677"/>
              <a:gd name="connsiteY3" fmla="*/ 404260 h 421410"/>
              <a:gd name="connsiteX4" fmla="*/ 72 w 169677"/>
              <a:gd name="connsiteY4" fmla="*/ 402143 h 421410"/>
              <a:gd name="connsiteX5" fmla="*/ 146122 w 169677"/>
              <a:gd name="connsiteY5" fmla="*/ 385210 h 421410"/>
              <a:gd name="connsiteX6" fmla="*/ 12772 w 169677"/>
              <a:gd name="connsiteY6" fmla="*/ 372510 h 421410"/>
              <a:gd name="connsiteX7" fmla="*/ 78389 w 169677"/>
              <a:gd name="connsiteY7" fmla="*/ 321710 h 421410"/>
              <a:gd name="connsiteX8" fmla="*/ 46639 w 169677"/>
              <a:gd name="connsiteY8" fmla="*/ 304776 h 421410"/>
              <a:gd name="connsiteX9" fmla="*/ 42405 w 169677"/>
              <a:gd name="connsiteY9" fmla="*/ 224343 h 421410"/>
              <a:gd name="connsiteX10" fmla="*/ 93205 w 169677"/>
              <a:gd name="connsiteY10" fmla="*/ 61360 h 421410"/>
              <a:gd name="connsiteX11" fmla="*/ 112255 w 169677"/>
              <a:gd name="connsiteY11" fmla="*/ 10560 h 42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9677" h="421410">
                <a:moveTo>
                  <a:pt x="112255" y="10560"/>
                </a:moveTo>
                <a:cubicBezTo>
                  <a:pt x="113666" y="44074"/>
                  <a:pt x="92147" y="195415"/>
                  <a:pt x="101672" y="262443"/>
                </a:cubicBezTo>
                <a:cubicBezTo>
                  <a:pt x="111197" y="329471"/>
                  <a:pt x="165172" y="389090"/>
                  <a:pt x="169405" y="412726"/>
                </a:cubicBezTo>
                <a:cubicBezTo>
                  <a:pt x="173638" y="436362"/>
                  <a:pt x="127072" y="404260"/>
                  <a:pt x="127072" y="404260"/>
                </a:cubicBezTo>
                <a:cubicBezTo>
                  <a:pt x="98850" y="402496"/>
                  <a:pt x="-3103" y="405318"/>
                  <a:pt x="72" y="402143"/>
                </a:cubicBezTo>
                <a:cubicBezTo>
                  <a:pt x="3247" y="398968"/>
                  <a:pt x="144005" y="390149"/>
                  <a:pt x="146122" y="385210"/>
                </a:cubicBezTo>
                <a:cubicBezTo>
                  <a:pt x="148239" y="380271"/>
                  <a:pt x="24061" y="383093"/>
                  <a:pt x="12772" y="372510"/>
                </a:cubicBezTo>
                <a:cubicBezTo>
                  <a:pt x="1483" y="361927"/>
                  <a:pt x="72744" y="332999"/>
                  <a:pt x="78389" y="321710"/>
                </a:cubicBezTo>
                <a:cubicBezTo>
                  <a:pt x="84033" y="310421"/>
                  <a:pt x="52636" y="321004"/>
                  <a:pt x="46639" y="304776"/>
                </a:cubicBezTo>
                <a:cubicBezTo>
                  <a:pt x="40642" y="288548"/>
                  <a:pt x="34644" y="264912"/>
                  <a:pt x="42405" y="224343"/>
                </a:cubicBezTo>
                <a:cubicBezTo>
                  <a:pt x="50166" y="183774"/>
                  <a:pt x="75919" y="91346"/>
                  <a:pt x="93205" y="61360"/>
                </a:cubicBezTo>
                <a:cubicBezTo>
                  <a:pt x="110491" y="31374"/>
                  <a:pt x="110844" y="-22954"/>
                  <a:pt x="112255" y="10560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B2C29B2B-DD24-4B56-A5C0-1DF87B918F18}"/>
              </a:ext>
            </a:extLst>
          </p:cNvPr>
          <p:cNvSpPr/>
          <p:nvPr/>
        </p:nvSpPr>
        <p:spPr>
          <a:xfrm>
            <a:off x="6740524" y="4798546"/>
            <a:ext cx="318893" cy="321507"/>
          </a:xfrm>
          <a:custGeom>
            <a:avLst/>
            <a:gdLst>
              <a:gd name="connsiteX0" fmla="*/ 312739 w 318893"/>
              <a:gd name="connsiteY0" fmla="*/ 49679 h 321507"/>
              <a:gd name="connsiteX1" fmla="*/ 314326 w 318893"/>
              <a:gd name="connsiteY1" fmla="*/ 314792 h 321507"/>
              <a:gd name="connsiteX2" fmla="*/ 311151 w 318893"/>
              <a:gd name="connsiteY2" fmla="*/ 246529 h 321507"/>
              <a:gd name="connsiteX3" fmla="*/ 292101 w 318893"/>
              <a:gd name="connsiteY3" fmla="*/ 295742 h 321507"/>
              <a:gd name="connsiteX4" fmla="*/ 190501 w 318893"/>
              <a:gd name="connsiteY4" fmla="*/ 295742 h 321507"/>
              <a:gd name="connsiteX5" fmla="*/ 1 w 318893"/>
              <a:gd name="connsiteY5" fmla="*/ 267167 h 321507"/>
              <a:gd name="connsiteX6" fmla="*/ 193676 w 318893"/>
              <a:gd name="connsiteY6" fmla="*/ 283042 h 321507"/>
              <a:gd name="connsiteX7" fmla="*/ 274639 w 318893"/>
              <a:gd name="connsiteY7" fmla="*/ 184617 h 321507"/>
              <a:gd name="connsiteX8" fmla="*/ 273051 w 318893"/>
              <a:gd name="connsiteY8" fmla="*/ 238592 h 321507"/>
              <a:gd name="connsiteX9" fmla="*/ 268289 w 318893"/>
              <a:gd name="connsiteY9" fmla="*/ 162392 h 321507"/>
              <a:gd name="connsiteX10" fmla="*/ 255589 w 318893"/>
              <a:gd name="connsiteY10" fmla="*/ 86192 h 321507"/>
              <a:gd name="connsiteX11" fmla="*/ 163514 w 318893"/>
              <a:gd name="connsiteY11" fmla="*/ 467 h 321507"/>
              <a:gd name="connsiteX12" fmla="*/ 303214 w 318893"/>
              <a:gd name="connsiteY12" fmla="*/ 125879 h 321507"/>
              <a:gd name="connsiteX13" fmla="*/ 300039 w 318893"/>
              <a:gd name="connsiteY13" fmla="*/ 98892 h 321507"/>
              <a:gd name="connsiteX14" fmla="*/ 238126 w 318893"/>
              <a:gd name="connsiteY14" fmla="*/ 6817 h 321507"/>
              <a:gd name="connsiteX15" fmla="*/ 312739 w 318893"/>
              <a:gd name="connsiteY15" fmla="*/ 49679 h 32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893" h="321507">
                <a:moveTo>
                  <a:pt x="312739" y="49679"/>
                </a:moveTo>
                <a:cubicBezTo>
                  <a:pt x="325439" y="101008"/>
                  <a:pt x="314591" y="281984"/>
                  <a:pt x="314326" y="314792"/>
                </a:cubicBezTo>
                <a:cubicBezTo>
                  <a:pt x="314061" y="347600"/>
                  <a:pt x="314855" y="249704"/>
                  <a:pt x="311151" y="246529"/>
                </a:cubicBezTo>
                <a:cubicBezTo>
                  <a:pt x="307447" y="243354"/>
                  <a:pt x="312209" y="287540"/>
                  <a:pt x="292101" y="295742"/>
                </a:cubicBezTo>
                <a:cubicBezTo>
                  <a:pt x="271993" y="303944"/>
                  <a:pt x="239184" y="300505"/>
                  <a:pt x="190501" y="295742"/>
                </a:cubicBezTo>
                <a:cubicBezTo>
                  <a:pt x="141818" y="290980"/>
                  <a:pt x="-528" y="269284"/>
                  <a:pt x="1" y="267167"/>
                </a:cubicBezTo>
                <a:cubicBezTo>
                  <a:pt x="530" y="265050"/>
                  <a:pt x="147903" y="296800"/>
                  <a:pt x="193676" y="283042"/>
                </a:cubicBezTo>
                <a:cubicBezTo>
                  <a:pt x="239449" y="269284"/>
                  <a:pt x="261410" y="192025"/>
                  <a:pt x="274639" y="184617"/>
                </a:cubicBezTo>
                <a:cubicBezTo>
                  <a:pt x="287868" y="177209"/>
                  <a:pt x="274109" y="242296"/>
                  <a:pt x="273051" y="238592"/>
                </a:cubicBezTo>
                <a:cubicBezTo>
                  <a:pt x="271993" y="234888"/>
                  <a:pt x="271199" y="187792"/>
                  <a:pt x="268289" y="162392"/>
                </a:cubicBezTo>
                <a:cubicBezTo>
                  <a:pt x="265379" y="136992"/>
                  <a:pt x="273052" y="113180"/>
                  <a:pt x="255589" y="86192"/>
                </a:cubicBezTo>
                <a:cubicBezTo>
                  <a:pt x="238126" y="59204"/>
                  <a:pt x="155577" y="-6147"/>
                  <a:pt x="163514" y="467"/>
                </a:cubicBezTo>
                <a:cubicBezTo>
                  <a:pt x="171451" y="7081"/>
                  <a:pt x="280460" y="109475"/>
                  <a:pt x="303214" y="125879"/>
                </a:cubicBezTo>
                <a:cubicBezTo>
                  <a:pt x="325968" y="142283"/>
                  <a:pt x="310887" y="118736"/>
                  <a:pt x="300039" y="98892"/>
                </a:cubicBezTo>
                <a:cubicBezTo>
                  <a:pt x="289191" y="79048"/>
                  <a:pt x="237597" y="12373"/>
                  <a:pt x="238126" y="6817"/>
                </a:cubicBezTo>
                <a:cubicBezTo>
                  <a:pt x="238655" y="1261"/>
                  <a:pt x="300039" y="-1650"/>
                  <a:pt x="312739" y="49679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: 図形 219">
            <a:extLst>
              <a:ext uri="{FF2B5EF4-FFF2-40B4-BE49-F238E27FC236}">
                <a16:creationId xmlns:a16="http://schemas.microsoft.com/office/drawing/2014/main" id="{68F4790A-A83C-418E-A10E-0A9CC5ADFA5C}"/>
              </a:ext>
            </a:extLst>
          </p:cNvPr>
          <p:cNvSpPr/>
          <p:nvPr/>
        </p:nvSpPr>
        <p:spPr>
          <a:xfrm>
            <a:off x="6834807" y="4759465"/>
            <a:ext cx="216963" cy="227408"/>
          </a:xfrm>
          <a:custGeom>
            <a:avLst/>
            <a:gdLst>
              <a:gd name="connsiteX0" fmla="*/ 81931 w 216963"/>
              <a:gd name="connsiteY0" fmla="*/ 36373 h 227408"/>
              <a:gd name="connsiteX1" fmla="*/ 215281 w 216963"/>
              <a:gd name="connsiteY1" fmla="*/ 142735 h 227408"/>
              <a:gd name="connsiteX2" fmla="*/ 159718 w 216963"/>
              <a:gd name="connsiteY2" fmla="*/ 126860 h 227408"/>
              <a:gd name="connsiteX3" fmla="*/ 200993 w 216963"/>
              <a:gd name="connsiteY3" fmla="*/ 226873 h 227408"/>
              <a:gd name="connsiteX4" fmla="*/ 178768 w 216963"/>
              <a:gd name="connsiteY4" fmla="*/ 164960 h 227408"/>
              <a:gd name="connsiteX5" fmla="*/ 154956 w 216963"/>
              <a:gd name="connsiteY5" fmla="*/ 128448 h 227408"/>
              <a:gd name="connsiteX6" fmla="*/ 2556 w 216963"/>
              <a:gd name="connsiteY6" fmla="*/ 4623 h 227408"/>
              <a:gd name="connsiteX7" fmla="*/ 81931 w 216963"/>
              <a:gd name="connsiteY7" fmla="*/ 36373 h 22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963" h="227408">
                <a:moveTo>
                  <a:pt x="81931" y="36373"/>
                </a:moveTo>
                <a:cubicBezTo>
                  <a:pt x="117385" y="59392"/>
                  <a:pt x="202317" y="127654"/>
                  <a:pt x="215281" y="142735"/>
                </a:cubicBezTo>
                <a:cubicBezTo>
                  <a:pt x="228246" y="157816"/>
                  <a:pt x="162099" y="112837"/>
                  <a:pt x="159718" y="126860"/>
                </a:cubicBezTo>
                <a:cubicBezTo>
                  <a:pt x="157337" y="140883"/>
                  <a:pt x="197818" y="220523"/>
                  <a:pt x="200993" y="226873"/>
                </a:cubicBezTo>
                <a:cubicBezTo>
                  <a:pt x="204168" y="233223"/>
                  <a:pt x="186441" y="181364"/>
                  <a:pt x="178768" y="164960"/>
                </a:cubicBezTo>
                <a:cubicBezTo>
                  <a:pt x="171095" y="148556"/>
                  <a:pt x="184325" y="155171"/>
                  <a:pt x="154956" y="128448"/>
                </a:cubicBezTo>
                <a:cubicBezTo>
                  <a:pt x="125587" y="101725"/>
                  <a:pt x="18166" y="19440"/>
                  <a:pt x="2556" y="4623"/>
                </a:cubicBezTo>
                <a:cubicBezTo>
                  <a:pt x="-13055" y="-10194"/>
                  <a:pt x="46477" y="13354"/>
                  <a:pt x="81931" y="36373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: 図形 220">
            <a:extLst>
              <a:ext uri="{FF2B5EF4-FFF2-40B4-BE49-F238E27FC236}">
                <a16:creationId xmlns:a16="http://schemas.microsoft.com/office/drawing/2014/main" id="{D1B66681-E279-4D5D-88F4-B11601D5C055}"/>
              </a:ext>
            </a:extLst>
          </p:cNvPr>
          <p:cNvSpPr/>
          <p:nvPr/>
        </p:nvSpPr>
        <p:spPr>
          <a:xfrm>
            <a:off x="6434720" y="4608816"/>
            <a:ext cx="605564" cy="176949"/>
          </a:xfrm>
          <a:custGeom>
            <a:avLst/>
            <a:gdLst>
              <a:gd name="connsiteX0" fmla="*/ 143880 w 605564"/>
              <a:gd name="connsiteY0" fmla="*/ 98651 h 176949"/>
              <a:gd name="connsiteX1" fmla="*/ 554513 w 605564"/>
              <a:gd name="connsiteY1" fmla="*/ 75367 h 176949"/>
              <a:gd name="connsiteX2" fmla="*/ 289930 w 605564"/>
              <a:gd name="connsiteY2" fmla="*/ 98651 h 176949"/>
              <a:gd name="connsiteX3" fmla="*/ 605313 w 605564"/>
              <a:gd name="connsiteY3" fmla="*/ 117701 h 176949"/>
              <a:gd name="connsiteX4" fmla="*/ 342847 w 605564"/>
              <a:gd name="connsiteY4" fmla="*/ 54201 h 176949"/>
              <a:gd name="connsiteX5" fmla="*/ 334380 w 605564"/>
              <a:gd name="connsiteY5" fmla="*/ 30917 h 176949"/>
              <a:gd name="connsiteX6" fmla="*/ 361897 w 605564"/>
              <a:gd name="connsiteY6" fmla="*/ 7634 h 176949"/>
              <a:gd name="connsiteX7" fmla="*/ 8413 w 605564"/>
              <a:gd name="connsiteY7" fmla="*/ 174851 h 176949"/>
              <a:gd name="connsiteX8" fmla="*/ 143880 w 605564"/>
              <a:gd name="connsiteY8" fmla="*/ 98651 h 17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564" h="176949">
                <a:moveTo>
                  <a:pt x="143880" y="98651"/>
                </a:moveTo>
                <a:cubicBezTo>
                  <a:pt x="234897" y="82070"/>
                  <a:pt x="530171" y="75367"/>
                  <a:pt x="554513" y="75367"/>
                </a:cubicBezTo>
                <a:cubicBezTo>
                  <a:pt x="578855" y="75367"/>
                  <a:pt x="281463" y="91595"/>
                  <a:pt x="289930" y="98651"/>
                </a:cubicBezTo>
                <a:cubicBezTo>
                  <a:pt x="298397" y="105707"/>
                  <a:pt x="596494" y="125109"/>
                  <a:pt x="605313" y="117701"/>
                </a:cubicBezTo>
                <a:cubicBezTo>
                  <a:pt x="614132" y="110293"/>
                  <a:pt x="388002" y="68665"/>
                  <a:pt x="342847" y="54201"/>
                </a:cubicBezTo>
                <a:cubicBezTo>
                  <a:pt x="297692" y="39737"/>
                  <a:pt x="331205" y="38678"/>
                  <a:pt x="334380" y="30917"/>
                </a:cubicBezTo>
                <a:cubicBezTo>
                  <a:pt x="337555" y="23156"/>
                  <a:pt x="416225" y="-16355"/>
                  <a:pt x="361897" y="7634"/>
                </a:cubicBezTo>
                <a:cubicBezTo>
                  <a:pt x="307569" y="31623"/>
                  <a:pt x="43338" y="159329"/>
                  <a:pt x="8413" y="174851"/>
                </a:cubicBezTo>
                <a:cubicBezTo>
                  <a:pt x="-26512" y="190373"/>
                  <a:pt x="52863" y="115232"/>
                  <a:pt x="143880" y="98651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: 図形 221">
            <a:extLst>
              <a:ext uri="{FF2B5EF4-FFF2-40B4-BE49-F238E27FC236}">
                <a16:creationId xmlns:a16="http://schemas.microsoft.com/office/drawing/2014/main" id="{66B4C40C-C8DE-4465-9A08-7542EDD8B64D}"/>
              </a:ext>
            </a:extLst>
          </p:cNvPr>
          <p:cNvSpPr/>
          <p:nvPr/>
        </p:nvSpPr>
        <p:spPr>
          <a:xfrm>
            <a:off x="3767111" y="2386983"/>
            <a:ext cx="1063146" cy="1386926"/>
          </a:xfrm>
          <a:custGeom>
            <a:avLst/>
            <a:gdLst>
              <a:gd name="connsiteX0" fmla="*/ 745622 w 1063146"/>
              <a:gd name="connsiteY0" fmla="*/ 318117 h 1386926"/>
              <a:gd name="connsiteX1" fmla="*/ 699056 w 1063146"/>
              <a:gd name="connsiteY1" fmla="*/ 339284 h 1386926"/>
              <a:gd name="connsiteX2" fmla="*/ 212222 w 1063146"/>
              <a:gd name="connsiteY2" fmla="*/ 1016617 h 1386926"/>
              <a:gd name="connsiteX3" fmla="*/ 339222 w 1063146"/>
              <a:gd name="connsiteY3" fmla="*/ 720284 h 1386926"/>
              <a:gd name="connsiteX4" fmla="*/ 136022 w 1063146"/>
              <a:gd name="connsiteY4" fmla="*/ 1384917 h 1386926"/>
              <a:gd name="connsiteX5" fmla="*/ 178356 w 1063146"/>
              <a:gd name="connsiteY5" fmla="*/ 919250 h 1386926"/>
              <a:gd name="connsiteX6" fmla="*/ 203756 w 1063146"/>
              <a:gd name="connsiteY6" fmla="*/ 711817 h 1386926"/>
              <a:gd name="connsiteX7" fmla="*/ 556 w 1063146"/>
              <a:gd name="connsiteY7" fmla="*/ 1207117 h 1386926"/>
              <a:gd name="connsiteX8" fmla="*/ 275722 w 1063146"/>
              <a:gd name="connsiteY8" fmla="*/ 517084 h 1386926"/>
              <a:gd name="connsiteX9" fmla="*/ 330756 w 1063146"/>
              <a:gd name="connsiteY9" fmla="*/ 330817 h 1386926"/>
              <a:gd name="connsiteX10" fmla="*/ 152956 w 1063146"/>
              <a:gd name="connsiteY10" fmla="*/ 953117 h 1386926"/>
              <a:gd name="connsiteX11" fmla="*/ 220689 w 1063146"/>
              <a:gd name="connsiteY11" fmla="*/ 754150 h 1386926"/>
              <a:gd name="connsiteX12" fmla="*/ 373089 w 1063146"/>
              <a:gd name="connsiteY12" fmla="*/ 445117 h 1386926"/>
              <a:gd name="connsiteX13" fmla="*/ 1063122 w 1063146"/>
              <a:gd name="connsiteY13" fmla="*/ 617 h 1386926"/>
              <a:gd name="connsiteX14" fmla="*/ 347689 w 1063146"/>
              <a:gd name="connsiteY14" fmla="*/ 546717 h 1386926"/>
              <a:gd name="connsiteX15" fmla="*/ 745622 w 1063146"/>
              <a:gd name="connsiteY15" fmla="*/ 318117 h 138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63146" h="1386926">
                <a:moveTo>
                  <a:pt x="745622" y="318117"/>
                </a:moveTo>
                <a:cubicBezTo>
                  <a:pt x="804183" y="283545"/>
                  <a:pt x="787956" y="222867"/>
                  <a:pt x="699056" y="339284"/>
                </a:cubicBezTo>
                <a:cubicBezTo>
                  <a:pt x="610156" y="455701"/>
                  <a:pt x="272194" y="953117"/>
                  <a:pt x="212222" y="1016617"/>
                </a:cubicBezTo>
                <a:cubicBezTo>
                  <a:pt x="152250" y="1080117"/>
                  <a:pt x="351922" y="658901"/>
                  <a:pt x="339222" y="720284"/>
                </a:cubicBezTo>
                <a:cubicBezTo>
                  <a:pt x="326522" y="781667"/>
                  <a:pt x="162833" y="1351756"/>
                  <a:pt x="136022" y="1384917"/>
                </a:cubicBezTo>
                <a:cubicBezTo>
                  <a:pt x="109211" y="1418078"/>
                  <a:pt x="167067" y="1031433"/>
                  <a:pt x="178356" y="919250"/>
                </a:cubicBezTo>
                <a:cubicBezTo>
                  <a:pt x="189645" y="807067"/>
                  <a:pt x="233389" y="663839"/>
                  <a:pt x="203756" y="711817"/>
                </a:cubicBezTo>
                <a:cubicBezTo>
                  <a:pt x="174123" y="759795"/>
                  <a:pt x="-11438" y="1239573"/>
                  <a:pt x="556" y="1207117"/>
                </a:cubicBezTo>
                <a:cubicBezTo>
                  <a:pt x="12550" y="1174662"/>
                  <a:pt x="220689" y="663134"/>
                  <a:pt x="275722" y="517084"/>
                </a:cubicBezTo>
                <a:cubicBezTo>
                  <a:pt x="330755" y="371034"/>
                  <a:pt x="351217" y="258145"/>
                  <a:pt x="330756" y="330817"/>
                </a:cubicBezTo>
                <a:cubicBezTo>
                  <a:pt x="310295" y="403489"/>
                  <a:pt x="171300" y="882562"/>
                  <a:pt x="152956" y="953117"/>
                </a:cubicBezTo>
                <a:cubicBezTo>
                  <a:pt x="134612" y="1023672"/>
                  <a:pt x="184000" y="838817"/>
                  <a:pt x="220689" y="754150"/>
                </a:cubicBezTo>
                <a:cubicBezTo>
                  <a:pt x="257378" y="669483"/>
                  <a:pt x="232684" y="570706"/>
                  <a:pt x="373089" y="445117"/>
                </a:cubicBezTo>
                <a:cubicBezTo>
                  <a:pt x="513494" y="319528"/>
                  <a:pt x="1067355" y="-16316"/>
                  <a:pt x="1063122" y="617"/>
                </a:cubicBezTo>
                <a:cubicBezTo>
                  <a:pt x="1058889" y="17550"/>
                  <a:pt x="402017" y="492389"/>
                  <a:pt x="347689" y="546717"/>
                </a:cubicBezTo>
                <a:cubicBezTo>
                  <a:pt x="293361" y="601045"/>
                  <a:pt x="687061" y="352689"/>
                  <a:pt x="745622" y="318117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: 図形 222">
            <a:extLst>
              <a:ext uri="{FF2B5EF4-FFF2-40B4-BE49-F238E27FC236}">
                <a16:creationId xmlns:a16="http://schemas.microsoft.com/office/drawing/2014/main" id="{07EBB6DF-6D66-464A-B773-E6794BD4A429}"/>
              </a:ext>
            </a:extLst>
          </p:cNvPr>
          <p:cNvSpPr/>
          <p:nvPr/>
        </p:nvSpPr>
        <p:spPr>
          <a:xfrm>
            <a:off x="5613301" y="4413241"/>
            <a:ext cx="453587" cy="485637"/>
          </a:xfrm>
          <a:custGeom>
            <a:avLst/>
            <a:gdLst>
              <a:gd name="connsiteX0" fmla="*/ 362049 w 453587"/>
              <a:gd name="connsiteY0" fmla="*/ 9 h 485637"/>
              <a:gd name="connsiteX1" fmla="*/ 327124 w 453587"/>
              <a:gd name="connsiteY1" fmla="*/ 206384 h 485637"/>
              <a:gd name="connsiteX2" fmla="*/ 390624 w 453587"/>
              <a:gd name="connsiteY2" fmla="*/ 85734 h 485637"/>
              <a:gd name="connsiteX3" fmla="*/ 301724 w 453587"/>
              <a:gd name="connsiteY3" fmla="*/ 231784 h 485637"/>
              <a:gd name="connsiteX4" fmla="*/ 142974 w 453587"/>
              <a:gd name="connsiteY4" fmla="*/ 419109 h 485637"/>
              <a:gd name="connsiteX5" fmla="*/ 285849 w 453587"/>
              <a:gd name="connsiteY5" fmla="*/ 276234 h 485637"/>
              <a:gd name="connsiteX6" fmla="*/ 450949 w 453587"/>
              <a:gd name="connsiteY6" fmla="*/ 152409 h 485637"/>
              <a:gd name="connsiteX7" fmla="*/ 146149 w 453587"/>
              <a:gd name="connsiteY7" fmla="*/ 390534 h 485637"/>
              <a:gd name="connsiteX8" fmla="*/ 38199 w 453587"/>
              <a:gd name="connsiteY8" fmla="*/ 479434 h 485637"/>
              <a:gd name="connsiteX9" fmla="*/ 250924 w 453587"/>
              <a:gd name="connsiteY9" fmla="*/ 234959 h 485637"/>
              <a:gd name="connsiteX10" fmla="*/ 99 w 453587"/>
              <a:gd name="connsiteY10" fmla="*/ 415934 h 485637"/>
              <a:gd name="connsiteX11" fmla="*/ 222349 w 453587"/>
              <a:gd name="connsiteY11" fmla="*/ 215909 h 485637"/>
              <a:gd name="connsiteX12" fmla="*/ 362049 w 453587"/>
              <a:gd name="connsiteY12" fmla="*/ 9 h 4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3587" h="485637">
                <a:moveTo>
                  <a:pt x="362049" y="9"/>
                </a:moveTo>
                <a:cubicBezTo>
                  <a:pt x="379511" y="-1578"/>
                  <a:pt x="322361" y="192096"/>
                  <a:pt x="327124" y="206384"/>
                </a:cubicBezTo>
                <a:cubicBezTo>
                  <a:pt x="331887" y="220672"/>
                  <a:pt x="394857" y="81501"/>
                  <a:pt x="390624" y="85734"/>
                </a:cubicBezTo>
                <a:cubicBezTo>
                  <a:pt x="386391" y="89967"/>
                  <a:pt x="342999" y="176222"/>
                  <a:pt x="301724" y="231784"/>
                </a:cubicBezTo>
                <a:cubicBezTo>
                  <a:pt x="260449" y="287347"/>
                  <a:pt x="145620" y="411701"/>
                  <a:pt x="142974" y="419109"/>
                </a:cubicBezTo>
                <a:cubicBezTo>
                  <a:pt x="140328" y="426517"/>
                  <a:pt x="234520" y="320684"/>
                  <a:pt x="285849" y="276234"/>
                </a:cubicBezTo>
                <a:cubicBezTo>
                  <a:pt x="337178" y="231784"/>
                  <a:pt x="474232" y="133359"/>
                  <a:pt x="450949" y="152409"/>
                </a:cubicBezTo>
                <a:cubicBezTo>
                  <a:pt x="427666" y="171459"/>
                  <a:pt x="214941" y="336030"/>
                  <a:pt x="146149" y="390534"/>
                </a:cubicBezTo>
                <a:cubicBezTo>
                  <a:pt x="77357" y="445038"/>
                  <a:pt x="20737" y="505363"/>
                  <a:pt x="38199" y="479434"/>
                </a:cubicBezTo>
                <a:cubicBezTo>
                  <a:pt x="55661" y="453505"/>
                  <a:pt x="257274" y="245542"/>
                  <a:pt x="250924" y="234959"/>
                </a:cubicBezTo>
                <a:cubicBezTo>
                  <a:pt x="244574" y="224376"/>
                  <a:pt x="4861" y="419109"/>
                  <a:pt x="99" y="415934"/>
                </a:cubicBezTo>
                <a:cubicBezTo>
                  <a:pt x="-4663" y="412759"/>
                  <a:pt x="163612" y="282584"/>
                  <a:pt x="222349" y="215909"/>
                </a:cubicBezTo>
                <a:cubicBezTo>
                  <a:pt x="281086" y="149234"/>
                  <a:pt x="344587" y="1596"/>
                  <a:pt x="362049" y="9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: 図形 223">
            <a:extLst>
              <a:ext uri="{FF2B5EF4-FFF2-40B4-BE49-F238E27FC236}">
                <a16:creationId xmlns:a16="http://schemas.microsoft.com/office/drawing/2014/main" id="{CEE71E76-B8AD-40D3-966A-7D862A3F9F58}"/>
              </a:ext>
            </a:extLst>
          </p:cNvPr>
          <p:cNvSpPr/>
          <p:nvPr/>
        </p:nvSpPr>
        <p:spPr>
          <a:xfrm>
            <a:off x="2819935" y="3193001"/>
            <a:ext cx="662773" cy="373647"/>
          </a:xfrm>
          <a:custGeom>
            <a:avLst/>
            <a:gdLst>
              <a:gd name="connsiteX0" fmla="*/ 659865 w 662773"/>
              <a:gd name="connsiteY0" fmla="*/ 5282 h 373647"/>
              <a:gd name="connsiteX1" fmla="*/ 117998 w 662773"/>
              <a:gd name="connsiteY1" fmla="*/ 227532 h 373647"/>
              <a:gd name="connsiteX2" fmla="*/ 359298 w 662773"/>
              <a:gd name="connsiteY2" fmla="*/ 100532 h 373647"/>
              <a:gd name="connsiteX3" fmla="*/ 1582 w 662773"/>
              <a:gd name="connsiteY3" fmla="*/ 373582 h 373647"/>
              <a:gd name="connsiteX4" fmla="*/ 232298 w 662773"/>
              <a:gd name="connsiteY4" fmla="*/ 125932 h 373647"/>
              <a:gd name="connsiteX5" fmla="*/ 329665 w 662773"/>
              <a:gd name="connsiteY5" fmla="*/ 73016 h 373647"/>
              <a:gd name="connsiteX6" fmla="*/ 659865 w 662773"/>
              <a:gd name="connsiteY6" fmla="*/ 5282 h 37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773" h="373647">
                <a:moveTo>
                  <a:pt x="659865" y="5282"/>
                </a:moveTo>
                <a:cubicBezTo>
                  <a:pt x="624587" y="31035"/>
                  <a:pt x="168092" y="211657"/>
                  <a:pt x="117998" y="227532"/>
                </a:cubicBezTo>
                <a:cubicBezTo>
                  <a:pt x="67903" y="243407"/>
                  <a:pt x="378701" y="76190"/>
                  <a:pt x="359298" y="100532"/>
                </a:cubicBezTo>
                <a:cubicBezTo>
                  <a:pt x="339895" y="124874"/>
                  <a:pt x="22749" y="369349"/>
                  <a:pt x="1582" y="373582"/>
                </a:cubicBezTo>
                <a:cubicBezTo>
                  <a:pt x="-19585" y="377815"/>
                  <a:pt x="177618" y="176026"/>
                  <a:pt x="232298" y="125932"/>
                </a:cubicBezTo>
                <a:cubicBezTo>
                  <a:pt x="286978" y="75838"/>
                  <a:pt x="260168" y="90655"/>
                  <a:pt x="329665" y="73016"/>
                </a:cubicBezTo>
                <a:cubicBezTo>
                  <a:pt x="399162" y="55377"/>
                  <a:pt x="695143" y="-20471"/>
                  <a:pt x="659865" y="5282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: 図形 224">
            <a:extLst>
              <a:ext uri="{FF2B5EF4-FFF2-40B4-BE49-F238E27FC236}">
                <a16:creationId xmlns:a16="http://schemas.microsoft.com/office/drawing/2014/main" id="{4E7C379B-D304-4A9C-861B-A2B414BC8DE3}"/>
              </a:ext>
            </a:extLst>
          </p:cNvPr>
          <p:cNvSpPr/>
          <p:nvPr/>
        </p:nvSpPr>
        <p:spPr>
          <a:xfrm>
            <a:off x="3258672" y="3355141"/>
            <a:ext cx="355929" cy="1128754"/>
          </a:xfrm>
          <a:custGeom>
            <a:avLst/>
            <a:gdLst>
              <a:gd name="connsiteX0" fmla="*/ 354478 w 355929"/>
              <a:gd name="connsiteY0" fmla="*/ 1892 h 1128754"/>
              <a:gd name="connsiteX1" fmla="*/ 324845 w 355929"/>
              <a:gd name="connsiteY1" fmla="*/ 245309 h 1128754"/>
              <a:gd name="connsiteX2" fmla="*/ 312145 w 355929"/>
              <a:gd name="connsiteY2" fmla="*/ 177576 h 1128754"/>
              <a:gd name="connsiteX3" fmla="*/ 250761 w 355929"/>
              <a:gd name="connsiteY3" fmla="*/ 349026 h 1128754"/>
              <a:gd name="connsiteX4" fmla="*/ 212661 w 355929"/>
              <a:gd name="connsiteY4" fmla="*/ 706742 h 1128754"/>
              <a:gd name="connsiteX5" fmla="*/ 225361 w 355929"/>
              <a:gd name="connsiteY5" fmla="*/ 423109 h 1128754"/>
              <a:gd name="connsiteX6" fmla="*/ 193611 w 355929"/>
              <a:gd name="connsiteY6" fmla="*/ 154292 h 1128754"/>
              <a:gd name="connsiteX7" fmla="*/ 127995 w 355929"/>
              <a:gd name="connsiteY7" fmla="*/ 329976 h 1128754"/>
              <a:gd name="connsiteX8" fmla="*/ 68728 w 355929"/>
              <a:gd name="connsiteY8" fmla="*/ 503542 h 1128754"/>
              <a:gd name="connsiteX9" fmla="*/ 100478 w 355929"/>
              <a:gd name="connsiteY9" fmla="*/ 882426 h 1128754"/>
              <a:gd name="connsiteX10" fmla="*/ 995 w 355929"/>
              <a:gd name="connsiteY10" fmla="*/ 497192 h 1128754"/>
              <a:gd name="connsiteX11" fmla="*/ 172445 w 355929"/>
              <a:gd name="connsiteY11" fmla="*/ 1030592 h 1128754"/>
              <a:gd name="connsiteX12" fmla="*/ 204195 w 355929"/>
              <a:gd name="connsiteY12" fmla="*/ 1121609 h 1128754"/>
              <a:gd name="connsiteX13" fmla="*/ 155511 w 355929"/>
              <a:gd name="connsiteY13" fmla="*/ 935342 h 1128754"/>
              <a:gd name="connsiteX14" fmla="*/ 178795 w 355929"/>
              <a:gd name="connsiteY14" fmla="*/ 761776 h 1128754"/>
              <a:gd name="connsiteX15" fmla="*/ 240178 w 355929"/>
              <a:gd name="connsiteY15" fmla="*/ 304576 h 1128754"/>
              <a:gd name="connsiteX16" fmla="*/ 161861 w 355929"/>
              <a:gd name="connsiteY16" fmla="*/ 679226 h 1128754"/>
              <a:gd name="connsiteX17" fmla="*/ 134345 w 355929"/>
              <a:gd name="connsiteY17" fmla="*/ 427342 h 1128754"/>
              <a:gd name="connsiteX18" fmla="*/ 172445 w 355929"/>
              <a:gd name="connsiteY18" fmla="*/ 215676 h 1128754"/>
              <a:gd name="connsiteX19" fmla="*/ 274045 w 355929"/>
              <a:gd name="connsiteY19" fmla="*/ 135242 h 1128754"/>
              <a:gd name="connsiteX20" fmla="*/ 354478 w 355929"/>
              <a:gd name="connsiteY20" fmla="*/ 1892 h 1128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5929" h="1128754">
                <a:moveTo>
                  <a:pt x="354478" y="1892"/>
                </a:moveTo>
                <a:cubicBezTo>
                  <a:pt x="362945" y="20236"/>
                  <a:pt x="331900" y="216028"/>
                  <a:pt x="324845" y="245309"/>
                </a:cubicBezTo>
                <a:cubicBezTo>
                  <a:pt x="317790" y="274590"/>
                  <a:pt x="324492" y="160290"/>
                  <a:pt x="312145" y="177576"/>
                </a:cubicBezTo>
                <a:cubicBezTo>
                  <a:pt x="299798" y="194862"/>
                  <a:pt x="267342" y="260832"/>
                  <a:pt x="250761" y="349026"/>
                </a:cubicBezTo>
                <a:cubicBezTo>
                  <a:pt x="234180" y="437220"/>
                  <a:pt x="216894" y="694395"/>
                  <a:pt x="212661" y="706742"/>
                </a:cubicBezTo>
                <a:cubicBezTo>
                  <a:pt x="208428" y="719089"/>
                  <a:pt x="228536" y="515184"/>
                  <a:pt x="225361" y="423109"/>
                </a:cubicBezTo>
                <a:cubicBezTo>
                  <a:pt x="222186" y="331034"/>
                  <a:pt x="209839" y="169814"/>
                  <a:pt x="193611" y="154292"/>
                </a:cubicBezTo>
                <a:cubicBezTo>
                  <a:pt x="177383" y="138770"/>
                  <a:pt x="148809" y="271768"/>
                  <a:pt x="127995" y="329976"/>
                </a:cubicBezTo>
                <a:cubicBezTo>
                  <a:pt x="107181" y="388184"/>
                  <a:pt x="73314" y="411467"/>
                  <a:pt x="68728" y="503542"/>
                </a:cubicBezTo>
                <a:cubicBezTo>
                  <a:pt x="64142" y="595617"/>
                  <a:pt x="111767" y="883484"/>
                  <a:pt x="100478" y="882426"/>
                </a:cubicBezTo>
                <a:cubicBezTo>
                  <a:pt x="89189" y="881368"/>
                  <a:pt x="-11000" y="472498"/>
                  <a:pt x="995" y="497192"/>
                </a:cubicBezTo>
                <a:cubicBezTo>
                  <a:pt x="12989" y="521886"/>
                  <a:pt x="138578" y="926523"/>
                  <a:pt x="172445" y="1030592"/>
                </a:cubicBezTo>
                <a:cubicBezTo>
                  <a:pt x="206312" y="1134661"/>
                  <a:pt x="207017" y="1137484"/>
                  <a:pt x="204195" y="1121609"/>
                </a:cubicBezTo>
                <a:cubicBezTo>
                  <a:pt x="201373" y="1105734"/>
                  <a:pt x="159744" y="995314"/>
                  <a:pt x="155511" y="935342"/>
                </a:cubicBezTo>
                <a:cubicBezTo>
                  <a:pt x="151278" y="875370"/>
                  <a:pt x="164684" y="866904"/>
                  <a:pt x="178795" y="761776"/>
                </a:cubicBezTo>
                <a:cubicBezTo>
                  <a:pt x="192906" y="656648"/>
                  <a:pt x="243000" y="318334"/>
                  <a:pt x="240178" y="304576"/>
                </a:cubicBezTo>
                <a:cubicBezTo>
                  <a:pt x="237356" y="290818"/>
                  <a:pt x="179500" y="658765"/>
                  <a:pt x="161861" y="679226"/>
                </a:cubicBezTo>
                <a:cubicBezTo>
                  <a:pt x="144222" y="699687"/>
                  <a:pt x="132581" y="504600"/>
                  <a:pt x="134345" y="427342"/>
                </a:cubicBezTo>
                <a:cubicBezTo>
                  <a:pt x="136109" y="350084"/>
                  <a:pt x="149162" y="264359"/>
                  <a:pt x="172445" y="215676"/>
                </a:cubicBezTo>
                <a:cubicBezTo>
                  <a:pt x="195728" y="166993"/>
                  <a:pt x="244765" y="166639"/>
                  <a:pt x="274045" y="135242"/>
                </a:cubicBezTo>
                <a:cubicBezTo>
                  <a:pt x="303325" y="103845"/>
                  <a:pt x="346011" y="-16452"/>
                  <a:pt x="354478" y="1892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: 図形 225">
            <a:extLst>
              <a:ext uri="{FF2B5EF4-FFF2-40B4-BE49-F238E27FC236}">
                <a16:creationId xmlns:a16="http://schemas.microsoft.com/office/drawing/2014/main" id="{4E276457-1BFC-4D98-AA0A-C6A2B6E25EDF}"/>
              </a:ext>
            </a:extLst>
          </p:cNvPr>
          <p:cNvSpPr/>
          <p:nvPr/>
        </p:nvSpPr>
        <p:spPr>
          <a:xfrm>
            <a:off x="3071772" y="3863854"/>
            <a:ext cx="478430" cy="1261964"/>
          </a:xfrm>
          <a:custGeom>
            <a:avLst/>
            <a:gdLst>
              <a:gd name="connsiteX0" fmla="*/ 48195 w 478430"/>
              <a:gd name="connsiteY0" fmla="*/ 162046 h 1261964"/>
              <a:gd name="connsiteX1" fmla="*/ 278911 w 478430"/>
              <a:gd name="connsiteY1" fmla="*/ 701796 h 1261964"/>
              <a:gd name="connsiteX2" fmla="*/ 177311 w 478430"/>
              <a:gd name="connsiteY2" fmla="*/ 443563 h 1261964"/>
              <a:gd name="connsiteX3" fmla="*/ 359345 w 478430"/>
              <a:gd name="connsiteY3" fmla="*/ 642529 h 1261964"/>
              <a:gd name="connsiteX4" fmla="*/ 359345 w 478430"/>
              <a:gd name="connsiteY4" fmla="*/ 392763 h 1261964"/>
              <a:gd name="connsiteX5" fmla="*/ 473645 w 478430"/>
              <a:gd name="connsiteY5" fmla="*/ 1222496 h 1261964"/>
              <a:gd name="connsiteX6" fmla="*/ 456711 w 478430"/>
              <a:gd name="connsiteY6" fmla="*/ 1137829 h 1261964"/>
              <a:gd name="connsiteX7" fmla="*/ 454595 w 478430"/>
              <a:gd name="connsiteY7" fmla="*/ 1220379 h 1261964"/>
              <a:gd name="connsiteX8" fmla="*/ 372045 w 478430"/>
              <a:gd name="connsiteY8" fmla="*/ 1116663 h 1261964"/>
              <a:gd name="connsiteX9" fmla="*/ 238695 w 478430"/>
              <a:gd name="connsiteY9" fmla="*/ 843613 h 1261964"/>
              <a:gd name="connsiteX10" fmla="*/ 39728 w 478430"/>
              <a:gd name="connsiteY10" fmla="*/ 411813 h 1261964"/>
              <a:gd name="connsiteX11" fmla="*/ 382628 w 478430"/>
              <a:gd name="connsiteY11" fmla="*/ 1175929 h 1261964"/>
              <a:gd name="connsiteX12" fmla="*/ 225995 w 478430"/>
              <a:gd name="connsiteY12" fmla="*/ 1010829 h 1261964"/>
              <a:gd name="connsiteX13" fmla="*/ 122278 w 478430"/>
              <a:gd name="connsiteY13" fmla="*/ 744129 h 1261964"/>
              <a:gd name="connsiteX14" fmla="*/ 71478 w 478430"/>
              <a:gd name="connsiteY14" fmla="*/ 462613 h 1261964"/>
              <a:gd name="connsiteX15" fmla="*/ 1628 w 478430"/>
              <a:gd name="connsiteY15" fmla="*/ 15996 h 1261964"/>
              <a:gd name="connsiteX16" fmla="*/ 48195 w 478430"/>
              <a:gd name="connsiteY16" fmla="*/ 162046 h 126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8430" h="1261964">
                <a:moveTo>
                  <a:pt x="48195" y="162046"/>
                </a:moveTo>
                <a:cubicBezTo>
                  <a:pt x="94409" y="276346"/>
                  <a:pt x="257392" y="654877"/>
                  <a:pt x="278911" y="701796"/>
                </a:cubicBezTo>
                <a:cubicBezTo>
                  <a:pt x="300430" y="748715"/>
                  <a:pt x="163905" y="453441"/>
                  <a:pt x="177311" y="443563"/>
                </a:cubicBezTo>
                <a:cubicBezTo>
                  <a:pt x="190717" y="433685"/>
                  <a:pt x="329006" y="650996"/>
                  <a:pt x="359345" y="642529"/>
                </a:cubicBezTo>
                <a:cubicBezTo>
                  <a:pt x="389684" y="634062"/>
                  <a:pt x="340295" y="296102"/>
                  <a:pt x="359345" y="392763"/>
                </a:cubicBezTo>
                <a:cubicBezTo>
                  <a:pt x="378395" y="489424"/>
                  <a:pt x="457417" y="1098318"/>
                  <a:pt x="473645" y="1222496"/>
                </a:cubicBezTo>
                <a:cubicBezTo>
                  <a:pt x="489873" y="1346674"/>
                  <a:pt x="459886" y="1138182"/>
                  <a:pt x="456711" y="1137829"/>
                </a:cubicBezTo>
                <a:cubicBezTo>
                  <a:pt x="453536" y="1137476"/>
                  <a:pt x="468706" y="1223907"/>
                  <a:pt x="454595" y="1220379"/>
                </a:cubicBezTo>
                <a:cubicBezTo>
                  <a:pt x="440484" y="1216851"/>
                  <a:pt x="408028" y="1179457"/>
                  <a:pt x="372045" y="1116663"/>
                </a:cubicBezTo>
                <a:cubicBezTo>
                  <a:pt x="336062" y="1053869"/>
                  <a:pt x="294081" y="961088"/>
                  <a:pt x="238695" y="843613"/>
                </a:cubicBezTo>
                <a:cubicBezTo>
                  <a:pt x="183309" y="726138"/>
                  <a:pt x="15739" y="356427"/>
                  <a:pt x="39728" y="411813"/>
                </a:cubicBezTo>
                <a:cubicBezTo>
                  <a:pt x="63717" y="467199"/>
                  <a:pt x="351583" y="1076093"/>
                  <a:pt x="382628" y="1175929"/>
                </a:cubicBezTo>
                <a:cubicBezTo>
                  <a:pt x="413673" y="1275765"/>
                  <a:pt x="269387" y="1082796"/>
                  <a:pt x="225995" y="1010829"/>
                </a:cubicBezTo>
                <a:cubicBezTo>
                  <a:pt x="182603" y="938862"/>
                  <a:pt x="148031" y="835498"/>
                  <a:pt x="122278" y="744129"/>
                </a:cubicBezTo>
                <a:cubicBezTo>
                  <a:pt x="96525" y="652760"/>
                  <a:pt x="91586" y="583968"/>
                  <a:pt x="71478" y="462613"/>
                </a:cubicBezTo>
                <a:cubicBezTo>
                  <a:pt x="51370" y="341258"/>
                  <a:pt x="6920" y="68560"/>
                  <a:pt x="1628" y="15996"/>
                </a:cubicBezTo>
                <a:cubicBezTo>
                  <a:pt x="-3664" y="-36568"/>
                  <a:pt x="1981" y="47746"/>
                  <a:pt x="48195" y="162046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: 図形 226">
            <a:extLst>
              <a:ext uri="{FF2B5EF4-FFF2-40B4-BE49-F238E27FC236}">
                <a16:creationId xmlns:a16="http://schemas.microsoft.com/office/drawing/2014/main" id="{35E3A0AE-0FE8-4BA8-8CD6-1CE97C20C94C}"/>
              </a:ext>
            </a:extLst>
          </p:cNvPr>
          <p:cNvSpPr/>
          <p:nvPr/>
        </p:nvSpPr>
        <p:spPr>
          <a:xfrm>
            <a:off x="3071725" y="3834325"/>
            <a:ext cx="499111" cy="1577222"/>
          </a:xfrm>
          <a:custGeom>
            <a:avLst/>
            <a:gdLst>
              <a:gd name="connsiteX0" fmla="*/ 360450 w 499111"/>
              <a:gd name="connsiteY0" fmla="*/ 417000 h 1577222"/>
              <a:gd name="connsiteX1" fmla="*/ 363625 w 499111"/>
              <a:gd name="connsiteY1" fmla="*/ 496375 h 1577222"/>
              <a:gd name="connsiteX2" fmla="*/ 493800 w 499111"/>
              <a:gd name="connsiteY2" fmla="*/ 1515550 h 1577222"/>
              <a:gd name="connsiteX3" fmla="*/ 436650 w 499111"/>
              <a:gd name="connsiteY3" fmla="*/ 1375850 h 1577222"/>
              <a:gd name="connsiteX4" fmla="*/ 106450 w 499111"/>
              <a:gd name="connsiteY4" fmla="*/ 651950 h 1577222"/>
              <a:gd name="connsiteX5" fmla="*/ 290600 w 499111"/>
              <a:gd name="connsiteY5" fmla="*/ 1093275 h 1577222"/>
              <a:gd name="connsiteX6" fmla="*/ 115975 w 499111"/>
              <a:gd name="connsiteY6" fmla="*/ 613850 h 1577222"/>
              <a:gd name="connsiteX7" fmla="*/ 1675 w 499111"/>
              <a:gd name="connsiteY7" fmla="*/ 1075 h 1577222"/>
              <a:gd name="connsiteX8" fmla="*/ 201700 w 499111"/>
              <a:gd name="connsiteY8" fmla="*/ 467800 h 1577222"/>
              <a:gd name="connsiteX9" fmla="*/ 296950 w 499111"/>
              <a:gd name="connsiteY9" fmla="*/ 572575 h 1577222"/>
              <a:gd name="connsiteX10" fmla="*/ 233450 w 499111"/>
              <a:gd name="connsiteY10" fmla="*/ 369375 h 1577222"/>
              <a:gd name="connsiteX11" fmla="*/ 357275 w 499111"/>
              <a:gd name="connsiteY11" fmla="*/ 740850 h 1577222"/>
              <a:gd name="connsiteX12" fmla="*/ 366800 w 499111"/>
              <a:gd name="connsiteY12" fmla="*/ 969450 h 1577222"/>
              <a:gd name="connsiteX13" fmla="*/ 357275 w 499111"/>
              <a:gd name="connsiteY13" fmla="*/ 759900 h 1577222"/>
              <a:gd name="connsiteX14" fmla="*/ 360450 w 499111"/>
              <a:gd name="connsiteY14" fmla="*/ 417000 h 157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9111" h="1577222">
                <a:moveTo>
                  <a:pt x="360450" y="417000"/>
                </a:moveTo>
                <a:cubicBezTo>
                  <a:pt x="361508" y="373079"/>
                  <a:pt x="341400" y="313283"/>
                  <a:pt x="363625" y="496375"/>
                </a:cubicBezTo>
                <a:cubicBezTo>
                  <a:pt x="385850" y="679467"/>
                  <a:pt x="481629" y="1368971"/>
                  <a:pt x="493800" y="1515550"/>
                </a:cubicBezTo>
                <a:cubicBezTo>
                  <a:pt x="505971" y="1662129"/>
                  <a:pt x="501208" y="1519783"/>
                  <a:pt x="436650" y="1375850"/>
                </a:cubicBezTo>
                <a:cubicBezTo>
                  <a:pt x="372092" y="1231917"/>
                  <a:pt x="130792" y="699046"/>
                  <a:pt x="106450" y="651950"/>
                </a:cubicBezTo>
                <a:cubicBezTo>
                  <a:pt x="82108" y="604854"/>
                  <a:pt x="289012" y="1099625"/>
                  <a:pt x="290600" y="1093275"/>
                </a:cubicBezTo>
                <a:cubicBezTo>
                  <a:pt x="292187" y="1086925"/>
                  <a:pt x="164129" y="795883"/>
                  <a:pt x="115975" y="613850"/>
                </a:cubicBezTo>
                <a:cubicBezTo>
                  <a:pt x="67821" y="431817"/>
                  <a:pt x="-12612" y="25417"/>
                  <a:pt x="1675" y="1075"/>
                </a:cubicBezTo>
                <a:cubicBezTo>
                  <a:pt x="15962" y="-23267"/>
                  <a:pt x="152488" y="372550"/>
                  <a:pt x="201700" y="467800"/>
                </a:cubicBezTo>
                <a:cubicBezTo>
                  <a:pt x="250912" y="563050"/>
                  <a:pt x="291658" y="588979"/>
                  <a:pt x="296950" y="572575"/>
                </a:cubicBezTo>
                <a:cubicBezTo>
                  <a:pt x="302242" y="556171"/>
                  <a:pt x="223396" y="341329"/>
                  <a:pt x="233450" y="369375"/>
                </a:cubicBezTo>
                <a:cubicBezTo>
                  <a:pt x="243504" y="397421"/>
                  <a:pt x="335050" y="640838"/>
                  <a:pt x="357275" y="740850"/>
                </a:cubicBezTo>
                <a:cubicBezTo>
                  <a:pt x="379500" y="840862"/>
                  <a:pt x="366800" y="966275"/>
                  <a:pt x="366800" y="969450"/>
                </a:cubicBezTo>
                <a:cubicBezTo>
                  <a:pt x="366800" y="972625"/>
                  <a:pt x="359392" y="855150"/>
                  <a:pt x="357275" y="759900"/>
                </a:cubicBezTo>
                <a:cubicBezTo>
                  <a:pt x="355158" y="664650"/>
                  <a:pt x="359392" y="460921"/>
                  <a:pt x="360450" y="417000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: 図形 227">
            <a:extLst>
              <a:ext uri="{FF2B5EF4-FFF2-40B4-BE49-F238E27FC236}">
                <a16:creationId xmlns:a16="http://schemas.microsoft.com/office/drawing/2014/main" id="{1DEFD74D-538A-4DAD-8BEF-408E1BC79E6E}"/>
              </a:ext>
            </a:extLst>
          </p:cNvPr>
          <p:cNvSpPr/>
          <p:nvPr/>
        </p:nvSpPr>
        <p:spPr>
          <a:xfrm>
            <a:off x="4017697" y="3298786"/>
            <a:ext cx="444701" cy="2032162"/>
          </a:xfrm>
          <a:custGeom>
            <a:avLst/>
            <a:gdLst>
              <a:gd name="connsiteX0" fmla="*/ 117423 w 444701"/>
              <a:gd name="connsiteY0" fmla="*/ 465494 h 2032162"/>
              <a:gd name="connsiteX1" fmla="*/ 437463 w 444701"/>
              <a:gd name="connsiteY1" fmla="*/ 1034454 h 2032162"/>
              <a:gd name="connsiteX2" fmla="*/ 346023 w 444701"/>
              <a:gd name="connsiteY2" fmla="*/ 800774 h 2032162"/>
              <a:gd name="connsiteX3" fmla="*/ 406983 w 444701"/>
              <a:gd name="connsiteY3" fmla="*/ 988734 h 2032162"/>
              <a:gd name="connsiteX4" fmla="*/ 320623 w 444701"/>
              <a:gd name="connsiteY4" fmla="*/ 1633894 h 2032162"/>
              <a:gd name="connsiteX5" fmla="*/ 366343 w 444701"/>
              <a:gd name="connsiteY5" fmla="*/ 1141134 h 2032162"/>
              <a:gd name="connsiteX6" fmla="*/ 259663 w 444701"/>
              <a:gd name="connsiteY6" fmla="*/ 1765974 h 2032162"/>
              <a:gd name="connsiteX7" fmla="*/ 274903 w 444701"/>
              <a:gd name="connsiteY7" fmla="*/ 1136054 h 2032162"/>
              <a:gd name="connsiteX8" fmla="*/ 208863 w 444701"/>
              <a:gd name="connsiteY8" fmla="*/ 2025054 h 2032162"/>
              <a:gd name="connsiteX9" fmla="*/ 259663 w 444701"/>
              <a:gd name="connsiteY9" fmla="*/ 1517054 h 2032162"/>
              <a:gd name="connsiteX10" fmla="*/ 224103 w 444701"/>
              <a:gd name="connsiteY10" fmla="*/ 861734 h 2032162"/>
              <a:gd name="connsiteX11" fmla="*/ 320623 w 444701"/>
              <a:gd name="connsiteY11" fmla="*/ 1151294 h 2032162"/>
              <a:gd name="connsiteX12" fmla="*/ 137743 w 444701"/>
              <a:gd name="connsiteY12" fmla="*/ 821094 h 2032162"/>
              <a:gd name="connsiteX13" fmla="*/ 56463 w 444701"/>
              <a:gd name="connsiteY13" fmla="*/ 1400214 h 2032162"/>
              <a:gd name="connsiteX14" fmla="*/ 71703 w 444701"/>
              <a:gd name="connsiteY14" fmla="*/ 983654 h 2032162"/>
              <a:gd name="connsiteX15" fmla="*/ 583 w 444701"/>
              <a:gd name="connsiteY15" fmla="*/ 495974 h 2032162"/>
              <a:gd name="connsiteX16" fmla="*/ 117423 w 444701"/>
              <a:gd name="connsiteY16" fmla="*/ 3214 h 2032162"/>
              <a:gd name="connsiteX17" fmla="*/ 46303 w 444701"/>
              <a:gd name="connsiteY17" fmla="*/ 744894 h 2032162"/>
              <a:gd name="connsiteX18" fmla="*/ 117423 w 444701"/>
              <a:gd name="connsiteY18" fmla="*/ 465494 h 203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4701" h="2032162">
                <a:moveTo>
                  <a:pt x="117423" y="465494"/>
                </a:moveTo>
                <a:cubicBezTo>
                  <a:pt x="182616" y="513754"/>
                  <a:pt x="399363" y="978574"/>
                  <a:pt x="437463" y="1034454"/>
                </a:cubicBezTo>
                <a:cubicBezTo>
                  <a:pt x="475563" y="1090334"/>
                  <a:pt x="351103" y="808394"/>
                  <a:pt x="346023" y="800774"/>
                </a:cubicBezTo>
                <a:cubicBezTo>
                  <a:pt x="340943" y="793154"/>
                  <a:pt x="411216" y="849881"/>
                  <a:pt x="406983" y="988734"/>
                </a:cubicBezTo>
                <a:cubicBezTo>
                  <a:pt x="402750" y="1127587"/>
                  <a:pt x="327396" y="1608494"/>
                  <a:pt x="320623" y="1633894"/>
                </a:cubicBezTo>
                <a:cubicBezTo>
                  <a:pt x="313850" y="1659294"/>
                  <a:pt x="376503" y="1119121"/>
                  <a:pt x="366343" y="1141134"/>
                </a:cubicBezTo>
                <a:cubicBezTo>
                  <a:pt x="356183" y="1163147"/>
                  <a:pt x="274903" y="1766821"/>
                  <a:pt x="259663" y="1765974"/>
                </a:cubicBezTo>
                <a:cubicBezTo>
                  <a:pt x="244423" y="1765127"/>
                  <a:pt x="283370" y="1092874"/>
                  <a:pt x="274903" y="1136054"/>
                </a:cubicBezTo>
                <a:cubicBezTo>
                  <a:pt x="266436" y="1179234"/>
                  <a:pt x="211403" y="1961554"/>
                  <a:pt x="208863" y="2025054"/>
                </a:cubicBezTo>
                <a:cubicBezTo>
                  <a:pt x="206323" y="2088554"/>
                  <a:pt x="257123" y="1710941"/>
                  <a:pt x="259663" y="1517054"/>
                </a:cubicBezTo>
                <a:cubicBezTo>
                  <a:pt x="262203" y="1323167"/>
                  <a:pt x="213943" y="922694"/>
                  <a:pt x="224103" y="861734"/>
                </a:cubicBezTo>
                <a:cubicBezTo>
                  <a:pt x="234263" y="800774"/>
                  <a:pt x="335016" y="1158067"/>
                  <a:pt x="320623" y="1151294"/>
                </a:cubicBezTo>
                <a:cubicBezTo>
                  <a:pt x="306230" y="1144521"/>
                  <a:pt x="181770" y="779607"/>
                  <a:pt x="137743" y="821094"/>
                </a:cubicBezTo>
                <a:cubicBezTo>
                  <a:pt x="93716" y="862581"/>
                  <a:pt x="67470" y="1373121"/>
                  <a:pt x="56463" y="1400214"/>
                </a:cubicBezTo>
                <a:cubicBezTo>
                  <a:pt x="45456" y="1427307"/>
                  <a:pt x="81016" y="1134361"/>
                  <a:pt x="71703" y="983654"/>
                </a:cubicBezTo>
                <a:cubicBezTo>
                  <a:pt x="62390" y="832947"/>
                  <a:pt x="-7037" y="659381"/>
                  <a:pt x="583" y="495974"/>
                </a:cubicBezTo>
                <a:cubicBezTo>
                  <a:pt x="8203" y="332567"/>
                  <a:pt x="109803" y="-38273"/>
                  <a:pt x="117423" y="3214"/>
                </a:cubicBezTo>
                <a:cubicBezTo>
                  <a:pt x="125043" y="44701"/>
                  <a:pt x="51383" y="663614"/>
                  <a:pt x="46303" y="744894"/>
                </a:cubicBezTo>
                <a:cubicBezTo>
                  <a:pt x="41223" y="826174"/>
                  <a:pt x="52230" y="417234"/>
                  <a:pt x="117423" y="465494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: 図形 228">
            <a:extLst>
              <a:ext uri="{FF2B5EF4-FFF2-40B4-BE49-F238E27FC236}">
                <a16:creationId xmlns:a16="http://schemas.microsoft.com/office/drawing/2014/main" id="{63047FCA-8B69-42B0-B4EE-5B7C815D1248}"/>
              </a:ext>
            </a:extLst>
          </p:cNvPr>
          <p:cNvSpPr/>
          <p:nvPr/>
        </p:nvSpPr>
        <p:spPr>
          <a:xfrm>
            <a:off x="7092905" y="5088928"/>
            <a:ext cx="644958" cy="1279313"/>
          </a:xfrm>
          <a:custGeom>
            <a:avLst/>
            <a:gdLst>
              <a:gd name="connsiteX0" fmla="*/ 184195 w 644958"/>
              <a:gd name="connsiteY0" fmla="*/ 597 h 1279313"/>
              <a:gd name="connsiteX1" fmla="*/ 28620 w 644958"/>
              <a:gd name="connsiteY1" fmla="*/ 229197 h 1279313"/>
              <a:gd name="connsiteX2" fmla="*/ 50845 w 644958"/>
              <a:gd name="connsiteY2" fmla="*/ 187922 h 1279313"/>
              <a:gd name="connsiteX3" fmla="*/ 12745 w 644958"/>
              <a:gd name="connsiteY3" fmla="*/ 308572 h 1279313"/>
              <a:gd name="connsiteX4" fmla="*/ 44495 w 644958"/>
              <a:gd name="connsiteY4" fmla="*/ 581622 h 1279313"/>
              <a:gd name="connsiteX5" fmla="*/ 44495 w 644958"/>
              <a:gd name="connsiteY5" fmla="*/ 457797 h 1279313"/>
              <a:gd name="connsiteX6" fmla="*/ 66720 w 644958"/>
              <a:gd name="connsiteY6" fmla="*/ 918172 h 1279313"/>
              <a:gd name="connsiteX7" fmla="*/ 45 w 644958"/>
              <a:gd name="connsiteY7" fmla="*/ 1267422 h 1279313"/>
              <a:gd name="connsiteX8" fmla="*/ 60370 w 644958"/>
              <a:gd name="connsiteY8" fmla="*/ 1181697 h 1279313"/>
              <a:gd name="connsiteX9" fmla="*/ 263570 w 644958"/>
              <a:gd name="connsiteY9" fmla="*/ 1022947 h 1279313"/>
              <a:gd name="connsiteX10" fmla="*/ 273095 w 644958"/>
              <a:gd name="connsiteY10" fmla="*/ 756247 h 1279313"/>
              <a:gd name="connsiteX11" fmla="*/ 298495 w 644958"/>
              <a:gd name="connsiteY11" fmla="*/ 1073747 h 1279313"/>
              <a:gd name="connsiteX12" fmla="*/ 482645 w 644958"/>
              <a:gd name="connsiteY12" fmla="*/ 1095972 h 1279313"/>
              <a:gd name="connsiteX13" fmla="*/ 638220 w 644958"/>
              <a:gd name="connsiteY13" fmla="*/ 1026122 h 1279313"/>
              <a:gd name="connsiteX14" fmla="*/ 250870 w 644958"/>
              <a:gd name="connsiteY14" fmla="*/ 1124547 h 1279313"/>
              <a:gd name="connsiteX15" fmla="*/ 390570 w 644958"/>
              <a:gd name="connsiteY15" fmla="*/ 746722 h 1279313"/>
              <a:gd name="connsiteX16" fmla="*/ 298495 w 644958"/>
              <a:gd name="connsiteY16" fmla="*/ 260947 h 1279313"/>
              <a:gd name="connsiteX17" fmla="*/ 292145 w 644958"/>
              <a:gd name="connsiteY17" fmla="*/ 499072 h 1279313"/>
              <a:gd name="connsiteX18" fmla="*/ 269920 w 644958"/>
              <a:gd name="connsiteY18" fmla="*/ 864197 h 1279313"/>
              <a:gd name="connsiteX19" fmla="*/ 79420 w 644958"/>
              <a:gd name="connsiteY19" fmla="*/ 1108672 h 1279313"/>
              <a:gd name="connsiteX20" fmla="*/ 25445 w 644958"/>
              <a:gd name="connsiteY20" fmla="*/ 1051522 h 1279313"/>
              <a:gd name="connsiteX21" fmla="*/ 54020 w 644958"/>
              <a:gd name="connsiteY21" fmla="*/ 765772 h 1279313"/>
              <a:gd name="connsiteX22" fmla="*/ 79420 w 644958"/>
              <a:gd name="connsiteY22" fmla="*/ 429222 h 1279313"/>
              <a:gd name="connsiteX23" fmla="*/ 181020 w 644958"/>
              <a:gd name="connsiteY23" fmla="*/ 187922 h 1279313"/>
              <a:gd name="connsiteX24" fmla="*/ 57195 w 644958"/>
              <a:gd name="connsiteY24" fmla="*/ 502247 h 1279313"/>
              <a:gd name="connsiteX25" fmla="*/ 60370 w 644958"/>
              <a:gd name="connsiteY25" fmla="*/ 308572 h 1279313"/>
              <a:gd name="connsiteX26" fmla="*/ 184195 w 644958"/>
              <a:gd name="connsiteY26" fmla="*/ 597 h 127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4958" h="1279313">
                <a:moveTo>
                  <a:pt x="184195" y="597"/>
                </a:moveTo>
                <a:cubicBezTo>
                  <a:pt x="178903" y="-12632"/>
                  <a:pt x="50845" y="197976"/>
                  <a:pt x="28620" y="229197"/>
                </a:cubicBezTo>
                <a:cubicBezTo>
                  <a:pt x="6395" y="260418"/>
                  <a:pt x="53491" y="174693"/>
                  <a:pt x="50845" y="187922"/>
                </a:cubicBezTo>
                <a:cubicBezTo>
                  <a:pt x="48199" y="201151"/>
                  <a:pt x="13803" y="242955"/>
                  <a:pt x="12745" y="308572"/>
                </a:cubicBezTo>
                <a:cubicBezTo>
                  <a:pt x="11687" y="374189"/>
                  <a:pt x="39203" y="556751"/>
                  <a:pt x="44495" y="581622"/>
                </a:cubicBezTo>
                <a:cubicBezTo>
                  <a:pt x="49787" y="606493"/>
                  <a:pt x="40791" y="401705"/>
                  <a:pt x="44495" y="457797"/>
                </a:cubicBezTo>
                <a:cubicBezTo>
                  <a:pt x="48199" y="513889"/>
                  <a:pt x="74128" y="783235"/>
                  <a:pt x="66720" y="918172"/>
                </a:cubicBezTo>
                <a:cubicBezTo>
                  <a:pt x="59312" y="1053110"/>
                  <a:pt x="1103" y="1223501"/>
                  <a:pt x="45" y="1267422"/>
                </a:cubicBezTo>
                <a:cubicBezTo>
                  <a:pt x="-1013" y="1311343"/>
                  <a:pt x="16449" y="1222443"/>
                  <a:pt x="60370" y="1181697"/>
                </a:cubicBezTo>
                <a:cubicBezTo>
                  <a:pt x="104291" y="1140951"/>
                  <a:pt x="228116" y="1093855"/>
                  <a:pt x="263570" y="1022947"/>
                </a:cubicBezTo>
                <a:cubicBezTo>
                  <a:pt x="299024" y="952039"/>
                  <a:pt x="267274" y="747780"/>
                  <a:pt x="273095" y="756247"/>
                </a:cubicBezTo>
                <a:cubicBezTo>
                  <a:pt x="278916" y="764714"/>
                  <a:pt x="263570" y="1017126"/>
                  <a:pt x="298495" y="1073747"/>
                </a:cubicBezTo>
                <a:cubicBezTo>
                  <a:pt x="333420" y="1130368"/>
                  <a:pt x="426024" y="1103909"/>
                  <a:pt x="482645" y="1095972"/>
                </a:cubicBezTo>
                <a:cubicBezTo>
                  <a:pt x="539266" y="1088035"/>
                  <a:pt x="676849" y="1021360"/>
                  <a:pt x="638220" y="1026122"/>
                </a:cubicBezTo>
                <a:cubicBezTo>
                  <a:pt x="599591" y="1030884"/>
                  <a:pt x="292145" y="1171114"/>
                  <a:pt x="250870" y="1124547"/>
                </a:cubicBezTo>
                <a:cubicBezTo>
                  <a:pt x="209595" y="1077980"/>
                  <a:pt x="382633" y="890655"/>
                  <a:pt x="390570" y="746722"/>
                </a:cubicBezTo>
                <a:cubicBezTo>
                  <a:pt x="398507" y="602789"/>
                  <a:pt x="314899" y="302222"/>
                  <a:pt x="298495" y="260947"/>
                </a:cubicBezTo>
                <a:cubicBezTo>
                  <a:pt x="282091" y="219672"/>
                  <a:pt x="296908" y="398530"/>
                  <a:pt x="292145" y="499072"/>
                </a:cubicBezTo>
                <a:cubicBezTo>
                  <a:pt x="287383" y="599614"/>
                  <a:pt x="305374" y="762597"/>
                  <a:pt x="269920" y="864197"/>
                </a:cubicBezTo>
                <a:cubicBezTo>
                  <a:pt x="234466" y="965797"/>
                  <a:pt x="120166" y="1077451"/>
                  <a:pt x="79420" y="1108672"/>
                </a:cubicBezTo>
                <a:cubicBezTo>
                  <a:pt x="38674" y="1139893"/>
                  <a:pt x="29678" y="1108672"/>
                  <a:pt x="25445" y="1051522"/>
                </a:cubicBezTo>
                <a:cubicBezTo>
                  <a:pt x="21212" y="994372"/>
                  <a:pt x="45024" y="869489"/>
                  <a:pt x="54020" y="765772"/>
                </a:cubicBezTo>
                <a:cubicBezTo>
                  <a:pt x="63016" y="662055"/>
                  <a:pt x="58253" y="525530"/>
                  <a:pt x="79420" y="429222"/>
                </a:cubicBezTo>
                <a:cubicBezTo>
                  <a:pt x="100587" y="332914"/>
                  <a:pt x="184724" y="175751"/>
                  <a:pt x="181020" y="187922"/>
                </a:cubicBezTo>
                <a:cubicBezTo>
                  <a:pt x="177316" y="200093"/>
                  <a:pt x="77303" y="482139"/>
                  <a:pt x="57195" y="502247"/>
                </a:cubicBezTo>
                <a:cubicBezTo>
                  <a:pt x="37087" y="522355"/>
                  <a:pt x="40791" y="384772"/>
                  <a:pt x="60370" y="308572"/>
                </a:cubicBezTo>
                <a:cubicBezTo>
                  <a:pt x="79949" y="232372"/>
                  <a:pt x="189487" y="13826"/>
                  <a:pt x="184195" y="597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: 図形 229">
            <a:extLst>
              <a:ext uri="{FF2B5EF4-FFF2-40B4-BE49-F238E27FC236}">
                <a16:creationId xmlns:a16="http://schemas.microsoft.com/office/drawing/2014/main" id="{EF9F1BDF-8725-42A9-8207-4E649635F413}"/>
              </a:ext>
            </a:extLst>
          </p:cNvPr>
          <p:cNvSpPr/>
          <p:nvPr/>
        </p:nvSpPr>
        <p:spPr>
          <a:xfrm>
            <a:off x="7261068" y="5050513"/>
            <a:ext cx="251022" cy="1179066"/>
          </a:xfrm>
          <a:custGeom>
            <a:avLst/>
            <a:gdLst>
              <a:gd name="connsiteX0" fmla="*/ 12857 w 251022"/>
              <a:gd name="connsiteY0" fmla="*/ 4087 h 1179066"/>
              <a:gd name="connsiteX1" fmla="*/ 228757 w 251022"/>
              <a:gd name="connsiteY1" fmla="*/ 356512 h 1179066"/>
              <a:gd name="connsiteX2" fmla="*/ 193832 w 251022"/>
              <a:gd name="connsiteY2" fmla="*/ 566062 h 1179066"/>
              <a:gd name="connsiteX3" fmla="*/ 241457 w 251022"/>
              <a:gd name="connsiteY3" fmla="*/ 813712 h 1179066"/>
              <a:gd name="connsiteX4" fmla="*/ 228757 w 251022"/>
              <a:gd name="connsiteY4" fmla="*/ 737512 h 1179066"/>
              <a:gd name="connsiteX5" fmla="*/ 203357 w 251022"/>
              <a:gd name="connsiteY5" fmla="*/ 991512 h 1179066"/>
              <a:gd name="connsiteX6" fmla="*/ 250982 w 251022"/>
              <a:gd name="connsiteY6" fmla="*/ 1153437 h 1179066"/>
              <a:gd name="connsiteX7" fmla="*/ 193832 w 251022"/>
              <a:gd name="connsiteY7" fmla="*/ 988337 h 1179066"/>
              <a:gd name="connsiteX8" fmla="*/ 79532 w 251022"/>
              <a:gd name="connsiteY8" fmla="*/ 835937 h 1179066"/>
              <a:gd name="connsiteX9" fmla="*/ 200182 w 251022"/>
              <a:gd name="connsiteY9" fmla="*/ 1178837 h 1179066"/>
              <a:gd name="connsiteX10" fmla="*/ 130332 w 251022"/>
              <a:gd name="connsiteY10" fmla="*/ 880387 h 1179066"/>
              <a:gd name="connsiteX11" fmla="*/ 171607 w 251022"/>
              <a:gd name="connsiteY11" fmla="*/ 385087 h 1179066"/>
              <a:gd name="connsiteX12" fmla="*/ 28732 w 251022"/>
              <a:gd name="connsiteY12" fmla="*/ 543837 h 1179066"/>
              <a:gd name="connsiteX13" fmla="*/ 123982 w 251022"/>
              <a:gd name="connsiteY13" fmla="*/ 283487 h 1179066"/>
              <a:gd name="connsiteX14" fmla="*/ 35082 w 251022"/>
              <a:gd name="connsiteY14" fmla="*/ 169187 h 1179066"/>
              <a:gd name="connsiteX15" fmla="*/ 12857 w 251022"/>
              <a:gd name="connsiteY15" fmla="*/ 4087 h 11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1022" h="1179066">
                <a:moveTo>
                  <a:pt x="12857" y="4087"/>
                </a:moveTo>
                <a:cubicBezTo>
                  <a:pt x="45136" y="35308"/>
                  <a:pt x="198595" y="262850"/>
                  <a:pt x="228757" y="356512"/>
                </a:cubicBezTo>
                <a:cubicBezTo>
                  <a:pt x="258919" y="450174"/>
                  <a:pt x="191715" y="489862"/>
                  <a:pt x="193832" y="566062"/>
                </a:cubicBezTo>
                <a:cubicBezTo>
                  <a:pt x="195949" y="642262"/>
                  <a:pt x="235636" y="785137"/>
                  <a:pt x="241457" y="813712"/>
                </a:cubicBezTo>
                <a:cubicBezTo>
                  <a:pt x="247278" y="842287"/>
                  <a:pt x="235107" y="707879"/>
                  <a:pt x="228757" y="737512"/>
                </a:cubicBezTo>
                <a:cubicBezTo>
                  <a:pt x="222407" y="767145"/>
                  <a:pt x="199653" y="922191"/>
                  <a:pt x="203357" y="991512"/>
                </a:cubicBezTo>
                <a:cubicBezTo>
                  <a:pt x="207061" y="1060833"/>
                  <a:pt x="252569" y="1153966"/>
                  <a:pt x="250982" y="1153437"/>
                </a:cubicBezTo>
                <a:cubicBezTo>
                  <a:pt x="249395" y="1152908"/>
                  <a:pt x="222407" y="1041254"/>
                  <a:pt x="193832" y="988337"/>
                </a:cubicBezTo>
                <a:cubicBezTo>
                  <a:pt x="165257" y="935420"/>
                  <a:pt x="78474" y="804187"/>
                  <a:pt x="79532" y="835937"/>
                </a:cubicBezTo>
                <a:cubicBezTo>
                  <a:pt x="80590" y="867687"/>
                  <a:pt x="191715" y="1171429"/>
                  <a:pt x="200182" y="1178837"/>
                </a:cubicBezTo>
                <a:cubicBezTo>
                  <a:pt x="208649" y="1186245"/>
                  <a:pt x="135095" y="1012679"/>
                  <a:pt x="130332" y="880387"/>
                </a:cubicBezTo>
                <a:cubicBezTo>
                  <a:pt x="125570" y="748095"/>
                  <a:pt x="188540" y="441179"/>
                  <a:pt x="171607" y="385087"/>
                </a:cubicBezTo>
                <a:cubicBezTo>
                  <a:pt x="154674" y="328995"/>
                  <a:pt x="36669" y="560770"/>
                  <a:pt x="28732" y="543837"/>
                </a:cubicBezTo>
                <a:cubicBezTo>
                  <a:pt x="20795" y="526904"/>
                  <a:pt x="122924" y="345929"/>
                  <a:pt x="123982" y="283487"/>
                </a:cubicBezTo>
                <a:cubicBezTo>
                  <a:pt x="125040" y="221045"/>
                  <a:pt x="53074" y="208875"/>
                  <a:pt x="35082" y="169187"/>
                </a:cubicBezTo>
                <a:cubicBezTo>
                  <a:pt x="17090" y="129499"/>
                  <a:pt x="-19422" y="-27134"/>
                  <a:pt x="12857" y="4087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: 図形 230">
            <a:extLst>
              <a:ext uri="{FF2B5EF4-FFF2-40B4-BE49-F238E27FC236}">
                <a16:creationId xmlns:a16="http://schemas.microsoft.com/office/drawing/2014/main" id="{E8C80BBB-253E-41BF-A83C-0F94AA4DD4D0}"/>
              </a:ext>
            </a:extLst>
          </p:cNvPr>
          <p:cNvSpPr/>
          <p:nvPr/>
        </p:nvSpPr>
        <p:spPr>
          <a:xfrm>
            <a:off x="7178952" y="5875781"/>
            <a:ext cx="657919" cy="420468"/>
          </a:xfrm>
          <a:custGeom>
            <a:avLst/>
            <a:gdLst>
              <a:gd name="connsiteX0" fmla="*/ 6073 w 657919"/>
              <a:gd name="connsiteY0" fmla="*/ 366269 h 420468"/>
              <a:gd name="connsiteX1" fmla="*/ 56873 w 657919"/>
              <a:gd name="connsiteY1" fmla="*/ 366269 h 420468"/>
              <a:gd name="connsiteX2" fmla="*/ 336273 w 657919"/>
              <a:gd name="connsiteY2" fmla="*/ 391669 h 420468"/>
              <a:gd name="connsiteX3" fmla="*/ 377548 w 657919"/>
              <a:gd name="connsiteY3" fmla="*/ 420244 h 420468"/>
              <a:gd name="connsiteX4" fmla="*/ 79098 w 657919"/>
              <a:gd name="connsiteY4" fmla="*/ 401194 h 420468"/>
              <a:gd name="connsiteX5" fmla="*/ 428348 w 657919"/>
              <a:gd name="connsiteY5" fmla="*/ 337694 h 420468"/>
              <a:gd name="connsiteX6" fmla="*/ 564873 w 657919"/>
              <a:gd name="connsiteY6" fmla="*/ 331344 h 420468"/>
              <a:gd name="connsiteX7" fmla="*/ 580748 w 657919"/>
              <a:gd name="connsiteY7" fmla="*/ 255144 h 420468"/>
              <a:gd name="connsiteX8" fmla="*/ 656948 w 657919"/>
              <a:gd name="connsiteY8" fmla="*/ 83694 h 420468"/>
              <a:gd name="connsiteX9" fmla="*/ 520423 w 657919"/>
              <a:gd name="connsiteY9" fmla="*/ 201169 h 420468"/>
              <a:gd name="connsiteX10" fmla="*/ 380723 w 657919"/>
              <a:gd name="connsiteY10" fmla="*/ 296419 h 420468"/>
              <a:gd name="connsiteX11" fmla="*/ 282298 w 657919"/>
              <a:gd name="connsiteY11" fmla="*/ 293244 h 420468"/>
              <a:gd name="connsiteX12" fmla="*/ 148948 w 657919"/>
              <a:gd name="connsiteY12" fmla="*/ 1144 h 420468"/>
              <a:gd name="connsiteX13" fmla="*/ 183873 w 657919"/>
              <a:gd name="connsiteY13" fmla="*/ 194819 h 420468"/>
              <a:gd name="connsiteX14" fmla="*/ 145773 w 657919"/>
              <a:gd name="connsiteY14" fmla="*/ 274194 h 420468"/>
              <a:gd name="connsiteX15" fmla="*/ 6073 w 657919"/>
              <a:gd name="connsiteY15" fmla="*/ 366269 h 42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57919" h="420468">
                <a:moveTo>
                  <a:pt x="6073" y="366269"/>
                </a:moveTo>
                <a:cubicBezTo>
                  <a:pt x="-8744" y="381615"/>
                  <a:pt x="1840" y="362036"/>
                  <a:pt x="56873" y="366269"/>
                </a:cubicBezTo>
                <a:cubicBezTo>
                  <a:pt x="111906" y="370502"/>
                  <a:pt x="282827" y="382673"/>
                  <a:pt x="336273" y="391669"/>
                </a:cubicBezTo>
                <a:cubicBezTo>
                  <a:pt x="389719" y="400665"/>
                  <a:pt x="420410" y="418657"/>
                  <a:pt x="377548" y="420244"/>
                </a:cubicBezTo>
                <a:cubicBezTo>
                  <a:pt x="334686" y="421831"/>
                  <a:pt x="70631" y="414952"/>
                  <a:pt x="79098" y="401194"/>
                </a:cubicBezTo>
                <a:cubicBezTo>
                  <a:pt x="87565" y="387436"/>
                  <a:pt x="347386" y="349336"/>
                  <a:pt x="428348" y="337694"/>
                </a:cubicBezTo>
                <a:cubicBezTo>
                  <a:pt x="509310" y="326052"/>
                  <a:pt x="539473" y="345102"/>
                  <a:pt x="564873" y="331344"/>
                </a:cubicBezTo>
                <a:cubicBezTo>
                  <a:pt x="590273" y="317586"/>
                  <a:pt x="565402" y="296419"/>
                  <a:pt x="580748" y="255144"/>
                </a:cubicBezTo>
                <a:cubicBezTo>
                  <a:pt x="596094" y="213869"/>
                  <a:pt x="667002" y="92690"/>
                  <a:pt x="656948" y="83694"/>
                </a:cubicBezTo>
                <a:cubicBezTo>
                  <a:pt x="646894" y="74698"/>
                  <a:pt x="566460" y="165715"/>
                  <a:pt x="520423" y="201169"/>
                </a:cubicBezTo>
                <a:cubicBezTo>
                  <a:pt x="474386" y="236623"/>
                  <a:pt x="420410" y="281073"/>
                  <a:pt x="380723" y="296419"/>
                </a:cubicBezTo>
                <a:cubicBezTo>
                  <a:pt x="341036" y="311765"/>
                  <a:pt x="320927" y="342456"/>
                  <a:pt x="282298" y="293244"/>
                </a:cubicBezTo>
                <a:cubicBezTo>
                  <a:pt x="243669" y="244031"/>
                  <a:pt x="165352" y="17548"/>
                  <a:pt x="148948" y="1144"/>
                </a:cubicBezTo>
                <a:cubicBezTo>
                  <a:pt x="132544" y="-15260"/>
                  <a:pt x="184402" y="149311"/>
                  <a:pt x="183873" y="194819"/>
                </a:cubicBezTo>
                <a:cubicBezTo>
                  <a:pt x="183344" y="240327"/>
                  <a:pt x="172231" y="248794"/>
                  <a:pt x="145773" y="274194"/>
                </a:cubicBezTo>
                <a:cubicBezTo>
                  <a:pt x="119315" y="299594"/>
                  <a:pt x="20890" y="350923"/>
                  <a:pt x="6073" y="366269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: 図形 231">
            <a:extLst>
              <a:ext uri="{FF2B5EF4-FFF2-40B4-BE49-F238E27FC236}">
                <a16:creationId xmlns:a16="http://schemas.microsoft.com/office/drawing/2014/main" id="{32717505-427B-4E71-B6B8-67E68B48B625}"/>
              </a:ext>
            </a:extLst>
          </p:cNvPr>
          <p:cNvSpPr/>
          <p:nvPr/>
        </p:nvSpPr>
        <p:spPr>
          <a:xfrm>
            <a:off x="7070563" y="6075503"/>
            <a:ext cx="654733" cy="459912"/>
          </a:xfrm>
          <a:custGeom>
            <a:avLst/>
            <a:gdLst>
              <a:gd name="connsiteX0" fmla="*/ 647862 w 654733"/>
              <a:gd name="connsiteY0" fmla="*/ 4622 h 459912"/>
              <a:gd name="connsiteX1" fmla="*/ 635162 w 654733"/>
              <a:gd name="connsiteY1" fmla="*/ 274497 h 459912"/>
              <a:gd name="connsiteX2" fmla="*/ 631987 w 654733"/>
              <a:gd name="connsiteY2" fmla="*/ 214172 h 459912"/>
              <a:gd name="connsiteX3" fmla="*/ 568487 w 654733"/>
              <a:gd name="connsiteY3" fmla="*/ 347522 h 459912"/>
              <a:gd name="connsiteX4" fmla="*/ 501812 w 654733"/>
              <a:gd name="connsiteY4" fmla="*/ 458647 h 459912"/>
              <a:gd name="connsiteX5" fmla="*/ 533562 w 654733"/>
              <a:gd name="connsiteY5" fmla="*/ 407847 h 459912"/>
              <a:gd name="connsiteX6" fmla="*/ 508162 w 654733"/>
              <a:gd name="connsiteY6" fmla="*/ 411022 h 459912"/>
              <a:gd name="connsiteX7" fmla="*/ 371637 w 654733"/>
              <a:gd name="connsiteY7" fmla="*/ 350697 h 459912"/>
              <a:gd name="connsiteX8" fmla="*/ 162 w 654733"/>
              <a:gd name="connsiteY8" fmla="*/ 160197 h 459912"/>
              <a:gd name="connsiteX9" fmla="*/ 324012 w 654733"/>
              <a:gd name="connsiteY9" fmla="*/ 226872 h 459912"/>
              <a:gd name="connsiteX10" fmla="*/ 276387 w 654733"/>
              <a:gd name="connsiteY10" fmla="*/ 207822 h 459912"/>
              <a:gd name="connsiteX11" fmla="*/ 384337 w 654733"/>
              <a:gd name="connsiteY11" fmla="*/ 169722 h 459912"/>
              <a:gd name="connsiteX12" fmla="*/ 203362 w 654733"/>
              <a:gd name="connsiteY12" fmla="*/ 172897 h 459912"/>
              <a:gd name="connsiteX13" fmla="*/ 470062 w 654733"/>
              <a:gd name="connsiteY13" fmla="*/ 172897 h 459912"/>
              <a:gd name="connsiteX14" fmla="*/ 368462 w 654733"/>
              <a:gd name="connsiteY14" fmla="*/ 230047 h 459912"/>
              <a:gd name="connsiteX15" fmla="*/ 514512 w 654733"/>
              <a:gd name="connsiteY15" fmla="*/ 112572 h 459912"/>
              <a:gd name="connsiteX16" fmla="*/ 647862 w 654733"/>
              <a:gd name="connsiteY16" fmla="*/ 4622 h 45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4733" h="459912">
                <a:moveTo>
                  <a:pt x="647862" y="4622"/>
                </a:moveTo>
                <a:cubicBezTo>
                  <a:pt x="667970" y="31610"/>
                  <a:pt x="637808" y="239572"/>
                  <a:pt x="635162" y="274497"/>
                </a:cubicBezTo>
                <a:cubicBezTo>
                  <a:pt x="632516" y="309422"/>
                  <a:pt x="643100" y="202001"/>
                  <a:pt x="631987" y="214172"/>
                </a:cubicBezTo>
                <a:cubicBezTo>
                  <a:pt x="620874" y="226343"/>
                  <a:pt x="590183" y="306776"/>
                  <a:pt x="568487" y="347522"/>
                </a:cubicBezTo>
                <a:cubicBezTo>
                  <a:pt x="546791" y="388268"/>
                  <a:pt x="507633" y="448593"/>
                  <a:pt x="501812" y="458647"/>
                </a:cubicBezTo>
                <a:cubicBezTo>
                  <a:pt x="495991" y="468701"/>
                  <a:pt x="532504" y="415784"/>
                  <a:pt x="533562" y="407847"/>
                </a:cubicBezTo>
                <a:cubicBezTo>
                  <a:pt x="534620" y="399910"/>
                  <a:pt x="535149" y="420547"/>
                  <a:pt x="508162" y="411022"/>
                </a:cubicBezTo>
                <a:cubicBezTo>
                  <a:pt x="481175" y="401497"/>
                  <a:pt x="371637" y="350697"/>
                  <a:pt x="371637" y="350697"/>
                </a:cubicBezTo>
                <a:cubicBezTo>
                  <a:pt x="286970" y="308893"/>
                  <a:pt x="8099" y="180835"/>
                  <a:pt x="162" y="160197"/>
                </a:cubicBezTo>
                <a:cubicBezTo>
                  <a:pt x="-7776" y="139560"/>
                  <a:pt x="277975" y="218935"/>
                  <a:pt x="324012" y="226872"/>
                </a:cubicBezTo>
                <a:cubicBezTo>
                  <a:pt x="370049" y="234809"/>
                  <a:pt x="266333" y="217347"/>
                  <a:pt x="276387" y="207822"/>
                </a:cubicBezTo>
                <a:cubicBezTo>
                  <a:pt x="286441" y="198297"/>
                  <a:pt x="396508" y="175543"/>
                  <a:pt x="384337" y="169722"/>
                </a:cubicBezTo>
                <a:cubicBezTo>
                  <a:pt x="372166" y="163901"/>
                  <a:pt x="189074" y="172368"/>
                  <a:pt x="203362" y="172897"/>
                </a:cubicBezTo>
                <a:cubicBezTo>
                  <a:pt x="217649" y="173426"/>
                  <a:pt x="442545" y="163372"/>
                  <a:pt x="470062" y="172897"/>
                </a:cubicBezTo>
                <a:cubicBezTo>
                  <a:pt x="497579" y="182422"/>
                  <a:pt x="361054" y="240101"/>
                  <a:pt x="368462" y="230047"/>
                </a:cubicBezTo>
                <a:cubicBezTo>
                  <a:pt x="375870" y="219993"/>
                  <a:pt x="472179" y="149085"/>
                  <a:pt x="514512" y="112572"/>
                </a:cubicBezTo>
                <a:cubicBezTo>
                  <a:pt x="556845" y="76060"/>
                  <a:pt x="627754" y="-22366"/>
                  <a:pt x="647862" y="4622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: 図形 232">
            <a:extLst>
              <a:ext uri="{FF2B5EF4-FFF2-40B4-BE49-F238E27FC236}">
                <a16:creationId xmlns:a16="http://schemas.microsoft.com/office/drawing/2014/main" id="{FE840F84-B952-4234-B9D4-0B3A068E14B4}"/>
              </a:ext>
            </a:extLst>
          </p:cNvPr>
          <p:cNvSpPr/>
          <p:nvPr/>
        </p:nvSpPr>
        <p:spPr>
          <a:xfrm>
            <a:off x="7067094" y="5137082"/>
            <a:ext cx="363947" cy="1101262"/>
          </a:xfrm>
          <a:custGeom>
            <a:avLst/>
            <a:gdLst>
              <a:gd name="connsiteX0" fmla="*/ 212123 w 363947"/>
              <a:gd name="connsiteY0" fmla="*/ 68 h 1101262"/>
              <a:gd name="connsiteX1" fmla="*/ 362406 w 363947"/>
              <a:gd name="connsiteY1" fmla="*/ 359901 h 1101262"/>
              <a:gd name="connsiteX2" fmla="*/ 292556 w 363947"/>
              <a:gd name="connsiteY2" fmla="*/ 116485 h 1101262"/>
              <a:gd name="connsiteX3" fmla="*/ 332773 w 363947"/>
              <a:gd name="connsiteY3" fmla="*/ 372601 h 1101262"/>
              <a:gd name="connsiteX4" fmla="*/ 347589 w 363947"/>
              <a:gd name="connsiteY4" fmla="*/ 753601 h 1101262"/>
              <a:gd name="connsiteX5" fmla="*/ 343356 w 363947"/>
              <a:gd name="connsiteY5" fmla="*/ 586385 h 1101262"/>
              <a:gd name="connsiteX6" fmla="*/ 286206 w 363947"/>
              <a:gd name="connsiteY6" fmla="*/ 836151 h 1101262"/>
              <a:gd name="connsiteX7" fmla="*/ 146506 w 363947"/>
              <a:gd name="connsiteY7" fmla="*/ 1028768 h 1101262"/>
              <a:gd name="connsiteX8" fmla="*/ 332773 w 363947"/>
              <a:gd name="connsiteY8" fmla="*/ 817101 h 1101262"/>
              <a:gd name="connsiteX9" fmla="*/ 11039 w 363947"/>
              <a:gd name="connsiteY9" fmla="*/ 1096501 h 1101262"/>
              <a:gd name="connsiteX10" fmla="*/ 74539 w 363947"/>
              <a:gd name="connsiteY10" fmla="*/ 535585 h 1101262"/>
              <a:gd name="connsiteX11" fmla="*/ 74539 w 363947"/>
              <a:gd name="connsiteY11" fmla="*/ 916585 h 1101262"/>
              <a:gd name="connsiteX12" fmla="*/ 53373 w 363947"/>
              <a:gd name="connsiteY12" fmla="*/ 639301 h 1101262"/>
              <a:gd name="connsiteX13" fmla="*/ 53373 w 363947"/>
              <a:gd name="connsiteY13" fmla="*/ 167285 h 1101262"/>
              <a:gd name="connsiteX14" fmla="*/ 72423 w 363947"/>
              <a:gd name="connsiteY14" fmla="*/ 298518 h 1101262"/>
              <a:gd name="connsiteX15" fmla="*/ 66073 w 363947"/>
              <a:gd name="connsiteY15" fmla="*/ 78385 h 1101262"/>
              <a:gd name="connsiteX16" fmla="*/ 138039 w 363947"/>
              <a:gd name="connsiteY16" fmla="*/ 31818 h 1101262"/>
              <a:gd name="connsiteX17" fmla="*/ 17389 w 363947"/>
              <a:gd name="connsiteY17" fmla="*/ 393768 h 1101262"/>
              <a:gd name="connsiteX18" fmla="*/ 212123 w 363947"/>
              <a:gd name="connsiteY18" fmla="*/ 68 h 11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3947" h="1101262">
                <a:moveTo>
                  <a:pt x="212123" y="68"/>
                </a:moveTo>
                <a:cubicBezTo>
                  <a:pt x="269626" y="-5577"/>
                  <a:pt x="349000" y="340498"/>
                  <a:pt x="362406" y="359901"/>
                </a:cubicBezTo>
                <a:cubicBezTo>
                  <a:pt x="375812" y="379304"/>
                  <a:pt x="297495" y="114368"/>
                  <a:pt x="292556" y="116485"/>
                </a:cubicBezTo>
                <a:cubicBezTo>
                  <a:pt x="287617" y="118602"/>
                  <a:pt x="323601" y="266415"/>
                  <a:pt x="332773" y="372601"/>
                </a:cubicBezTo>
                <a:cubicBezTo>
                  <a:pt x="341945" y="478787"/>
                  <a:pt x="345825" y="717970"/>
                  <a:pt x="347589" y="753601"/>
                </a:cubicBezTo>
                <a:cubicBezTo>
                  <a:pt x="349353" y="789232"/>
                  <a:pt x="353587" y="572627"/>
                  <a:pt x="343356" y="586385"/>
                </a:cubicBezTo>
                <a:cubicBezTo>
                  <a:pt x="333126" y="600143"/>
                  <a:pt x="319014" y="762421"/>
                  <a:pt x="286206" y="836151"/>
                </a:cubicBezTo>
                <a:cubicBezTo>
                  <a:pt x="253398" y="909881"/>
                  <a:pt x="138745" y="1031943"/>
                  <a:pt x="146506" y="1028768"/>
                </a:cubicBezTo>
                <a:cubicBezTo>
                  <a:pt x="154267" y="1025593"/>
                  <a:pt x="355351" y="805812"/>
                  <a:pt x="332773" y="817101"/>
                </a:cubicBezTo>
                <a:cubicBezTo>
                  <a:pt x="310195" y="828390"/>
                  <a:pt x="54078" y="1143420"/>
                  <a:pt x="11039" y="1096501"/>
                </a:cubicBezTo>
                <a:cubicBezTo>
                  <a:pt x="-32000" y="1049582"/>
                  <a:pt x="63956" y="565571"/>
                  <a:pt x="74539" y="535585"/>
                </a:cubicBezTo>
                <a:cubicBezTo>
                  <a:pt x="85122" y="505599"/>
                  <a:pt x="78067" y="899299"/>
                  <a:pt x="74539" y="916585"/>
                </a:cubicBezTo>
                <a:cubicBezTo>
                  <a:pt x="71011" y="933871"/>
                  <a:pt x="56901" y="764184"/>
                  <a:pt x="53373" y="639301"/>
                </a:cubicBezTo>
                <a:cubicBezTo>
                  <a:pt x="49845" y="514418"/>
                  <a:pt x="50198" y="224082"/>
                  <a:pt x="53373" y="167285"/>
                </a:cubicBezTo>
                <a:cubicBezTo>
                  <a:pt x="56548" y="110488"/>
                  <a:pt x="70306" y="313335"/>
                  <a:pt x="72423" y="298518"/>
                </a:cubicBezTo>
                <a:cubicBezTo>
                  <a:pt x="74540" y="283701"/>
                  <a:pt x="55137" y="122835"/>
                  <a:pt x="66073" y="78385"/>
                </a:cubicBezTo>
                <a:cubicBezTo>
                  <a:pt x="77009" y="33935"/>
                  <a:pt x="146153" y="-20746"/>
                  <a:pt x="138039" y="31818"/>
                </a:cubicBezTo>
                <a:cubicBezTo>
                  <a:pt x="129925" y="84382"/>
                  <a:pt x="11745" y="395532"/>
                  <a:pt x="17389" y="393768"/>
                </a:cubicBezTo>
                <a:cubicBezTo>
                  <a:pt x="23033" y="392004"/>
                  <a:pt x="154620" y="5713"/>
                  <a:pt x="212123" y="68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: 図形 233">
            <a:extLst>
              <a:ext uri="{FF2B5EF4-FFF2-40B4-BE49-F238E27FC236}">
                <a16:creationId xmlns:a16="http://schemas.microsoft.com/office/drawing/2014/main" id="{4E643251-98C3-48E0-AC4D-7DEDB7DE7E44}"/>
              </a:ext>
            </a:extLst>
          </p:cNvPr>
          <p:cNvSpPr/>
          <p:nvPr/>
        </p:nvSpPr>
        <p:spPr>
          <a:xfrm>
            <a:off x="6861129" y="5835461"/>
            <a:ext cx="784447" cy="1063789"/>
          </a:xfrm>
          <a:custGeom>
            <a:avLst/>
            <a:gdLst>
              <a:gd name="connsiteX0" fmla="*/ 784271 w 784447"/>
              <a:gd name="connsiteY0" fmla="*/ 454214 h 1063789"/>
              <a:gd name="connsiteX1" fmla="*/ 565196 w 784447"/>
              <a:gd name="connsiteY1" fmla="*/ 971739 h 1063789"/>
              <a:gd name="connsiteX2" fmla="*/ 558846 w 784447"/>
              <a:gd name="connsiteY2" fmla="*/ 987614 h 1063789"/>
              <a:gd name="connsiteX3" fmla="*/ 454071 w 784447"/>
              <a:gd name="connsiteY3" fmla="*/ 978089 h 1063789"/>
              <a:gd name="connsiteX4" fmla="*/ 46 w 784447"/>
              <a:gd name="connsiteY4" fmla="*/ 978089 h 1063789"/>
              <a:gd name="connsiteX5" fmla="*/ 482646 w 784447"/>
              <a:gd name="connsiteY5" fmla="*/ 1057464 h 1063789"/>
              <a:gd name="connsiteX6" fmla="*/ 34971 w 784447"/>
              <a:gd name="connsiteY6" fmla="*/ 1041589 h 1063789"/>
              <a:gd name="connsiteX7" fmla="*/ 111171 w 784447"/>
              <a:gd name="connsiteY7" fmla="*/ 905064 h 1063789"/>
              <a:gd name="connsiteX8" fmla="*/ 298496 w 784447"/>
              <a:gd name="connsiteY8" fmla="*/ 19239 h 1063789"/>
              <a:gd name="connsiteX9" fmla="*/ 288971 w 784447"/>
              <a:gd name="connsiteY9" fmla="*/ 314514 h 1063789"/>
              <a:gd name="connsiteX10" fmla="*/ 396921 w 784447"/>
              <a:gd name="connsiteY10" fmla="*/ 539939 h 1063789"/>
              <a:gd name="connsiteX11" fmla="*/ 565196 w 784447"/>
              <a:gd name="connsiteY11" fmla="*/ 870139 h 1063789"/>
              <a:gd name="connsiteX12" fmla="*/ 352471 w 784447"/>
              <a:gd name="connsiteY12" fmla="*/ 130364 h 1063789"/>
              <a:gd name="connsiteX13" fmla="*/ 511221 w 784447"/>
              <a:gd name="connsiteY13" fmla="*/ 438339 h 1063789"/>
              <a:gd name="connsiteX14" fmla="*/ 600121 w 784447"/>
              <a:gd name="connsiteY14" fmla="*/ 597089 h 1063789"/>
              <a:gd name="connsiteX15" fmla="*/ 784271 w 784447"/>
              <a:gd name="connsiteY15" fmla="*/ 454214 h 106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84447" h="1063789">
                <a:moveTo>
                  <a:pt x="784271" y="454214"/>
                </a:moveTo>
                <a:cubicBezTo>
                  <a:pt x="778450" y="516656"/>
                  <a:pt x="602767" y="882839"/>
                  <a:pt x="565196" y="971739"/>
                </a:cubicBezTo>
                <a:cubicBezTo>
                  <a:pt x="527625" y="1060639"/>
                  <a:pt x="577367" y="986556"/>
                  <a:pt x="558846" y="987614"/>
                </a:cubicBezTo>
                <a:cubicBezTo>
                  <a:pt x="540325" y="988672"/>
                  <a:pt x="547204" y="979676"/>
                  <a:pt x="454071" y="978089"/>
                </a:cubicBezTo>
                <a:cubicBezTo>
                  <a:pt x="360938" y="976502"/>
                  <a:pt x="-4716" y="964860"/>
                  <a:pt x="46" y="978089"/>
                </a:cubicBezTo>
                <a:cubicBezTo>
                  <a:pt x="4808" y="991318"/>
                  <a:pt x="476825" y="1046881"/>
                  <a:pt x="482646" y="1057464"/>
                </a:cubicBezTo>
                <a:cubicBezTo>
                  <a:pt x="488467" y="1068047"/>
                  <a:pt x="96883" y="1066989"/>
                  <a:pt x="34971" y="1041589"/>
                </a:cubicBezTo>
                <a:cubicBezTo>
                  <a:pt x="-26941" y="1016189"/>
                  <a:pt x="67250" y="1075456"/>
                  <a:pt x="111171" y="905064"/>
                </a:cubicBezTo>
                <a:cubicBezTo>
                  <a:pt x="155092" y="734672"/>
                  <a:pt x="268863" y="117664"/>
                  <a:pt x="298496" y="19239"/>
                </a:cubicBezTo>
                <a:cubicBezTo>
                  <a:pt x="328129" y="-79186"/>
                  <a:pt x="272567" y="227731"/>
                  <a:pt x="288971" y="314514"/>
                </a:cubicBezTo>
                <a:cubicBezTo>
                  <a:pt x="305375" y="401297"/>
                  <a:pt x="350884" y="447335"/>
                  <a:pt x="396921" y="539939"/>
                </a:cubicBezTo>
                <a:cubicBezTo>
                  <a:pt x="442958" y="632543"/>
                  <a:pt x="572604" y="938402"/>
                  <a:pt x="565196" y="870139"/>
                </a:cubicBezTo>
                <a:cubicBezTo>
                  <a:pt x="557788" y="801877"/>
                  <a:pt x="361467" y="202331"/>
                  <a:pt x="352471" y="130364"/>
                </a:cubicBezTo>
                <a:cubicBezTo>
                  <a:pt x="343475" y="58397"/>
                  <a:pt x="469946" y="360552"/>
                  <a:pt x="511221" y="438339"/>
                </a:cubicBezTo>
                <a:cubicBezTo>
                  <a:pt x="552496" y="516126"/>
                  <a:pt x="549850" y="594443"/>
                  <a:pt x="600121" y="597089"/>
                </a:cubicBezTo>
                <a:cubicBezTo>
                  <a:pt x="650392" y="599735"/>
                  <a:pt x="790092" y="391772"/>
                  <a:pt x="784271" y="454214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: 図形 234">
            <a:extLst>
              <a:ext uri="{FF2B5EF4-FFF2-40B4-BE49-F238E27FC236}">
                <a16:creationId xmlns:a16="http://schemas.microsoft.com/office/drawing/2014/main" id="{4B897C48-B956-4148-94EF-8FF502269578}"/>
              </a:ext>
            </a:extLst>
          </p:cNvPr>
          <p:cNvSpPr/>
          <p:nvPr/>
        </p:nvSpPr>
        <p:spPr>
          <a:xfrm>
            <a:off x="6973863" y="6204739"/>
            <a:ext cx="709463" cy="634748"/>
          </a:xfrm>
          <a:custGeom>
            <a:avLst/>
            <a:gdLst>
              <a:gd name="connsiteX0" fmla="*/ 160362 w 709463"/>
              <a:gd name="connsiteY0" fmla="*/ 21436 h 634748"/>
              <a:gd name="connsiteX1" fmla="*/ 236562 w 709463"/>
              <a:gd name="connsiteY1" fmla="*/ 50011 h 634748"/>
              <a:gd name="connsiteX2" fmla="*/ 639787 w 709463"/>
              <a:gd name="connsiteY2" fmla="*/ 246861 h 634748"/>
              <a:gd name="connsiteX3" fmla="*/ 614387 w 709463"/>
              <a:gd name="connsiteY3" fmla="*/ 227811 h 634748"/>
              <a:gd name="connsiteX4" fmla="*/ 706462 w 709463"/>
              <a:gd name="connsiteY4" fmla="*/ 94461 h 634748"/>
              <a:gd name="connsiteX5" fmla="*/ 484212 w 709463"/>
              <a:gd name="connsiteY5" fmla="*/ 592936 h 634748"/>
              <a:gd name="connsiteX6" fmla="*/ 446112 w 709463"/>
              <a:gd name="connsiteY6" fmla="*/ 596111 h 634748"/>
              <a:gd name="connsiteX7" fmla="*/ 436587 w 709463"/>
              <a:gd name="connsiteY7" fmla="*/ 567536 h 634748"/>
              <a:gd name="connsiteX8" fmla="*/ 255612 w 709463"/>
              <a:gd name="connsiteY8" fmla="*/ 618336 h 634748"/>
              <a:gd name="connsiteX9" fmla="*/ 1612 w 709463"/>
              <a:gd name="connsiteY9" fmla="*/ 634211 h 634748"/>
              <a:gd name="connsiteX10" fmla="*/ 385787 w 709463"/>
              <a:gd name="connsiteY10" fmla="*/ 602461 h 634748"/>
              <a:gd name="connsiteX11" fmla="*/ 268312 w 709463"/>
              <a:gd name="connsiteY11" fmla="*/ 418311 h 634748"/>
              <a:gd name="connsiteX12" fmla="*/ 160362 w 709463"/>
              <a:gd name="connsiteY12" fmla="*/ 21436 h 634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9463" h="634748">
                <a:moveTo>
                  <a:pt x="160362" y="21436"/>
                </a:moveTo>
                <a:cubicBezTo>
                  <a:pt x="155070" y="-39947"/>
                  <a:pt x="236562" y="50011"/>
                  <a:pt x="236562" y="50011"/>
                </a:cubicBezTo>
                <a:cubicBezTo>
                  <a:pt x="316466" y="87582"/>
                  <a:pt x="576816" y="217228"/>
                  <a:pt x="639787" y="246861"/>
                </a:cubicBezTo>
                <a:cubicBezTo>
                  <a:pt x="702758" y="276494"/>
                  <a:pt x="603275" y="253211"/>
                  <a:pt x="614387" y="227811"/>
                </a:cubicBezTo>
                <a:cubicBezTo>
                  <a:pt x="625499" y="202411"/>
                  <a:pt x="728158" y="33607"/>
                  <a:pt x="706462" y="94461"/>
                </a:cubicBezTo>
                <a:cubicBezTo>
                  <a:pt x="684766" y="155315"/>
                  <a:pt x="527604" y="509328"/>
                  <a:pt x="484212" y="592936"/>
                </a:cubicBezTo>
                <a:cubicBezTo>
                  <a:pt x="440820" y="676544"/>
                  <a:pt x="454049" y="600344"/>
                  <a:pt x="446112" y="596111"/>
                </a:cubicBezTo>
                <a:cubicBezTo>
                  <a:pt x="438175" y="591878"/>
                  <a:pt x="468337" y="563832"/>
                  <a:pt x="436587" y="567536"/>
                </a:cubicBezTo>
                <a:cubicBezTo>
                  <a:pt x="404837" y="571240"/>
                  <a:pt x="328108" y="607224"/>
                  <a:pt x="255612" y="618336"/>
                </a:cubicBezTo>
                <a:cubicBezTo>
                  <a:pt x="183116" y="629449"/>
                  <a:pt x="-20084" y="636857"/>
                  <a:pt x="1612" y="634211"/>
                </a:cubicBezTo>
                <a:cubicBezTo>
                  <a:pt x="23308" y="631565"/>
                  <a:pt x="341337" y="638444"/>
                  <a:pt x="385787" y="602461"/>
                </a:cubicBezTo>
                <a:cubicBezTo>
                  <a:pt x="430237" y="566478"/>
                  <a:pt x="310116" y="511444"/>
                  <a:pt x="268312" y="418311"/>
                </a:cubicBezTo>
                <a:cubicBezTo>
                  <a:pt x="226508" y="325178"/>
                  <a:pt x="165654" y="82819"/>
                  <a:pt x="160362" y="21436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: 図形 235">
            <a:extLst>
              <a:ext uri="{FF2B5EF4-FFF2-40B4-BE49-F238E27FC236}">
                <a16:creationId xmlns:a16="http://schemas.microsoft.com/office/drawing/2014/main" id="{90D687BB-B57B-4C1F-95AF-17043369701D}"/>
              </a:ext>
            </a:extLst>
          </p:cNvPr>
          <p:cNvSpPr/>
          <p:nvPr/>
        </p:nvSpPr>
        <p:spPr>
          <a:xfrm>
            <a:off x="7153845" y="6037755"/>
            <a:ext cx="544614" cy="768471"/>
          </a:xfrm>
          <a:custGeom>
            <a:avLst/>
            <a:gdLst>
              <a:gd name="connsiteX0" fmla="*/ 12130 w 544614"/>
              <a:gd name="connsiteY0" fmla="*/ 207470 h 768471"/>
              <a:gd name="connsiteX1" fmla="*/ 520130 w 544614"/>
              <a:gd name="connsiteY1" fmla="*/ 1095 h 768471"/>
              <a:gd name="connsiteX2" fmla="*/ 447105 w 544614"/>
              <a:gd name="connsiteY2" fmla="*/ 153495 h 768471"/>
              <a:gd name="connsiteX3" fmla="*/ 294705 w 544614"/>
              <a:gd name="connsiteY3" fmla="*/ 693245 h 768471"/>
              <a:gd name="connsiteX4" fmla="*/ 294705 w 544614"/>
              <a:gd name="connsiteY4" fmla="*/ 753570 h 768471"/>
              <a:gd name="connsiteX5" fmla="*/ 228030 w 544614"/>
              <a:gd name="connsiteY5" fmla="*/ 591645 h 768471"/>
              <a:gd name="connsiteX6" fmla="*/ 85155 w 544614"/>
              <a:gd name="connsiteY6" fmla="*/ 315420 h 768471"/>
              <a:gd name="connsiteX7" fmla="*/ 151830 w 544614"/>
              <a:gd name="connsiteY7" fmla="*/ 375745 h 768471"/>
              <a:gd name="connsiteX8" fmla="*/ 12130 w 544614"/>
              <a:gd name="connsiteY8" fmla="*/ 207470 h 76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614" h="768471">
                <a:moveTo>
                  <a:pt x="12130" y="207470"/>
                </a:moveTo>
                <a:cubicBezTo>
                  <a:pt x="73513" y="145028"/>
                  <a:pt x="447634" y="10091"/>
                  <a:pt x="520130" y="1095"/>
                </a:cubicBezTo>
                <a:cubicBezTo>
                  <a:pt x="592626" y="-7901"/>
                  <a:pt x="484676" y="38137"/>
                  <a:pt x="447105" y="153495"/>
                </a:cubicBezTo>
                <a:cubicBezTo>
                  <a:pt x="409534" y="268853"/>
                  <a:pt x="320105" y="593232"/>
                  <a:pt x="294705" y="693245"/>
                </a:cubicBezTo>
                <a:cubicBezTo>
                  <a:pt x="269305" y="793258"/>
                  <a:pt x="305817" y="770503"/>
                  <a:pt x="294705" y="753570"/>
                </a:cubicBezTo>
                <a:cubicBezTo>
                  <a:pt x="283593" y="736637"/>
                  <a:pt x="262955" y="664670"/>
                  <a:pt x="228030" y="591645"/>
                </a:cubicBezTo>
                <a:cubicBezTo>
                  <a:pt x="193105" y="518620"/>
                  <a:pt x="97855" y="351403"/>
                  <a:pt x="85155" y="315420"/>
                </a:cubicBezTo>
                <a:cubicBezTo>
                  <a:pt x="72455" y="279437"/>
                  <a:pt x="161884" y="395324"/>
                  <a:pt x="151830" y="375745"/>
                </a:cubicBezTo>
                <a:cubicBezTo>
                  <a:pt x="141776" y="356166"/>
                  <a:pt x="-49253" y="269912"/>
                  <a:pt x="12130" y="207470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: 図形 236">
            <a:extLst>
              <a:ext uri="{FF2B5EF4-FFF2-40B4-BE49-F238E27FC236}">
                <a16:creationId xmlns:a16="http://schemas.microsoft.com/office/drawing/2014/main" id="{492567C7-1ECE-4694-AFE7-87A14DD3C73D}"/>
              </a:ext>
            </a:extLst>
          </p:cNvPr>
          <p:cNvSpPr/>
          <p:nvPr/>
        </p:nvSpPr>
        <p:spPr>
          <a:xfrm>
            <a:off x="7343775" y="5033591"/>
            <a:ext cx="719201" cy="413432"/>
          </a:xfrm>
          <a:custGeom>
            <a:avLst/>
            <a:gdLst>
              <a:gd name="connsiteX0" fmla="*/ 0 w 719201"/>
              <a:gd name="connsiteY0" fmla="*/ 11484 h 413432"/>
              <a:gd name="connsiteX1" fmla="*/ 260350 w 719201"/>
              <a:gd name="connsiteY1" fmla="*/ 55934 h 413432"/>
              <a:gd name="connsiteX2" fmla="*/ 258763 w 719201"/>
              <a:gd name="connsiteY2" fmla="*/ 79747 h 413432"/>
              <a:gd name="connsiteX3" fmla="*/ 365125 w 719201"/>
              <a:gd name="connsiteY3" fmla="*/ 125784 h 413432"/>
              <a:gd name="connsiteX4" fmla="*/ 269875 w 719201"/>
              <a:gd name="connsiteY4" fmla="*/ 167059 h 413432"/>
              <a:gd name="connsiteX5" fmla="*/ 531813 w 719201"/>
              <a:gd name="connsiteY5" fmla="*/ 224209 h 413432"/>
              <a:gd name="connsiteX6" fmla="*/ 530225 w 719201"/>
              <a:gd name="connsiteY6" fmla="*/ 275009 h 413432"/>
              <a:gd name="connsiteX7" fmla="*/ 642938 w 719201"/>
              <a:gd name="connsiteY7" fmla="*/ 344859 h 413432"/>
              <a:gd name="connsiteX8" fmla="*/ 717550 w 719201"/>
              <a:gd name="connsiteY8" fmla="*/ 408359 h 413432"/>
              <a:gd name="connsiteX9" fmla="*/ 571500 w 719201"/>
              <a:gd name="connsiteY9" fmla="*/ 203572 h 413432"/>
              <a:gd name="connsiteX10" fmla="*/ 461963 w 719201"/>
              <a:gd name="connsiteY10" fmla="*/ 109909 h 413432"/>
              <a:gd name="connsiteX11" fmla="*/ 217488 w 719201"/>
              <a:gd name="connsiteY11" fmla="*/ 44822 h 413432"/>
              <a:gd name="connsiteX12" fmla="*/ 430213 w 719201"/>
              <a:gd name="connsiteY12" fmla="*/ 44822 h 413432"/>
              <a:gd name="connsiteX13" fmla="*/ 257175 w 719201"/>
              <a:gd name="connsiteY13" fmla="*/ 1959 h 413432"/>
              <a:gd name="connsiteX14" fmla="*/ 185738 w 719201"/>
              <a:gd name="connsiteY14" fmla="*/ 6722 h 413432"/>
              <a:gd name="connsiteX15" fmla="*/ 0 w 719201"/>
              <a:gd name="connsiteY15" fmla="*/ 11484 h 41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9201" h="413432">
                <a:moveTo>
                  <a:pt x="0" y="11484"/>
                </a:moveTo>
                <a:cubicBezTo>
                  <a:pt x="108611" y="28020"/>
                  <a:pt x="217223" y="44557"/>
                  <a:pt x="260350" y="55934"/>
                </a:cubicBezTo>
                <a:cubicBezTo>
                  <a:pt x="303477" y="67311"/>
                  <a:pt x="241301" y="68105"/>
                  <a:pt x="258763" y="79747"/>
                </a:cubicBezTo>
                <a:cubicBezTo>
                  <a:pt x="276225" y="91389"/>
                  <a:pt x="363273" y="111232"/>
                  <a:pt x="365125" y="125784"/>
                </a:cubicBezTo>
                <a:cubicBezTo>
                  <a:pt x="366977" y="140336"/>
                  <a:pt x="242094" y="150655"/>
                  <a:pt x="269875" y="167059"/>
                </a:cubicBezTo>
                <a:cubicBezTo>
                  <a:pt x="297656" y="183463"/>
                  <a:pt x="488421" y="206217"/>
                  <a:pt x="531813" y="224209"/>
                </a:cubicBezTo>
                <a:cubicBezTo>
                  <a:pt x="575205" y="242201"/>
                  <a:pt x="511704" y="254901"/>
                  <a:pt x="530225" y="275009"/>
                </a:cubicBezTo>
                <a:cubicBezTo>
                  <a:pt x="548746" y="295117"/>
                  <a:pt x="611717" y="322634"/>
                  <a:pt x="642938" y="344859"/>
                </a:cubicBezTo>
                <a:cubicBezTo>
                  <a:pt x="674159" y="367084"/>
                  <a:pt x="729456" y="431907"/>
                  <a:pt x="717550" y="408359"/>
                </a:cubicBezTo>
                <a:cubicBezTo>
                  <a:pt x="705644" y="384811"/>
                  <a:pt x="614098" y="253314"/>
                  <a:pt x="571500" y="203572"/>
                </a:cubicBezTo>
                <a:cubicBezTo>
                  <a:pt x="528902" y="153830"/>
                  <a:pt x="520965" y="136367"/>
                  <a:pt x="461963" y="109909"/>
                </a:cubicBezTo>
                <a:cubicBezTo>
                  <a:pt x="402961" y="83451"/>
                  <a:pt x="222780" y="55670"/>
                  <a:pt x="217488" y="44822"/>
                </a:cubicBezTo>
                <a:cubicBezTo>
                  <a:pt x="212196" y="33974"/>
                  <a:pt x="423599" y="51966"/>
                  <a:pt x="430213" y="44822"/>
                </a:cubicBezTo>
                <a:cubicBezTo>
                  <a:pt x="436827" y="37678"/>
                  <a:pt x="297921" y="8309"/>
                  <a:pt x="257175" y="1959"/>
                </a:cubicBezTo>
                <a:cubicBezTo>
                  <a:pt x="216429" y="-4391"/>
                  <a:pt x="185738" y="6722"/>
                  <a:pt x="185738" y="6722"/>
                </a:cubicBezTo>
                <a:lnTo>
                  <a:pt x="0" y="11484"/>
                </a:ln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: 図形 237">
            <a:extLst>
              <a:ext uri="{FF2B5EF4-FFF2-40B4-BE49-F238E27FC236}">
                <a16:creationId xmlns:a16="http://schemas.microsoft.com/office/drawing/2014/main" id="{06DABC53-B650-4427-91A8-BA159EC72970}"/>
              </a:ext>
            </a:extLst>
          </p:cNvPr>
          <p:cNvSpPr/>
          <p:nvPr/>
        </p:nvSpPr>
        <p:spPr>
          <a:xfrm>
            <a:off x="7716727" y="5364736"/>
            <a:ext cx="846771" cy="963208"/>
          </a:xfrm>
          <a:custGeom>
            <a:avLst/>
            <a:gdLst>
              <a:gd name="connsiteX0" fmla="*/ 834606 w 846771"/>
              <a:gd name="connsiteY0" fmla="*/ 7364 h 963208"/>
              <a:gd name="connsiteX1" fmla="*/ 707606 w 846771"/>
              <a:gd name="connsiteY1" fmla="*/ 216914 h 963208"/>
              <a:gd name="connsiteX2" fmla="*/ 811323 w 846771"/>
              <a:gd name="connsiteY2" fmla="*/ 557697 h 963208"/>
              <a:gd name="connsiteX3" fmla="*/ 667390 w 846771"/>
              <a:gd name="connsiteY3" fmla="*/ 352381 h 963208"/>
              <a:gd name="connsiteX4" fmla="*/ 614473 w 846771"/>
              <a:gd name="connsiteY4" fmla="*/ 303697 h 963208"/>
              <a:gd name="connsiteX5" fmla="*/ 597540 w 846771"/>
              <a:gd name="connsiteY5" fmla="*/ 614847 h 963208"/>
              <a:gd name="connsiteX6" fmla="*/ 586956 w 846771"/>
              <a:gd name="connsiteY6" fmla="*/ 640247 h 963208"/>
              <a:gd name="connsiteX7" fmla="*/ 504406 w 846771"/>
              <a:gd name="connsiteY7" fmla="*/ 415881 h 963208"/>
              <a:gd name="connsiteX8" fmla="*/ 434556 w 846771"/>
              <a:gd name="connsiteY8" fmla="*/ 576747 h 963208"/>
              <a:gd name="connsiteX9" fmla="*/ 186906 w 846771"/>
              <a:gd name="connsiteY9" fmla="*/ 727031 h 963208"/>
              <a:gd name="connsiteX10" fmla="*/ 335073 w 846771"/>
              <a:gd name="connsiteY10" fmla="*/ 561931 h 963208"/>
              <a:gd name="connsiteX11" fmla="*/ 108590 w 846771"/>
              <a:gd name="connsiteY11" fmla="*/ 752431 h 963208"/>
              <a:gd name="connsiteX12" fmla="*/ 182673 w 846771"/>
              <a:gd name="connsiteY12" fmla="*/ 959864 h 963208"/>
              <a:gd name="connsiteX13" fmla="*/ 76840 w 846771"/>
              <a:gd name="connsiteY13" fmla="*/ 873081 h 963208"/>
              <a:gd name="connsiteX14" fmla="*/ 13340 w 846771"/>
              <a:gd name="connsiteY14" fmla="*/ 773597 h 963208"/>
              <a:gd name="connsiteX15" fmla="*/ 345656 w 846771"/>
              <a:gd name="connsiteY15" fmla="*/ 479381 h 963208"/>
              <a:gd name="connsiteX16" fmla="*/ 834606 w 846771"/>
              <a:gd name="connsiteY16" fmla="*/ 7364 h 963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6771" h="963208">
                <a:moveTo>
                  <a:pt x="834606" y="7364"/>
                </a:moveTo>
                <a:cubicBezTo>
                  <a:pt x="894931" y="-36380"/>
                  <a:pt x="711486" y="125192"/>
                  <a:pt x="707606" y="216914"/>
                </a:cubicBezTo>
                <a:cubicBezTo>
                  <a:pt x="703726" y="308636"/>
                  <a:pt x="818026" y="535119"/>
                  <a:pt x="811323" y="557697"/>
                </a:cubicBezTo>
                <a:cubicBezTo>
                  <a:pt x="804620" y="580275"/>
                  <a:pt x="700198" y="394714"/>
                  <a:pt x="667390" y="352381"/>
                </a:cubicBezTo>
                <a:cubicBezTo>
                  <a:pt x="634582" y="310048"/>
                  <a:pt x="626115" y="259953"/>
                  <a:pt x="614473" y="303697"/>
                </a:cubicBezTo>
                <a:cubicBezTo>
                  <a:pt x="602831" y="347441"/>
                  <a:pt x="602126" y="558755"/>
                  <a:pt x="597540" y="614847"/>
                </a:cubicBezTo>
                <a:cubicBezTo>
                  <a:pt x="592954" y="670939"/>
                  <a:pt x="602478" y="673408"/>
                  <a:pt x="586956" y="640247"/>
                </a:cubicBezTo>
                <a:cubicBezTo>
                  <a:pt x="571434" y="607086"/>
                  <a:pt x="529806" y="426464"/>
                  <a:pt x="504406" y="415881"/>
                </a:cubicBezTo>
                <a:cubicBezTo>
                  <a:pt x="479006" y="405298"/>
                  <a:pt x="487473" y="524889"/>
                  <a:pt x="434556" y="576747"/>
                </a:cubicBezTo>
                <a:cubicBezTo>
                  <a:pt x="381639" y="628605"/>
                  <a:pt x="203486" y="729500"/>
                  <a:pt x="186906" y="727031"/>
                </a:cubicBezTo>
                <a:cubicBezTo>
                  <a:pt x="170326" y="724562"/>
                  <a:pt x="348126" y="557698"/>
                  <a:pt x="335073" y="561931"/>
                </a:cubicBezTo>
                <a:cubicBezTo>
                  <a:pt x="322020" y="566164"/>
                  <a:pt x="133990" y="686109"/>
                  <a:pt x="108590" y="752431"/>
                </a:cubicBezTo>
                <a:cubicBezTo>
                  <a:pt x="83190" y="818753"/>
                  <a:pt x="187965" y="939756"/>
                  <a:pt x="182673" y="959864"/>
                </a:cubicBezTo>
                <a:cubicBezTo>
                  <a:pt x="177381" y="979972"/>
                  <a:pt x="105062" y="904126"/>
                  <a:pt x="76840" y="873081"/>
                </a:cubicBezTo>
                <a:cubicBezTo>
                  <a:pt x="48618" y="842037"/>
                  <a:pt x="-31463" y="839214"/>
                  <a:pt x="13340" y="773597"/>
                </a:cubicBezTo>
                <a:cubicBezTo>
                  <a:pt x="58143" y="707980"/>
                  <a:pt x="208778" y="610261"/>
                  <a:pt x="345656" y="479381"/>
                </a:cubicBezTo>
                <a:cubicBezTo>
                  <a:pt x="482534" y="348501"/>
                  <a:pt x="774281" y="51108"/>
                  <a:pt x="834606" y="7364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: 図形 238">
            <a:extLst>
              <a:ext uri="{FF2B5EF4-FFF2-40B4-BE49-F238E27FC236}">
                <a16:creationId xmlns:a16="http://schemas.microsoft.com/office/drawing/2014/main" id="{4E79DA1D-FD5B-4FC6-BD4A-AD9E0BAA6EDC}"/>
              </a:ext>
            </a:extLst>
          </p:cNvPr>
          <p:cNvSpPr/>
          <p:nvPr/>
        </p:nvSpPr>
        <p:spPr>
          <a:xfrm>
            <a:off x="8036356" y="5988144"/>
            <a:ext cx="398409" cy="800499"/>
          </a:xfrm>
          <a:custGeom>
            <a:avLst/>
            <a:gdLst>
              <a:gd name="connsiteX0" fmla="*/ 215469 w 398409"/>
              <a:gd name="connsiteY0" fmla="*/ 9431 h 800499"/>
              <a:gd name="connsiteX1" fmla="*/ 269444 w 398409"/>
              <a:gd name="connsiteY1" fmla="*/ 114206 h 800499"/>
              <a:gd name="connsiteX2" fmla="*/ 351994 w 398409"/>
              <a:gd name="connsiteY2" fmla="*/ 479331 h 800499"/>
              <a:gd name="connsiteX3" fmla="*/ 317069 w 398409"/>
              <a:gd name="connsiteY3" fmla="*/ 596806 h 800499"/>
              <a:gd name="connsiteX4" fmla="*/ 272619 w 398409"/>
              <a:gd name="connsiteY4" fmla="*/ 425356 h 800499"/>
              <a:gd name="connsiteX5" fmla="*/ 202769 w 398409"/>
              <a:gd name="connsiteY5" fmla="*/ 714281 h 800499"/>
              <a:gd name="connsiteX6" fmla="*/ 132919 w 398409"/>
              <a:gd name="connsiteY6" fmla="*/ 561881 h 800499"/>
              <a:gd name="connsiteX7" fmla="*/ 2744 w 398409"/>
              <a:gd name="connsiteY7" fmla="*/ 457106 h 800499"/>
              <a:gd name="connsiteX8" fmla="*/ 266269 w 398409"/>
              <a:gd name="connsiteY8" fmla="*/ 790481 h 800499"/>
              <a:gd name="connsiteX9" fmla="*/ 301194 w 398409"/>
              <a:gd name="connsiteY9" fmla="*/ 692056 h 800499"/>
              <a:gd name="connsiteX10" fmla="*/ 371044 w 398409"/>
              <a:gd name="connsiteY10" fmla="*/ 472981 h 800499"/>
              <a:gd name="connsiteX11" fmla="*/ 390094 w 398409"/>
              <a:gd name="connsiteY11" fmla="*/ 314231 h 800499"/>
              <a:gd name="connsiteX12" fmla="*/ 215469 w 398409"/>
              <a:gd name="connsiteY12" fmla="*/ 9431 h 80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8409" h="800499">
                <a:moveTo>
                  <a:pt x="215469" y="9431"/>
                </a:moveTo>
                <a:cubicBezTo>
                  <a:pt x="195361" y="-23907"/>
                  <a:pt x="246690" y="35889"/>
                  <a:pt x="269444" y="114206"/>
                </a:cubicBezTo>
                <a:cubicBezTo>
                  <a:pt x="292198" y="192523"/>
                  <a:pt x="344057" y="398898"/>
                  <a:pt x="351994" y="479331"/>
                </a:cubicBezTo>
                <a:cubicBezTo>
                  <a:pt x="359931" y="559764"/>
                  <a:pt x="330298" y="605802"/>
                  <a:pt x="317069" y="596806"/>
                </a:cubicBezTo>
                <a:cubicBezTo>
                  <a:pt x="303840" y="587810"/>
                  <a:pt x="291669" y="405777"/>
                  <a:pt x="272619" y="425356"/>
                </a:cubicBezTo>
                <a:cubicBezTo>
                  <a:pt x="253569" y="444935"/>
                  <a:pt x="226052" y="691527"/>
                  <a:pt x="202769" y="714281"/>
                </a:cubicBezTo>
                <a:cubicBezTo>
                  <a:pt x="179486" y="737035"/>
                  <a:pt x="166256" y="604743"/>
                  <a:pt x="132919" y="561881"/>
                </a:cubicBezTo>
                <a:cubicBezTo>
                  <a:pt x="99582" y="519019"/>
                  <a:pt x="-19481" y="419006"/>
                  <a:pt x="2744" y="457106"/>
                </a:cubicBezTo>
                <a:cubicBezTo>
                  <a:pt x="24969" y="495206"/>
                  <a:pt x="216527" y="751323"/>
                  <a:pt x="266269" y="790481"/>
                </a:cubicBezTo>
                <a:cubicBezTo>
                  <a:pt x="316011" y="829639"/>
                  <a:pt x="283732" y="744973"/>
                  <a:pt x="301194" y="692056"/>
                </a:cubicBezTo>
                <a:cubicBezTo>
                  <a:pt x="318657" y="639139"/>
                  <a:pt x="356227" y="535952"/>
                  <a:pt x="371044" y="472981"/>
                </a:cubicBezTo>
                <a:cubicBezTo>
                  <a:pt x="385861" y="410010"/>
                  <a:pt x="411790" y="392018"/>
                  <a:pt x="390094" y="314231"/>
                </a:cubicBezTo>
                <a:cubicBezTo>
                  <a:pt x="368398" y="236444"/>
                  <a:pt x="235577" y="42769"/>
                  <a:pt x="215469" y="9431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: 図形 239">
            <a:extLst>
              <a:ext uri="{FF2B5EF4-FFF2-40B4-BE49-F238E27FC236}">
                <a16:creationId xmlns:a16="http://schemas.microsoft.com/office/drawing/2014/main" id="{C4B8D5A0-3CBC-4A1D-911B-B814D8BCAEAB}"/>
              </a:ext>
            </a:extLst>
          </p:cNvPr>
          <p:cNvSpPr/>
          <p:nvPr/>
        </p:nvSpPr>
        <p:spPr>
          <a:xfrm>
            <a:off x="8365941" y="5135253"/>
            <a:ext cx="519574" cy="489398"/>
          </a:xfrm>
          <a:custGeom>
            <a:avLst/>
            <a:gdLst>
              <a:gd name="connsiteX0" fmla="*/ 498659 w 519574"/>
              <a:gd name="connsiteY0" fmla="*/ 98735 h 489398"/>
              <a:gd name="connsiteX1" fmla="*/ 138297 w 519574"/>
              <a:gd name="connsiteY1" fmla="*/ 395597 h 489398"/>
              <a:gd name="connsiteX2" fmla="*/ 249422 w 519574"/>
              <a:gd name="connsiteY2" fmla="*/ 265422 h 489398"/>
              <a:gd name="connsiteX3" fmla="*/ 184 w 519574"/>
              <a:gd name="connsiteY3" fmla="*/ 489260 h 489398"/>
              <a:gd name="connsiteX4" fmla="*/ 295459 w 519574"/>
              <a:gd name="connsiteY4" fmla="*/ 227322 h 489398"/>
              <a:gd name="connsiteX5" fmla="*/ 124009 w 519574"/>
              <a:gd name="connsiteY5" fmla="*/ 351147 h 489398"/>
              <a:gd name="connsiteX6" fmla="*/ 519297 w 519574"/>
              <a:gd name="connsiteY6" fmla="*/ 1897 h 489398"/>
              <a:gd name="connsiteX7" fmla="*/ 189097 w 519574"/>
              <a:gd name="connsiteY7" fmla="*/ 208272 h 489398"/>
              <a:gd name="connsiteX8" fmla="*/ 335147 w 519574"/>
              <a:gd name="connsiteY8" fmla="*/ 136835 h 489398"/>
              <a:gd name="connsiteX9" fmla="*/ 498659 w 519574"/>
              <a:gd name="connsiteY9" fmla="*/ 98735 h 48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9574" h="489398">
                <a:moveTo>
                  <a:pt x="498659" y="98735"/>
                </a:moveTo>
                <a:cubicBezTo>
                  <a:pt x="465851" y="141862"/>
                  <a:pt x="179836" y="367816"/>
                  <a:pt x="138297" y="395597"/>
                </a:cubicBezTo>
                <a:cubicBezTo>
                  <a:pt x="96758" y="423378"/>
                  <a:pt x="272441" y="249812"/>
                  <a:pt x="249422" y="265422"/>
                </a:cubicBezTo>
                <a:cubicBezTo>
                  <a:pt x="226403" y="281033"/>
                  <a:pt x="-7489" y="495610"/>
                  <a:pt x="184" y="489260"/>
                </a:cubicBezTo>
                <a:cubicBezTo>
                  <a:pt x="7857" y="482910"/>
                  <a:pt x="274822" y="250341"/>
                  <a:pt x="295459" y="227322"/>
                </a:cubicBezTo>
                <a:cubicBezTo>
                  <a:pt x="316096" y="204303"/>
                  <a:pt x="86703" y="388718"/>
                  <a:pt x="124009" y="351147"/>
                </a:cubicBezTo>
                <a:cubicBezTo>
                  <a:pt x="161315" y="313576"/>
                  <a:pt x="508449" y="25709"/>
                  <a:pt x="519297" y="1897"/>
                </a:cubicBezTo>
                <a:cubicBezTo>
                  <a:pt x="530145" y="-21915"/>
                  <a:pt x="219789" y="185782"/>
                  <a:pt x="189097" y="208272"/>
                </a:cubicBezTo>
                <a:cubicBezTo>
                  <a:pt x="158405" y="230762"/>
                  <a:pt x="279320" y="159060"/>
                  <a:pt x="335147" y="136835"/>
                </a:cubicBezTo>
                <a:cubicBezTo>
                  <a:pt x="390974" y="114610"/>
                  <a:pt x="531467" y="55608"/>
                  <a:pt x="498659" y="98735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: 図形 240">
            <a:extLst>
              <a:ext uri="{FF2B5EF4-FFF2-40B4-BE49-F238E27FC236}">
                <a16:creationId xmlns:a16="http://schemas.microsoft.com/office/drawing/2014/main" id="{7FD8499C-5DBA-4E3A-A94C-7B570DDF7561}"/>
              </a:ext>
            </a:extLst>
          </p:cNvPr>
          <p:cNvSpPr/>
          <p:nvPr/>
        </p:nvSpPr>
        <p:spPr>
          <a:xfrm>
            <a:off x="8591459" y="5265997"/>
            <a:ext cx="310250" cy="808025"/>
          </a:xfrm>
          <a:custGeom>
            <a:avLst/>
            <a:gdLst>
              <a:gd name="connsiteX0" fmla="*/ 309654 w 310250"/>
              <a:gd name="connsiteY0" fmla="*/ 2916 h 808025"/>
              <a:gd name="connsiteX1" fmla="*/ 114391 w 310250"/>
              <a:gd name="connsiteY1" fmla="*/ 372803 h 808025"/>
              <a:gd name="connsiteX2" fmla="*/ 177891 w 310250"/>
              <a:gd name="connsiteY2" fmla="*/ 214053 h 808025"/>
              <a:gd name="connsiteX3" fmla="*/ 106454 w 310250"/>
              <a:gd name="connsiteY3" fmla="*/ 420428 h 808025"/>
              <a:gd name="connsiteX4" fmla="*/ 4854 w 310250"/>
              <a:gd name="connsiteY4" fmla="*/ 807778 h 808025"/>
              <a:gd name="connsiteX5" fmla="*/ 36604 w 310250"/>
              <a:gd name="connsiteY5" fmla="*/ 482341 h 808025"/>
              <a:gd name="connsiteX6" fmla="*/ 1679 w 310250"/>
              <a:gd name="connsiteY6" fmla="*/ 687128 h 808025"/>
              <a:gd name="connsiteX7" fmla="*/ 101691 w 310250"/>
              <a:gd name="connsiteY7" fmla="*/ 320416 h 808025"/>
              <a:gd name="connsiteX8" fmla="*/ 184241 w 310250"/>
              <a:gd name="connsiteY8" fmla="*/ 96578 h 808025"/>
              <a:gd name="connsiteX9" fmla="*/ 39779 w 310250"/>
              <a:gd name="connsiteY9" fmla="*/ 193416 h 808025"/>
              <a:gd name="connsiteX10" fmla="*/ 309654 w 310250"/>
              <a:gd name="connsiteY10" fmla="*/ 2916 h 80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0250" h="808025">
                <a:moveTo>
                  <a:pt x="309654" y="2916"/>
                </a:moveTo>
                <a:cubicBezTo>
                  <a:pt x="322089" y="32814"/>
                  <a:pt x="136351" y="337614"/>
                  <a:pt x="114391" y="372803"/>
                </a:cubicBezTo>
                <a:cubicBezTo>
                  <a:pt x="92431" y="407992"/>
                  <a:pt x="179214" y="206116"/>
                  <a:pt x="177891" y="214053"/>
                </a:cubicBezTo>
                <a:cubicBezTo>
                  <a:pt x="176568" y="221991"/>
                  <a:pt x="135293" y="321474"/>
                  <a:pt x="106454" y="420428"/>
                </a:cubicBezTo>
                <a:cubicBezTo>
                  <a:pt x="77615" y="519382"/>
                  <a:pt x="16496" y="797459"/>
                  <a:pt x="4854" y="807778"/>
                </a:cubicBezTo>
                <a:cubicBezTo>
                  <a:pt x="-6788" y="818097"/>
                  <a:pt x="37133" y="502449"/>
                  <a:pt x="36604" y="482341"/>
                </a:cubicBezTo>
                <a:cubicBezTo>
                  <a:pt x="36075" y="462233"/>
                  <a:pt x="-9169" y="714115"/>
                  <a:pt x="1679" y="687128"/>
                </a:cubicBezTo>
                <a:cubicBezTo>
                  <a:pt x="12527" y="660141"/>
                  <a:pt x="71264" y="418841"/>
                  <a:pt x="101691" y="320416"/>
                </a:cubicBezTo>
                <a:cubicBezTo>
                  <a:pt x="132118" y="221991"/>
                  <a:pt x="194560" y="117745"/>
                  <a:pt x="184241" y="96578"/>
                </a:cubicBezTo>
                <a:cubicBezTo>
                  <a:pt x="173922" y="75411"/>
                  <a:pt x="24433" y="204264"/>
                  <a:pt x="39779" y="193416"/>
                </a:cubicBezTo>
                <a:cubicBezTo>
                  <a:pt x="55125" y="182568"/>
                  <a:pt x="297219" y="-26982"/>
                  <a:pt x="309654" y="2916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: 図形 241">
            <a:extLst>
              <a:ext uri="{FF2B5EF4-FFF2-40B4-BE49-F238E27FC236}">
                <a16:creationId xmlns:a16="http://schemas.microsoft.com/office/drawing/2014/main" id="{B9C0E207-7E3A-4623-AB29-4BBDD8FEF71C}"/>
              </a:ext>
            </a:extLst>
          </p:cNvPr>
          <p:cNvSpPr/>
          <p:nvPr/>
        </p:nvSpPr>
        <p:spPr>
          <a:xfrm>
            <a:off x="8442240" y="5645148"/>
            <a:ext cx="158891" cy="820288"/>
          </a:xfrm>
          <a:custGeom>
            <a:avLst/>
            <a:gdLst>
              <a:gd name="connsiteX0" fmla="*/ 138198 w 158891"/>
              <a:gd name="connsiteY0" fmla="*/ 144465 h 820288"/>
              <a:gd name="connsiteX1" fmla="*/ 158835 w 158891"/>
              <a:gd name="connsiteY1" fmla="*/ 498477 h 820288"/>
              <a:gd name="connsiteX2" fmla="*/ 131848 w 158891"/>
              <a:gd name="connsiteY2" fmla="*/ 330202 h 820288"/>
              <a:gd name="connsiteX3" fmla="*/ 106448 w 158891"/>
              <a:gd name="connsiteY3" fmla="*/ 534990 h 820288"/>
              <a:gd name="connsiteX4" fmla="*/ 38185 w 158891"/>
              <a:gd name="connsiteY4" fmla="*/ 657227 h 820288"/>
              <a:gd name="connsiteX5" fmla="*/ 17548 w 158891"/>
              <a:gd name="connsiteY5" fmla="*/ 819152 h 820288"/>
              <a:gd name="connsiteX6" fmla="*/ 103273 w 158891"/>
              <a:gd name="connsiteY6" fmla="*/ 569915 h 820288"/>
              <a:gd name="connsiteX7" fmla="*/ 85 w 158891"/>
              <a:gd name="connsiteY7" fmla="*/ 706440 h 820288"/>
              <a:gd name="connsiteX8" fmla="*/ 85810 w 158891"/>
              <a:gd name="connsiteY8" fmla="*/ 427040 h 820288"/>
              <a:gd name="connsiteX9" fmla="*/ 96923 w 158891"/>
              <a:gd name="connsiteY9" fmla="*/ 277815 h 820288"/>
              <a:gd name="connsiteX10" fmla="*/ 69935 w 158891"/>
              <a:gd name="connsiteY10" fmla="*/ 2 h 820288"/>
              <a:gd name="connsiteX11" fmla="*/ 112798 w 158891"/>
              <a:gd name="connsiteY11" fmla="*/ 282577 h 820288"/>
              <a:gd name="connsiteX12" fmla="*/ 138198 w 158891"/>
              <a:gd name="connsiteY12" fmla="*/ 144465 h 82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8891" h="820288">
                <a:moveTo>
                  <a:pt x="138198" y="144465"/>
                </a:moveTo>
                <a:cubicBezTo>
                  <a:pt x="145871" y="180448"/>
                  <a:pt x="159893" y="467521"/>
                  <a:pt x="158835" y="498477"/>
                </a:cubicBezTo>
                <a:cubicBezTo>
                  <a:pt x="157777" y="529433"/>
                  <a:pt x="140579" y="324116"/>
                  <a:pt x="131848" y="330202"/>
                </a:cubicBezTo>
                <a:cubicBezTo>
                  <a:pt x="123117" y="336288"/>
                  <a:pt x="122058" y="480486"/>
                  <a:pt x="106448" y="534990"/>
                </a:cubicBezTo>
                <a:cubicBezTo>
                  <a:pt x="90838" y="589494"/>
                  <a:pt x="53002" y="609867"/>
                  <a:pt x="38185" y="657227"/>
                </a:cubicBezTo>
                <a:cubicBezTo>
                  <a:pt x="23368" y="704587"/>
                  <a:pt x="6700" y="833704"/>
                  <a:pt x="17548" y="819152"/>
                </a:cubicBezTo>
                <a:cubicBezTo>
                  <a:pt x="28396" y="804600"/>
                  <a:pt x="106183" y="588700"/>
                  <a:pt x="103273" y="569915"/>
                </a:cubicBezTo>
                <a:cubicBezTo>
                  <a:pt x="100362" y="551130"/>
                  <a:pt x="2995" y="730252"/>
                  <a:pt x="85" y="706440"/>
                </a:cubicBezTo>
                <a:cubicBezTo>
                  <a:pt x="-2825" y="682628"/>
                  <a:pt x="69670" y="498477"/>
                  <a:pt x="85810" y="427040"/>
                </a:cubicBezTo>
                <a:cubicBezTo>
                  <a:pt x="101950" y="355603"/>
                  <a:pt x="99569" y="348988"/>
                  <a:pt x="96923" y="277815"/>
                </a:cubicBezTo>
                <a:cubicBezTo>
                  <a:pt x="94277" y="206642"/>
                  <a:pt x="67289" y="-792"/>
                  <a:pt x="69935" y="2"/>
                </a:cubicBezTo>
                <a:cubicBezTo>
                  <a:pt x="72581" y="796"/>
                  <a:pt x="101421" y="256648"/>
                  <a:pt x="112798" y="282577"/>
                </a:cubicBezTo>
                <a:cubicBezTo>
                  <a:pt x="124175" y="308506"/>
                  <a:pt x="130525" y="108482"/>
                  <a:pt x="138198" y="144465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: 図形 242">
            <a:extLst>
              <a:ext uri="{FF2B5EF4-FFF2-40B4-BE49-F238E27FC236}">
                <a16:creationId xmlns:a16="http://schemas.microsoft.com/office/drawing/2014/main" id="{D1716A4D-FB5B-4EAB-9D08-8803D7AB13E5}"/>
              </a:ext>
            </a:extLst>
          </p:cNvPr>
          <p:cNvSpPr/>
          <p:nvPr/>
        </p:nvSpPr>
        <p:spPr>
          <a:xfrm>
            <a:off x="8321301" y="6042701"/>
            <a:ext cx="261942" cy="780598"/>
          </a:xfrm>
          <a:custGeom>
            <a:avLst/>
            <a:gdLst>
              <a:gd name="connsiteX0" fmla="*/ 140074 w 261942"/>
              <a:gd name="connsiteY0" fmla="*/ 316824 h 780598"/>
              <a:gd name="connsiteX1" fmla="*/ 5137 w 261942"/>
              <a:gd name="connsiteY1" fmla="*/ 723224 h 780598"/>
              <a:gd name="connsiteX2" fmla="*/ 82924 w 261942"/>
              <a:gd name="connsiteY2" fmla="*/ 350162 h 780598"/>
              <a:gd name="connsiteX3" fmla="*/ 68637 w 261942"/>
              <a:gd name="connsiteY3" fmla="*/ 539074 h 780598"/>
              <a:gd name="connsiteX4" fmla="*/ 25774 w 261942"/>
              <a:gd name="connsiteY4" fmla="*/ 775612 h 780598"/>
              <a:gd name="connsiteX5" fmla="*/ 47999 w 261942"/>
              <a:gd name="connsiteY5" fmla="*/ 642262 h 780598"/>
              <a:gd name="connsiteX6" fmla="*/ 260724 w 261942"/>
              <a:gd name="connsiteY6" fmla="*/ 12024 h 780598"/>
              <a:gd name="connsiteX7" fmla="*/ 128962 w 261942"/>
              <a:gd name="connsiteY7" fmla="*/ 245387 h 780598"/>
              <a:gd name="connsiteX8" fmla="*/ 1962 w 261942"/>
              <a:gd name="connsiteY8" fmla="*/ 459699 h 780598"/>
              <a:gd name="connsiteX9" fmla="*/ 57524 w 261942"/>
              <a:gd name="connsiteY9" fmla="*/ 377149 h 780598"/>
              <a:gd name="connsiteX10" fmla="*/ 140074 w 261942"/>
              <a:gd name="connsiteY10" fmla="*/ 316824 h 78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942" h="780598">
                <a:moveTo>
                  <a:pt x="140074" y="316824"/>
                </a:moveTo>
                <a:cubicBezTo>
                  <a:pt x="131343" y="374503"/>
                  <a:pt x="14662" y="717668"/>
                  <a:pt x="5137" y="723224"/>
                </a:cubicBezTo>
                <a:cubicBezTo>
                  <a:pt x="-4388" y="728780"/>
                  <a:pt x="72341" y="380854"/>
                  <a:pt x="82924" y="350162"/>
                </a:cubicBezTo>
                <a:cubicBezTo>
                  <a:pt x="93507" y="319470"/>
                  <a:pt x="78162" y="468166"/>
                  <a:pt x="68637" y="539074"/>
                </a:cubicBezTo>
                <a:cubicBezTo>
                  <a:pt x="59112" y="609982"/>
                  <a:pt x="29214" y="758414"/>
                  <a:pt x="25774" y="775612"/>
                </a:cubicBezTo>
                <a:cubicBezTo>
                  <a:pt x="22334" y="792810"/>
                  <a:pt x="8841" y="769527"/>
                  <a:pt x="47999" y="642262"/>
                </a:cubicBezTo>
                <a:cubicBezTo>
                  <a:pt x="87157" y="514997"/>
                  <a:pt x="247230" y="78170"/>
                  <a:pt x="260724" y="12024"/>
                </a:cubicBezTo>
                <a:cubicBezTo>
                  <a:pt x="274218" y="-54122"/>
                  <a:pt x="172089" y="170775"/>
                  <a:pt x="128962" y="245387"/>
                </a:cubicBezTo>
                <a:cubicBezTo>
                  <a:pt x="85835" y="319999"/>
                  <a:pt x="13868" y="437739"/>
                  <a:pt x="1962" y="459699"/>
                </a:cubicBezTo>
                <a:cubicBezTo>
                  <a:pt x="-9944" y="481659"/>
                  <a:pt x="35299" y="399374"/>
                  <a:pt x="57524" y="377149"/>
                </a:cubicBezTo>
                <a:cubicBezTo>
                  <a:pt x="79749" y="354924"/>
                  <a:pt x="148805" y="259145"/>
                  <a:pt x="140074" y="316824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: 図形 243">
            <a:extLst>
              <a:ext uri="{FF2B5EF4-FFF2-40B4-BE49-F238E27FC236}">
                <a16:creationId xmlns:a16="http://schemas.microsoft.com/office/drawing/2014/main" id="{EBE06606-E55E-48E6-A769-7BF788977A04}"/>
              </a:ext>
            </a:extLst>
          </p:cNvPr>
          <p:cNvSpPr/>
          <p:nvPr/>
        </p:nvSpPr>
        <p:spPr>
          <a:xfrm>
            <a:off x="5596823" y="5264082"/>
            <a:ext cx="652774" cy="671586"/>
          </a:xfrm>
          <a:custGeom>
            <a:avLst/>
            <a:gdLst>
              <a:gd name="connsiteX0" fmla="*/ 515052 w 652774"/>
              <a:gd name="connsiteY0" fmla="*/ 68 h 671586"/>
              <a:gd name="connsiteX1" fmla="*/ 518227 w 652774"/>
              <a:gd name="connsiteY1" fmla="*/ 435043 h 671586"/>
              <a:gd name="connsiteX2" fmla="*/ 530927 w 652774"/>
              <a:gd name="connsiteY2" fmla="*/ 279468 h 671586"/>
              <a:gd name="connsiteX3" fmla="*/ 569027 w 652774"/>
              <a:gd name="connsiteY3" fmla="*/ 393768 h 671586"/>
              <a:gd name="connsiteX4" fmla="*/ 388052 w 652774"/>
              <a:gd name="connsiteY4" fmla="*/ 400118 h 671586"/>
              <a:gd name="connsiteX5" fmla="*/ 13402 w 652774"/>
              <a:gd name="connsiteY5" fmla="*/ 498543 h 671586"/>
              <a:gd name="connsiteX6" fmla="*/ 76902 w 652774"/>
              <a:gd name="connsiteY6" fmla="*/ 492193 h 671586"/>
              <a:gd name="connsiteX7" fmla="*/ 315027 w 652774"/>
              <a:gd name="connsiteY7" fmla="*/ 489018 h 671586"/>
              <a:gd name="connsiteX8" fmla="*/ 89602 w 652774"/>
              <a:gd name="connsiteY8" fmla="*/ 666818 h 671586"/>
              <a:gd name="connsiteX9" fmla="*/ 305502 w 652774"/>
              <a:gd name="connsiteY9" fmla="*/ 622368 h 671586"/>
              <a:gd name="connsiteX10" fmla="*/ 359477 w 652774"/>
              <a:gd name="connsiteY10" fmla="*/ 641418 h 671586"/>
              <a:gd name="connsiteX11" fmla="*/ 651577 w 652774"/>
              <a:gd name="connsiteY11" fmla="*/ 616018 h 671586"/>
              <a:gd name="connsiteX12" fmla="*/ 464252 w 652774"/>
              <a:gd name="connsiteY12" fmla="*/ 403293 h 671586"/>
              <a:gd name="connsiteX13" fmla="*/ 515052 w 652774"/>
              <a:gd name="connsiteY13" fmla="*/ 68 h 67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2774" h="671586">
                <a:moveTo>
                  <a:pt x="515052" y="68"/>
                </a:moveTo>
                <a:cubicBezTo>
                  <a:pt x="524048" y="5360"/>
                  <a:pt x="515581" y="388476"/>
                  <a:pt x="518227" y="435043"/>
                </a:cubicBezTo>
                <a:cubicBezTo>
                  <a:pt x="520873" y="481610"/>
                  <a:pt x="522460" y="286347"/>
                  <a:pt x="530927" y="279468"/>
                </a:cubicBezTo>
                <a:cubicBezTo>
                  <a:pt x="539394" y="272589"/>
                  <a:pt x="592839" y="373660"/>
                  <a:pt x="569027" y="393768"/>
                </a:cubicBezTo>
                <a:cubicBezTo>
                  <a:pt x="545215" y="413876"/>
                  <a:pt x="480656" y="382656"/>
                  <a:pt x="388052" y="400118"/>
                </a:cubicBezTo>
                <a:cubicBezTo>
                  <a:pt x="295448" y="417581"/>
                  <a:pt x="65260" y="483197"/>
                  <a:pt x="13402" y="498543"/>
                </a:cubicBezTo>
                <a:cubicBezTo>
                  <a:pt x="-38456" y="513889"/>
                  <a:pt x="76902" y="492193"/>
                  <a:pt x="76902" y="492193"/>
                </a:cubicBezTo>
                <a:cubicBezTo>
                  <a:pt x="127173" y="490606"/>
                  <a:pt x="312910" y="459914"/>
                  <a:pt x="315027" y="489018"/>
                </a:cubicBezTo>
                <a:cubicBezTo>
                  <a:pt x="317144" y="518122"/>
                  <a:pt x="91189" y="644593"/>
                  <a:pt x="89602" y="666818"/>
                </a:cubicBezTo>
                <a:cubicBezTo>
                  <a:pt x="88015" y="689043"/>
                  <a:pt x="260523" y="626601"/>
                  <a:pt x="305502" y="622368"/>
                </a:cubicBezTo>
                <a:cubicBezTo>
                  <a:pt x="350481" y="618135"/>
                  <a:pt x="301798" y="642476"/>
                  <a:pt x="359477" y="641418"/>
                </a:cubicBezTo>
                <a:cubicBezTo>
                  <a:pt x="417156" y="640360"/>
                  <a:pt x="634115" y="655706"/>
                  <a:pt x="651577" y="616018"/>
                </a:cubicBezTo>
                <a:cubicBezTo>
                  <a:pt x="669040" y="576331"/>
                  <a:pt x="490181" y="511243"/>
                  <a:pt x="464252" y="403293"/>
                </a:cubicBezTo>
                <a:cubicBezTo>
                  <a:pt x="438323" y="295343"/>
                  <a:pt x="506056" y="-5224"/>
                  <a:pt x="515052" y="68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: 図形 246">
            <a:extLst>
              <a:ext uri="{FF2B5EF4-FFF2-40B4-BE49-F238E27FC236}">
                <a16:creationId xmlns:a16="http://schemas.microsoft.com/office/drawing/2014/main" id="{4296B2D5-2108-496E-94DC-D69552AD9930}"/>
              </a:ext>
            </a:extLst>
          </p:cNvPr>
          <p:cNvSpPr/>
          <p:nvPr/>
        </p:nvSpPr>
        <p:spPr>
          <a:xfrm>
            <a:off x="5493069" y="3243179"/>
            <a:ext cx="905095" cy="838694"/>
          </a:xfrm>
          <a:custGeom>
            <a:avLst/>
            <a:gdLst>
              <a:gd name="connsiteX0" fmla="*/ 2856 w 905095"/>
              <a:gd name="connsiteY0" fmla="*/ 84 h 838694"/>
              <a:gd name="connsiteX1" fmla="*/ 442594 w 905095"/>
              <a:gd name="connsiteY1" fmla="*/ 69934 h 838694"/>
              <a:gd name="connsiteX2" fmla="*/ 355281 w 905095"/>
              <a:gd name="connsiteY2" fmla="*/ 71521 h 838694"/>
              <a:gd name="connsiteX3" fmla="*/ 517206 w 905095"/>
              <a:gd name="connsiteY3" fmla="*/ 127084 h 838694"/>
              <a:gd name="connsiteX4" fmla="*/ 672781 w 905095"/>
              <a:gd name="connsiteY4" fmla="*/ 281071 h 838694"/>
              <a:gd name="connsiteX5" fmla="*/ 648969 w 905095"/>
              <a:gd name="connsiteY5" fmla="*/ 260434 h 838694"/>
              <a:gd name="connsiteX6" fmla="*/ 731519 w 905095"/>
              <a:gd name="connsiteY6" fmla="*/ 371559 h 838694"/>
              <a:gd name="connsiteX7" fmla="*/ 704531 w 905095"/>
              <a:gd name="connsiteY7" fmla="*/ 327109 h 838694"/>
              <a:gd name="connsiteX8" fmla="*/ 790256 w 905095"/>
              <a:gd name="connsiteY8" fmla="*/ 428709 h 838694"/>
              <a:gd name="connsiteX9" fmla="*/ 804544 w 905095"/>
              <a:gd name="connsiteY9" fmla="*/ 444584 h 838694"/>
              <a:gd name="connsiteX10" fmla="*/ 895031 w 905095"/>
              <a:gd name="connsiteY10" fmla="*/ 650959 h 838694"/>
              <a:gd name="connsiteX11" fmla="*/ 901381 w 905095"/>
              <a:gd name="connsiteY11" fmla="*/ 677946 h 838694"/>
              <a:gd name="connsiteX12" fmla="*/ 901381 w 905095"/>
              <a:gd name="connsiteY12" fmla="*/ 836696 h 838694"/>
              <a:gd name="connsiteX13" fmla="*/ 904556 w 905095"/>
              <a:gd name="connsiteY13" fmla="*/ 743034 h 838694"/>
              <a:gd name="connsiteX14" fmla="*/ 888681 w 905095"/>
              <a:gd name="connsiteY14" fmla="*/ 838284 h 838694"/>
              <a:gd name="connsiteX15" fmla="*/ 861694 w 905095"/>
              <a:gd name="connsiteY15" fmla="*/ 762084 h 838694"/>
              <a:gd name="connsiteX16" fmla="*/ 733106 w 905095"/>
              <a:gd name="connsiteY16" fmla="*/ 447759 h 838694"/>
              <a:gd name="connsiteX17" fmla="*/ 807719 w 905095"/>
              <a:gd name="connsiteY17" fmla="*/ 541421 h 838694"/>
              <a:gd name="connsiteX18" fmla="*/ 637856 w 905095"/>
              <a:gd name="connsiteY18" fmla="*/ 327109 h 838694"/>
              <a:gd name="connsiteX19" fmla="*/ 398144 w 905095"/>
              <a:gd name="connsiteY19" fmla="*/ 131846 h 838694"/>
              <a:gd name="connsiteX20" fmla="*/ 352106 w 905095"/>
              <a:gd name="connsiteY20" fmla="*/ 106446 h 838694"/>
              <a:gd name="connsiteX21" fmla="*/ 410844 w 905095"/>
              <a:gd name="connsiteY21" fmla="*/ 144546 h 838694"/>
              <a:gd name="connsiteX22" fmla="*/ 260031 w 905095"/>
              <a:gd name="connsiteY22" fmla="*/ 85809 h 838694"/>
              <a:gd name="connsiteX23" fmla="*/ 2856 w 905095"/>
              <a:gd name="connsiteY23" fmla="*/ 84 h 83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5095" h="838694">
                <a:moveTo>
                  <a:pt x="2856" y="84"/>
                </a:moveTo>
                <a:cubicBezTo>
                  <a:pt x="33283" y="-2562"/>
                  <a:pt x="383857" y="58028"/>
                  <a:pt x="442594" y="69934"/>
                </a:cubicBezTo>
                <a:cubicBezTo>
                  <a:pt x="501332" y="81840"/>
                  <a:pt x="342846" y="61996"/>
                  <a:pt x="355281" y="71521"/>
                </a:cubicBezTo>
                <a:cubicBezTo>
                  <a:pt x="367716" y="81046"/>
                  <a:pt x="464289" y="92159"/>
                  <a:pt x="517206" y="127084"/>
                </a:cubicBezTo>
                <a:cubicBezTo>
                  <a:pt x="570123" y="162009"/>
                  <a:pt x="650821" y="258846"/>
                  <a:pt x="672781" y="281071"/>
                </a:cubicBezTo>
                <a:cubicBezTo>
                  <a:pt x="694741" y="303296"/>
                  <a:pt x="639179" y="245353"/>
                  <a:pt x="648969" y="260434"/>
                </a:cubicBezTo>
                <a:cubicBezTo>
                  <a:pt x="658759" y="275515"/>
                  <a:pt x="722259" y="360447"/>
                  <a:pt x="731519" y="371559"/>
                </a:cubicBezTo>
                <a:cubicBezTo>
                  <a:pt x="740779" y="382672"/>
                  <a:pt x="694742" y="317584"/>
                  <a:pt x="704531" y="327109"/>
                </a:cubicBezTo>
                <a:cubicBezTo>
                  <a:pt x="714320" y="336634"/>
                  <a:pt x="773587" y="409130"/>
                  <a:pt x="790256" y="428709"/>
                </a:cubicBezTo>
                <a:cubicBezTo>
                  <a:pt x="806925" y="448288"/>
                  <a:pt x="787082" y="407542"/>
                  <a:pt x="804544" y="444584"/>
                </a:cubicBezTo>
                <a:cubicBezTo>
                  <a:pt x="822006" y="481626"/>
                  <a:pt x="878892" y="612065"/>
                  <a:pt x="895031" y="650959"/>
                </a:cubicBezTo>
                <a:cubicBezTo>
                  <a:pt x="911171" y="689853"/>
                  <a:pt x="900323" y="646990"/>
                  <a:pt x="901381" y="677946"/>
                </a:cubicBezTo>
                <a:cubicBezTo>
                  <a:pt x="902439" y="708902"/>
                  <a:pt x="900852" y="825848"/>
                  <a:pt x="901381" y="836696"/>
                </a:cubicBezTo>
                <a:cubicBezTo>
                  <a:pt x="901910" y="847544"/>
                  <a:pt x="906673" y="742769"/>
                  <a:pt x="904556" y="743034"/>
                </a:cubicBezTo>
                <a:cubicBezTo>
                  <a:pt x="902439" y="743299"/>
                  <a:pt x="895825" y="835109"/>
                  <a:pt x="888681" y="838284"/>
                </a:cubicBezTo>
                <a:cubicBezTo>
                  <a:pt x="881537" y="841459"/>
                  <a:pt x="887623" y="827172"/>
                  <a:pt x="861694" y="762084"/>
                </a:cubicBezTo>
                <a:cubicBezTo>
                  <a:pt x="835765" y="696996"/>
                  <a:pt x="742102" y="484536"/>
                  <a:pt x="733106" y="447759"/>
                </a:cubicBezTo>
                <a:cubicBezTo>
                  <a:pt x="724110" y="410982"/>
                  <a:pt x="823594" y="561529"/>
                  <a:pt x="807719" y="541421"/>
                </a:cubicBezTo>
                <a:cubicBezTo>
                  <a:pt x="791844" y="521313"/>
                  <a:pt x="706118" y="395371"/>
                  <a:pt x="637856" y="327109"/>
                </a:cubicBezTo>
                <a:cubicBezTo>
                  <a:pt x="569594" y="258847"/>
                  <a:pt x="445769" y="168623"/>
                  <a:pt x="398144" y="131846"/>
                </a:cubicBezTo>
                <a:cubicBezTo>
                  <a:pt x="350519" y="95069"/>
                  <a:pt x="349989" y="104329"/>
                  <a:pt x="352106" y="106446"/>
                </a:cubicBezTo>
                <a:cubicBezTo>
                  <a:pt x="354223" y="108563"/>
                  <a:pt x="426190" y="147986"/>
                  <a:pt x="410844" y="144546"/>
                </a:cubicBezTo>
                <a:cubicBezTo>
                  <a:pt x="395498" y="141107"/>
                  <a:pt x="326441" y="107769"/>
                  <a:pt x="260031" y="85809"/>
                </a:cubicBezTo>
                <a:cubicBezTo>
                  <a:pt x="193621" y="63849"/>
                  <a:pt x="-27571" y="2730"/>
                  <a:pt x="2856" y="84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: 図形 247">
            <a:extLst>
              <a:ext uri="{FF2B5EF4-FFF2-40B4-BE49-F238E27FC236}">
                <a16:creationId xmlns:a16="http://schemas.microsoft.com/office/drawing/2014/main" id="{EB91FF41-58DC-424A-AF6A-592DD1D79FC5}"/>
              </a:ext>
            </a:extLst>
          </p:cNvPr>
          <p:cNvSpPr/>
          <p:nvPr/>
        </p:nvSpPr>
        <p:spPr>
          <a:xfrm>
            <a:off x="5533654" y="3260347"/>
            <a:ext cx="858680" cy="800556"/>
          </a:xfrm>
          <a:custGeom>
            <a:avLst/>
            <a:gdLst>
              <a:gd name="connsiteX0" fmla="*/ 5134 w 858680"/>
              <a:gd name="connsiteY0" fmla="*/ 13078 h 800556"/>
              <a:gd name="connsiteX1" fmla="*/ 384546 w 858680"/>
              <a:gd name="connsiteY1" fmla="*/ 267078 h 800556"/>
              <a:gd name="connsiteX2" fmla="*/ 362321 w 858680"/>
              <a:gd name="connsiteY2" fmla="*/ 236916 h 800556"/>
              <a:gd name="connsiteX3" fmla="*/ 562346 w 858680"/>
              <a:gd name="connsiteY3" fmla="*/ 452816 h 800556"/>
              <a:gd name="connsiteX4" fmla="*/ 535359 w 858680"/>
              <a:gd name="connsiteY4" fmla="*/ 384553 h 800556"/>
              <a:gd name="connsiteX5" fmla="*/ 644896 w 858680"/>
              <a:gd name="connsiteY5" fmla="*/ 557591 h 800556"/>
              <a:gd name="connsiteX6" fmla="*/ 705221 w 858680"/>
              <a:gd name="connsiteY6" fmla="*/ 568703 h 800556"/>
              <a:gd name="connsiteX7" fmla="*/ 700459 w 858680"/>
              <a:gd name="connsiteY7" fmla="*/ 546478 h 800556"/>
              <a:gd name="connsiteX8" fmla="*/ 773484 w 858680"/>
              <a:gd name="connsiteY8" fmla="*/ 708403 h 800556"/>
              <a:gd name="connsiteX9" fmla="*/ 857621 w 858680"/>
              <a:gd name="connsiteY9" fmla="*/ 800478 h 800556"/>
              <a:gd name="connsiteX10" fmla="*/ 816346 w 858680"/>
              <a:gd name="connsiteY10" fmla="*/ 694116 h 800556"/>
              <a:gd name="connsiteX11" fmla="*/ 751259 w 858680"/>
              <a:gd name="connsiteY11" fmla="*/ 495678 h 800556"/>
              <a:gd name="connsiteX12" fmla="*/ 732209 w 858680"/>
              <a:gd name="connsiteY12" fmla="*/ 454403 h 800556"/>
              <a:gd name="connsiteX13" fmla="*/ 413121 w 858680"/>
              <a:gd name="connsiteY13" fmla="*/ 119441 h 800556"/>
              <a:gd name="connsiteX14" fmla="*/ 495671 w 858680"/>
              <a:gd name="connsiteY14" fmla="*/ 208341 h 800556"/>
              <a:gd name="connsiteX15" fmla="*/ 675059 w 858680"/>
              <a:gd name="connsiteY15" fmla="*/ 416303 h 800556"/>
              <a:gd name="connsiteX16" fmla="*/ 552821 w 858680"/>
              <a:gd name="connsiteY16" fmla="*/ 209928 h 800556"/>
              <a:gd name="connsiteX17" fmla="*/ 413121 w 858680"/>
              <a:gd name="connsiteY17" fmla="*/ 124203 h 800556"/>
              <a:gd name="connsiteX18" fmla="*/ 317871 w 858680"/>
              <a:gd name="connsiteY18" fmla="*/ 103566 h 800556"/>
              <a:gd name="connsiteX19" fmla="*/ 173409 w 858680"/>
              <a:gd name="connsiteY19" fmla="*/ 70228 h 800556"/>
              <a:gd name="connsiteX20" fmla="*/ 440109 w 858680"/>
              <a:gd name="connsiteY20" fmla="*/ 141666 h 800556"/>
              <a:gd name="connsiteX21" fmla="*/ 184521 w 858680"/>
              <a:gd name="connsiteY21" fmla="*/ 48003 h 800556"/>
              <a:gd name="connsiteX22" fmla="*/ 5134 w 858680"/>
              <a:gd name="connsiteY22" fmla="*/ 13078 h 80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8680" h="800556">
                <a:moveTo>
                  <a:pt x="5134" y="13078"/>
                </a:moveTo>
                <a:cubicBezTo>
                  <a:pt x="38472" y="49591"/>
                  <a:pt x="325015" y="229772"/>
                  <a:pt x="384546" y="267078"/>
                </a:cubicBezTo>
                <a:cubicBezTo>
                  <a:pt x="444077" y="304384"/>
                  <a:pt x="332688" y="205960"/>
                  <a:pt x="362321" y="236916"/>
                </a:cubicBezTo>
                <a:cubicBezTo>
                  <a:pt x="391954" y="267872"/>
                  <a:pt x="533506" y="428210"/>
                  <a:pt x="562346" y="452816"/>
                </a:cubicBezTo>
                <a:cubicBezTo>
                  <a:pt x="591186" y="477422"/>
                  <a:pt x="521601" y="367091"/>
                  <a:pt x="535359" y="384553"/>
                </a:cubicBezTo>
                <a:cubicBezTo>
                  <a:pt x="549117" y="402015"/>
                  <a:pt x="616586" y="526899"/>
                  <a:pt x="644896" y="557591"/>
                </a:cubicBezTo>
                <a:cubicBezTo>
                  <a:pt x="673206" y="588283"/>
                  <a:pt x="695961" y="570555"/>
                  <a:pt x="705221" y="568703"/>
                </a:cubicBezTo>
                <a:cubicBezTo>
                  <a:pt x="714481" y="566851"/>
                  <a:pt x="689082" y="523195"/>
                  <a:pt x="700459" y="546478"/>
                </a:cubicBezTo>
                <a:cubicBezTo>
                  <a:pt x="711836" y="569761"/>
                  <a:pt x="747290" y="666070"/>
                  <a:pt x="773484" y="708403"/>
                </a:cubicBezTo>
                <a:cubicBezTo>
                  <a:pt x="799678" y="750736"/>
                  <a:pt x="850477" y="802859"/>
                  <a:pt x="857621" y="800478"/>
                </a:cubicBezTo>
                <a:cubicBezTo>
                  <a:pt x="864765" y="798097"/>
                  <a:pt x="834073" y="744916"/>
                  <a:pt x="816346" y="694116"/>
                </a:cubicBezTo>
                <a:cubicBezTo>
                  <a:pt x="798619" y="643316"/>
                  <a:pt x="765282" y="535630"/>
                  <a:pt x="751259" y="495678"/>
                </a:cubicBezTo>
                <a:cubicBezTo>
                  <a:pt x="737236" y="455726"/>
                  <a:pt x="788565" y="517109"/>
                  <a:pt x="732209" y="454403"/>
                </a:cubicBezTo>
                <a:cubicBezTo>
                  <a:pt x="675853" y="391697"/>
                  <a:pt x="452544" y="160451"/>
                  <a:pt x="413121" y="119441"/>
                </a:cubicBezTo>
                <a:cubicBezTo>
                  <a:pt x="373698" y="78431"/>
                  <a:pt x="452015" y="158864"/>
                  <a:pt x="495671" y="208341"/>
                </a:cubicBezTo>
                <a:cubicBezTo>
                  <a:pt x="539327" y="257818"/>
                  <a:pt x="665534" y="416039"/>
                  <a:pt x="675059" y="416303"/>
                </a:cubicBezTo>
                <a:cubicBezTo>
                  <a:pt x="684584" y="416568"/>
                  <a:pt x="596477" y="258611"/>
                  <a:pt x="552821" y="209928"/>
                </a:cubicBezTo>
                <a:cubicBezTo>
                  <a:pt x="509165" y="161245"/>
                  <a:pt x="452279" y="141930"/>
                  <a:pt x="413121" y="124203"/>
                </a:cubicBezTo>
                <a:cubicBezTo>
                  <a:pt x="373963" y="106476"/>
                  <a:pt x="317871" y="103566"/>
                  <a:pt x="317871" y="103566"/>
                </a:cubicBezTo>
                <a:cubicBezTo>
                  <a:pt x="277919" y="94570"/>
                  <a:pt x="153036" y="63878"/>
                  <a:pt x="173409" y="70228"/>
                </a:cubicBezTo>
                <a:cubicBezTo>
                  <a:pt x="193782" y="76578"/>
                  <a:pt x="438257" y="145370"/>
                  <a:pt x="440109" y="141666"/>
                </a:cubicBezTo>
                <a:cubicBezTo>
                  <a:pt x="441961" y="137962"/>
                  <a:pt x="260192" y="70228"/>
                  <a:pt x="184521" y="48003"/>
                </a:cubicBezTo>
                <a:cubicBezTo>
                  <a:pt x="108850" y="25778"/>
                  <a:pt x="-28204" y="-23435"/>
                  <a:pt x="5134" y="13078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: 図形 248">
            <a:extLst>
              <a:ext uri="{FF2B5EF4-FFF2-40B4-BE49-F238E27FC236}">
                <a16:creationId xmlns:a16="http://schemas.microsoft.com/office/drawing/2014/main" id="{48B037F6-8693-4A2B-9AC6-5D8C5EF6B222}"/>
              </a:ext>
            </a:extLst>
          </p:cNvPr>
          <p:cNvSpPr/>
          <p:nvPr/>
        </p:nvSpPr>
        <p:spPr>
          <a:xfrm>
            <a:off x="6791761" y="4468739"/>
            <a:ext cx="714200" cy="293871"/>
          </a:xfrm>
          <a:custGeom>
            <a:avLst/>
            <a:gdLst>
              <a:gd name="connsiteX0" fmla="*/ 622 w 714200"/>
              <a:gd name="connsiteY0" fmla="*/ 14361 h 293871"/>
              <a:gd name="connsiteX1" fmla="*/ 218639 w 714200"/>
              <a:gd name="connsiteY1" fmla="*/ 31294 h 293871"/>
              <a:gd name="connsiteX2" fmla="*/ 127622 w 714200"/>
              <a:gd name="connsiteY2" fmla="*/ 1661 h 293871"/>
              <a:gd name="connsiteX3" fmla="*/ 313889 w 714200"/>
              <a:gd name="connsiteY3" fmla="*/ 10128 h 293871"/>
              <a:gd name="connsiteX4" fmla="*/ 347756 w 714200"/>
              <a:gd name="connsiteY4" fmla="*/ 63044 h 293871"/>
              <a:gd name="connsiteX5" fmla="*/ 398556 w 714200"/>
              <a:gd name="connsiteY5" fmla="*/ 58811 h 293871"/>
              <a:gd name="connsiteX6" fmla="*/ 688539 w 714200"/>
              <a:gd name="connsiteY6" fmla="*/ 160411 h 293871"/>
              <a:gd name="connsiteX7" fmla="*/ 701239 w 714200"/>
              <a:gd name="connsiteY7" fmla="*/ 143478 h 293871"/>
              <a:gd name="connsiteX8" fmla="*/ 701239 w 714200"/>
              <a:gd name="connsiteY8" fmla="*/ 101144 h 293871"/>
              <a:gd name="connsiteX9" fmla="*/ 703356 w 714200"/>
              <a:gd name="connsiteY9" fmla="*/ 242961 h 293871"/>
              <a:gd name="connsiteX10" fmla="*/ 671606 w 714200"/>
              <a:gd name="connsiteY10" fmla="*/ 230261 h 293871"/>
              <a:gd name="connsiteX11" fmla="*/ 244039 w 714200"/>
              <a:gd name="connsiteY11" fmla="*/ 115961 h 293871"/>
              <a:gd name="connsiteX12" fmla="*/ 612339 w 714200"/>
              <a:gd name="connsiteY12" fmla="*/ 283178 h 293871"/>
              <a:gd name="connsiteX13" fmla="*/ 510739 w 714200"/>
              <a:gd name="connsiteY13" fmla="*/ 272594 h 293871"/>
              <a:gd name="connsiteX14" fmla="*/ 462056 w 714200"/>
              <a:gd name="connsiteY14" fmla="*/ 236611 h 293871"/>
              <a:gd name="connsiteX15" fmla="*/ 371039 w 714200"/>
              <a:gd name="connsiteY15" fmla="*/ 149828 h 293871"/>
              <a:gd name="connsiteX16" fmla="*/ 182656 w 714200"/>
              <a:gd name="connsiteY16" fmla="*/ 71511 h 293871"/>
              <a:gd name="connsiteX17" fmla="*/ 426072 w 714200"/>
              <a:gd name="connsiteY17" fmla="*/ 128661 h 293871"/>
              <a:gd name="connsiteX18" fmla="*/ 161489 w 714200"/>
              <a:gd name="connsiteY18" fmla="*/ 69394 h 293871"/>
              <a:gd name="connsiteX19" fmla="*/ 622 w 714200"/>
              <a:gd name="connsiteY19" fmla="*/ 14361 h 29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14200" h="293871">
                <a:moveTo>
                  <a:pt x="622" y="14361"/>
                </a:moveTo>
                <a:cubicBezTo>
                  <a:pt x="10147" y="8011"/>
                  <a:pt x="197472" y="33411"/>
                  <a:pt x="218639" y="31294"/>
                </a:cubicBezTo>
                <a:cubicBezTo>
                  <a:pt x="239806" y="29177"/>
                  <a:pt x="111747" y="5189"/>
                  <a:pt x="127622" y="1661"/>
                </a:cubicBezTo>
                <a:cubicBezTo>
                  <a:pt x="143497" y="-1867"/>
                  <a:pt x="277200" y="-103"/>
                  <a:pt x="313889" y="10128"/>
                </a:cubicBezTo>
                <a:cubicBezTo>
                  <a:pt x="350578" y="20359"/>
                  <a:pt x="333645" y="54930"/>
                  <a:pt x="347756" y="63044"/>
                </a:cubicBezTo>
                <a:cubicBezTo>
                  <a:pt x="361867" y="71158"/>
                  <a:pt x="341759" y="42583"/>
                  <a:pt x="398556" y="58811"/>
                </a:cubicBezTo>
                <a:cubicBezTo>
                  <a:pt x="455353" y="75039"/>
                  <a:pt x="638092" y="146300"/>
                  <a:pt x="688539" y="160411"/>
                </a:cubicBezTo>
                <a:cubicBezTo>
                  <a:pt x="738986" y="174522"/>
                  <a:pt x="699122" y="153356"/>
                  <a:pt x="701239" y="143478"/>
                </a:cubicBezTo>
                <a:cubicBezTo>
                  <a:pt x="703356" y="133600"/>
                  <a:pt x="700886" y="84564"/>
                  <a:pt x="701239" y="101144"/>
                </a:cubicBezTo>
                <a:cubicBezTo>
                  <a:pt x="701592" y="117724"/>
                  <a:pt x="708295" y="221442"/>
                  <a:pt x="703356" y="242961"/>
                </a:cubicBezTo>
                <a:cubicBezTo>
                  <a:pt x="698417" y="264480"/>
                  <a:pt x="671606" y="230261"/>
                  <a:pt x="671606" y="230261"/>
                </a:cubicBezTo>
                <a:cubicBezTo>
                  <a:pt x="595053" y="209094"/>
                  <a:pt x="253917" y="107142"/>
                  <a:pt x="244039" y="115961"/>
                </a:cubicBezTo>
                <a:cubicBezTo>
                  <a:pt x="234161" y="124780"/>
                  <a:pt x="567889" y="257073"/>
                  <a:pt x="612339" y="283178"/>
                </a:cubicBezTo>
                <a:cubicBezTo>
                  <a:pt x="656789" y="309284"/>
                  <a:pt x="535786" y="280355"/>
                  <a:pt x="510739" y="272594"/>
                </a:cubicBezTo>
                <a:cubicBezTo>
                  <a:pt x="485692" y="264833"/>
                  <a:pt x="485339" y="257072"/>
                  <a:pt x="462056" y="236611"/>
                </a:cubicBezTo>
                <a:cubicBezTo>
                  <a:pt x="438773" y="216150"/>
                  <a:pt x="417606" y="177345"/>
                  <a:pt x="371039" y="149828"/>
                </a:cubicBezTo>
                <a:cubicBezTo>
                  <a:pt x="324472" y="122311"/>
                  <a:pt x="173484" y="75039"/>
                  <a:pt x="182656" y="71511"/>
                </a:cubicBezTo>
                <a:cubicBezTo>
                  <a:pt x="191828" y="67983"/>
                  <a:pt x="429600" y="129014"/>
                  <a:pt x="426072" y="128661"/>
                </a:cubicBezTo>
                <a:cubicBezTo>
                  <a:pt x="422544" y="128308"/>
                  <a:pt x="229928" y="85974"/>
                  <a:pt x="161489" y="69394"/>
                </a:cubicBezTo>
                <a:cubicBezTo>
                  <a:pt x="93050" y="52814"/>
                  <a:pt x="-8903" y="20711"/>
                  <a:pt x="622" y="14361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: 図形 249">
            <a:extLst>
              <a:ext uri="{FF2B5EF4-FFF2-40B4-BE49-F238E27FC236}">
                <a16:creationId xmlns:a16="http://schemas.microsoft.com/office/drawing/2014/main" id="{8BBE87C8-E3B8-48F4-AB4D-D310BD603DA0}"/>
              </a:ext>
            </a:extLst>
          </p:cNvPr>
          <p:cNvSpPr/>
          <p:nvPr/>
        </p:nvSpPr>
        <p:spPr>
          <a:xfrm>
            <a:off x="6775943" y="4474433"/>
            <a:ext cx="746735" cy="322291"/>
          </a:xfrm>
          <a:custGeom>
            <a:avLst/>
            <a:gdLst>
              <a:gd name="connsiteX0" fmla="*/ 3740 w 746735"/>
              <a:gd name="connsiteY0" fmla="*/ 19250 h 322291"/>
              <a:gd name="connsiteX1" fmla="*/ 63007 w 746735"/>
              <a:gd name="connsiteY1" fmla="*/ 36184 h 322291"/>
              <a:gd name="connsiteX2" fmla="*/ 405907 w 746735"/>
              <a:gd name="connsiteY2" fmla="*/ 194934 h 322291"/>
              <a:gd name="connsiteX3" fmla="*/ 348757 w 746735"/>
              <a:gd name="connsiteY3" fmla="*/ 173767 h 322291"/>
              <a:gd name="connsiteX4" fmla="*/ 547724 w 746735"/>
              <a:gd name="connsiteY4" fmla="*/ 281717 h 322291"/>
              <a:gd name="connsiteX5" fmla="*/ 549840 w 746735"/>
              <a:gd name="connsiteY5" fmla="*/ 241500 h 322291"/>
              <a:gd name="connsiteX6" fmla="*/ 615457 w 746735"/>
              <a:gd name="connsiteY6" fmla="*/ 319817 h 322291"/>
              <a:gd name="connsiteX7" fmla="*/ 674724 w 746735"/>
              <a:gd name="connsiteY7" fmla="*/ 294417 h 322291"/>
              <a:gd name="connsiteX8" fmla="*/ 746690 w 746735"/>
              <a:gd name="connsiteY8" fmla="*/ 211867 h 322291"/>
              <a:gd name="connsiteX9" fmla="*/ 683190 w 746735"/>
              <a:gd name="connsiteY9" fmla="*/ 237267 h 322291"/>
              <a:gd name="connsiteX10" fmla="*/ 545607 w 746735"/>
              <a:gd name="connsiteY10" fmla="*/ 158950 h 322291"/>
              <a:gd name="connsiteX11" fmla="*/ 380507 w 746735"/>
              <a:gd name="connsiteY11" fmla="*/ 112384 h 322291"/>
              <a:gd name="connsiteX12" fmla="*/ 609107 w 746735"/>
              <a:gd name="connsiteY12" fmla="*/ 190700 h 322291"/>
              <a:gd name="connsiteX13" fmla="*/ 399557 w 746735"/>
              <a:gd name="connsiteY13" fmla="*/ 120850 h 322291"/>
              <a:gd name="connsiteX14" fmla="*/ 166724 w 746735"/>
              <a:gd name="connsiteY14" fmla="*/ 38300 h 322291"/>
              <a:gd name="connsiteX15" fmla="*/ 261974 w 746735"/>
              <a:gd name="connsiteY15" fmla="*/ 36184 h 322291"/>
              <a:gd name="connsiteX16" fmla="*/ 230224 w 746735"/>
              <a:gd name="connsiteY16" fmla="*/ 27717 h 322291"/>
              <a:gd name="connsiteX17" fmla="*/ 113807 w 746735"/>
              <a:gd name="connsiteY17" fmla="*/ 200 h 322291"/>
              <a:gd name="connsiteX18" fmla="*/ 3740 w 746735"/>
              <a:gd name="connsiteY18" fmla="*/ 19250 h 32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46735" h="322291">
                <a:moveTo>
                  <a:pt x="3740" y="19250"/>
                </a:moveTo>
                <a:cubicBezTo>
                  <a:pt x="-4727" y="25247"/>
                  <a:pt x="-4021" y="6903"/>
                  <a:pt x="63007" y="36184"/>
                </a:cubicBezTo>
                <a:cubicBezTo>
                  <a:pt x="130035" y="65465"/>
                  <a:pt x="358282" y="172004"/>
                  <a:pt x="405907" y="194934"/>
                </a:cubicBezTo>
                <a:cubicBezTo>
                  <a:pt x="453532" y="217865"/>
                  <a:pt x="325121" y="159303"/>
                  <a:pt x="348757" y="173767"/>
                </a:cubicBezTo>
                <a:cubicBezTo>
                  <a:pt x="372393" y="188231"/>
                  <a:pt x="514210" y="270428"/>
                  <a:pt x="547724" y="281717"/>
                </a:cubicBezTo>
                <a:cubicBezTo>
                  <a:pt x="581238" y="293006"/>
                  <a:pt x="538551" y="235150"/>
                  <a:pt x="549840" y="241500"/>
                </a:cubicBezTo>
                <a:cubicBezTo>
                  <a:pt x="561129" y="247850"/>
                  <a:pt x="594643" y="310998"/>
                  <a:pt x="615457" y="319817"/>
                </a:cubicBezTo>
                <a:cubicBezTo>
                  <a:pt x="636271" y="328636"/>
                  <a:pt x="652852" y="312409"/>
                  <a:pt x="674724" y="294417"/>
                </a:cubicBezTo>
                <a:cubicBezTo>
                  <a:pt x="696596" y="276425"/>
                  <a:pt x="745279" y="221392"/>
                  <a:pt x="746690" y="211867"/>
                </a:cubicBezTo>
                <a:cubicBezTo>
                  <a:pt x="748101" y="202342"/>
                  <a:pt x="716704" y="246087"/>
                  <a:pt x="683190" y="237267"/>
                </a:cubicBezTo>
                <a:cubicBezTo>
                  <a:pt x="649676" y="228447"/>
                  <a:pt x="596054" y="179764"/>
                  <a:pt x="545607" y="158950"/>
                </a:cubicBezTo>
                <a:cubicBezTo>
                  <a:pt x="495160" y="138136"/>
                  <a:pt x="369924" y="107092"/>
                  <a:pt x="380507" y="112384"/>
                </a:cubicBezTo>
                <a:cubicBezTo>
                  <a:pt x="391090" y="117676"/>
                  <a:pt x="605932" y="189289"/>
                  <a:pt x="609107" y="190700"/>
                </a:cubicBezTo>
                <a:cubicBezTo>
                  <a:pt x="612282" y="192111"/>
                  <a:pt x="473288" y="146250"/>
                  <a:pt x="399557" y="120850"/>
                </a:cubicBezTo>
                <a:cubicBezTo>
                  <a:pt x="325827" y="95450"/>
                  <a:pt x="189654" y="52411"/>
                  <a:pt x="166724" y="38300"/>
                </a:cubicBezTo>
                <a:cubicBezTo>
                  <a:pt x="143794" y="24189"/>
                  <a:pt x="251391" y="37948"/>
                  <a:pt x="261974" y="36184"/>
                </a:cubicBezTo>
                <a:cubicBezTo>
                  <a:pt x="272557" y="34420"/>
                  <a:pt x="230224" y="27717"/>
                  <a:pt x="230224" y="27717"/>
                </a:cubicBezTo>
                <a:cubicBezTo>
                  <a:pt x="205530" y="21720"/>
                  <a:pt x="148732" y="2317"/>
                  <a:pt x="113807" y="200"/>
                </a:cubicBezTo>
                <a:cubicBezTo>
                  <a:pt x="78882" y="-1917"/>
                  <a:pt x="12207" y="13253"/>
                  <a:pt x="3740" y="19250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: 図形 251">
            <a:extLst>
              <a:ext uri="{FF2B5EF4-FFF2-40B4-BE49-F238E27FC236}">
                <a16:creationId xmlns:a16="http://schemas.microsoft.com/office/drawing/2014/main" id="{7432AFE6-0372-403F-9613-C0527FD21E6E}"/>
              </a:ext>
            </a:extLst>
          </p:cNvPr>
          <p:cNvSpPr/>
          <p:nvPr/>
        </p:nvSpPr>
        <p:spPr>
          <a:xfrm>
            <a:off x="4575350" y="1967763"/>
            <a:ext cx="2600032" cy="1426145"/>
          </a:xfrm>
          <a:custGeom>
            <a:avLst/>
            <a:gdLst>
              <a:gd name="connsiteX0" fmla="*/ 2506170 w 2600032"/>
              <a:gd name="connsiteY0" fmla="*/ 69317 h 1426145"/>
              <a:gd name="connsiteX1" fmla="*/ 2409650 w 2600032"/>
              <a:gd name="connsiteY1" fmla="*/ 69317 h 1426145"/>
              <a:gd name="connsiteX2" fmla="*/ 565610 w 2600032"/>
              <a:gd name="connsiteY2" fmla="*/ 968477 h 1426145"/>
              <a:gd name="connsiteX3" fmla="*/ 1784810 w 2600032"/>
              <a:gd name="connsiteY3" fmla="*/ 277597 h 1426145"/>
              <a:gd name="connsiteX4" fmla="*/ 16970 w 2600032"/>
              <a:gd name="connsiteY4" fmla="*/ 1425677 h 1426145"/>
              <a:gd name="connsiteX5" fmla="*/ 916130 w 2600032"/>
              <a:gd name="connsiteY5" fmla="*/ 414757 h 1426145"/>
              <a:gd name="connsiteX6" fmla="*/ 1342850 w 2600032"/>
              <a:gd name="connsiteY6" fmla="*/ 140437 h 1426145"/>
              <a:gd name="connsiteX7" fmla="*/ 789130 w 2600032"/>
              <a:gd name="connsiteY7" fmla="*/ 602717 h 1426145"/>
              <a:gd name="connsiteX8" fmla="*/ 1647650 w 2600032"/>
              <a:gd name="connsiteY8" fmla="*/ 252197 h 1426145"/>
              <a:gd name="connsiteX9" fmla="*/ 2551890 w 2600032"/>
              <a:gd name="connsiteY9" fmla="*/ 3277 h 1426145"/>
              <a:gd name="connsiteX10" fmla="*/ 2099770 w 2600032"/>
              <a:gd name="connsiteY10" fmla="*/ 140437 h 1426145"/>
              <a:gd name="connsiteX11" fmla="*/ 2506170 w 2600032"/>
              <a:gd name="connsiteY11" fmla="*/ 69317 h 142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0032" h="1426145">
                <a:moveTo>
                  <a:pt x="2506170" y="69317"/>
                </a:moveTo>
                <a:cubicBezTo>
                  <a:pt x="2557817" y="57464"/>
                  <a:pt x="2733077" y="-80543"/>
                  <a:pt x="2409650" y="69317"/>
                </a:cubicBezTo>
                <a:cubicBezTo>
                  <a:pt x="2086223" y="219177"/>
                  <a:pt x="669750" y="933764"/>
                  <a:pt x="565610" y="968477"/>
                </a:cubicBezTo>
                <a:cubicBezTo>
                  <a:pt x="461470" y="1003190"/>
                  <a:pt x="1876250" y="201397"/>
                  <a:pt x="1784810" y="277597"/>
                </a:cubicBezTo>
                <a:cubicBezTo>
                  <a:pt x="1693370" y="353797"/>
                  <a:pt x="161750" y="1402817"/>
                  <a:pt x="16970" y="1425677"/>
                </a:cubicBezTo>
                <a:cubicBezTo>
                  <a:pt x="-127810" y="1448537"/>
                  <a:pt x="695150" y="628964"/>
                  <a:pt x="916130" y="414757"/>
                </a:cubicBezTo>
                <a:cubicBezTo>
                  <a:pt x="1137110" y="200550"/>
                  <a:pt x="1364017" y="109110"/>
                  <a:pt x="1342850" y="140437"/>
                </a:cubicBezTo>
                <a:cubicBezTo>
                  <a:pt x="1321683" y="171764"/>
                  <a:pt x="738330" y="584090"/>
                  <a:pt x="789130" y="602717"/>
                </a:cubicBezTo>
                <a:cubicBezTo>
                  <a:pt x="839930" y="621344"/>
                  <a:pt x="1353857" y="352104"/>
                  <a:pt x="1647650" y="252197"/>
                </a:cubicBezTo>
                <a:cubicBezTo>
                  <a:pt x="1941443" y="152290"/>
                  <a:pt x="2476537" y="21904"/>
                  <a:pt x="2551890" y="3277"/>
                </a:cubicBezTo>
                <a:cubicBezTo>
                  <a:pt x="2627243" y="-15350"/>
                  <a:pt x="2111623" y="129430"/>
                  <a:pt x="2099770" y="140437"/>
                </a:cubicBezTo>
                <a:cubicBezTo>
                  <a:pt x="2087917" y="151444"/>
                  <a:pt x="2454523" y="81170"/>
                  <a:pt x="2506170" y="69317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: 図形 253">
            <a:extLst>
              <a:ext uri="{FF2B5EF4-FFF2-40B4-BE49-F238E27FC236}">
                <a16:creationId xmlns:a16="http://schemas.microsoft.com/office/drawing/2014/main" id="{96DD460F-3741-44AD-8702-8CEAA3FB6320}"/>
              </a:ext>
            </a:extLst>
          </p:cNvPr>
          <p:cNvSpPr/>
          <p:nvPr/>
        </p:nvSpPr>
        <p:spPr>
          <a:xfrm>
            <a:off x="4168259" y="154668"/>
            <a:ext cx="4061347" cy="1512330"/>
          </a:xfrm>
          <a:custGeom>
            <a:avLst/>
            <a:gdLst>
              <a:gd name="connsiteX0" fmla="*/ 740291 w 4061347"/>
              <a:gd name="connsiteY0" fmla="*/ 143782 h 1512330"/>
              <a:gd name="connsiteX1" fmla="*/ 911741 w 4061347"/>
              <a:gd name="connsiteY1" fmla="*/ 137432 h 1512330"/>
              <a:gd name="connsiteX2" fmla="*/ 2734191 w 4061347"/>
              <a:gd name="connsiteY2" fmla="*/ 258082 h 1512330"/>
              <a:gd name="connsiteX3" fmla="*/ 1407041 w 4061347"/>
              <a:gd name="connsiteY3" fmla="*/ 67582 h 1512330"/>
              <a:gd name="connsiteX4" fmla="*/ 3286641 w 4061347"/>
              <a:gd name="connsiteY4" fmla="*/ 505732 h 1512330"/>
              <a:gd name="connsiteX5" fmla="*/ 3642241 w 4061347"/>
              <a:gd name="connsiteY5" fmla="*/ 645432 h 1512330"/>
              <a:gd name="connsiteX6" fmla="*/ 3089791 w 4061347"/>
              <a:gd name="connsiteY6" fmla="*/ 340632 h 1512330"/>
              <a:gd name="connsiteX7" fmla="*/ 3750191 w 4061347"/>
              <a:gd name="connsiteY7" fmla="*/ 778782 h 1512330"/>
              <a:gd name="connsiteX8" fmla="*/ 4054991 w 4061347"/>
              <a:gd name="connsiteY8" fmla="*/ 1191532 h 1512330"/>
              <a:gd name="connsiteX9" fmla="*/ 3705741 w 4061347"/>
              <a:gd name="connsiteY9" fmla="*/ 854982 h 1512330"/>
              <a:gd name="connsiteX10" fmla="*/ 3877191 w 4061347"/>
              <a:gd name="connsiteY10" fmla="*/ 1077232 h 1512330"/>
              <a:gd name="connsiteX11" fmla="*/ 4061341 w 4061347"/>
              <a:gd name="connsiteY11" fmla="*/ 1509032 h 1512330"/>
              <a:gd name="connsiteX12" fmla="*/ 3870841 w 4061347"/>
              <a:gd name="connsiteY12" fmla="*/ 1248682 h 1512330"/>
              <a:gd name="connsiteX13" fmla="*/ 3273941 w 4061347"/>
              <a:gd name="connsiteY13" fmla="*/ 753382 h 1512330"/>
              <a:gd name="connsiteX14" fmla="*/ 1654691 w 4061347"/>
              <a:gd name="connsiteY14" fmla="*/ 73932 h 1512330"/>
              <a:gd name="connsiteX15" fmla="*/ 746641 w 4061347"/>
              <a:gd name="connsiteY15" fmla="*/ 23132 h 1512330"/>
              <a:gd name="connsiteX16" fmla="*/ 41791 w 4061347"/>
              <a:gd name="connsiteY16" fmla="*/ 118382 h 1512330"/>
              <a:gd name="connsiteX17" fmla="*/ 2016641 w 4061347"/>
              <a:gd name="connsiteY17" fmla="*/ 181882 h 1512330"/>
              <a:gd name="connsiteX18" fmla="*/ 740291 w 4061347"/>
              <a:gd name="connsiteY18" fmla="*/ 143782 h 151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61347" h="1512330">
                <a:moveTo>
                  <a:pt x="740291" y="143782"/>
                </a:moveTo>
                <a:cubicBezTo>
                  <a:pt x="659857" y="131082"/>
                  <a:pt x="911741" y="137432"/>
                  <a:pt x="911741" y="137432"/>
                </a:cubicBezTo>
                <a:lnTo>
                  <a:pt x="2734191" y="258082"/>
                </a:lnTo>
                <a:cubicBezTo>
                  <a:pt x="2816741" y="246440"/>
                  <a:pt x="1314966" y="26307"/>
                  <a:pt x="1407041" y="67582"/>
                </a:cubicBezTo>
                <a:cubicBezTo>
                  <a:pt x="1499116" y="108857"/>
                  <a:pt x="2914108" y="409424"/>
                  <a:pt x="3286641" y="505732"/>
                </a:cubicBezTo>
                <a:cubicBezTo>
                  <a:pt x="3659174" y="602040"/>
                  <a:pt x="3675049" y="672949"/>
                  <a:pt x="3642241" y="645432"/>
                </a:cubicBezTo>
                <a:cubicBezTo>
                  <a:pt x="3609433" y="617915"/>
                  <a:pt x="3071799" y="318407"/>
                  <a:pt x="3089791" y="340632"/>
                </a:cubicBezTo>
                <a:cubicBezTo>
                  <a:pt x="3107783" y="362857"/>
                  <a:pt x="3589324" y="636965"/>
                  <a:pt x="3750191" y="778782"/>
                </a:cubicBezTo>
                <a:cubicBezTo>
                  <a:pt x="3911058" y="920599"/>
                  <a:pt x="4062399" y="1178832"/>
                  <a:pt x="4054991" y="1191532"/>
                </a:cubicBezTo>
                <a:cubicBezTo>
                  <a:pt x="4047583" y="1204232"/>
                  <a:pt x="3735374" y="874032"/>
                  <a:pt x="3705741" y="854982"/>
                </a:cubicBezTo>
                <a:cubicBezTo>
                  <a:pt x="3676108" y="835932"/>
                  <a:pt x="3817924" y="968224"/>
                  <a:pt x="3877191" y="1077232"/>
                </a:cubicBezTo>
                <a:cubicBezTo>
                  <a:pt x="3936458" y="1186240"/>
                  <a:pt x="4062399" y="1480457"/>
                  <a:pt x="4061341" y="1509032"/>
                </a:cubicBezTo>
                <a:cubicBezTo>
                  <a:pt x="4060283" y="1537607"/>
                  <a:pt x="4002074" y="1374624"/>
                  <a:pt x="3870841" y="1248682"/>
                </a:cubicBezTo>
                <a:cubicBezTo>
                  <a:pt x="3739608" y="1122740"/>
                  <a:pt x="3643299" y="949174"/>
                  <a:pt x="3273941" y="753382"/>
                </a:cubicBezTo>
                <a:cubicBezTo>
                  <a:pt x="2904583" y="557590"/>
                  <a:pt x="2075908" y="195640"/>
                  <a:pt x="1654691" y="73932"/>
                </a:cubicBezTo>
                <a:cubicBezTo>
                  <a:pt x="1233474" y="-47776"/>
                  <a:pt x="1015458" y="15724"/>
                  <a:pt x="746641" y="23132"/>
                </a:cubicBezTo>
                <a:cubicBezTo>
                  <a:pt x="477824" y="30540"/>
                  <a:pt x="-169876" y="91924"/>
                  <a:pt x="41791" y="118382"/>
                </a:cubicBezTo>
                <a:cubicBezTo>
                  <a:pt x="253458" y="144840"/>
                  <a:pt x="1905516" y="176590"/>
                  <a:pt x="2016641" y="181882"/>
                </a:cubicBezTo>
                <a:cubicBezTo>
                  <a:pt x="2127766" y="187174"/>
                  <a:pt x="1418153" y="168653"/>
                  <a:pt x="740291" y="143782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327D6339-C6D2-4281-99A8-FDF20857F7BB}"/>
              </a:ext>
            </a:extLst>
          </p:cNvPr>
          <p:cNvSpPr/>
          <p:nvPr/>
        </p:nvSpPr>
        <p:spPr>
          <a:xfrm>
            <a:off x="6060306" y="898583"/>
            <a:ext cx="2319882" cy="1218370"/>
          </a:xfrm>
          <a:custGeom>
            <a:avLst/>
            <a:gdLst>
              <a:gd name="connsiteX0" fmla="*/ 2240414 w 2319882"/>
              <a:gd name="connsiteY0" fmla="*/ 950537 h 1218370"/>
              <a:gd name="connsiteX1" fmla="*/ 2235334 w 2319882"/>
              <a:gd name="connsiteY1" fmla="*/ 1143577 h 1218370"/>
              <a:gd name="connsiteX2" fmla="*/ 2093094 w 2319882"/>
              <a:gd name="connsiteY2" fmla="*/ 869257 h 1218370"/>
              <a:gd name="connsiteX3" fmla="*/ 1889894 w 2319882"/>
              <a:gd name="connsiteY3" fmla="*/ 442537 h 1218370"/>
              <a:gd name="connsiteX4" fmla="*/ 1580014 w 2319882"/>
              <a:gd name="connsiteY4" fmla="*/ 193617 h 1218370"/>
              <a:gd name="connsiteX5" fmla="*/ 134 w 2319882"/>
              <a:gd name="connsiteY5" fmla="*/ 81857 h 1218370"/>
              <a:gd name="connsiteX6" fmla="*/ 1671454 w 2319882"/>
              <a:gd name="connsiteY6" fmla="*/ 152977 h 1218370"/>
              <a:gd name="connsiteX7" fmla="*/ 1097414 w 2319882"/>
              <a:gd name="connsiteY7" fmla="*/ 577 h 1218370"/>
              <a:gd name="connsiteX8" fmla="*/ 1661294 w 2319882"/>
              <a:gd name="connsiteY8" fmla="*/ 219017 h 1218370"/>
              <a:gd name="connsiteX9" fmla="*/ 2286134 w 2319882"/>
              <a:gd name="connsiteY9" fmla="*/ 1194377 h 1218370"/>
              <a:gd name="connsiteX10" fmla="*/ 2240414 w 2319882"/>
              <a:gd name="connsiteY10" fmla="*/ 950537 h 121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9882" h="1218370">
                <a:moveTo>
                  <a:pt x="2240414" y="950537"/>
                </a:moveTo>
                <a:cubicBezTo>
                  <a:pt x="2231947" y="942070"/>
                  <a:pt x="2259887" y="1157124"/>
                  <a:pt x="2235334" y="1143577"/>
                </a:cubicBezTo>
                <a:cubicBezTo>
                  <a:pt x="2210781" y="1130030"/>
                  <a:pt x="2150667" y="986097"/>
                  <a:pt x="2093094" y="869257"/>
                </a:cubicBezTo>
                <a:cubicBezTo>
                  <a:pt x="2035521" y="752417"/>
                  <a:pt x="1975407" y="555144"/>
                  <a:pt x="1889894" y="442537"/>
                </a:cubicBezTo>
                <a:cubicBezTo>
                  <a:pt x="1804381" y="329930"/>
                  <a:pt x="1894974" y="253730"/>
                  <a:pt x="1580014" y="193617"/>
                </a:cubicBezTo>
                <a:cubicBezTo>
                  <a:pt x="1265054" y="133504"/>
                  <a:pt x="-15106" y="88630"/>
                  <a:pt x="134" y="81857"/>
                </a:cubicBezTo>
                <a:cubicBezTo>
                  <a:pt x="15374" y="75084"/>
                  <a:pt x="1488574" y="166524"/>
                  <a:pt x="1671454" y="152977"/>
                </a:cubicBezTo>
                <a:cubicBezTo>
                  <a:pt x="1854334" y="139430"/>
                  <a:pt x="1099107" y="-10430"/>
                  <a:pt x="1097414" y="577"/>
                </a:cubicBezTo>
                <a:cubicBezTo>
                  <a:pt x="1095721" y="11584"/>
                  <a:pt x="1463174" y="20050"/>
                  <a:pt x="1661294" y="219017"/>
                </a:cubicBezTo>
                <a:cubicBezTo>
                  <a:pt x="1859414" y="417984"/>
                  <a:pt x="2192154" y="1076690"/>
                  <a:pt x="2286134" y="1194377"/>
                </a:cubicBezTo>
                <a:cubicBezTo>
                  <a:pt x="2380114" y="1312064"/>
                  <a:pt x="2248881" y="959004"/>
                  <a:pt x="2240414" y="950537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7174DD07-2391-46C0-83A6-42127AC354D7}"/>
              </a:ext>
            </a:extLst>
          </p:cNvPr>
          <p:cNvSpPr/>
          <p:nvPr/>
        </p:nvSpPr>
        <p:spPr>
          <a:xfrm>
            <a:off x="4293934" y="401228"/>
            <a:ext cx="2765691" cy="914104"/>
          </a:xfrm>
          <a:custGeom>
            <a:avLst/>
            <a:gdLst>
              <a:gd name="connsiteX0" fmla="*/ 2757106 w 2765691"/>
              <a:gd name="connsiteY0" fmla="*/ 330292 h 914104"/>
              <a:gd name="connsiteX1" fmla="*/ 2680906 w 2765691"/>
              <a:gd name="connsiteY1" fmla="*/ 330292 h 914104"/>
              <a:gd name="connsiteX2" fmla="*/ 1248346 w 2765691"/>
              <a:gd name="connsiteY2" fmla="*/ 142332 h 914104"/>
              <a:gd name="connsiteX3" fmla="*/ 389826 w 2765691"/>
              <a:gd name="connsiteY3" fmla="*/ 630012 h 914104"/>
              <a:gd name="connsiteX4" fmla="*/ 577786 w 2765691"/>
              <a:gd name="connsiteY4" fmla="*/ 477612 h 914104"/>
              <a:gd name="connsiteX5" fmla="*/ 8826 w 2765691"/>
              <a:gd name="connsiteY5" fmla="*/ 904332 h 914104"/>
              <a:gd name="connsiteX6" fmla="*/ 278066 w 2765691"/>
              <a:gd name="connsiteY6" fmla="*/ 726532 h 914104"/>
              <a:gd name="connsiteX7" fmla="*/ 892746 w 2765691"/>
              <a:gd name="connsiteY7" fmla="*/ 167732 h 914104"/>
              <a:gd name="connsiteX8" fmla="*/ 34226 w 2765691"/>
              <a:gd name="connsiteY8" fmla="*/ 797652 h 914104"/>
              <a:gd name="connsiteX9" fmla="*/ 872426 w 2765691"/>
              <a:gd name="connsiteY9" fmla="*/ 162652 h 914104"/>
              <a:gd name="connsiteX10" fmla="*/ 2005266 w 2765691"/>
              <a:gd name="connsiteY10" fmla="*/ 96612 h 914104"/>
              <a:gd name="connsiteX11" fmla="*/ 1324546 w 2765691"/>
              <a:gd name="connsiteY11" fmla="*/ 5172 h 914104"/>
              <a:gd name="connsiteX12" fmla="*/ 2670746 w 2765691"/>
              <a:gd name="connsiteY12" fmla="*/ 264252 h 914104"/>
              <a:gd name="connsiteX13" fmla="*/ 2437066 w 2765691"/>
              <a:gd name="connsiteY13" fmla="*/ 233772 h 914104"/>
              <a:gd name="connsiteX14" fmla="*/ 2757106 w 2765691"/>
              <a:gd name="connsiteY14" fmla="*/ 330292 h 91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65691" h="914104">
                <a:moveTo>
                  <a:pt x="2757106" y="330292"/>
                </a:moveTo>
                <a:cubicBezTo>
                  <a:pt x="2797746" y="346379"/>
                  <a:pt x="2680906" y="330292"/>
                  <a:pt x="2680906" y="330292"/>
                </a:cubicBezTo>
                <a:cubicBezTo>
                  <a:pt x="2429446" y="298965"/>
                  <a:pt x="1630193" y="92379"/>
                  <a:pt x="1248346" y="142332"/>
                </a:cubicBezTo>
                <a:cubicBezTo>
                  <a:pt x="866499" y="192285"/>
                  <a:pt x="501586" y="574132"/>
                  <a:pt x="389826" y="630012"/>
                </a:cubicBezTo>
                <a:cubicBezTo>
                  <a:pt x="278066" y="685892"/>
                  <a:pt x="641286" y="431892"/>
                  <a:pt x="577786" y="477612"/>
                </a:cubicBezTo>
                <a:cubicBezTo>
                  <a:pt x="514286" y="523332"/>
                  <a:pt x="58779" y="862845"/>
                  <a:pt x="8826" y="904332"/>
                </a:cubicBezTo>
                <a:cubicBezTo>
                  <a:pt x="-41127" y="945819"/>
                  <a:pt x="130746" y="849299"/>
                  <a:pt x="278066" y="726532"/>
                </a:cubicBezTo>
                <a:cubicBezTo>
                  <a:pt x="425386" y="603765"/>
                  <a:pt x="933386" y="155879"/>
                  <a:pt x="892746" y="167732"/>
                </a:cubicBezTo>
                <a:cubicBezTo>
                  <a:pt x="852106" y="179585"/>
                  <a:pt x="37613" y="798499"/>
                  <a:pt x="34226" y="797652"/>
                </a:cubicBezTo>
                <a:cubicBezTo>
                  <a:pt x="30839" y="796805"/>
                  <a:pt x="543919" y="279492"/>
                  <a:pt x="872426" y="162652"/>
                </a:cubicBezTo>
                <a:cubicBezTo>
                  <a:pt x="1200933" y="45812"/>
                  <a:pt x="1929913" y="122859"/>
                  <a:pt x="2005266" y="96612"/>
                </a:cubicBezTo>
                <a:cubicBezTo>
                  <a:pt x="2080619" y="70365"/>
                  <a:pt x="1213633" y="-22768"/>
                  <a:pt x="1324546" y="5172"/>
                </a:cubicBezTo>
                <a:cubicBezTo>
                  <a:pt x="1435459" y="33112"/>
                  <a:pt x="2485326" y="226152"/>
                  <a:pt x="2670746" y="264252"/>
                </a:cubicBezTo>
                <a:cubicBezTo>
                  <a:pt x="2856166" y="302352"/>
                  <a:pt x="2415899" y="220225"/>
                  <a:pt x="2437066" y="233772"/>
                </a:cubicBezTo>
                <a:cubicBezTo>
                  <a:pt x="2458233" y="247319"/>
                  <a:pt x="2716466" y="314205"/>
                  <a:pt x="2757106" y="330292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7379A852-6F5D-4ED6-910E-D06B9191FA83}"/>
              </a:ext>
            </a:extLst>
          </p:cNvPr>
          <p:cNvSpPr/>
          <p:nvPr/>
        </p:nvSpPr>
        <p:spPr>
          <a:xfrm>
            <a:off x="3911578" y="359323"/>
            <a:ext cx="3166191" cy="1290308"/>
          </a:xfrm>
          <a:custGeom>
            <a:avLst/>
            <a:gdLst>
              <a:gd name="connsiteX0" fmla="*/ 2265702 w 3166191"/>
              <a:gd name="connsiteY0" fmla="*/ 16597 h 1290308"/>
              <a:gd name="connsiteX1" fmla="*/ 1590062 w 3166191"/>
              <a:gd name="connsiteY1" fmla="*/ 108037 h 1290308"/>
              <a:gd name="connsiteX2" fmla="*/ 335302 w 3166191"/>
              <a:gd name="connsiteY2" fmla="*/ 895437 h 1290308"/>
              <a:gd name="connsiteX3" fmla="*/ 1117622 w 3166191"/>
              <a:gd name="connsiteY3" fmla="*/ 356957 h 1290308"/>
              <a:gd name="connsiteX4" fmla="*/ 20342 w 3166191"/>
              <a:gd name="connsiteY4" fmla="*/ 1276437 h 1290308"/>
              <a:gd name="connsiteX5" fmla="*/ 452142 w 3166191"/>
              <a:gd name="connsiteY5" fmla="*/ 854797 h 1290308"/>
              <a:gd name="connsiteX6" fmla="*/ 1051582 w 3166191"/>
              <a:gd name="connsiteY6" fmla="*/ 97877 h 1290308"/>
              <a:gd name="connsiteX7" fmla="*/ 401342 w 3166191"/>
              <a:gd name="connsiteY7" fmla="*/ 732877 h 1290308"/>
              <a:gd name="connsiteX8" fmla="*/ 1071902 w 3166191"/>
              <a:gd name="connsiteY8" fmla="*/ 153757 h 1290308"/>
              <a:gd name="connsiteX9" fmla="*/ 1783102 w 3166191"/>
              <a:gd name="connsiteY9" fmla="*/ 47077 h 1290308"/>
              <a:gd name="connsiteX10" fmla="*/ 3159782 w 3166191"/>
              <a:gd name="connsiteY10" fmla="*/ 199477 h 1290308"/>
              <a:gd name="connsiteX11" fmla="*/ 2265702 w 3166191"/>
              <a:gd name="connsiteY11" fmla="*/ 16597 h 129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6191" h="1290308">
                <a:moveTo>
                  <a:pt x="2265702" y="16597"/>
                </a:moveTo>
                <a:cubicBezTo>
                  <a:pt x="2004082" y="1357"/>
                  <a:pt x="1911795" y="-38436"/>
                  <a:pt x="1590062" y="108037"/>
                </a:cubicBezTo>
                <a:cubicBezTo>
                  <a:pt x="1268329" y="254510"/>
                  <a:pt x="414042" y="853950"/>
                  <a:pt x="335302" y="895437"/>
                </a:cubicBezTo>
                <a:cubicBezTo>
                  <a:pt x="256562" y="936924"/>
                  <a:pt x="1170115" y="293457"/>
                  <a:pt x="1117622" y="356957"/>
                </a:cubicBezTo>
                <a:cubicBezTo>
                  <a:pt x="1065129" y="420457"/>
                  <a:pt x="131255" y="1193464"/>
                  <a:pt x="20342" y="1276437"/>
                </a:cubicBezTo>
                <a:cubicBezTo>
                  <a:pt x="-90571" y="1359410"/>
                  <a:pt x="280269" y="1051224"/>
                  <a:pt x="452142" y="854797"/>
                </a:cubicBezTo>
                <a:cubicBezTo>
                  <a:pt x="624015" y="658370"/>
                  <a:pt x="1060049" y="118197"/>
                  <a:pt x="1051582" y="97877"/>
                </a:cubicBezTo>
                <a:cubicBezTo>
                  <a:pt x="1043115" y="77557"/>
                  <a:pt x="397955" y="723564"/>
                  <a:pt x="401342" y="732877"/>
                </a:cubicBezTo>
                <a:cubicBezTo>
                  <a:pt x="404729" y="742190"/>
                  <a:pt x="841609" y="268057"/>
                  <a:pt x="1071902" y="153757"/>
                </a:cubicBezTo>
                <a:cubicBezTo>
                  <a:pt x="1302195" y="39457"/>
                  <a:pt x="1435122" y="39457"/>
                  <a:pt x="1783102" y="47077"/>
                </a:cubicBezTo>
                <a:cubicBezTo>
                  <a:pt x="2131082" y="54697"/>
                  <a:pt x="3078502" y="208790"/>
                  <a:pt x="3159782" y="199477"/>
                </a:cubicBezTo>
                <a:cubicBezTo>
                  <a:pt x="3241062" y="190164"/>
                  <a:pt x="2527322" y="31837"/>
                  <a:pt x="2265702" y="16597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9887628A-1367-491B-9B8C-50DEC22F996D}"/>
              </a:ext>
            </a:extLst>
          </p:cNvPr>
          <p:cNvSpPr/>
          <p:nvPr/>
        </p:nvSpPr>
        <p:spPr>
          <a:xfrm>
            <a:off x="3346449" y="298450"/>
            <a:ext cx="2497454" cy="1788191"/>
          </a:xfrm>
          <a:custGeom>
            <a:avLst/>
            <a:gdLst>
              <a:gd name="connsiteX0" fmla="*/ 2400301 w 2497454"/>
              <a:gd name="connsiteY0" fmla="*/ 0 h 1788191"/>
              <a:gd name="connsiteX1" fmla="*/ 2400301 w 2497454"/>
              <a:gd name="connsiteY1" fmla="*/ 69850 h 1788191"/>
              <a:gd name="connsiteX2" fmla="*/ 1390651 w 2497454"/>
              <a:gd name="connsiteY2" fmla="*/ 412750 h 1788191"/>
              <a:gd name="connsiteX3" fmla="*/ 692151 w 2497454"/>
              <a:gd name="connsiteY3" fmla="*/ 1060450 h 1788191"/>
              <a:gd name="connsiteX4" fmla="*/ 1454151 w 2497454"/>
              <a:gd name="connsiteY4" fmla="*/ 177800 h 1788191"/>
              <a:gd name="connsiteX5" fmla="*/ 330201 w 2497454"/>
              <a:gd name="connsiteY5" fmla="*/ 1479550 h 1788191"/>
              <a:gd name="connsiteX6" fmla="*/ 139701 w 2497454"/>
              <a:gd name="connsiteY6" fmla="*/ 1701800 h 1788191"/>
              <a:gd name="connsiteX7" fmla="*/ 825501 w 2497454"/>
              <a:gd name="connsiteY7" fmla="*/ 304800 h 1788191"/>
              <a:gd name="connsiteX8" fmla="*/ 1 w 2497454"/>
              <a:gd name="connsiteY8" fmla="*/ 1460500 h 1788191"/>
              <a:gd name="connsiteX9" fmla="*/ 819151 w 2497454"/>
              <a:gd name="connsiteY9" fmla="*/ 177800 h 1788191"/>
              <a:gd name="connsiteX10" fmla="*/ 1409701 w 2497454"/>
              <a:gd name="connsiteY10" fmla="*/ 82550 h 1788191"/>
              <a:gd name="connsiteX11" fmla="*/ 1466851 w 2497454"/>
              <a:gd name="connsiteY11" fmla="*/ 82550 h 1788191"/>
              <a:gd name="connsiteX12" fmla="*/ 711201 w 2497454"/>
              <a:gd name="connsiteY12" fmla="*/ 438150 h 1788191"/>
              <a:gd name="connsiteX13" fmla="*/ 1574801 w 2497454"/>
              <a:gd name="connsiteY13" fmla="*/ 228600 h 1788191"/>
              <a:gd name="connsiteX14" fmla="*/ 2400301 w 2497454"/>
              <a:gd name="connsiteY14" fmla="*/ 0 h 178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97454" h="1788191">
                <a:moveTo>
                  <a:pt x="2400301" y="0"/>
                </a:moveTo>
                <a:cubicBezTo>
                  <a:pt x="2484438" y="529"/>
                  <a:pt x="2568576" y="1058"/>
                  <a:pt x="2400301" y="69850"/>
                </a:cubicBezTo>
                <a:cubicBezTo>
                  <a:pt x="2232026" y="138642"/>
                  <a:pt x="1675343" y="247650"/>
                  <a:pt x="1390651" y="412750"/>
                </a:cubicBezTo>
                <a:cubicBezTo>
                  <a:pt x="1105959" y="577850"/>
                  <a:pt x="681568" y="1099608"/>
                  <a:pt x="692151" y="1060450"/>
                </a:cubicBezTo>
                <a:cubicBezTo>
                  <a:pt x="702734" y="1021292"/>
                  <a:pt x="1514476" y="107950"/>
                  <a:pt x="1454151" y="177800"/>
                </a:cubicBezTo>
                <a:lnTo>
                  <a:pt x="330201" y="1479550"/>
                </a:lnTo>
                <a:cubicBezTo>
                  <a:pt x="111126" y="1733550"/>
                  <a:pt x="57151" y="1897592"/>
                  <a:pt x="139701" y="1701800"/>
                </a:cubicBezTo>
                <a:cubicBezTo>
                  <a:pt x="222251" y="1506008"/>
                  <a:pt x="848784" y="345017"/>
                  <a:pt x="825501" y="304800"/>
                </a:cubicBezTo>
                <a:cubicBezTo>
                  <a:pt x="802218" y="264583"/>
                  <a:pt x="1059" y="1481667"/>
                  <a:pt x="1" y="1460500"/>
                </a:cubicBezTo>
                <a:cubicBezTo>
                  <a:pt x="-1057" y="1439333"/>
                  <a:pt x="584201" y="407458"/>
                  <a:pt x="819151" y="177800"/>
                </a:cubicBezTo>
                <a:cubicBezTo>
                  <a:pt x="1054101" y="-51858"/>
                  <a:pt x="1301751" y="98425"/>
                  <a:pt x="1409701" y="82550"/>
                </a:cubicBezTo>
                <a:cubicBezTo>
                  <a:pt x="1517651" y="66675"/>
                  <a:pt x="1583268" y="23283"/>
                  <a:pt x="1466851" y="82550"/>
                </a:cubicBezTo>
                <a:cubicBezTo>
                  <a:pt x="1350434" y="141817"/>
                  <a:pt x="693209" y="413808"/>
                  <a:pt x="711201" y="438150"/>
                </a:cubicBezTo>
                <a:cubicBezTo>
                  <a:pt x="729193" y="462492"/>
                  <a:pt x="1574801" y="228600"/>
                  <a:pt x="1574801" y="228600"/>
                </a:cubicBezTo>
                <a:lnTo>
                  <a:pt x="2400301" y="0"/>
                </a:ln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1233915E-2FCF-4C09-B1C3-CF246F0D6F31}"/>
              </a:ext>
            </a:extLst>
          </p:cNvPr>
          <p:cNvSpPr/>
          <p:nvPr/>
        </p:nvSpPr>
        <p:spPr>
          <a:xfrm>
            <a:off x="4226723" y="90449"/>
            <a:ext cx="3965399" cy="1236748"/>
          </a:xfrm>
          <a:custGeom>
            <a:avLst/>
            <a:gdLst>
              <a:gd name="connsiteX0" fmla="*/ 1126327 w 3965399"/>
              <a:gd name="connsiteY0" fmla="*/ 4801 h 1236748"/>
              <a:gd name="connsiteX1" fmla="*/ 1316827 w 3965399"/>
              <a:gd name="connsiteY1" fmla="*/ 17501 h 1236748"/>
              <a:gd name="connsiteX2" fmla="*/ 3075777 w 3965399"/>
              <a:gd name="connsiteY2" fmla="*/ 271501 h 1236748"/>
              <a:gd name="connsiteX3" fmla="*/ 2377277 w 3965399"/>
              <a:gd name="connsiteY3" fmla="*/ 144501 h 1236748"/>
              <a:gd name="connsiteX4" fmla="*/ 3380577 w 3965399"/>
              <a:gd name="connsiteY4" fmla="*/ 481051 h 1236748"/>
              <a:gd name="connsiteX5" fmla="*/ 3964777 w 3965399"/>
              <a:gd name="connsiteY5" fmla="*/ 1236701 h 1236748"/>
              <a:gd name="connsiteX6" fmla="*/ 3488527 w 3965399"/>
              <a:gd name="connsiteY6" fmla="*/ 519151 h 1236748"/>
              <a:gd name="connsiteX7" fmla="*/ 3259927 w 3965399"/>
              <a:gd name="connsiteY7" fmla="*/ 690601 h 1236748"/>
              <a:gd name="connsiteX8" fmla="*/ 2593177 w 3965399"/>
              <a:gd name="connsiteY8" fmla="*/ 379451 h 1236748"/>
              <a:gd name="connsiteX9" fmla="*/ 1272377 w 3965399"/>
              <a:gd name="connsiteY9" fmla="*/ 131801 h 1236748"/>
              <a:gd name="connsiteX10" fmla="*/ 2377 w 3965399"/>
              <a:gd name="connsiteY10" fmla="*/ 42901 h 1236748"/>
              <a:gd name="connsiteX11" fmla="*/ 961227 w 3965399"/>
              <a:gd name="connsiteY11" fmla="*/ 112751 h 1236748"/>
              <a:gd name="connsiteX12" fmla="*/ 1196177 w 3965399"/>
              <a:gd name="connsiteY12" fmla="*/ 106401 h 1236748"/>
              <a:gd name="connsiteX13" fmla="*/ 1126327 w 3965399"/>
              <a:gd name="connsiteY13" fmla="*/ 4801 h 123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65399" h="1236748">
                <a:moveTo>
                  <a:pt x="1126327" y="4801"/>
                </a:moveTo>
                <a:cubicBezTo>
                  <a:pt x="1059123" y="-11074"/>
                  <a:pt x="1316827" y="17501"/>
                  <a:pt x="1316827" y="17501"/>
                </a:cubicBezTo>
                <a:lnTo>
                  <a:pt x="3075777" y="271501"/>
                </a:lnTo>
                <a:cubicBezTo>
                  <a:pt x="3252519" y="292668"/>
                  <a:pt x="2326477" y="109576"/>
                  <a:pt x="2377277" y="144501"/>
                </a:cubicBezTo>
                <a:cubicBezTo>
                  <a:pt x="2428077" y="179426"/>
                  <a:pt x="3115994" y="299018"/>
                  <a:pt x="3380577" y="481051"/>
                </a:cubicBezTo>
                <a:cubicBezTo>
                  <a:pt x="3645160" y="663084"/>
                  <a:pt x="3946785" y="1230351"/>
                  <a:pt x="3964777" y="1236701"/>
                </a:cubicBezTo>
                <a:cubicBezTo>
                  <a:pt x="3982769" y="1243051"/>
                  <a:pt x="3606002" y="610168"/>
                  <a:pt x="3488527" y="519151"/>
                </a:cubicBezTo>
                <a:cubicBezTo>
                  <a:pt x="3371052" y="428134"/>
                  <a:pt x="3409152" y="713884"/>
                  <a:pt x="3259927" y="690601"/>
                </a:cubicBezTo>
                <a:cubicBezTo>
                  <a:pt x="3110702" y="667318"/>
                  <a:pt x="2924435" y="472584"/>
                  <a:pt x="2593177" y="379451"/>
                </a:cubicBezTo>
                <a:cubicBezTo>
                  <a:pt x="2261919" y="286318"/>
                  <a:pt x="1704177" y="187893"/>
                  <a:pt x="1272377" y="131801"/>
                </a:cubicBezTo>
                <a:cubicBezTo>
                  <a:pt x="840577" y="75709"/>
                  <a:pt x="54235" y="46076"/>
                  <a:pt x="2377" y="42901"/>
                </a:cubicBezTo>
                <a:cubicBezTo>
                  <a:pt x="-49481" y="39726"/>
                  <a:pt x="762261" y="102168"/>
                  <a:pt x="961227" y="112751"/>
                </a:cubicBezTo>
                <a:cubicBezTo>
                  <a:pt x="1160193" y="123334"/>
                  <a:pt x="1168660" y="123334"/>
                  <a:pt x="1196177" y="106401"/>
                </a:cubicBezTo>
                <a:cubicBezTo>
                  <a:pt x="1223694" y="89468"/>
                  <a:pt x="1175010" y="50309"/>
                  <a:pt x="1126327" y="4801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436705C1-D381-478D-A71D-88A9BD9A84D2}"/>
              </a:ext>
            </a:extLst>
          </p:cNvPr>
          <p:cNvSpPr/>
          <p:nvPr/>
        </p:nvSpPr>
        <p:spPr>
          <a:xfrm>
            <a:off x="3556177" y="423033"/>
            <a:ext cx="4721303" cy="1787499"/>
          </a:xfrm>
          <a:custGeom>
            <a:avLst/>
            <a:gdLst>
              <a:gd name="connsiteX0" fmla="*/ 4537956 w 4721303"/>
              <a:gd name="connsiteY0" fmla="*/ 973967 h 1787499"/>
              <a:gd name="connsiteX1" fmla="*/ 3733623 w 4721303"/>
              <a:gd name="connsiteY1" fmla="*/ 398234 h 1787499"/>
              <a:gd name="connsiteX2" fmla="*/ 1964090 w 4721303"/>
              <a:gd name="connsiteY2" fmla="*/ 300 h 1787499"/>
              <a:gd name="connsiteX3" fmla="*/ 3403423 w 4721303"/>
              <a:gd name="connsiteY3" fmla="*/ 330500 h 1787499"/>
              <a:gd name="connsiteX4" fmla="*/ 2218090 w 4721303"/>
              <a:gd name="connsiteY4" fmla="*/ 186567 h 1787499"/>
              <a:gd name="connsiteX5" fmla="*/ 973490 w 4721303"/>
              <a:gd name="connsiteY5" fmla="*/ 347434 h 1787499"/>
              <a:gd name="connsiteX6" fmla="*/ 2954690 w 4721303"/>
              <a:gd name="connsiteY6" fmla="*/ 364367 h 1787499"/>
              <a:gd name="connsiteX7" fmla="*/ 3344156 w 4721303"/>
              <a:gd name="connsiteY7" fmla="*/ 389767 h 1787499"/>
              <a:gd name="connsiteX8" fmla="*/ 1760890 w 4721303"/>
              <a:gd name="connsiteY8" fmla="*/ 525234 h 1787499"/>
              <a:gd name="connsiteX9" fmla="*/ 1117423 w 4721303"/>
              <a:gd name="connsiteY9" fmla="*/ 855434 h 1787499"/>
              <a:gd name="connsiteX10" fmla="*/ 1769356 w 4721303"/>
              <a:gd name="connsiteY10" fmla="*/ 736900 h 1787499"/>
              <a:gd name="connsiteX11" fmla="*/ 8290 w 4721303"/>
              <a:gd name="connsiteY11" fmla="*/ 1786767 h 1787499"/>
              <a:gd name="connsiteX12" fmla="*/ 1134356 w 4721303"/>
              <a:gd name="connsiteY12" fmla="*/ 889300 h 1787499"/>
              <a:gd name="connsiteX13" fmla="*/ 1777823 w 4721303"/>
              <a:gd name="connsiteY13" fmla="*/ 101900 h 1787499"/>
              <a:gd name="connsiteX14" fmla="*/ 2827690 w 4721303"/>
              <a:gd name="connsiteY14" fmla="*/ 355900 h 1787499"/>
              <a:gd name="connsiteX15" fmla="*/ 3699756 w 4721303"/>
              <a:gd name="connsiteY15" fmla="*/ 618367 h 1787499"/>
              <a:gd name="connsiteX16" fmla="*/ 2429756 w 4721303"/>
              <a:gd name="connsiteY16" fmla="*/ 245834 h 1787499"/>
              <a:gd name="connsiteX17" fmla="*/ 4419423 w 4721303"/>
              <a:gd name="connsiteY17" fmla="*/ 1024767 h 1787499"/>
              <a:gd name="connsiteX18" fmla="*/ 4715756 w 4721303"/>
              <a:gd name="connsiteY18" fmla="*/ 1380367 h 1787499"/>
              <a:gd name="connsiteX19" fmla="*/ 4537956 w 4721303"/>
              <a:gd name="connsiteY19" fmla="*/ 973967 h 178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21303" h="1787499">
                <a:moveTo>
                  <a:pt x="4537956" y="973967"/>
                </a:moveTo>
                <a:cubicBezTo>
                  <a:pt x="4374267" y="810278"/>
                  <a:pt x="4162601" y="560512"/>
                  <a:pt x="3733623" y="398234"/>
                </a:cubicBezTo>
                <a:cubicBezTo>
                  <a:pt x="3304645" y="235956"/>
                  <a:pt x="2019123" y="11589"/>
                  <a:pt x="1964090" y="300"/>
                </a:cubicBezTo>
                <a:cubicBezTo>
                  <a:pt x="1909057" y="-10989"/>
                  <a:pt x="3361090" y="299456"/>
                  <a:pt x="3403423" y="330500"/>
                </a:cubicBezTo>
                <a:cubicBezTo>
                  <a:pt x="3445756" y="361544"/>
                  <a:pt x="2623079" y="183745"/>
                  <a:pt x="2218090" y="186567"/>
                </a:cubicBezTo>
                <a:cubicBezTo>
                  <a:pt x="1813101" y="189389"/>
                  <a:pt x="850723" y="317801"/>
                  <a:pt x="973490" y="347434"/>
                </a:cubicBezTo>
                <a:cubicBezTo>
                  <a:pt x="1096257" y="377067"/>
                  <a:pt x="2559579" y="357311"/>
                  <a:pt x="2954690" y="364367"/>
                </a:cubicBezTo>
                <a:cubicBezTo>
                  <a:pt x="3349801" y="371422"/>
                  <a:pt x="3543123" y="362956"/>
                  <a:pt x="3344156" y="389767"/>
                </a:cubicBezTo>
                <a:cubicBezTo>
                  <a:pt x="3145189" y="416578"/>
                  <a:pt x="2132012" y="447623"/>
                  <a:pt x="1760890" y="525234"/>
                </a:cubicBezTo>
                <a:cubicBezTo>
                  <a:pt x="1389768" y="602845"/>
                  <a:pt x="1116012" y="820156"/>
                  <a:pt x="1117423" y="855434"/>
                </a:cubicBezTo>
                <a:cubicBezTo>
                  <a:pt x="1118834" y="890712"/>
                  <a:pt x="1954211" y="581678"/>
                  <a:pt x="1769356" y="736900"/>
                </a:cubicBezTo>
                <a:cubicBezTo>
                  <a:pt x="1584501" y="892122"/>
                  <a:pt x="114123" y="1761367"/>
                  <a:pt x="8290" y="1786767"/>
                </a:cubicBezTo>
                <a:cubicBezTo>
                  <a:pt x="-97543" y="1812167"/>
                  <a:pt x="839434" y="1170111"/>
                  <a:pt x="1134356" y="889300"/>
                </a:cubicBezTo>
                <a:cubicBezTo>
                  <a:pt x="1429278" y="608489"/>
                  <a:pt x="1495601" y="190800"/>
                  <a:pt x="1777823" y="101900"/>
                </a:cubicBezTo>
                <a:cubicBezTo>
                  <a:pt x="2060045" y="13000"/>
                  <a:pt x="2507368" y="269822"/>
                  <a:pt x="2827690" y="355900"/>
                </a:cubicBezTo>
                <a:cubicBezTo>
                  <a:pt x="3148012" y="441978"/>
                  <a:pt x="3766078" y="636711"/>
                  <a:pt x="3699756" y="618367"/>
                </a:cubicBezTo>
                <a:cubicBezTo>
                  <a:pt x="3633434" y="600023"/>
                  <a:pt x="2309811" y="178101"/>
                  <a:pt x="2429756" y="245834"/>
                </a:cubicBezTo>
                <a:cubicBezTo>
                  <a:pt x="2549700" y="313567"/>
                  <a:pt x="4038423" y="835678"/>
                  <a:pt x="4419423" y="1024767"/>
                </a:cubicBezTo>
                <a:cubicBezTo>
                  <a:pt x="4800423" y="1213856"/>
                  <a:pt x="4694589" y="1383189"/>
                  <a:pt x="4715756" y="1380367"/>
                </a:cubicBezTo>
                <a:cubicBezTo>
                  <a:pt x="4736923" y="1377545"/>
                  <a:pt x="4701645" y="1137656"/>
                  <a:pt x="4537956" y="973967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4C286AFB-5628-4EFA-8421-F9E21B143F1A}"/>
              </a:ext>
            </a:extLst>
          </p:cNvPr>
          <p:cNvSpPr/>
          <p:nvPr/>
        </p:nvSpPr>
        <p:spPr>
          <a:xfrm>
            <a:off x="3623473" y="550739"/>
            <a:ext cx="3818727" cy="1480584"/>
          </a:xfrm>
          <a:custGeom>
            <a:avLst/>
            <a:gdLst>
              <a:gd name="connsiteX0" fmla="*/ 3818727 w 3818727"/>
              <a:gd name="connsiteY0" fmla="*/ 321328 h 1480584"/>
              <a:gd name="connsiteX1" fmla="*/ 3522394 w 3818727"/>
              <a:gd name="connsiteY1" fmla="*/ 321328 h 1480584"/>
              <a:gd name="connsiteX2" fmla="*/ 1202527 w 3818727"/>
              <a:gd name="connsiteY2" fmla="*/ 516061 h 1480584"/>
              <a:gd name="connsiteX3" fmla="*/ 2413260 w 3818727"/>
              <a:gd name="connsiteY3" fmla="*/ 312861 h 1480584"/>
              <a:gd name="connsiteX4" fmla="*/ 1236394 w 3818727"/>
              <a:gd name="connsiteY4" fmla="*/ 600728 h 1480584"/>
              <a:gd name="connsiteX5" fmla="*/ 347394 w 3818727"/>
              <a:gd name="connsiteY5" fmla="*/ 1244194 h 1480584"/>
              <a:gd name="connsiteX6" fmla="*/ 313527 w 3818727"/>
              <a:gd name="connsiteY6" fmla="*/ 1455861 h 1480584"/>
              <a:gd name="connsiteX7" fmla="*/ 719927 w 3818727"/>
              <a:gd name="connsiteY7" fmla="*/ 727728 h 1480584"/>
              <a:gd name="connsiteX8" fmla="*/ 260 w 3818727"/>
              <a:gd name="connsiteY8" fmla="*/ 1337328 h 1480584"/>
              <a:gd name="connsiteX9" fmla="*/ 813060 w 3818727"/>
              <a:gd name="connsiteY9" fmla="*/ 473728 h 1480584"/>
              <a:gd name="connsiteX10" fmla="*/ 1219460 w 3818727"/>
              <a:gd name="connsiteY10" fmla="*/ 118128 h 1480584"/>
              <a:gd name="connsiteX11" fmla="*/ 2447127 w 3818727"/>
              <a:gd name="connsiteY11" fmla="*/ 126594 h 1480584"/>
              <a:gd name="connsiteX12" fmla="*/ 1676660 w 3818727"/>
              <a:gd name="connsiteY12" fmla="*/ 24994 h 1480584"/>
              <a:gd name="connsiteX13" fmla="*/ 2785794 w 3818727"/>
              <a:gd name="connsiteY13" fmla="*/ 24994 h 1480584"/>
              <a:gd name="connsiteX14" fmla="*/ 3818727 w 3818727"/>
              <a:gd name="connsiteY14" fmla="*/ 321328 h 148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8727" h="1480584">
                <a:moveTo>
                  <a:pt x="3818727" y="321328"/>
                </a:moveTo>
                <a:lnTo>
                  <a:pt x="3522394" y="321328"/>
                </a:lnTo>
                <a:lnTo>
                  <a:pt x="1202527" y="516061"/>
                </a:lnTo>
                <a:cubicBezTo>
                  <a:pt x="1017671" y="514650"/>
                  <a:pt x="2407615" y="298750"/>
                  <a:pt x="2413260" y="312861"/>
                </a:cubicBezTo>
                <a:cubicBezTo>
                  <a:pt x="2418904" y="326972"/>
                  <a:pt x="1580705" y="445506"/>
                  <a:pt x="1236394" y="600728"/>
                </a:cubicBezTo>
                <a:cubicBezTo>
                  <a:pt x="892083" y="755950"/>
                  <a:pt x="501205" y="1101672"/>
                  <a:pt x="347394" y="1244194"/>
                </a:cubicBezTo>
                <a:cubicBezTo>
                  <a:pt x="193583" y="1386716"/>
                  <a:pt x="251438" y="1541939"/>
                  <a:pt x="313527" y="1455861"/>
                </a:cubicBezTo>
                <a:cubicBezTo>
                  <a:pt x="375616" y="1369783"/>
                  <a:pt x="772138" y="747483"/>
                  <a:pt x="719927" y="727728"/>
                </a:cubicBezTo>
                <a:cubicBezTo>
                  <a:pt x="667716" y="707973"/>
                  <a:pt x="-15262" y="1379661"/>
                  <a:pt x="260" y="1337328"/>
                </a:cubicBezTo>
                <a:cubicBezTo>
                  <a:pt x="15782" y="1294995"/>
                  <a:pt x="609860" y="676928"/>
                  <a:pt x="813060" y="473728"/>
                </a:cubicBezTo>
                <a:cubicBezTo>
                  <a:pt x="1016260" y="270528"/>
                  <a:pt x="947115" y="175984"/>
                  <a:pt x="1219460" y="118128"/>
                </a:cubicBezTo>
                <a:cubicBezTo>
                  <a:pt x="1491805" y="60272"/>
                  <a:pt x="2370927" y="142116"/>
                  <a:pt x="2447127" y="126594"/>
                </a:cubicBezTo>
                <a:cubicBezTo>
                  <a:pt x="2523327" y="111072"/>
                  <a:pt x="1620215" y="41927"/>
                  <a:pt x="1676660" y="24994"/>
                </a:cubicBezTo>
                <a:cubicBezTo>
                  <a:pt x="1733105" y="8061"/>
                  <a:pt x="2425961" y="-21573"/>
                  <a:pt x="2785794" y="24994"/>
                </a:cubicBezTo>
                <a:cubicBezTo>
                  <a:pt x="3145627" y="71561"/>
                  <a:pt x="3490643" y="187977"/>
                  <a:pt x="3818727" y="321328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3E0A03E2-D0A7-433C-B399-B0585ED3DC84}"/>
              </a:ext>
            </a:extLst>
          </p:cNvPr>
          <p:cNvSpPr/>
          <p:nvPr/>
        </p:nvSpPr>
        <p:spPr>
          <a:xfrm>
            <a:off x="5067789" y="768003"/>
            <a:ext cx="3957586" cy="1239342"/>
          </a:xfrm>
          <a:custGeom>
            <a:avLst/>
            <a:gdLst>
              <a:gd name="connsiteX0" fmla="*/ 3239281 w 3957586"/>
              <a:gd name="connsiteY0" fmla="*/ 781397 h 1239342"/>
              <a:gd name="connsiteX1" fmla="*/ 2293131 w 3957586"/>
              <a:gd name="connsiteY1" fmla="*/ 349597 h 1239342"/>
              <a:gd name="connsiteX2" fmla="*/ 1061231 w 3957586"/>
              <a:gd name="connsiteY2" fmla="*/ 489297 h 1239342"/>
              <a:gd name="connsiteX3" fmla="*/ 781 w 3957586"/>
              <a:gd name="connsiteY3" fmla="*/ 679797 h 1239342"/>
              <a:gd name="connsiteX4" fmla="*/ 1226331 w 3957586"/>
              <a:gd name="connsiteY4" fmla="*/ 413097 h 1239342"/>
              <a:gd name="connsiteX5" fmla="*/ 108731 w 3957586"/>
              <a:gd name="connsiteY5" fmla="*/ 654397 h 1239342"/>
              <a:gd name="connsiteX6" fmla="*/ 1677181 w 3957586"/>
              <a:gd name="connsiteY6" fmla="*/ 108297 h 1239342"/>
              <a:gd name="connsiteX7" fmla="*/ 2470931 w 3957586"/>
              <a:gd name="connsiteY7" fmla="*/ 44797 h 1239342"/>
              <a:gd name="connsiteX8" fmla="*/ 1200931 w 3957586"/>
              <a:gd name="connsiteY8" fmla="*/ 51147 h 1239342"/>
              <a:gd name="connsiteX9" fmla="*/ 2483631 w 3957586"/>
              <a:gd name="connsiteY9" fmla="*/ 95597 h 1239342"/>
              <a:gd name="connsiteX10" fmla="*/ 3899681 w 3957586"/>
              <a:gd name="connsiteY10" fmla="*/ 1194147 h 1239342"/>
              <a:gd name="connsiteX11" fmla="*/ 3531381 w 3957586"/>
              <a:gd name="connsiteY11" fmla="*/ 990947 h 1239342"/>
              <a:gd name="connsiteX12" fmla="*/ 2134381 w 3957586"/>
              <a:gd name="connsiteY12" fmla="*/ 641697 h 1239342"/>
              <a:gd name="connsiteX13" fmla="*/ 3480581 w 3957586"/>
              <a:gd name="connsiteY13" fmla="*/ 1003647 h 1239342"/>
              <a:gd name="connsiteX14" fmla="*/ 3239281 w 3957586"/>
              <a:gd name="connsiteY14" fmla="*/ 781397 h 123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57586" h="1239342">
                <a:moveTo>
                  <a:pt x="3239281" y="781397"/>
                </a:moveTo>
                <a:cubicBezTo>
                  <a:pt x="3041373" y="672389"/>
                  <a:pt x="2656139" y="398280"/>
                  <a:pt x="2293131" y="349597"/>
                </a:cubicBezTo>
                <a:cubicBezTo>
                  <a:pt x="1930123" y="300914"/>
                  <a:pt x="1443289" y="434264"/>
                  <a:pt x="1061231" y="489297"/>
                </a:cubicBezTo>
                <a:cubicBezTo>
                  <a:pt x="679173" y="544330"/>
                  <a:pt x="-26736" y="692497"/>
                  <a:pt x="781" y="679797"/>
                </a:cubicBezTo>
                <a:cubicBezTo>
                  <a:pt x="28298" y="667097"/>
                  <a:pt x="1208339" y="417330"/>
                  <a:pt x="1226331" y="413097"/>
                </a:cubicBezTo>
                <a:cubicBezTo>
                  <a:pt x="1244323" y="408864"/>
                  <a:pt x="33589" y="705197"/>
                  <a:pt x="108731" y="654397"/>
                </a:cubicBezTo>
                <a:cubicBezTo>
                  <a:pt x="183873" y="603597"/>
                  <a:pt x="1283481" y="209897"/>
                  <a:pt x="1677181" y="108297"/>
                </a:cubicBezTo>
                <a:cubicBezTo>
                  <a:pt x="2070881" y="6697"/>
                  <a:pt x="2550306" y="54322"/>
                  <a:pt x="2470931" y="44797"/>
                </a:cubicBezTo>
                <a:cubicBezTo>
                  <a:pt x="2391556" y="35272"/>
                  <a:pt x="1198814" y="42680"/>
                  <a:pt x="1200931" y="51147"/>
                </a:cubicBezTo>
                <a:cubicBezTo>
                  <a:pt x="1203048" y="59614"/>
                  <a:pt x="2033839" y="-94903"/>
                  <a:pt x="2483631" y="95597"/>
                </a:cubicBezTo>
                <a:cubicBezTo>
                  <a:pt x="2933423" y="286097"/>
                  <a:pt x="3725056" y="1044922"/>
                  <a:pt x="3899681" y="1194147"/>
                </a:cubicBezTo>
                <a:cubicBezTo>
                  <a:pt x="4074306" y="1343372"/>
                  <a:pt x="3825598" y="1083022"/>
                  <a:pt x="3531381" y="990947"/>
                </a:cubicBezTo>
                <a:cubicBezTo>
                  <a:pt x="3237164" y="898872"/>
                  <a:pt x="2142848" y="639580"/>
                  <a:pt x="2134381" y="641697"/>
                </a:cubicBezTo>
                <a:cubicBezTo>
                  <a:pt x="2125914" y="643814"/>
                  <a:pt x="3297489" y="985655"/>
                  <a:pt x="3480581" y="1003647"/>
                </a:cubicBezTo>
                <a:cubicBezTo>
                  <a:pt x="3663673" y="1021639"/>
                  <a:pt x="3437189" y="890405"/>
                  <a:pt x="3239281" y="781397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0DAF6BE3-8B70-4279-8926-EB0D692BC1F1}"/>
              </a:ext>
            </a:extLst>
          </p:cNvPr>
          <p:cNvSpPr/>
          <p:nvPr/>
        </p:nvSpPr>
        <p:spPr>
          <a:xfrm>
            <a:off x="3890986" y="800462"/>
            <a:ext cx="3024400" cy="1068513"/>
          </a:xfrm>
          <a:custGeom>
            <a:avLst/>
            <a:gdLst>
              <a:gd name="connsiteX0" fmla="*/ 2884464 w 3024400"/>
              <a:gd name="connsiteY0" fmla="*/ 69488 h 1068513"/>
              <a:gd name="connsiteX1" fmla="*/ 2763814 w 3024400"/>
              <a:gd name="connsiteY1" fmla="*/ 94888 h 1068513"/>
              <a:gd name="connsiteX2" fmla="*/ 1931964 w 3024400"/>
              <a:gd name="connsiteY2" fmla="*/ 418738 h 1068513"/>
              <a:gd name="connsiteX3" fmla="*/ 1519214 w 3024400"/>
              <a:gd name="connsiteY3" fmla="*/ 564788 h 1068513"/>
              <a:gd name="connsiteX4" fmla="*/ 1125514 w 3024400"/>
              <a:gd name="connsiteY4" fmla="*/ 577488 h 1068513"/>
              <a:gd name="connsiteX5" fmla="*/ 1564 w 3024400"/>
              <a:gd name="connsiteY5" fmla="*/ 1060088 h 1068513"/>
              <a:gd name="connsiteX6" fmla="*/ 1392214 w 3024400"/>
              <a:gd name="connsiteY6" fmla="*/ 113938 h 1068513"/>
              <a:gd name="connsiteX7" fmla="*/ 198414 w 3024400"/>
              <a:gd name="connsiteY7" fmla="*/ 412388 h 1068513"/>
              <a:gd name="connsiteX8" fmla="*/ 2179614 w 3024400"/>
              <a:gd name="connsiteY8" fmla="*/ 44088 h 1068513"/>
              <a:gd name="connsiteX9" fmla="*/ 928664 w 3024400"/>
              <a:gd name="connsiteY9" fmla="*/ 12338 h 1068513"/>
              <a:gd name="connsiteX10" fmla="*/ 2884464 w 3024400"/>
              <a:gd name="connsiteY10" fmla="*/ 69488 h 106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24400" h="1068513">
                <a:moveTo>
                  <a:pt x="2884464" y="69488"/>
                </a:moveTo>
                <a:cubicBezTo>
                  <a:pt x="3190322" y="83246"/>
                  <a:pt x="2922564" y="36680"/>
                  <a:pt x="2763814" y="94888"/>
                </a:cubicBezTo>
                <a:cubicBezTo>
                  <a:pt x="2605064" y="153096"/>
                  <a:pt x="2139397" y="340421"/>
                  <a:pt x="1931964" y="418738"/>
                </a:cubicBezTo>
                <a:cubicBezTo>
                  <a:pt x="1724531" y="497055"/>
                  <a:pt x="1653622" y="538330"/>
                  <a:pt x="1519214" y="564788"/>
                </a:cubicBezTo>
                <a:cubicBezTo>
                  <a:pt x="1384806" y="591246"/>
                  <a:pt x="1378456" y="494938"/>
                  <a:pt x="1125514" y="577488"/>
                </a:cubicBezTo>
                <a:cubicBezTo>
                  <a:pt x="872572" y="660038"/>
                  <a:pt x="-42886" y="1137346"/>
                  <a:pt x="1564" y="1060088"/>
                </a:cubicBezTo>
                <a:cubicBezTo>
                  <a:pt x="46014" y="982830"/>
                  <a:pt x="1359406" y="221888"/>
                  <a:pt x="1392214" y="113938"/>
                </a:cubicBezTo>
                <a:cubicBezTo>
                  <a:pt x="1425022" y="5988"/>
                  <a:pt x="67181" y="424030"/>
                  <a:pt x="198414" y="412388"/>
                </a:cubicBezTo>
                <a:cubicBezTo>
                  <a:pt x="329647" y="400746"/>
                  <a:pt x="2057906" y="110763"/>
                  <a:pt x="2179614" y="44088"/>
                </a:cubicBezTo>
                <a:cubicBezTo>
                  <a:pt x="2301322" y="-22587"/>
                  <a:pt x="804839" y="3871"/>
                  <a:pt x="928664" y="12338"/>
                </a:cubicBezTo>
                <a:cubicBezTo>
                  <a:pt x="1052489" y="20805"/>
                  <a:pt x="2578606" y="55730"/>
                  <a:pt x="2884464" y="69488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6457CB8E-0A98-4FFB-8A2D-9784A2D71933}"/>
              </a:ext>
            </a:extLst>
          </p:cNvPr>
          <p:cNvSpPr/>
          <p:nvPr/>
        </p:nvSpPr>
        <p:spPr>
          <a:xfrm>
            <a:off x="3593251" y="254166"/>
            <a:ext cx="3890885" cy="1244579"/>
          </a:xfrm>
          <a:custGeom>
            <a:avLst/>
            <a:gdLst>
              <a:gd name="connsiteX0" fmla="*/ 3752429 w 3890885"/>
              <a:gd name="connsiteY0" fmla="*/ 578954 h 1244579"/>
              <a:gd name="connsiteX1" fmla="*/ 3554309 w 3890885"/>
              <a:gd name="connsiteY1" fmla="*/ 497674 h 1244579"/>
              <a:gd name="connsiteX2" fmla="*/ 1542629 w 3890885"/>
              <a:gd name="connsiteY2" fmla="*/ 284314 h 1244579"/>
              <a:gd name="connsiteX3" fmla="*/ 1532469 w 3890885"/>
              <a:gd name="connsiteY3" fmla="*/ 299554 h 1244579"/>
              <a:gd name="connsiteX4" fmla="*/ 2238589 w 3890885"/>
              <a:gd name="connsiteY4" fmla="*/ 304634 h 1244579"/>
              <a:gd name="connsiteX5" fmla="*/ 628229 w 3890885"/>
              <a:gd name="connsiteY5" fmla="*/ 482434 h 1244579"/>
              <a:gd name="connsiteX6" fmla="*/ 628229 w 3890885"/>
              <a:gd name="connsiteY6" fmla="*/ 502754 h 1244579"/>
              <a:gd name="connsiteX7" fmla="*/ 298029 w 3890885"/>
              <a:gd name="connsiteY7" fmla="*/ 700874 h 1244579"/>
              <a:gd name="connsiteX8" fmla="*/ 8469 w 3890885"/>
              <a:gd name="connsiteY8" fmla="*/ 1239354 h 1244579"/>
              <a:gd name="connsiteX9" fmla="*/ 638389 w 3890885"/>
              <a:gd name="connsiteY9" fmla="*/ 340194 h 1244579"/>
              <a:gd name="connsiteX10" fmla="*/ 1918549 w 3890885"/>
              <a:gd name="connsiteY10" fmla="*/ 15074 h 1244579"/>
              <a:gd name="connsiteX11" fmla="*/ 2370669 w 3890885"/>
              <a:gd name="connsiteY11" fmla="*/ 55714 h 1244579"/>
              <a:gd name="connsiteX12" fmla="*/ 582509 w 3890885"/>
              <a:gd name="connsiteY12" fmla="*/ 70954 h 1244579"/>
              <a:gd name="connsiteX13" fmla="*/ 2136989 w 3890885"/>
              <a:gd name="connsiteY13" fmla="*/ 91274 h 1244579"/>
              <a:gd name="connsiteX14" fmla="*/ 3752429 w 3890885"/>
              <a:gd name="connsiteY14" fmla="*/ 578954 h 1244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90885" h="1244579">
                <a:moveTo>
                  <a:pt x="3752429" y="578954"/>
                </a:moveTo>
                <a:cubicBezTo>
                  <a:pt x="3988649" y="646687"/>
                  <a:pt x="3922609" y="546781"/>
                  <a:pt x="3554309" y="497674"/>
                </a:cubicBezTo>
                <a:cubicBezTo>
                  <a:pt x="3186009" y="448567"/>
                  <a:pt x="1879602" y="317334"/>
                  <a:pt x="1542629" y="284314"/>
                </a:cubicBezTo>
                <a:cubicBezTo>
                  <a:pt x="1205656" y="251294"/>
                  <a:pt x="1416476" y="296167"/>
                  <a:pt x="1532469" y="299554"/>
                </a:cubicBezTo>
                <a:cubicBezTo>
                  <a:pt x="1648462" y="302941"/>
                  <a:pt x="2389296" y="274154"/>
                  <a:pt x="2238589" y="304634"/>
                </a:cubicBezTo>
                <a:cubicBezTo>
                  <a:pt x="2087882" y="335114"/>
                  <a:pt x="896622" y="449414"/>
                  <a:pt x="628229" y="482434"/>
                </a:cubicBezTo>
                <a:cubicBezTo>
                  <a:pt x="359836" y="515454"/>
                  <a:pt x="683262" y="466347"/>
                  <a:pt x="628229" y="502754"/>
                </a:cubicBezTo>
                <a:cubicBezTo>
                  <a:pt x="573196" y="539161"/>
                  <a:pt x="401322" y="578107"/>
                  <a:pt x="298029" y="700874"/>
                </a:cubicBezTo>
                <a:cubicBezTo>
                  <a:pt x="194736" y="823641"/>
                  <a:pt x="-48258" y="1299467"/>
                  <a:pt x="8469" y="1239354"/>
                </a:cubicBezTo>
                <a:cubicBezTo>
                  <a:pt x="65196" y="1179241"/>
                  <a:pt x="320042" y="544241"/>
                  <a:pt x="638389" y="340194"/>
                </a:cubicBezTo>
                <a:cubicBezTo>
                  <a:pt x="956736" y="136147"/>
                  <a:pt x="1629836" y="62487"/>
                  <a:pt x="1918549" y="15074"/>
                </a:cubicBezTo>
                <a:cubicBezTo>
                  <a:pt x="2207262" y="-32339"/>
                  <a:pt x="2593342" y="46401"/>
                  <a:pt x="2370669" y="55714"/>
                </a:cubicBezTo>
                <a:cubicBezTo>
                  <a:pt x="2147996" y="65027"/>
                  <a:pt x="621456" y="65027"/>
                  <a:pt x="582509" y="70954"/>
                </a:cubicBezTo>
                <a:cubicBezTo>
                  <a:pt x="543562" y="76881"/>
                  <a:pt x="1608669" y="7454"/>
                  <a:pt x="2136989" y="91274"/>
                </a:cubicBezTo>
                <a:cubicBezTo>
                  <a:pt x="2665309" y="175094"/>
                  <a:pt x="3516209" y="511221"/>
                  <a:pt x="3752429" y="578954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E030CBCF-3B9F-481B-9FCA-87E0C6F432D3}"/>
              </a:ext>
            </a:extLst>
          </p:cNvPr>
          <p:cNvSpPr/>
          <p:nvPr/>
        </p:nvSpPr>
        <p:spPr>
          <a:xfrm>
            <a:off x="3339990" y="436542"/>
            <a:ext cx="3060810" cy="1963876"/>
          </a:xfrm>
          <a:custGeom>
            <a:avLst/>
            <a:gdLst>
              <a:gd name="connsiteX0" fmla="*/ 3060810 w 3060810"/>
              <a:gd name="connsiteY0" fmla="*/ 427058 h 1963876"/>
              <a:gd name="connsiteX1" fmla="*/ 3004930 w 3060810"/>
              <a:gd name="connsiteY1" fmla="*/ 437218 h 1963876"/>
              <a:gd name="connsiteX2" fmla="*/ 637650 w 3060810"/>
              <a:gd name="connsiteY2" fmla="*/ 1346538 h 1963876"/>
              <a:gd name="connsiteX3" fmla="*/ 2237850 w 3060810"/>
              <a:gd name="connsiteY3" fmla="*/ 655658 h 1963876"/>
              <a:gd name="connsiteX4" fmla="*/ 967850 w 3060810"/>
              <a:gd name="connsiteY4" fmla="*/ 1041738 h 1963876"/>
              <a:gd name="connsiteX5" fmla="*/ 109330 w 3060810"/>
              <a:gd name="connsiteY5" fmla="*/ 1813898 h 1963876"/>
              <a:gd name="connsiteX6" fmla="*/ 73770 w 3060810"/>
              <a:gd name="connsiteY6" fmla="*/ 1864698 h 1963876"/>
              <a:gd name="connsiteX7" fmla="*/ 678290 w 3060810"/>
              <a:gd name="connsiteY7" fmla="*/ 736938 h 1963876"/>
              <a:gd name="connsiteX8" fmla="*/ 251570 w 3060810"/>
              <a:gd name="connsiteY8" fmla="*/ 1717378 h 1963876"/>
              <a:gd name="connsiteX9" fmla="*/ 1023730 w 3060810"/>
              <a:gd name="connsiteY9" fmla="*/ 665818 h 1963876"/>
              <a:gd name="connsiteX10" fmla="*/ 1536810 w 3060810"/>
              <a:gd name="connsiteY10" fmla="*/ 338 h 1963876"/>
              <a:gd name="connsiteX11" fmla="*/ 1287890 w 3060810"/>
              <a:gd name="connsiteY11" fmla="*/ 574378 h 1963876"/>
              <a:gd name="connsiteX12" fmla="*/ 2364850 w 3060810"/>
              <a:gd name="connsiteY12" fmla="*/ 508338 h 1963876"/>
              <a:gd name="connsiteX13" fmla="*/ 1206610 w 3060810"/>
              <a:gd name="connsiteY13" fmla="*/ 569298 h 1963876"/>
              <a:gd name="connsiteX14" fmla="*/ 3060810 w 3060810"/>
              <a:gd name="connsiteY14" fmla="*/ 427058 h 196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60810" h="1963876">
                <a:moveTo>
                  <a:pt x="3060810" y="427058"/>
                </a:moveTo>
                <a:lnTo>
                  <a:pt x="3004930" y="437218"/>
                </a:lnTo>
                <a:lnTo>
                  <a:pt x="637650" y="1346538"/>
                </a:lnTo>
                <a:cubicBezTo>
                  <a:pt x="509803" y="1382945"/>
                  <a:pt x="2182817" y="706458"/>
                  <a:pt x="2237850" y="655658"/>
                </a:cubicBezTo>
                <a:cubicBezTo>
                  <a:pt x="2292883" y="604858"/>
                  <a:pt x="1322603" y="848698"/>
                  <a:pt x="967850" y="1041738"/>
                </a:cubicBezTo>
                <a:cubicBezTo>
                  <a:pt x="613097" y="1234778"/>
                  <a:pt x="258343" y="1676738"/>
                  <a:pt x="109330" y="1813898"/>
                </a:cubicBezTo>
                <a:cubicBezTo>
                  <a:pt x="-39683" y="1951058"/>
                  <a:pt x="-21057" y="2044191"/>
                  <a:pt x="73770" y="1864698"/>
                </a:cubicBezTo>
                <a:cubicBezTo>
                  <a:pt x="168597" y="1685205"/>
                  <a:pt x="648657" y="761491"/>
                  <a:pt x="678290" y="736938"/>
                </a:cubicBezTo>
                <a:cubicBezTo>
                  <a:pt x="707923" y="712385"/>
                  <a:pt x="193997" y="1729231"/>
                  <a:pt x="251570" y="1717378"/>
                </a:cubicBezTo>
                <a:cubicBezTo>
                  <a:pt x="309143" y="1705525"/>
                  <a:pt x="809523" y="951991"/>
                  <a:pt x="1023730" y="665818"/>
                </a:cubicBezTo>
                <a:cubicBezTo>
                  <a:pt x="1237937" y="379645"/>
                  <a:pt x="1492783" y="15578"/>
                  <a:pt x="1536810" y="338"/>
                </a:cubicBezTo>
                <a:cubicBezTo>
                  <a:pt x="1580837" y="-14902"/>
                  <a:pt x="1149883" y="489711"/>
                  <a:pt x="1287890" y="574378"/>
                </a:cubicBezTo>
                <a:cubicBezTo>
                  <a:pt x="1425897" y="659045"/>
                  <a:pt x="2378396" y="509185"/>
                  <a:pt x="2364850" y="508338"/>
                </a:cubicBezTo>
                <a:lnTo>
                  <a:pt x="1206610" y="569298"/>
                </a:lnTo>
                <a:cubicBezTo>
                  <a:pt x="1315830" y="559985"/>
                  <a:pt x="2168000" y="506221"/>
                  <a:pt x="3060810" y="427058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C19485BF-FE5E-4678-8C78-56410A4DAE62}"/>
              </a:ext>
            </a:extLst>
          </p:cNvPr>
          <p:cNvSpPr/>
          <p:nvPr/>
        </p:nvSpPr>
        <p:spPr>
          <a:xfrm>
            <a:off x="3325821" y="856350"/>
            <a:ext cx="4952556" cy="1762317"/>
          </a:xfrm>
          <a:custGeom>
            <a:avLst/>
            <a:gdLst>
              <a:gd name="connsiteX0" fmla="*/ 4935529 w 4952556"/>
              <a:gd name="connsiteY0" fmla="*/ 864500 h 1762317"/>
              <a:gd name="connsiteX1" fmla="*/ 2998779 w 4952556"/>
              <a:gd name="connsiteY1" fmla="*/ 750200 h 1762317"/>
              <a:gd name="connsiteX2" fmla="*/ 4351329 w 4952556"/>
              <a:gd name="connsiteY2" fmla="*/ 737500 h 1762317"/>
              <a:gd name="connsiteX3" fmla="*/ 2884479 w 4952556"/>
              <a:gd name="connsiteY3" fmla="*/ 928000 h 1762317"/>
              <a:gd name="connsiteX4" fmla="*/ 1385879 w 4952556"/>
              <a:gd name="connsiteY4" fmla="*/ 1289950 h 1762317"/>
              <a:gd name="connsiteX5" fmla="*/ 1579 w 4952556"/>
              <a:gd name="connsiteY5" fmla="*/ 1759850 h 1762317"/>
              <a:gd name="connsiteX6" fmla="*/ 1658929 w 4952556"/>
              <a:gd name="connsiteY6" fmla="*/ 1074050 h 1762317"/>
              <a:gd name="connsiteX7" fmla="*/ 414329 w 4952556"/>
              <a:gd name="connsiteY7" fmla="*/ 1207400 h 1762317"/>
              <a:gd name="connsiteX8" fmla="*/ 1462079 w 4952556"/>
              <a:gd name="connsiteY8" fmla="*/ 553350 h 1762317"/>
              <a:gd name="connsiteX9" fmla="*/ 1912929 w 4952556"/>
              <a:gd name="connsiteY9" fmla="*/ 172350 h 1762317"/>
              <a:gd name="connsiteX10" fmla="*/ 1589079 w 4952556"/>
              <a:gd name="connsiteY10" fmla="*/ 375550 h 1762317"/>
              <a:gd name="connsiteX11" fmla="*/ 3024179 w 4952556"/>
              <a:gd name="connsiteY11" fmla="*/ 223150 h 1762317"/>
              <a:gd name="connsiteX12" fmla="*/ 3906829 w 4952556"/>
              <a:gd name="connsiteY12" fmla="*/ 407300 h 1762317"/>
              <a:gd name="connsiteX13" fmla="*/ 4325929 w 4952556"/>
              <a:gd name="connsiteY13" fmla="*/ 585100 h 1762317"/>
              <a:gd name="connsiteX14" fmla="*/ 1608129 w 4952556"/>
              <a:gd name="connsiteY14" fmla="*/ 900 h 1762317"/>
              <a:gd name="connsiteX15" fmla="*/ 4116379 w 4952556"/>
              <a:gd name="connsiteY15" fmla="*/ 451750 h 1762317"/>
              <a:gd name="connsiteX16" fmla="*/ 2770179 w 4952556"/>
              <a:gd name="connsiteY16" fmla="*/ 464450 h 1762317"/>
              <a:gd name="connsiteX17" fmla="*/ 3881429 w 4952556"/>
              <a:gd name="connsiteY17" fmla="*/ 432700 h 1762317"/>
              <a:gd name="connsiteX18" fmla="*/ 4935529 w 4952556"/>
              <a:gd name="connsiteY18" fmla="*/ 864500 h 176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52556" h="1762317">
                <a:moveTo>
                  <a:pt x="4935529" y="864500"/>
                </a:moveTo>
                <a:cubicBezTo>
                  <a:pt x="4788421" y="917417"/>
                  <a:pt x="3096146" y="771367"/>
                  <a:pt x="2998779" y="750200"/>
                </a:cubicBezTo>
                <a:cubicBezTo>
                  <a:pt x="2901412" y="729033"/>
                  <a:pt x="4370379" y="707867"/>
                  <a:pt x="4351329" y="737500"/>
                </a:cubicBezTo>
                <a:cubicBezTo>
                  <a:pt x="4332279" y="767133"/>
                  <a:pt x="3378721" y="835925"/>
                  <a:pt x="2884479" y="928000"/>
                </a:cubicBezTo>
                <a:cubicBezTo>
                  <a:pt x="2390237" y="1020075"/>
                  <a:pt x="1866362" y="1151308"/>
                  <a:pt x="1385879" y="1289950"/>
                </a:cubicBezTo>
                <a:cubicBezTo>
                  <a:pt x="905396" y="1428592"/>
                  <a:pt x="-43929" y="1795833"/>
                  <a:pt x="1579" y="1759850"/>
                </a:cubicBezTo>
                <a:cubicBezTo>
                  <a:pt x="47087" y="1723867"/>
                  <a:pt x="1590137" y="1166125"/>
                  <a:pt x="1658929" y="1074050"/>
                </a:cubicBezTo>
                <a:cubicBezTo>
                  <a:pt x="1727721" y="981975"/>
                  <a:pt x="447137" y="1294183"/>
                  <a:pt x="414329" y="1207400"/>
                </a:cubicBezTo>
                <a:cubicBezTo>
                  <a:pt x="381521" y="1120617"/>
                  <a:pt x="1212312" y="725858"/>
                  <a:pt x="1462079" y="553350"/>
                </a:cubicBezTo>
                <a:cubicBezTo>
                  <a:pt x="1711846" y="380842"/>
                  <a:pt x="1891762" y="201983"/>
                  <a:pt x="1912929" y="172350"/>
                </a:cubicBezTo>
                <a:cubicBezTo>
                  <a:pt x="1934096" y="142717"/>
                  <a:pt x="1403871" y="367083"/>
                  <a:pt x="1589079" y="375550"/>
                </a:cubicBezTo>
                <a:cubicBezTo>
                  <a:pt x="1774287" y="384017"/>
                  <a:pt x="2637887" y="217858"/>
                  <a:pt x="3024179" y="223150"/>
                </a:cubicBezTo>
                <a:cubicBezTo>
                  <a:pt x="3410471" y="228442"/>
                  <a:pt x="3689871" y="346975"/>
                  <a:pt x="3906829" y="407300"/>
                </a:cubicBezTo>
                <a:cubicBezTo>
                  <a:pt x="4123787" y="467625"/>
                  <a:pt x="4709046" y="652833"/>
                  <a:pt x="4325929" y="585100"/>
                </a:cubicBezTo>
                <a:cubicBezTo>
                  <a:pt x="3942812" y="517367"/>
                  <a:pt x="1643054" y="23125"/>
                  <a:pt x="1608129" y="900"/>
                </a:cubicBezTo>
                <a:cubicBezTo>
                  <a:pt x="1573204" y="-21325"/>
                  <a:pt x="3922704" y="374492"/>
                  <a:pt x="4116379" y="451750"/>
                </a:cubicBezTo>
                <a:cubicBezTo>
                  <a:pt x="4310054" y="529008"/>
                  <a:pt x="2809337" y="467625"/>
                  <a:pt x="2770179" y="464450"/>
                </a:cubicBezTo>
                <a:cubicBezTo>
                  <a:pt x="2731021" y="461275"/>
                  <a:pt x="3524771" y="367083"/>
                  <a:pt x="3881429" y="432700"/>
                </a:cubicBezTo>
                <a:cubicBezTo>
                  <a:pt x="4238087" y="498317"/>
                  <a:pt x="5082637" y="811583"/>
                  <a:pt x="4935529" y="864500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A131F48F-3CC9-4227-A1B9-73FD9055CBD9}"/>
              </a:ext>
            </a:extLst>
          </p:cNvPr>
          <p:cNvSpPr/>
          <p:nvPr/>
        </p:nvSpPr>
        <p:spPr>
          <a:xfrm>
            <a:off x="5304970" y="744790"/>
            <a:ext cx="3224461" cy="1954264"/>
          </a:xfrm>
          <a:custGeom>
            <a:avLst/>
            <a:gdLst>
              <a:gd name="connsiteX0" fmla="*/ 989150 w 3224461"/>
              <a:gd name="connsiteY0" fmla="*/ 12130 h 1954264"/>
              <a:gd name="connsiteX1" fmla="*/ 3183710 w 3224461"/>
              <a:gd name="connsiteY1" fmla="*/ 967170 h 1954264"/>
              <a:gd name="connsiteX2" fmla="*/ 2472510 w 3224461"/>
              <a:gd name="connsiteY2" fmla="*/ 540450 h 1954264"/>
              <a:gd name="connsiteX3" fmla="*/ 1969590 w 3224461"/>
              <a:gd name="connsiteY3" fmla="*/ 220410 h 1954264"/>
              <a:gd name="connsiteX4" fmla="*/ 3127830 w 3224461"/>
              <a:gd name="connsiteY4" fmla="*/ 840170 h 1954264"/>
              <a:gd name="connsiteX5" fmla="*/ 2665550 w 3224461"/>
              <a:gd name="connsiteY5" fmla="*/ 835090 h 1954264"/>
              <a:gd name="connsiteX6" fmla="*/ 2076270 w 3224461"/>
              <a:gd name="connsiteY6" fmla="*/ 804610 h 1954264"/>
              <a:gd name="connsiteX7" fmla="*/ 796110 w 3224461"/>
              <a:gd name="connsiteY7" fmla="*/ 799530 h 1954264"/>
              <a:gd name="connsiteX8" fmla="*/ 2193110 w 3224461"/>
              <a:gd name="connsiteY8" fmla="*/ 896050 h 1954264"/>
              <a:gd name="connsiteX9" fmla="*/ 933270 w 3224461"/>
              <a:gd name="connsiteY9" fmla="*/ 1266890 h 1954264"/>
              <a:gd name="connsiteX10" fmla="*/ 3630 w 3224461"/>
              <a:gd name="connsiteY10" fmla="*/ 1952690 h 1954264"/>
              <a:gd name="connsiteX11" fmla="*/ 638630 w 3224461"/>
              <a:gd name="connsiteY11" fmla="*/ 1429450 h 1954264"/>
              <a:gd name="connsiteX12" fmla="*/ 1339670 w 3224461"/>
              <a:gd name="connsiteY12" fmla="*/ 621730 h 1954264"/>
              <a:gd name="connsiteX13" fmla="*/ 1522550 w 3224461"/>
              <a:gd name="connsiteY13" fmla="*/ 687770 h 1954264"/>
              <a:gd name="connsiteX14" fmla="*/ 1776550 w 3224461"/>
              <a:gd name="connsiteY14" fmla="*/ 728410 h 1954264"/>
              <a:gd name="connsiteX15" fmla="*/ 1329510 w 3224461"/>
              <a:gd name="connsiteY15" fmla="*/ 449010 h 1954264"/>
              <a:gd name="connsiteX16" fmla="*/ 989150 w 3224461"/>
              <a:gd name="connsiteY16" fmla="*/ 12130 h 195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24461" h="1954264">
                <a:moveTo>
                  <a:pt x="989150" y="12130"/>
                </a:moveTo>
                <a:cubicBezTo>
                  <a:pt x="1298183" y="98490"/>
                  <a:pt x="2936483" y="879117"/>
                  <a:pt x="3183710" y="967170"/>
                </a:cubicBezTo>
                <a:cubicBezTo>
                  <a:pt x="3430937" y="1055223"/>
                  <a:pt x="2472510" y="540450"/>
                  <a:pt x="2472510" y="540450"/>
                </a:cubicBezTo>
                <a:cubicBezTo>
                  <a:pt x="2270157" y="415990"/>
                  <a:pt x="1860370" y="170457"/>
                  <a:pt x="1969590" y="220410"/>
                </a:cubicBezTo>
                <a:cubicBezTo>
                  <a:pt x="2078810" y="270363"/>
                  <a:pt x="3011837" y="737723"/>
                  <a:pt x="3127830" y="840170"/>
                </a:cubicBezTo>
                <a:cubicBezTo>
                  <a:pt x="3243823" y="942617"/>
                  <a:pt x="2840810" y="841017"/>
                  <a:pt x="2665550" y="835090"/>
                </a:cubicBezTo>
                <a:cubicBezTo>
                  <a:pt x="2490290" y="829163"/>
                  <a:pt x="2387843" y="810537"/>
                  <a:pt x="2076270" y="804610"/>
                </a:cubicBezTo>
                <a:cubicBezTo>
                  <a:pt x="1764697" y="798683"/>
                  <a:pt x="776637" y="784290"/>
                  <a:pt x="796110" y="799530"/>
                </a:cubicBezTo>
                <a:cubicBezTo>
                  <a:pt x="815583" y="814770"/>
                  <a:pt x="2170250" y="818157"/>
                  <a:pt x="2193110" y="896050"/>
                </a:cubicBezTo>
                <a:cubicBezTo>
                  <a:pt x="2215970" y="973943"/>
                  <a:pt x="1298183" y="1090783"/>
                  <a:pt x="933270" y="1266890"/>
                </a:cubicBezTo>
                <a:cubicBezTo>
                  <a:pt x="568357" y="1442997"/>
                  <a:pt x="52737" y="1925597"/>
                  <a:pt x="3630" y="1952690"/>
                </a:cubicBezTo>
                <a:cubicBezTo>
                  <a:pt x="-45477" y="1979783"/>
                  <a:pt x="415957" y="1651277"/>
                  <a:pt x="638630" y="1429450"/>
                </a:cubicBezTo>
                <a:cubicBezTo>
                  <a:pt x="861303" y="1207623"/>
                  <a:pt x="1192350" y="745343"/>
                  <a:pt x="1339670" y="621730"/>
                </a:cubicBezTo>
                <a:cubicBezTo>
                  <a:pt x="1486990" y="498117"/>
                  <a:pt x="1449737" y="669990"/>
                  <a:pt x="1522550" y="687770"/>
                </a:cubicBezTo>
                <a:cubicBezTo>
                  <a:pt x="1595363" y="705550"/>
                  <a:pt x="1808723" y="768203"/>
                  <a:pt x="1776550" y="728410"/>
                </a:cubicBezTo>
                <a:cubicBezTo>
                  <a:pt x="1744377" y="688617"/>
                  <a:pt x="1457357" y="573470"/>
                  <a:pt x="1329510" y="449010"/>
                </a:cubicBezTo>
                <a:cubicBezTo>
                  <a:pt x="1201663" y="324550"/>
                  <a:pt x="680117" y="-74230"/>
                  <a:pt x="989150" y="12130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: 図形 272">
            <a:extLst>
              <a:ext uri="{FF2B5EF4-FFF2-40B4-BE49-F238E27FC236}">
                <a16:creationId xmlns:a16="http://schemas.microsoft.com/office/drawing/2014/main" id="{582BCBFC-3AE1-4258-B299-86B768D8A6E9}"/>
              </a:ext>
            </a:extLst>
          </p:cNvPr>
          <p:cNvSpPr/>
          <p:nvPr/>
        </p:nvSpPr>
        <p:spPr>
          <a:xfrm>
            <a:off x="3350470" y="1158552"/>
            <a:ext cx="4506940" cy="1370420"/>
          </a:xfrm>
          <a:custGeom>
            <a:avLst/>
            <a:gdLst>
              <a:gd name="connsiteX0" fmla="*/ 2821730 w 4506940"/>
              <a:gd name="connsiteY0" fmla="*/ 447998 h 1370420"/>
              <a:gd name="connsiteX1" fmla="*/ 2586780 w 4506940"/>
              <a:gd name="connsiteY1" fmla="*/ 486098 h 1370420"/>
              <a:gd name="connsiteX2" fmla="*/ 1227880 w 4506940"/>
              <a:gd name="connsiteY2" fmla="*/ 1070298 h 1370420"/>
              <a:gd name="connsiteX3" fmla="*/ 2330 w 4506940"/>
              <a:gd name="connsiteY3" fmla="*/ 1368748 h 1370420"/>
              <a:gd name="connsiteX4" fmla="*/ 897680 w 4506940"/>
              <a:gd name="connsiteY4" fmla="*/ 1190948 h 1370420"/>
              <a:gd name="connsiteX5" fmla="*/ 78530 w 4506940"/>
              <a:gd name="connsiteY5" fmla="*/ 1184598 h 1370420"/>
              <a:gd name="connsiteX6" fmla="*/ 757980 w 4506940"/>
              <a:gd name="connsiteY6" fmla="*/ 752798 h 1370420"/>
              <a:gd name="connsiteX7" fmla="*/ 218230 w 4506940"/>
              <a:gd name="connsiteY7" fmla="*/ 835348 h 1370420"/>
              <a:gd name="connsiteX8" fmla="*/ 719880 w 4506940"/>
              <a:gd name="connsiteY8" fmla="*/ 238448 h 1370420"/>
              <a:gd name="connsiteX9" fmla="*/ 135680 w 4506940"/>
              <a:gd name="connsiteY9" fmla="*/ 924248 h 1370420"/>
              <a:gd name="connsiteX10" fmla="*/ 313480 w 4506940"/>
              <a:gd name="connsiteY10" fmla="*/ 1025848 h 1370420"/>
              <a:gd name="connsiteX11" fmla="*/ 1081830 w 4506940"/>
              <a:gd name="connsiteY11" fmla="*/ 879798 h 1370420"/>
              <a:gd name="connsiteX12" fmla="*/ 834180 w 4506940"/>
              <a:gd name="connsiteY12" fmla="*/ 860748 h 1370420"/>
              <a:gd name="connsiteX13" fmla="*/ 1869230 w 4506940"/>
              <a:gd name="connsiteY13" fmla="*/ 479748 h 1370420"/>
              <a:gd name="connsiteX14" fmla="*/ 929430 w 4506940"/>
              <a:gd name="connsiteY14" fmla="*/ 606748 h 1370420"/>
              <a:gd name="connsiteX15" fmla="*/ 2040680 w 4506940"/>
              <a:gd name="connsiteY15" fmla="*/ 390848 h 1370420"/>
              <a:gd name="connsiteX16" fmla="*/ 1253280 w 4506940"/>
              <a:gd name="connsiteY16" fmla="*/ 943298 h 1370420"/>
              <a:gd name="connsiteX17" fmla="*/ 2574080 w 4506940"/>
              <a:gd name="connsiteY17" fmla="*/ 759148 h 1370420"/>
              <a:gd name="connsiteX18" fmla="*/ 4504480 w 4506940"/>
              <a:gd name="connsiteY18" fmla="*/ 16198 h 1370420"/>
              <a:gd name="connsiteX19" fmla="*/ 2974130 w 4506940"/>
              <a:gd name="connsiteY19" fmla="*/ 263848 h 1370420"/>
              <a:gd name="connsiteX20" fmla="*/ 2770930 w 4506940"/>
              <a:gd name="connsiteY20" fmla="*/ 460698 h 1370420"/>
              <a:gd name="connsiteX21" fmla="*/ 2821730 w 4506940"/>
              <a:gd name="connsiteY21" fmla="*/ 447998 h 137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06940" h="1370420">
                <a:moveTo>
                  <a:pt x="2821730" y="447998"/>
                </a:moveTo>
                <a:cubicBezTo>
                  <a:pt x="2791038" y="452231"/>
                  <a:pt x="2852422" y="382381"/>
                  <a:pt x="2586780" y="486098"/>
                </a:cubicBezTo>
                <a:cubicBezTo>
                  <a:pt x="2321138" y="589815"/>
                  <a:pt x="1658622" y="923190"/>
                  <a:pt x="1227880" y="1070298"/>
                </a:cubicBezTo>
                <a:cubicBezTo>
                  <a:pt x="797138" y="1217406"/>
                  <a:pt x="57363" y="1348640"/>
                  <a:pt x="2330" y="1368748"/>
                </a:cubicBezTo>
                <a:cubicBezTo>
                  <a:pt x="-52703" y="1388856"/>
                  <a:pt x="884980" y="1221640"/>
                  <a:pt x="897680" y="1190948"/>
                </a:cubicBezTo>
                <a:cubicBezTo>
                  <a:pt x="910380" y="1160256"/>
                  <a:pt x="101813" y="1257623"/>
                  <a:pt x="78530" y="1184598"/>
                </a:cubicBezTo>
                <a:cubicBezTo>
                  <a:pt x="55247" y="1111573"/>
                  <a:pt x="734697" y="811006"/>
                  <a:pt x="757980" y="752798"/>
                </a:cubicBezTo>
                <a:cubicBezTo>
                  <a:pt x="781263" y="694590"/>
                  <a:pt x="224580" y="921073"/>
                  <a:pt x="218230" y="835348"/>
                </a:cubicBezTo>
                <a:cubicBezTo>
                  <a:pt x="211880" y="749623"/>
                  <a:pt x="733638" y="223631"/>
                  <a:pt x="719880" y="238448"/>
                </a:cubicBezTo>
                <a:cubicBezTo>
                  <a:pt x="706122" y="253265"/>
                  <a:pt x="203413" y="793015"/>
                  <a:pt x="135680" y="924248"/>
                </a:cubicBezTo>
                <a:cubicBezTo>
                  <a:pt x="67947" y="1055481"/>
                  <a:pt x="155788" y="1033256"/>
                  <a:pt x="313480" y="1025848"/>
                </a:cubicBezTo>
                <a:cubicBezTo>
                  <a:pt x="471172" y="1018440"/>
                  <a:pt x="995047" y="907315"/>
                  <a:pt x="1081830" y="879798"/>
                </a:cubicBezTo>
                <a:cubicBezTo>
                  <a:pt x="1168613" y="852281"/>
                  <a:pt x="702947" y="927423"/>
                  <a:pt x="834180" y="860748"/>
                </a:cubicBezTo>
                <a:cubicBezTo>
                  <a:pt x="965413" y="794073"/>
                  <a:pt x="1853355" y="522081"/>
                  <a:pt x="1869230" y="479748"/>
                </a:cubicBezTo>
                <a:cubicBezTo>
                  <a:pt x="1885105" y="437415"/>
                  <a:pt x="900855" y="621565"/>
                  <a:pt x="929430" y="606748"/>
                </a:cubicBezTo>
                <a:cubicBezTo>
                  <a:pt x="958005" y="591931"/>
                  <a:pt x="1986705" y="334756"/>
                  <a:pt x="2040680" y="390848"/>
                </a:cubicBezTo>
                <a:cubicBezTo>
                  <a:pt x="2094655" y="446940"/>
                  <a:pt x="1164380" y="881915"/>
                  <a:pt x="1253280" y="943298"/>
                </a:cubicBezTo>
                <a:cubicBezTo>
                  <a:pt x="1342180" y="1004681"/>
                  <a:pt x="2032213" y="913665"/>
                  <a:pt x="2574080" y="759148"/>
                </a:cubicBezTo>
                <a:cubicBezTo>
                  <a:pt x="3115947" y="604631"/>
                  <a:pt x="4437805" y="98748"/>
                  <a:pt x="4504480" y="16198"/>
                </a:cubicBezTo>
                <a:cubicBezTo>
                  <a:pt x="4571155" y="-66352"/>
                  <a:pt x="3263055" y="189765"/>
                  <a:pt x="2974130" y="263848"/>
                </a:cubicBezTo>
                <a:cubicBezTo>
                  <a:pt x="2685205" y="337931"/>
                  <a:pt x="2798447" y="424715"/>
                  <a:pt x="2770930" y="460698"/>
                </a:cubicBezTo>
                <a:cubicBezTo>
                  <a:pt x="2743413" y="496681"/>
                  <a:pt x="2852422" y="443765"/>
                  <a:pt x="2821730" y="447998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: 図形 273">
            <a:extLst>
              <a:ext uri="{FF2B5EF4-FFF2-40B4-BE49-F238E27FC236}">
                <a16:creationId xmlns:a16="http://schemas.microsoft.com/office/drawing/2014/main" id="{22FFB907-DE15-446F-85CE-1B0C2952CC83}"/>
              </a:ext>
            </a:extLst>
          </p:cNvPr>
          <p:cNvSpPr/>
          <p:nvPr/>
        </p:nvSpPr>
        <p:spPr>
          <a:xfrm>
            <a:off x="3589097" y="1102391"/>
            <a:ext cx="1574294" cy="1032334"/>
          </a:xfrm>
          <a:custGeom>
            <a:avLst/>
            <a:gdLst>
              <a:gd name="connsiteX0" fmla="*/ 1526463 w 1574294"/>
              <a:gd name="connsiteY0" fmla="*/ 86329 h 1032334"/>
              <a:gd name="connsiteX1" fmla="*/ 1236903 w 1574294"/>
              <a:gd name="connsiteY1" fmla="*/ 157449 h 1032334"/>
              <a:gd name="connsiteX2" fmla="*/ 43103 w 1574294"/>
              <a:gd name="connsiteY2" fmla="*/ 1015969 h 1032334"/>
              <a:gd name="connsiteX3" fmla="*/ 317423 w 1574294"/>
              <a:gd name="connsiteY3" fmla="*/ 731489 h 1032334"/>
              <a:gd name="connsiteX4" fmla="*/ 7543 w 1574294"/>
              <a:gd name="connsiteY4" fmla="*/ 858489 h 1032334"/>
              <a:gd name="connsiteX5" fmla="*/ 703503 w 1574294"/>
              <a:gd name="connsiteY5" fmla="*/ 10129 h 1032334"/>
              <a:gd name="connsiteX6" fmla="*/ 408863 w 1574294"/>
              <a:gd name="connsiteY6" fmla="*/ 370809 h 1032334"/>
              <a:gd name="connsiteX7" fmla="*/ 1526463 w 1574294"/>
              <a:gd name="connsiteY7" fmla="*/ 86329 h 103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4294" h="1032334">
                <a:moveTo>
                  <a:pt x="1526463" y="86329"/>
                </a:moveTo>
                <a:cubicBezTo>
                  <a:pt x="1664470" y="50769"/>
                  <a:pt x="1484130" y="2509"/>
                  <a:pt x="1236903" y="157449"/>
                </a:cubicBezTo>
                <a:cubicBezTo>
                  <a:pt x="989676" y="312389"/>
                  <a:pt x="196350" y="920296"/>
                  <a:pt x="43103" y="1015969"/>
                </a:cubicBezTo>
                <a:cubicBezTo>
                  <a:pt x="-110144" y="1111642"/>
                  <a:pt x="323350" y="757736"/>
                  <a:pt x="317423" y="731489"/>
                </a:cubicBezTo>
                <a:cubicBezTo>
                  <a:pt x="311496" y="705242"/>
                  <a:pt x="-56804" y="978716"/>
                  <a:pt x="7543" y="858489"/>
                </a:cubicBezTo>
                <a:cubicBezTo>
                  <a:pt x="71890" y="738262"/>
                  <a:pt x="703503" y="10129"/>
                  <a:pt x="703503" y="10129"/>
                </a:cubicBezTo>
                <a:cubicBezTo>
                  <a:pt x="770390" y="-71151"/>
                  <a:pt x="270856" y="363189"/>
                  <a:pt x="408863" y="370809"/>
                </a:cubicBezTo>
                <a:cubicBezTo>
                  <a:pt x="546870" y="378429"/>
                  <a:pt x="1388456" y="121889"/>
                  <a:pt x="1526463" y="86329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: 図形 274">
            <a:extLst>
              <a:ext uri="{FF2B5EF4-FFF2-40B4-BE49-F238E27FC236}">
                <a16:creationId xmlns:a16="http://schemas.microsoft.com/office/drawing/2014/main" id="{ABD517D8-92AC-4332-8AA9-F11939E5CEAA}"/>
              </a:ext>
            </a:extLst>
          </p:cNvPr>
          <p:cNvSpPr/>
          <p:nvPr/>
        </p:nvSpPr>
        <p:spPr>
          <a:xfrm>
            <a:off x="3191033" y="1847175"/>
            <a:ext cx="1829508" cy="1547595"/>
          </a:xfrm>
          <a:custGeom>
            <a:avLst/>
            <a:gdLst>
              <a:gd name="connsiteX0" fmla="*/ 1817000 w 1829508"/>
              <a:gd name="connsiteY0" fmla="*/ 28192 h 1547595"/>
              <a:gd name="connsiteX1" fmla="*/ 1673067 w 1829508"/>
              <a:gd name="connsiteY1" fmla="*/ 57825 h 1547595"/>
              <a:gd name="connsiteX2" fmla="*/ 326867 w 1829508"/>
              <a:gd name="connsiteY2" fmla="*/ 227158 h 1547595"/>
              <a:gd name="connsiteX3" fmla="*/ 1131200 w 1829508"/>
              <a:gd name="connsiteY3" fmla="*/ 205992 h 1547595"/>
              <a:gd name="connsiteX4" fmla="*/ 547000 w 1829508"/>
              <a:gd name="connsiteY4" fmla="*/ 447292 h 1547595"/>
              <a:gd name="connsiteX5" fmla="*/ 394600 w 1829508"/>
              <a:gd name="connsiteY5" fmla="*/ 561592 h 1547595"/>
              <a:gd name="connsiteX6" fmla="*/ 949167 w 1829508"/>
              <a:gd name="connsiteY6" fmla="*/ 451525 h 1547595"/>
              <a:gd name="connsiteX7" fmla="*/ 900 w 1829508"/>
              <a:gd name="connsiteY7" fmla="*/ 832525 h 1547595"/>
              <a:gd name="connsiteX8" fmla="*/ 792534 w 1829508"/>
              <a:gd name="connsiteY8" fmla="*/ 582758 h 1547595"/>
              <a:gd name="connsiteX9" fmla="*/ 1618034 w 1829508"/>
              <a:gd name="connsiteY9" fmla="*/ 286425 h 1547595"/>
              <a:gd name="connsiteX10" fmla="*/ 1063467 w 1829508"/>
              <a:gd name="connsiteY10" fmla="*/ 599692 h 1547595"/>
              <a:gd name="connsiteX11" fmla="*/ 817934 w 1829508"/>
              <a:gd name="connsiteY11" fmla="*/ 815592 h 1547595"/>
              <a:gd name="connsiteX12" fmla="*/ 483500 w 1829508"/>
              <a:gd name="connsiteY12" fmla="*/ 1221992 h 1547595"/>
              <a:gd name="connsiteX13" fmla="*/ 394600 w 1829508"/>
              <a:gd name="connsiteY13" fmla="*/ 1531025 h 1547595"/>
              <a:gd name="connsiteX14" fmla="*/ 1029600 w 1829508"/>
              <a:gd name="connsiteY14" fmla="*/ 701292 h 1547595"/>
              <a:gd name="connsiteX15" fmla="*/ 1330167 w 1829508"/>
              <a:gd name="connsiteY15" fmla="*/ 379558 h 1547595"/>
              <a:gd name="connsiteX16" fmla="*/ 648600 w 1829508"/>
              <a:gd name="connsiteY16" fmla="*/ 1412492 h 1547595"/>
              <a:gd name="connsiteX17" fmla="*/ 1283600 w 1829508"/>
              <a:gd name="connsiteY17" fmla="*/ 523492 h 1547595"/>
              <a:gd name="connsiteX18" fmla="*/ 1817000 w 1829508"/>
              <a:gd name="connsiteY18" fmla="*/ 28192 h 154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9508" h="1547595">
                <a:moveTo>
                  <a:pt x="1817000" y="28192"/>
                </a:moveTo>
                <a:cubicBezTo>
                  <a:pt x="1881911" y="-49419"/>
                  <a:pt x="1673067" y="57825"/>
                  <a:pt x="1673067" y="57825"/>
                </a:cubicBezTo>
                <a:cubicBezTo>
                  <a:pt x="1424711" y="90986"/>
                  <a:pt x="417178" y="202464"/>
                  <a:pt x="326867" y="227158"/>
                </a:cubicBezTo>
                <a:cubicBezTo>
                  <a:pt x="236556" y="251852"/>
                  <a:pt x="1094511" y="169303"/>
                  <a:pt x="1131200" y="205992"/>
                </a:cubicBezTo>
                <a:cubicBezTo>
                  <a:pt x="1167889" y="242681"/>
                  <a:pt x="669767" y="388025"/>
                  <a:pt x="547000" y="447292"/>
                </a:cubicBezTo>
                <a:cubicBezTo>
                  <a:pt x="424233" y="506559"/>
                  <a:pt x="327572" y="560887"/>
                  <a:pt x="394600" y="561592"/>
                </a:cubicBezTo>
                <a:cubicBezTo>
                  <a:pt x="461628" y="562297"/>
                  <a:pt x="1014784" y="406370"/>
                  <a:pt x="949167" y="451525"/>
                </a:cubicBezTo>
                <a:cubicBezTo>
                  <a:pt x="883550" y="496681"/>
                  <a:pt x="27005" y="810653"/>
                  <a:pt x="900" y="832525"/>
                </a:cubicBezTo>
                <a:cubicBezTo>
                  <a:pt x="-25205" y="854397"/>
                  <a:pt x="523012" y="673775"/>
                  <a:pt x="792534" y="582758"/>
                </a:cubicBezTo>
                <a:cubicBezTo>
                  <a:pt x="1062056" y="491741"/>
                  <a:pt x="1572879" y="283603"/>
                  <a:pt x="1618034" y="286425"/>
                </a:cubicBezTo>
                <a:cubicBezTo>
                  <a:pt x="1663189" y="289247"/>
                  <a:pt x="1196817" y="511498"/>
                  <a:pt x="1063467" y="599692"/>
                </a:cubicBezTo>
                <a:cubicBezTo>
                  <a:pt x="930117" y="687886"/>
                  <a:pt x="914595" y="711875"/>
                  <a:pt x="817934" y="815592"/>
                </a:cubicBezTo>
                <a:cubicBezTo>
                  <a:pt x="721273" y="919309"/>
                  <a:pt x="554056" y="1102753"/>
                  <a:pt x="483500" y="1221992"/>
                </a:cubicBezTo>
                <a:cubicBezTo>
                  <a:pt x="412944" y="1341231"/>
                  <a:pt x="303583" y="1617808"/>
                  <a:pt x="394600" y="1531025"/>
                </a:cubicBezTo>
                <a:cubicBezTo>
                  <a:pt x="485617" y="1444242"/>
                  <a:pt x="873672" y="893203"/>
                  <a:pt x="1029600" y="701292"/>
                </a:cubicBezTo>
                <a:cubicBezTo>
                  <a:pt x="1185528" y="509381"/>
                  <a:pt x="1393667" y="261025"/>
                  <a:pt x="1330167" y="379558"/>
                </a:cubicBezTo>
                <a:cubicBezTo>
                  <a:pt x="1266667" y="498091"/>
                  <a:pt x="656361" y="1388503"/>
                  <a:pt x="648600" y="1412492"/>
                </a:cubicBezTo>
                <a:cubicBezTo>
                  <a:pt x="640839" y="1436481"/>
                  <a:pt x="1087455" y="752798"/>
                  <a:pt x="1283600" y="523492"/>
                </a:cubicBezTo>
                <a:cubicBezTo>
                  <a:pt x="1479744" y="294186"/>
                  <a:pt x="1752089" y="105803"/>
                  <a:pt x="1817000" y="28192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: 図形 275">
            <a:extLst>
              <a:ext uri="{FF2B5EF4-FFF2-40B4-BE49-F238E27FC236}">
                <a16:creationId xmlns:a16="http://schemas.microsoft.com/office/drawing/2014/main" id="{770CCAA4-2036-4EDA-A2F2-69F1CAD5C41A}"/>
              </a:ext>
            </a:extLst>
          </p:cNvPr>
          <p:cNvSpPr/>
          <p:nvPr/>
        </p:nvSpPr>
        <p:spPr>
          <a:xfrm>
            <a:off x="3631153" y="1670789"/>
            <a:ext cx="2446531" cy="1889380"/>
          </a:xfrm>
          <a:custGeom>
            <a:avLst/>
            <a:gdLst>
              <a:gd name="connsiteX0" fmla="*/ 2414047 w 2446531"/>
              <a:gd name="connsiteY0" fmla="*/ 5611 h 1889380"/>
              <a:gd name="connsiteX1" fmla="*/ 1047527 w 2446531"/>
              <a:gd name="connsiteY1" fmla="*/ 584731 h 1889380"/>
              <a:gd name="connsiteX2" fmla="*/ 397287 w 2446531"/>
              <a:gd name="connsiteY2" fmla="*/ 965731 h 1889380"/>
              <a:gd name="connsiteX3" fmla="*/ 1062767 w 2446531"/>
              <a:gd name="connsiteY3" fmla="*/ 437411 h 1889380"/>
              <a:gd name="connsiteX4" fmla="*/ 493807 w 2446531"/>
              <a:gd name="connsiteY4" fmla="*/ 991131 h 1889380"/>
              <a:gd name="connsiteX5" fmla="*/ 173767 w 2446531"/>
              <a:gd name="connsiteY5" fmla="*/ 1483891 h 1889380"/>
              <a:gd name="connsiteX6" fmla="*/ 36607 w 2446531"/>
              <a:gd name="connsiteY6" fmla="*/ 1773451 h 1889380"/>
              <a:gd name="connsiteX7" fmla="*/ 844327 w 2446531"/>
              <a:gd name="connsiteY7" fmla="*/ 681251 h 1889380"/>
              <a:gd name="connsiteX8" fmla="*/ 275367 w 2446531"/>
              <a:gd name="connsiteY8" fmla="*/ 1869971 h 1889380"/>
              <a:gd name="connsiteX9" fmla="*/ 615727 w 2446531"/>
              <a:gd name="connsiteY9" fmla="*/ 1331491 h 1889380"/>
              <a:gd name="connsiteX10" fmla="*/ 2038127 w 2446531"/>
              <a:gd name="connsiteY10" fmla="*/ 198651 h 1889380"/>
              <a:gd name="connsiteX11" fmla="*/ 1240567 w 2446531"/>
              <a:gd name="connsiteY11" fmla="*/ 1001291 h 1889380"/>
              <a:gd name="connsiteX12" fmla="*/ 854487 w 2446531"/>
              <a:gd name="connsiteY12" fmla="*/ 1798851 h 1889380"/>
              <a:gd name="connsiteX13" fmla="*/ 1347247 w 2446531"/>
              <a:gd name="connsiteY13" fmla="*/ 1072411 h 1889380"/>
              <a:gd name="connsiteX14" fmla="*/ 1961927 w 2446531"/>
              <a:gd name="connsiteY14" fmla="*/ 335811 h 1889380"/>
              <a:gd name="connsiteX15" fmla="*/ 2414047 w 2446531"/>
              <a:gd name="connsiteY15" fmla="*/ 5611 h 188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46531" h="1889380">
                <a:moveTo>
                  <a:pt x="2414047" y="5611"/>
                </a:moveTo>
                <a:cubicBezTo>
                  <a:pt x="2261647" y="47098"/>
                  <a:pt x="1383654" y="424711"/>
                  <a:pt x="1047527" y="584731"/>
                </a:cubicBezTo>
                <a:cubicBezTo>
                  <a:pt x="711400" y="744751"/>
                  <a:pt x="394747" y="990284"/>
                  <a:pt x="397287" y="965731"/>
                </a:cubicBezTo>
                <a:cubicBezTo>
                  <a:pt x="399827" y="941178"/>
                  <a:pt x="1046680" y="433178"/>
                  <a:pt x="1062767" y="437411"/>
                </a:cubicBezTo>
                <a:cubicBezTo>
                  <a:pt x="1078854" y="441644"/>
                  <a:pt x="641974" y="816718"/>
                  <a:pt x="493807" y="991131"/>
                </a:cubicBezTo>
                <a:cubicBezTo>
                  <a:pt x="345640" y="1165544"/>
                  <a:pt x="249967" y="1353504"/>
                  <a:pt x="173767" y="1483891"/>
                </a:cubicBezTo>
                <a:cubicBezTo>
                  <a:pt x="97567" y="1614278"/>
                  <a:pt x="-75153" y="1907224"/>
                  <a:pt x="36607" y="1773451"/>
                </a:cubicBezTo>
                <a:cubicBezTo>
                  <a:pt x="148367" y="1639678"/>
                  <a:pt x="804534" y="665164"/>
                  <a:pt x="844327" y="681251"/>
                </a:cubicBezTo>
                <a:cubicBezTo>
                  <a:pt x="884120" y="697338"/>
                  <a:pt x="313467" y="1761598"/>
                  <a:pt x="275367" y="1869971"/>
                </a:cubicBezTo>
                <a:cubicBezTo>
                  <a:pt x="237267" y="1978344"/>
                  <a:pt x="321934" y="1610044"/>
                  <a:pt x="615727" y="1331491"/>
                </a:cubicBezTo>
                <a:cubicBezTo>
                  <a:pt x="909520" y="1052938"/>
                  <a:pt x="1933987" y="253684"/>
                  <a:pt x="2038127" y="198651"/>
                </a:cubicBezTo>
                <a:cubicBezTo>
                  <a:pt x="2142267" y="143618"/>
                  <a:pt x="1437840" y="734591"/>
                  <a:pt x="1240567" y="1001291"/>
                </a:cubicBezTo>
                <a:cubicBezTo>
                  <a:pt x="1043294" y="1267991"/>
                  <a:pt x="836707" y="1786998"/>
                  <a:pt x="854487" y="1798851"/>
                </a:cubicBezTo>
                <a:cubicBezTo>
                  <a:pt x="872267" y="1810704"/>
                  <a:pt x="1162674" y="1316251"/>
                  <a:pt x="1347247" y="1072411"/>
                </a:cubicBezTo>
                <a:cubicBezTo>
                  <a:pt x="1531820" y="828571"/>
                  <a:pt x="1780740" y="511071"/>
                  <a:pt x="1961927" y="335811"/>
                </a:cubicBezTo>
                <a:cubicBezTo>
                  <a:pt x="2143114" y="160551"/>
                  <a:pt x="2566447" y="-35876"/>
                  <a:pt x="2414047" y="5611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: 図形 276">
            <a:extLst>
              <a:ext uri="{FF2B5EF4-FFF2-40B4-BE49-F238E27FC236}">
                <a16:creationId xmlns:a16="http://schemas.microsoft.com/office/drawing/2014/main" id="{09A573C6-10D5-4E40-A8CE-F09EF7F2C518}"/>
              </a:ext>
            </a:extLst>
          </p:cNvPr>
          <p:cNvSpPr/>
          <p:nvPr/>
        </p:nvSpPr>
        <p:spPr>
          <a:xfrm>
            <a:off x="3824563" y="1564587"/>
            <a:ext cx="3567327" cy="1856283"/>
          </a:xfrm>
          <a:custGeom>
            <a:avLst/>
            <a:gdLst>
              <a:gd name="connsiteX0" fmla="*/ 2667677 w 3567327"/>
              <a:gd name="connsiteY0" fmla="*/ 447093 h 1856283"/>
              <a:gd name="connsiteX1" fmla="*/ 2540677 w 3567327"/>
              <a:gd name="connsiteY1" fmla="*/ 487733 h 1856283"/>
              <a:gd name="connsiteX2" fmla="*/ 823637 w 3567327"/>
              <a:gd name="connsiteY2" fmla="*/ 1844093 h 1856283"/>
              <a:gd name="connsiteX3" fmla="*/ 1453557 w 3567327"/>
              <a:gd name="connsiteY3" fmla="*/ 1183693 h 1856283"/>
              <a:gd name="connsiteX4" fmla="*/ 782997 w 3567327"/>
              <a:gd name="connsiteY4" fmla="*/ 1681533 h 1856283"/>
              <a:gd name="connsiteX5" fmla="*/ 1285917 w 3567327"/>
              <a:gd name="connsiteY5" fmla="*/ 823013 h 1856283"/>
              <a:gd name="connsiteX6" fmla="*/ 930317 w 3567327"/>
              <a:gd name="connsiteY6" fmla="*/ 1061773 h 1856283"/>
              <a:gd name="connsiteX7" fmla="*/ 20997 w 3567327"/>
              <a:gd name="connsiteY7" fmla="*/ 1285293 h 1856283"/>
              <a:gd name="connsiteX8" fmla="*/ 366437 w 3567327"/>
              <a:gd name="connsiteY8" fmla="*/ 1102413 h 1856283"/>
              <a:gd name="connsiteX9" fmla="*/ 1214797 w 3567327"/>
              <a:gd name="connsiteY9" fmla="*/ 604573 h 1856283"/>
              <a:gd name="connsiteX10" fmla="*/ 2662597 w 3567327"/>
              <a:gd name="connsiteY10" fmla="*/ 53 h 1856283"/>
              <a:gd name="connsiteX11" fmla="*/ 534077 w 3567327"/>
              <a:gd name="connsiteY11" fmla="*/ 569013 h 1856283"/>
              <a:gd name="connsiteX12" fmla="*/ 1219877 w 3567327"/>
              <a:gd name="connsiteY12" fmla="*/ 508053 h 1856283"/>
              <a:gd name="connsiteX13" fmla="*/ 2525437 w 3567327"/>
              <a:gd name="connsiteY13" fmla="*/ 345493 h 1856283"/>
              <a:gd name="connsiteX14" fmla="*/ 1529757 w 3567327"/>
              <a:gd name="connsiteY14" fmla="*/ 604573 h 1856283"/>
              <a:gd name="connsiteX15" fmla="*/ 3561757 w 3567327"/>
              <a:gd name="connsiteY15" fmla="*/ 142293 h 1856283"/>
              <a:gd name="connsiteX16" fmla="*/ 2149517 w 3567327"/>
              <a:gd name="connsiteY16" fmla="*/ 548693 h 1856283"/>
              <a:gd name="connsiteX17" fmla="*/ 2667677 w 3567327"/>
              <a:gd name="connsiteY17" fmla="*/ 447093 h 185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67327" h="1856283">
                <a:moveTo>
                  <a:pt x="2667677" y="447093"/>
                </a:moveTo>
                <a:cubicBezTo>
                  <a:pt x="2732870" y="436933"/>
                  <a:pt x="2848017" y="254900"/>
                  <a:pt x="2540677" y="487733"/>
                </a:cubicBezTo>
                <a:cubicBezTo>
                  <a:pt x="2233337" y="720566"/>
                  <a:pt x="1004824" y="1728100"/>
                  <a:pt x="823637" y="1844093"/>
                </a:cubicBezTo>
                <a:cubicBezTo>
                  <a:pt x="642450" y="1960086"/>
                  <a:pt x="1460330" y="1210786"/>
                  <a:pt x="1453557" y="1183693"/>
                </a:cubicBezTo>
                <a:cubicBezTo>
                  <a:pt x="1446784" y="1156600"/>
                  <a:pt x="810937" y="1741646"/>
                  <a:pt x="782997" y="1681533"/>
                </a:cubicBezTo>
                <a:cubicBezTo>
                  <a:pt x="755057" y="1621420"/>
                  <a:pt x="1261364" y="926306"/>
                  <a:pt x="1285917" y="823013"/>
                </a:cubicBezTo>
                <a:cubicBezTo>
                  <a:pt x="1310470" y="719720"/>
                  <a:pt x="1141137" y="984726"/>
                  <a:pt x="930317" y="1061773"/>
                </a:cubicBezTo>
                <a:cubicBezTo>
                  <a:pt x="719497" y="1138820"/>
                  <a:pt x="114977" y="1278520"/>
                  <a:pt x="20997" y="1285293"/>
                </a:cubicBezTo>
                <a:cubicBezTo>
                  <a:pt x="-72983" y="1292066"/>
                  <a:pt x="167470" y="1215866"/>
                  <a:pt x="366437" y="1102413"/>
                </a:cubicBezTo>
                <a:cubicBezTo>
                  <a:pt x="565404" y="988960"/>
                  <a:pt x="832104" y="788300"/>
                  <a:pt x="1214797" y="604573"/>
                </a:cubicBezTo>
                <a:cubicBezTo>
                  <a:pt x="1597490" y="420846"/>
                  <a:pt x="2776050" y="5980"/>
                  <a:pt x="2662597" y="53"/>
                </a:cubicBezTo>
                <a:cubicBezTo>
                  <a:pt x="2549144" y="-5874"/>
                  <a:pt x="774530" y="484346"/>
                  <a:pt x="534077" y="569013"/>
                </a:cubicBezTo>
                <a:cubicBezTo>
                  <a:pt x="293624" y="653680"/>
                  <a:pt x="1219877" y="508053"/>
                  <a:pt x="1219877" y="508053"/>
                </a:cubicBezTo>
                <a:cubicBezTo>
                  <a:pt x="1551770" y="470800"/>
                  <a:pt x="2473790" y="329406"/>
                  <a:pt x="2525437" y="345493"/>
                </a:cubicBezTo>
                <a:cubicBezTo>
                  <a:pt x="2577084" y="361580"/>
                  <a:pt x="1357037" y="638440"/>
                  <a:pt x="1529757" y="604573"/>
                </a:cubicBezTo>
                <a:cubicBezTo>
                  <a:pt x="1702477" y="570706"/>
                  <a:pt x="3458464" y="151606"/>
                  <a:pt x="3561757" y="142293"/>
                </a:cubicBezTo>
                <a:cubicBezTo>
                  <a:pt x="3665050" y="132980"/>
                  <a:pt x="2299377" y="498740"/>
                  <a:pt x="2149517" y="548693"/>
                </a:cubicBezTo>
                <a:cubicBezTo>
                  <a:pt x="1999657" y="598646"/>
                  <a:pt x="2602484" y="457253"/>
                  <a:pt x="2667677" y="447093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: 図形 277">
            <a:extLst>
              <a:ext uri="{FF2B5EF4-FFF2-40B4-BE49-F238E27FC236}">
                <a16:creationId xmlns:a16="http://schemas.microsoft.com/office/drawing/2014/main" id="{ED4131BD-1431-45DC-8920-5EAD2C858C42}"/>
              </a:ext>
            </a:extLst>
          </p:cNvPr>
          <p:cNvSpPr/>
          <p:nvPr/>
        </p:nvSpPr>
        <p:spPr>
          <a:xfrm>
            <a:off x="4212486" y="2283454"/>
            <a:ext cx="2696324" cy="1585868"/>
          </a:xfrm>
          <a:custGeom>
            <a:avLst/>
            <a:gdLst>
              <a:gd name="connsiteX0" fmla="*/ 2611647 w 2696324"/>
              <a:gd name="connsiteY0" fmla="*/ 133779 h 1585868"/>
              <a:gd name="connsiteX1" fmla="*/ 2450781 w 2696324"/>
              <a:gd name="connsiteY1" fmla="*/ 129546 h 1585868"/>
              <a:gd name="connsiteX2" fmla="*/ 304481 w 2696324"/>
              <a:gd name="connsiteY2" fmla="*/ 1154013 h 1585868"/>
              <a:gd name="connsiteX3" fmla="*/ 1477114 w 2696324"/>
              <a:gd name="connsiteY3" fmla="*/ 442813 h 1585868"/>
              <a:gd name="connsiteX4" fmla="*/ 190181 w 2696324"/>
              <a:gd name="connsiteY4" fmla="*/ 1399546 h 1585868"/>
              <a:gd name="connsiteX5" fmla="*/ 257914 w 2696324"/>
              <a:gd name="connsiteY5" fmla="*/ 1319113 h 1585868"/>
              <a:gd name="connsiteX6" fmla="*/ 3914 w 2696324"/>
              <a:gd name="connsiteY6" fmla="*/ 1585813 h 1585868"/>
              <a:gd name="connsiteX7" fmla="*/ 490747 w 2696324"/>
              <a:gd name="connsiteY7" fmla="*/ 1293713 h 1585868"/>
              <a:gd name="connsiteX8" fmla="*/ 406081 w 2696324"/>
              <a:gd name="connsiteY8" fmla="*/ 1230213 h 1585868"/>
              <a:gd name="connsiteX9" fmla="*/ 1066481 w 2696324"/>
              <a:gd name="connsiteY9" fmla="*/ 557113 h 1585868"/>
              <a:gd name="connsiteX10" fmla="*/ 1921614 w 2696324"/>
              <a:gd name="connsiteY10" fmla="*/ 2546 h 1585868"/>
              <a:gd name="connsiteX11" fmla="*/ 1032614 w 2696324"/>
              <a:gd name="connsiteY11" fmla="*/ 341213 h 1585868"/>
              <a:gd name="connsiteX12" fmla="*/ 2116347 w 2696324"/>
              <a:gd name="connsiteY12" fmla="*/ 108379 h 1585868"/>
              <a:gd name="connsiteX13" fmla="*/ 2611647 w 2696324"/>
              <a:gd name="connsiteY13" fmla="*/ 133779 h 158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6324" h="1585868">
                <a:moveTo>
                  <a:pt x="2611647" y="133779"/>
                </a:moveTo>
                <a:cubicBezTo>
                  <a:pt x="2667386" y="137307"/>
                  <a:pt x="2835309" y="-40493"/>
                  <a:pt x="2450781" y="129546"/>
                </a:cubicBezTo>
                <a:cubicBezTo>
                  <a:pt x="2066253" y="299585"/>
                  <a:pt x="466759" y="1101802"/>
                  <a:pt x="304481" y="1154013"/>
                </a:cubicBezTo>
                <a:cubicBezTo>
                  <a:pt x="142203" y="1206224"/>
                  <a:pt x="1496164" y="401891"/>
                  <a:pt x="1477114" y="442813"/>
                </a:cubicBezTo>
                <a:cubicBezTo>
                  <a:pt x="1458064" y="483735"/>
                  <a:pt x="393381" y="1253496"/>
                  <a:pt x="190181" y="1399546"/>
                </a:cubicBezTo>
                <a:cubicBezTo>
                  <a:pt x="-13019" y="1545596"/>
                  <a:pt x="288958" y="1288069"/>
                  <a:pt x="257914" y="1319113"/>
                </a:cubicBezTo>
                <a:cubicBezTo>
                  <a:pt x="226870" y="1350157"/>
                  <a:pt x="-34891" y="1590046"/>
                  <a:pt x="3914" y="1585813"/>
                </a:cubicBezTo>
                <a:cubicBezTo>
                  <a:pt x="42719" y="1581580"/>
                  <a:pt x="423719" y="1352980"/>
                  <a:pt x="490747" y="1293713"/>
                </a:cubicBezTo>
                <a:cubicBezTo>
                  <a:pt x="557775" y="1234446"/>
                  <a:pt x="310125" y="1352980"/>
                  <a:pt x="406081" y="1230213"/>
                </a:cubicBezTo>
                <a:cubicBezTo>
                  <a:pt x="502037" y="1107446"/>
                  <a:pt x="813892" y="761724"/>
                  <a:pt x="1066481" y="557113"/>
                </a:cubicBezTo>
                <a:cubicBezTo>
                  <a:pt x="1319070" y="352502"/>
                  <a:pt x="1927258" y="38529"/>
                  <a:pt x="1921614" y="2546"/>
                </a:cubicBezTo>
                <a:cubicBezTo>
                  <a:pt x="1915969" y="-33437"/>
                  <a:pt x="1000159" y="323574"/>
                  <a:pt x="1032614" y="341213"/>
                </a:cubicBezTo>
                <a:cubicBezTo>
                  <a:pt x="1065069" y="358852"/>
                  <a:pt x="1851058" y="138012"/>
                  <a:pt x="2116347" y="108379"/>
                </a:cubicBezTo>
                <a:cubicBezTo>
                  <a:pt x="2381636" y="78746"/>
                  <a:pt x="2555908" y="130251"/>
                  <a:pt x="2611647" y="133779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90A1DC2C-475A-42B5-A7D3-DCB32F165A40}"/>
              </a:ext>
            </a:extLst>
          </p:cNvPr>
          <p:cNvSpPr/>
          <p:nvPr/>
        </p:nvSpPr>
        <p:spPr>
          <a:xfrm>
            <a:off x="5401729" y="1783992"/>
            <a:ext cx="2478808" cy="603634"/>
          </a:xfrm>
          <a:custGeom>
            <a:avLst/>
            <a:gdLst>
              <a:gd name="connsiteX0" fmla="*/ 64351 w 2478808"/>
              <a:gd name="connsiteY0" fmla="*/ 456288 h 603634"/>
              <a:gd name="connsiteX1" fmla="*/ 369151 w 2478808"/>
              <a:gd name="connsiteY1" fmla="*/ 349608 h 603634"/>
              <a:gd name="connsiteX2" fmla="*/ 2070951 w 2478808"/>
              <a:gd name="connsiteY2" fmla="*/ 4168 h 603634"/>
              <a:gd name="connsiteX3" fmla="*/ 1192111 w 2478808"/>
              <a:gd name="connsiteY3" fmla="*/ 187048 h 603634"/>
              <a:gd name="connsiteX4" fmla="*/ 531711 w 2478808"/>
              <a:gd name="connsiteY4" fmla="*/ 603608 h 603634"/>
              <a:gd name="connsiteX5" fmla="*/ 2467191 w 2478808"/>
              <a:gd name="connsiteY5" fmla="*/ 166728 h 603634"/>
              <a:gd name="connsiteX6" fmla="*/ 1278471 w 2478808"/>
              <a:gd name="connsiteY6" fmla="*/ 319128 h 603634"/>
              <a:gd name="connsiteX7" fmla="*/ 64351 w 2478808"/>
              <a:gd name="connsiteY7" fmla="*/ 456288 h 60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8808" h="603634">
                <a:moveTo>
                  <a:pt x="64351" y="456288"/>
                </a:moveTo>
                <a:cubicBezTo>
                  <a:pt x="-87202" y="461368"/>
                  <a:pt x="34718" y="424961"/>
                  <a:pt x="369151" y="349608"/>
                </a:cubicBezTo>
                <a:cubicBezTo>
                  <a:pt x="703584" y="274255"/>
                  <a:pt x="2070951" y="4168"/>
                  <a:pt x="2070951" y="4168"/>
                </a:cubicBezTo>
                <a:cubicBezTo>
                  <a:pt x="2208111" y="-22925"/>
                  <a:pt x="1448651" y="87141"/>
                  <a:pt x="1192111" y="187048"/>
                </a:cubicBezTo>
                <a:cubicBezTo>
                  <a:pt x="935571" y="286955"/>
                  <a:pt x="319198" y="606995"/>
                  <a:pt x="531711" y="603608"/>
                </a:cubicBezTo>
                <a:cubicBezTo>
                  <a:pt x="744224" y="600221"/>
                  <a:pt x="2342731" y="214141"/>
                  <a:pt x="2467191" y="166728"/>
                </a:cubicBezTo>
                <a:cubicBezTo>
                  <a:pt x="2591651" y="119315"/>
                  <a:pt x="1684024" y="271715"/>
                  <a:pt x="1278471" y="319128"/>
                </a:cubicBezTo>
                <a:cubicBezTo>
                  <a:pt x="872918" y="366541"/>
                  <a:pt x="215904" y="451208"/>
                  <a:pt x="64351" y="456288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3C1D46F1-7CD1-4064-8249-606984E31EFF}"/>
              </a:ext>
            </a:extLst>
          </p:cNvPr>
          <p:cNvSpPr/>
          <p:nvPr/>
        </p:nvSpPr>
        <p:spPr>
          <a:xfrm>
            <a:off x="5079686" y="1439032"/>
            <a:ext cx="3395215" cy="1316913"/>
          </a:xfrm>
          <a:custGeom>
            <a:avLst/>
            <a:gdLst>
              <a:gd name="connsiteX0" fmla="*/ 3281147 w 3395215"/>
              <a:gd name="connsiteY0" fmla="*/ 791935 h 1316913"/>
              <a:gd name="connsiteX1" fmla="*/ 3221881 w 3395215"/>
              <a:gd name="connsiteY1" fmla="*/ 664935 h 1316913"/>
              <a:gd name="connsiteX2" fmla="*/ 3014447 w 3395215"/>
              <a:gd name="connsiteY2" fmla="*/ 309335 h 1316913"/>
              <a:gd name="connsiteX3" fmla="*/ 2895914 w 3395215"/>
              <a:gd name="connsiteY3" fmla="*/ 89201 h 1316913"/>
              <a:gd name="connsiteX4" fmla="*/ 2328647 w 3395215"/>
              <a:gd name="connsiteY4" fmla="*/ 25701 h 1316913"/>
              <a:gd name="connsiteX5" fmla="*/ 889314 w 3395215"/>
              <a:gd name="connsiteY5" fmla="*/ 499835 h 1316913"/>
              <a:gd name="connsiteX6" fmla="*/ 1947647 w 3395215"/>
              <a:gd name="connsiteY6" fmla="*/ 211968 h 1316913"/>
              <a:gd name="connsiteX7" fmla="*/ 314 w 3395215"/>
              <a:gd name="connsiteY7" fmla="*/ 1037468 h 1316913"/>
              <a:gd name="connsiteX8" fmla="*/ 1799481 w 3395215"/>
              <a:gd name="connsiteY8" fmla="*/ 474435 h 1316913"/>
              <a:gd name="connsiteX9" fmla="*/ 2324414 w 3395215"/>
              <a:gd name="connsiteY9" fmla="*/ 504068 h 1316913"/>
              <a:gd name="connsiteX10" fmla="*/ 605681 w 3395215"/>
              <a:gd name="connsiteY10" fmla="*/ 855435 h 1316913"/>
              <a:gd name="connsiteX11" fmla="*/ 2654614 w 3395215"/>
              <a:gd name="connsiteY11" fmla="*/ 597201 h 1316913"/>
              <a:gd name="connsiteX12" fmla="*/ 1939181 w 3395215"/>
              <a:gd name="connsiteY12" fmla="*/ 546401 h 1316913"/>
              <a:gd name="connsiteX13" fmla="*/ 2836647 w 3395215"/>
              <a:gd name="connsiteY13" fmla="*/ 444801 h 1316913"/>
              <a:gd name="connsiteX14" fmla="*/ 2637681 w 3395215"/>
              <a:gd name="connsiteY14" fmla="*/ 254301 h 1316913"/>
              <a:gd name="connsiteX15" fmla="*/ 3336181 w 3395215"/>
              <a:gd name="connsiteY15" fmla="*/ 1308401 h 1316913"/>
              <a:gd name="connsiteX16" fmla="*/ 3357347 w 3395215"/>
              <a:gd name="connsiteY16" fmla="*/ 224668 h 1316913"/>
              <a:gd name="connsiteX17" fmla="*/ 3344647 w 3395215"/>
              <a:gd name="connsiteY17" fmla="*/ 1304168 h 1316913"/>
              <a:gd name="connsiteX18" fmla="*/ 3281147 w 3395215"/>
              <a:gd name="connsiteY18" fmla="*/ 791935 h 13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95215" h="1316913">
                <a:moveTo>
                  <a:pt x="3281147" y="791935"/>
                </a:moveTo>
                <a:cubicBezTo>
                  <a:pt x="3260686" y="685396"/>
                  <a:pt x="3266331" y="745368"/>
                  <a:pt x="3221881" y="664935"/>
                </a:cubicBezTo>
                <a:cubicBezTo>
                  <a:pt x="3177431" y="584502"/>
                  <a:pt x="3068775" y="405291"/>
                  <a:pt x="3014447" y="309335"/>
                </a:cubicBezTo>
                <a:cubicBezTo>
                  <a:pt x="2960119" y="213379"/>
                  <a:pt x="3010214" y="136473"/>
                  <a:pt x="2895914" y="89201"/>
                </a:cubicBezTo>
                <a:cubicBezTo>
                  <a:pt x="2781614" y="41929"/>
                  <a:pt x="2663080" y="-42738"/>
                  <a:pt x="2328647" y="25701"/>
                </a:cubicBezTo>
                <a:cubicBezTo>
                  <a:pt x="1994214" y="94140"/>
                  <a:pt x="952814" y="468791"/>
                  <a:pt x="889314" y="499835"/>
                </a:cubicBezTo>
                <a:cubicBezTo>
                  <a:pt x="825814" y="530879"/>
                  <a:pt x="2095814" y="122363"/>
                  <a:pt x="1947647" y="211968"/>
                </a:cubicBezTo>
                <a:cubicBezTo>
                  <a:pt x="1799480" y="301573"/>
                  <a:pt x="25008" y="993724"/>
                  <a:pt x="314" y="1037468"/>
                </a:cubicBezTo>
                <a:cubicBezTo>
                  <a:pt x="-24380" y="1081212"/>
                  <a:pt x="1412131" y="563335"/>
                  <a:pt x="1799481" y="474435"/>
                </a:cubicBezTo>
                <a:cubicBezTo>
                  <a:pt x="2186831" y="385535"/>
                  <a:pt x="2523381" y="440568"/>
                  <a:pt x="2324414" y="504068"/>
                </a:cubicBezTo>
                <a:cubicBezTo>
                  <a:pt x="2125447" y="567568"/>
                  <a:pt x="550648" y="839913"/>
                  <a:pt x="605681" y="855435"/>
                </a:cubicBezTo>
                <a:cubicBezTo>
                  <a:pt x="660714" y="870957"/>
                  <a:pt x="2432364" y="648707"/>
                  <a:pt x="2654614" y="597201"/>
                </a:cubicBezTo>
                <a:cubicBezTo>
                  <a:pt x="2876864" y="545695"/>
                  <a:pt x="1908842" y="571801"/>
                  <a:pt x="1939181" y="546401"/>
                </a:cubicBezTo>
                <a:cubicBezTo>
                  <a:pt x="1969520" y="521001"/>
                  <a:pt x="2720230" y="493484"/>
                  <a:pt x="2836647" y="444801"/>
                </a:cubicBezTo>
                <a:cubicBezTo>
                  <a:pt x="2953064" y="396118"/>
                  <a:pt x="2554425" y="110368"/>
                  <a:pt x="2637681" y="254301"/>
                </a:cubicBezTo>
                <a:cubicBezTo>
                  <a:pt x="2720937" y="398234"/>
                  <a:pt x="3216237" y="1313340"/>
                  <a:pt x="3336181" y="1308401"/>
                </a:cubicBezTo>
                <a:cubicBezTo>
                  <a:pt x="3456125" y="1303462"/>
                  <a:pt x="3355936" y="225373"/>
                  <a:pt x="3357347" y="224668"/>
                </a:cubicBezTo>
                <a:cubicBezTo>
                  <a:pt x="3358758" y="223962"/>
                  <a:pt x="3360169" y="1205390"/>
                  <a:pt x="3344647" y="1304168"/>
                </a:cubicBezTo>
                <a:cubicBezTo>
                  <a:pt x="3329125" y="1402946"/>
                  <a:pt x="3301608" y="898474"/>
                  <a:pt x="3281147" y="791935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19F9DDE0-D14C-417D-A70E-6FC84D0F5091}"/>
              </a:ext>
            </a:extLst>
          </p:cNvPr>
          <p:cNvSpPr/>
          <p:nvPr/>
        </p:nvSpPr>
        <p:spPr>
          <a:xfrm>
            <a:off x="5409926" y="1665787"/>
            <a:ext cx="2586113" cy="895067"/>
          </a:xfrm>
          <a:custGeom>
            <a:avLst/>
            <a:gdLst>
              <a:gd name="connsiteX0" fmla="*/ 2569907 w 2586113"/>
              <a:gd name="connsiteY0" fmla="*/ 298480 h 895067"/>
              <a:gd name="connsiteX1" fmla="*/ 1532741 w 2586113"/>
              <a:gd name="connsiteY1" fmla="*/ 400080 h 895067"/>
              <a:gd name="connsiteX2" fmla="*/ 423607 w 2586113"/>
              <a:gd name="connsiteY2" fmla="*/ 713346 h 895067"/>
              <a:gd name="connsiteX3" fmla="*/ 199241 w 2586113"/>
              <a:gd name="connsiteY3" fmla="*/ 891146 h 895067"/>
              <a:gd name="connsiteX4" fmla="*/ 897741 w 2586113"/>
              <a:gd name="connsiteY4" fmla="*/ 548246 h 895067"/>
              <a:gd name="connsiteX5" fmla="*/ 12974 w 2586113"/>
              <a:gd name="connsiteY5" fmla="*/ 683713 h 895067"/>
              <a:gd name="connsiteX6" fmla="*/ 1719007 w 2586113"/>
              <a:gd name="connsiteY6" fmla="*/ 14846 h 895067"/>
              <a:gd name="connsiteX7" fmla="*/ 478641 w 2586113"/>
              <a:gd name="connsiteY7" fmla="*/ 218046 h 895067"/>
              <a:gd name="connsiteX8" fmla="*/ 2044974 w 2586113"/>
              <a:gd name="connsiteY8" fmla="*/ 196880 h 895067"/>
              <a:gd name="connsiteX9" fmla="*/ 2569907 w 2586113"/>
              <a:gd name="connsiteY9" fmla="*/ 298480 h 89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6113" h="895067">
                <a:moveTo>
                  <a:pt x="2569907" y="298480"/>
                </a:moveTo>
                <a:cubicBezTo>
                  <a:pt x="2484535" y="332347"/>
                  <a:pt x="1890458" y="330936"/>
                  <a:pt x="1532741" y="400080"/>
                </a:cubicBezTo>
                <a:cubicBezTo>
                  <a:pt x="1175024" y="469224"/>
                  <a:pt x="645857" y="631502"/>
                  <a:pt x="423607" y="713346"/>
                </a:cubicBezTo>
                <a:cubicBezTo>
                  <a:pt x="201357" y="795190"/>
                  <a:pt x="120219" y="918663"/>
                  <a:pt x="199241" y="891146"/>
                </a:cubicBezTo>
                <a:cubicBezTo>
                  <a:pt x="278263" y="863629"/>
                  <a:pt x="928785" y="582818"/>
                  <a:pt x="897741" y="548246"/>
                </a:cubicBezTo>
                <a:cubicBezTo>
                  <a:pt x="866697" y="513674"/>
                  <a:pt x="-123904" y="772613"/>
                  <a:pt x="12974" y="683713"/>
                </a:cubicBezTo>
                <a:cubicBezTo>
                  <a:pt x="149852" y="594813"/>
                  <a:pt x="1641396" y="92457"/>
                  <a:pt x="1719007" y="14846"/>
                </a:cubicBezTo>
                <a:cubicBezTo>
                  <a:pt x="1796618" y="-62765"/>
                  <a:pt x="424313" y="187707"/>
                  <a:pt x="478641" y="218046"/>
                </a:cubicBezTo>
                <a:cubicBezTo>
                  <a:pt x="532969" y="248385"/>
                  <a:pt x="1697841" y="184180"/>
                  <a:pt x="2044974" y="196880"/>
                </a:cubicBezTo>
                <a:cubicBezTo>
                  <a:pt x="2392107" y="209580"/>
                  <a:pt x="2655279" y="264613"/>
                  <a:pt x="2569907" y="298480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8150ED7B-874F-41B0-8904-7F6EB044F906}"/>
              </a:ext>
            </a:extLst>
          </p:cNvPr>
          <p:cNvSpPr/>
          <p:nvPr/>
        </p:nvSpPr>
        <p:spPr>
          <a:xfrm>
            <a:off x="5571226" y="1895904"/>
            <a:ext cx="1603984" cy="1589147"/>
          </a:xfrm>
          <a:custGeom>
            <a:avLst/>
            <a:gdLst>
              <a:gd name="connsiteX0" fmla="*/ 1599194 w 1603984"/>
              <a:gd name="connsiteY0" fmla="*/ 165729 h 1589147"/>
              <a:gd name="connsiteX1" fmla="*/ 443494 w 1603984"/>
              <a:gd name="connsiteY1" fmla="*/ 1279096 h 1589147"/>
              <a:gd name="connsiteX2" fmla="*/ 1078494 w 1603984"/>
              <a:gd name="connsiteY2" fmla="*/ 576363 h 1589147"/>
              <a:gd name="connsiteX3" fmla="*/ 7461 w 1603984"/>
              <a:gd name="connsiteY3" fmla="*/ 1588129 h 1589147"/>
              <a:gd name="connsiteX4" fmla="*/ 578961 w 1603984"/>
              <a:gd name="connsiteY4" fmla="*/ 779563 h 1589147"/>
              <a:gd name="connsiteX5" fmla="*/ 92127 w 1603984"/>
              <a:gd name="connsiteY5" fmla="*/ 1465363 h 1589147"/>
              <a:gd name="connsiteX6" fmla="*/ 722894 w 1603984"/>
              <a:gd name="connsiteY6" fmla="*/ 563663 h 1589147"/>
              <a:gd name="connsiteX7" fmla="*/ 1095427 w 1603984"/>
              <a:gd name="connsiteY7" fmla="*/ 81063 h 1589147"/>
              <a:gd name="connsiteX8" fmla="*/ 680561 w 1603984"/>
              <a:gd name="connsiteY8" fmla="*/ 732996 h 1589147"/>
              <a:gd name="connsiteX9" fmla="*/ 540861 w 1603984"/>
              <a:gd name="connsiteY9" fmla="*/ 881163 h 1589147"/>
              <a:gd name="connsiteX10" fmla="*/ 1197027 w 1603984"/>
              <a:gd name="connsiteY10" fmla="*/ 64129 h 1589147"/>
              <a:gd name="connsiteX11" fmla="*/ 617061 w 1603984"/>
              <a:gd name="connsiteY11" fmla="*/ 931963 h 1589147"/>
              <a:gd name="connsiteX12" fmla="*/ 760994 w 1603984"/>
              <a:gd name="connsiteY12" fmla="*/ 724529 h 1589147"/>
              <a:gd name="connsiteX13" fmla="*/ 1362127 w 1603984"/>
              <a:gd name="connsiteY13" fmla="*/ 629 h 1589147"/>
              <a:gd name="connsiteX14" fmla="*/ 739827 w 1603984"/>
              <a:gd name="connsiteY14" fmla="*/ 859996 h 1589147"/>
              <a:gd name="connsiteX15" fmla="*/ 1264761 w 1603984"/>
              <a:gd name="connsiteY15" fmla="*/ 381629 h 1589147"/>
              <a:gd name="connsiteX16" fmla="*/ 1201261 w 1603984"/>
              <a:gd name="connsiteY16" fmla="*/ 330829 h 1589147"/>
              <a:gd name="connsiteX17" fmla="*/ 866827 w 1603984"/>
              <a:gd name="connsiteY17" fmla="*/ 559429 h 1589147"/>
              <a:gd name="connsiteX18" fmla="*/ 1599194 w 1603984"/>
              <a:gd name="connsiteY18" fmla="*/ 165729 h 158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03984" h="1589147">
                <a:moveTo>
                  <a:pt x="1599194" y="165729"/>
                </a:moveTo>
                <a:cubicBezTo>
                  <a:pt x="1528639" y="285673"/>
                  <a:pt x="530277" y="1210657"/>
                  <a:pt x="443494" y="1279096"/>
                </a:cubicBezTo>
                <a:cubicBezTo>
                  <a:pt x="356711" y="1347535"/>
                  <a:pt x="1151166" y="524857"/>
                  <a:pt x="1078494" y="576363"/>
                </a:cubicBezTo>
                <a:cubicBezTo>
                  <a:pt x="1005822" y="627869"/>
                  <a:pt x="90716" y="1554262"/>
                  <a:pt x="7461" y="1588129"/>
                </a:cubicBezTo>
                <a:cubicBezTo>
                  <a:pt x="-75795" y="1621996"/>
                  <a:pt x="564850" y="800024"/>
                  <a:pt x="578961" y="779563"/>
                </a:cubicBezTo>
                <a:cubicBezTo>
                  <a:pt x="593072" y="759102"/>
                  <a:pt x="68138" y="1501346"/>
                  <a:pt x="92127" y="1465363"/>
                </a:cubicBezTo>
                <a:cubicBezTo>
                  <a:pt x="116116" y="1429380"/>
                  <a:pt x="555677" y="794380"/>
                  <a:pt x="722894" y="563663"/>
                </a:cubicBezTo>
                <a:cubicBezTo>
                  <a:pt x="890111" y="332946"/>
                  <a:pt x="1102482" y="52841"/>
                  <a:pt x="1095427" y="81063"/>
                </a:cubicBezTo>
                <a:cubicBezTo>
                  <a:pt x="1088372" y="109285"/>
                  <a:pt x="772989" y="599646"/>
                  <a:pt x="680561" y="732996"/>
                </a:cubicBezTo>
                <a:cubicBezTo>
                  <a:pt x="588133" y="866346"/>
                  <a:pt x="454783" y="992641"/>
                  <a:pt x="540861" y="881163"/>
                </a:cubicBezTo>
                <a:cubicBezTo>
                  <a:pt x="626939" y="769685"/>
                  <a:pt x="1184327" y="55662"/>
                  <a:pt x="1197027" y="64129"/>
                </a:cubicBezTo>
                <a:cubicBezTo>
                  <a:pt x="1209727" y="72596"/>
                  <a:pt x="689733" y="821896"/>
                  <a:pt x="617061" y="931963"/>
                </a:cubicBezTo>
                <a:cubicBezTo>
                  <a:pt x="544389" y="1042030"/>
                  <a:pt x="636816" y="879751"/>
                  <a:pt x="760994" y="724529"/>
                </a:cubicBezTo>
                <a:cubicBezTo>
                  <a:pt x="885172" y="569307"/>
                  <a:pt x="1365655" y="-21949"/>
                  <a:pt x="1362127" y="629"/>
                </a:cubicBezTo>
                <a:cubicBezTo>
                  <a:pt x="1358599" y="23207"/>
                  <a:pt x="756055" y="796496"/>
                  <a:pt x="739827" y="859996"/>
                </a:cubicBezTo>
                <a:cubicBezTo>
                  <a:pt x="723599" y="923496"/>
                  <a:pt x="1187855" y="469823"/>
                  <a:pt x="1264761" y="381629"/>
                </a:cubicBezTo>
                <a:cubicBezTo>
                  <a:pt x="1341667" y="293435"/>
                  <a:pt x="1267583" y="301196"/>
                  <a:pt x="1201261" y="330829"/>
                </a:cubicBezTo>
                <a:cubicBezTo>
                  <a:pt x="1134939" y="360462"/>
                  <a:pt x="794860" y="590473"/>
                  <a:pt x="866827" y="559429"/>
                </a:cubicBezTo>
                <a:cubicBezTo>
                  <a:pt x="938794" y="528385"/>
                  <a:pt x="1669749" y="45785"/>
                  <a:pt x="1599194" y="165729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C7A817E4-90E0-4413-9D5A-94D4DC853F23}"/>
              </a:ext>
            </a:extLst>
          </p:cNvPr>
          <p:cNvSpPr/>
          <p:nvPr/>
        </p:nvSpPr>
        <p:spPr>
          <a:xfrm>
            <a:off x="5518770" y="1935295"/>
            <a:ext cx="1617649" cy="1618356"/>
          </a:xfrm>
          <a:custGeom>
            <a:avLst/>
            <a:gdLst>
              <a:gd name="connsiteX0" fmla="*/ 1513855 w 1617649"/>
              <a:gd name="connsiteY0" fmla="*/ 96705 h 1618356"/>
              <a:gd name="connsiteX1" fmla="*/ 1463055 w 1617649"/>
              <a:gd name="connsiteY1" fmla="*/ 125280 h 1618356"/>
              <a:gd name="connsiteX2" fmla="*/ 37480 w 1617649"/>
              <a:gd name="connsiteY2" fmla="*/ 1560380 h 1618356"/>
              <a:gd name="connsiteX3" fmla="*/ 459755 w 1617649"/>
              <a:gd name="connsiteY3" fmla="*/ 1274630 h 1618356"/>
              <a:gd name="connsiteX4" fmla="*/ 948705 w 1617649"/>
              <a:gd name="connsiteY4" fmla="*/ 690430 h 1618356"/>
              <a:gd name="connsiteX5" fmla="*/ 586755 w 1617649"/>
              <a:gd name="connsiteY5" fmla="*/ 861880 h 1618356"/>
              <a:gd name="connsiteX6" fmla="*/ 1215405 w 1617649"/>
              <a:gd name="connsiteY6" fmla="*/ 201480 h 1618356"/>
              <a:gd name="connsiteX7" fmla="*/ 815355 w 1617649"/>
              <a:gd name="connsiteY7" fmla="*/ 439605 h 1618356"/>
              <a:gd name="connsiteX8" fmla="*/ 313705 w 1617649"/>
              <a:gd name="connsiteY8" fmla="*/ 525330 h 1618356"/>
              <a:gd name="connsiteX9" fmla="*/ 1215405 w 1617649"/>
              <a:gd name="connsiteY9" fmla="*/ 115755 h 1618356"/>
              <a:gd name="connsiteX10" fmla="*/ 882030 w 1617649"/>
              <a:gd name="connsiteY10" fmla="*/ 328480 h 1618356"/>
              <a:gd name="connsiteX11" fmla="*/ 1513855 w 1617649"/>
              <a:gd name="connsiteY11" fmla="*/ 96705 h 1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17649" h="1618356">
                <a:moveTo>
                  <a:pt x="1513855" y="96705"/>
                </a:moveTo>
                <a:cubicBezTo>
                  <a:pt x="1610693" y="62838"/>
                  <a:pt x="1709118" y="-118666"/>
                  <a:pt x="1463055" y="125280"/>
                </a:cubicBezTo>
                <a:cubicBezTo>
                  <a:pt x="1216992" y="369226"/>
                  <a:pt x="204697" y="1368822"/>
                  <a:pt x="37480" y="1560380"/>
                </a:cubicBezTo>
                <a:cubicBezTo>
                  <a:pt x="-129737" y="1751938"/>
                  <a:pt x="307884" y="1419622"/>
                  <a:pt x="459755" y="1274630"/>
                </a:cubicBezTo>
                <a:cubicBezTo>
                  <a:pt x="611626" y="1129638"/>
                  <a:pt x="927538" y="759222"/>
                  <a:pt x="948705" y="690430"/>
                </a:cubicBezTo>
                <a:cubicBezTo>
                  <a:pt x="969872" y="621638"/>
                  <a:pt x="542305" y="943372"/>
                  <a:pt x="586755" y="861880"/>
                </a:cubicBezTo>
                <a:cubicBezTo>
                  <a:pt x="631205" y="780388"/>
                  <a:pt x="1177305" y="271859"/>
                  <a:pt x="1215405" y="201480"/>
                </a:cubicBezTo>
                <a:cubicBezTo>
                  <a:pt x="1253505" y="131101"/>
                  <a:pt x="965638" y="385630"/>
                  <a:pt x="815355" y="439605"/>
                </a:cubicBezTo>
                <a:cubicBezTo>
                  <a:pt x="665072" y="493580"/>
                  <a:pt x="247030" y="579305"/>
                  <a:pt x="313705" y="525330"/>
                </a:cubicBezTo>
                <a:cubicBezTo>
                  <a:pt x="380380" y="471355"/>
                  <a:pt x="1120684" y="148563"/>
                  <a:pt x="1215405" y="115755"/>
                </a:cubicBezTo>
                <a:cubicBezTo>
                  <a:pt x="1310126" y="82947"/>
                  <a:pt x="829643" y="327951"/>
                  <a:pt x="882030" y="328480"/>
                </a:cubicBezTo>
                <a:cubicBezTo>
                  <a:pt x="934417" y="329009"/>
                  <a:pt x="1417017" y="130572"/>
                  <a:pt x="1513855" y="96705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: 図形 283">
            <a:extLst>
              <a:ext uri="{FF2B5EF4-FFF2-40B4-BE49-F238E27FC236}">
                <a16:creationId xmlns:a16="http://schemas.microsoft.com/office/drawing/2014/main" id="{FB772EFD-5030-40C1-84C9-078E868CC263}"/>
              </a:ext>
            </a:extLst>
          </p:cNvPr>
          <p:cNvSpPr/>
          <p:nvPr/>
        </p:nvSpPr>
        <p:spPr>
          <a:xfrm>
            <a:off x="4838324" y="1990064"/>
            <a:ext cx="2234111" cy="1853894"/>
          </a:xfrm>
          <a:custGeom>
            <a:avLst/>
            <a:gdLst>
              <a:gd name="connsiteX0" fmla="*/ 2233036 w 2234111"/>
              <a:gd name="connsiteY0" fmla="*/ 1296 h 1853894"/>
              <a:gd name="connsiteX1" fmla="*/ 1471036 w 2234111"/>
              <a:gd name="connsiteY1" fmla="*/ 1240816 h 1853894"/>
              <a:gd name="connsiteX2" fmla="*/ 1933316 w 2234111"/>
              <a:gd name="connsiteY2" fmla="*/ 646456 h 1853894"/>
              <a:gd name="connsiteX3" fmla="*/ 1359276 w 2234111"/>
              <a:gd name="connsiteY3" fmla="*/ 1291616 h 1853894"/>
              <a:gd name="connsiteX4" fmla="*/ 668396 w 2234111"/>
              <a:gd name="connsiteY4" fmla="*/ 1647216 h 1853894"/>
              <a:gd name="connsiteX5" fmla="*/ 2916 w 2234111"/>
              <a:gd name="connsiteY5" fmla="*/ 1850416 h 1853894"/>
              <a:gd name="connsiteX6" fmla="*/ 937636 w 2234111"/>
              <a:gd name="connsiteY6" fmla="*/ 1484656 h 1853894"/>
              <a:gd name="connsiteX7" fmla="*/ 388996 w 2234111"/>
              <a:gd name="connsiteY7" fmla="*/ 1753896 h 1853894"/>
              <a:gd name="connsiteX8" fmla="*/ 1410076 w 2234111"/>
              <a:gd name="connsiteY8" fmla="*/ 1291616 h 1853894"/>
              <a:gd name="connsiteX9" fmla="*/ 1973956 w 2234111"/>
              <a:gd name="connsiteY9" fmla="*/ 666776 h 1853894"/>
              <a:gd name="connsiteX10" fmla="*/ 2212716 w 2234111"/>
              <a:gd name="connsiteY10" fmla="*/ 92736 h 1853894"/>
              <a:gd name="connsiteX11" fmla="*/ 1877436 w 2234111"/>
              <a:gd name="connsiteY11" fmla="*/ 803936 h 1853894"/>
              <a:gd name="connsiteX12" fmla="*/ 1643756 w 2234111"/>
              <a:gd name="connsiteY12" fmla="*/ 1515136 h 1853894"/>
              <a:gd name="connsiteX13" fmla="*/ 2233036 w 2234111"/>
              <a:gd name="connsiteY13" fmla="*/ 1296 h 185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4111" h="1853894">
                <a:moveTo>
                  <a:pt x="2233036" y="1296"/>
                </a:moveTo>
                <a:cubicBezTo>
                  <a:pt x="2204249" y="-44424"/>
                  <a:pt x="1520989" y="1133289"/>
                  <a:pt x="1471036" y="1240816"/>
                </a:cubicBezTo>
                <a:cubicBezTo>
                  <a:pt x="1421083" y="1348343"/>
                  <a:pt x="1951943" y="637989"/>
                  <a:pt x="1933316" y="646456"/>
                </a:cubicBezTo>
                <a:cubicBezTo>
                  <a:pt x="1914689" y="654923"/>
                  <a:pt x="1570096" y="1124823"/>
                  <a:pt x="1359276" y="1291616"/>
                </a:cubicBezTo>
                <a:cubicBezTo>
                  <a:pt x="1148456" y="1458409"/>
                  <a:pt x="894456" y="1554083"/>
                  <a:pt x="668396" y="1647216"/>
                </a:cubicBezTo>
                <a:cubicBezTo>
                  <a:pt x="442336" y="1740349"/>
                  <a:pt x="-41957" y="1877509"/>
                  <a:pt x="2916" y="1850416"/>
                </a:cubicBezTo>
                <a:cubicBezTo>
                  <a:pt x="47789" y="1823323"/>
                  <a:pt x="873289" y="1500743"/>
                  <a:pt x="937636" y="1484656"/>
                </a:cubicBezTo>
                <a:cubicBezTo>
                  <a:pt x="1001983" y="1468569"/>
                  <a:pt x="310256" y="1786069"/>
                  <a:pt x="388996" y="1753896"/>
                </a:cubicBezTo>
                <a:cubicBezTo>
                  <a:pt x="467736" y="1721723"/>
                  <a:pt x="1145916" y="1472803"/>
                  <a:pt x="1410076" y="1291616"/>
                </a:cubicBezTo>
                <a:cubicBezTo>
                  <a:pt x="1674236" y="1110429"/>
                  <a:pt x="1840183" y="866589"/>
                  <a:pt x="1973956" y="666776"/>
                </a:cubicBezTo>
                <a:cubicBezTo>
                  <a:pt x="2107729" y="466963"/>
                  <a:pt x="2228803" y="69876"/>
                  <a:pt x="2212716" y="92736"/>
                </a:cubicBezTo>
                <a:cubicBezTo>
                  <a:pt x="2196629" y="115596"/>
                  <a:pt x="1972263" y="566869"/>
                  <a:pt x="1877436" y="803936"/>
                </a:cubicBezTo>
                <a:cubicBezTo>
                  <a:pt x="1782609" y="1041003"/>
                  <a:pt x="1583643" y="1645523"/>
                  <a:pt x="1643756" y="1515136"/>
                </a:cubicBezTo>
                <a:cubicBezTo>
                  <a:pt x="1703869" y="1384749"/>
                  <a:pt x="2261823" y="47016"/>
                  <a:pt x="2233036" y="1296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2017DBB3-CBB1-45BF-B59B-D513A367813E}"/>
              </a:ext>
            </a:extLst>
          </p:cNvPr>
          <p:cNvSpPr/>
          <p:nvPr/>
        </p:nvSpPr>
        <p:spPr>
          <a:xfrm>
            <a:off x="5797110" y="2334234"/>
            <a:ext cx="985614" cy="1130167"/>
          </a:xfrm>
          <a:custGeom>
            <a:avLst/>
            <a:gdLst>
              <a:gd name="connsiteX0" fmla="*/ 918650 w 985614"/>
              <a:gd name="connsiteY0" fmla="*/ 114326 h 1130167"/>
              <a:gd name="connsiteX1" fmla="*/ 872930 w 985614"/>
              <a:gd name="connsiteY1" fmla="*/ 134646 h 1130167"/>
              <a:gd name="connsiteX2" fmla="*/ 329370 w 985614"/>
              <a:gd name="connsiteY2" fmla="*/ 972846 h 1130167"/>
              <a:gd name="connsiteX3" fmla="*/ 649410 w 985614"/>
              <a:gd name="connsiteY3" fmla="*/ 541046 h 1130167"/>
              <a:gd name="connsiteX4" fmla="*/ 227770 w 985614"/>
              <a:gd name="connsiteY4" fmla="*/ 1099846 h 1130167"/>
              <a:gd name="connsiteX5" fmla="*/ 237930 w 985614"/>
              <a:gd name="connsiteY5" fmla="*/ 1018566 h 1130167"/>
              <a:gd name="connsiteX6" fmla="*/ 359850 w 985614"/>
              <a:gd name="connsiteY6" fmla="*/ 703606 h 1130167"/>
              <a:gd name="connsiteX7" fmla="*/ 4250 w 985614"/>
              <a:gd name="connsiteY7" fmla="*/ 1099846 h 1130167"/>
              <a:gd name="connsiteX8" fmla="*/ 644330 w 985614"/>
              <a:gd name="connsiteY8" fmla="*/ 510566 h 1130167"/>
              <a:gd name="connsiteX9" fmla="*/ 466530 w 985614"/>
              <a:gd name="connsiteY9" fmla="*/ 947446 h 1130167"/>
              <a:gd name="connsiteX10" fmla="*/ 959290 w 985614"/>
              <a:gd name="connsiteY10" fmla="*/ 68606 h 1130167"/>
              <a:gd name="connsiteX11" fmla="*/ 913570 w 985614"/>
              <a:gd name="connsiteY11" fmla="*/ 63526 h 1130167"/>
              <a:gd name="connsiteX12" fmla="*/ 918650 w 985614"/>
              <a:gd name="connsiteY12" fmla="*/ 114326 h 113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5614" h="1130167">
                <a:moveTo>
                  <a:pt x="918650" y="114326"/>
                </a:moveTo>
                <a:cubicBezTo>
                  <a:pt x="911877" y="126179"/>
                  <a:pt x="971143" y="-8441"/>
                  <a:pt x="872930" y="134646"/>
                </a:cubicBezTo>
                <a:cubicBezTo>
                  <a:pt x="774717" y="277733"/>
                  <a:pt x="366623" y="905113"/>
                  <a:pt x="329370" y="972846"/>
                </a:cubicBezTo>
                <a:cubicBezTo>
                  <a:pt x="292117" y="1040579"/>
                  <a:pt x="666343" y="519879"/>
                  <a:pt x="649410" y="541046"/>
                </a:cubicBezTo>
                <a:cubicBezTo>
                  <a:pt x="632477" y="562213"/>
                  <a:pt x="296350" y="1020259"/>
                  <a:pt x="227770" y="1099846"/>
                </a:cubicBezTo>
                <a:cubicBezTo>
                  <a:pt x="159190" y="1179433"/>
                  <a:pt x="215917" y="1084606"/>
                  <a:pt x="237930" y="1018566"/>
                </a:cubicBezTo>
                <a:cubicBezTo>
                  <a:pt x="259943" y="952526"/>
                  <a:pt x="398797" y="690059"/>
                  <a:pt x="359850" y="703606"/>
                </a:cubicBezTo>
                <a:cubicBezTo>
                  <a:pt x="320903" y="717153"/>
                  <a:pt x="-43163" y="1132019"/>
                  <a:pt x="4250" y="1099846"/>
                </a:cubicBezTo>
                <a:cubicBezTo>
                  <a:pt x="51663" y="1067673"/>
                  <a:pt x="567283" y="535966"/>
                  <a:pt x="644330" y="510566"/>
                </a:cubicBezTo>
                <a:cubicBezTo>
                  <a:pt x="721377" y="485166"/>
                  <a:pt x="414037" y="1021106"/>
                  <a:pt x="466530" y="947446"/>
                </a:cubicBezTo>
                <a:cubicBezTo>
                  <a:pt x="519023" y="873786"/>
                  <a:pt x="884783" y="215926"/>
                  <a:pt x="959290" y="68606"/>
                </a:cubicBezTo>
                <a:cubicBezTo>
                  <a:pt x="1033797" y="-78714"/>
                  <a:pt x="927963" y="55906"/>
                  <a:pt x="913570" y="63526"/>
                </a:cubicBezTo>
                <a:cubicBezTo>
                  <a:pt x="899177" y="71146"/>
                  <a:pt x="925423" y="102473"/>
                  <a:pt x="918650" y="114326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B2859343-46DA-4D02-800B-AE3AD05339D9}"/>
              </a:ext>
            </a:extLst>
          </p:cNvPr>
          <p:cNvSpPr/>
          <p:nvPr/>
        </p:nvSpPr>
        <p:spPr>
          <a:xfrm>
            <a:off x="6578396" y="1506797"/>
            <a:ext cx="1162867" cy="2100706"/>
          </a:xfrm>
          <a:custGeom>
            <a:avLst/>
            <a:gdLst>
              <a:gd name="connsiteX0" fmla="*/ 1162254 w 1162867"/>
              <a:gd name="connsiteY0" fmla="*/ 188653 h 2100706"/>
              <a:gd name="connsiteX1" fmla="*/ 762204 w 1162867"/>
              <a:gd name="connsiteY1" fmla="*/ 868103 h 2100706"/>
              <a:gd name="connsiteX2" fmla="*/ 204 w 1162867"/>
              <a:gd name="connsiteY2" fmla="*/ 1706303 h 2100706"/>
              <a:gd name="connsiteX3" fmla="*/ 838404 w 1162867"/>
              <a:gd name="connsiteY3" fmla="*/ 569653 h 2100706"/>
              <a:gd name="connsiteX4" fmla="*/ 76404 w 1162867"/>
              <a:gd name="connsiteY4" fmla="*/ 2087303 h 2100706"/>
              <a:gd name="connsiteX5" fmla="*/ 349454 w 1162867"/>
              <a:gd name="connsiteY5" fmla="*/ 1261803 h 2100706"/>
              <a:gd name="connsiteX6" fmla="*/ 647904 w 1162867"/>
              <a:gd name="connsiteY6" fmla="*/ 398203 h 2100706"/>
              <a:gd name="connsiteX7" fmla="*/ 889204 w 1162867"/>
              <a:gd name="connsiteY7" fmla="*/ 4503 h 2100706"/>
              <a:gd name="connsiteX8" fmla="*/ 692354 w 1162867"/>
              <a:gd name="connsiteY8" fmla="*/ 633153 h 2100706"/>
              <a:gd name="connsiteX9" fmla="*/ 679654 w 1162867"/>
              <a:gd name="connsiteY9" fmla="*/ 569653 h 2100706"/>
              <a:gd name="connsiteX10" fmla="*/ 686004 w 1162867"/>
              <a:gd name="connsiteY10" fmla="*/ 525203 h 2100706"/>
              <a:gd name="connsiteX11" fmla="*/ 679654 w 1162867"/>
              <a:gd name="connsiteY11" fmla="*/ 639503 h 2100706"/>
              <a:gd name="connsiteX12" fmla="*/ 1162254 w 1162867"/>
              <a:gd name="connsiteY12" fmla="*/ 188653 h 210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2867" h="2100706">
                <a:moveTo>
                  <a:pt x="1162254" y="188653"/>
                </a:moveTo>
                <a:cubicBezTo>
                  <a:pt x="1176012" y="226753"/>
                  <a:pt x="955879" y="615161"/>
                  <a:pt x="762204" y="868103"/>
                </a:cubicBezTo>
                <a:cubicBezTo>
                  <a:pt x="568529" y="1121045"/>
                  <a:pt x="-12496" y="1756045"/>
                  <a:pt x="204" y="1706303"/>
                </a:cubicBezTo>
                <a:cubicBezTo>
                  <a:pt x="12904" y="1656561"/>
                  <a:pt x="825704" y="506153"/>
                  <a:pt x="838404" y="569653"/>
                </a:cubicBezTo>
                <a:cubicBezTo>
                  <a:pt x="851104" y="633153"/>
                  <a:pt x="157896" y="1971945"/>
                  <a:pt x="76404" y="2087303"/>
                </a:cubicBezTo>
                <a:cubicBezTo>
                  <a:pt x="-5088" y="2202661"/>
                  <a:pt x="254204" y="1543320"/>
                  <a:pt x="349454" y="1261803"/>
                </a:cubicBezTo>
                <a:cubicBezTo>
                  <a:pt x="444704" y="980286"/>
                  <a:pt x="557946" y="607753"/>
                  <a:pt x="647904" y="398203"/>
                </a:cubicBezTo>
                <a:cubicBezTo>
                  <a:pt x="737862" y="188653"/>
                  <a:pt x="881796" y="-34655"/>
                  <a:pt x="889204" y="4503"/>
                </a:cubicBezTo>
                <a:cubicBezTo>
                  <a:pt x="896612" y="43661"/>
                  <a:pt x="727279" y="538961"/>
                  <a:pt x="692354" y="633153"/>
                </a:cubicBezTo>
                <a:cubicBezTo>
                  <a:pt x="657429" y="727345"/>
                  <a:pt x="680712" y="587644"/>
                  <a:pt x="679654" y="569653"/>
                </a:cubicBezTo>
                <a:cubicBezTo>
                  <a:pt x="678596" y="551662"/>
                  <a:pt x="686004" y="513561"/>
                  <a:pt x="686004" y="525203"/>
                </a:cubicBezTo>
                <a:cubicBezTo>
                  <a:pt x="686004" y="536845"/>
                  <a:pt x="594987" y="695595"/>
                  <a:pt x="679654" y="639503"/>
                </a:cubicBezTo>
                <a:cubicBezTo>
                  <a:pt x="764321" y="583411"/>
                  <a:pt x="1148496" y="150553"/>
                  <a:pt x="1162254" y="188653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1FF53022-BADA-4368-A262-CA785D91099F}"/>
              </a:ext>
            </a:extLst>
          </p:cNvPr>
          <p:cNvSpPr/>
          <p:nvPr/>
        </p:nvSpPr>
        <p:spPr>
          <a:xfrm>
            <a:off x="7387840" y="1433689"/>
            <a:ext cx="2336313" cy="2690949"/>
          </a:xfrm>
          <a:custGeom>
            <a:avLst/>
            <a:gdLst>
              <a:gd name="connsiteX0" fmla="*/ 79760 w 2336313"/>
              <a:gd name="connsiteY0" fmla="*/ 14111 h 2690949"/>
              <a:gd name="connsiteX1" fmla="*/ 219460 w 2336313"/>
              <a:gd name="connsiteY1" fmla="*/ 7761 h 2690949"/>
              <a:gd name="connsiteX2" fmla="*/ 1775210 w 2336313"/>
              <a:gd name="connsiteY2" fmla="*/ 14111 h 2690949"/>
              <a:gd name="connsiteX3" fmla="*/ 1464060 w 2336313"/>
              <a:gd name="connsiteY3" fmla="*/ 58561 h 2690949"/>
              <a:gd name="connsiteX4" fmla="*/ 1591060 w 2336313"/>
              <a:gd name="connsiteY4" fmla="*/ 198261 h 2690949"/>
              <a:gd name="connsiteX5" fmla="*/ 2327660 w 2336313"/>
              <a:gd name="connsiteY5" fmla="*/ 1233311 h 2690949"/>
              <a:gd name="connsiteX6" fmla="*/ 1997460 w 2336313"/>
              <a:gd name="connsiteY6" fmla="*/ 934861 h 2690949"/>
              <a:gd name="connsiteX7" fmla="*/ 2334010 w 2336313"/>
              <a:gd name="connsiteY7" fmla="*/ 1353961 h 2690949"/>
              <a:gd name="connsiteX8" fmla="*/ 2130810 w 2336313"/>
              <a:gd name="connsiteY8" fmla="*/ 1601611 h 2690949"/>
              <a:gd name="connsiteX9" fmla="*/ 1845060 w 2336313"/>
              <a:gd name="connsiteY9" fmla="*/ 2681111 h 2690949"/>
              <a:gd name="connsiteX10" fmla="*/ 1946660 w 2336313"/>
              <a:gd name="connsiteY10" fmla="*/ 2115961 h 2690949"/>
              <a:gd name="connsiteX11" fmla="*/ 1953010 w 2336313"/>
              <a:gd name="connsiteY11" fmla="*/ 1766711 h 2690949"/>
              <a:gd name="connsiteX12" fmla="*/ 1489460 w 2336313"/>
              <a:gd name="connsiteY12" fmla="*/ 439561 h 2690949"/>
              <a:gd name="connsiteX13" fmla="*/ 2238760 w 2336313"/>
              <a:gd name="connsiteY13" fmla="*/ 1353961 h 2690949"/>
              <a:gd name="connsiteX14" fmla="*/ 1451360 w 2336313"/>
              <a:gd name="connsiteY14" fmla="*/ 388761 h 2690949"/>
              <a:gd name="connsiteX15" fmla="*/ 797310 w 2336313"/>
              <a:gd name="connsiteY15" fmla="*/ 236361 h 2690949"/>
              <a:gd name="connsiteX16" fmla="*/ 28960 w 2336313"/>
              <a:gd name="connsiteY16" fmla="*/ 26811 h 2690949"/>
              <a:gd name="connsiteX17" fmla="*/ 149610 w 2336313"/>
              <a:gd name="connsiteY17" fmla="*/ 7761 h 2690949"/>
              <a:gd name="connsiteX18" fmla="*/ 28960 w 2336313"/>
              <a:gd name="connsiteY18" fmla="*/ 1411 h 2690949"/>
              <a:gd name="connsiteX19" fmla="*/ 79760 w 2336313"/>
              <a:gd name="connsiteY19" fmla="*/ 14111 h 269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36313" h="2690949">
                <a:moveTo>
                  <a:pt x="79760" y="14111"/>
                </a:moveTo>
                <a:lnTo>
                  <a:pt x="219460" y="7761"/>
                </a:lnTo>
                <a:lnTo>
                  <a:pt x="1775210" y="14111"/>
                </a:lnTo>
                <a:cubicBezTo>
                  <a:pt x="1982643" y="22578"/>
                  <a:pt x="1494752" y="27869"/>
                  <a:pt x="1464060" y="58561"/>
                </a:cubicBezTo>
                <a:cubicBezTo>
                  <a:pt x="1433368" y="89253"/>
                  <a:pt x="1447127" y="2469"/>
                  <a:pt x="1591060" y="198261"/>
                </a:cubicBezTo>
                <a:cubicBezTo>
                  <a:pt x="1734993" y="394053"/>
                  <a:pt x="2259927" y="1110544"/>
                  <a:pt x="2327660" y="1233311"/>
                </a:cubicBezTo>
                <a:cubicBezTo>
                  <a:pt x="2395393" y="1356078"/>
                  <a:pt x="1996402" y="914753"/>
                  <a:pt x="1997460" y="934861"/>
                </a:cubicBezTo>
                <a:cubicBezTo>
                  <a:pt x="1998518" y="954969"/>
                  <a:pt x="2311785" y="1242836"/>
                  <a:pt x="2334010" y="1353961"/>
                </a:cubicBezTo>
                <a:cubicBezTo>
                  <a:pt x="2356235" y="1465086"/>
                  <a:pt x="2212302" y="1380419"/>
                  <a:pt x="2130810" y="1601611"/>
                </a:cubicBezTo>
                <a:cubicBezTo>
                  <a:pt x="2049318" y="1822803"/>
                  <a:pt x="1875752" y="2595386"/>
                  <a:pt x="1845060" y="2681111"/>
                </a:cubicBezTo>
                <a:cubicBezTo>
                  <a:pt x="1814368" y="2766836"/>
                  <a:pt x="1928668" y="2268361"/>
                  <a:pt x="1946660" y="2115961"/>
                </a:cubicBezTo>
                <a:cubicBezTo>
                  <a:pt x="1964652" y="1963561"/>
                  <a:pt x="2029210" y="2046111"/>
                  <a:pt x="1953010" y="1766711"/>
                </a:cubicBezTo>
                <a:cubicBezTo>
                  <a:pt x="1876810" y="1487311"/>
                  <a:pt x="1441835" y="508353"/>
                  <a:pt x="1489460" y="439561"/>
                </a:cubicBezTo>
                <a:cubicBezTo>
                  <a:pt x="1537085" y="370769"/>
                  <a:pt x="2245110" y="1362428"/>
                  <a:pt x="2238760" y="1353961"/>
                </a:cubicBezTo>
                <a:cubicBezTo>
                  <a:pt x="2232410" y="1345494"/>
                  <a:pt x="1691602" y="575028"/>
                  <a:pt x="1451360" y="388761"/>
                </a:cubicBezTo>
                <a:cubicBezTo>
                  <a:pt x="1211118" y="202494"/>
                  <a:pt x="1034377" y="296686"/>
                  <a:pt x="797310" y="236361"/>
                </a:cubicBezTo>
                <a:cubicBezTo>
                  <a:pt x="560243" y="176036"/>
                  <a:pt x="136910" y="64911"/>
                  <a:pt x="28960" y="26811"/>
                </a:cubicBezTo>
                <a:cubicBezTo>
                  <a:pt x="-78990" y="-11289"/>
                  <a:pt x="149610" y="11994"/>
                  <a:pt x="149610" y="7761"/>
                </a:cubicBezTo>
                <a:cubicBezTo>
                  <a:pt x="149610" y="3528"/>
                  <a:pt x="44835" y="3528"/>
                  <a:pt x="28960" y="1411"/>
                </a:cubicBezTo>
                <a:cubicBezTo>
                  <a:pt x="13085" y="-706"/>
                  <a:pt x="33722" y="-2823"/>
                  <a:pt x="79760" y="14111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E95898BA-D683-48CF-B3DB-725F483A4F83}"/>
              </a:ext>
            </a:extLst>
          </p:cNvPr>
          <p:cNvSpPr/>
          <p:nvPr/>
        </p:nvSpPr>
        <p:spPr>
          <a:xfrm>
            <a:off x="7620739" y="1315803"/>
            <a:ext cx="1938459" cy="3230797"/>
          </a:xfrm>
          <a:custGeom>
            <a:avLst/>
            <a:gdLst>
              <a:gd name="connsiteX0" fmla="*/ 62761 w 1938459"/>
              <a:gd name="connsiteY0" fmla="*/ 36747 h 3230797"/>
              <a:gd name="connsiteX1" fmla="*/ 138961 w 1938459"/>
              <a:gd name="connsiteY1" fmla="*/ 49447 h 3230797"/>
              <a:gd name="connsiteX2" fmla="*/ 1174011 w 1938459"/>
              <a:gd name="connsiteY2" fmla="*/ 405047 h 3230797"/>
              <a:gd name="connsiteX3" fmla="*/ 1637561 w 1938459"/>
              <a:gd name="connsiteY3" fmla="*/ 1376597 h 3230797"/>
              <a:gd name="connsiteX4" fmla="*/ 1434361 w 1938459"/>
              <a:gd name="connsiteY4" fmla="*/ 925747 h 3230797"/>
              <a:gd name="connsiteX5" fmla="*/ 1916961 w 1938459"/>
              <a:gd name="connsiteY5" fmla="*/ 2595797 h 3230797"/>
              <a:gd name="connsiteX6" fmla="*/ 1853461 w 1938459"/>
              <a:gd name="connsiteY6" fmla="*/ 2703747 h 3230797"/>
              <a:gd name="connsiteX7" fmla="*/ 1847111 w 1938459"/>
              <a:gd name="connsiteY7" fmla="*/ 3230797 h 3230797"/>
              <a:gd name="connsiteX8" fmla="*/ 1694711 w 1938459"/>
              <a:gd name="connsiteY8" fmla="*/ 2703747 h 3230797"/>
              <a:gd name="connsiteX9" fmla="*/ 1447061 w 1938459"/>
              <a:gd name="connsiteY9" fmla="*/ 1579797 h 3230797"/>
              <a:gd name="connsiteX10" fmla="*/ 1275611 w 1938459"/>
              <a:gd name="connsiteY10" fmla="*/ 893997 h 3230797"/>
              <a:gd name="connsiteX11" fmla="*/ 939061 w 1938459"/>
              <a:gd name="connsiteY11" fmla="*/ 671747 h 3230797"/>
              <a:gd name="connsiteX12" fmla="*/ 11961 w 1938459"/>
              <a:gd name="connsiteY12" fmla="*/ 360597 h 3230797"/>
              <a:gd name="connsiteX13" fmla="*/ 1332761 w 1938459"/>
              <a:gd name="connsiteY13" fmla="*/ 1071797 h 3230797"/>
              <a:gd name="connsiteX14" fmla="*/ 1707411 w 1938459"/>
              <a:gd name="connsiteY14" fmla="*/ 1522647 h 3230797"/>
              <a:gd name="connsiteX15" fmla="*/ 875561 w 1938459"/>
              <a:gd name="connsiteY15" fmla="*/ 690797 h 3230797"/>
              <a:gd name="connsiteX16" fmla="*/ 627911 w 1938459"/>
              <a:gd name="connsiteY16" fmla="*/ 366947 h 3230797"/>
              <a:gd name="connsiteX17" fmla="*/ 62761 w 1938459"/>
              <a:gd name="connsiteY17" fmla="*/ 36747 h 323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38459" h="3230797">
                <a:moveTo>
                  <a:pt x="62761" y="36747"/>
                </a:moveTo>
                <a:cubicBezTo>
                  <a:pt x="-18731" y="-16170"/>
                  <a:pt x="-46247" y="-11936"/>
                  <a:pt x="138961" y="49447"/>
                </a:cubicBezTo>
                <a:cubicBezTo>
                  <a:pt x="324169" y="110830"/>
                  <a:pt x="924244" y="183855"/>
                  <a:pt x="1174011" y="405047"/>
                </a:cubicBezTo>
                <a:cubicBezTo>
                  <a:pt x="1423778" y="626239"/>
                  <a:pt x="1594169" y="1289814"/>
                  <a:pt x="1637561" y="1376597"/>
                </a:cubicBezTo>
                <a:cubicBezTo>
                  <a:pt x="1680953" y="1463380"/>
                  <a:pt x="1387794" y="722547"/>
                  <a:pt x="1434361" y="925747"/>
                </a:cubicBezTo>
                <a:cubicBezTo>
                  <a:pt x="1480928" y="1128947"/>
                  <a:pt x="1847111" y="2299464"/>
                  <a:pt x="1916961" y="2595797"/>
                </a:cubicBezTo>
                <a:cubicBezTo>
                  <a:pt x="1986811" y="2892130"/>
                  <a:pt x="1865103" y="2597914"/>
                  <a:pt x="1853461" y="2703747"/>
                </a:cubicBezTo>
                <a:cubicBezTo>
                  <a:pt x="1841819" y="2809580"/>
                  <a:pt x="1873569" y="3230797"/>
                  <a:pt x="1847111" y="3230797"/>
                </a:cubicBezTo>
                <a:cubicBezTo>
                  <a:pt x="1820653" y="3230797"/>
                  <a:pt x="1761386" y="2978914"/>
                  <a:pt x="1694711" y="2703747"/>
                </a:cubicBezTo>
                <a:cubicBezTo>
                  <a:pt x="1628036" y="2428580"/>
                  <a:pt x="1516911" y="1881422"/>
                  <a:pt x="1447061" y="1579797"/>
                </a:cubicBezTo>
                <a:cubicBezTo>
                  <a:pt x="1377211" y="1278172"/>
                  <a:pt x="1360278" y="1045339"/>
                  <a:pt x="1275611" y="893997"/>
                </a:cubicBezTo>
                <a:cubicBezTo>
                  <a:pt x="1190944" y="742655"/>
                  <a:pt x="1149669" y="760647"/>
                  <a:pt x="939061" y="671747"/>
                </a:cubicBezTo>
                <a:cubicBezTo>
                  <a:pt x="728453" y="582847"/>
                  <a:pt x="-53656" y="293922"/>
                  <a:pt x="11961" y="360597"/>
                </a:cubicBezTo>
                <a:cubicBezTo>
                  <a:pt x="77578" y="427272"/>
                  <a:pt x="1050186" y="878122"/>
                  <a:pt x="1332761" y="1071797"/>
                </a:cubicBezTo>
                <a:cubicBezTo>
                  <a:pt x="1615336" y="1265472"/>
                  <a:pt x="1783611" y="1586147"/>
                  <a:pt x="1707411" y="1522647"/>
                </a:cubicBezTo>
                <a:cubicBezTo>
                  <a:pt x="1631211" y="1459147"/>
                  <a:pt x="1055478" y="883414"/>
                  <a:pt x="875561" y="690797"/>
                </a:cubicBezTo>
                <a:cubicBezTo>
                  <a:pt x="695644" y="498180"/>
                  <a:pt x="766553" y="481247"/>
                  <a:pt x="627911" y="366947"/>
                </a:cubicBezTo>
                <a:cubicBezTo>
                  <a:pt x="489269" y="252647"/>
                  <a:pt x="144253" y="89664"/>
                  <a:pt x="62761" y="36747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: 図形 288">
            <a:extLst>
              <a:ext uri="{FF2B5EF4-FFF2-40B4-BE49-F238E27FC236}">
                <a16:creationId xmlns:a16="http://schemas.microsoft.com/office/drawing/2014/main" id="{DFA64EB4-F48A-406A-9141-F72749CA1CA3}"/>
              </a:ext>
            </a:extLst>
          </p:cNvPr>
          <p:cNvSpPr/>
          <p:nvPr/>
        </p:nvSpPr>
        <p:spPr>
          <a:xfrm>
            <a:off x="7629111" y="1508432"/>
            <a:ext cx="1645586" cy="3238662"/>
          </a:xfrm>
          <a:custGeom>
            <a:avLst/>
            <a:gdLst>
              <a:gd name="connsiteX0" fmla="*/ 79789 w 1645586"/>
              <a:gd name="connsiteY0" fmla="*/ 53668 h 3238662"/>
              <a:gd name="connsiteX1" fmla="*/ 130589 w 1645586"/>
              <a:gd name="connsiteY1" fmla="*/ 53668 h 3238662"/>
              <a:gd name="connsiteX2" fmla="*/ 1006889 w 1645586"/>
              <a:gd name="connsiteY2" fmla="*/ 364818 h 3238662"/>
              <a:gd name="connsiteX3" fmla="*/ 1578389 w 1645586"/>
              <a:gd name="connsiteY3" fmla="*/ 1031568 h 3238662"/>
              <a:gd name="connsiteX4" fmla="*/ 1438689 w 1645586"/>
              <a:gd name="connsiteY4" fmla="*/ 885518 h 3238662"/>
              <a:gd name="connsiteX5" fmla="*/ 1616489 w 1645586"/>
              <a:gd name="connsiteY5" fmla="*/ 1368118 h 3238662"/>
              <a:gd name="connsiteX6" fmla="*/ 1641889 w 1645586"/>
              <a:gd name="connsiteY6" fmla="*/ 2377768 h 3238662"/>
              <a:gd name="connsiteX7" fmla="*/ 1616489 w 1645586"/>
              <a:gd name="connsiteY7" fmla="*/ 2600018 h 3238662"/>
              <a:gd name="connsiteX8" fmla="*/ 1381539 w 1645586"/>
              <a:gd name="connsiteY8" fmla="*/ 1349068 h 3238662"/>
              <a:gd name="connsiteX9" fmla="*/ 1489489 w 1645586"/>
              <a:gd name="connsiteY9" fmla="*/ 2117418 h 3238662"/>
              <a:gd name="connsiteX10" fmla="*/ 1425989 w 1645586"/>
              <a:gd name="connsiteY10" fmla="*/ 3235018 h 3238662"/>
              <a:gd name="connsiteX11" fmla="*/ 1610139 w 1645586"/>
              <a:gd name="connsiteY11" fmla="*/ 2453968 h 3238662"/>
              <a:gd name="connsiteX12" fmla="*/ 1381539 w 1645586"/>
              <a:gd name="connsiteY12" fmla="*/ 1850718 h 3238662"/>
              <a:gd name="connsiteX13" fmla="*/ 1089439 w 1645586"/>
              <a:gd name="connsiteY13" fmla="*/ 822018 h 3238662"/>
              <a:gd name="connsiteX14" fmla="*/ 1273589 w 1645586"/>
              <a:gd name="connsiteY14" fmla="*/ 1190318 h 3238662"/>
              <a:gd name="connsiteX15" fmla="*/ 860839 w 1645586"/>
              <a:gd name="connsiteY15" fmla="*/ 587068 h 3238662"/>
              <a:gd name="connsiteX16" fmla="*/ 79789 w 1645586"/>
              <a:gd name="connsiteY16" fmla="*/ 53668 h 323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45586" h="3238662">
                <a:moveTo>
                  <a:pt x="79789" y="53668"/>
                </a:moveTo>
                <a:cubicBezTo>
                  <a:pt x="-41919" y="-35232"/>
                  <a:pt x="-23928" y="1810"/>
                  <a:pt x="130589" y="53668"/>
                </a:cubicBezTo>
                <a:cubicBezTo>
                  <a:pt x="285106" y="105526"/>
                  <a:pt x="765589" y="201835"/>
                  <a:pt x="1006889" y="364818"/>
                </a:cubicBezTo>
                <a:cubicBezTo>
                  <a:pt x="1248189" y="527801"/>
                  <a:pt x="1506422" y="944785"/>
                  <a:pt x="1578389" y="1031568"/>
                </a:cubicBezTo>
                <a:cubicBezTo>
                  <a:pt x="1650356" y="1118351"/>
                  <a:pt x="1432339" y="829426"/>
                  <a:pt x="1438689" y="885518"/>
                </a:cubicBezTo>
                <a:cubicBezTo>
                  <a:pt x="1445039" y="941610"/>
                  <a:pt x="1582622" y="1119410"/>
                  <a:pt x="1616489" y="1368118"/>
                </a:cubicBezTo>
                <a:cubicBezTo>
                  <a:pt x="1650356" y="1616826"/>
                  <a:pt x="1641889" y="2172451"/>
                  <a:pt x="1641889" y="2377768"/>
                </a:cubicBezTo>
                <a:cubicBezTo>
                  <a:pt x="1641889" y="2583085"/>
                  <a:pt x="1659881" y="2771468"/>
                  <a:pt x="1616489" y="2600018"/>
                </a:cubicBezTo>
                <a:cubicBezTo>
                  <a:pt x="1573097" y="2428568"/>
                  <a:pt x="1402706" y="1429501"/>
                  <a:pt x="1381539" y="1349068"/>
                </a:cubicBezTo>
                <a:cubicBezTo>
                  <a:pt x="1360372" y="1268635"/>
                  <a:pt x="1482081" y="1803093"/>
                  <a:pt x="1489489" y="2117418"/>
                </a:cubicBezTo>
                <a:cubicBezTo>
                  <a:pt x="1496897" y="2431743"/>
                  <a:pt x="1405881" y="3178926"/>
                  <a:pt x="1425989" y="3235018"/>
                </a:cubicBezTo>
                <a:cubicBezTo>
                  <a:pt x="1446097" y="3291110"/>
                  <a:pt x="1617547" y="2684685"/>
                  <a:pt x="1610139" y="2453968"/>
                </a:cubicBezTo>
                <a:cubicBezTo>
                  <a:pt x="1602731" y="2223251"/>
                  <a:pt x="1468322" y="2122710"/>
                  <a:pt x="1381539" y="1850718"/>
                </a:cubicBezTo>
                <a:cubicBezTo>
                  <a:pt x="1294756" y="1578726"/>
                  <a:pt x="1107431" y="932084"/>
                  <a:pt x="1089439" y="822018"/>
                </a:cubicBezTo>
                <a:cubicBezTo>
                  <a:pt x="1071447" y="711952"/>
                  <a:pt x="1311689" y="1229476"/>
                  <a:pt x="1273589" y="1190318"/>
                </a:cubicBezTo>
                <a:cubicBezTo>
                  <a:pt x="1235489" y="1151160"/>
                  <a:pt x="1064039" y="780743"/>
                  <a:pt x="860839" y="587068"/>
                </a:cubicBezTo>
                <a:cubicBezTo>
                  <a:pt x="657639" y="393393"/>
                  <a:pt x="201497" y="142568"/>
                  <a:pt x="79789" y="53668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49829E1C-01D7-4028-99B7-B074CE0D04E6}"/>
              </a:ext>
            </a:extLst>
          </p:cNvPr>
          <p:cNvSpPr/>
          <p:nvPr/>
        </p:nvSpPr>
        <p:spPr>
          <a:xfrm>
            <a:off x="8014592" y="1632479"/>
            <a:ext cx="1057015" cy="3884981"/>
          </a:xfrm>
          <a:custGeom>
            <a:avLst/>
            <a:gdLst>
              <a:gd name="connsiteX0" fmla="*/ 380108 w 1057015"/>
              <a:gd name="connsiteY0" fmla="*/ 304271 h 3884981"/>
              <a:gd name="connsiteX1" fmla="*/ 411858 w 1057015"/>
              <a:gd name="connsiteY1" fmla="*/ 374121 h 3884981"/>
              <a:gd name="connsiteX2" fmla="*/ 983358 w 1057015"/>
              <a:gd name="connsiteY2" fmla="*/ 1910821 h 3884981"/>
              <a:gd name="connsiteX3" fmla="*/ 735708 w 1057015"/>
              <a:gd name="connsiteY3" fmla="*/ 818621 h 3884981"/>
              <a:gd name="connsiteX4" fmla="*/ 1040508 w 1057015"/>
              <a:gd name="connsiteY4" fmla="*/ 1739371 h 3884981"/>
              <a:gd name="connsiteX5" fmla="*/ 983358 w 1057015"/>
              <a:gd name="connsiteY5" fmla="*/ 3034771 h 3884981"/>
              <a:gd name="connsiteX6" fmla="*/ 1053208 w 1057015"/>
              <a:gd name="connsiteY6" fmla="*/ 1872721 h 3884981"/>
              <a:gd name="connsiteX7" fmla="*/ 843658 w 1057015"/>
              <a:gd name="connsiteY7" fmla="*/ 3815821 h 3884981"/>
              <a:gd name="connsiteX8" fmla="*/ 964308 w 1057015"/>
              <a:gd name="connsiteY8" fmla="*/ 3460221 h 3884981"/>
              <a:gd name="connsiteX9" fmla="*/ 919858 w 1057015"/>
              <a:gd name="connsiteY9" fmla="*/ 3555471 h 3884981"/>
              <a:gd name="connsiteX10" fmla="*/ 907158 w 1057015"/>
              <a:gd name="connsiteY10" fmla="*/ 2685521 h 3884981"/>
              <a:gd name="connsiteX11" fmla="*/ 742058 w 1057015"/>
              <a:gd name="connsiteY11" fmla="*/ 1625071 h 3884981"/>
              <a:gd name="connsiteX12" fmla="*/ 513458 w 1057015"/>
              <a:gd name="connsiteY12" fmla="*/ 977371 h 3884981"/>
              <a:gd name="connsiteX13" fmla="*/ 5458 w 1057015"/>
              <a:gd name="connsiteY13" fmla="*/ 5821 h 3884981"/>
              <a:gd name="connsiteX14" fmla="*/ 265808 w 1057015"/>
              <a:gd name="connsiteY14" fmla="*/ 685271 h 3884981"/>
              <a:gd name="connsiteX15" fmla="*/ 596008 w 1057015"/>
              <a:gd name="connsiteY15" fmla="*/ 2818871 h 3884981"/>
              <a:gd name="connsiteX16" fmla="*/ 411858 w 1057015"/>
              <a:gd name="connsiteY16" fmla="*/ 1961621 h 3884981"/>
              <a:gd name="connsiteX17" fmla="*/ 291208 w 1057015"/>
              <a:gd name="connsiteY17" fmla="*/ 634471 h 3884981"/>
              <a:gd name="connsiteX18" fmla="*/ 380108 w 1057015"/>
              <a:gd name="connsiteY18" fmla="*/ 304271 h 3884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57015" h="3884981">
                <a:moveTo>
                  <a:pt x="380108" y="304271"/>
                </a:moveTo>
                <a:cubicBezTo>
                  <a:pt x="400216" y="260879"/>
                  <a:pt x="311316" y="106363"/>
                  <a:pt x="411858" y="374121"/>
                </a:cubicBezTo>
                <a:cubicBezTo>
                  <a:pt x="512400" y="641879"/>
                  <a:pt x="929383" y="1836738"/>
                  <a:pt x="983358" y="1910821"/>
                </a:cubicBezTo>
                <a:cubicBezTo>
                  <a:pt x="1037333" y="1984904"/>
                  <a:pt x="726183" y="847196"/>
                  <a:pt x="735708" y="818621"/>
                </a:cubicBezTo>
                <a:cubicBezTo>
                  <a:pt x="745233" y="790046"/>
                  <a:pt x="999233" y="1370013"/>
                  <a:pt x="1040508" y="1739371"/>
                </a:cubicBezTo>
                <a:cubicBezTo>
                  <a:pt x="1081783" y="2108729"/>
                  <a:pt x="981241" y="3012546"/>
                  <a:pt x="983358" y="3034771"/>
                </a:cubicBezTo>
                <a:cubicBezTo>
                  <a:pt x="985475" y="3056996"/>
                  <a:pt x="1076491" y="1742546"/>
                  <a:pt x="1053208" y="1872721"/>
                </a:cubicBezTo>
                <a:cubicBezTo>
                  <a:pt x="1029925" y="2002896"/>
                  <a:pt x="858475" y="3551238"/>
                  <a:pt x="843658" y="3815821"/>
                </a:cubicBezTo>
                <a:cubicBezTo>
                  <a:pt x="828841" y="4080404"/>
                  <a:pt x="951608" y="3503613"/>
                  <a:pt x="964308" y="3460221"/>
                </a:cubicBezTo>
                <a:cubicBezTo>
                  <a:pt x="977008" y="3416829"/>
                  <a:pt x="929383" y="3684588"/>
                  <a:pt x="919858" y="3555471"/>
                </a:cubicBezTo>
                <a:cubicBezTo>
                  <a:pt x="910333" y="3426354"/>
                  <a:pt x="936791" y="3007254"/>
                  <a:pt x="907158" y="2685521"/>
                </a:cubicBezTo>
                <a:cubicBezTo>
                  <a:pt x="877525" y="2363788"/>
                  <a:pt x="807675" y="1909763"/>
                  <a:pt x="742058" y="1625071"/>
                </a:cubicBezTo>
                <a:cubicBezTo>
                  <a:pt x="676441" y="1340379"/>
                  <a:pt x="636225" y="1247246"/>
                  <a:pt x="513458" y="977371"/>
                </a:cubicBezTo>
                <a:cubicBezTo>
                  <a:pt x="390691" y="707496"/>
                  <a:pt x="46733" y="54504"/>
                  <a:pt x="5458" y="5821"/>
                </a:cubicBezTo>
                <a:cubicBezTo>
                  <a:pt x="-35817" y="-42862"/>
                  <a:pt x="167383" y="216429"/>
                  <a:pt x="265808" y="685271"/>
                </a:cubicBezTo>
                <a:cubicBezTo>
                  <a:pt x="364233" y="1154113"/>
                  <a:pt x="571666" y="2606146"/>
                  <a:pt x="596008" y="2818871"/>
                </a:cubicBezTo>
                <a:cubicBezTo>
                  <a:pt x="620350" y="3031596"/>
                  <a:pt x="462658" y="2325688"/>
                  <a:pt x="411858" y="1961621"/>
                </a:cubicBezTo>
                <a:cubicBezTo>
                  <a:pt x="361058" y="1597554"/>
                  <a:pt x="297558" y="917046"/>
                  <a:pt x="291208" y="634471"/>
                </a:cubicBezTo>
                <a:cubicBezTo>
                  <a:pt x="284858" y="351896"/>
                  <a:pt x="360000" y="347663"/>
                  <a:pt x="380108" y="304271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0642FABB-7154-430F-821E-188BF80FC359}"/>
              </a:ext>
            </a:extLst>
          </p:cNvPr>
          <p:cNvSpPr/>
          <p:nvPr/>
        </p:nvSpPr>
        <p:spPr>
          <a:xfrm>
            <a:off x="8313831" y="1853906"/>
            <a:ext cx="621679" cy="3072735"/>
          </a:xfrm>
          <a:custGeom>
            <a:avLst/>
            <a:gdLst>
              <a:gd name="connsiteX0" fmla="*/ 4669 w 621679"/>
              <a:gd name="connsiteY0" fmla="*/ 63794 h 3072735"/>
              <a:gd name="connsiteX1" fmla="*/ 112619 w 621679"/>
              <a:gd name="connsiteY1" fmla="*/ 152694 h 3072735"/>
              <a:gd name="connsiteX2" fmla="*/ 563469 w 621679"/>
              <a:gd name="connsiteY2" fmla="*/ 1321094 h 3072735"/>
              <a:gd name="connsiteX3" fmla="*/ 601569 w 621679"/>
              <a:gd name="connsiteY3" fmla="*/ 2940344 h 3072735"/>
              <a:gd name="connsiteX4" fmla="*/ 430119 w 621679"/>
              <a:gd name="connsiteY4" fmla="*/ 1943394 h 3072735"/>
              <a:gd name="connsiteX5" fmla="*/ 366619 w 621679"/>
              <a:gd name="connsiteY5" fmla="*/ 3067344 h 3072735"/>
              <a:gd name="connsiteX6" fmla="*/ 80869 w 621679"/>
              <a:gd name="connsiteY6" fmla="*/ 1371894 h 3072735"/>
              <a:gd name="connsiteX7" fmla="*/ 23719 w 621679"/>
              <a:gd name="connsiteY7" fmla="*/ 616244 h 3072735"/>
              <a:gd name="connsiteX8" fmla="*/ 4669 w 621679"/>
              <a:gd name="connsiteY8" fmla="*/ 63794 h 307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1679" h="3072735">
                <a:moveTo>
                  <a:pt x="4669" y="63794"/>
                </a:moveTo>
                <a:cubicBezTo>
                  <a:pt x="19486" y="-13464"/>
                  <a:pt x="19486" y="-56856"/>
                  <a:pt x="112619" y="152694"/>
                </a:cubicBezTo>
                <a:cubicBezTo>
                  <a:pt x="205752" y="362244"/>
                  <a:pt x="481977" y="856486"/>
                  <a:pt x="563469" y="1321094"/>
                </a:cubicBezTo>
                <a:cubicBezTo>
                  <a:pt x="644961" y="1785702"/>
                  <a:pt x="623794" y="2836627"/>
                  <a:pt x="601569" y="2940344"/>
                </a:cubicBezTo>
                <a:cubicBezTo>
                  <a:pt x="579344" y="3044061"/>
                  <a:pt x="469277" y="1922227"/>
                  <a:pt x="430119" y="1943394"/>
                </a:cubicBezTo>
                <a:cubicBezTo>
                  <a:pt x="390961" y="1964561"/>
                  <a:pt x="424827" y="3162594"/>
                  <a:pt x="366619" y="3067344"/>
                </a:cubicBezTo>
                <a:cubicBezTo>
                  <a:pt x="308411" y="2972094"/>
                  <a:pt x="138019" y="1780411"/>
                  <a:pt x="80869" y="1371894"/>
                </a:cubicBezTo>
                <a:cubicBezTo>
                  <a:pt x="23719" y="963377"/>
                  <a:pt x="33244" y="835319"/>
                  <a:pt x="23719" y="616244"/>
                </a:cubicBezTo>
                <a:cubicBezTo>
                  <a:pt x="14194" y="397169"/>
                  <a:pt x="-10148" y="141052"/>
                  <a:pt x="4669" y="63794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F1CF55FA-EDAB-4B80-84AB-11C6FAA098D1}"/>
              </a:ext>
            </a:extLst>
          </p:cNvPr>
          <p:cNvSpPr/>
          <p:nvPr/>
        </p:nvSpPr>
        <p:spPr>
          <a:xfrm>
            <a:off x="7259408" y="1769506"/>
            <a:ext cx="656413" cy="2812663"/>
          </a:xfrm>
          <a:custGeom>
            <a:avLst/>
            <a:gdLst>
              <a:gd name="connsiteX0" fmla="*/ 523152 w 656413"/>
              <a:gd name="connsiteY0" fmla="*/ 13574 h 2812663"/>
              <a:gd name="connsiteX1" fmla="*/ 4992 w 656413"/>
              <a:gd name="connsiteY1" fmla="*/ 785734 h 2812663"/>
              <a:gd name="connsiteX2" fmla="*/ 253912 w 656413"/>
              <a:gd name="connsiteY2" fmla="*/ 1913494 h 2812663"/>
              <a:gd name="connsiteX3" fmla="*/ 137072 w 656413"/>
              <a:gd name="connsiteY3" fmla="*/ 1207374 h 2812663"/>
              <a:gd name="connsiteX4" fmla="*/ 533312 w 656413"/>
              <a:gd name="connsiteY4" fmla="*/ 2812654 h 2812663"/>
              <a:gd name="connsiteX5" fmla="*/ 248832 w 656413"/>
              <a:gd name="connsiteY5" fmla="*/ 1181974 h 2812663"/>
              <a:gd name="connsiteX6" fmla="*/ 655232 w 656413"/>
              <a:gd name="connsiteY6" fmla="*/ 2670414 h 2812663"/>
              <a:gd name="connsiteX7" fmla="*/ 380912 w 656413"/>
              <a:gd name="connsiteY7" fmla="*/ 933054 h 2812663"/>
              <a:gd name="connsiteX8" fmla="*/ 634912 w 656413"/>
              <a:gd name="connsiteY8" fmla="*/ 282814 h 2812663"/>
              <a:gd name="connsiteX9" fmla="*/ 223432 w 656413"/>
              <a:gd name="connsiteY9" fmla="*/ 709534 h 2812663"/>
              <a:gd name="connsiteX10" fmla="*/ 446952 w 656413"/>
              <a:gd name="connsiteY10" fmla="*/ 323454 h 2812663"/>
              <a:gd name="connsiteX11" fmla="*/ 523152 w 656413"/>
              <a:gd name="connsiteY11" fmla="*/ 13574 h 281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6413" h="2812663">
                <a:moveTo>
                  <a:pt x="523152" y="13574"/>
                </a:moveTo>
                <a:cubicBezTo>
                  <a:pt x="449492" y="90621"/>
                  <a:pt x="49865" y="469081"/>
                  <a:pt x="4992" y="785734"/>
                </a:cubicBezTo>
                <a:cubicBezTo>
                  <a:pt x="-39881" y="1102387"/>
                  <a:pt x="231899" y="1843221"/>
                  <a:pt x="253912" y="1913494"/>
                </a:cubicBezTo>
                <a:cubicBezTo>
                  <a:pt x="275925" y="1983767"/>
                  <a:pt x="90505" y="1057514"/>
                  <a:pt x="137072" y="1207374"/>
                </a:cubicBezTo>
                <a:cubicBezTo>
                  <a:pt x="183639" y="1357234"/>
                  <a:pt x="514685" y="2816887"/>
                  <a:pt x="533312" y="2812654"/>
                </a:cubicBezTo>
                <a:cubicBezTo>
                  <a:pt x="551939" y="2808421"/>
                  <a:pt x="228512" y="1205681"/>
                  <a:pt x="248832" y="1181974"/>
                </a:cubicBezTo>
                <a:cubicBezTo>
                  <a:pt x="269152" y="1158267"/>
                  <a:pt x="633219" y="2711901"/>
                  <a:pt x="655232" y="2670414"/>
                </a:cubicBezTo>
                <a:cubicBezTo>
                  <a:pt x="677245" y="2628927"/>
                  <a:pt x="384299" y="1330987"/>
                  <a:pt x="380912" y="933054"/>
                </a:cubicBezTo>
                <a:cubicBezTo>
                  <a:pt x="377525" y="535121"/>
                  <a:pt x="661159" y="320067"/>
                  <a:pt x="634912" y="282814"/>
                </a:cubicBezTo>
                <a:cubicBezTo>
                  <a:pt x="608665" y="245561"/>
                  <a:pt x="254759" y="702761"/>
                  <a:pt x="223432" y="709534"/>
                </a:cubicBezTo>
                <a:cubicBezTo>
                  <a:pt x="192105" y="716307"/>
                  <a:pt x="391072" y="439447"/>
                  <a:pt x="446952" y="323454"/>
                </a:cubicBezTo>
                <a:cubicBezTo>
                  <a:pt x="502832" y="207461"/>
                  <a:pt x="596812" y="-63473"/>
                  <a:pt x="523152" y="13574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FA815705-BF29-4E35-8C57-1F0F8D6CD369}"/>
              </a:ext>
            </a:extLst>
          </p:cNvPr>
          <p:cNvSpPr/>
          <p:nvPr/>
        </p:nvSpPr>
        <p:spPr>
          <a:xfrm>
            <a:off x="7848917" y="1899541"/>
            <a:ext cx="795973" cy="2655792"/>
          </a:xfrm>
          <a:custGeom>
            <a:avLst/>
            <a:gdLst>
              <a:gd name="connsiteX0" fmla="*/ 60643 w 795973"/>
              <a:gd name="connsiteY0" fmla="*/ 10539 h 2655792"/>
              <a:gd name="connsiteX1" fmla="*/ 599123 w 795973"/>
              <a:gd name="connsiteY1" fmla="*/ 1087499 h 2655792"/>
              <a:gd name="connsiteX2" fmla="*/ 436563 w 795973"/>
              <a:gd name="connsiteY2" fmla="*/ 711579 h 2655792"/>
              <a:gd name="connsiteX3" fmla="*/ 756603 w 795973"/>
              <a:gd name="connsiteY3" fmla="*/ 2474339 h 2655792"/>
              <a:gd name="connsiteX4" fmla="*/ 761683 w 795973"/>
              <a:gd name="connsiteY4" fmla="*/ 2413379 h 2655792"/>
              <a:gd name="connsiteX5" fmla="*/ 492443 w 795973"/>
              <a:gd name="connsiteY5" fmla="*/ 1620899 h 2655792"/>
              <a:gd name="connsiteX6" fmla="*/ 497523 w 795973"/>
              <a:gd name="connsiteY6" fmla="*/ 2652139 h 2655792"/>
              <a:gd name="connsiteX7" fmla="*/ 461963 w 795973"/>
              <a:gd name="connsiteY7" fmla="*/ 1935859 h 2655792"/>
              <a:gd name="connsiteX8" fmla="*/ 380683 w 795973"/>
              <a:gd name="connsiteY8" fmla="*/ 1199259 h 2655792"/>
              <a:gd name="connsiteX9" fmla="*/ 14923 w 795973"/>
              <a:gd name="connsiteY9" fmla="*/ 391539 h 2655792"/>
              <a:gd name="connsiteX10" fmla="*/ 91123 w 795973"/>
              <a:gd name="connsiteY10" fmla="*/ 848739 h 2655792"/>
              <a:gd name="connsiteX11" fmla="*/ 172403 w 795973"/>
              <a:gd name="connsiteY11" fmla="*/ 2321939 h 2655792"/>
              <a:gd name="connsiteX12" fmla="*/ 147003 w 795973"/>
              <a:gd name="connsiteY12" fmla="*/ 2164459 h 2655792"/>
              <a:gd name="connsiteX13" fmla="*/ 25083 w 795973"/>
              <a:gd name="connsiteY13" fmla="*/ 1285619 h 2655792"/>
              <a:gd name="connsiteX14" fmla="*/ 9843 w 795973"/>
              <a:gd name="connsiteY14" fmla="*/ 579499 h 2655792"/>
              <a:gd name="connsiteX15" fmla="*/ 60643 w 795973"/>
              <a:gd name="connsiteY15" fmla="*/ 10539 h 2655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5973" h="2655792">
                <a:moveTo>
                  <a:pt x="60643" y="10539"/>
                </a:moveTo>
                <a:cubicBezTo>
                  <a:pt x="158856" y="95206"/>
                  <a:pt x="536470" y="970659"/>
                  <a:pt x="599123" y="1087499"/>
                </a:cubicBezTo>
                <a:cubicBezTo>
                  <a:pt x="661776" y="1204339"/>
                  <a:pt x="410316" y="480439"/>
                  <a:pt x="436563" y="711579"/>
                </a:cubicBezTo>
                <a:cubicBezTo>
                  <a:pt x="462810" y="942719"/>
                  <a:pt x="702416" y="2190706"/>
                  <a:pt x="756603" y="2474339"/>
                </a:cubicBezTo>
                <a:cubicBezTo>
                  <a:pt x="810790" y="2757972"/>
                  <a:pt x="805710" y="2555619"/>
                  <a:pt x="761683" y="2413379"/>
                </a:cubicBezTo>
                <a:cubicBezTo>
                  <a:pt x="717656" y="2271139"/>
                  <a:pt x="536470" y="1581106"/>
                  <a:pt x="492443" y="1620899"/>
                </a:cubicBezTo>
                <a:cubicBezTo>
                  <a:pt x="448416" y="1660692"/>
                  <a:pt x="502603" y="2599646"/>
                  <a:pt x="497523" y="2652139"/>
                </a:cubicBezTo>
                <a:cubicBezTo>
                  <a:pt x="492443" y="2704632"/>
                  <a:pt x="481436" y="2178006"/>
                  <a:pt x="461963" y="1935859"/>
                </a:cubicBezTo>
                <a:cubicBezTo>
                  <a:pt x="442490" y="1693712"/>
                  <a:pt x="455190" y="1456646"/>
                  <a:pt x="380683" y="1199259"/>
                </a:cubicBezTo>
                <a:cubicBezTo>
                  <a:pt x="306176" y="941872"/>
                  <a:pt x="63183" y="449959"/>
                  <a:pt x="14923" y="391539"/>
                </a:cubicBezTo>
                <a:cubicBezTo>
                  <a:pt x="-33337" y="333119"/>
                  <a:pt x="64876" y="527006"/>
                  <a:pt x="91123" y="848739"/>
                </a:cubicBezTo>
                <a:cubicBezTo>
                  <a:pt x="117370" y="1170472"/>
                  <a:pt x="163090" y="2102652"/>
                  <a:pt x="172403" y="2321939"/>
                </a:cubicBezTo>
                <a:cubicBezTo>
                  <a:pt x="181716" y="2541226"/>
                  <a:pt x="171556" y="2337179"/>
                  <a:pt x="147003" y="2164459"/>
                </a:cubicBezTo>
                <a:cubicBezTo>
                  <a:pt x="122450" y="1991739"/>
                  <a:pt x="47943" y="1549779"/>
                  <a:pt x="25083" y="1285619"/>
                </a:cubicBezTo>
                <a:cubicBezTo>
                  <a:pt x="2223" y="1021459"/>
                  <a:pt x="5610" y="786086"/>
                  <a:pt x="9843" y="579499"/>
                </a:cubicBezTo>
                <a:cubicBezTo>
                  <a:pt x="14076" y="372912"/>
                  <a:pt x="-37570" y="-74128"/>
                  <a:pt x="60643" y="10539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CE6A463F-3BBE-43CA-BF6A-1DB8887A7ADB}"/>
              </a:ext>
            </a:extLst>
          </p:cNvPr>
          <p:cNvSpPr/>
          <p:nvPr/>
        </p:nvSpPr>
        <p:spPr>
          <a:xfrm>
            <a:off x="7520138" y="1896754"/>
            <a:ext cx="724871" cy="3256466"/>
          </a:xfrm>
          <a:custGeom>
            <a:avLst/>
            <a:gdLst>
              <a:gd name="connsiteX0" fmla="*/ 474512 w 724871"/>
              <a:gd name="connsiteY0" fmla="*/ 71746 h 3256466"/>
              <a:gd name="connsiteX1" fmla="*/ 442762 w 724871"/>
              <a:gd name="connsiteY1" fmla="*/ 135246 h 3256466"/>
              <a:gd name="connsiteX2" fmla="*/ 226862 w 724871"/>
              <a:gd name="connsiteY2" fmla="*/ 973446 h 3256466"/>
              <a:gd name="connsiteX3" fmla="*/ 607862 w 724871"/>
              <a:gd name="connsiteY3" fmla="*/ 2592696 h 3256466"/>
              <a:gd name="connsiteX4" fmla="*/ 430062 w 724871"/>
              <a:gd name="connsiteY4" fmla="*/ 1532246 h 3256466"/>
              <a:gd name="connsiteX5" fmla="*/ 722162 w 724871"/>
              <a:gd name="connsiteY5" fmla="*/ 3208646 h 3256466"/>
              <a:gd name="connsiteX6" fmla="*/ 550712 w 724871"/>
              <a:gd name="connsiteY6" fmla="*/ 2681596 h 3256466"/>
              <a:gd name="connsiteX7" fmla="*/ 144312 w 724871"/>
              <a:gd name="connsiteY7" fmla="*/ 1456046 h 3256466"/>
              <a:gd name="connsiteX8" fmla="*/ 17312 w 724871"/>
              <a:gd name="connsiteY8" fmla="*/ 840096 h 3256466"/>
              <a:gd name="connsiteX9" fmla="*/ 474512 w 724871"/>
              <a:gd name="connsiteY9" fmla="*/ 71746 h 325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4871" h="3256466">
                <a:moveTo>
                  <a:pt x="474512" y="71746"/>
                </a:moveTo>
                <a:cubicBezTo>
                  <a:pt x="545420" y="-45729"/>
                  <a:pt x="484037" y="-15037"/>
                  <a:pt x="442762" y="135246"/>
                </a:cubicBezTo>
                <a:cubicBezTo>
                  <a:pt x="401487" y="285529"/>
                  <a:pt x="199345" y="563871"/>
                  <a:pt x="226862" y="973446"/>
                </a:cubicBezTo>
                <a:cubicBezTo>
                  <a:pt x="254379" y="1383021"/>
                  <a:pt x="573995" y="2499563"/>
                  <a:pt x="607862" y="2592696"/>
                </a:cubicBezTo>
                <a:cubicBezTo>
                  <a:pt x="641729" y="2685829"/>
                  <a:pt x="411012" y="1429588"/>
                  <a:pt x="430062" y="1532246"/>
                </a:cubicBezTo>
                <a:cubicBezTo>
                  <a:pt x="449112" y="1634904"/>
                  <a:pt x="702054" y="3017088"/>
                  <a:pt x="722162" y="3208646"/>
                </a:cubicBezTo>
                <a:cubicBezTo>
                  <a:pt x="742270" y="3400204"/>
                  <a:pt x="647020" y="2973696"/>
                  <a:pt x="550712" y="2681596"/>
                </a:cubicBezTo>
                <a:cubicBezTo>
                  <a:pt x="454404" y="2389496"/>
                  <a:pt x="233212" y="1762963"/>
                  <a:pt x="144312" y="1456046"/>
                </a:cubicBezTo>
                <a:cubicBezTo>
                  <a:pt x="55412" y="1149129"/>
                  <a:pt x="-39838" y="1066579"/>
                  <a:pt x="17312" y="840096"/>
                </a:cubicBezTo>
                <a:cubicBezTo>
                  <a:pt x="74462" y="613613"/>
                  <a:pt x="403604" y="189221"/>
                  <a:pt x="474512" y="71746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: 図形 294">
            <a:extLst>
              <a:ext uri="{FF2B5EF4-FFF2-40B4-BE49-F238E27FC236}">
                <a16:creationId xmlns:a16="http://schemas.microsoft.com/office/drawing/2014/main" id="{6CAC33E8-C47C-42D0-8C6B-7825CB736865}"/>
              </a:ext>
            </a:extLst>
          </p:cNvPr>
          <p:cNvSpPr/>
          <p:nvPr/>
        </p:nvSpPr>
        <p:spPr>
          <a:xfrm>
            <a:off x="7564088" y="1909649"/>
            <a:ext cx="1043808" cy="2682342"/>
          </a:xfrm>
          <a:custGeom>
            <a:avLst/>
            <a:gdLst>
              <a:gd name="connsiteX0" fmla="*/ 355632 w 1043808"/>
              <a:gd name="connsiteY0" fmla="*/ 203631 h 2682342"/>
              <a:gd name="connsiteX1" fmla="*/ 375952 w 1043808"/>
              <a:gd name="connsiteY1" fmla="*/ 254431 h 2682342"/>
              <a:gd name="connsiteX2" fmla="*/ 863632 w 1043808"/>
              <a:gd name="connsiteY2" fmla="*/ 1519351 h 2682342"/>
              <a:gd name="connsiteX3" fmla="*/ 812832 w 1043808"/>
              <a:gd name="connsiteY3" fmla="*/ 1483791 h 2682342"/>
              <a:gd name="connsiteX4" fmla="*/ 1041432 w 1043808"/>
              <a:gd name="connsiteY4" fmla="*/ 2586151 h 2682342"/>
              <a:gd name="connsiteX5" fmla="*/ 929672 w 1043808"/>
              <a:gd name="connsiteY5" fmla="*/ 2626791 h 2682342"/>
              <a:gd name="connsiteX6" fmla="*/ 889032 w 1043808"/>
              <a:gd name="connsiteY6" fmla="*/ 2596311 h 2682342"/>
              <a:gd name="connsiteX7" fmla="*/ 762032 w 1043808"/>
              <a:gd name="connsiteY7" fmla="*/ 1930831 h 2682342"/>
              <a:gd name="connsiteX8" fmla="*/ 599472 w 1043808"/>
              <a:gd name="connsiteY8" fmla="*/ 1224711 h 2682342"/>
              <a:gd name="connsiteX9" fmla="*/ 360712 w 1043808"/>
              <a:gd name="connsiteY9" fmla="*/ 538911 h 2682342"/>
              <a:gd name="connsiteX10" fmla="*/ 32 w 1043808"/>
              <a:gd name="connsiteY10" fmla="*/ 431 h 2682342"/>
              <a:gd name="connsiteX11" fmla="*/ 381032 w 1043808"/>
              <a:gd name="connsiteY11" fmla="*/ 625271 h 2682342"/>
              <a:gd name="connsiteX12" fmla="*/ 355632 w 1043808"/>
              <a:gd name="connsiteY12" fmla="*/ 203631 h 268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3808" h="2682342">
                <a:moveTo>
                  <a:pt x="355632" y="203631"/>
                </a:moveTo>
                <a:cubicBezTo>
                  <a:pt x="354785" y="141824"/>
                  <a:pt x="375952" y="254431"/>
                  <a:pt x="375952" y="254431"/>
                </a:cubicBezTo>
                <a:cubicBezTo>
                  <a:pt x="460619" y="473718"/>
                  <a:pt x="790819" y="1314458"/>
                  <a:pt x="863632" y="1519351"/>
                </a:cubicBezTo>
                <a:cubicBezTo>
                  <a:pt x="936445" y="1724244"/>
                  <a:pt x="783199" y="1305991"/>
                  <a:pt x="812832" y="1483791"/>
                </a:cubicBezTo>
                <a:cubicBezTo>
                  <a:pt x="842465" y="1661591"/>
                  <a:pt x="1021959" y="2395651"/>
                  <a:pt x="1041432" y="2586151"/>
                </a:cubicBezTo>
                <a:cubicBezTo>
                  <a:pt x="1060905" y="2776651"/>
                  <a:pt x="955072" y="2625098"/>
                  <a:pt x="929672" y="2626791"/>
                </a:cubicBezTo>
                <a:cubicBezTo>
                  <a:pt x="904272" y="2628484"/>
                  <a:pt x="916972" y="2712304"/>
                  <a:pt x="889032" y="2596311"/>
                </a:cubicBezTo>
                <a:cubicBezTo>
                  <a:pt x="861092" y="2480318"/>
                  <a:pt x="762032" y="1930831"/>
                  <a:pt x="762032" y="1930831"/>
                </a:cubicBezTo>
                <a:cubicBezTo>
                  <a:pt x="713772" y="1702231"/>
                  <a:pt x="666359" y="1456698"/>
                  <a:pt x="599472" y="1224711"/>
                </a:cubicBezTo>
                <a:cubicBezTo>
                  <a:pt x="532585" y="992724"/>
                  <a:pt x="460619" y="742958"/>
                  <a:pt x="360712" y="538911"/>
                </a:cubicBezTo>
                <a:cubicBezTo>
                  <a:pt x="260805" y="334864"/>
                  <a:pt x="-3355" y="-13962"/>
                  <a:pt x="32" y="431"/>
                </a:cubicBezTo>
                <a:cubicBezTo>
                  <a:pt x="3419" y="14824"/>
                  <a:pt x="322612" y="588864"/>
                  <a:pt x="381032" y="625271"/>
                </a:cubicBezTo>
                <a:cubicBezTo>
                  <a:pt x="439452" y="661678"/>
                  <a:pt x="356479" y="265438"/>
                  <a:pt x="355632" y="203631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EBE48A22-5CBD-4EFD-8BDE-9704D7B99726}"/>
              </a:ext>
            </a:extLst>
          </p:cNvPr>
          <p:cNvSpPr/>
          <p:nvPr/>
        </p:nvSpPr>
        <p:spPr>
          <a:xfrm>
            <a:off x="7811869" y="2499350"/>
            <a:ext cx="847630" cy="2575308"/>
          </a:xfrm>
          <a:custGeom>
            <a:avLst/>
            <a:gdLst>
              <a:gd name="connsiteX0" fmla="*/ 158651 w 847630"/>
              <a:gd name="connsiteY0" fmla="*/ 5090 h 2575308"/>
              <a:gd name="connsiteX1" fmla="*/ 204371 w 847630"/>
              <a:gd name="connsiteY1" fmla="*/ 193050 h 2575308"/>
              <a:gd name="connsiteX2" fmla="*/ 539651 w 847630"/>
              <a:gd name="connsiteY2" fmla="*/ 1112530 h 2575308"/>
              <a:gd name="connsiteX3" fmla="*/ 534571 w 847630"/>
              <a:gd name="connsiteY3" fmla="*/ 1513850 h 2575308"/>
              <a:gd name="connsiteX4" fmla="*/ 813971 w 847630"/>
              <a:gd name="connsiteY4" fmla="*/ 2006610 h 2575308"/>
              <a:gd name="connsiteX5" fmla="*/ 829211 w 847630"/>
              <a:gd name="connsiteY5" fmla="*/ 1447810 h 2575308"/>
              <a:gd name="connsiteX6" fmla="*/ 692051 w 847630"/>
              <a:gd name="connsiteY6" fmla="*/ 2529850 h 2575308"/>
              <a:gd name="connsiteX7" fmla="*/ 565051 w 847630"/>
              <a:gd name="connsiteY7" fmla="*/ 2153930 h 2575308"/>
              <a:gd name="connsiteX8" fmla="*/ 11331 w 847630"/>
              <a:gd name="connsiteY8" fmla="*/ 203210 h 2575308"/>
              <a:gd name="connsiteX9" fmla="*/ 184051 w 847630"/>
              <a:gd name="connsiteY9" fmla="*/ 1076970 h 2575308"/>
              <a:gd name="connsiteX10" fmla="*/ 87531 w 847630"/>
              <a:gd name="connsiteY10" fmla="*/ 299730 h 2575308"/>
              <a:gd name="connsiteX11" fmla="*/ 158651 w 847630"/>
              <a:gd name="connsiteY11" fmla="*/ 5090 h 257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7630" h="2575308">
                <a:moveTo>
                  <a:pt x="158651" y="5090"/>
                </a:moveTo>
                <a:cubicBezTo>
                  <a:pt x="178124" y="-12690"/>
                  <a:pt x="140871" y="8477"/>
                  <a:pt x="204371" y="193050"/>
                </a:cubicBezTo>
                <a:cubicBezTo>
                  <a:pt x="267871" y="377623"/>
                  <a:pt x="484618" y="892397"/>
                  <a:pt x="539651" y="1112530"/>
                </a:cubicBezTo>
                <a:cubicBezTo>
                  <a:pt x="594684" y="1332663"/>
                  <a:pt x="488851" y="1364837"/>
                  <a:pt x="534571" y="1513850"/>
                </a:cubicBezTo>
                <a:cubicBezTo>
                  <a:pt x="580291" y="1662863"/>
                  <a:pt x="764864" y="2017617"/>
                  <a:pt x="813971" y="2006610"/>
                </a:cubicBezTo>
                <a:cubicBezTo>
                  <a:pt x="863078" y="1995603"/>
                  <a:pt x="849531" y="1360603"/>
                  <a:pt x="829211" y="1447810"/>
                </a:cubicBezTo>
                <a:cubicBezTo>
                  <a:pt x="808891" y="1535017"/>
                  <a:pt x="736078" y="2412163"/>
                  <a:pt x="692051" y="2529850"/>
                </a:cubicBezTo>
                <a:cubicBezTo>
                  <a:pt x="648024" y="2647537"/>
                  <a:pt x="678504" y="2541703"/>
                  <a:pt x="565051" y="2153930"/>
                </a:cubicBezTo>
                <a:cubicBezTo>
                  <a:pt x="451598" y="1766157"/>
                  <a:pt x="74831" y="382703"/>
                  <a:pt x="11331" y="203210"/>
                </a:cubicBezTo>
                <a:cubicBezTo>
                  <a:pt x="-52169" y="23717"/>
                  <a:pt x="171351" y="1060883"/>
                  <a:pt x="184051" y="1076970"/>
                </a:cubicBezTo>
                <a:cubicBezTo>
                  <a:pt x="196751" y="1093057"/>
                  <a:pt x="98538" y="480917"/>
                  <a:pt x="87531" y="299730"/>
                </a:cubicBezTo>
                <a:cubicBezTo>
                  <a:pt x="76524" y="118543"/>
                  <a:pt x="139178" y="22870"/>
                  <a:pt x="158651" y="5090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5A750BE8-FA29-4A68-A0CD-A5DE2FCA83E8}"/>
              </a:ext>
            </a:extLst>
          </p:cNvPr>
          <p:cNvSpPr/>
          <p:nvPr/>
        </p:nvSpPr>
        <p:spPr>
          <a:xfrm>
            <a:off x="7334514" y="3250393"/>
            <a:ext cx="539170" cy="2045440"/>
          </a:xfrm>
          <a:custGeom>
            <a:avLst/>
            <a:gdLst>
              <a:gd name="connsiteX0" fmla="*/ 268553 w 539170"/>
              <a:gd name="connsiteY0" fmla="*/ 13507 h 2045440"/>
              <a:gd name="connsiteX1" fmla="*/ 526786 w 539170"/>
              <a:gd name="connsiteY1" fmla="*/ 1537507 h 2045440"/>
              <a:gd name="connsiteX2" fmla="*/ 497153 w 539170"/>
              <a:gd name="connsiteY2" fmla="*/ 1228474 h 2045440"/>
              <a:gd name="connsiteX3" fmla="*/ 488686 w 539170"/>
              <a:gd name="connsiteY3" fmla="*/ 2015874 h 2045440"/>
              <a:gd name="connsiteX4" fmla="*/ 395553 w 539170"/>
              <a:gd name="connsiteY4" fmla="*/ 1850774 h 2045440"/>
              <a:gd name="connsiteX5" fmla="*/ 1853 w 539170"/>
              <a:gd name="connsiteY5" fmla="*/ 1584074 h 2045440"/>
              <a:gd name="connsiteX6" fmla="*/ 238919 w 539170"/>
              <a:gd name="connsiteY6" fmla="*/ 1757640 h 2045440"/>
              <a:gd name="connsiteX7" fmla="*/ 31486 w 539170"/>
              <a:gd name="connsiteY7" fmla="*/ 1626407 h 2045440"/>
              <a:gd name="connsiteX8" fmla="*/ 243153 w 539170"/>
              <a:gd name="connsiteY8" fmla="*/ 1097240 h 2045440"/>
              <a:gd name="connsiteX9" fmla="*/ 90753 w 539170"/>
              <a:gd name="connsiteY9" fmla="*/ 1393574 h 2045440"/>
              <a:gd name="connsiteX10" fmla="*/ 205053 w 539170"/>
              <a:gd name="connsiteY10" fmla="*/ 987174 h 2045440"/>
              <a:gd name="connsiteX11" fmla="*/ 128853 w 539170"/>
              <a:gd name="connsiteY11" fmla="*/ 212474 h 2045440"/>
              <a:gd name="connsiteX12" fmla="*/ 310886 w 539170"/>
              <a:gd name="connsiteY12" fmla="*/ 758574 h 2045440"/>
              <a:gd name="connsiteX13" fmla="*/ 268553 w 539170"/>
              <a:gd name="connsiteY13" fmla="*/ 13507 h 204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9170" h="2045440">
                <a:moveTo>
                  <a:pt x="268553" y="13507"/>
                </a:moveTo>
                <a:cubicBezTo>
                  <a:pt x="304536" y="143329"/>
                  <a:pt x="488686" y="1335012"/>
                  <a:pt x="526786" y="1537507"/>
                </a:cubicBezTo>
                <a:cubicBezTo>
                  <a:pt x="564886" y="1740002"/>
                  <a:pt x="503503" y="1148746"/>
                  <a:pt x="497153" y="1228474"/>
                </a:cubicBezTo>
                <a:cubicBezTo>
                  <a:pt x="490803" y="1308202"/>
                  <a:pt x="505619" y="1912157"/>
                  <a:pt x="488686" y="2015874"/>
                </a:cubicBezTo>
                <a:cubicBezTo>
                  <a:pt x="471753" y="2119591"/>
                  <a:pt x="476692" y="1922741"/>
                  <a:pt x="395553" y="1850774"/>
                </a:cubicBezTo>
                <a:cubicBezTo>
                  <a:pt x="314414" y="1778807"/>
                  <a:pt x="27959" y="1599596"/>
                  <a:pt x="1853" y="1584074"/>
                </a:cubicBezTo>
                <a:cubicBezTo>
                  <a:pt x="-24253" y="1568552"/>
                  <a:pt x="233980" y="1750585"/>
                  <a:pt x="238919" y="1757640"/>
                </a:cubicBezTo>
                <a:cubicBezTo>
                  <a:pt x="243858" y="1764695"/>
                  <a:pt x="30780" y="1736474"/>
                  <a:pt x="31486" y="1626407"/>
                </a:cubicBezTo>
                <a:cubicBezTo>
                  <a:pt x="32192" y="1516340"/>
                  <a:pt x="233275" y="1136045"/>
                  <a:pt x="243153" y="1097240"/>
                </a:cubicBezTo>
                <a:cubicBezTo>
                  <a:pt x="253031" y="1058435"/>
                  <a:pt x="97103" y="1411918"/>
                  <a:pt x="90753" y="1393574"/>
                </a:cubicBezTo>
                <a:cubicBezTo>
                  <a:pt x="84403" y="1375230"/>
                  <a:pt x="198703" y="1184024"/>
                  <a:pt x="205053" y="987174"/>
                </a:cubicBezTo>
                <a:cubicBezTo>
                  <a:pt x="211403" y="790324"/>
                  <a:pt x="111214" y="250574"/>
                  <a:pt x="128853" y="212474"/>
                </a:cubicBezTo>
                <a:cubicBezTo>
                  <a:pt x="146492" y="174374"/>
                  <a:pt x="288308" y="785385"/>
                  <a:pt x="310886" y="758574"/>
                </a:cubicBezTo>
                <a:cubicBezTo>
                  <a:pt x="333464" y="731763"/>
                  <a:pt x="232570" y="-116315"/>
                  <a:pt x="268553" y="13507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566241F1-11C2-4C2E-B939-84806AC76497}"/>
              </a:ext>
            </a:extLst>
          </p:cNvPr>
          <p:cNvSpPr/>
          <p:nvPr/>
        </p:nvSpPr>
        <p:spPr>
          <a:xfrm>
            <a:off x="7230398" y="3885512"/>
            <a:ext cx="555909" cy="1249893"/>
          </a:xfrm>
          <a:custGeom>
            <a:avLst/>
            <a:gdLst>
              <a:gd name="connsiteX0" fmla="*/ 482735 w 555909"/>
              <a:gd name="connsiteY0" fmla="*/ 43021 h 1249893"/>
              <a:gd name="connsiteX1" fmla="*/ 482735 w 555909"/>
              <a:gd name="connsiteY1" fmla="*/ 178488 h 1249893"/>
              <a:gd name="connsiteX2" fmla="*/ 470035 w 555909"/>
              <a:gd name="connsiteY2" fmla="*/ 974355 h 1249893"/>
              <a:gd name="connsiteX3" fmla="*/ 495435 w 555909"/>
              <a:gd name="connsiteY3" fmla="*/ 610288 h 1249893"/>
              <a:gd name="connsiteX4" fmla="*/ 478502 w 555909"/>
              <a:gd name="connsiteY4" fmla="*/ 1228355 h 1249893"/>
              <a:gd name="connsiteX5" fmla="*/ 343035 w 555909"/>
              <a:gd name="connsiteY5" fmla="*/ 1092888 h 1249893"/>
              <a:gd name="connsiteX6" fmla="*/ 135 w 555909"/>
              <a:gd name="connsiteY6" fmla="*/ 936255 h 1249893"/>
              <a:gd name="connsiteX7" fmla="*/ 385369 w 555909"/>
              <a:gd name="connsiteY7" fmla="*/ 1067488 h 1249893"/>
              <a:gd name="connsiteX8" fmla="*/ 232969 w 555909"/>
              <a:gd name="connsiteY8" fmla="*/ 965888 h 1249893"/>
              <a:gd name="connsiteX9" fmla="*/ 415002 w 555909"/>
              <a:gd name="connsiteY9" fmla="*/ 961655 h 1249893"/>
              <a:gd name="connsiteX10" fmla="*/ 186402 w 555909"/>
              <a:gd name="connsiteY10" fmla="*/ 932021 h 1249893"/>
              <a:gd name="connsiteX11" fmla="*/ 427702 w 555909"/>
              <a:gd name="connsiteY11" fmla="*/ 834655 h 1249893"/>
              <a:gd name="connsiteX12" fmla="*/ 554702 w 555909"/>
              <a:gd name="connsiteY12" fmla="*/ 762688 h 1249893"/>
              <a:gd name="connsiteX13" fmla="*/ 482735 w 555909"/>
              <a:gd name="connsiteY13" fmla="*/ 43021 h 124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5909" h="1249893">
                <a:moveTo>
                  <a:pt x="482735" y="43021"/>
                </a:moveTo>
                <a:cubicBezTo>
                  <a:pt x="470741" y="-54346"/>
                  <a:pt x="484852" y="23266"/>
                  <a:pt x="482735" y="178488"/>
                </a:cubicBezTo>
                <a:cubicBezTo>
                  <a:pt x="480618" y="333710"/>
                  <a:pt x="467918" y="902388"/>
                  <a:pt x="470035" y="974355"/>
                </a:cubicBezTo>
                <a:cubicBezTo>
                  <a:pt x="472152" y="1046322"/>
                  <a:pt x="494024" y="567955"/>
                  <a:pt x="495435" y="610288"/>
                </a:cubicBezTo>
                <a:cubicBezTo>
                  <a:pt x="496846" y="652621"/>
                  <a:pt x="503902" y="1147922"/>
                  <a:pt x="478502" y="1228355"/>
                </a:cubicBezTo>
                <a:cubicBezTo>
                  <a:pt x="453102" y="1308788"/>
                  <a:pt x="422763" y="1141571"/>
                  <a:pt x="343035" y="1092888"/>
                </a:cubicBezTo>
                <a:cubicBezTo>
                  <a:pt x="263307" y="1044205"/>
                  <a:pt x="-6921" y="940488"/>
                  <a:pt x="135" y="936255"/>
                </a:cubicBezTo>
                <a:cubicBezTo>
                  <a:pt x="7191" y="932022"/>
                  <a:pt x="346563" y="1062549"/>
                  <a:pt x="385369" y="1067488"/>
                </a:cubicBezTo>
                <a:cubicBezTo>
                  <a:pt x="424175" y="1072427"/>
                  <a:pt x="228030" y="983527"/>
                  <a:pt x="232969" y="965888"/>
                </a:cubicBezTo>
                <a:cubicBezTo>
                  <a:pt x="237908" y="948249"/>
                  <a:pt x="422763" y="967300"/>
                  <a:pt x="415002" y="961655"/>
                </a:cubicBezTo>
                <a:cubicBezTo>
                  <a:pt x="407241" y="956011"/>
                  <a:pt x="184285" y="953188"/>
                  <a:pt x="186402" y="932021"/>
                </a:cubicBezTo>
                <a:cubicBezTo>
                  <a:pt x="188519" y="910854"/>
                  <a:pt x="366319" y="862877"/>
                  <a:pt x="427702" y="834655"/>
                </a:cubicBezTo>
                <a:cubicBezTo>
                  <a:pt x="489085" y="806433"/>
                  <a:pt x="543413" y="891805"/>
                  <a:pt x="554702" y="762688"/>
                </a:cubicBezTo>
                <a:cubicBezTo>
                  <a:pt x="565991" y="633571"/>
                  <a:pt x="494729" y="140388"/>
                  <a:pt x="482735" y="43021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3AFFEC3F-86CF-4D4E-BD09-53E2091E52AF}"/>
              </a:ext>
            </a:extLst>
          </p:cNvPr>
          <p:cNvSpPr/>
          <p:nvPr/>
        </p:nvSpPr>
        <p:spPr>
          <a:xfrm>
            <a:off x="7739706" y="3866317"/>
            <a:ext cx="502928" cy="1476393"/>
          </a:xfrm>
          <a:custGeom>
            <a:avLst/>
            <a:gdLst>
              <a:gd name="connsiteX0" fmla="*/ 121594 w 502928"/>
              <a:gd name="connsiteY0" fmla="*/ 121483 h 1476393"/>
              <a:gd name="connsiteX1" fmla="*/ 197794 w 502928"/>
              <a:gd name="connsiteY1" fmla="*/ 278116 h 1476393"/>
              <a:gd name="connsiteX2" fmla="*/ 502594 w 502928"/>
              <a:gd name="connsiteY2" fmla="*/ 1027416 h 1476393"/>
              <a:gd name="connsiteX3" fmla="*/ 261294 w 502928"/>
              <a:gd name="connsiteY3" fmla="*/ 604083 h 1476393"/>
              <a:gd name="connsiteX4" fmla="*/ 456027 w 502928"/>
              <a:gd name="connsiteY4" fmla="*/ 1425350 h 1476393"/>
              <a:gd name="connsiteX5" fmla="*/ 265527 w 502928"/>
              <a:gd name="connsiteY5" fmla="*/ 663350 h 1476393"/>
              <a:gd name="connsiteX6" fmla="*/ 235894 w 502928"/>
              <a:gd name="connsiteY6" fmla="*/ 1476150 h 1476393"/>
              <a:gd name="connsiteX7" fmla="*/ 36927 w 502928"/>
              <a:gd name="connsiteY7" fmla="*/ 756483 h 1476393"/>
              <a:gd name="connsiteX8" fmla="*/ 19994 w 502928"/>
              <a:gd name="connsiteY8" fmla="*/ 1463450 h 1476393"/>
              <a:gd name="connsiteX9" fmla="*/ 87727 w 502928"/>
              <a:gd name="connsiteY9" fmla="*/ 697216 h 1476393"/>
              <a:gd name="connsiteX10" fmla="*/ 45394 w 502928"/>
              <a:gd name="connsiteY10" fmla="*/ 176516 h 1476393"/>
              <a:gd name="connsiteX11" fmla="*/ 3061 w 502928"/>
              <a:gd name="connsiteY11" fmla="*/ 36816 h 1476393"/>
              <a:gd name="connsiteX12" fmla="*/ 134294 w 502928"/>
              <a:gd name="connsiteY12" fmla="*/ 790350 h 1476393"/>
              <a:gd name="connsiteX13" fmla="*/ 121594 w 502928"/>
              <a:gd name="connsiteY13" fmla="*/ 121483 h 1476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2928" h="1476393">
                <a:moveTo>
                  <a:pt x="121594" y="121483"/>
                </a:moveTo>
                <a:cubicBezTo>
                  <a:pt x="132177" y="36111"/>
                  <a:pt x="134294" y="127127"/>
                  <a:pt x="197794" y="278116"/>
                </a:cubicBezTo>
                <a:cubicBezTo>
                  <a:pt x="261294" y="429105"/>
                  <a:pt x="492011" y="973088"/>
                  <a:pt x="502594" y="1027416"/>
                </a:cubicBezTo>
                <a:cubicBezTo>
                  <a:pt x="513177" y="1081744"/>
                  <a:pt x="269055" y="537761"/>
                  <a:pt x="261294" y="604083"/>
                </a:cubicBezTo>
                <a:cubicBezTo>
                  <a:pt x="253533" y="670405"/>
                  <a:pt x="455322" y="1415472"/>
                  <a:pt x="456027" y="1425350"/>
                </a:cubicBezTo>
                <a:cubicBezTo>
                  <a:pt x="456732" y="1435228"/>
                  <a:pt x="302216" y="654883"/>
                  <a:pt x="265527" y="663350"/>
                </a:cubicBezTo>
                <a:cubicBezTo>
                  <a:pt x="228838" y="671817"/>
                  <a:pt x="273994" y="1460628"/>
                  <a:pt x="235894" y="1476150"/>
                </a:cubicBezTo>
                <a:cubicBezTo>
                  <a:pt x="197794" y="1491672"/>
                  <a:pt x="72910" y="758600"/>
                  <a:pt x="36927" y="756483"/>
                </a:cubicBezTo>
                <a:cubicBezTo>
                  <a:pt x="944" y="754366"/>
                  <a:pt x="11528" y="1473328"/>
                  <a:pt x="19994" y="1463450"/>
                </a:cubicBezTo>
                <a:cubicBezTo>
                  <a:pt x="28460" y="1453572"/>
                  <a:pt x="83494" y="911705"/>
                  <a:pt x="87727" y="697216"/>
                </a:cubicBezTo>
                <a:cubicBezTo>
                  <a:pt x="91960" y="482727"/>
                  <a:pt x="59505" y="286583"/>
                  <a:pt x="45394" y="176516"/>
                </a:cubicBezTo>
                <a:cubicBezTo>
                  <a:pt x="31283" y="66449"/>
                  <a:pt x="-11756" y="-65490"/>
                  <a:pt x="3061" y="36816"/>
                </a:cubicBezTo>
                <a:cubicBezTo>
                  <a:pt x="17878" y="139122"/>
                  <a:pt x="115244" y="772006"/>
                  <a:pt x="134294" y="790350"/>
                </a:cubicBezTo>
                <a:cubicBezTo>
                  <a:pt x="153344" y="808694"/>
                  <a:pt x="111011" y="206855"/>
                  <a:pt x="121594" y="121483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B706EC72-90C9-4A03-8DB2-AAD61EABB834}"/>
              </a:ext>
            </a:extLst>
          </p:cNvPr>
          <p:cNvSpPr/>
          <p:nvPr/>
        </p:nvSpPr>
        <p:spPr>
          <a:xfrm>
            <a:off x="8557587" y="1978540"/>
            <a:ext cx="685002" cy="3050398"/>
          </a:xfrm>
          <a:custGeom>
            <a:avLst/>
            <a:gdLst>
              <a:gd name="connsiteX0" fmla="*/ 32693 w 685002"/>
              <a:gd name="connsiteY0" fmla="*/ 89020 h 3050398"/>
              <a:gd name="connsiteX1" fmla="*/ 53013 w 685002"/>
              <a:gd name="connsiteY1" fmla="*/ 155060 h 3050398"/>
              <a:gd name="connsiteX2" fmla="*/ 677853 w 685002"/>
              <a:gd name="connsiteY2" fmla="*/ 1668900 h 3050398"/>
              <a:gd name="connsiteX3" fmla="*/ 398453 w 685002"/>
              <a:gd name="connsiteY3" fmla="*/ 1064380 h 3050398"/>
              <a:gd name="connsiteX4" fmla="*/ 505133 w 685002"/>
              <a:gd name="connsiteY4" fmla="*/ 1821300 h 3050398"/>
              <a:gd name="connsiteX5" fmla="*/ 677853 w 685002"/>
              <a:gd name="connsiteY5" fmla="*/ 2827140 h 3050398"/>
              <a:gd name="connsiteX6" fmla="*/ 621973 w 685002"/>
              <a:gd name="connsiteY6" fmla="*/ 2253100 h 3050398"/>
              <a:gd name="connsiteX7" fmla="*/ 393373 w 685002"/>
              <a:gd name="connsiteY7" fmla="*/ 3045580 h 3050398"/>
              <a:gd name="connsiteX8" fmla="*/ 378133 w 685002"/>
              <a:gd name="connsiteY8" fmla="*/ 2486780 h 3050398"/>
              <a:gd name="connsiteX9" fmla="*/ 7293 w 685002"/>
              <a:gd name="connsiteY9" fmla="*/ 647820 h 3050398"/>
              <a:gd name="connsiteX10" fmla="*/ 566093 w 685002"/>
              <a:gd name="connsiteY10" fmla="*/ 2303900 h 3050398"/>
              <a:gd name="connsiteX11" fmla="*/ 93653 w 685002"/>
              <a:gd name="connsiteY11" fmla="*/ 693540 h 3050398"/>
              <a:gd name="connsiteX12" fmla="*/ 37773 w 685002"/>
              <a:gd name="connsiteY12" fmla="*/ 38220 h 3050398"/>
              <a:gd name="connsiteX13" fmla="*/ 32693 w 685002"/>
              <a:gd name="connsiteY13" fmla="*/ 89020 h 305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5002" h="3050398">
                <a:moveTo>
                  <a:pt x="32693" y="89020"/>
                </a:moveTo>
                <a:cubicBezTo>
                  <a:pt x="35233" y="108493"/>
                  <a:pt x="-54514" y="-108253"/>
                  <a:pt x="53013" y="155060"/>
                </a:cubicBezTo>
                <a:cubicBezTo>
                  <a:pt x="160540" y="418373"/>
                  <a:pt x="620280" y="1517347"/>
                  <a:pt x="677853" y="1668900"/>
                </a:cubicBezTo>
                <a:cubicBezTo>
                  <a:pt x="735426" y="1820453"/>
                  <a:pt x="427240" y="1038980"/>
                  <a:pt x="398453" y="1064380"/>
                </a:cubicBezTo>
                <a:cubicBezTo>
                  <a:pt x="369666" y="1089780"/>
                  <a:pt x="458566" y="1527507"/>
                  <a:pt x="505133" y="1821300"/>
                </a:cubicBezTo>
                <a:cubicBezTo>
                  <a:pt x="551700" y="2115093"/>
                  <a:pt x="658380" y="2755173"/>
                  <a:pt x="677853" y="2827140"/>
                </a:cubicBezTo>
                <a:cubicBezTo>
                  <a:pt x="697326" y="2899107"/>
                  <a:pt x="669386" y="2216693"/>
                  <a:pt x="621973" y="2253100"/>
                </a:cubicBezTo>
                <a:cubicBezTo>
                  <a:pt x="574560" y="2289507"/>
                  <a:pt x="434013" y="3006633"/>
                  <a:pt x="393373" y="3045580"/>
                </a:cubicBezTo>
                <a:cubicBezTo>
                  <a:pt x="352733" y="3084527"/>
                  <a:pt x="442480" y="2886407"/>
                  <a:pt x="378133" y="2486780"/>
                </a:cubicBezTo>
                <a:cubicBezTo>
                  <a:pt x="313786" y="2087153"/>
                  <a:pt x="-24034" y="678300"/>
                  <a:pt x="7293" y="647820"/>
                </a:cubicBezTo>
                <a:cubicBezTo>
                  <a:pt x="38620" y="617340"/>
                  <a:pt x="551700" y="2296280"/>
                  <a:pt x="566093" y="2303900"/>
                </a:cubicBezTo>
                <a:cubicBezTo>
                  <a:pt x="580486" y="2311520"/>
                  <a:pt x="181706" y="1071153"/>
                  <a:pt x="93653" y="693540"/>
                </a:cubicBezTo>
                <a:cubicBezTo>
                  <a:pt x="5600" y="315927"/>
                  <a:pt x="50473" y="140667"/>
                  <a:pt x="37773" y="38220"/>
                </a:cubicBezTo>
                <a:cubicBezTo>
                  <a:pt x="25073" y="-64227"/>
                  <a:pt x="30153" y="69547"/>
                  <a:pt x="32693" y="89020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: 図形 301">
            <a:extLst>
              <a:ext uri="{FF2B5EF4-FFF2-40B4-BE49-F238E27FC236}">
                <a16:creationId xmlns:a16="http://schemas.microsoft.com/office/drawing/2014/main" id="{B1A0A3EF-CC9A-494C-B9C4-02DFD5F78B6E}"/>
              </a:ext>
            </a:extLst>
          </p:cNvPr>
          <p:cNvSpPr/>
          <p:nvPr/>
        </p:nvSpPr>
        <p:spPr>
          <a:xfrm>
            <a:off x="8460808" y="3723486"/>
            <a:ext cx="468001" cy="1530378"/>
          </a:xfrm>
          <a:custGeom>
            <a:avLst/>
            <a:gdLst>
              <a:gd name="connsiteX0" fmla="*/ 308542 w 468001"/>
              <a:gd name="connsiteY0" fmla="*/ 23014 h 1530378"/>
              <a:gd name="connsiteX1" fmla="*/ 467292 w 468001"/>
              <a:gd name="connsiteY1" fmla="*/ 1232689 h 1530378"/>
              <a:gd name="connsiteX2" fmla="*/ 368867 w 468001"/>
              <a:gd name="connsiteY2" fmla="*/ 651664 h 1530378"/>
              <a:gd name="connsiteX3" fmla="*/ 416492 w 468001"/>
              <a:gd name="connsiteY3" fmla="*/ 1505739 h 1530378"/>
              <a:gd name="connsiteX4" fmla="*/ 324417 w 468001"/>
              <a:gd name="connsiteY4" fmla="*/ 1204114 h 1530378"/>
              <a:gd name="connsiteX5" fmla="*/ 567 w 468001"/>
              <a:gd name="connsiteY5" fmla="*/ 226214 h 1530378"/>
              <a:gd name="connsiteX6" fmla="*/ 245042 w 468001"/>
              <a:gd name="connsiteY6" fmla="*/ 1134264 h 1530378"/>
              <a:gd name="connsiteX7" fmla="*/ 213292 w 468001"/>
              <a:gd name="connsiteY7" fmla="*/ 521489 h 1530378"/>
              <a:gd name="connsiteX8" fmla="*/ 165667 w 468001"/>
              <a:gd name="connsiteY8" fmla="*/ 73814 h 1530378"/>
              <a:gd name="connsiteX9" fmla="*/ 254567 w 468001"/>
              <a:gd name="connsiteY9" fmla="*/ 410364 h 1530378"/>
              <a:gd name="connsiteX10" fmla="*/ 308542 w 468001"/>
              <a:gd name="connsiteY10" fmla="*/ 23014 h 153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8001" h="1530378">
                <a:moveTo>
                  <a:pt x="308542" y="23014"/>
                </a:moveTo>
                <a:cubicBezTo>
                  <a:pt x="343996" y="160068"/>
                  <a:pt x="457238" y="1127914"/>
                  <a:pt x="467292" y="1232689"/>
                </a:cubicBezTo>
                <a:cubicBezTo>
                  <a:pt x="477346" y="1337464"/>
                  <a:pt x="377334" y="606156"/>
                  <a:pt x="368867" y="651664"/>
                </a:cubicBezTo>
                <a:cubicBezTo>
                  <a:pt x="360400" y="697172"/>
                  <a:pt x="423900" y="1413664"/>
                  <a:pt x="416492" y="1505739"/>
                </a:cubicBezTo>
                <a:cubicBezTo>
                  <a:pt x="409084" y="1597814"/>
                  <a:pt x="393738" y="1417368"/>
                  <a:pt x="324417" y="1204114"/>
                </a:cubicBezTo>
                <a:cubicBezTo>
                  <a:pt x="255096" y="990860"/>
                  <a:pt x="13796" y="237856"/>
                  <a:pt x="567" y="226214"/>
                </a:cubicBezTo>
                <a:cubicBezTo>
                  <a:pt x="-12662" y="214572"/>
                  <a:pt x="209588" y="1085051"/>
                  <a:pt x="245042" y="1134264"/>
                </a:cubicBezTo>
                <a:cubicBezTo>
                  <a:pt x="280496" y="1183477"/>
                  <a:pt x="226521" y="698231"/>
                  <a:pt x="213292" y="521489"/>
                </a:cubicBezTo>
                <a:cubicBezTo>
                  <a:pt x="200063" y="344747"/>
                  <a:pt x="158788" y="92335"/>
                  <a:pt x="165667" y="73814"/>
                </a:cubicBezTo>
                <a:cubicBezTo>
                  <a:pt x="172546" y="55293"/>
                  <a:pt x="230225" y="415126"/>
                  <a:pt x="254567" y="410364"/>
                </a:cubicBezTo>
                <a:cubicBezTo>
                  <a:pt x="278909" y="405602"/>
                  <a:pt x="273088" y="-114040"/>
                  <a:pt x="308542" y="23014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AA7BE723-F3E2-459B-AD03-53A0F332382E}"/>
              </a:ext>
            </a:extLst>
          </p:cNvPr>
          <p:cNvSpPr/>
          <p:nvPr/>
        </p:nvSpPr>
        <p:spPr>
          <a:xfrm>
            <a:off x="7956865" y="4358025"/>
            <a:ext cx="481833" cy="1240135"/>
          </a:xfrm>
          <a:custGeom>
            <a:avLst/>
            <a:gdLst>
              <a:gd name="connsiteX0" fmla="*/ 33975 w 481833"/>
              <a:gd name="connsiteY0" fmla="*/ 20935 h 1240135"/>
              <a:gd name="connsiteX1" fmla="*/ 318455 w 481833"/>
              <a:gd name="connsiteY1" fmla="*/ 788015 h 1240135"/>
              <a:gd name="connsiteX2" fmla="*/ 23815 w 481833"/>
              <a:gd name="connsiteY2" fmla="*/ 1240135 h 1240135"/>
              <a:gd name="connsiteX3" fmla="*/ 470855 w 481833"/>
              <a:gd name="connsiteY3" fmla="*/ 788015 h 1240135"/>
              <a:gd name="connsiteX4" fmla="*/ 3495 w 481833"/>
              <a:gd name="connsiteY4" fmla="*/ 1219815 h 1240135"/>
              <a:gd name="connsiteX5" fmla="*/ 247335 w 481833"/>
              <a:gd name="connsiteY5" fmla="*/ 950575 h 1240135"/>
              <a:gd name="connsiteX6" fmla="*/ 54295 w 481833"/>
              <a:gd name="connsiteY6" fmla="*/ 208895 h 1240135"/>
              <a:gd name="connsiteX7" fmla="*/ 89855 w 481833"/>
              <a:gd name="connsiteY7" fmla="*/ 183495 h 1240135"/>
              <a:gd name="connsiteX8" fmla="*/ 475935 w 481833"/>
              <a:gd name="connsiteY8" fmla="*/ 1148695 h 1240135"/>
              <a:gd name="connsiteX9" fmla="*/ 318455 w 481833"/>
              <a:gd name="connsiteY9" fmla="*/ 432415 h 1240135"/>
              <a:gd name="connsiteX10" fmla="*/ 247335 w 481833"/>
              <a:gd name="connsiteY10" fmla="*/ 234295 h 1240135"/>
              <a:gd name="connsiteX11" fmla="*/ 33975 w 481833"/>
              <a:gd name="connsiteY11" fmla="*/ 20935 h 124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1833" h="1240135">
                <a:moveTo>
                  <a:pt x="33975" y="20935"/>
                </a:moveTo>
                <a:cubicBezTo>
                  <a:pt x="45828" y="113222"/>
                  <a:pt x="320148" y="584815"/>
                  <a:pt x="318455" y="788015"/>
                </a:cubicBezTo>
                <a:cubicBezTo>
                  <a:pt x="316762" y="991215"/>
                  <a:pt x="-1585" y="1240135"/>
                  <a:pt x="23815" y="1240135"/>
                </a:cubicBezTo>
                <a:cubicBezTo>
                  <a:pt x="49215" y="1240135"/>
                  <a:pt x="474242" y="791402"/>
                  <a:pt x="470855" y="788015"/>
                </a:cubicBezTo>
                <a:cubicBezTo>
                  <a:pt x="467468" y="784628"/>
                  <a:pt x="40748" y="1192722"/>
                  <a:pt x="3495" y="1219815"/>
                </a:cubicBezTo>
                <a:cubicBezTo>
                  <a:pt x="-33758" y="1246908"/>
                  <a:pt x="238868" y="1119062"/>
                  <a:pt x="247335" y="950575"/>
                </a:cubicBezTo>
                <a:cubicBezTo>
                  <a:pt x="255802" y="782088"/>
                  <a:pt x="80542" y="336742"/>
                  <a:pt x="54295" y="208895"/>
                </a:cubicBezTo>
                <a:cubicBezTo>
                  <a:pt x="28048" y="81048"/>
                  <a:pt x="19582" y="26862"/>
                  <a:pt x="89855" y="183495"/>
                </a:cubicBezTo>
                <a:cubicBezTo>
                  <a:pt x="160128" y="340128"/>
                  <a:pt x="437835" y="1107208"/>
                  <a:pt x="475935" y="1148695"/>
                </a:cubicBezTo>
                <a:cubicBezTo>
                  <a:pt x="514035" y="1190182"/>
                  <a:pt x="356555" y="584815"/>
                  <a:pt x="318455" y="432415"/>
                </a:cubicBezTo>
                <a:cubicBezTo>
                  <a:pt x="280355" y="280015"/>
                  <a:pt x="292208" y="301182"/>
                  <a:pt x="247335" y="234295"/>
                </a:cubicBezTo>
                <a:cubicBezTo>
                  <a:pt x="202462" y="167408"/>
                  <a:pt x="22122" y="-71352"/>
                  <a:pt x="33975" y="20935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401B0016-EE81-4912-A8CB-F48F2216D323}"/>
              </a:ext>
            </a:extLst>
          </p:cNvPr>
          <p:cNvSpPr/>
          <p:nvPr/>
        </p:nvSpPr>
        <p:spPr>
          <a:xfrm>
            <a:off x="7634969" y="3370475"/>
            <a:ext cx="1234715" cy="2735917"/>
          </a:xfrm>
          <a:custGeom>
            <a:avLst/>
            <a:gdLst>
              <a:gd name="connsiteX0" fmla="*/ 406671 w 1234715"/>
              <a:gd name="connsiteY0" fmla="*/ 104245 h 2735917"/>
              <a:gd name="connsiteX1" fmla="*/ 416831 w 1234715"/>
              <a:gd name="connsiteY1" fmla="*/ 276965 h 2735917"/>
              <a:gd name="connsiteX2" fmla="*/ 1107711 w 1234715"/>
              <a:gd name="connsiteY2" fmla="*/ 1597765 h 2735917"/>
              <a:gd name="connsiteX3" fmla="*/ 914671 w 1234715"/>
              <a:gd name="connsiteY3" fmla="*/ 947525 h 2735917"/>
              <a:gd name="connsiteX4" fmla="*/ 1214391 w 1234715"/>
              <a:gd name="connsiteY4" fmla="*/ 1734925 h 2735917"/>
              <a:gd name="connsiteX5" fmla="*/ 1173751 w 1234715"/>
              <a:gd name="connsiteY5" fmla="*/ 1806045 h 2735917"/>
              <a:gd name="connsiteX6" fmla="*/ 899431 w 1234715"/>
              <a:gd name="connsiteY6" fmla="*/ 2029565 h 2735917"/>
              <a:gd name="connsiteX7" fmla="*/ 271 w 1234715"/>
              <a:gd name="connsiteY7" fmla="*/ 2735685 h 2735917"/>
              <a:gd name="connsiteX8" fmla="*/ 797831 w 1234715"/>
              <a:gd name="connsiteY8" fmla="*/ 2110845 h 2735917"/>
              <a:gd name="connsiteX9" fmla="*/ 208551 w 1234715"/>
              <a:gd name="connsiteY9" fmla="*/ 2395325 h 2735917"/>
              <a:gd name="connsiteX10" fmla="*/ 523511 w 1234715"/>
              <a:gd name="connsiteY10" fmla="*/ 2004165 h 2735917"/>
              <a:gd name="connsiteX11" fmla="*/ 203471 w 1234715"/>
              <a:gd name="connsiteY11" fmla="*/ 2237845 h 2735917"/>
              <a:gd name="connsiteX12" fmla="*/ 797831 w 1234715"/>
              <a:gd name="connsiteY12" fmla="*/ 1897485 h 2735917"/>
              <a:gd name="connsiteX13" fmla="*/ 411751 w 1234715"/>
              <a:gd name="connsiteY13" fmla="*/ 1038965 h 2735917"/>
              <a:gd name="connsiteX14" fmla="*/ 269511 w 1234715"/>
              <a:gd name="connsiteY14" fmla="*/ 348085 h 2735917"/>
              <a:gd name="connsiteX15" fmla="*/ 802911 w 1234715"/>
              <a:gd name="connsiteY15" fmla="*/ 1348845 h 2735917"/>
              <a:gd name="connsiteX16" fmla="*/ 594631 w 1234715"/>
              <a:gd name="connsiteY16" fmla="*/ 622405 h 2735917"/>
              <a:gd name="connsiteX17" fmla="*/ 1229631 w 1234715"/>
              <a:gd name="connsiteY17" fmla="*/ 1221845 h 2735917"/>
              <a:gd name="connsiteX18" fmla="*/ 340631 w 1234715"/>
              <a:gd name="connsiteY18" fmla="*/ 83925 h 2735917"/>
              <a:gd name="connsiteX19" fmla="*/ 406671 w 1234715"/>
              <a:gd name="connsiteY19" fmla="*/ 104245 h 273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715" h="2735917">
                <a:moveTo>
                  <a:pt x="406671" y="104245"/>
                </a:moveTo>
                <a:cubicBezTo>
                  <a:pt x="419371" y="136418"/>
                  <a:pt x="299991" y="28045"/>
                  <a:pt x="416831" y="276965"/>
                </a:cubicBezTo>
                <a:cubicBezTo>
                  <a:pt x="533671" y="525885"/>
                  <a:pt x="1024738" y="1486005"/>
                  <a:pt x="1107711" y="1597765"/>
                </a:cubicBezTo>
                <a:cubicBezTo>
                  <a:pt x="1190684" y="1709525"/>
                  <a:pt x="896891" y="924665"/>
                  <a:pt x="914671" y="947525"/>
                </a:cubicBezTo>
                <a:cubicBezTo>
                  <a:pt x="932451" y="970385"/>
                  <a:pt x="1171211" y="1591838"/>
                  <a:pt x="1214391" y="1734925"/>
                </a:cubicBezTo>
                <a:cubicBezTo>
                  <a:pt x="1257571" y="1878012"/>
                  <a:pt x="1226244" y="1756938"/>
                  <a:pt x="1173751" y="1806045"/>
                </a:cubicBezTo>
                <a:cubicBezTo>
                  <a:pt x="1121258" y="1855152"/>
                  <a:pt x="1095011" y="1874625"/>
                  <a:pt x="899431" y="2029565"/>
                </a:cubicBezTo>
                <a:lnTo>
                  <a:pt x="271" y="2735685"/>
                </a:lnTo>
                <a:cubicBezTo>
                  <a:pt x="-16662" y="2749232"/>
                  <a:pt x="763118" y="2167572"/>
                  <a:pt x="797831" y="2110845"/>
                </a:cubicBezTo>
                <a:cubicBezTo>
                  <a:pt x="832544" y="2054118"/>
                  <a:pt x="254271" y="2413105"/>
                  <a:pt x="208551" y="2395325"/>
                </a:cubicBezTo>
                <a:cubicBezTo>
                  <a:pt x="162831" y="2377545"/>
                  <a:pt x="524358" y="2030412"/>
                  <a:pt x="523511" y="2004165"/>
                </a:cubicBezTo>
                <a:cubicBezTo>
                  <a:pt x="522664" y="1977918"/>
                  <a:pt x="157751" y="2255625"/>
                  <a:pt x="203471" y="2237845"/>
                </a:cubicBezTo>
                <a:cubicBezTo>
                  <a:pt x="249191" y="2220065"/>
                  <a:pt x="763118" y="2097298"/>
                  <a:pt x="797831" y="1897485"/>
                </a:cubicBezTo>
                <a:cubicBezTo>
                  <a:pt x="832544" y="1697672"/>
                  <a:pt x="499804" y="1297198"/>
                  <a:pt x="411751" y="1038965"/>
                </a:cubicBezTo>
                <a:cubicBezTo>
                  <a:pt x="323698" y="780732"/>
                  <a:pt x="204318" y="296438"/>
                  <a:pt x="269511" y="348085"/>
                </a:cubicBezTo>
                <a:cubicBezTo>
                  <a:pt x="334704" y="399732"/>
                  <a:pt x="748724" y="1303125"/>
                  <a:pt x="802911" y="1348845"/>
                </a:cubicBezTo>
                <a:cubicBezTo>
                  <a:pt x="857098" y="1394565"/>
                  <a:pt x="523511" y="643572"/>
                  <a:pt x="594631" y="622405"/>
                </a:cubicBezTo>
                <a:cubicBezTo>
                  <a:pt x="665751" y="601238"/>
                  <a:pt x="1271964" y="1311592"/>
                  <a:pt x="1229631" y="1221845"/>
                </a:cubicBezTo>
                <a:cubicBezTo>
                  <a:pt x="1187298" y="1132098"/>
                  <a:pt x="483718" y="268498"/>
                  <a:pt x="340631" y="83925"/>
                </a:cubicBezTo>
                <a:cubicBezTo>
                  <a:pt x="197544" y="-100648"/>
                  <a:pt x="393971" y="72072"/>
                  <a:pt x="406671" y="104245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BEA47B8E-56EC-40CE-BC1A-A92FBB19EDE5}"/>
              </a:ext>
            </a:extLst>
          </p:cNvPr>
          <p:cNvSpPr/>
          <p:nvPr/>
        </p:nvSpPr>
        <p:spPr>
          <a:xfrm>
            <a:off x="7503159" y="3879963"/>
            <a:ext cx="1616223" cy="2291496"/>
          </a:xfrm>
          <a:custGeom>
            <a:avLst/>
            <a:gdLst>
              <a:gd name="connsiteX0" fmla="*/ 1000761 w 1616223"/>
              <a:gd name="connsiteY0" fmla="*/ 981597 h 2291496"/>
              <a:gd name="connsiteX1" fmla="*/ 543561 w 1616223"/>
              <a:gd name="connsiteY1" fmla="*/ 1667397 h 2291496"/>
              <a:gd name="connsiteX2" fmla="*/ 218441 w 1616223"/>
              <a:gd name="connsiteY2" fmla="*/ 1890917 h 2291496"/>
              <a:gd name="connsiteX3" fmla="*/ 777241 w 1616223"/>
              <a:gd name="connsiteY3" fmla="*/ 1433717 h 2291496"/>
              <a:gd name="connsiteX4" fmla="*/ 1 w 1616223"/>
              <a:gd name="connsiteY4" fmla="*/ 2287157 h 2291496"/>
              <a:gd name="connsiteX5" fmla="*/ 772161 w 1616223"/>
              <a:gd name="connsiteY5" fmla="*/ 1723277 h 2291496"/>
              <a:gd name="connsiteX6" fmla="*/ 1615441 w 1616223"/>
              <a:gd name="connsiteY6" fmla="*/ 803797 h 2291496"/>
              <a:gd name="connsiteX7" fmla="*/ 619761 w 1616223"/>
              <a:gd name="connsiteY7" fmla="*/ 1855357 h 2291496"/>
              <a:gd name="connsiteX8" fmla="*/ 1285241 w 1616223"/>
              <a:gd name="connsiteY8" fmla="*/ 1413397 h 2291496"/>
              <a:gd name="connsiteX9" fmla="*/ 1137921 w 1616223"/>
              <a:gd name="connsiteY9" fmla="*/ 1885837 h 2291496"/>
              <a:gd name="connsiteX10" fmla="*/ 1483361 w 1616223"/>
              <a:gd name="connsiteY10" fmla="*/ 961277 h 2291496"/>
              <a:gd name="connsiteX11" fmla="*/ 360681 w 1616223"/>
              <a:gd name="connsiteY11" fmla="*/ 1926477 h 2291496"/>
              <a:gd name="connsiteX12" fmla="*/ 762001 w 1616223"/>
              <a:gd name="connsiteY12" fmla="*/ 1525157 h 2291496"/>
              <a:gd name="connsiteX13" fmla="*/ 838201 w 1616223"/>
              <a:gd name="connsiteY13" fmla="*/ 1184797 h 2291496"/>
              <a:gd name="connsiteX14" fmla="*/ 284481 w 1616223"/>
              <a:gd name="connsiteY14" fmla="*/ 1157 h 2291496"/>
              <a:gd name="connsiteX15" fmla="*/ 772161 w 1616223"/>
              <a:gd name="connsiteY15" fmla="*/ 971437 h 2291496"/>
              <a:gd name="connsiteX16" fmla="*/ 711201 w 1616223"/>
              <a:gd name="connsiteY16" fmla="*/ 1271157 h 2291496"/>
              <a:gd name="connsiteX17" fmla="*/ 518161 w 1616223"/>
              <a:gd name="connsiteY17" fmla="*/ 1118757 h 2291496"/>
              <a:gd name="connsiteX18" fmla="*/ 457201 w 1616223"/>
              <a:gd name="connsiteY18" fmla="*/ 1027317 h 2291496"/>
              <a:gd name="connsiteX19" fmla="*/ 645161 w 1616223"/>
              <a:gd name="connsiteY19" fmla="*/ 1611517 h 2291496"/>
              <a:gd name="connsiteX20" fmla="*/ 762001 w 1616223"/>
              <a:gd name="connsiteY20" fmla="*/ 1230517 h 2291496"/>
              <a:gd name="connsiteX21" fmla="*/ 1000761 w 1616223"/>
              <a:gd name="connsiteY21" fmla="*/ 981597 h 229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16223" h="2291496">
                <a:moveTo>
                  <a:pt x="1000761" y="981597"/>
                </a:moveTo>
                <a:cubicBezTo>
                  <a:pt x="964354" y="1054410"/>
                  <a:pt x="673948" y="1515844"/>
                  <a:pt x="543561" y="1667397"/>
                </a:cubicBezTo>
                <a:cubicBezTo>
                  <a:pt x="413174" y="1818950"/>
                  <a:pt x="179494" y="1929864"/>
                  <a:pt x="218441" y="1890917"/>
                </a:cubicBezTo>
                <a:cubicBezTo>
                  <a:pt x="257388" y="1851970"/>
                  <a:pt x="813648" y="1367677"/>
                  <a:pt x="777241" y="1433717"/>
                </a:cubicBezTo>
                <a:cubicBezTo>
                  <a:pt x="740834" y="1499757"/>
                  <a:pt x="848" y="2238897"/>
                  <a:pt x="1" y="2287157"/>
                </a:cubicBezTo>
                <a:cubicBezTo>
                  <a:pt x="-846" y="2335417"/>
                  <a:pt x="502921" y="1970504"/>
                  <a:pt x="772161" y="1723277"/>
                </a:cubicBezTo>
                <a:cubicBezTo>
                  <a:pt x="1041401" y="1476050"/>
                  <a:pt x="1640841" y="781784"/>
                  <a:pt x="1615441" y="803797"/>
                </a:cubicBezTo>
                <a:cubicBezTo>
                  <a:pt x="1590041" y="825810"/>
                  <a:pt x="674794" y="1753757"/>
                  <a:pt x="619761" y="1855357"/>
                </a:cubicBezTo>
                <a:cubicBezTo>
                  <a:pt x="564728" y="1956957"/>
                  <a:pt x="1198881" y="1408317"/>
                  <a:pt x="1285241" y="1413397"/>
                </a:cubicBezTo>
                <a:cubicBezTo>
                  <a:pt x="1371601" y="1418477"/>
                  <a:pt x="1104901" y="1961190"/>
                  <a:pt x="1137921" y="1885837"/>
                </a:cubicBezTo>
                <a:cubicBezTo>
                  <a:pt x="1170941" y="1810484"/>
                  <a:pt x="1612901" y="954504"/>
                  <a:pt x="1483361" y="961277"/>
                </a:cubicBezTo>
                <a:cubicBezTo>
                  <a:pt x="1353821" y="968050"/>
                  <a:pt x="480908" y="1832497"/>
                  <a:pt x="360681" y="1926477"/>
                </a:cubicBezTo>
                <a:cubicBezTo>
                  <a:pt x="240454" y="2020457"/>
                  <a:pt x="682414" y="1648770"/>
                  <a:pt x="762001" y="1525157"/>
                </a:cubicBezTo>
                <a:cubicBezTo>
                  <a:pt x="841588" y="1401544"/>
                  <a:pt x="917788" y="1438797"/>
                  <a:pt x="838201" y="1184797"/>
                </a:cubicBezTo>
                <a:cubicBezTo>
                  <a:pt x="758614" y="930797"/>
                  <a:pt x="295488" y="36717"/>
                  <a:pt x="284481" y="1157"/>
                </a:cubicBezTo>
                <a:cubicBezTo>
                  <a:pt x="273474" y="-34403"/>
                  <a:pt x="701041" y="759771"/>
                  <a:pt x="772161" y="971437"/>
                </a:cubicBezTo>
                <a:cubicBezTo>
                  <a:pt x="843281" y="1183103"/>
                  <a:pt x="753534" y="1246604"/>
                  <a:pt x="711201" y="1271157"/>
                </a:cubicBezTo>
                <a:cubicBezTo>
                  <a:pt x="668868" y="1295710"/>
                  <a:pt x="560494" y="1159397"/>
                  <a:pt x="518161" y="1118757"/>
                </a:cubicBezTo>
                <a:cubicBezTo>
                  <a:pt x="475828" y="1078117"/>
                  <a:pt x="436034" y="945190"/>
                  <a:pt x="457201" y="1027317"/>
                </a:cubicBezTo>
                <a:cubicBezTo>
                  <a:pt x="478368" y="1109444"/>
                  <a:pt x="594361" y="1577650"/>
                  <a:pt x="645161" y="1611517"/>
                </a:cubicBezTo>
                <a:cubicBezTo>
                  <a:pt x="695961" y="1645384"/>
                  <a:pt x="698501" y="1332964"/>
                  <a:pt x="762001" y="1230517"/>
                </a:cubicBezTo>
                <a:cubicBezTo>
                  <a:pt x="825501" y="1128070"/>
                  <a:pt x="1037168" y="908784"/>
                  <a:pt x="1000761" y="981597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FD71B293-0C0A-45A3-AA1D-194FF9F2D5D2}"/>
              </a:ext>
            </a:extLst>
          </p:cNvPr>
          <p:cNvSpPr/>
          <p:nvPr/>
        </p:nvSpPr>
        <p:spPr>
          <a:xfrm>
            <a:off x="3440954" y="2529664"/>
            <a:ext cx="1431621" cy="1615200"/>
          </a:xfrm>
          <a:custGeom>
            <a:avLst/>
            <a:gdLst>
              <a:gd name="connsiteX0" fmla="*/ 1431613 w 1431621"/>
              <a:gd name="connsiteY0" fmla="*/ 133103 h 1615200"/>
              <a:gd name="connsiteX1" fmla="*/ 961713 w 1431621"/>
              <a:gd name="connsiteY1" fmla="*/ 751169 h 1615200"/>
              <a:gd name="connsiteX2" fmla="*/ 860113 w 1431621"/>
              <a:gd name="connsiteY2" fmla="*/ 1373469 h 1615200"/>
              <a:gd name="connsiteX3" fmla="*/ 1169146 w 1431621"/>
              <a:gd name="connsiteY3" fmla="*/ 416736 h 1615200"/>
              <a:gd name="connsiteX4" fmla="*/ 834713 w 1431621"/>
              <a:gd name="connsiteY4" fmla="*/ 1470836 h 1615200"/>
              <a:gd name="connsiteX5" fmla="*/ 809313 w 1431621"/>
              <a:gd name="connsiteY5" fmla="*/ 912036 h 1615200"/>
              <a:gd name="connsiteX6" fmla="*/ 902446 w 1431621"/>
              <a:gd name="connsiteY6" fmla="*/ 6103 h 1615200"/>
              <a:gd name="connsiteX7" fmla="*/ 758513 w 1431621"/>
              <a:gd name="connsiteY7" fmla="*/ 569136 h 1615200"/>
              <a:gd name="connsiteX8" fmla="*/ 326713 w 1431621"/>
              <a:gd name="connsiteY8" fmla="*/ 1589369 h 1615200"/>
              <a:gd name="connsiteX9" fmla="*/ 385979 w 1431621"/>
              <a:gd name="connsiteY9" fmla="*/ 1242236 h 1615200"/>
              <a:gd name="connsiteX10" fmla="*/ 479113 w 1431621"/>
              <a:gd name="connsiteY10" fmla="*/ 505636 h 1615200"/>
              <a:gd name="connsiteX11" fmla="*/ 746 w 1431621"/>
              <a:gd name="connsiteY11" fmla="*/ 1589369 h 1615200"/>
              <a:gd name="connsiteX12" fmla="*/ 606113 w 1431621"/>
              <a:gd name="connsiteY12" fmla="*/ 18803 h 1615200"/>
              <a:gd name="connsiteX13" fmla="*/ 631513 w 1431621"/>
              <a:gd name="connsiteY13" fmla="*/ 818903 h 1615200"/>
              <a:gd name="connsiteX14" fmla="*/ 932079 w 1431621"/>
              <a:gd name="connsiteY14" fmla="*/ 255869 h 1615200"/>
              <a:gd name="connsiteX15" fmla="*/ 949013 w 1431621"/>
              <a:gd name="connsiteY15" fmla="*/ 861236 h 1615200"/>
              <a:gd name="connsiteX16" fmla="*/ 1431613 w 1431621"/>
              <a:gd name="connsiteY16" fmla="*/ 133103 h 16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31621" h="1615200">
                <a:moveTo>
                  <a:pt x="1431613" y="133103"/>
                </a:moveTo>
                <a:cubicBezTo>
                  <a:pt x="1433730" y="114758"/>
                  <a:pt x="1056963" y="544441"/>
                  <a:pt x="961713" y="751169"/>
                </a:cubicBezTo>
                <a:cubicBezTo>
                  <a:pt x="866463" y="957897"/>
                  <a:pt x="825541" y="1429208"/>
                  <a:pt x="860113" y="1373469"/>
                </a:cubicBezTo>
                <a:cubicBezTo>
                  <a:pt x="894685" y="1317730"/>
                  <a:pt x="1173379" y="400508"/>
                  <a:pt x="1169146" y="416736"/>
                </a:cubicBezTo>
                <a:cubicBezTo>
                  <a:pt x="1164913" y="432964"/>
                  <a:pt x="894685" y="1388286"/>
                  <a:pt x="834713" y="1470836"/>
                </a:cubicBezTo>
                <a:cubicBezTo>
                  <a:pt x="774741" y="1553386"/>
                  <a:pt x="798024" y="1156158"/>
                  <a:pt x="809313" y="912036"/>
                </a:cubicBezTo>
                <a:cubicBezTo>
                  <a:pt x="820602" y="667914"/>
                  <a:pt x="910913" y="63253"/>
                  <a:pt x="902446" y="6103"/>
                </a:cubicBezTo>
                <a:cubicBezTo>
                  <a:pt x="893979" y="-51047"/>
                  <a:pt x="854469" y="305258"/>
                  <a:pt x="758513" y="569136"/>
                </a:cubicBezTo>
                <a:cubicBezTo>
                  <a:pt x="662557" y="833014"/>
                  <a:pt x="388802" y="1477186"/>
                  <a:pt x="326713" y="1589369"/>
                </a:cubicBezTo>
                <a:cubicBezTo>
                  <a:pt x="264624" y="1701552"/>
                  <a:pt x="360579" y="1422858"/>
                  <a:pt x="385979" y="1242236"/>
                </a:cubicBezTo>
                <a:cubicBezTo>
                  <a:pt x="411379" y="1061614"/>
                  <a:pt x="543318" y="447781"/>
                  <a:pt x="479113" y="505636"/>
                </a:cubicBezTo>
                <a:cubicBezTo>
                  <a:pt x="414907" y="563492"/>
                  <a:pt x="-20421" y="1670508"/>
                  <a:pt x="746" y="1589369"/>
                </a:cubicBezTo>
                <a:cubicBezTo>
                  <a:pt x="21913" y="1508230"/>
                  <a:pt x="500985" y="147214"/>
                  <a:pt x="606113" y="18803"/>
                </a:cubicBezTo>
                <a:cubicBezTo>
                  <a:pt x="711241" y="-109608"/>
                  <a:pt x="577185" y="779392"/>
                  <a:pt x="631513" y="818903"/>
                </a:cubicBezTo>
                <a:cubicBezTo>
                  <a:pt x="685841" y="858414"/>
                  <a:pt x="879162" y="248814"/>
                  <a:pt x="932079" y="255869"/>
                </a:cubicBezTo>
                <a:cubicBezTo>
                  <a:pt x="984996" y="262924"/>
                  <a:pt x="865052" y="884519"/>
                  <a:pt x="949013" y="861236"/>
                </a:cubicBezTo>
                <a:cubicBezTo>
                  <a:pt x="1032974" y="837953"/>
                  <a:pt x="1429496" y="151448"/>
                  <a:pt x="1431613" y="133103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7AD8D9FD-F28A-4B80-8572-A2D24BBE3DC2}"/>
              </a:ext>
            </a:extLst>
          </p:cNvPr>
          <p:cNvSpPr/>
          <p:nvPr/>
        </p:nvSpPr>
        <p:spPr>
          <a:xfrm>
            <a:off x="2746078" y="2339974"/>
            <a:ext cx="854443" cy="1280351"/>
          </a:xfrm>
          <a:custGeom>
            <a:avLst/>
            <a:gdLst>
              <a:gd name="connsiteX0" fmla="*/ 635297 w 854443"/>
              <a:gd name="connsiteY0" fmla="*/ 127001 h 1280351"/>
              <a:gd name="connsiteX1" fmla="*/ 632122 w 854443"/>
              <a:gd name="connsiteY1" fmla="*/ 831851 h 1280351"/>
              <a:gd name="connsiteX2" fmla="*/ 603547 w 854443"/>
              <a:gd name="connsiteY2" fmla="*/ 908051 h 1280351"/>
              <a:gd name="connsiteX3" fmla="*/ 25697 w 854443"/>
              <a:gd name="connsiteY3" fmla="*/ 1092201 h 1280351"/>
              <a:gd name="connsiteX4" fmla="*/ 139997 w 854443"/>
              <a:gd name="connsiteY4" fmla="*/ 1066801 h 1280351"/>
              <a:gd name="connsiteX5" fmla="*/ 489247 w 854443"/>
              <a:gd name="connsiteY5" fmla="*/ 920751 h 1280351"/>
              <a:gd name="connsiteX6" fmla="*/ 38397 w 854443"/>
              <a:gd name="connsiteY6" fmla="*/ 1273176 h 1280351"/>
              <a:gd name="connsiteX7" fmla="*/ 155872 w 854443"/>
              <a:gd name="connsiteY7" fmla="*/ 1123951 h 1280351"/>
              <a:gd name="connsiteX8" fmla="*/ 482897 w 854443"/>
              <a:gd name="connsiteY8" fmla="*/ 727076 h 1280351"/>
              <a:gd name="connsiteX9" fmla="*/ 590847 w 854443"/>
              <a:gd name="connsiteY9" fmla="*/ 177801 h 1280351"/>
              <a:gd name="connsiteX10" fmla="*/ 517822 w 854443"/>
              <a:gd name="connsiteY10" fmla="*/ 854076 h 1280351"/>
              <a:gd name="connsiteX11" fmla="*/ 546397 w 854443"/>
              <a:gd name="connsiteY11" fmla="*/ 819151 h 1280351"/>
              <a:gd name="connsiteX12" fmla="*/ 568622 w 854443"/>
              <a:gd name="connsiteY12" fmla="*/ 641351 h 1280351"/>
              <a:gd name="connsiteX13" fmla="*/ 603547 w 854443"/>
              <a:gd name="connsiteY13" fmla="*/ 447676 h 1280351"/>
              <a:gd name="connsiteX14" fmla="*/ 854372 w 854443"/>
              <a:gd name="connsiteY14" fmla="*/ 25401 h 1280351"/>
              <a:gd name="connsiteX15" fmla="*/ 635297 w 854443"/>
              <a:gd name="connsiteY15" fmla="*/ 127001 h 128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4443" h="1280351">
                <a:moveTo>
                  <a:pt x="635297" y="127001"/>
                </a:moveTo>
                <a:cubicBezTo>
                  <a:pt x="598255" y="261409"/>
                  <a:pt x="637414" y="701676"/>
                  <a:pt x="632122" y="831851"/>
                </a:cubicBezTo>
                <a:cubicBezTo>
                  <a:pt x="626830" y="962026"/>
                  <a:pt x="704618" y="864659"/>
                  <a:pt x="603547" y="908051"/>
                </a:cubicBezTo>
                <a:cubicBezTo>
                  <a:pt x="502476" y="951443"/>
                  <a:pt x="102955" y="1065743"/>
                  <a:pt x="25697" y="1092201"/>
                </a:cubicBezTo>
                <a:cubicBezTo>
                  <a:pt x="-51561" y="1118659"/>
                  <a:pt x="62739" y="1095376"/>
                  <a:pt x="139997" y="1066801"/>
                </a:cubicBezTo>
                <a:cubicBezTo>
                  <a:pt x="217255" y="1038226"/>
                  <a:pt x="506180" y="886355"/>
                  <a:pt x="489247" y="920751"/>
                </a:cubicBezTo>
                <a:cubicBezTo>
                  <a:pt x="472314" y="955147"/>
                  <a:pt x="93959" y="1239309"/>
                  <a:pt x="38397" y="1273176"/>
                </a:cubicBezTo>
                <a:cubicBezTo>
                  <a:pt x="-17165" y="1307043"/>
                  <a:pt x="81789" y="1214968"/>
                  <a:pt x="155872" y="1123951"/>
                </a:cubicBezTo>
                <a:cubicBezTo>
                  <a:pt x="229955" y="1032934"/>
                  <a:pt x="410401" y="884768"/>
                  <a:pt x="482897" y="727076"/>
                </a:cubicBezTo>
                <a:cubicBezTo>
                  <a:pt x="555393" y="569384"/>
                  <a:pt x="585026" y="156634"/>
                  <a:pt x="590847" y="177801"/>
                </a:cubicBezTo>
                <a:cubicBezTo>
                  <a:pt x="596668" y="198968"/>
                  <a:pt x="525230" y="747184"/>
                  <a:pt x="517822" y="854076"/>
                </a:cubicBezTo>
                <a:cubicBezTo>
                  <a:pt x="510414" y="960968"/>
                  <a:pt x="537930" y="854605"/>
                  <a:pt x="546397" y="819151"/>
                </a:cubicBezTo>
                <a:cubicBezTo>
                  <a:pt x="554864" y="783697"/>
                  <a:pt x="559097" y="703264"/>
                  <a:pt x="568622" y="641351"/>
                </a:cubicBezTo>
                <a:cubicBezTo>
                  <a:pt x="578147" y="579439"/>
                  <a:pt x="555922" y="550334"/>
                  <a:pt x="603547" y="447676"/>
                </a:cubicBezTo>
                <a:cubicBezTo>
                  <a:pt x="651172" y="345018"/>
                  <a:pt x="850139" y="74613"/>
                  <a:pt x="854372" y="25401"/>
                </a:cubicBezTo>
                <a:cubicBezTo>
                  <a:pt x="858605" y="-23812"/>
                  <a:pt x="672339" y="-7407"/>
                  <a:pt x="635297" y="127001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79E2108C-42E3-4466-81EC-31CBC435F829}"/>
              </a:ext>
            </a:extLst>
          </p:cNvPr>
          <p:cNvSpPr/>
          <p:nvPr/>
        </p:nvSpPr>
        <p:spPr>
          <a:xfrm>
            <a:off x="6661836" y="2378568"/>
            <a:ext cx="285008" cy="1274094"/>
          </a:xfrm>
          <a:custGeom>
            <a:avLst/>
            <a:gdLst>
              <a:gd name="connsiteX0" fmla="*/ 281889 w 285008"/>
              <a:gd name="connsiteY0" fmla="*/ 37607 h 1274094"/>
              <a:gd name="connsiteX1" fmla="*/ 243789 w 285008"/>
              <a:gd name="connsiteY1" fmla="*/ 101107 h 1274094"/>
              <a:gd name="connsiteX2" fmla="*/ 69164 w 285008"/>
              <a:gd name="connsiteY2" fmla="*/ 1082182 h 1274094"/>
              <a:gd name="connsiteX3" fmla="*/ 266014 w 285008"/>
              <a:gd name="connsiteY3" fmla="*/ 415432 h 1274094"/>
              <a:gd name="connsiteX4" fmla="*/ 5664 w 285008"/>
              <a:gd name="connsiteY4" fmla="*/ 1272682 h 1274094"/>
              <a:gd name="connsiteX5" fmla="*/ 94564 w 285008"/>
              <a:gd name="connsiteY5" fmla="*/ 605932 h 1274094"/>
              <a:gd name="connsiteX6" fmla="*/ 186639 w 285008"/>
              <a:gd name="connsiteY6" fmla="*/ 155082 h 1274094"/>
              <a:gd name="connsiteX7" fmla="*/ 281889 w 285008"/>
              <a:gd name="connsiteY7" fmla="*/ 37607 h 127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008" h="1274094">
                <a:moveTo>
                  <a:pt x="281889" y="37607"/>
                </a:moveTo>
                <a:cubicBezTo>
                  <a:pt x="291414" y="28611"/>
                  <a:pt x="279243" y="-72989"/>
                  <a:pt x="243789" y="101107"/>
                </a:cubicBezTo>
                <a:cubicBezTo>
                  <a:pt x="208335" y="275203"/>
                  <a:pt x="65460" y="1029795"/>
                  <a:pt x="69164" y="1082182"/>
                </a:cubicBezTo>
                <a:cubicBezTo>
                  <a:pt x="72868" y="1134570"/>
                  <a:pt x="276597" y="383682"/>
                  <a:pt x="266014" y="415432"/>
                </a:cubicBezTo>
                <a:cubicBezTo>
                  <a:pt x="255431" y="447182"/>
                  <a:pt x="34239" y="1240932"/>
                  <a:pt x="5664" y="1272682"/>
                </a:cubicBezTo>
                <a:cubicBezTo>
                  <a:pt x="-22911" y="1304432"/>
                  <a:pt x="64402" y="792199"/>
                  <a:pt x="94564" y="605932"/>
                </a:cubicBezTo>
                <a:cubicBezTo>
                  <a:pt x="124726" y="419665"/>
                  <a:pt x="153831" y="257211"/>
                  <a:pt x="186639" y="155082"/>
                </a:cubicBezTo>
                <a:cubicBezTo>
                  <a:pt x="219447" y="52953"/>
                  <a:pt x="272364" y="46603"/>
                  <a:pt x="281889" y="37607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: 図形 308">
            <a:extLst>
              <a:ext uri="{FF2B5EF4-FFF2-40B4-BE49-F238E27FC236}">
                <a16:creationId xmlns:a16="http://schemas.microsoft.com/office/drawing/2014/main" id="{33B71AF5-927B-4662-AEB7-DC902C1879F0}"/>
              </a:ext>
            </a:extLst>
          </p:cNvPr>
          <p:cNvSpPr/>
          <p:nvPr/>
        </p:nvSpPr>
        <p:spPr>
          <a:xfrm>
            <a:off x="6412704" y="2492332"/>
            <a:ext cx="944642" cy="1963053"/>
          </a:xfrm>
          <a:custGeom>
            <a:avLst/>
            <a:gdLst>
              <a:gd name="connsiteX0" fmla="*/ 908846 w 944642"/>
              <a:gd name="connsiteY0" fmla="*/ 107993 h 1963053"/>
              <a:gd name="connsiteX1" fmla="*/ 861221 w 944642"/>
              <a:gd name="connsiteY1" fmla="*/ 181018 h 1963053"/>
              <a:gd name="connsiteX2" fmla="*/ 280196 w 944642"/>
              <a:gd name="connsiteY2" fmla="*/ 1571668 h 1963053"/>
              <a:gd name="connsiteX3" fmla="*/ 686596 w 944642"/>
              <a:gd name="connsiteY3" fmla="*/ 504868 h 1963053"/>
              <a:gd name="connsiteX4" fmla="*/ 194471 w 944642"/>
              <a:gd name="connsiteY4" fmla="*/ 1612943 h 1963053"/>
              <a:gd name="connsiteX5" fmla="*/ 13496 w 944642"/>
              <a:gd name="connsiteY5" fmla="*/ 1905043 h 1963053"/>
              <a:gd name="connsiteX6" fmla="*/ 524671 w 944642"/>
              <a:gd name="connsiteY6" fmla="*/ 606468 h 1963053"/>
              <a:gd name="connsiteX7" fmla="*/ 578646 w 944642"/>
              <a:gd name="connsiteY7" fmla="*/ 546143 h 1963053"/>
              <a:gd name="connsiteX8" fmla="*/ 238921 w 944642"/>
              <a:gd name="connsiteY8" fmla="*/ 1549443 h 1963053"/>
              <a:gd name="connsiteX9" fmla="*/ 553246 w 944642"/>
              <a:gd name="connsiteY9" fmla="*/ 1022393 h 1963053"/>
              <a:gd name="connsiteX10" fmla="*/ 908846 w 944642"/>
              <a:gd name="connsiteY10" fmla="*/ 107993 h 196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4642" h="1963053">
                <a:moveTo>
                  <a:pt x="908846" y="107993"/>
                </a:moveTo>
                <a:cubicBezTo>
                  <a:pt x="960175" y="-32236"/>
                  <a:pt x="965996" y="-62928"/>
                  <a:pt x="861221" y="181018"/>
                </a:cubicBezTo>
                <a:cubicBezTo>
                  <a:pt x="756446" y="424964"/>
                  <a:pt x="309300" y="1517693"/>
                  <a:pt x="280196" y="1571668"/>
                </a:cubicBezTo>
                <a:cubicBezTo>
                  <a:pt x="251092" y="1625643"/>
                  <a:pt x="700883" y="497989"/>
                  <a:pt x="686596" y="504868"/>
                </a:cubicBezTo>
                <a:cubicBezTo>
                  <a:pt x="672308" y="511747"/>
                  <a:pt x="306654" y="1379581"/>
                  <a:pt x="194471" y="1612943"/>
                </a:cubicBezTo>
                <a:cubicBezTo>
                  <a:pt x="82288" y="1846306"/>
                  <a:pt x="-41537" y="2072789"/>
                  <a:pt x="13496" y="1905043"/>
                </a:cubicBezTo>
                <a:cubicBezTo>
                  <a:pt x="68529" y="1737297"/>
                  <a:pt x="430479" y="832951"/>
                  <a:pt x="524671" y="606468"/>
                </a:cubicBezTo>
                <a:cubicBezTo>
                  <a:pt x="618863" y="379985"/>
                  <a:pt x="626271" y="388981"/>
                  <a:pt x="578646" y="546143"/>
                </a:cubicBezTo>
                <a:cubicBezTo>
                  <a:pt x="531021" y="703305"/>
                  <a:pt x="243154" y="1470068"/>
                  <a:pt x="238921" y="1549443"/>
                </a:cubicBezTo>
                <a:cubicBezTo>
                  <a:pt x="234688" y="1628818"/>
                  <a:pt x="436300" y="1268455"/>
                  <a:pt x="553246" y="1022393"/>
                </a:cubicBezTo>
                <a:cubicBezTo>
                  <a:pt x="670192" y="776331"/>
                  <a:pt x="857517" y="248222"/>
                  <a:pt x="908846" y="107993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5E25B981-081E-4444-8FF7-A4326C09181D}"/>
              </a:ext>
            </a:extLst>
          </p:cNvPr>
          <p:cNvSpPr/>
          <p:nvPr/>
        </p:nvSpPr>
        <p:spPr>
          <a:xfrm>
            <a:off x="7138814" y="2553763"/>
            <a:ext cx="450783" cy="2069106"/>
          </a:xfrm>
          <a:custGeom>
            <a:avLst/>
            <a:gdLst>
              <a:gd name="connsiteX0" fmla="*/ 29066 w 450783"/>
              <a:gd name="connsiteY0" fmla="*/ 67517 h 2069106"/>
              <a:gd name="connsiteX1" fmla="*/ 64626 w 450783"/>
              <a:gd name="connsiteY1" fmla="*/ 219917 h 2069106"/>
              <a:gd name="connsiteX2" fmla="*/ 445626 w 450783"/>
              <a:gd name="connsiteY2" fmla="*/ 1398477 h 2069106"/>
              <a:gd name="connsiteX3" fmla="*/ 242426 w 450783"/>
              <a:gd name="connsiteY3" fmla="*/ 697437 h 2069106"/>
              <a:gd name="connsiteX4" fmla="*/ 247506 w 450783"/>
              <a:gd name="connsiteY4" fmla="*/ 1632157 h 2069106"/>
              <a:gd name="connsiteX5" fmla="*/ 420226 w 450783"/>
              <a:gd name="connsiteY5" fmla="*/ 2069037 h 2069106"/>
              <a:gd name="connsiteX6" fmla="*/ 389746 w 450783"/>
              <a:gd name="connsiteY6" fmla="*/ 1667717 h 2069106"/>
              <a:gd name="connsiteX7" fmla="*/ 450706 w 450783"/>
              <a:gd name="connsiteY7" fmla="*/ 1881077 h 2069106"/>
              <a:gd name="connsiteX8" fmla="*/ 399906 w 450783"/>
              <a:gd name="connsiteY8" fmla="*/ 1398477 h 2069106"/>
              <a:gd name="connsiteX9" fmla="*/ 293226 w 450783"/>
              <a:gd name="connsiteY9" fmla="*/ 799037 h 2069106"/>
              <a:gd name="connsiteX10" fmla="*/ 364346 w 450783"/>
              <a:gd name="connsiteY10" fmla="*/ 997157 h 2069106"/>
              <a:gd name="connsiteX11" fmla="*/ 29066 w 450783"/>
              <a:gd name="connsiteY11" fmla="*/ 67517 h 20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0783" h="2069106">
                <a:moveTo>
                  <a:pt x="29066" y="67517"/>
                </a:moveTo>
                <a:cubicBezTo>
                  <a:pt x="-20887" y="-62023"/>
                  <a:pt x="-4801" y="-1910"/>
                  <a:pt x="64626" y="219917"/>
                </a:cubicBezTo>
                <a:cubicBezTo>
                  <a:pt x="134053" y="441744"/>
                  <a:pt x="415993" y="1318890"/>
                  <a:pt x="445626" y="1398477"/>
                </a:cubicBezTo>
                <a:cubicBezTo>
                  <a:pt x="475259" y="1478064"/>
                  <a:pt x="275446" y="658490"/>
                  <a:pt x="242426" y="697437"/>
                </a:cubicBezTo>
                <a:cubicBezTo>
                  <a:pt x="209406" y="736384"/>
                  <a:pt x="217873" y="1403557"/>
                  <a:pt x="247506" y="1632157"/>
                </a:cubicBezTo>
                <a:cubicBezTo>
                  <a:pt x="277139" y="1860757"/>
                  <a:pt x="396519" y="2063110"/>
                  <a:pt x="420226" y="2069037"/>
                </a:cubicBezTo>
                <a:cubicBezTo>
                  <a:pt x="443933" y="2074964"/>
                  <a:pt x="384666" y="1699044"/>
                  <a:pt x="389746" y="1667717"/>
                </a:cubicBezTo>
                <a:cubicBezTo>
                  <a:pt x="394826" y="1636390"/>
                  <a:pt x="449013" y="1925950"/>
                  <a:pt x="450706" y="1881077"/>
                </a:cubicBezTo>
                <a:cubicBezTo>
                  <a:pt x="452399" y="1836204"/>
                  <a:pt x="426153" y="1578817"/>
                  <a:pt x="399906" y="1398477"/>
                </a:cubicBezTo>
                <a:cubicBezTo>
                  <a:pt x="373659" y="1218137"/>
                  <a:pt x="299153" y="865924"/>
                  <a:pt x="293226" y="799037"/>
                </a:cubicBezTo>
                <a:cubicBezTo>
                  <a:pt x="287299" y="732150"/>
                  <a:pt x="410913" y="1117384"/>
                  <a:pt x="364346" y="997157"/>
                </a:cubicBezTo>
                <a:cubicBezTo>
                  <a:pt x="317779" y="876930"/>
                  <a:pt x="79019" y="197057"/>
                  <a:pt x="29066" y="67517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: 図形 310">
            <a:extLst>
              <a:ext uri="{FF2B5EF4-FFF2-40B4-BE49-F238E27FC236}">
                <a16:creationId xmlns:a16="http://schemas.microsoft.com/office/drawing/2014/main" id="{45BF0628-40B6-4098-8E71-01FCA5D9C37B}"/>
              </a:ext>
            </a:extLst>
          </p:cNvPr>
          <p:cNvSpPr/>
          <p:nvPr/>
        </p:nvSpPr>
        <p:spPr>
          <a:xfrm>
            <a:off x="4406738" y="5322153"/>
            <a:ext cx="1079384" cy="771318"/>
          </a:xfrm>
          <a:custGeom>
            <a:avLst/>
            <a:gdLst>
              <a:gd name="connsiteX0" fmla="*/ 14979 w 1079384"/>
              <a:gd name="connsiteY0" fmla="*/ 3380 h 771318"/>
              <a:gd name="connsiteX1" fmla="*/ 542029 w 1079384"/>
              <a:gd name="connsiteY1" fmla="*/ 397080 h 771318"/>
              <a:gd name="connsiteX2" fmla="*/ 389629 w 1079384"/>
              <a:gd name="connsiteY2" fmla="*/ 358980 h 771318"/>
              <a:gd name="connsiteX3" fmla="*/ 700779 w 1079384"/>
              <a:gd name="connsiteY3" fmla="*/ 496564 h 771318"/>
              <a:gd name="connsiteX4" fmla="*/ 848945 w 1079384"/>
              <a:gd name="connsiteY4" fmla="*/ 598164 h 771318"/>
              <a:gd name="connsiteX5" fmla="*/ 1001345 w 1079384"/>
              <a:gd name="connsiteY5" fmla="*/ 621447 h 771318"/>
              <a:gd name="connsiteX6" fmla="*/ 1026745 w 1079384"/>
              <a:gd name="connsiteY6" fmla="*/ 629914 h 771318"/>
              <a:gd name="connsiteX7" fmla="*/ 1077545 w 1079384"/>
              <a:gd name="connsiteY7" fmla="*/ 767497 h 771318"/>
              <a:gd name="connsiteX8" fmla="*/ 954779 w 1079384"/>
              <a:gd name="connsiteY8" fmla="*/ 729397 h 771318"/>
              <a:gd name="connsiteX9" fmla="*/ 757929 w 1079384"/>
              <a:gd name="connsiteY9" fmla="*/ 691297 h 771318"/>
              <a:gd name="connsiteX10" fmla="*/ 880695 w 1079384"/>
              <a:gd name="connsiteY10" fmla="*/ 712464 h 771318"/>
              <a:gd name="connsiteX11" fmla="*/ 675379 w 1079384"/>
              <a:gd name="connsiteY11" fmla="*/ 648964 h 771318"/>
              <a:gd name="connsiteX12" fmla="*/ 431962 w 1079384"/>
              <a:gd name="connsiteY12" fmla="*/ 441530 h 771318"/>
              <a:gd name="connsiteX13" fmla="*/ 383279 w 1079384"/>
              <a:gd name="connsiteY13" fmla="*/ 390730 h 771318"/>
              <a:gd name="connsiteX14" fmla="*/ 537795 w 1079384"/>
              <a:gd name="connsiteY14" fmla="*/ 532547 h 771318"/>
              <a:gd name="connsiteX15" fmla="*/ 421379 w 1079384"/>
              <a:gd name="connsiteY15" fmla="*/ 464814 h 771318"/>
              <a:gd name="connsiteX16" fmla="*/ 311312 w 1079384"/>
              <a:gd name="connsiteY16" fmla="*/ 350514 h 771318"/>
              <a:gd name="connsiteX17" fmla="*/ 156795 w 1079384"/>
              <a:gd name="connsiteY17" fmla="*/ 212930 h 771318"/>
              <a:gd name="connsiteX18" fmla="*/ 14979 w 1079384"/>
              <a:gd name="connsiteY18" fmla="*/ 3380 h 77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79384" h="771318">
                <a:moveTo>
                  <a:pt x="14979" y="3380"/>
                </a:moveTo>
                <a:cubicBezTo>
                  <a:pt x="79185" y="34072"/>
                  <a:pt x="479587" y="337813"/>
                  <a:pt x="542029" y="397080"/>
                </a:cubicBezTo>
                <a:cubicBezTo>
                  <a:pt x="604471" y="456347"/>
                  <a:pt x="363171" y="342399"/>
                  <a:pt x="389629" y="358980"/>
                </a:cubicBezTo>
                <a:cubicBezTo>
                  <a:pt x="416087" y="375561"/>
                  <a:pt x="624226" y="456700"/>
                  <a:pt x="700779" y="496564"/>
                </a:cubicBezTo>
                <a:cubicBezTo>
                  <a:pt x="777332" y="536428"/>
                  <a:pt x="798851" y="577350"/>
                  <a:pt x="848945" y="598164"/>
                </a:cubicBezTo>
                <a:cubicBezTo>
                  <a:pt x="899039" y="618978"/>
                  <a:pt x="971712" y="616155"/>
                  <a:pt x="1001345" y="621447"/>
                </a:cubicBezTo>
                <a:cubicBezTo>
                  <a:pt x="1030978" y="626739"/>
                  <a:pt x="1014045" y="605572"/>
                  <a:pt x="1026745" y="629914"/>
                </a:cubicBezTo>
                <a:cubicBezTo>
                  <a:pt x="1039445" y="654256"/>
                  <a:pt x="1089539" y="750916"/>
                  <a:pt x="1077545" y="767497"/>
                </a:cubicBezTo>
                <a:cubicBezTo>
                  <a:pt x="1065551" y="784078"/>
                  <a:pt x="1008048" y="742097"/>
                  <a:pt x="954779" y="729397"/>
                </a:cubicBezTo>
                <a:cubicBezTo>
                  <a:pt x="901510" y="716697"/>
                  <a:pt x="770276" y="694119"/>
                  <a:pt x="757929" y="691297"/>
                </a:cubicBezTo>
                <a:cubicBezTo>
                  <a:pt x="745582" y="688475"/>
                  <a:pt x="894453" y="719519"/>
                  <a:pt x="880695" y="712464"/>
                </a:cubicBezTo>
                <a:cubicBezTo>
                  <a:pt x="866937" y="705409"/>
                  <a:pt x="750168" y="694120"/>
                  <a:pt x="675379" y="648964"/>
                </a:cubicBezTo>
                <a:cubicBezTo>
                  <a:pt x="600590" y="603808"/>
                  <a:pt x="431962" y="441530"/>
                  <a:pt x="431962" y="441530"/>
                </a:cubicBezTo>
                <a:cubicBezTo>
                  <a:pt x="383279" y="398491"/>
                  <a:pt x="365640" y="375561"/>
                  <a:pt x="383279" y="390730"/>
                </a:cubicBezTo>
                <a:cubicBezTo>
                  <a:pt x="400918" y="405900"/>
                  <a:pt x="531445" y="520200"/>
                  <a:pt x="537795" y="532547"/>
                </a:cubicBezTo>
                <a:cubicBezTo>
                  <a:pt x="544145" y="544894"/>
                  <a:pt x="459126" y="495153"/>
                  <a:pt x="421379" y="464814"/>
                </a:cubicBezTo>
                <a:cubicBezTo>
                  <a:pt x="383632" y="434475"/>
                  <a:pt x="355409" y="392495"/>
                  <a:pt x="311312" y="350514"/>
                </a:cubicBezTo>
                <a:cubicBezTo>
                  <a:pt x="267215" y="308533"/>
                  <a:pt x="202656" y="266200"/>
                  <a:pt x="156795" y="212930"/>
                </a:cubicBezTo>
                <a:cubicBezTo>
                  <a:pt x="110934" y="159661"/>
                  <a:pt x="-49227" y="-27312"/>
                  <a:pt x="14979" y="3380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: 図形 311">
            <a:extLst>
              <a:ext uri="{FF2B5EF4-FFF2-40B4-BE49-F238E27FC236}">
                <a16:creationId xmlns:a16="http://schemas.microsoft.com/office/drawing/2014/main" id="{8D169336-150A-4EEF-A5C6-8D30BC848708}"/>
              </a:ext>
            </a:extLst>
          </p:cNvPr>
          <p:cNvSpPr/>
          <p:nvPr/>
        </p:nvSpPr>
        <p:spPr>
          <a:xfrm>
            <a:off x="4421543" y="5340865"/>
            <a:ext cx="921934" cy="871403"/>
          </a:xfrm>
          <a:custGeom>
            <a:avLst/>
            <a:gdLst>
              <a:gd name="connsiteX0" fmla="*/ 58382 w 921934"/>
              <a:gd name="connsiteY0" fmla="*/ 61398 h 871403"/>
              <a:gd name="connsiteX1" fmla="*/ 585432 w 921934"/>
              <a:gd name="connsiteY1" fmla="*/ 488435 h 871403"/>
              <a:gd name="connsiteX2" fmla="*/ 526695 w 921934"/>
              <a:gd name="connsiteY2" fmla="*/ 463035 h 871403"/>
              <a:gd name="connsiteX3" fmla="*/ 872770 w 921934"/>
              <a:gd name="connsiteY3" fmla="*/ 637660 h 871403"/>
              <a:gd name="connsiteX4" fmla="*/ 872770 w 921934"/>
              <a:gd name="connsiteY4" fmla="*/ 645598 h 871403"/>
              <a:gd name="connsiteX5" fmla="*/ 918807 w 921934"/>
              <a:gd name="connsiteY5" fmla="*/ 666235 h 871403"/>
              <a:gd name="connsiteX6" fmla="*/ 772757 w 921934"/>
              <a:gd name="connsiteY6" fmla="*/ 842448 h 871403"/>
              <a:gd name="connsiteX7" fmla="*/ 628295 w 921934"/>
              <a:gd name="connsiteY7" fmla="*/ 871023 h 871403"/>
              <a:gd name="connsiteX8" fmla="*/ 431445 w 921934"/>
              <a:gd name="connsiteY8" fmla="*/ 858323 h 871403"/>
              <a:gd name="connsiteX9" fmla="*/ 585432 w 921934"/>
              <a:gd name="connsiteY9" fmla="*/ 850385 h 871403"/>
              <a:gd name="connsiteX10" fmla="*/ 364770 w 921934"/>
              <a:gd name="connsiteY10" fmla="*/ 777360 h 871403"/>
              <a:gd name="connsiteX11" fmla="*/ 267932 w 921934"/>
              <a:gd name="connsiteY11" fmla="*/ 624960 h 871403"/>
              <a:gd name="connsiteX12" fmla="*/ 112357 w 921934"/>
              <a:gd name="connsiteY12" fmla="*/ 282060 h 871403"/>
              <a:gd name="connsiteX13" fmla="*/ 285395 w 921934"/>
              <a:gd name="connsiteY13" fmla="*/ 647185 h 871403"/>
              <a:gd name="connsiteX14" fmla="*/ 169507 w 921934"/>
              <a:gd name="connsiteY14" fmla="*/ 363023 h 871403"/>
              <a:gd name="connsiteX15" fmla="*/ 93307 w 921934"/>
              <a:gd name="connsiteY15" fmla="*/ 199510 h 871403"/>
              <a:gd name="connsiteX16" fmla="*/ 18695 w 921934"/>
              <a:gd name="connsiteY16" fmla="*/ 16948 h 871403"/>
              <a:gd name="connsiteX17" fmla="*/ 58382 w 921934"/>
              <a:gd name="connsiteY17" fmla="*/ 61398 h 87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1934" h="871403">
                <a:moveTo>
                  <a:pt x="58382" y="61398"/>
                </a:moveTo>
                <a:cubicBezTo>
                  <a:pt x="152838" y="139979"/>
                  <a:pt x="507380" y="421496"/>
                  <a:pt x="585432" y="488435"/>
                </a:cubicBezTo>
                <a:cubicBezTo>
                  <a:pt x="663484" y="555374"/>
                  <a:pt x="526695" y="463035"/>
                  <a:pt x="526695" y="463035"/>
                </a:cubicBezTo>
                <a:cubicBezTo>
                  <a:pt x="574585" y="487906"/>
                  <a:pt x="815091" y="607233"/>
                  <a:pt x="872770" y="637660"/>
                </a:cubicBezTo>
                <a:cubicBezTo>
                  <a:pt x="930449" y="668087"/>
                  <a:pt x="865097" y="640835"/>
                  <a:pt x="872770" y="645598"/>
                </a:cubicBezTo>
                <a:cubicBezTo>
                  <a:pt x="880443" y="650361"/>
                  <a:pt x="935476" y="633427"/>
                  <a:pt x="918807" y="666235"/>
                </a:cubicBezTo>
                <a:cubicBezTo>
                  <a:pt x="902138" y="699043"/>
                  <a:pt x="821176" y="808317"/>
                  <a:pt x="772757" y="842448"/>
                </a:cubicBezTo>
                <a:cubicBezTo>
                  <a:pt x="724338" y="876579"/>
                  <a:pt x="685180" y="868377"/>
                  <a:pt x="628295" y="871023"/>
                </a:cubicBezTo>
                <a:cubicBezTo>
                  <a:pt x="571410" y="873669"/>
                  <a:pt x="438589" y="861763"/>
                  <a:pt x="431445" y="858323"/>
                </a:cubicBezTo>
                <a:cubicBezTo>
                  <a:pt x="424301" y="854883"/>
                  <a:pt x="596545" y="863879"/>
                  <a:pt x="585432" y="850385"/>
                </a:cubicBezTo>
                <a:cubicBezTo>
                  <a:pt x="574320" y="836891"/>
                  <a:pt x="417687" y="814931"/>
                  <a:pt x="364770" y="777360"/>
                </a:cubicBezTo>
                <a:cubicBezTo>
                  <a:pt x="311853" y="739789"/>
                  <a:pt x="310001" y="707510"/>
                  <a:pt x="267932" y="624960"/>
                </a:cubicBezTo>
                <a:cubicBezTo>
                  <a:pt x="225863" y="542410"/>
                  <a:pt x="109447" y="278356"/>
                  <a:pt x="112357" y="282060"/>
                </a:cubicBezTo>
                <a:cubicBezTo>
                  <a:pt x="115268" y="285764"/>
                  <a:pt x="275870" y="633691"/>
                  <a:pt x="285395" y="647185"/>
                </a:cubicBezTo>
                <a:cubicBezTo>
                  <a:pt x="294920" y="660679"/>
                  <a:pt x="201522" y="437636"/>
                  <a:pt x="169507" y="363023"/>
                </a:cubicBezTo>
                <a:cubicBezTo>
                  <a:pt x="137492" y="288410"/>
                  <a:pt x="118442" y="257189"/>
                  <a:pt x="93307" y="199510"/>
                </a:cubicBezTo>
                <a:cubicBezTo>
                  <a:pt x="68172" y="141831"/>
                  <a:pt x="26897" y="39967"/>
                  <a:pt x="18695" y="16948"/>
                </a:cubicBezTo>
                <a:cubicBezTo>
                  <a:pt x="10493" y="-6071"/>
                  <a:pt x="-36074" y="-17183"/>
                  <a:pt x="58382" y="61398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521A4E90-5E25-4A4B-B5C3-54BAE73E703E}"/>
              </a:ext>
            </a:extLst>
          </p:cNvPr>
          <p:cNvSpPr/>
          <p:nvPr/>
        </p:nvSpPr>
        <p:spPr>
          <a:xfrm>
            <a:off x="4490675" y="5421404"/>
            <a:ext cx="838194" cy="626965"/>
          </a:xfrm>
          <a:custGeom>
            <a:avLst/>
            <a:gdLst>
              <a:gd name="connsiteX0" fmla="*/ 15708 w 838194"/>
              <a:gd name="connsiteY0" fmla="*/ 22663 h 626965"/>
              <a:gd name="connsiteX1" fmla="*/ 68625 w 838194"/>
              <a:gd name="connsiteY1" fmla="*/ 86163 h 626965"/>
              <a:gd name="connsiteX2" fmla="*/ 595675 w 838194"/>
              <a:gd name="connsiteY2" fmla="*/ 545479 h 626965"/>
              <a:gd name="connsiteX3" fmla="*/ 487725 w 838194"/>
              <a:gd name="connsiteY3" fmla="*/ 418479 h 626965"/>
              <a:gd name="connsiteX4" fmla="*/ 741725 w 838194"/>
              <a:gd name="connsiteY4" fmla="*/ 596279 h 626965"/>
              <a:gd name="connsiteX5" fmla="*/ 826392 w 838194"/>
              <a:gd name="connsiteY5" fmla="*/ 623796 h 626965"/>
              <a:gd name="connsiteX6" fmla="*/ 504658 w 838194"/>
              <a:gd name="connsiteY6" fmla="*/ 560296 h 626965"/>
              <a:gd name="connsiteX7" fmla="*/ 468675 w 838194"/>
              <a:gd name="connsiteY7" fmla="*/ 551829 h 626965"/>
              <a:gd name="connsiteX8" fmla="*/ 566042 w 838194"/>
              <a:gd name="connsiteY8" fmla="*/ 560296 h 626965"/>
              <a:gd name="connsiteX9" fmla="*/ 386125 w 838194"/>
              <a:gd name="connsiteY9" fmla="*/ 452346 h 626965"/>
              <a:gd name="connsiteX10" fmla="*/ 146942 w 838194"/>
              <a:gd name="connsiteY10" fmla="*/ 160246 h 626965"/>
              <a:gd name="connsiteX11" fmla="*/ 354375 w 838194"/>
              <a:gd name="connsiteY11" fmla="*/ 414246 h 626965"/>
              <a:gd name="connsiteX12" fmla="*/ 102492 w 838194"/>
              <a:gd name="connsiteY12" fmla="*/ 185646 h 626965"/>
              <a:gd name="connsiteX13" fmla="*/ 155408 w 838194"/>
              <a:gd name="connsiteY13" fmla="*/ 352863 h 626965"/>
              <a:gd name="connsiteX14" fmla="*/ 15708 w 838194"/>
              <a:gd name="connsiteY14" fmla="*/ 22663 h 62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8194" h="626965">
                <a:moveTo>
                  <a:pt x="15708" y="22663"/>
                </a:moveTo>
                <a:cubicBezTo>
                  <a:pt x="1244" y="-21787"/>
                  <a:pt x="-28036" y="-973"/>
                  <a:pt x="68625" y="86163"/>
                </a:cubicBezTo>
                <a:cubicBezTo>
                  <a:pt x="165286" y="173299"/>
                  <a:pt x="525825" y="490093"/>
                  <a:pt x="595675" y="545479"/>
                </a:cubicBezTo>
                <a:cubicBezTo>
                  <a:pt x="665525" y="600865"/>
                  <a:pt x="463383" y="410012"/>
                  <a:pt x="487725" y="418479"/>
                </a:cubicBezTo>
                <a:cubicBezTo>
                  <a:pt x="512067" y="426946"/>
                  <a:pt x="685281" y="562060"/>
                  <a:pt x="741725" y="596279"/>
                </a:cubicBezTo>
                <a:cubicBezTo>
                  <a:pt x="798169" y="630498"/>
                  <a:pt x="865903" y="629793"/>
                  <a:pt x="826392" y="623796"/>
                </a:cubicBezTo>
                <a:cubicBezTo>
                  <a:pt x="786881" y="617799"/>
                  <a:pt x="564277" y="572290"/>
                  <a:pt x="504658" y="560296"/>
                </a:cubicBezTo>
                <a:cubicBezTo>
                  <a:pt x="445039" y="548302"/>
                  <a:pt x="458444" y="551829"/>
                  <a:pt x="468675" y="551829"/>
                </a:cubicBezTo>
                <a:cubicBezTo>
                  <a:pt x="478906" y="551829"/>
                  <a:pt x="579800" y="576876"/>
                  <a:pt x="566042" y="560296"/>
                </a:cubicBezTo>
                <a:cubicBezTo>
                  <a:pt x="552284" y="543716"/>
                  <a:pt x="455975" y="519021"/>
                  <a:pt x="386125" y="452346"/>
                </a:cubicBezTo>
                <a:cubicBezTo>
                  <a:pt x="316275" y="385671"/>
                  <a:pt x="152234" y="166596"/>
                  <a:pt x="146942" y="160246"/>
                </a:cubicBezTo>
                <a:cubicBezTo>
                  <a:pt x="141650" y="153896"/>
                  <a:pt x="361783" y="410013"/>
                  <a:pt x="354375" y="414246"/>
                </a:cubicBezTo>
                <a:cubicBezTo>
                  <a:pt x="346967" y="418479"/>
                  <a:pt x="135653" y="195877"/>
                  <a:pt x="102492" y="185646"/>
                </a:cubicBezTo>
                <a:cubicBezTo>
                  <a:pt x="69331" y="175416"/>
                  <a:pt x="172341" y="379321"/>
                  <a:pt x="155408" y="352863"/>
                </a:cubicBezTo>
                <a:cubicBezTo>
                  <a:pt x="138475" y="326405"/>
                  <a:pt x="30172" y="67113"/>
                  <a:pt x="15708" y="22663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: 図形 313">
            <a:extLst>
              <a:ext uri="{FF2B5EF4-FFF2-40B4-BE49-F238E27FC236}">
                <a16:creationId xmlns:a16="http://schemas.microsoft.com/office/drawing/2014/main" id="{306B0807-11D7-4314-973B-C0FE9BF11F38}"/>
              </a:ext>
            </a:extLst>
          </p:cNvPr>
          <p:cNvSpPr/>
          <p:nvPr/>
        </p:nvSpPr>
        <p:spPr>
          <a:xfrm>
            <a:off x="4666385" y="5660521"/>
            <a:ext cx="618471" cy="514358"/>
          </a:xfrm>
          <a:custGeom>
            <a:avLst/>
            <a:gdLst>
              <a:gd name="connsiteX0" fmla="*/ 7215 w 618471"/>
              <a:gd name="connsiteY0" fmla="*/ 5267 h 514358"/>
              <a:gd name="connsiteX1" fmla="*/ 221528 w 618471"/>
              <a:gd name="connsiteY1" fmla="*/ 351342 h 514358"/>
              <a:gd name="connsiteX2" fmla="*/ 212003 w 618471"/>
              <a:gd name="connsiteY2" fmla="*/ 308479 h 514358"/>
              <a:gd name="connsiteX3" fmla="*/ 302490 w 618471"/>
              <a:gd name="connsiteY3" fmla="*/ 365629 h 514358"/>
              <a:gd name="connsiteX4" fmla="*/ 315190 w 618471"/>
              <a:gd name="connsiteY4" fmla="*/ 352929 h 514358"/>
              <a:gd name="connsiteX5" fmla="*/ 286615 w 618471"/>
              <a:gd name="connsiteY5" fmla="*/ 398967 h 514358"/>
              <a:gd name="connsiteX6" fmla="*/ 431078 w 618471"/>
              <a:gd name="connsiteY6" fmla="*/ 422779 h 514358"/>
              <a:gd name="connsiteX7" fmla="*/ 540615 w 618471"/>
              <a:gd name="connsiteY7" fmla="*/ 430717 h 514358"/>
              <a:gd name="connsiteX8" fmla="*/ 372340 w 618471"/>
              <a:gd name="connsiteY8" fmla="*/ 467229 h 514358"/>
              <a:gd name="connsiteX9" fmla="*/ 477115 w 618471"/>
              <a:gd name="connsiteY9" fmla="*/ 392617 h 514358"/>
              <a:gd name="connsiteX10" fmla="*/ 461240 w 618471"/>
              <a:gd name="connsiteY10" fmla="*/ 449767 h 514358"/>
              <a:gd name="connsiteX11" fmla="*/ 618403 w 618471"/>
              <a:gd name="connsiteY11" fmla="*/ 411667 h 514358"/>
              <a:gd name="connsiteX12" fmla="*/ 480290 w 618471"/>
              <a:gd name="connsiteY12" fmla="*/ 495804 h 514358"/>
              <a:gd name="connsiteX13" fmla="*/ 419965 w 618471"/>
              <a:gd name="connsiteY13" fmla="*/ 505329 h 514358"/>
              <a:gd name="connsiteX14" fmla="*/ 231053 w 618471"/>
              <a:gd name="connsiteY14" fmla="*/ 387854 h 514358"/>
              <a:gd name="connsiteX15" fmla="*/ 64365 w 618471"/>
              <a:gd name="connsiteY15" fmla="*/ 175129 h 514358"/>
              <a:gd name="connsiteX16" fmla="*/ 180253 w 618471"/>
              <a:gd name="connsiteY16" fmla="*/ 421192 h 514358"/>
              <a:gd name="connsiteX17" fmla="*/ 62778 w 618471"/>
              <a:gd name="connsiteY17" fmla="*/ 162429 h 514358"/>
              <a:gd name="connsiteX18" fmla="*/ 7215 w 618471"/>
              <a:gd name="connsiteY18" fmla="*/ 5267 h 51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8471" h="514358">
                <a:moveTo>
                  <a:pt x="7215" y="5267"/>
                </a:moveTo>
                <a:cubicBezTo>
                  <a:pt x="33673" y="36752"/>
                  <a:pt x="187397" y="300807"/>
                  <a:pt x="221528" y="351342"/>
                </a:cubicBezTo>
                <a:cubicBezTo>
                  <a:pt x="255659" y="401877"/>
                  <a:pt x="198509" y="306098"/>
                  <a:pt x="212003" y="308479"/>
                </a:cubicBezTo>
                <a:cubicBezTo>
                  <a:pt x="225497" y="310860"/>
                  <a:pt x="285292" y="358221"/>
                  <a:pt x="302490" y="365629"/>
                </a:cubicBezTo>
                <a:cubicBezTo>
                  <a:pt x="319688" y="373037"/>
                  <a:pt x="317836" y="347373"/>
                  <a:pt x="315190" y="352929"/>
                </a:cubicBezTo>
                <a:cubicBezTo>
                  <a:pt x="312544" y="358485"/>
                  <a:pt x="267300" y="387325"/>
                  <a:pt x="286615" y="398967"/>
                </a:cubicBezTo>
                <a:cubicBezTo>
                  <a:pt x="305930" y="410609"/>
                  <a:pt x="388745" y="417487"/>
                  <a:pt x="431078" y="422779"/>
                </a:cubicBezTo>
                <a:cubicBezTo>
                  <a:pt x="473411" y="428071"/>
                  <a:pt x="550405" y="423309"/>
                  <a:pt x="540615" y="430717"/>
                </a:cubicBezTo>
                <a:cubicBezTo>
                  <a:pt x="530825" y="438125"/>
                  <a:pt x="382923" y="473579"/>
                  <a:pt x="372340" y="467229"/>
                </a:cubicBezTo>
                <a:cubicBezTo>
                  <a:pt x="361757" y="460879"/>
                  <a:pt x="462299" y="395527"/>
                  <a:pt x="477115" y="392617"/>
                </a:cubicBezTo>
                <a:cubicBezTo>
                  <a:pt x="491931" y="389707"/>
                  <a:pt x="437692" y="446592"/>
                  <a:pt x="461240" y="449767"/>
                </a:cubicBezTo>
                <a:cubicBezTo>
                  <a:pt x="484788" y="452942"/>
                  <a:pt x="615228" y="403994"/>
                  <a:pt x="618403" y="411667"/>
                </a:cubicBezTo>
                <a:cubicBezTo>
                  <a:pt x="621578" y="419340"/>
                  <a:pt x="513363" y="480194"/>
                  <a:pt x="480290" y="495804"/>
                </a:cubicBezTo>
                <a:cubicBezTo>
                  <a:pt x="447217" y="511414"/>
                  <a:pt x="461505" y="523321"/>
                  <a:pt x="419965" y="505329"/>
                </a:cubicBezTo>
                <a:cubicBezTo>
                  <a:pt x="378426" y="487337"/>
                  <a:pt x="290320" y="442887"/>
                  <a:pt x="231053" y="387854"/>
                </a:cubicBezTo>
                <a:cubicBezTo>
                  <a:pt x="171786" y="332821"/>
                  <a:pt x="72832" y="169573"/>
                  <a:pt x="64365" y="175129"/>
                </a:cubicBezTo>
                <a:cubicBezTo>
                  <a:pt x="55898" y="180685"/>
                  <a:pt x="180517" y="423309"/>
                  <a:pt x="180253" y="421192"/>
                </a:cubicBezTo>
                <a:cubicBezTo>
                  <a:pt x="179989" y="419075"/>
                  <a:pt x="92147" y="234131"/>
                  <a:pt x="62778" y="162429"/>
                </a:cubicBezTo>
                <a:cubicBezTo>
                  <a:pt x="33409" y="90727"/>
                  <a:pt x="-19243" y="-26218"/>
                  <a:pt x="7215" y="52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7B6C2DD9-8073-4748-AA95-889EBE629086}"/>
              </a:ext>
            </a:extLst>
          </p:cNvPr>
          <p:cNvSpPr/>
          <p:nvPr/>
        </p:nvSpPr>
        <p:spPr>
          <a:xfrm>
            <a:off x="4728197" y="5633434"/>
            <a:ext cx="602513" cy="356199"/>
          </a:xfrm>
          <a:custGeom>
            <a:avLst/>
            <a:gdLst>
              <a:gd name="connsiteX0" fmla="*/ 120028 w 602513"/>
              <a:gd name="connsiteY0" fmla="*/ 62516 h 356199"/>
              <a:gd name="connsiteX1" fmla="*/ 380378 w 602513"/>
              <a:gd name="connsiteY1" fmla="*/ 246666 h 356199"/>
              <a:gd name="connsiteX2" fmla="*/ 350216 w 602513"/>
              <a:gd name="connsiteY2" fmla="*/ 229204 h 356199"/>
              <a:gd name="connsiteX3" fmla="*/ 593103 w 602513"/>
              <a:gd name="connsiteY3" fmla="*/ 348266 h 356199"/>
              <a:gd name="connsiteX4" fmla="*/ 550241 w 602513"/>
              <a:gd name="connsiteY4" fmla="*/ 345091 h 356199"/>
              <a:gd name="connsiteX5" fmla="*/ 526428 w 602513"/>
              <a:gd name="connsiteY5" fmla="*/ 345091 h 356199"/>
              <a:gd name="connsiteX6" fmla="*/ 397841 w 602513"/>
              <a:gd name="connsiteY6" fmla="*/ 278416 h 356199"/>
              <a:gd name="connsiteX7" fmla="*/ 966 w 602513"/>
              <a:gd name="connsiteY7" fmla="*/ 604 h 356199"/>
              <a:gd name="connsiteX8" fmla="*/ 281953 w 602513"/>
              <a:gd name="connsiteY8" fmla="*/ 200629 h 356199"/>
              <a:gd name="connsiteX9" fmla="*/ 120028 w 602513"/>
              <a:gd name="connsiteY9" fmla="*/ 62516 h 35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2513" h="356199">
                <a:moveTo>
                  <a:pt x="120028" y="62516"/>
                </a:moveTo>
                <a:cubicBezTo>
                  <a:pt x="136432" y="70189"/>
                  <a:pt x="342013" y="218885"/>
                  <a:pt x="380378" y="246666"/>
                </a:cubicBezTo>
                <a:cubicBezTo>
                  <a:pt x="418743" y="274447"/>
                  <a:pt x="314762" y="212271"/>
                  <a:pt x="350216" y="229204"/>
                </a:cubicBezTo>
                <a:cubicBezTo>
                  <a:pt x="385670" y="246137"/>
                  <a:pt x="559766" y="328952"/>
                  <a:pt x="593103" y="348266"/>
                </a:cubicBezTo>
                <a:cubicBezTo>
                  <a:pt x="626441" y="367581"/>
                  <a:pt x="561353" y="345620"/>
                  <a:pt x="550241" y="345091"/>
                </a:cubicBezTo>
                <a:cubicBezTo>
                  <a:pt x="539129" y="344562"/>
                  <a:pt x="551828" y="356203"/>
                  <a:pt x="526428" y="345091"/>
                </a:cubicBezTo>
                <a:cubicBezTo>
                  <a:pt x="501028" y="333979"/>
                  <a:pt x="485418" y="335830"/>
                  <a:pt x="397841" y="278416"/>
                </a:cubicBezTo>
                <a:cubicBezTo>
                  <a:pt x="310264" y="221002"/>
                  <a:pt x="20281" y="13568"/>
                  <a:pt x="966" y="604"/>
                </a:cubicBezTo>
                <a:cubicBezTo>
                  <a:pt x="-18349" y="-12361"/>
                  <a:pt x="257876" y="187400"/>
                  <a:pt x="281953" y="200629"/>
                </a:cubicBezTo>
                <a:cubicBezTo>
                  <a:pt x="306030" y="213858"/>
                  <a:pt x="103624" y="54843"/>
                  <a:pt x="120028" y="62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: 図形 318">
            <a:extLst>
              <a:ext uri="{FF2B5EF4-FFF2-40B4-BE49-F238E27FC236}">
                <a16:creationId xmlns:a16="http://schemas.microsoft.com/office/drawing/2014/main" id="{4ACABC71-4142-4955-B061-635F930786FE}"/>
              </a:ext>
            </a:extLst>
          </p:cNvPr>
          <p:cNvSpPr/>
          <p:nvPr/>
        </p:nvSpPr>
        <p:spPr>
          <a:xfrm>
            <a:off x="2134041" y="3098608"/>
            <a:ext cx="1456800" cy="1479898"/>
          </a:xfrm>
          <a:custGeom>
            <a:avLst/>
            <a:gdLst>
              <a:gd name="connsiteX0" fmla="*/ 1415609 w 1456800"/>
              <a:gd name="connsiteY0" fmla="*/ 82742 h 1479898"/>
              <a:gd name="connsiteX1" fmla="*/ 1345759 w 1456800"/>
              <a:gd name="connsiteY1" fmla="*/ 108142 h 1479898"/>
              <a:gd name="connsiteX2" fmla="*/ 748859 w 1456800"/>
              <a:gd name="connsiteY2" fmla="*/ 774892 h 1479898"/>
              <a:gd name="connsiteX3" fmla="*/ 971109 w 1456800"/>
              <a:gd name="connsiteY3" fmla="*/ 787592 h 1479898"/>
              <a:gd name="connsiteX4" fmla="*/ 272609 w 1456800"/>
              <a:gd name="connsiteY4" fmla="*/ 1098742 h 1479898"/>
              <a:gd name="connsiteX5" fmla="*/ 5909 w 1456800"/>
              <a:gd name="connsiteY5" fmla="*/ 1467042 h 1479898"/>
              <a:gd name="connsiteX6" fmla="*/ 494859 w 1456800"/>
              <a:gd name="connsiteY6" fmla="*/ 603442 h 1479898"/>
              <a:gd name="connsiteX7" fmla="*/ 806009 w 1456800"/>
              <a:gd name="connsiteY7" fmla="*/ 192 h 1479898"/>
              <a:gd name="connsiteX8" fmla="*/ 571059 w 1456800"/>
              <a:gd name="connsiteY8" fmla="*/ 533592 h 1479898"/>
              <a:gd name="connsiteX9" fmla="*/ 882209 w 1456800"/>
              <a:gd name="connsiteY9" fmla="*/ 146242 h 1479898"/>
              <a:gd name="connsiteX10" fmla="*/ 1415609 w 1456800"/>
              <a:gd name="connsiteY10" fmla="*/ 82742 h 147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6800" h="1479898">
                <a:moveTo>
                  <a:pt x="1415609" y="82742"/>
                </a:moveTo>
                <a:cubicBezTo>
                  <a:pt x="1492867" y="76392"/>
                  <a:pt x="1456884" y="-7216"/>
                  <a:pt x="1345759" y="108142"/>
                </a:cubicBezTo>
                <a:cubicBezTo>
                  <a:pt x="1234634" y="223500"/>
                  <a:pt x="811301" y="661650"/>
                  <a:pt x="748859" y="774892"/>
                </a:cubicBezTo>
                <a:cubicBezTo>
                  <a:pt x="686417" y="888134"/>
                  <a:pt x="1050484" y="733617"/>
                  <a:pt x="971109" y="787592"/>
                </a:cubicBezTo>
                <a:cubicBezTo>
                  <a:pt x="891734" y="841567"/>
                  <a:pt x="433476" y="985500"/>
                  <a:pt x="272609" y="1098742"/>
                </a:cubicBezTo>
                <a:cubicBezTo>
                  <a:pt x="111742" y="1211984"/>
                  <a:pt x="-31133" y="1549592"/>
                  <a:pt x="5909" y="1467042"/>
                </a:cubicBezTo>
                <a:cubicBezTo>
                  <a:pt x="42951" y="1384492"/>
                  <a:pt x="361509" y="847917"/>
                  <a:pt x="494859" y="603442"/>
                </a:cubicBezTo>
                <a:cubicBezTo>
                  <a:pt x="628209" y="358967"/>
                  <a:pt x="793309" y="11834"/>
                  <a:pt x="806009" y="192"/>
                </a:cubicBezTo>
                <a:cubicBezTo>
                  <a:pt x="818709" y="-11450"/>
                  <a:pt x="558359" y="509250"/>
                  <a:pt x="571059" y="533592"/>
                </a:cubicBezTo>
                <a:cubicBezTo>
                  <a:pt x="583759" y="557934"/>
                  <a:pt x="743567" y="219267"/>
                  <a:pt x="882209" y="146242"/>
                </a:cubicBezTo>
                <a:cubicBezTo>
                  <a:pt x="1020851" y="73217"/>
                  <a:pt x="1338351" y="89092"/>
                  <a:pt x="1415609" y="82742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39D13B9E-7CAA-4228-B64F-60E762377430}"/>
              </a:ext>
            </a:extLst>
          </p:cNvPr>
          <p:cNvSpPr/>
          <p:nvPr/>
        </p:nvSpPr>
        <p:spPr>
          <a:xfrm>
            <a:off x="2231132" y="3154696"/>
            <a:ext cx="1233996" cy="2086538"/>
          </a:xfrm>
          <a:custGeom>
            <a:avLst/>
            <a:gdLst>
              <a:gd name="connsiteX0" fmla="*/ 950218 w 1233996"/>
              <a:gd name="connsiteY0" fmla="*/ 185404 h 2086538"/>
              <a:gd name="connsiteX1" fmla="*/ 905768 w 1233996"/>
              <a:gd name="connsiteY1" fmla="*/ 236204 h 2086538"/>
              <a:gd name="connsiteX2" fmla="*/ 823218 w 1233996"/>
              <a:gd name="connsiteY2" fmla="*/ 1049004 h 2086538"/>
              <a:gd name="connsiteX3" fmla="*/ 854968 w 1233996"/>
              <a:gd name="connsiteY3" fmla="*/ 915654 h 2086538"/>
              <a:gd name="connsiteX4" fmla="*/ 1178818 w 1233996"/>
              <a:gd name="connsiteY4" fmla="*/ 1836404 h 2086538"/>
              <a:gd name="connsiteX5" fmla="*/ 1070868 w 1233996"/>
              <a:gd name="connsiteY5" fmla="*/ 1753854 h 2086538"/>
              <a:gd name="connsiteX6" fmla="*/ 1229618 w 1233996"/>
              <a:gd name="connsiteY6" fmla="*/ 2084054 h 2086538"/>
              <a:gd name="connsiteX7" fmla="*/ 861318 w 1233996"/>
              <a:gd name="connsiteY7" fmla="*/ 1550654 h 2086538"/>
              <a:gd name="connsiteX8" fmla="*/ 245368 w 1233996"/>
              <a:gd name="connsiteY8" fmla="*/ 1836404 h 2086538"/>
              <a:gd name="connsiteX9" fmla="*/ 537468 w 1233996"/>
              <a:gd name="connsiteY9" fmla="*/ 1817354 h 2086538"/>
              <a:gd name="connsiteX10" fmla="*/ 721618 w 1233996"/>
              <a:gd name="connsiteY10" fmla="*/ 1741154 h 2086538"/>
              <a:gd name="connsiteX11" fmla="*/ 4068 w 1233996"/>
              <a:gd name="connsiteY11" fmla="*/ 1690354 h 2086538"/>
              <a:gd name="connsiteX12" fmla="*/ 416818 w 1233996"/>
              <a:gd name="connsiteY12" fmla="*/ 623554 h 2086538"/>
              <a:gd name="connsiteX13" fmla="*/ 137418 w 1233996"/>
              <a:gd name="connsiteY13" fmla="*/ 1125204 h 2086538"/>
              <a:gd name="connsiteX14" fmla="*/ 810518 w 1233996"/>
              <a:gd name="connsiteY14" fmla="*/ 71104 h 2086538"/>
              <a:gd name="connsiteX15" fmla="*/ 867668 w 1233996"/>
              <a:gd name="connsiteY15" fmla="*/ 109204 h 2086538"/>
              <a:gd name="connsiteX16" fmla="*/ 950218 w 1233996"/>
              <a:gd name="connsiteY16" fmla="*/ 185404 h 208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33996" h="2086538">
                <a:moveTo>
                  <a:pt x="950218" y="185404"/>
                </a:moveTo>
                <a:cubicBezTo>
                  <a:pt x="956568" y="206571"/>
                  <a:pt x="926935" y="92271"/>
                  <a:pt x="905768" y="236204"/>
                </a:cubicBezTo>
                <a:cubicBezTo>
                  <a:pt x="884601" y="380137"/>
                  <a:pt x="831685" y="935762"/>
                  <a:pt x="823218" y="1049004"/>
                </a:cubicBezTo>
                <a:cubicBezTo>
                  <a:pt x="814751" y="1162246"/>
                  <a:pt x="795701" y="784421"/>
                  <a:pt x="854968" y="915654"/>
                </a:cubicBezTo>
                <a:cubicBezTo>
                  <a:pt x="914235" y="1046887"/>
                  <a:pt x="1142835" y="1696704"/>
                  <a:pt x="1178818" y="1836404"/>
                </a:cubicBezTo>
                <a:cubicBezTo>
                  <a:pt x="1214801" y="1976104"/>
                  <a:pt x="1062401" y="1712579"/>
                  <a:pt x="1070868" y="1753854"/>
                </a:cubicBezTo>
                <a:cubicBezTo>
                  <a:pt x="1079335" y="1795129"/>
                  <a:pt x="1264543" y="2117921"/>
                  <a:pt x="1229618" y="2084054"/>
                </a:cubicBezTo>
                <a:cubicBezTo>
                  <a:pt x="1194693" y="2050187"/>
                  <a:pt x="1025360" y="1591929"/>
                  <a:pt x="861318" y="1550654"/>
                </a:cubicBezTo>
                <a:cubicBezTo>
                  <a:pt x="697276" y="1509379"/>
                  <a:pt x="299343" y="1791954"/>
                  <a:pt x="245368" y="1836404"/>
                </a:cubicBezTo>
                <a:cubicBezTo>
                  <a:pt x="191393" y="1880854"/>
                  <a:pt x="458093" y="1833229"/>
                  <a:pt x="537468" y="1817354"/>
                </a:cubicBezTo>
                <a:cubicBezTo>
                  <a:pt x="616843" y="1801479"/>
                  <a:pt x="810518" y="1762321"/>
                  <a:pt x="721618" y="1741154"/>
                </a:cubicBezTo>
                <a:cubicBezTo>
                  <a:pt x="632718" y="1719987"/>
                  <a:pt x="54868" y="1876621"/>
                  <a:pt x="4068" y="1690354"/>
                </a:cubicBezTo>
                <a:cubicBezTo>
                  <a:pt x="-46732" y="1504087"/>
                  <a:pt x="394593" y="717746"/>
                  <a:pt x="416818" y="623554"/>
                </a:cubicBezTo>
                <a:cubicBezTo>
                  <a:pt x="439043" y="529362"/>
                  <a:pt x="71801" y="1217279"/>
                  <a:pt x="137418" y="1125204"/>
                </a:cubicBezTo>
                <a:cubicBezTo>
                  <a:pt x="203035" y="1033129"/>
                  <a:pt x="688810" y="240437"/>
                  <a:pt x="810518" y="71104"/>
                </a:cubicBezTo>
                <a:cubicBezTo>
                  <a:pt x="932226" y="-98229"/>
                  <a:pt x="849676" y="84862"/>
                  <a:pt x="867668" y="109204"/>
                </a:cubicBezTo>
                <a:cubicBezTo>
                  <a:pt x="885660" y="133546"/>
                  <a:pt x="943868" y="164237"/>
                  <a:pt x="950218" y="185404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EFBA16B6-8A1D-47CD-B07C-03E05513CA99}"/>
              </a:ext>
            </a:extLst>
          </p:cNvPr>
          <p:cNvSpPr/>
          <p:nvPr/>
        </p:nvSpPr>
        <p:spPr>
          <a:xfrm>
            <a:off x="1674160" y="2969817"/>
            <a:ext cx="1311368" cy="3267355"/>
          </a:xfrm>
          <a:custGeom>
            <a:avLst/>
            <a:gdLst>
              <a:gd name="connsiteX0" fmla="*/ 1280796 w 1311368"/>
              <a:gd name="connsiteY0" fmla="*/ 976541 h 3267355"/>
              <a:gd name="connsiteX1" fmla="*/ 1213419 w 1311368"/>
              <a:gd name="connsiteY1" fmla="*/ 841787 h 3267355"/>
              <a:gd name="connsiteX2" fmla="*/ 231642 w 1311368"/>
              <a:gd name="connsiteY2" fmla="*/ 81391 h 3267355"/>
              <a:gd name="connsiteX3" fmla="*/ 58387 w 1311368"/>
              <a:gd name="connsiteY3" fmla="*/ 100642 h 3267355"/>
              <a:gd name="connsiteX4" fmla="*/ 1040164 w 1311368"/>
              <a:gd name="connsiteY4" fmla="*/ 784036 h 3267355"/>
              <a:gd name="connsiteX5" fmla="*/ 193141 w 1311368"/>
              <a:gd name="connsiteY5" fmla="*/ 553029 h 3267355"/>
              <a:gd name="connsiteX6" fmla="*/ 356771 w 1311368"/>
              <a:gd name="connsiteY6" fmla="*/ 1101669 h 3267355"/>
              <a:gd name="connsiteX7" fmla="*/ 635903 w 1311368"/>
              <a:gd name="connsiteY7" fmla="*/ 1255674 h 3267355"/>
              <a:gd name="connsiteX8" fmla="*/ 327895 w 1311368"/>
              <a:gd name="connsiteY8" fmla="*/ 2083446 h 3267355"/>
              <a:gd name="connsiteX9" fmla="*/ 212392 w 1311368"/>
              <a:gd name="connsiteY9" fmla="*/ 3267354 h 3267355"/>
              <a:gd name="connsiteX10" fmla="*/ 376021 w 1311368"/>
              <a:gd name="connsiteY10" fmla="*/ 2093071 h 3267355"/>
              <a:gd name="connsiteX11" fmla="*/ 318269 w 1311368"/>
              <a:gd name="connsiteY11" fmla="*/ 2863092 h 3267355"/>
              <a:gd name="connsiteX12" fmla="*/ 818783 w 1311368"/>
              <a:gd name="connsiteY12" fmla="*/ 2247076 h 3267355"/>
              <a:gd name="connsiteX13" fmla="*/ 953537 w 1311368"/>
              <a:gd name="connsiteY13" fmla="*/ 2526208 h 3267355"/>
              <a:gd name="connsiteX14" fmla="*/ 982413 w 1311368"/>
              <a:gd name="connsiteY14" fmla="*/ 1659935 h 3267355"/>
              <a:gd name="connsiteX15" fmla="*/ 1251920 w 1311368"/>
              <a:gd name="connsiteY15" fmla="*/ 1380802 h 3267355"/>
              <a:gd name="connsiteX16" fmla="*/ 1280796 w 1311368"/>
              <a:gd name="connsiteY16" fmla="*/ 976541 h 326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11368" h="3267355">
                <a:moveTo>
                  <a:pt x="1280796" y="976541"/>
                </a:moveTo>
                <a:cubicBezTo>
                  <a:pt x="1274379" y="886705"/>
                  <a:pt x="1388278" y="990979"/>
                  <a:pt x="1213419" y="841787"/>
                </a:cubicBezTo>
                <a:cubicBezTo>
                  <a:pt x="1038560" y="692595"/>
                  <a:pt x="424147" y="204915"/>
                  <a:pt x="231642" y="81391"/>
                </a:cubicBezTo>
                <a:cubicBezTo>
                  <a:pt x="39137" y="-42133"/>
                  <a:pt x="-76367" y="-16465"/>
                  <a:pt x="58387" y="100642"/>
                </a:cubicBezTo>
                <a:cubicBezTo>
                  <a:pt x="193141" y="217749"/>
                  <a:pt x="1017705" y="708638"/>
                  <a:pt x="1040164" y="784036"/>
                </a:cubicBezTo>
                <a:cubicBezTo>
                  <a:pt x="1062623" y="859434"/>
                  <a:pt x="307040" y="500090"/>
                  <a:pt x="193141" y="553029"/>
                </a:cubicBezTo>
                <a:cubicBezTo>
                  <a:pt x="79242" y="605968"/>
                  <a:pt x="282977" y="984562"/>
                  <a:pt x="356771" y="1101669"/>
                </a:cubicBezTo>
                <a:cubicBezTo>
                  <a:pt x="430565" y="1218777"/>
                  <a:pt x="640716" y="1092045"/>
                  <a:pt x="635903" y="1255674"/>
                </a:cubicBezTo>
                <a:cubicBezTo>
                  <a:pt x="631090" y="1419303"/>
                  <a:pt x="398480" y="1748166"/>
                  <a:pt x="327895" y="2083446"/>
                </a:cubicBezTo>
                <a:cubicBezTo>
                  <a:pt x="257310" y="2418726"/>
                  <a:pt x="204371" y="3265750"/>
                  <a:pt x="212392" y="3267354"/>
                </a:cubicBezTo>
                <a:cubicBezTo>
                  <a:pt x="220413" y="3268958"/>
                  <a:pt x="358375" y="2160448"/>
                  <a:pt x="376021" y="2093071"/>
                </a:cubicBezTo>
                <a:cubicBezTo>
                  <a:pt x="393667" y="2025694"/>
                  <a:pt x="244475" y="2837425"/>
                  <a:pt x="318269" y="2863092"/>
                </a:cubicBezTo>
                <a:cubicBezTo>
                  <a:pt x="392063" y="2888760"/>
                  <a:pt x="712905" y="2303223"/>
                  <a:pt x="818783" y="2247076"/>
                </a:cubicBezTo>
                <a:cubicBezTo>
                  <a:pt x="924661" y="2190929"/>
                  <a:pt x="926265" y="2624065"/>
                  <a:pt x="953537" y="2526208"/>
                </a:cubicBezTo>
                <a:cubicBezTo>
                  <a:pt x="980809" y="2428351"/>
                  <a:pt x="932683" y="1850836"/>
                  <a:pt x="982413" y="1659935"/>
                </a:cubicBezTo>
                <a:cubicBezTo>
                  <a:pt x="1032143" y="1469034"/>
                  <a:pt x="1203794" y="1494701"/>
                  <a:pt x="1251920" y="1380802"/>
                </a:cubicBezTo>
                <a:cubicBezTo>
                  <a:pt x="1300046" y="1266903"/>
                  <a:pt x="1287213" y="1066377"/>
                  <a:pt x="1280796" y="976541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C7CD0B1C-BAAE-4DF0-9273-821C26E842C9}"/>
              </a:ext>
            </a:extLst>
          </p:cNvPr>
          <p:cNvSpPr/>
          <p:nvPr/>
        </p:nvSpPr>
        <p:spPr>
          <a:xfrm>
            <a:off x="2474001" y="3962749"/>
            <a:ext cx="1672739" cy="2465132"/>
          </a:xfrm>
          <a:custGeom>
            <a:avLst/>
            <a:gdLst>
              <a:gd name="connsiteX0" fmla="*/ 1222100 w 1672739"/>
              <a:gd name="connsiteY0" fmla="*/ 1148266 h 2465132"/>
              <a:gd name="connsiteX1" fmla="*/ 1222100 w 1672739"/>
              <a:gd name="connsiteY1" fmla="*/ 1244518 h 2465132"/>
              <a:gd name="connsiteX2" fmla="*/ 1597485 w 1672739"/>
              <a:gd name="connsiteY2" fmla="*/ 2351424 h 2465132"/>
              <a:gd name="connsiteX3" fmla="*/ 1655237 w 1672739"/>
              <a:gd name="connsiteY3" fmla="*/ 2380299 h 2465132"/>
              <a:gd name="connsiteX4" fmla="*/ 1376104 w 1672739"/>
              <a:gd name="connsiteY4" fmla="*/ 1918287 h 2465132"/>
              <a:gd name="connsiteX5" fmla="*/ 1039220 w 1672739"/>
              <a:gd name="connsiteY5" fmla="*/ 1437024 h 2465132"/>
              <a:gd name="connsiteX6" fmla="*/ 673460 w 1672739"/>
              <a:gd name="connsiteY6" fmla="*/ 2312923 h 2465132"/>
              <a:gd name="connsiteX7" fmla="*/ 538706 w 1672739"/>
              <a:gd name="connsiteY7" fmla="*/ 2332173 h 2465132"/>
              <a:gd name="connsiteX8" fmla="*/ 278824 w 1672739"/>
              <a:gd name="connsiteY8" fmla="*/ 1571777 h 2465132"/>
              <a:gd name="connsiteX9" fmla="*/ 18942 w 1672739"/>
              <a:gd name="connsiteY9" fmla="*/ 2859 h 2465132"/>
              <a:gd name="connsiteX10" fmla="*/ 827464 w 1672739"/>
              <a:gd name="connsiteY10" fmla="*/ 1196392 h 2465132"/>
              <a:gd name="connsiteX11" fmla="*/ 1029595 w 1672739"/>
              <a:gd name="connsiteY11" fmla="*/ 1648779 h 2465132"/>
              <a:gd name="connsiteX12" fmla="*/ 1222100 w 1672739"/>
              <a:gd name="connsiteY12" fmla="*/ 1148266 h 246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2739" h="2465132">
                <a:moveTo>
                  <a:pt x="1222100" y="1148266"/>
                </a:moveTo>
                <a:cubicBezTo>
                  <a:pt x="1254184" y="1080889"/>
                  <a:pt x="1159536" y="1043992"/>
                  <a:pt x="1222100" y="1244518"/>
                </a:cubicBezTo>
                <a:cubicBezTo>
                  <a:pt x="1284664" y="1445044"/>
                  <a:pt x="1525296" y="2162127"/>
                  <a:pt x="1597485" y="2351424"/>
                </a:cubicBezTo>
                <a:cubicBezTo>
                  <a:pt x="1669674" y="2540721"/>
                  <a:pt x="1692134" y="2452488"/>
                  <a:pt x="1655237" y="2380299"/>
                </a:cubicBezTo>
                <a:cubicBezTo>
                  <a:pt x="1618340" y="2308110"/>
                  <a:pt x="1478774" y="2075500"/>
                  <a:pt x="1376104" y="1918287"/>
                </a:cubicBezTo>
                <a:cubicBezTo>
                  <a:pt x="1273435" y="1761075"/>
                  <a:pt x="1156327" y="1371251"/>
                  <a:pt x="1039220" y="1437024"/>
                </a:cubicBezTo>
                <a:cubicBezTo>
                  <a:pt x="922113" y="1502797"/>
                  <a:pt x="756879" y="2163732"/>
                  <a:pt x="673460" y="2312923"/>
                </a:cubicBezTo>
                <a:cubicBezTo>
                  <a:pt x="590041" y="2462114"/>
                  <a:pt x="604479" y="2455697"/>
                  <a:pt x="538706" y="2332173"/>
                </a:cubicBezTo>
                <a:cubicBezTo>
                  <a:pt x="472933" y="2208649"/>
                  <a:pt x="365451" y="1959996"/>
                  <a:pt x="278824" y="1571777"/>
                </a:cubicBezTo>
                <a:cubicBezTo>
                  <a:pt x="192197" y="1183558"/>
                  <a:pt x="-72498" y="65423"/>
                  <a:pt x="18942" y="2859"/>
                </a:cubicBezTo>
                <a:cubicBezTo>
                  <a:pt x="110382" y="-59705"/>
                  <a:pt x="659022" y="922072"/>
                  <a:pt x="827464" y="1196392"/>
                </a:cubicBezTo>
                <a:cubicBezTo>
                  <a:pt x="995906" y="1470712"/>
                  <a:pt x="963822" y="1651987"/>
                  <a:pt x="1029595" y="1648779"/>
                </a:cubicBezTo>
                <a:cubicBezTo>
                  <a:pt x="1095368" y="1645571"/>
                  <a:pt x="1190016" y="1215643"/>
                  <a:pt x="1222100" y="1148266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F3B21F66-F5A9-43BE-B8A3-7914AF143492}"/>
              </a:ext>
            </a:extLst>
          </p:cNvPr>
          <p:cNvSpPr/>
          <p:nvPr/>
        </p:nvSpPr>
        <p:spPr>
          <a:xfrm>
            <a:off x="2939266" y="3695738"/>
            <a:ext cx="676270" cy="1938038"/>
          </a:xfrm>
          <a:custGeom>
            <a:avLst/>
            <a:gdLst>
              <a:gd name="connsiteX0" fmla="*/ 159534 w 676270"/>
              <a:gd name="connsiteY0" fmla="*/ 25362 h 1938038"/>
              <a:gd name="connsiteX1" fmla="*/ 242084 w 676270"/>
              <a:gd name="connsiteY1" fmla="*/ 342862 h 1938038"/>
              <a:gd name="connsiteX2" fmla="*/ 661184 w 676270"/>
              <a:gd name="connsiteY2" fmla="*/ 1403312 h 1938038"/>
              <a:gd name="connsiteX3" fmla="*/ 445284 w 676270"/>
              <a:gd name="connsiteY3" fmla="*/ 1079462 h 1938038"/>
              <a:gd name="connsiteX4" fmla="*/ 673884 w 676270"/>
              <a:gd name="connsiteY4" fmla="*/ 1936712 h 1938038"/>
              <a:gd name="connsiteX5" fmla="*/ 267484 w 676270"/>
              <a:gd name="connsiteY5" fmla="*/ 1263612 h 1938038"/>
              <a:gd name="connsiteX6" fmla="*/ 784 w 676270"/>
              <a:gd name="connsiteY6" fmla="*/ 774662 h 1938038"/>
              <a:gd name="connsiteX7" fmla="*/ 184934 w 676270"/>
              <a:gd name="connsiteY7" fmla="*/ 908012 h 1938038"/>
              <a:gd name="connsiteX8" fmla="*/ 159534 w 676270"/>
              <a:gd name="connsiteY8" fmla="*/ 25362 h 193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6270" h="1938038">
                <a:moveTo>
                  <a:pt x="159534" y="25362"/>
                </a:moveTo>
                <a:cubicBezTo>
                  <a:pt x="169059" y="-68830"/>
                  <a:pt x="158476" y="113204"/>
                  <a:pt x="242084" y="342862"/>
                </a:cubicBezTo>
                <a:cubicBezTo>
                  <a:pt x="325692" y="572520"/>
                  <a:pt x="627317" y="1280545"/>
                  <a:pt x="661184" y="1403312"/>
                </a:cubicBezTo>
                <a:cubicBezTo>
                  <a:pt x="695051" y="1526079"/>
                  <a:pt x="443167" y="990562"/>
                  <a:pt x="445284" y="1079462"/>
                </a:cubicBezTo>
                <a:cubicBezTo>
                  <a:pt x="447401" y="1168362"/>
                  <a:pt x="703517" y="1906020"/>
                  <a:pt x="673884" y="1936712"/>
                </a:cubicBezTo>
                <a:cubicBezTo>
                  <a:pt x="644251" y="1967404"/>
                  <a:pt x="379667" y="1457287"/>
                  <a:pt x="267484" y="1263612"/>
                </a:cubicBezTo>
                <a:cubicBezTo>
                  <a:pt x="155301" y="1069937"/>
                  <a:pt x="14542" y="833929"/>
                  <a:pt x="784" y="774662"/>
                </a:cubicBezTo>
                <a:cubicBezTo>
                  <a:pt x="-12974" y="715395"/>
                  <a:pt x="158476" y="1028662"/>
                  <a:pt x="184934" y="908012"/>
                </a:cubicBezTo>
                <a:cubicBezTo>
                  <a:pt x="211392" y="787362"/>
                  <a:pt x="150009" y="119554"/>
                  <a:pt x="159534" y="25362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FF014988-6436-4DA5-8072-21B2F092E8F4}"/>
              </a:ext>
            </a:extLst>
          </p:cNvPr>
          <p:cNvSpPr/>
          <p:nvPr/>
        </p:nvSpPr>
        <p:spPr>
          <a:xfrm>
            <a:off x="1281711" y="4182243"/>
            <a:ext cx="1728373" cy="2566341"/>
          </a:xfrm>
          <a:custGeom>
            <a:avLst/>
            <a:gdLst>
              <a:gd name="connsiteX0" fmla="*/ 1524989 w 1728373"/>
              <a:gd name="connsiteY0" fmla="*/ 669157 h 2566341"/>
              <a:gd name="connsiteX1" fmla="*/ 1524989 w 1728373"/>
              <a:gd name="connsiteY1" fmla="*/ 1069207 h 2566341"/>
              <a:gd name="connsiteX2" fmla="*/ 1728189 w 1728373"/>
              <a:gd name="connsiteY2" fmla="*/ 2104257 h 2566341"/>
              <a:gd name="connsiteX3" fmla="*/ 1563089 w 1728373"/>
              <a:gd name="connsiteY3" fmla="*/ 1723257 h 2566341"/>
              <a:gd name="connsiteX4" fmla="*/ 1658339 w 1728373"/>
              <a:gd name="connsiteY4" fmla="*/ 2529707 h 2566341"/>
              <a:gd name="connsiteX5" fmla="*/ 1245589 w 1728373"/>
              <a:gd name="connsiteY5" fmla="*/ 2402707 h 2566341"/>
              <a:gd name="connsiteX6" fmla="*/ 693139 w 1728373"/>
              <a:gd name="connsiteY6" fmla="*/ 2167757 h 2566341"/>
              <a:gd name="connsiteX7" fmla="*/ 989 w 1728373"/>
              <a:gd name="connsiteY7" fmla="*/ 1850257 h 2566341"/>
              <a:gd name="connsiteX8" fmla="*/ 851889 w 1728373"/>
              <a:gd name="connsiteY8" fmla="*/ 1977257 h 2566341"/>
              <a:gd name="connsiteX9" fmla="*/ 642339 w 1728373"/>
              <a:gd name="connsiteY9" fmla="*/ 1697857 h 2566341"/>
              <a:gd name="connsiteX10" fmla="*/ 1220189 w 1728373"/>
              <a:gd name="connsiteY10" fmla="*/ 910457 h 2566341"/>
              <a:gd name="connsiteX11" fmla="*/ 1613889 w 1728373"/>
              <a:gd name="connsiteY11" fmla="*/ 2407 h 2566341"/>
              <a:gd name="connsiteX12" fmla="*/ 1232889 w 1728373"/>
              <a:gd name="connsiteY12" fmla="*/ 675507 h 2566341"/>
              <a:gd name="connsiteX13" fmla="*/ 1328139 w 1728373"/>
              <a:gd name="connsiteY13" fmla="*/ 1589907 h 2566341"/>
              <a:gd name="connsiteX14" fmla="*/ 1347189 w 1728373"/>
              <a:gd name="connsiteY14" fmla="*/ 1139057 h 2566341"/>
              <a:gd name="connsiteX15" fmla="*/ 1391639 w 1728373"/>
              <a:gd name="connsiteY15" fmla="*/ 827907 h 2566341"/>
              <a:gd name="connsiteX16" fmla="*/ 1524989 w 1728373"/>
              <a:gd name="connsiteY16" fmla="*/ 669157 h 256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28373" h="2566341">
                <a:moveTo>
                  <a:pt x="1524989" y="669157"/>
                </a:moveTo>
                <a:cubicBezTo>
                  <a:pt x="1547214" y="709374"/>
                  <a:pt x="1491122" y="830024"/>
                  <a:pt x="1524989" y="1069207"/>
                </a:cubicBezTo>
                <a:cubicBezTo>
                  <a:pt x="1558856" y="1308390"/>
                  <a:pt x="1721839" y="1995249"/>
                  <a:pt x="1728189" y="2104257"/>
                </a:cubicBezTo>
                <a:cubicBezTo>
                  <a:pt x="1734539" y="2213265"/>
                  <a:pt x="1574731" y="1652349"/>
                  <a:pt x="1563089" y="1723257"/>
                </a:cubicBezTo>
                <a:cubicBezTo>
                  <a:pt x="1551447" y="1794165"/>
                  <a:pt x="1711256" y="2416465"/>
                  <a:pt x="1658339" y="2529707"/>
                </a:cubicBezTo>
                <a:cubicBezTo>
                  <a:pt x="1605422" y="2642949"/>
                  <a:pt x="1406456" y="2463032"/>
                  <a:pt x="1245589" y="2402707"/>
                </a:cubicBezTo>
                <a:cubicBezTo>
                  <a:pt x="1084722" y="2342382"/>
                  <a:pt x="900572" y="2259832"/>
                  <a:pt x="693139" y="2167757"/>
                </a:cubicBezTo>
                <a:cubicBezTo>
                  <a:pt x="485706" y="2075682"/>
                  <a:pt x="-25469" y="1882007"/>
                  <a:pt x="989" y="1850257"/>
                </a:cubicBezTo>
                <a:cubicBezTo>
                  <a:pt x="27447" y="1818507"/>
                  <a:pt x="744997" y="2002657"/>
                  <a:pt x="851889" y="1977257"/>
                </a:cubicBezTo>
                <a:cubicBezTo>
                  <a:pt x="958781" y="1951857"/>
                  <a:pt x="580956" y="1875657"/>
                  <a:pt x="642339" y="1697857"/>
                </a:cubicBezTo>
                <a:cubicBezTo>
                  <a:pt x="703722" y="1520057"/>
                  <a:pt x="1058264" y="1193032"/>
                  <a:pt x="1220189" y="910457"/>
                </a:cubicBezTo>
                <a:cubicBezTo>
                  <a:pt x="1382114" y="627882"/>
                  <a:pt x="1611772" y="41565"/>
                  <a:pt x="1613889" y="2407"/>
                </a:cubicBezTo>
                <a:cubicBezTo>
                  <a:pt x="1616006" y="-36751"/>
                  <a:pt x="1280514" y="410924"/>
                  <a:pt x="1232889" y="675507"/>
                </a:cubicBezTo>
                <a:cubicBezTo>
                  <a:pt x="1185264" y="940090"/>
                  <a:pt x="1309089" y="1512649"/>
                  <a:pt x="1328139" y="1589907"/>
                </a:cubicBezTo>
                <a:cubicBezTo>
                  <a:pt x="1347189" y="1667165"/>
                  <a:pt x="1336606" y="1266057"/>
                  <a:pt x="1347189" y="1139057"/>
                </a:cubicBezTo>
                <a:cubicBezTo>
                  <a:pt x="1357772" y="1012057"/>
                  <a:pt x="1363064" y="898815"/>
                  <a:pt x="1391639" y="827907"/>
                </a:cubicBezTo>
                <a:cubicBezTo>
                  <a:pt x="1420214" y="756999"/>
                  <a:pt x="1502764" y="628940"/>
                  <a:pt x="1524989" y="669157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343265DB-47B3-4CC2-8254-371D1834873F}"/>
              </a:ext>
            </a:extLst>
          </p:cNvPr>
          <p:cNvSpPr/>
          <p:nvPr/>
        </p:nvSpPr>
        <p:spPr>
          <a:xfrm>
            <a:off x="1985564" y="4197456"/>
            <a:ext cx="2302210" cy="2540327"/>
          </a:xfrm>
          <a:custGeom>
            <a:avLst/>
            <a:gdLst>
              <a:gd name="connsiteX0" fmla="*/ 1506936 w 2302210"/>
              <a:gd name="connsiteY0" fmla="*/ 101494 h 2540327"/>
              <a:gd name="connsiteX1" fmla="*/ 1506936 w 2302210"/>
              <a:gd name="connsiteY1" fmla="*/ 164994 h 2540327"/>
              <a:gd name="connsiteX2" fmla="*/ 1595836 w 2302210"/>
              <a:gd name="connsiteY2" fmla="*/ 952394 h 2540327"/>
              <a:gd name="connsiteX3" fmla="*/ 1957786 w 2302210"/>
              <a:gd name="connsiteY3" fmla="*/ 1885844 h 2540327"/>
              <a:gd name="connsiteX4" fmla="*/ 2053036 w 2302210"/>
              <a:gd name="connsiteY4" fmla="*/ 2190644 h 2540327"/>
              <a:gd name="connsiteX5" fmla="*/ 2294336 w 2302210"/>
              <a:gd name="connsiteY5" fmla="*/ 2412894 h 2540327"/>
              <a:gd name="connsiteX6" fmla="*/ 1729186 w 2302210"/>
              <a:gd name="connsiteY6" fmla="*/ 2101744 h 2540327"/>
              <a:gd name="connsiteX7" fmla="*/ 1100536 w 2302210"/>
              <a:gd name="connsiteY7" fmla="*/ 2209694 h 2540327"/>
              <a:gd name="connsiteX8" fmla="*/ 1986 w 2302210"/>
              <a:gd name="connsiteY8" fmla="*/ 2539894 h 2540327"/>
              <a:gd name="connsiteX9" fmla="*/ 1392636 w 2302210"/>
              <a:gd name="connsiteY9" fmla="*/ 2133494 h 2540327"/>
              <a:gd name="connsiteX10" fmla="*/ 1348186 w 2302210"/>
              <a:gd name="connsiteY10" fmla="*/ 1873144 h 2540327"/>
              <a:gd name="connsiteX11" fmla="*/ 1481536 w 2302210"/>
              <a:gd name="connsiteY11" fmla="*/ 1314344 h 2540327"/>
              <a:gd name="connsiteX12" fmla="*/ 1506936 w 2302210"/>
              <a:gd name="connsiteY12" fmla="*/ 101494 h 2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2210" h="2540327">
                <a:moveTo>
                  <a:pt x="1506936" y="101494"/>
                </a:moveTo>
                <a:cubicBezTo>
                  <a:pt x="1511169" y="-90064"/>
                  <a:pt x="1492119" y="23177"/>
                  <a:pt x="1506936" y="164994"/>
                </a:cubicBezTo>
                <a:cubicBezTo>
                  <a:pt x="1521753" y="306811"/>
                  <a:pt x="1520694" y="665586"/>
                  <a:pt x="1595836" y="952394"/>
                </a:cubicBezTo>
                <a:cubicBezTo>
                  <a:pt x="1670978" y="1239202"/>
                  <a:pt x="1881586" y="1679469"/>
                  <a:pt x="1957786" y="1885844"/>
                </a:cubicBezTo>
                <a:cubicBezTo>
                  <a:pt x="2033986" y="2092219"/>
                  <a:pt x="1996944" y="2102802"/>
                  <a:pt x="2053036" y="2190644"/>
                </a:cubicBezTo>
                <a:cubicBezTo>
                  <a:pt x="2109128" y="2278486"/>
                  <a:pt x="2348311" y="2427711"/>
                  <a:pt x="2294336" y="2412894"/>
                </a:cubicBezTo>
                <a:cubicBezTo>
                  <a:pt x="2240361" y="2398077"/>
                  <a:pt x="1928153" y="2135611"/>
                  <a:pt x="1729186" y="2101744"/>
                </a:cubicBezTo>
                <a:cubicBezTo>
                  <a:pt x="1530219" y="2067877"/>
                  <a:pt x="1388403" y="2136669"/>
                  <a:pt x="1100536" y="2209694"/>
                </a:cubicBezTo>
                <a:cubicBezTo>
                  <a:pt x="812669" y="2282719"/>
                  <a:pt x="-46697" y="2552594"/>
                  <a:pt x="1986" y="2539894"/>
                </a:cubicBezTo>
                <a:cubicBezTo>
                  <a:pt x="50669" y="2527194"/>
                  <a:pt x="1168269" y="2244619"/>
                  <a:pt x="1392636" y="2133494"/>
                </a:cubicBezTo>
                <a:cubicBezTo>
                  <a:pt x="1617003" y="2022369"/>
                  <a:pt x="1333369" y="2009669"/>
                  <a:pt x="1348186" y="1873144"/>
                </a:cubicBezTo>
                <a:cubicBezTo>
                  <a:pt x="1363003" y="1736619"/>
                  <a:pt x="1455078" y="1605386"/>
                  <a:pt x="1481536" y="1314344"/>
                </a:cubicBezTo>
                <a:cubicBezTo>
                  <a:pt x="1507994" y="1023302"/>
                  <a:pt x="1502703" y="293052"/>
                  <a:pt x="1506936" y="101494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B00FB227-C3FA-4837-932C-24AAF21658CA}"/>
              </a:ext>
            </a:extLst>
          </p:cNvPr>
          <p:cNvSpPr/>
          <p:nvPr/>
        </p:nvSpPr>
        <p:spPr>
          <a:xfrm>
            <a:off x="1461720" y="5942345"/>
            <a:ext cx="4690547" cy="942371"/>
          </a:xfrm>
          <a:custGeom>
            <a:avLst/>
            <a:gdLst>
              <a:gd name="connsiteX0" fmla="*/ 621080 w 4690547"/>
              <a:gd name="connsiteY0" fmla="*/ 829295 h 942371"/>
              <a:gd name="connsiteX1" fmla="*/ 748080 w 4690547"/>
              <a:gd name="connsiteY1" fmla="*/ 778495 h 942371"/>
              <a:gd name="connsiteX2" fmla="*/ 1789480 w 4690547"/>
              <a:gd name="connsiteY2" fmla="*/ 295895 h 942371"/>
              <a:gd name="connsiteX3" fmla="*/ 997000 w 4690547"/>
              <a:gd name="connsiteY3" fmla="*/ 473695 h 942371"/>
              <a:gd name="connsiteX4" fmla="*/ 2419400 w 4690547"/>
              <a:gd name="connsiteY4" fmla="*/ 483855 h 942371"/>
              <a:gd name="connsiteX5" fmla="*/ 2343200 w 4690547"/>
              <a:gd name="connsiteY5" fmla="*/ 651495 h 942371"/>
              <a:gd name="connsiteX6" fmla="*/ 1921560 w 4690547"/>
              <a:gd name="connsiteY6" fmla="*/ 438135 h 942371"/>
              <a:gd name="connsiteX7" fmla="*/ 3648760 w 4690547"/>
              <a:gd name="connsiteY7" fmla="*/ 285735 h 942371"/>
              <a:gd name="connsiteX8" fmla="*/ 4690160 w 4690547"/>
              <a:gd name="connsiteY8" fmla="*/ 1255 h 942371"/>
              <a:gd name="connsiteX9" fmla="*/ 3542080 w 4690547"/>
              <a:gd name="connsiteY9" fmla="*/ 407655 h 942371"/>
              <a:gd name="connsiteX10" fmla="*/ 2602280 w 4690547"/>
              <a:gd name="connsiteY10" fmla="*/ 905495 h 942371"/>
              <a:gd name="connsiteX11" fmla="*/ 1896160 w 4690547"/>
              <a:gd name="connsiteY11" fmla="*/ 905495 h 942371"/>
              <a:gd name="connsiteX12" fmla="*/ 1320 w 4690547"/>
              <a:gd name="connsiteY12" fmla="*/ 905495 h 942371"/>
              <a:gd name="connsiteX13" fmla="*/ 1581200 w 4690547"/>
              <a:gd name="connsiteY13" fmla="*/ 854695 h 942371"/>
              <a:gd name="connsiteX14" fmla="*/ 621080 w 4690547"/>
              <a:gd name="connsiteY14" fmla="*/ 829295 h 94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90547" h="942371">
                <a:moveTo>
                  <a:pt x="621080" y="829295"/>
                </a:moveTo>
                <a:cubicBezTo>
                  <a:pt x="482227" y="816595"/>
                  <a:pt x="748080" y="778495"/>
                  <a:pt x="748080" y="778495"/>
                </a:cubicBezTo>
                <a:cubicBezTo>
                  <a:pt x="942813" y="689595"/>
                  <a:pt x="1747993" y="346695"/>
                  <a:pt x="1789480" y="295895"/>
                </a:cubicBezTo>
                <a:cubicBezTo>
                  <a:pt x="1830967" y="245095"/>
                  <a:pt x="892013" y="442368"/>
                  <a:pt x="997000" y="473695"/>
                </a:cubicBezTo>
                <a:cubicBezTo>
                  <a:pt x="1101987" y="505022"/>
                  <a:pt x="2195033" y="454222"/>
                  <a:pt x="2419400" y="483855"/>
                </a:cubicBezTo>
                <a:cubicBezTo>
                  <a:pt x="2643767" y="513488"/>
                  <a:pt x="2426173" y="659115"/>
                  <a:pt x="2343200" y="651495"/>
                </a:cubicBezTo>
                <a:cubicBezTo>
                  <a:pt x="2260227" y="643875"/>
                  <a:pt x="1703967" y="499095"/>
                  <a:pt x="1921560" y="438135"/>
                </a:cubicBezTo>
                <a:cubicBezTo>
                  <a:pt x="2139153" y="377175"/>
                  <a:pt x="3187327" y="358548"/>
                  <a:pt x="3648760" y="285735"/>
                </a:cubicBezTo>
                <a:cubicBezTo>
                  <a:pt x="4110193" y="212922"/>
                  <a:pt x="4707940" y="-19065"/>
                  <a:pt x="4690160" y="1255"/>
                </a:cubicBezTo>
                <a:cubicBezTo>
                  <a:pt x="4672380" y="21575"/>
                  <a:pt x="3890060" y="256948"/>
                  <a:pt x="3542080" y="407655"/>
                </a:cubicBezTo>
                <a:cubicBezTo>
                  <a:pt x="3194100" y="558362"/>
                  <a:pt x="2876600" y="822522"/>
                  <a:pt x="2602280" y="905495"/>
                </a:cubicBezTo>
                <a:cubicBezTo>
                  <a:pt x="2327960" y="988468"/>
                  <a:pt x="1896160" y="905495"/>
                  <a:pt x="1896160" y="905495"/>
                </a:cubicBezTo>
                <a:lnTo>
                  <a:pt x="1320" y="905495"/>
                </a:lnTo>
                <a:cubicBezTo>
                  <a:pt x="-51173" y="897028"/>
                  <a:pt x="1478753" y="868242"/>
                  <a:pt x="1581200" y="854695"/>
                </a:cubicBezTo>
                <a:cubicBezTo>
                  <a:pt x="1683647" y="841148"/>
                  <a:pt x="759933" y="841995"/>
                  <a:pt x="621080" y="829295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FFBFAD43-4E73-4FE8-9503-F544DD549645}"/>
              </a:ext>
            </a:extLst>
          </p:cNvPr>
          <p:cNvSpPr/>
          <p:nvPr/>
        </p:nvSpPr>
        <p:spPr>
          <a:xfrm>
            <a:off x="2246752" y="5223491"/>
            <a:ext cx="4762964" cy="1620162"/>
          </a:xfrm>
          <a:custGeom>
            <a:avLst/>
            <a:gdLst>
              <a:gd name="connsiteX0" fmla="*/ 1328298 w 4762964"/>
              <a:gd name="connsiteY0" fmla="*/ 1253509 h 1620162"/>
              <a:gd name="connsiteX1" fmla="*/ 1461648 w 4762964"/>
              <a:gd name="connsiteY1" fmla="*/ 1196359 h 1620162"/>
              <a:gd name="connsiteX2" fmla="*/ 4154048 w 4762964"/>
              <a:gd name="connsiteY2" fmla="*/ 707409 h 1620162"/>
              <a:gd name="connsiteX3" fmla="*/ 4344548 w 4762964"/>
              <a:gd name="connsiteY3" fmla="*/ 904259 h 1620162"/>
              <a:gd name="connsiteX4" fmla="*/ 4408048 w 4762964"/>
              <a:gd name="connsiteY4" fmla="*/ 967759 h 1620162"/>
              <a:gd name="connsiteX5" fmla="*/ 4757298 w 4762964"/>
              <a:gd name="connsiteY5" fmla="*/ 1386859 h 1620162"/>
              <a:gd name="connsiteX6" fmla="*/ 4090548 w 4762964"/>
              <a:gd name="connsiteY6" fmla="*/ 1532909 h 1620162"/>
              <a:gd name="connsiteX7" fmla="*/ 2350648 w 4762964"/>
              <a:gd name="connsiteY7" fmla="*/ 1545609 h 1620162"/>
              <a:gd name="connsiteX8" fmla="*/ 4134998 w 4762964"/>
              <a:gd name="connsiteY8" fmla="*/ 1583709 h 1620162"/>
              <a:gd name="connsiteX9" fmla="*/ 794898 w 4762964"/>
              <a:gd name="connsiteY9" fmla="*/ 1551959 h 1620162"/>
              <a:gd name="connsiteX10" fmla="*/ 4681098 w 4762964"/>
              <a:gd name="connsiteY10" fmla="*/ 1615459 h 1620162"/>
              <a:gd name="connsiteX11" fmla="*/ 2414148 w 4762964"/>
              <a:gd name="connsiteY11" fmla="*/ 1615459 h 1620162"/>
              <a:gd name="connsiteX12" fmla="*/ 1385448 w 4762964"/>
              <a:gd name="connsiteY12" fmla="*/ 1590059 h 1620162"/>
              <a:gd name="connsiteX13" fmla="*/ 1004448 w 4762964"/>
              <a:gd name="connsiteY13" fmla="*/ 1431309 h 1620162"/>
              <a:gd name="connsiteX14" fmla="*/ 1148 w 4762964"/>
              <a:gd name="connsiteY14" fmla="*/ 8909 h 1620162"/>
              <a:gd name="connsiteX15" fmla="*/ 820298 w 4762964"/>
              <a:gd name="connsiteY15" fmla="*/ 859809 h 1620162"/>
              <a:gd name="connsiteX16" fmla="*/ 1544198 w 4762964"/>
              <a:gd name="connsiteY16" fmla="*/ 1520209 h 1620162"/>
              <a:gd name="connsiteX17" fmla="*/ 1328298 w 4762964"/>
              <a:gd name="connsiteY17" fmla="*/ 1253509 h 162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62964" h="1620162">
                <a:moveTo>
                  <a:pt x="1328298" y="1253509"/>
                </a:moveTo>
                <a:cubicBezTo>
                  <a:pt x="1314540" y="1199534"/>
                  <a:pt x="990690" y="1287376"/>
                  <a:pt x="1461648" y="1196359"/>
                </a:cubicBezTo>
                <a:cubicBezTo>
                  <a:pt x="1932606" y="1105342"/>
                  <a:pt x="3673565" y="756092"/>
                  <a:pt x="4154048" y="707409"/>
                </a:cubicBezTo>
                <a:cubicBezTo>
                  <a:pt x="4634531" y="658726"/>
                  <a:pt x="4302215" y="860867"/>
                  <a:pt x="4344548" y="904259"/>
                </a:cubicBezTo>
                <a:cubicBezTo>
                  <a:pt x="4386881" y="947651"/>
                  <a:pt x="4339256" y="887326"/>
                  <a:pt x="4408048" y="967759"/>
                </a:cubicBezTo>
                <a:cubicBezTo>
                  <a:pt x="4476840" y="1048192"/>
                  <a:pt x="4810215" y="1292667"/>
                  <a:pt x="4757298" y="1386859"/>
                </a:cubicBezTo>
                <a:cubicBezTo>
                  <a:pt x="4704381" y="1481051"/>
                  <a:pt x="4491656" y="1506451"/>
                  <a:pt x="4090548" y="1532909"/>
                </a:cubicBezTo>
                <a:cubicBezTo>
                  <a:pt x="3689440" y="1559367"/>
                  <a:pt x="2343240" y="1537142"/>
                  <a:pt x="2350648" y="1545609"/>
                </a:cubicBezTo>
                <a:cubicBezTo>
                  <a:pt x="2358056" y="1554076"/>
                  <a:pt x="4134998" y="1583709"/>
                  <a:pt x="4134998" y="1583709"/>
                </a:cubicBezTo>
                <a:lnTo>
                  <a:pt x="794898" y="1551959"/>
                </a:lnTo>
                <a:cubicBezTo>
                  <a:pt x="885915" y="1557251"/>
                  <a:pt x="4411223" y="1604876"/>
                  <a:pt x="4681098" y="1615459"/>
                </a:cubicBezTo>
                <a:cubicBezTo>
                  <a:pt x="4950973" y="1626042"/>
                  <a:pt x="2414148" y="1615459"/>
                  <a:pt x="2414148" y="1615459"/>
                </a:cubicBezTo>
                <a:cubicBezTo>
                  <a:pt x="1864873" y="1611226"/>
                  <a:pt x="1620398" y="1620751"/>
                  <a:pt x="1385448" y="1590059"/>
                </a:cubicBezTo>
                <a:cubicBezTo>
                  <a:pt x="1150498" y="1559367"/>
                  <a:pt x="1235165" y="1694834"/>
                  <a:pt x="1004448" y="1431309"/>
                </a:cubicBezTo>
                <a:cubicBezTo>
                  <a:pt x="773731" y="1167784"/>
                  <a:pt x="31840" y="104159"/>
                  <a:pt x="1148" y="8909"/>
                </a:cubicBezTo>
                <a:cubicBezTo>
                  <a:pt x="-29544" y="-86341"/>
                  <a:pt x="563123" y="607926"/>
                  <a:pt x="820298" y="859809"/>
                </a:cubicBezTo>
                <a:cubicBezTo>
                  <a:pt x="1077473" y="1111692"/>
                  <a:pt x="1465881" y="1457767"/>
                  <a:pt x="1544198" y="1520209"/>
                </a:cubicBezTo>
                <a:cubicBezTo>
                  <a:pt x="1622515" y="1582651"/>
                  <a:pt x="1342056" y="1307484"/>
                  <a:pt x="1328298" y="1253509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FC2B7D15-BE16-4DF2-85BA-01038A3E0364}"/>
              </a:ext>
            </a:extLst>
          </p:cNvPr>
          <p:cNvSpPr/>
          <p:nvPr/>
        </p:nvSpPr>
        <p:spPr>
          <a:xfrm>
            <a:off x="7255532" y="4712040"/>
            <a:ext cx="471224" cy="340180"/>
          </a:xfrm>
          <a:custGeom>
            <a:avLst/>
            <a:gdLst>
              <a:gd name="connsiteX0" fmla="*/ 85068 w 471224"/>
              <a:gd name="connsiteY0" fmla="*/ 144123 h 340180"/>
              <a:gd name="connsiteX1" fmla="*/ 380343 w 471224"/>
              <a:gd name="connsiteY1" fmla="*/ 296523 h 340180"/>
              <a:gd name="connsiteX2" fmla="*/ 229531 w 471224"/>
              <a:gd name="connsiteY2" fmla="*/ 283823 h 340180"/>
              <a:gd name="connsiteX3" fmla="*/ 58081 w 471224"/>
              <a:gd name="connsiteY3" fmla="*/ 280648 h 340180"/>
              <a:gd name="connsiteX4" fmla="*/ 470831 w 471224"/>
              <a:gd name="connsiteY4" fmla="*/ 339385 h 340180"/>
              <a:gd name="connsiteX5" fmla="*/ 131106 w 471224"/>
              <a:gd name="connsiteY5" fmla="*/ 312398 h 340180"/>
              <a:gd name="connsiteX6" fmla="*/ 931 w 471224"/>
              <a:gd name="connsiteY6" fmla="*/ 280648 h 340180"/>
              <a:gd name="connsiteX7" fmla="*/ 72368 w 471224"/>
              <a:gd name="connsiteY7" fmla="*/ 258423 h 340180"/>
              <a:gd name="connsiteX8" fmla="*/ 66018 w 471224"/>
              <a:gd name="connsiteY8" fmla="*/ 239373 h 340180"/>
              <a:gd name="connsiteX9" fmla="*/ 196193 w 471224"/>
              <a:gd name="connsiteY9" fmla="*/ 1248 h 340180"/>
              <a:gd name="connsiteX10" fmla="*/ 85068 w 471224"/>
              <a:gd name="connsiteY10" fmla="*/ 144123 h 34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1224" h="340180">
                <a:moveTo>
                  <a:pt x="85068" y="144123"/>
                </a:moveTo>
                <a:cubicBezTo>
                  <a:pt x="115760" y="193335"/>
                  <a:pt x="356266" y="273240"/>
                  <a:pt x="380343" y="296523"/>
                </a:cubicBezTo>
                <a:cubicBezTo>
                  <a:pt x="404420" y="319806"/>
                  <a:pt x="283241" y="286469"/>
                  <a:pt x="229531" y="283823"/>
                </a:cubicBezTo>
                <a:cubicBezTo>
                  <a:pt x="175821" y="281177"/>
                  <a:pt x="17864" y="271388"/>
                  <a:pt x="58081" y="280648"/>
                </a:cubicBezTo>
                <a:cubicBezTo>
                  <a:pt x="98298" y="289908"/>
                  <a:pt x="458660" y="334093"/>
                  <a:pt x="470831" y="339385"/>
                </a:cubicBezTo>
                <a:cubicBezTo>
                  <a:pt x="483002" y="344677"/>
                  <a:pt x="209422" y="322187"/>
                  <a:pt x="131106" y="312398"/>
                </a:cubicBezTo>
                <a:cubicBezTo>
                  <a:pt x="52790" y="302609"/>
                  <a:pt x="10721" y="289644"/>
                  <a:pt x="931" y="280648"/>
                </a:cubicBezTo>
                <a:cubicBezTo>
                  <a:pt x="-8859" y="271652"/>
                  <a:pt x="61520" y="265302"/>
                  <a:pt x="72368" y="258423"/>
                </a:cubicBezTo>
                <a:cubicBezTo>
                  <a:pt x="83216" y="251544"/>
                  <a:pt x="45381" y="282235"/>
                  <a:pt x="66018" y="239373"/>
                </a:cubicBezTo>
                <a:cubicBezTo>
                  <a:pt x="86655" y="196511"/>
                  <a:pt x="185610" y="15271"/>
                  <a:pt x="196193" y="1248"/>
                </a:cubicBezTo>
                <a:cubicBezTo>
                  <a:pt x="206776" y="-12775"/>
                  <a:pt x="54376" y="94911"/>
                  <a:pt x="85068" y="144123"/>
                </a:cubicBezTo>
                <a:close/>
              </a:path>
            </a:pathLst>
          </a:custGeom>
          <a:solidFill>
            <a:srgbClr val="FF00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FD2EFDBF-9853-4EA0-8B44-03C4EB2A5C2C}"/>
              </a:ext>
            </a:extLst>
          </p:cNvPr>
          <p:cNvSpPr/>
          <p:nvPr/>
        </p:nvSpPr>
        <p:spPr>
          <a:xfrm>
            <a:off x="6839325" y="4417227"/>
            <a:ext cx="728544" cy="132475"/>
          </a:xfrm>
          <a:custGeom>
            <a:avLst/>
            <a:gdLst>
              <a:gd name="connsiteX0" fmla="*/ 185892 w 728544"/>
              <a:gd name="connsiteY0" fmla="*/ 10840 h 132475"/>
              <a:gd name="connsiteX1" fmla="*/ 516092 w 728544"/>
              <a:gd name="connsiteY1" fmla="*/ 256 h 132475"/>
              <a:gd name="connsiteX2" fmla="*/ 268442 w 728544"/>
              <a:gd name="connsiteY2" fmla="*/ 21423 h 132475"/>
              <a:gd name="connsiteX3" fmla="*/ 467408 w 728544"/>
              <a:gd name="connsiteY3" fmla="*/ 51056 h 132475"/>
              <a:gd name="connsiteX4" fmla="*/ 469525 w 728544"/>
              <a:gd name="connsiteY4" fmla="*/ 89156 h 132475"/>
              <a:gd name="connsiteX5" fmla="*/ 725642 w 728544"/>
              <a:gd name="connsiteY5" fmla="*/ 131490 h 132475"/>
              <a:gd name="connsiteX6" fmla="*/ 598642 w 728544"/>
              <a:gd name="connsiteY6" fmla="*/ 44706 h 132475"/>
              <a:gd name="connsiteX7" fmla="*/ 456825 w 728544"/>
              <a:gd name="connsiteY7" fmla="*/ 46823 h 132475"/>
              <a:gd name="connsiteX8" fmla="*/ 96992 w 728544"/>
              <a:gd name="connsiteY8" fmla="*/ 63756 h 132475"/>
              <a:gd name="connsiteX9" fmla="*/ 3858 w 728544"/>
              <a:gd name="connsiteY9" fmla="*/ 27773 h 132475"/>
              <a:gd name="connsiteX10" fmla="*/ 185892 w 728544"/>
              <a:gd name="connsiteY10" fmla="*/ 10840 h 13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544" h="132475">
                <a:moveTo>
                  <a:pt x="185892" y="10840"/>
                </a:moveTo>
                <a:cubicBezTo>
                  <a:pt x="271264" y="6254"/>
                  <a:pt x="502334" y="-1508"/>
                  <a:pt x="516092" y="256"/>
                </a:cubicBezTo>
                <a:cubicBezTo>
                  <a:pt x="529850" y="2020"/>
                  <a:pt x="276556" y="12956"/>
                  <a:pt x="268442" y="21423"/>
                </a:cubicBezTo>
                <a:cubicBezTo>
                  <a:pt x="260328" y="29890"/>
                  <a:pt x="433894" y="39767"/>
                  <a:pt x="467408" y="51056"/>
                </a:cubicBezTo>
                <a:cubicBezTo>
                  <a:pt x="500922" y="62345"/>
                  <a:pt x="426486" y="75750"/>
                  <a:pt x="469525" y="89156"/>
                </a:cubicBezTo>
                <a:cubicBezTo>
                  <a:pt x="512564" y="102562"/>
                  <a:pt x="704123" y="138898"/>
                  <a:pt x="725642" y="131490"/>
                </a:cubicBezTo>
                <a:cubicBezTo>
                  <a:pt x="747161" y="124082"/>
                  <a:pt x="643445" y="58817"/>
                  <a:pt x="598642" y="44706"/>
                </a:cubicBezTo>
                <a:cubicBezTo>
                  <a:pt x="553839" y="30595"/>
                  <a:pt x="540433" y="43648"/>
                  <a:pt x="456825" y="46823"/>
                </a:cubicBezTo>
                <a:cubicBezTo>
                  <a:pt x="373217" y="49998"/>
                  <a:pt x="172486" y="66931"/>
                  <a:pt x="96992" y="63756"/>
                </a:cubicBezTo>
                <a:cubicBezTo>
                  <a:pt x="21498" y="60581"/>
                  <a:pt x="-12017" y="35181"/>
                  <a:pt x="3858" y="27773"/>
                </a:cubicBezTo>
                <a:cubicBezTo>
                  <a:pt x="19733" y="20365"/>
                  <a:pt x="100520" y="15426"/>
                  <a:pt x="185892" y="10840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E5464A79-91CD-4FFA-AFAE-0E76BCA22C87}"/>
              </a:ext>
            </a:extLst>
          </p:cNvPr>
          <p:cNvSpPr/>
          <p:nvPr/>
        </p:nvSpPr>
        <p:spPr>
          <a:xfrm>
            <a:off x="6441845" y="3079970"/>
            <a:ext cx="181207" cy="1526955"/>
          </a:xfrm>
          <a:custGeom>
            <a:avLst/>
            <a:gdLst>
              <a:gd name="connsiteX0" fmla="*/ 120880 w 181207"/>
              <a:gd name="connsiteY0" fmla="*/ 44230 h 1526955"/>
              <a:gd name="connsiteX1" fmla="*/ 108180 w 181207"/>
              <a:gd name="connsiteY1" fmla="*/ 142655 h 1526955"/>
              <a:gd name="connsiteX2" fmla="*/ 111355 w 181207"/>
              <a:gd name="connsiteY2" fmla="*/ 860205 h 1526955"/>
              <a:gd name="connsiteX3" fmla="*/ 66905 w 181207"/>
              <a:gd name="connsiteY3" fmla="*/ 393480 h 1526955"/>
              <a:gd name="connsiteX4" fmla="*/ 98655 w 181207"/>
              <a:gd name="connsiteY4" fmla="*/ 1326930 h 1526955"/>
              <a:gd name="connsiteX5" fmla="*/ 98655 w 181207"/>
              <a:gd name="connsiteY5" fmla="*/ 1323755 h 1526955"/>
              <a:gd name="connsiteX6" fmla="*/ 54205 w 181207"/>
              <a:gd name="connsiteY6" fmla="*/ 1114205 h 1526955"/>
              <a:gd name="connsiteX7" fmla="*/ 181205 w 181207"/>
              <a:gd name="connsiteY7" fmla="*/ 1526955 h 1526955"/>
              <a:gd name="connsiteX8" fmla="*/ 57380 w 181207"/>
              <a:gd name="connsiteY8" fmla="*/ 1114205 h 1526955"/>
              <a:gd name="connsiteX9" fmla="*/ 230 w 181207"/>
              <a:gd name="connsiteY9" fmla="*/ 482380 h 1526955"/>
              <a:gd name="connsiteX10" fmla="*/ 76430 w 181207"/>
              <a:gd name="connsiteY10" fmla="*/ 1355505 h 1526955"/>
              <a:gd name="connsiteX11" fmla="*/ 31980 w 181207"/>
              <a:gd name="connsiteY11" fmla="*/ 676055 h 1526955"/>
              <a:gd name="connsiteX12" fmla="*/ 120880 w 181207"/>
              <a:gd name="connsiteY12" fmla="*/ 44230 h 152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207" h="1526955">
                <a:moveTo>
                  <a:pt x="120880" y="44230"/>
                </a:moveTo>
                <a:cubicBezTo>
                  <a:pt x="133580" y="-44670"/>
                  <a:pt x="109767" y="6659"/>
                  <a:pt x="108180" y="142655"/>
                </a:cubicBezTo>
                <a:cubicBezTo>
                  <a:pt x="106593" y="278651"/>
                  <a:pt x="118234" y="818401"/>
                  <a:pt x="111355" y="860205"/>
                </a:cubicBezTo>
                <a:cubicBezTo>
                  <a:pt x="104476" y="902009"/>
                  <a:pt x="69022" y="315693"/>
                  <a:pt x="66905" y="393480"/>
                </a:cubicBezTo>
                <a:cubicBezTo>
                  <a:pt x="64788" y="471267"/>
                  <a:pt x="93363" y="1171884"/>
                  <a:pt x="98655" y="1326930"/>
                </a:cubicBezTo>
                <a:cubicBezTo>
                  <a:pt x="103947" y="1481976"/>
                  <a:pt x="106063" y="1359209"/>
                  <a:pt x="98655" y="1323755"/>
                </a:cubicBezTo>
                <a:cubicBezTo>
                  <a:pt x="91247" y="1288301"/>
                  <a:pt x="40447" y="1080338"/>
                  <a:pt x="54205" y="1114205"/>
                </a:cubicBezTo>
                <a:cubicBezTo>
                  <a:pt x="67963" y="1148072"/>
                  <a:pt x="180676" y="1526955"/>
                  <a:pt x="181205" y="1526955"/>
                </a:cubicBezTo>
                <a:cubicBezTo>
                  <a:pt x="181734" y="1526955"/>
                  <a:pt x="87542" y="1288301"/>
                  <a:pt x="57380" y="1114205"/>
                </a:cubicBezTo>
                <a:cubicBezTo>
                  <a:pt x="27218" y="940109"/>
                  <a:pt x="-2945" y="442163"/>
                  <a:pt x="230" y="482380"/>
                </a:cubicBezTo>
                <a:cubicBezTo>
                  <a:pt x="3405" y="522597"/>
                  <a:pt x="71138" y="1323226"/>
                  <a:pt x="76430" y="1355505"/>
                </a:cubicBezTo>
                <a:cubicBezTo>
                  <a:pt x="81722" y="1387784"/>
                  <a:pt x="29863" y="893543"/>
                  <a:pt x="31980" y="676055"/>
                </a:cubicBezTo>
                <a:cubicBezTo>
                  <a:pt x="34097" y="458568"/>
                  <a:pt x="108180" y="133130"/>
                  <a:pt x="120880" y="44230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580EA78A-B192-4785-9458-9DE926555F90}"/>
              </a:ext>
            </a:extLst>
          </p:cNvPr>
          <p:cNvSpPr/>
          <p:nvPr/>
        </p:nvSpPr>
        <p:spPr>
          <a:xfrm>
            <a:off x="6385788" y="2949481"/>
            <a:ext cx="243675" cy="1953441"/>
          </a:xfrm>
          <a:custGeom>
            <a:avLst/>
            <a:gdLst>
              <a:gd name="connsiteX0" fmla="*/ 224562 w 243675"/>
              <a:gd name="connsiteY0" fmla="*/ 333469 h 1953441"/>
              <a:gd name="connsiteX1" fmla="*/ 192812 w 243675"/>
              <a:gd name="connsiteY1" fmla="*/ 387444 h 1953441"/>
              <a:gd name="connsiteX2" fmla="*/ 107087 w 243675"/>
              <a:gd name="connsiteY2" fmla="*/ 1222469 h 1953441"/>
              <a:gd name="connsiteX3" fmla="*/ 107087 w 243675"/>
              <a:gd name="connsiteY3" fmla="*/ 968469 h 1953441"/>
              <a:gd name="connsiteX4" fmla="*/ 243612 w 243675"/>
              <a:gd name="connsiteY4" fmla="*/ 1562194 h 1953441"/>
              <a:gd name="connsiteX5" fmla="*/ 88037 w 243675"/>
              <a:gd name="connsiteY5" fmla="*/ 1051019 h 1953441"/>
              <a:gd name="connsiteX6" fmla="*/ 195987 w 243675"/>
              <a:gd name="connsiteY6" fmla="*/ 1838419 h 1953441"/>
              <a:gd name="connsiteX7" fmla="*/ 234087 w 243675"/>
              <a:gd name="connsiteY7" fmla="*/ 1917794 h 1953441"/>
              <a:gd name="connsiteX8" fmla="*/ 151537 w 243675"/>
              <a:gd name="connsiteY8" fmla="*/ 1533619 h 1953441"/>
              <a:gd name="connsiteX9" fmla="*/ 5487 w 243675"/>
              <a:gd name="connsiteY9" fmla="*/ 927194 h 1953441"/>
              <a:gd name="connsiteX10" fmla="*/ 49937 w 243675"/>
              <a:gd name="connsiteY10" fmla="*/ 676369 h 1953441"/>
              <a:gd name="connsiteX11" fmla="*/ 227737 w 243675"/>
              <a:gd name="connsiteY11" fmla="*/ 94 h 1953441"/>
              <a:gd name="connsiteX12" fmla="*/ 59462 w 243675"/>
              <a:gd name="connsiteY12" fmla="*/ 628744 h 1953441"/>
              <a:gd name="connsiteX13" fmla="*/ 56287 w 243675"/>
              <a:gd name="connsiteY13" fmla="*/ 863694 h 1953441"/>
              <a:gd name="connsiteX14" fmla="*/ 224562 w 243675"/>
              <a:gd name="connsiteY14" fmla="*/ 333469 h 195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675" h="1953441">
                <a:moveTo>
                  <a:pt x="224562" y="333469"/>
                </a:moveTo>
                <a:cubicBezTo>
                  <a:pt x="247316" y="254094"/>
                  <a:pt x="212391" y="239277"/>
                  <a:pt x="192812" y="387444"/>
                </a:cubicBezTo>
                <a:cubicBezTo>
                  <a:pt x="173233" y="535611"/>
                  <a:pt x="121374" y="1125632"/>
                  <a:pt x="107087" y="1222469"/>
                </a:cubicBezTo>
                <a:cubicBezTo>
                  <a:pt x="92799" y="1319307"/>
                  <a:pt x="84333" y="911848"/>
                  <a:pt x="107087" y="968469"/>
                </a:cubicBezTo>
                <a:cubicBezTo>
                  <a:pt x="129841" y="1025090"/>
                  <a:pt x="246787" y="1548436"/>
                  <a:pt x="243612" y="1562194"/>
                </a:cubicBezTo>
                <a:cubicBezTo>
                  <a:pt x="240437" y="1575952"/>
                  <a:pt x="95974" y="1004982"/>
                  <a:pt x="88037" y="1051019"/>
                </a:cubicBezTo>
                <a:cubicBezTo>
                  <a:pt x="80100" y="1097056"/>
                  <a:pt x="171645" y="1693956"/>
                  <a:pt x="195987" y="1838419"/>
                </a:cubicBezTo>
                <a:cubicBezTo>
                  <a:pt x="220329" y="1982882"/>
                  <a:pt x="241495" y="1968594"/>
                  <a:pt x="234087" y="1917794"/>
                </a:cubicBezTo>
                <a:cubicBezTo>
                  <a:pt x="226679" y="1866994"/>
                  <a:pt x="189637" y="1698719"/>
                  <a:pt x="151537" y="1533619"/>
                </a:cubicBezTo>
                <a:cubicBezTo>
                  <a:pt x="113437" y="1368519"/>
                  <a:pt x="22420" y="1070069"/>
                  <a:pt x="5487" y="927194"/>
                </a:cubicBezTo>
                <a:cubicBezTo>
                  <a:pt x="-11446" y="784319"/>
                  <a:pt x="12895" y="830886"/>
                  <a:pt x="49937" y="676369"/>
                </a:cubicBezTo>
                <a:cubicBezTo>
                  <a:pt x="86979" y="521852"/>
                  <a:pt x="226149" y="8032"/>
                  <a:pt x="227737" y="94"/>
                </a:cubicBezTo>
                <a:cubicBezTo>
                  <a:pt x="229325" y="-7844"/>
                  <a:pt x="88037" y="484811"/>
                  <a:pt x="59462" y="628744"/>
                </a:cubicBezTo>
                <a:cubicBezTo>
                  <a:pt x="30887" y="772677"/>
                  <a:pt x="31416" y="909202"/>
                  <a:pt x="56287" y="863694"/>
                </a:cubicBezTo>
                <a:cubicBezTo>
                  <a:pt x="81158" y="818186"/>
                  <a:pt x="201808" y="412844"/>
                  <a:pt x="224562" y="333469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7321C826-6CFB-489C-B393-F7ACA0963646}"/>
              </a:ext>
            </a:extLst>
          </p:cNvPr>
          <p:cNvSpPr/>
          <p:nvPr/>
        </p:nvSpPr>
        <p:spPr>
          <a:xfrm>
            <a:off x="6529816" y="4384660"/>
            <a:ext cx="1090184" cy="1221209"/>
          </a:xfrm>
          <a:custGeom>
            <a:avLst/>
            <a:gdLst>
              <a:gd name="connsiteX0" fmla="*/ 766334 w 1090184"/>
              <a:gd name="connsiteY0" fmla="*/ 384190 h 1221209"/>
              <a:gd name="connsiteX1" fmla="*/ 283734 w 1090184"/>
              <a:gd name="connsiteY1" fmla="*/ 1025540 h 1221209"/>
              <a:gd name="connsiteX2" fmla="*/ 502809 w 1090184"/>
              <a:gd name="connsiteY2" fmla="*/ 733440 h 1221209"/>
              <a:gd name="connsiteX3" fmla="*/ 4334 w 1090184"/>
              <a:gd name="connsiteY3" fmla="*/ 1219215 h 1221209"/>
              <a:gd name="connsiteX4" fmla="*/ 264684 w 1090184"/>
              <a:gd name="connsiteY4" fmla="*/ 908065 h 1221209"/>
              <a:gd name="connsiteX5" fmla="*/ 337709 w 1090184"/>
              <a:gd name="connsiteY5" fmla="*/ 968390 h 1221209"/>
              <a:gd name="connsiteX6" fmla="*/ 677434 w 1090184"/>
              <a:gd name="connsiteY6" fmla="*/ 641365 h 1221209"/>
              <a:gd name="connsiteX7" fmla="*/ 1090184 w 1090184"/>
              <a:gd name="connsiteY7" fmla="*/ 15 h 1221209"/>
              <a:gd name="connsiteX8" fmla="*/ 680609 w 1090184"/>
              <a:gd name="connsiteY8" fmla="*/ 660415 h 1221209"/>
              <a:gd name="connsiteX9" fmla="*/ 766334 w 1090184"/>
              <a:gd name="connsiteY9" fmla="*/ 384190 h 122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0184" h="1221209">
                <a:moveTo>
                  <a:pt x="766334" y="384190"/>
                </a:moveTo>
                <a:cubicBezTo>
                  <a:pt x="700188" y="445044"/>
                  <a:pt x="327655" y="967332"/>
                  <a:pt x="283734" y="1025540"/>
                </a:cubicBezTo>
                <a:cubicBezTo>
                  <a:pt x="239813" y="1083748"/>
                  <a:pt x="549376" y="701161"/>
                  <a:pt x="502809" y="733440"/>
                </a:cubicBezTo>
                <a:cubicBezTo>
                  <a:pt x="456242" y="765719"/>
                  <a:pt x="44021" y="1190111"/>
                  <a:pt x="4334" y="1219215"/>
                </a:cubicBezTo>
                <a:cubicBezTo>
                  <a:pt x="-35353" y="1248319"/>
                  <a:pt x="209121" y="949869"/>
                  <a:pt x="264684" y="908065"/>
                </a:cubicBezTo>
                <a:cubicBezTo>
                  <a:pt x="320246" y="866261"/>
                  <a:pt x="268917" y="1012840"/>
                  <a:pt x="337709" y="968390"/>
                </a:cubicBezTo>
                <a:cubicBezTo>
                  <a:pt x="406501" y="923940"/>
                  <a:pt x="552021" y="802761"/>
                  <a:pt x="677434" y="641365"/>
                </a:cubicBezTo>
                <a:cubicBezTo>
                  <a:pt x="802847" y="479969"/>
                  <a:pt x="1089655" y="-3160"/>
                  <a:pt x="1090184" y="15"/>
                </a:cubicBezTo>
                <a:cubicBezTo>
                  <a:pt x="1090713" y="3190"/>
                  <a:pt x="731938" y="593740"/>
                  <a:pt x="680609" y="660415"/>
                </a:cubicBezTo>
                <a:cubicBezTo>
                  <a:pt x="629280" y="727090"/>
                  <a:pt x="832480" y="323336"/>
                  <a:pt x="766334" y="384190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楕円 115">
            <a:extLst>
              <a:ext uri="{FF2B5EF4-FFF2-40B4-BE49-F238E27FC236}">
                <a16:creationId xmlns:a16="http://schemas.microsoft.com/office/drawing/2014/main" id="{D8CBAEBF-F0B4-426E-AC04-815B6A3FEAD1}"/>
              </a:ext>
            </a:extLst>
          </p:cNvPr>
          <p:cNvSpPr/>
          <p:nvPr/>
        </p:nvSpPr>
        <p:spPr>
          <a:xfrm>
            <a:off x="4468284" y="4176183"/>
            <a:ext cx="711200" cy="711200"/>
          </a:xfrm>
          <a:prstGeom prst="ellipse">
            <a:avLst/>
          </a:prstGeom>
          <a:solidFill>
            <a:srgbClr val="FF0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楕円 389">
            <a:extLst>
              <a:ext uri="{FF2B5EF4-FFF2-40B4-BE49-F238E27FC236}">
                <a16:creationId xmlns:a16="http://schemas.microsoft.com/office/drawing/2014/main" id="{B3F672BF-2BA1-45E1-AF71-70CCB7F478CF}"/>
              </a:ext>
            </a:extLst>
          </p:cNvPr>
          <p:cNvSpPr/>
          <p:nvPr/>
        </p:nvSpPr>
        <p:spPr>
          <a:xfrm>
            <a:off x="5954184" y="5338233"/>
            <a:ext cx="510116" cy="510116"/>
          </a:xfrm>
          <a:prstGeom prst="ellipse">
            <a:avLst/>
          </a:prstGeom>
          <a:solidFill>
            <a:srgbClr val="FF0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78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倉科カナのイメチェンに話題沸騰！｢ショートヘアにして広がった未来へ」 | GINGER[ジンジャー] | 自分を主役にした人生を。" hidden="1">
            <a:extLst>
              <a:ext uri="{FF2B5EF4-FFF2-40B4-BE49-F238E27FC236}">
                <a16:creationId xmlns:a16="http://schemas.microsoft.com/office/drawing/2014/main" id="{D6571179-6533-4FE9-B167-6287BD039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31" y="1852961"/>
            <a:ext cx="8471338" cy="500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8" name="グループ化 317">
            <a:extLst>
              <a:ext uri="{FF2B5EF4-FFF2-40B4-BE49-F238E27FC236}">
                <a16:creationId xmlns:a16="http://schemas.microsoft.com/office/drawing/2014/main" id="{D198EF71-8805-4216-92F3-21B86AF0F546}"/>
              </a:ext>
            </a:extLst>
          </p:cNvPr>
          <p:cNvGrpSpPr/>
          <p:nvPr/>
        </p:nvGrpSpPr>
        <p:grpSpPr>
          <a:xfrm>
            <a:off x="1930242" y="90449"/>
            <a:ext cx="7793911" cy="6808801"/>
            <a:chOff x="1930242" y="90449"/>
            <a:chExt cx="7793911" cy="6808801"/>
          </a:xfrm>
        </p:grpSpPr>
        <p:grpSp>
          <p:nvGrpSpPr>
            <p:cNvPr id="245" name="グループ化 244">
              <a:extLst>
                <a:ext uri="{FF2B5EF4-FFF2-40B4-BE49-F238E27FC236}">
                  <a16:creationId xmlns:a16="http://schemas.microsoft.com/office/drawing/2014/main" id="{BC473EA7-F1BA-4950-9EC8-96CEE0FB0826}"/>
                </a:ext>
              </a:extLst>
            </p:cNvPr>
            <p:cNvGrpSpPr/>
            <p:nvPr/>
          </p:nvGrpSpPr>
          <p:grpSpPr>
            <a:xfrm>
              <a:off x="1930242" y="125606"/>
              <a:ext cx="7706923" cy="6773644"/>
              <a:chOff x="1930242" y="125606"/>
              <a:chExt cx="7706923" cy="6773644"/>
            </a:xfrm>
          </p:grpSpPr>
          <p:grpSp>
            <p:nvGrpSpPr>
              <p:cNvPr id="116" name="グループ化 115">
                <a:extLst>
                  <a:ext uri="{FF2B5EF4-FFF2-40B4-BE49-F238E27FC236}">
                    <a16:creationId xmlns:a16="http://schemas.microsoft.com/office/drawing/2014/main" id="{D7FE5004-B0CB-4458-A0F4-15D9605F1D89}"/>
                  </a:ext>
                </a:extLst>
              </p:cNvPr>
              <p:cNvGrpSpPr/>
              <p:nvPr/>
            </p:nvGrpSpPr>
            <p:grpSpPr>
              <a:xfrm>
                <a:off x="1930242" y="125606"/>
                <a:ext cx="7706923" cy="6767425"/>
                <a:chOff x="1930242" y="125606"/>
                <a:chExt cx="7706923" cy="6767425"/>
              </a:xfrm>
            </p:grpSpPr>
            <p:sp>
              <p:nvSpPr>
                <p:cNvPr id="4" name="フリーフォーム: 図形 3">
                  <a:extLst>
                    <a:ext uri="{FF2B5EF4-FFF2-40B4-BE49-F238E27FC236}">
                      <a16:creationId xmlns:a16="http://schemas.microsoft.com/office/drawing/2014/main" id="{5BD21D7A-BB58-4C54-9FDF-4984E27D5E10}"/>
                    </a:ext>
                  </a:extLst>
                </p:cNvPr>
                <p:cNvSpPr/>
                <p:nvPr/>
              </p:nvSpPr>
              <p:spPr>
                <a:xfrm>
                  <a:off x="5316705" y="3576647"/>
                  <a:ext cx="270735" cy="85965"/>
                </a:xfrm>
                <a:custGeom>
                  <a:avLst/>
                  <a:gdLst>
                    <a:gd name="connsiteX0" fmla="*/ 2478 w 270735"/>
                    <a:gd name="connsiteY0" fmla="*/ 2636 h 85965"/>
                    <a:gd name="connsiteX1" fmla="*/ 262828 w 270735"/>
                    <a:gd name="connsiteY1" fmla="*/ 85186 h 85965"/>
                    <a:gd name="connsiteX2" fmla="*/ 197212 w 270735"/>
                    <a:gd name="connsiteY2" fmla="*/ 42853 h 85965"/>
                    <a:gd name="connsiteX3" fmla="*/ 133712 w 270735"/>
                    <a:gd name="connsiteY3" fmla="*/ 21686 h 85965"/>
                    <a:gd name="connsiteX4" fmla="*/ 2478 w 270735"/>
                    <a:gd name="connsiteY4" fmla="*/ 2636 h 85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0735" h="85965">
                      <a:moveTo>
                        <a:pt x="2478" y="2636"/>
                      </a:moveTo>
                      <a:cubicBezTo>
                        <a:pt x="23997" y="13219"/>
                        <a:pt x="230372" y="78483"/>
                        <a:pt x="262828" y="85186"/>
                      </a:cubicBezTo>
                      <a:cubicBezTo>
                        <a:pt x="295284" y="91889"/>
                        <a:pt x="218731" y="53436"/>
                        <a:pt x="197212" y="42853"/>
                      </a:cubicBezTo>
                      <a:cubicBezTo>
                        <a:pt x="175693" y="32270"/>
                        <a:pt x="161582" y="26978"/>
                        <a:pt x="133712" y="21686"/>
                      </a:cubicBezTo>
                      <a:cubicBezTo>
                        <a:pt x="105843" y="16394"/>
                        <a:pt x="-19041" y="-7947"/>
                        <a:pt x="2478" y="26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" name="フリーフォーム: 図形 4">
                  <a:extLst>
                    <a:ext uri="{FF2B5EF4-FFF2-40B4-BE49-F238E27FC236}">
                      <a16:creationId xmlns:a16="http://schemas.microsoft.com/office/drawing/2014/main" id="{B2DF9659-05AD-4E2E-A300-E1CE0C369731}"/>
                    </a:ext>
                  </a:extLst>
                </p:cNvPr>
                <p:cNvSpPr/>
                <p:nvPr/>
              </p:nvSpPr>
              <p:spPr>
                <a:xfrm>
                  <a:off x="5594229" y="3649133"/>
                  <a:ext cx="288356" cy="512930"/>
                </a:xfrm>
                <a:custGeom>
                  <a:avLst/>
                  <a:gdLst>
                    <a:gd name="connsiteX0" fmla="*/ 121 w 288356"/>
                    <a:gd name="connsiteY0" fmla="*/ 0 h 512930"/>
                    <a:gd name="connsiteX1" fmla="*/ 192738 w 288356"/>
                    <a:gd name="connsiteY1" fmla="*/ 137584 h 512930"/>
                    <a:gd name="connsiteX2" fmla="*/ 177921 w 288356"/>
                    <a:gd name="connsiteY2" fmla="*/ 122767 h 512930"/>
                    <a:gd name="connsiteX3" fmla="*/ 260471 w 288356"/>
                    <a:gd name="connsiteY3" fmla="*/ 266700 h 512930"/>
                    <a:gd name="connsiteX4" fmla="*/ 260471 w 288356"/>
                    <a:gd name="connsiteY4" fmla="*/ 247650 h 512930"/>
                    <a:gd name="connsiteX5" fmla="*/ 287988 w 288356"/>
                    <a:gd name="connsiteY5" fmla="*/ 393700 h 512930"/>
                    <a:gd name="connsiteX6" fmla="*/ 275288 w 288356"/>
                    <a:gd name="connsiteY6" fmla="*/ 510117 h 512930"/>
                    <a:gd name="connsiteX7" fmla="*/ 260471 w 288356"/>
                    <a:gd name="connsiteY7" fmla="*/ 273050 h 512930"/>
                    <a:gd name="connsiteX8" fmla="*/ 165221 w 288356"/>
                    <a:gd name="connsiteY8" fmla="*/ 137584 h 512930"/>
                    <a:gd name="connsiteX9" fmla="*/ 121 w 288356"/>
                    <a:gd name="connsiteY9" fmla="*/ 0 h 512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8356" h="512930">
                      <a:moveTo>
                        <a:pt x="121" y="0"/>
                      </a:moveTo>
                      <a:cubicBezTo>
                        <a:pt x="4707" y="0"/>
                        <a:pt x="163105" y="117123"/>
                        <a:pt x="192738" y="137584"/>
                      </a:cubicBezTo>
                      <a:cubicBezTo>
                        <a:pt x="222371" y="158045"/>
                        <a:pt x="166632" y="101248"/>
                        <a:pt x="177921" y="122767"/>
                      </a:cubicBezTo>
                      <a:cubicBezTo>
                        <a:pt x="189210" y="144286"/>
                        <a:pt x="246713" y="245886"/>
                        <a:pt x="260471" y="266700"/>
                      </a:cubicBezTo>
                      <a:cubicBezTo>
                        <a:pt x="274229" y="287514"/>
                        <a:pt x="255885" y="226484"/>
                        <a:pt x="260471" y="247650"/>
                      </a:cubicBezTo>
                      <a:cubicBezTo>
                        <a:pt x="265057" y="268816"/>
                        <a:pt x="285519" y="349956"/>
                        <a:pt x="287988" y="393700"/>
                      </a:cubicBezTo>
                      <a:cubicBezTo>
                        <a:pt x="290457" y="437444"/>
                        <a:pt x="279874" y="530225"/>
                        <a:pt x="275288" y="510117"/>
                      </a:cubicBezTo>
                      <a:cubicBezTo>
                        <a:pt x="270702" y="490009"/>
                        <a:pt x="278816" y="335139"/>
                        <a:pt x="260471" y="273050"/>
                      </a:cubicBezTo>
                      <a:cubicBezTo>
                        <a:pt x="242127" y="210961"/>
                        <a:pt x="208613" y="182739"/>
                        <a:pt x="165221" y="137584"/>
                      </a:cubicBezTo>
                      <a:cubicBezTo>
                        <a:pt x="121829" y="92429"/>
                        <a:pt x="-4465" y="0"/>
                        <a:pt x="121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" name="フリーフォーム: 図形 5">
                  <a:extLst>
                    <a:ext uri="{FF2B5EF4-FFF2-40B4-BE49-F238E27FC236}">
                      <a16:creationId xmlns:a16="http://schemas.microsoft.com/office/drawing/2014/main" id="{429AEF47-6D27-4D9A-B3BE-FEBCE5706836}"/>
                    </a:ext>
                  </a:extLst>
                </p:cNvPr>
                <p:cNvSpPr/>
                <p:nvPr/>
              </p:nvSpPr>
              <p:spPr>
                <a:xfrm>
                  <a:off x="5663884" y="3690766"/>
                  <a:ext cx="227733" cy="407388"/>
                </a:xfrm>
                <a:custGeom>
                  <a:avLst/>
                  <a:gdLst>
                    <a:gd name="connsiteX0" fmla="*/ 316 w 227733"/>
                    <a:gd name="connsiteY0" fmla="*/ 701 h 407388"/>
                    <a:gd name="connsiteX1" fmla="*/ 175999 w 227733"/>
                    <a:gd name="connsiteY1" fmla="*/ 159451 h 407388"/>
                    <a:gd name="connsiteX2" fmla="*/ 207749 w 227733"/>
                    <a:gd name="connsiteY2" fmla="*/ 227184 h 407388"/>
                    <a:gd name="connsiteX3" fmla="*/ 224683 w 227733"/>
                    <a:gd name="connsiteY3" fmla="*/ 400751 h 407388"/>
                    <a:gd name="connsiteX4" fmla="*/ 220449 w 227733"/>
                    <a:gd name="connsiteY4" fmla="*/ 349951 h 407388"/>
                    <a:gd name="connsiteX5" fmla="*/ 154833 w 227733"/>
                    <a:gd name="connsiteY5" fmla="*/ 150984 h 407388"/>
                    <a:gd name="connsiteX6" fmla="*/ 133666 w 227733"/>
                    <a:gd name="connsiteY6" fmla="*/ 102301 h 407388"/>
                    <a:gd name="connsiteX7" fmla="*/ 316 w 227733"/>
                    <a:gd name="connsiteY7" fmla="*/ 701 h 407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7733" h="407388">
                      <a:moveTo>
                        <a:pt x="316" y="701"/>
                      </a:moveTo>
                      <a:cubicBezTo>
                        <a:pt x="7371" y="10226"/>
                        <a:pt x="141427" y="121704"/>
                        <a:pt x="175999" y="159451"/>
                      </a:cubicBezTo>
                      <a:cubicBezTo>
                        <a:pt x="210571" y="197198"/>
                        <a:pt x="199635" y="186967"/>
                        <a:pt x="207749" y="227184"/>
                      </a:cubicBezTo>
                      <a:cubicBezTo>
                        <a:pt x="215863" y="267401"/>
                        <a:pt x="222566" y="380290"/>
                        <a:pt x="224683" y="400751"/>
                      </a:cubicBezTo>
                      <a:cubicBezTo>
                        <a:pt x="226800" y="421212"/>
                        <a:pt x="232091" y="391579"/>
                        <a:pt x="220449" y="349951"/>
                      </a:cubicBezTo>
                      <a:cubicBezTo>
                        <a:pt x="208807" y="308323"/>
                        <a:pt x="169297" y="192259"/>
                        <a:pt x="154833" y="150984"/>
                      </a:cubicBezTo>
                      <a:cubicBezTo>
                        <a:pt x="140369" y="109709"/>
                        <a:pt x="161183" y="123115"/>
                        <a:pt x="133666" y="102301"/>
                      </a:cubicBezTo>
                      <a:cubicBezTo>
                        <a:pt x="106149" y="81487"/>
                        <a:pt x="-6739" y="-8824"/>
                        <a:pt x="316" y="7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" name="フリーフォーム: 図形 6">
                  <a:extLst>
                    <a:ext uri="{FF2B5EF4-FFF2-40B4-BE49-F238E27FC236}">
                      <a16:creationId xmlns:a16="http://schemas.microsoft.com/office/drawing/2014/main" id="{8E0D8FE5-0035-445B-AE9E-B9D3EFC63909}"/>
                    </a:ext>
                  </a:extLst>
                </p:cNvPr>
                <p:cNvSpPr/>
                <p:nvPr/>
              </p:nvSpPr>
              <p:spPr>
                <a:xfrm>
                  <a:off x="5574532" y="3677765"/>
                  <a:ext cx="265904" cy="699802"/>
                </a:xfrm>
                <a:custGeom>
                  <a:avLst/>
                  <a:gdLst>
                    <a:gd name="connsiteX0" fmla="*/ 93901 w 265904"/>
                    <a:gd name="connsiteY0" fmla="*/ 60268 h 699802"/>
                    <a:gd name="connsiteX1" fmla="*/ 229368 w 265904"/>
                    <a:gd name="connsiteY1" fmla="*/ 246535 h 699802"/>
                    <a:gd name="connsiteX2" fmla="*/ 261118 w 265904"/>
                    <a:gd name="connsiteY2" fmla="*/ 333318 h 699802"/>
                    <a:gd name="connsiteX3" fmla="*/ 265351 w 265904"/>
                    <a:gd name="connsiteY3" fmla="*/ 453968 h 699802"/>
                    <a:gd name="connsiteX4" fmla="*/ 256885 w 265904"/>
                    <a:gd name="connsiteY4" fmla="*/ 382002 h 699802"/>
                    <a:gd name="connsiteX5" fmla="*/ 256885 w 265904"/>
                    <a:gd name="connsiteY5" fmla="*/ 557685 h 699802"/>
                    <a:gd name="connsiteX6" fmla="*/ 250535 w 265904"/>
                    <a:gd name="connsiteY6" fmla="*/ 610602 h 699802"/>
                    <a:gd name="connsiteX7" fmla="*/ 216668 w 265904"/>
                    <a:gd name="connsiteY7" fmla="*/ 669868 h 699802"/>
                    <a:gd name="connsiteX8" fmla="*/ 187035 w 265904"/>
                    <a:gd name="connsiteY8" fmla="*/ 699502 h 699802"/>
                    <a:gd name="connsiteX9" fmla="*/ 210318 w 265904"/>
                    <a:gd name="connsiteY9" fmla="*/ 652935 h 699802"/>
                    <a:gd name="connsiteX10" fmla="*/ 212435 w 265904"/>
                    <a:gd name="connsiteY10" fmla="*/ 553452 h 699802"/>
                    <a:gd name="connsiteX11" fmla="*/ 231485 w 265904"/>
                    <a:gd name="connsiteY11" fmla="*/ 407402 h 699802"/>
                    <a:gd name="connsiteX12" fmla="*/ 233601 w 265904"/>
                    <a:gd name="connsiteY12" fmla="*/ 441268 h 699802"/>
                    <a:gd name="connsiteX13" fmla="*/ 178568 w 265904"/>
                    <a:gd name="connsiteY13" fmla="*/ 240185 h 699802"/>
                    <a:gd name="connsiteX14" fmla="*/ 187035 w 265904"/>
                    <a:gd name="connsiteY14" fmla="*/ 284635 h 699802"/>
                    <a:gd name="connsiteX15" fmla="*/ 125651 w 265904"/>
                    <a:gd name="connsiteY15" fmla="*/ 151285 h 699802"/>
                    <a:gd name="connsiteX16" fmla="*/ 768 w 265904"/>
                    <a:gd name="connsiteY16" fmla="*/ 3118 h 699802"/>
                    <a:gd name="connsiteX17" fmla="*/ 93901 w 265904"/>
                    <a:gd name="connsiteY17" fmla="*/ 60268 h 699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65904" h="699802">
                      <a:moveTo>
                        <a:pt x="93901" y="60268"/>
                      </a:moveTo>
                      <a:cubicBezTo>
                        <a:pt x="132001" y="100838"/>
                        <a:pt x="201499" y="201027"/>
                        <a:pt x="229368" y="246535"/>
                      </a:cubicBezTo>
                      <a:cubicBezTo>
                        <a:pt x="257237" y="292043"/>
                        <a:pt x="255121" y="298746"/>
                        <a:pt x="261118" y="333318"/>
                      </a:cubicBezTo>
                      <a:cubicBezTo>
                        <a:pt x="267115" y="367890"/>
                        <a:pt x="266057" y="445854"/>
                        <a:pt x="265351" y="453968"/>
                      </a:cubicBezTo>
                      <a:cubicBezTo>
                        <a:pt x="264646" y="462082"/>
                        <a:pt x="258296" y="364716"/>
                        <a:pt x="256885" y="382002"/>
                      </a:cubicBezTo>
                      <a:cubicBezTo>
                        <a:pt x="255474" y="399288"/>
                        <a:pt x="257943" y="519585"/>
                        <a:pt x="256885" y="557685"/>
                      </a:cubicBezTo>
                      <a:cubicBezTo>
                        <a:pt x="255827" y="595785"/>
                        <a:pt x="257238" y="591905"/>
                        <a:pt x="250535" y="610602"/>
                      </a:cubicBezTo>
                      <a:cubicBezTo>
                        <a:pt x="243832" y="629299"/>
                        <a:pt x="227251" y="655051"/>
                        <a:pt x="216668" y="669868"/>
                      </a:cubicBezTo>
                      <a:cubicBezTo>
                        <a:pt x="206085" y="684685"/>
                        <a:pt x="188093" y="702324"/>
                        <a:pt x="187035" y="699502"/>
                      </a:cubicBezTo>
                      <a:cubicBezTo>
                        <a:pt x="185977" y="696680"/>
                        <a:pt x="206085" y="677277"/>
                        <a:pt x="210318" y="652935"/>
                      </a:cubicBezTo>
                      <a:cubicBezTo>
                        <a:pt x="214551" y="628593"/>
                        <a:pt x="208907" y="594374"/>
                        <a:pt x="212435" y="553452"/>
                      </a:cubicBezTo>
                      <a:cubicBezTo>
                        <a:pt x="215963" y="512530"/>
                        <a:pt x="227957" y="426099"/>
                        <a:pt x="231485" y="407402"/>
                      </a:cubicBezTo>
                      <a:cubicBezTo>
                        <a:pt x="235013" y="388705"/>
                        <a:pt x="242421" y="469138"/>
                        <a:pt x="233601" y="441268"/>
                      </a:cubicBezTo>
                      <a:cubicBezTo>
                        <a:pt x="224782" y="413399"/>
                        <a:pt x="186329" y="266290"/>
                        <a:pt x="178568" y="240185"/>
                      </a:cubicBezTo>
                      <a:cubicBezTo>
                        <a:pt x="170807" y="214080"/>
                        <a:pt x="195854" y="299452"/>
                        <a:pt x="187035" y="284635"/>
                      </a:cubicBezTo>
                      <a:cubicBezTo>
                        <a:pt x="178216" y="269818"/>
                        <a:pt x="156696" y="198205"/>
                        <a:pt x="125651" y="151285"/>
                      </a:cubicBezTo>
                      <a:cubicBezTo>
                        <a:pt x="94607" y="104366"/>
                        <a:pt x="9235" y="16171"/>
                        <a:pt x="768" y="3118"/>
                      </a:cubicBezTo>
                      <a:cubicBezTo>
                        <a:pt x="-7699" y="-9935"/>
                        <a:pt x="55801" y="19698"/>
                        <a:pt x="93901" y="602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" name="フリーフォーム: 図形 7">
                  <a:extLst>
                    <a:ext uri="{FF2B5EF4-FFF2-40B4-BE49-F238E27FC236}">
                      <a16:creationId xmlns:a16="http://schemas.microsoft.com/office/drawing/2014/main" id="{733D807A-7BD3-420B-AA4C-6F258A0C5732}"/>
                    </a:ext>
                  </a:extLst>
                </p:cNvPr>
                <p:cNvSpPr/>
                <p:nvPr/>
              </p:nvSpPr>
              <p:spPr>
                <a:xfrm>
                  <a:off x="5285644" y="3736225"/>
                  <a:ext cx="459115" cy="577559"/>
                </a:xfrm>
                <a:custGeom>
                  <a:avLst/>
                  <a:gdLst>
                    <a:gd name="connsiteX0" fmla="*/ 16606 w 459115"/>
                    <a:gd name="connsiteY0" fmla="*/ 1808 h 577559"/>
                    <a:gd name="connsiteX1" fmla="*/ 31423 w 459115"/>
                    <a:gd name="connsiteY1" fmla="*/ 152092 h 577559"/>
                    <a:gd name="connsiteX2" fmla="*/ 8139 w 459115"/>
                    <a:gd name="connsiteY2" fmla="*/ 92825 h 577559"/>
                    <a:gd name="connsiteX3" fmla="*/ 135139 w 459115"/>
                    <a:gd name="connsiteY3" fmla="*/ 329892 h 577559"/>
                    <a:gd name="connsiteX4" fmla="*/ 128789 w 459115"/>
                    <a:gd name="connsiteY4" fmla="*/ 304492 h 577559"/>
                    <a:gd name="connsiteX5" fmla="*/ 289656 w 459115"/>
                    <a:gd name="connsiteY5" fmla="*/ 465358 h 577559"/>
                    <a:gd name="connsiteX6" fmla="*/ 243089 w 459115"/>
                    <a:gd name="connsiteY6" fmla="*/ 412442 h 577559"/>
                    <a:gd name="connsiteX7" fmla="*/ 458989 w 459115"/>
                    <a:gd name="connsiteY7" fmla="*/ 577542 h 577559"/>
                    <a:gd name="connsiteX8" fmla="*/ 274839 w 459115"/>
                    <a:gd name="connsiteY8" fmla="*/ 423025 h 577559"/>
                    <a:gd name="connsiteX9" fmla="*/ 298123 w 459115"/>
                    <a:gd name="connsiteY9" fmla="*/ 437842 h 577559"/>
                    <a:gd name="connsiteX10" fmla="*/ 88573 w 459115"/>
                    <a:gd name="connsiteY10" fmla="*/ 224058 h 577559"/>
                    <a:gd name="connsiteX11" fmla="*/ 99156 w 459115"/>
                    <a:gd name="connsiteY11" fmla="*/ 253692 h 577559"/>
                    <a:gd name="connsiteX12" fmla="*/ 3906 w 459115"/>
                    <a:gd name="connsiteY12" fmla="*/ 80125 h 577559"/>
                    <a:gd name="connsiteX13" fmla="*/ 16606 w 459115"/>
                    <a:gd name="connsiteY13" fmla="*/ 1808 h 577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59115" h="577559">
                      <a:moveTo>
                        <a:pt x="16606" y="1808"/>
                      </a:moveTo>
                      <a:cubicBezTo>
                        <a:pt x="21192" y="13803"/>
                        <a:pt x="32834" y="136922"/>
                        <a:pt x="31423" y="152092"/>
                      </a:cubicBezTo>
                      <a:cubicBezTo>
                        <a:pt x="30012" y="167262"/>
                        <a:pt x="-9147" y="63192"/>
                        <a:pt x="8139" y="92825"/>
                      </a:cubicBezTo>
                      <a:cubicBezTo>
                        <a:pt x="25425" y="122458"/>
                        <a:pt x="115031" y="294614"/>
                        <a:pt x="135139" y="329892"/>
                      </a:cubicBezTo>
                      <a:cubicBezTo>
                        <a:pt x="155247" y="365170"/>
                        <a:pt x="103036" y="281914"/>
                        <a:pt x="128789" y="304492"/>
                      </a:cubicBezTo>
                      <a:cubicBezTo>
                        <a:pt x="154542" y="327070"/>
                        <a:pt x="270606" y="447366"/>
                        <a:pt x="289656" y="465358"/>
                      </a:cubicBezTo>
                      <a:cubicBezTo>
                        <a:pt x="308706" y="483350"/>
                        <a:pt x="214867" y="393745"/>
                        <a:pt x="243089" y="412442"/>
                      </a:cubicBezTo>
                      <a:cubicBezTo>
                        <a:pt x="271311" y="431139"/>
                        <a:pt x="453697" y="575778"/>
                        <a:pt x="458989" y="577542"/>
                      </a:cubicBezTo>
                      <a:cubicBezTo>
                        <a:pt x="464281" y="579306"/>
                        <a:pt x="301650" y="446308"/>
                        <a:pt x="274839" y="423025"/>
                      </a:cubicBezTo>
                      <a:cubicBezTo>
                        <a:pt x="248028" y="399742"/>
                        <a:pt x="329167" y="471003"/>
                        <a:pt x="298123" y="437842"/>
                      </a:cubicBezTo>
                      <a:cubicBezTo>
                        <a:pt x="267079" y="404681"/>
                        <a:pt x="121734" y="254750"/>
                        <a:pt x="88573" y="224058"/>
                      </a:cubicBezTo>
                      <a:cubicBezTo>
                        <a:pt x="55412" y="193366"/>
                        <a:pt x="113267" y="277681"/>
                        <a:pt x="99156" y="253692"/>
                      </a:cubicBezTo>
                      <a:cubicBezTo>
                        <a:pt x="85045" y="229703"/>
                        <a:pt x="16253" y="120342"/>
                        <a:pt x="3906" y="80125"/>
                      </a:cubicBezTo>
                      <a:cubicBezTo>
                        <a:pt x="-8441" y="39908"/>
                        <a:pt x="12020" y="-10187"/>
                        <a:pt x="16606" y="18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" name="フリーフォーム: 図形 8">
                  <a:extLst>
                    <a:ext uri="{FF2B5EF4-FFF2-40B4-BE49-F238E27FC236}">
                      <a16:creationId xmlns:a16="http://schemas.microsoft.com/office/drawing/2014/main" id="{15B0FD3E-A394-4D3C-AC5C-90DFFF2BA92D}"/>
                    </a:ext>
                  </a:extLst>
                </p:cNvPr>
                <p:cNvSpPr/>
                <p:nvPr/>
              </p:nvSpPr>
              <p:spPr>
                <a:xfrm>
                  <a:off x="5452506" y="4022769"/>
                  <a:ext cx="351977" cy="196388"/>
                </a:xfrm>
                <a:custGeom>
                  <a:avLst/>
                  <a:gdLst>
                    <a:gd name="connsiteX0" fmla="*/ 10611 w 351977"/>
                    <a:gd name="connsiteY0" fmla="*/ 3131 h 196388"/>
                    <a:gd name="connsiteX1" fmla="*/ 239211 w 351977"/>
                    <a:gd name="connsiteY1" fmla="*/ 189398 h 196388"/>
                    <a:gd name="connsiteX2" fmla="*/ 190527 w 351977"/>
                    <a:gd name="connsiteY2" fmla="*/ 159764 h 196388"/>
                    <a:gd name="connsiteX3" fmla="*/ 254027 w 351977"/>
                    <a:gd name="connsiteY3" fmla="*/ 187281 h 196388"/>
                    <a:gd name="connsiteX4" fmla="*/ 351394 w 351977"/>
                    <a:gd name="connsiteY4" fmla="*/ 147064 h 196388"/>
                    <a:gd name="connsiteX5" fmla="*/ 205344 w 351977"/>
                    <a:gd name="connsiteY5" fmla="*/ 161881 h 196388"/>
                    <a:gd name="connsiteX6" fmla="*/ 52944 w 351977"/>
                    <a:gd name="connsiteY6" fmla="*/ 77214 h 196388"/>
                    <a:gd name="connsiteX7" fmla="*/ 10611 w 351977"/>
                    <a:gd name="connsiteY7" fmla="*/ 3131 h 19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1977" h="196388">
                      <a:moveTo>
                        <a:pt x="10611" y="3131"/>
                      </a:moveTo>
                      <a:cubicBezTo>
                        <a:pt x="41655" y="21828"/>
                        <a:pt x="209225" y="163293"/>
                        <a:pt x="239211" y="189398"/>
                      </a:cubicBezTo>
                      <a:cubicBezTo>
                        <a:pt x="269197" y="215503"/>
                        <a:pt x="188058" y="160117"/>
                        <a:pt x="190527" y="159764"/>
                      </a:cubicBezTo>
                      <a:cubicBezTo>
                        <a:pt x="192996" y="159411"/>
                        <a:pt x="227216" y="189398"/>
                        <a:pt x="254027" y="187281"/>
                      </a:cubicBezTo>
                      <a:cubicBezTo>
                        <a:pt x="280838" y="185164"/>
                        <a:pt x="359508" y="151297"/>
                        <a:pt x="351394" y="147064"/>
                      </a:cubicBezTo>
                      <a:cubicBezTo>
                        <a:pt x="343280" y="142831"/>
                        <a:pt x="255086" y="173523"/>
                        <a:pt x="205344" y="161881"/>
                      </a:cubicBezTo>
                      <a:cubicBezTo>
                        <a:pt x="155602" y="150239"/>
                        <a:pt x="82225" y="99792"/>
                        <a:pt x="52944" y="77214"/>
                      </a:cubicBezTo>
                      <a:cubicBezTo>
                        <a:pt x="23663" y="54636"/>
                        <a:pt x="-20433" y="-15566"/>
                        <a:pt x="10611" y="313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" name="フリーフォーム: 図形 9">
                  <a:extLst>
                    <a:ext uri="{FF2B5EF4-FFF2-40B4-BE49-F238E27FC236}">
                      <a16:creationId xmlns:a16="http://schemas.microsoft.com/office/drawing/2014/main" id="{C7F41E0A-5FDD-4736-B5E7-BE1AB4368D10}"/>
                    </a:ext>
                  </a:extLst>
                </p:cNvPr>
                <p:cNvSpPr/>
                <p:nvPr/>
              </p:nvSpPr>
              <p:spPr>
                <a:xfrm>
                  <a:off x="5666152" y="4015040"/>
                  <a:ext cx="138142" cy="178096"/>
                </a:xfrm>
                <a:custGeom>
                  <a:avLst/>
                  <a:gdLst>
                    <a:gd name="connsiteX0" fmla="*/ 127165 w 138142"/>
                    <a:gd name="connsiteY0" fmla="*/ 277 h 178096"/>
                    <a:gd name="connsiteX1" fmla="*/ 95415 w 138142"/>
                    <a:gd name="connsiteY1" fmla="*/ 114577 h 178096"/>
                    <a:gd name="connsiteX2" fmla="*/ 165 w 138142"/>
                    <a:gd name="connsiteY2" fmla="*/ 178077 h 178096"/>
                    <a:gd name="connsiteX3" fmla="*/ 120815 w 138142"/>
                    <a:gd name="connsiteY3" fmla="*/ 120927 h 178096"/>
                    <a:gd name="connsiteX4" fmla="*/ 137748 w 138142"/>
                    <a:gd name="connsiteY4" fmla="*/ 82827 h 178096"/>
                    <a:gd name="connsiteX5" fmla="*/ 127165 w 138142"/>
                    <a:gd name="connsiteY5" fmla="*/ 277 h 178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142" h="178096">
                      <a:moveTo>
                        <a:pt x="127165" y="277"/>
                      </a:moveTo>
                      <a:cubicBezTo>
                        <a:pt x="120109" y="5569"/>
                        <a:pt x="116582" y="84944"/>
                        <a:pt x="95415" y="114577"/>
                      </a:cubicBezTo>
                      <a:cubicBezTo>
                        <a:pt x="74248" y="144210"/>
                        <a:pt x="-4068" y="177019"/>
                        <a:pt x="165" y="178077"/>
                      </a:cubicBezTo>
                      <a:cubicBezTo>
                        <a:pt x="4398" y="179135"/>
                        <a:pt x="97885" y="136802"/>
                        <a:pt x="120815" y="120927"/>
                      </a:cubicBezTo>
                      <a:cubicBezTo>
                        <a:pt x="143745" y="105052"/>
                        <a:pt x="137043" y="98702"/>
                        <a:pt x="137748" y="82827"/>
                      </a:cubicBezTo>
                      <a:cubicBezTo>
                        <a:pt x="138454" y="66952"/>
                        <a:pt x="134221" y="-5015"/>
                        <a:pt x="127165" y="2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" name="フリーフォーム: 図形 10">
                  <a:extLst>
                    <a:ext uri="{FF2B5EF4-FFF2-40B4-BE49-F238E27FC236}">
                      <a16:creationId xmlns:a16="http://schemas.microsoft.com/office/drawing/2014/main" id="{6D4D692B-6ED8-471F-B8F3-227F9B3C8B30}"/>
                    </a:ext>
                  </a:extLst>
                </p:cNvPr>
                <p:cNvSpPr/>
                <p:nvPr/>
              </p:nvSpPr>
              <p:spPr>
                <a:xfrm>
                  <a:off x="5594089" y="4148623"/>
                  <a:ext cx="204869" cy="148358"/>
                </a:xfrm>
                <a:custGeom>
                  <a:avLst/>
                  <a:gdLst>
                    <a:gd name="connsiteX0" fmla="*/ 261 w 204869"/>
                    <a:gd name="connsiteY0" fmla="*/ 44 h 148358"/>
                    <a:gd name="connsiteX1" fmla="*/ 194994 w 204869"/>
                    <a:gd name="connsiteY1" fmla="*/ 137627 h 148358"/>
                    <a:gd name="connsiteX2" fmla="*/ 154778 w 204869"/>
                    <a:gd name="connsiteY2" fmla="*/ 122810 h 148358"/>
                    <a:gd name="connsiteX3" fmla="*/ 261 w 204869"/>
                    <a:gd name="connsiteY3" fmla="*/ 44 h 148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4869" h="148358">
                      <a:moveTo>
                        <a:pt x="261" y="44"/>
                      </a:moveTo>
                      <a:cubicBezTo>
                        <a:pt x="6964" y="2513"/>
                        <a:pt x="169241" y="117166"/>
                        <a:pt x="194994" y="137627"/>
                      </a:cubicBezTo>
                      <a:cubicBezTo>
                        <a:pt x="220747" y="158088"/>
                        <a:pt x="192172" y="147152"/>
                        <a:pt x="154778" y="122810"/>
                      </a:cubicBezTo>
                      <a:cubicBezTo>
                        <a:pt x="117384" y="98468"/>
                        <a:pt x="-6442" y="-2425"/>
                        <a:pt x="261" y="4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" name="フリーフォーム: 図形 11">
                  <a:extLst>
                    <a:ext uri="{FF2B5EF4-FFF2-40B4-BE49-F238E27FC236}">
                      <a16:creationId xmlns:a16="http://schemas.microsoft.com/office/drawing/2014/main" id="{5C30FBFE-6047-4F14-9A87-590915AFE181}"/>
                    </a:ext>
                  </a:extLst>
                </p:cNvPr>
                <p:cNvSpPr/>
                <p:nvPr/>
              </p:nvSpPr>
              <p:spPr>
                <a:xfrm>
                  <a:off x="5754057" y="4213732"/>
                  <a:ext cx="22466" cy="165994"/>
                </a:xfrm>
                <a:custGeom>
                  <a:avLst/>
                  <a:gdLst>
                    <a:gd name="connsiteX0" fmla="*/ 22326 w 22466"/>
                    <a:gd name="connsiteY0" fmla="*/ 551 h 165994"/>
                    <a:gd name="connsiteX1" fmla="*/ 1160 w 22466"/>
                    <a:gd name="connsiteY1" fmla="*/ 89451 h 165994"/>
                    <a:gd name="connsiteX2" fmla="*/ 3276 w 22466"/>
                    <a:gd name="connsiteY2" fmla="*/ 163535 h 165994"/>
                    <a:gd name="connsiteX3" fmla="*/ 7510 w 22466"/>
                    <a:gd name="connsiteY3" fmla="*/ 133901 h 165994"/>
                    <a:gd name="connsiteX4" fmla="*/ 22326 w 22466"/>
                    <a:gd name="connsiteY4" fmla="*/ 551 h 165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66" h="165994">
                      <a:moveTo>
                        <a:pt x="22326" y="551"/>
                      </a:moveTo>
                      <a:cubicBezTo>
                        <a:pt x="21268" y="-6857"/>
                        <a:pt x="4335" y="62287"/>
                        <a:pt x="1160" y="89451"/>
                      </a:cubicBezTo>
                      <a:cubicBezTo>
                        <a:pt x="-2015" y="116615"/>
                        <a:pt x="2218" y="156127"/>
                        <a:pt x="3276" y="163535"/>
                      </a:cubicBezTo>
                      <a:cubicBezTo>
                        <a:pt x="4334" y="170943"/>
                        <a:pt x="-3426" y="161771"/>
                        <a:pt x="7510" y="133901"/>
                      </a:cubicBezTo>
                      <a:cubicBezTo>
                        <a:pt x="18446" y="106032"/>
                        <a:pt x="23384" y="7959"/>
                        <a:pt x="22326" y="55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" name="フリーフォーム: 図形 12">
                  <a:extLst>
                    <a:ext uri="{FF2B5EF4-FFF2-40B4-BE49-F238E27FC236}">
                      <a16:creationId xmlns:a16="http://schemas.microsoft.com/office/drawing/2014/main" id="{59FB00D2-A7C1-4326-BC9A-0B3A3557E5E4}"/>
                    </a:ext>
                  </a:extLst>
                </p:cNvPr>
                <p:cNvSpPr/>
                <p:nvPr/>
              </p:nvSpPr>
              <p:spPr>
                <a:xfrm>
                  <a:off x="5168355" y="3688539"/>
                  <a:ext cx="522174" cy="642162"/>
                </a:xfrm>
                <a:custGeom>
                  <a:avLst/>
                  <a:gdLst>
                    <a:gd name="connsiteX0" fmla="*/ 131778 w 522174"/>
                    <a:gd name="connsiteY0" fmla="*/ 811 h 642162"/>
                    <a:gd name="connsiteX1" fmla="*/ 545 w 522174"/>
                    <a:gd name="connsiteY1" fmla="*/ 112994 h 642162"/>
                    <a:gd name="connsiteX2" fmla="*/ 83095 w 522174"/>
                    <a:gd name="connsiteY2" fmla="*/ 81244 h 642162"/>
                    <a:gd name="connsiteX3" fmla="*/ 34412 w 522174"/>
                    <a:gd name="connsiteY3" fmla="*/ 132044 h 642162"/>
                    <a:gd name="connsiteX4" fmla="*/ 121195 w 522174"/>
                    <a:gd name="connsiteY4" fmla="*/ 123578 h 642162"/>
                    <a:gd name="connsiteX5" fmla="*/ 106378 w 522174"/>
                    <a:gd name="connsiteY5" fmla="*/ 165911 h 642162"/>
                    <a:gd name="connsiteX6" fmla="*/ 159295 w 522174"/>
                    <a:gd name="connsiteY6" fmla="*/ 261161 h 642162"/>
                    <a:gd name="connsiteX7" fmla="*/ 95795 w 522174"/>
                    <a:gd name="connsiteY7" fmla="*/ 290794 h 642162"/>
                    <a:gd name="connsiteX8" fmla="*/ 174112 w 522174"/>
                    <a:gd name="connsiteY8" fmla="*/ 278094 h 642162"/>
                    <a:gd name="connsiteX9" fmla="*/ 201628 w 522174"/>
                    <a:gd name="connsiteY9" fmla="*/ 314078 h 642162"/>
                    <a:gd name="connsiteX10" fmla="*/ 119078 w 522174"/>
                    <a:gd name="connsiteY10" fmla="*/ 388161 h 642162"/>
                    <a:gd name="connsiteX11" fmla="*/ 214328 w 522174"/>
                    <a:gd name="connsiteY11" fmla="*/ 347944 h 642162"/>
                    <a:gd name="connsiteX12" fmla="*/ 186812 w 522174"/>
                    <a:gd name="connsiteY12" fmla="*/ 386044 h 642162"/>
                    <a:gd name="connsiteX13" fmla="*/ 246078 w 522174"/>
                    <a:gd name="connsiteY13" fmla="*/ 386044 h 642162"/>
                    <a:gd name="connsiteX14" fmla="*/ 243962 w 522174"/>
                    <a:gd name="connsiteY14" fmla="*/ 417794 h 642162"/>
                    <a:gd name="connsiteX15" fmla="*/ 298995 w 522174"/>
                    <a:gd name="connsiteY15" fmla="*/ 407211 h 642162"/>
                    <a:gd name="connsiteX16" fmla="*/ 241845 w 522174"/>
                    <a:gd name="connsiteY16" fmla="*/ 504578 h 642162"/>
                    <a:gd name="connsiteX17" fmla="*/ 303228 w 522174"/>
                    <a:gd name="connsiteY17" fmla="*/ 417794 h 642162"/>
                    <a:gd name="connsiteX18" fmla="*/ 341328 w 522174"/>
                    <a:gd name="connsiteY18" fmla="*/ 441078 h 642162"/>
                    <a:gd name="connsiteX19" fmla="*/ 305345 w 522174"/>
                    <a:gd name="connsiteY19" fmla="*/ 563844 h 642162"/>
                    <a:gd name="connsiteX20" fmla="*/ 362495 w 522174"/>
                    <a:gd name="connsiteY20" fmla="*/ 453778 h 642162"/>
                    <a:gd name="connsiteX21" fmla="*/ 385778 w 522174"/>
                    <a:gd name="connsiteY21" fmla="*/ 496111 h 642162"/>
                    <a:gd name="connsiteX22" fmla="*/ 447162 w 522174"/>
                    <a:gd name="connsiteY22" fmla="*/ 595594 h 642162"/>
                    <a:gd name="connsiteX23" fmla="*/ 445045 w 522174"/>
                    <a:gd name="connsiteY23" fmla="*/ 510928 h 642162"/>
                    <a:gd name="connsiteX24" fmla="*/ 521245 w 522174"/>
                    <a:gd name="connsiteY24" fmla="*/ 642161 h 642162"/>
                    <a:gd name="connsiteX25" fmla="*/ 476795 w 522174"/>
                    <a:gd name="connsiteY25" fmla="*/ 513044 h 642162"/>
                    <a:gd name="connsiteX26" fmla="*/ 328628 w 522174"/>
                    <a:gd name="connsiteY26" fmla="*/ 379694 h 642162"/>
                    <a:gd name="connsiteX27" fmla="*/ 129662 w 522174"/>
                    <a:gd name="connsiteY27" fmla="*/ 180728 h 642162"/>
                    <a:gd name="connsiteX28" fmla="*/ 131778 w 522174"/>
                    <a:gd name="connsiteY28" fmla="*/ 811 h 642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522174" h="642162">
                      <a:moveTo>
                        <a:pt x="131778" y="811"/>
                      </a:moveTo>
                      <a:cubicBezTo>
                        <a:pt x="110259" y="-10478"/>
                        <a:pt x="8659" y="99589"/>
                        <a:pt x="545" y="112994"/>
                      </a:cubicBezTo>
                      <a:cubicBezTo>
                        <a:pt x="-7569" y="126399"/>
                        <a:pt x="77450" y="78069"/>
                        <a:pt x="83095" y="81244"/>
                      </a:cubicBezTo>
                      <a:cubicBezTo>
                        <a:pt x="88740" y="84419"/>
                        <a:pt x="28062" y="124988"/>
                        <a:pt x="34412" y="132044"/>
                      </a:cubicBezTo>
                      <a:cubicBezTo>
                        <a:pt x="40762" y="139100"/>
                        <a:pt x="109201" y="117934"/>
                        <a:pt x="121195" y="123578"/>
                      </a:cubicBezTo>
                      <a:cubicBezTo>
                        <a:pt x="133189" y="129222"/>
                        <a:pt x="100028" y="142981"/>
                        <a:pt x="106378" y="165911"/>
                      </a:cubicBezTo>
                      <a:cubicBezTo>
                        <a:pt x="112728" y="188841"/>
                        <a:pt x="161059" y="240347"/>
                        <a:pt x="159295" y="261161"/>
                      </a:cubicBezTo>
                      <a:cubicBezTo>
                        <a:pt x="157531" y="281975"/>
                        <a:pt x="93325" y="287972"/>
                        <a:pt x="95795" y="290794"/>
                      </a:cubicBezTo>
                      <a:cubicBezTo>
                        <a:pt x="98264" y="293616"/>
                        <a:pt x="156473" y="274213"/>
                        <a:pt x="174112" y="278094"/>
                      </a:cubicBezTo>
                      <a:cubicBezTo>
                        <a:pt x="191751" y="281975"/>
                        <a:pt x="210800" y="295734"/>
                        <a:pt x="201628" y="314078"/>
                      </a:cubicBezTo>
                      <a:cubicBezTo>
                        <a:pt x="192456" y="332423"/>
                        <a:pt x="116961" y="382517"/>
                        <a:pt x="119078" y="388161"/>
                      </a:cubicBezTo>
                      <a:cubicBezTo>
                        <a:pt x="121195" y="393805"/>
                        <a:pt x="203039" y="348297"/>
                        <a:pt x="214328" y="347944"/>
                      </a:cubicBezTo>
                      <a:cubicBezTo>
                        <a:pt x="225617" y="347591"/>
                        <a:pt x="181520" y="379694"/>
                        <a:pt x="186812" y="386044"/>
                      </a:cubicBezTo>
                      <a:cubicBezTo>
                        <a:pt x="192104" y="392394"/>
                        <a:pt x="236553" y="380752"/>
                        <a:pt x="246078" y="386044"/>
                      </a:cubicBezTo>
                      <a:cubicBezTo>
                        <a:pt x="255603" y="391336"/>
                        <a:pt x="235143" y="414266"/>
                        <a:pt x="243962" y="417794"/>
                      </a:cubicBezTo>
                      <a:cubicBezTo>
                        <a:pt x="252782" y="421322"/>
                        <a:pt x="299348" y="392747"/>
                        <a:pt x="298995" y="407211"/>
                      </a:cubicBezTo>
                      <a:cubicBezTo>
                        <a:pt x="298642" y="421675"/>
                        <a:pt x="241139" y="502814"/>
                        <a:pt x="241845" y="504578"/>
                      </a:cubicBezTo>
                      <a:cubicBezTo>
                        <a:pt x="242551" y="506342"/>
                        <a:pt x="286648" y="428377"/>
                        <a:pt x="303228" y="417794"/>
                      </a:cubicBezTo>
                      <a:cubicBezTo>
                        <a:pt x="319808" y="407211"/>
                        <a:pt x="340975" y="416736"/>
                        <a:pt x="341328" y="441078"/>
                      </a:cubicBezTo>
                      <a:cubicBezTo>
                        <a:pt x="341681" y="465420"/>
                        <a:pt x="301817" y="561727"/>
                        <a:pt x="305345" y="563844"/>
                      </a:cubicBezTo>
                      <a:cubicBezTo>
                        <a:pt x="308873" y="565961"/>
                        <a:pt x="349090" y="465067"/>
                        <a:pt x="362495" y="453778"/>
                      </a:cubicBezTo>
                      <a:cubicBezTo>
                        <a:pt x="375900" y="442489"/>
                        <a:pt x="371667" y="472475"/>
                        <a:pt x="385778" y="496111"/>
                      </a:cubicBezTo>
                      <a:cubicBezTo>
                        <a:pt x="399889" y="519747"/>
                        <a:pt x="437284" y="593125"/>
                        <a:pt x="447162" y="595594"/>
                      </a:cubicBezTo>
                      <a:cubicBezTo>
                        <a:pt x="457040" y="598064"/>
                        <a:pt x="432698" y="503167"/>
                        <a:pt x="445045" y="510928"/>
                      </a:cubicBezTo>
                      <a:cubicBezTo>
                        <a:pt x="457392" y="518689"/>
                        <a:pt x="515953" y="641808"/>
                        <a:pt x="521245" y="642161"/>
                      </a:cubicBezTo>
                      <a:cubicBezTo>
                        <a:pt x="526537" y="642514"/>
                        <a:pt x="508898" y="556788"/>
                        <a:pt x="476795" y="513044"/>
                      </a:cubicBezTo>
                      <a:cubicBezTo>
                        <a:pt x="444692" y="469300"/>
                        <a:pt x="386484" y="435080"/>
                        <a:pt x="328628" y="379694"/>
                      </a:cubicBezTo>
                      <a:cubicBezTo>
                        <a:pt x="270773" y="324308"/>
                        <a:pt x="167409" y="237172"/>
                        <a:pt x="129662" y="180728"/>
                      </a:cubicBezTo>
                      <a:cubicBezTo>
                        <a:pt x="91915" y="124284"/>
                        <a:pt x="153297" y="12100"/>
                        <a:pt x="131778" y="8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" name="フリーフォーム: 図形 13">
                  <a:extLst>
                    <a:ext uri="{FF2B5EF4-FFF2-40B4-BE49-F238E27FC236}">
                      <a16:creationId xmlns:a16="http://schemas.microsoft.com/office/drawing/2014/main" id="{68443146-092F-4AEA-8B1D-EA6BF0E8CFB1}"/>
                    </a:ext>
                  </a:extLst>
                </p:cNvPr>
                <p:cNvSpPr/>
                <p:nvPr/>
              </p:nvSpPr>
              <p:spPr>
                <a:xfrm>
                  <a:off x="5536111" y="3733369"/>
                  <a:ext cx="155814" cy="104538"/>
                </a:xfrm>
                <a:custGeom>
                  <a:avLst/>
                  <a:gdLst>
                    <a:gd name="connsiteX0" fmla="*/ 1089 w 155814"/>
                    <a:gd name="connsiteY0" fmla="*/ 2548 h 104538"/>
                    <a:gd name="connsiteX1" fmla="*/ 153489 w 155814"/>
                    <a:gd name="connsiteY1" fmla="*/ 104148 h 104538"/>
                    <a:gd name="connsiteX2" fmla="*/ 87872 w 155814"/>
                    <a:gd name="connsiteY2" fmla="*/ 36414 h 104538"/>
                    <a:gd name="connsiteX3" fmla="*/ 1089 w 155814"/>
                    <a:gd name="connsiteY3" fmla="*/ 2548 h 104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814" h="104538">
                      <a:moveTo>
                        <a:pt x="1089" y="2548"/>
                      </a:moveTo>
                      <a:cubicBezTo>
                        <a:pt x="12025" y="13837"/>
                        <a:pt x="139025" y="98504"/>
                        <a:pt x="153489" y="104148"/>
                      </a:cubicBezTo>
                      <a:cubicBezTo>
                        <a:pt x="167953" y="109792"/>
                        <a:pt x="111155" y="52642"/>
                        <a:pt x="87872" y="36414"/>
                      </a:cubicBezTo>
                      <a:cubicBezTo>
                        <a:pt x="64589" y="20186"/>
                        <a:pt x="-9847" y="-8741"/>
                        <a:pt x="1089" y="254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フリーフォーム: 図形 14">
                  <a:extLst>
                    <a:ext uri="{FF2B5EF4-FFF2-40B4-BE49-F238E27FC236}">
                      <a16:creationId xmlns:a16="http://schemas.microsoft.com/office/drawing/2014/main" id="{1406D822-4A3A-4DBA-A9AB-4B4F1FCCA0BE}"/>
                    </a:ext>
                  </a:extLst>
                </p:cNvPr>
                <p:cNvSpPr/>
                <p:nvPr/>
              </p:nvSpPr>
              <p:spPr>
                <a:xfrm>
                  <a:off x="5336111" y="3707063"/>
                  <a:ext cx="345475" cy="327539"/>
                </a:xfrm>
                <a:custGeom>
                  <a:avLst/>
                  <a:gdLst>
                    <a:gd name="connsiteX0" fmla="*/ 31756 w 345475"/>
                    <a:gd name="connsiteY0" fmla="*/ 3454 h 327539"/>
                    <a:gd name="connsiteX1" fmla="*/ 6 w 345475"/>
                    <a:gd name="connsiteY1" fmla="*/ 105054 h 327539"/>
                    <a:gd name="connsiteX2" fmla="*/ 29639 w 345475"/>
                    <a:gd name="connsiteY2" fmla="*/ 206654 h 327539"/>
                    <a:gd name="connsiteX3" fmla="*/ 101606 w 345475"/>
                    <a:gd name="connsiteY3" fmla="*/ 304020 h 327539"/>
                    <a:gd name="connsiteX4" fmla="*/ 171456 w 345475"/>
                    <a:gd name="connsiteY4" fmla="*/ 327304 h 327539"/>
                    <a:gd name="connsiteX5" fmla="*/ 292106 w 345475"/>
                    <a:gd name="connsiteY5" fmla="*/ 295554 h 327539"/>
                    <a:gd name="connsiteX6" fmla="*/ 340789 w 345475"/>
                    <a:gd name="connsiteY6" fmla="*/ 157970 h 327539"/>
                    <a:gd name="connsiteX7" fmla="*/ 334439 w 345475"/>
                    <a:gd name="connsiteY7" fmla="*/ 107170 h 327539"/>
                    <a:gd name="connsiteX8" fmla="*/ 260356 w 345475"/>
                    <a:gd name="connsiteY8" fmla="*/ 52137 h 327539"/>
                    <a:gd name="connsiteX9" fmla="*/ 194739 w 345475"/>
                    <a:gd name="connsiteY9" fmla="*/ 26737 h 327539"/>
                    <a:gd name="connsiteX10" fmla="*/ 31756 w 345475"/>
                    <a:gd name="connsiteY10" fmla="*/ 3454 h 327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5475" h="327539">
                      <a:moveTo>
                        <a:pt x="31756" y="3454"/>
                      </a:moveTo>
                      <a:cubicBezTo>
                        <a:pt x="-700" y="16507"/>
                        <a:pt x="359" y="71187"/>
                        <a:pt x="6" y="105054"/>
                      </a:cubicBezTo>
                      <a:cubicBezTo>
                        <a:pt x="-347" y="138921"/>
                        <a:pt x="12706" y="173493"/>
                        <a:pt x="29639" y="206654"/>
                      </a:cubicBezTo>
                      <a:cubicBezTo>
                        <a:pt x="46572" y="239815"/>
                        <a:pt x="77970" y="283912"/>
                        <a:pt x="101606" y="304020"/>
                      </a:cubicBezTo>
                      <a:cubicBezTo>
                        <a:pt x="125242" y="324128"/>
                        <a:pt x="139706" y="328715"/>
                        <a:pt x="171456" y="327304"/>
                      </a:cubicBezTo>
                      <a:cubicBezTo>
                        <a:pt x="203206" y="325893"/>
                        <a:pt x="263884" y="323776"/>
                        <a:pt x="292106" y="295554"/>
                      </a:cubicBezTo>
                      <a:cubicBezTo>
                        <a:pt x="320328" y="267332"/>
                        <a:pt x="333734" y="189367"/>
                        <a:pt x="340789" y="157970"/>
                      </a:cubicBezTo>
                      <a:cubicBezTo>
                        <a:pt x="347845" y="126573"/>
                        <a:pt x="347845" y="124809"/>
                        <a:pt x="334439" y="107170"/>
                      </a:cubicBezTo>
                      <a:cubicBezTo>
                        <a:pt x="321033" y="89531"/>
                        <a:pt x="283639" y="65542"/>
                        <a:pt x="260356" y="52137"/>
                      </a:cubicBezTo>
                      <a:cubicBezTo>
                        <a:pt x="237073" y="38732"/>
                        <a:pt x="229311" y="35557"/>
                        <a:pt x="194739" y="26737"/>
                      </a:cubicBezTo>
                      <a:cubicBezTo>
                        <a:pt x="160167" y="17918"/>
                        <a:pt x="64212" y="-9599"/>
                        <a:pt x="31756" y="34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楕円 15">
                  <a:extLst>
                    <a:ext uri="{FF2B5EF4-FFF2-40B4-BE49-F238E27FC236}">
                      <a16:creationId xmlns:a16="http://schemas.microsoft.com/office/drawing/2014/main" id="{84F5ACB7-3955-47B2-94D9-C400EDE06CA6}"/>
                    </a:ext>
                  </a:extLst>
                </p:cNvPr>
                <p:cNvSpPr/>
                <p:nvPr/>
              </p:nvSpPr>
              <p:spPr>
                <a:xfrm>
                  <a:off x="5520267" y="3810000"/>
                  <a:ext cx="99483" cy="9948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月 16">
                  <a:extLst>
                    <a:ext uri="{FF2B5EF4-FFF2-40B4-BE49-F238E27FC236}">
                      <a16:creationId xmlns:a16="http://schemas.microsoft.com/office/drawing/2014/main" id="{A7FA754C-CE10-493B-9DAB-E6A2E5EDD016}"/>
                    </a:ext>
                  </a:extLst>
                </p:cNvPr>
                <p:cNvSpPr/>
                <p:nvPr/>
              </p:nvSpPr>
              <p:spPr>
                <a:xfrm rot="19660325">
                  <a:off x="5395385" y="3810001"/>
                  <a:ext cx="84667" cy="154517"/>
                </a:xfrm>
                <a:prstGeom prst="mo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フリーフォーム: 図形 17">
                  <a:extLst>
                    <a:ext uri="{FF2B5EF4-FFF2-40B4-BE49-F238E27FC236}">
                      <a16:creationId xmlns:a16="http://schemas.microsoft.com/office/drawing/2014/main" id="{4AFEC180-8B02-4F40-97CF-A23059617CDC}"/>
                    </a:ext>
                  </a:extLst>
                </p:cNvPr>
                <p:cNvSpPr/>
                <p:nvPr/>
              </p:nvSpPr>
              <p:spPr>
                <a:xfrm>
                  <a:off x="5593319" y="3291872"/>
                  <a:ext cx="420965" cy="328712"/>
                </a:xfrm>
                <a:custGeom>
                  <a:avLst/>
                  <a:gdLst>
                    <a:gd name="connsiteX0" fmla="*/ 1031 w 420965"/>
                    <a:gd name="connsiteY0" fmla="*/ 1661 h 328712"/>
                    <a:gd name="connsiteX1" fmla="*/ 246564 w 420965"/>
                    <a:gd name="connsiteY1" fmla="*/ 187928 h 328712"/>
                    <a:gd name="connsiteX2" fmla="*/ 231748 w 420965"/>
                    <a:gd name="connsiteY2" fmla="*/ 154061 h 328712"/>
                    <a:gd name="connsiteX3" fmla="*/ 418014 w 420965"/>
                    <a:gd name="connsiteY3" fmla="*/ 327628 h 328712"/>
                    <a:gd name="connsiteX4" fmla="*/ 333348 w 420965"/>
                    <a:gd name="connsiteY4" fmla="*/ 221795 h 328712"/>
                    <a:gd name="connsiteX5" fmla="*/ 166131 w 420965"/>
                    <a:gd name="connsiteY5" fmla="*/ 103261 h 328712"/>
                    <a:gd name="connsiteX6" fmla="*/ 1031 w 420965"/>
                    <a:gd name="connsiteY6" fmla="*/ 1661 h 328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0965" h="328712">
                      <a:moveTo>
                        <a:pt x="1031" y="1661"/>
                      </a:moveTo>
                      <a:cubicBezTo>
                        <a:pt x="14436" y="15772"/>
                        <a:pt x="208111" y="162528"/>
                        <a:pt x="246564" y="187928"/>
                      </a:cubicBezTo>
                      <a:cubicBezTo>
                        <a:pt x="285017" y="213328"/>
                        <a:pt x="203173" y="130778"/>
                        <a:pt x="231748" y="154061"/>
                      </a:cubicBezTo>
                      <a:cubicBezTo>
                        <a:pt x="260323" y="177344"/>
                        <a:pt x="401081" y="316339"/>
                        <a:pt x="418014" y="327628"/>
                      </a:cubicBezTo>
                      <a:cubicBezTo>
                        <a:pt x="434947" y="338917"/>
                        <a:pt x="375329" y="259190"/>
                        <a:pt x="333348" y="221795"/>
                      </a:cubicBezTo>
                      <a:cubicBezTo>
                        <a:pt x="291368" y="184401"/>
                        <a:pt x="223987" y="139597"/>
                        <a:pt x="166131" y="103261"/>
                      </a:cubicBezTo>
                      <a:cubicBezTo>
                        <a:pt x="108275" y="66925"/>
                        <a:pt x="-12374" y="-12450"/>
                        <a:pt x="1031" y="16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フリーフォーム: 図形 18">
                  <a:extLst>
                    <a:ext uri="{FF2B5EF4-FFF2-40B4-BE49-F238E27FC236}">
                      <a16:creationId xmlns:a16="http://schemas.microsoft.com/office/drawing/2014/main" id="{BE899FD5-801D-433D-BAA2-95A2AA0B2B2A}"/>
                    </a:ext>
                  </a:extLst>
                </p:cNvPr>
                <p:cNvSpPr/>
                <p:nvPr/>
              </p:nvSpPr>
              <p:spPr>
                <a:xfrm>
                  <a:off x="5524310" y="3256961"/>
                  <a:ext cx="658633" cy="316737"/>
                </a:xfrm>
                <a:custGeom>
                  <a:avLst/>
                  <a:gdLst>
                    <a:gd name="connsiteX0" fmla="*/ 190 w 658633"/>
                    <a:gd name="connsiteY0" fmla="*/ 589 h 316737"/>
                    <a:gd name="connsiteX1" fmla="*/ 324040 w 658633"/>
                    <a:gd name="connsiteY1" fmla="*/ 30222 h 316737"/>
                    <a:gd name="connsiteX2" fmla="*/ 336740 w 658633"/>
                    <a:gd name="connsiteY2" fmla="*/ 42922 h 316737"/>
                    <a:gd name="connsiteX3" fmla="*/ 402357 w 658633"/>
                    <a:gd name="connsiteY3" fmla="*/ 59856 h 316737"/>
                    <a:gd name="connsiteX4" fmla="*/ 537823 w 658633"/>
                    <a:gd name="connsiteY4" fmla="*/ 178389 h 316737"/>
                    <a:gd name="connsiteX5" fmla="*/ 506073 w 658633"/>
                    <a:gd name="connsiteY5" fmla="*/ 157222 h 316737"/>
                    <a:gd name="connsiteX6" fmla="*/ 656357 w 658633"/>
                    <a:gd name="connsiteY6" fmla="*/ 311739 h 316737"/>
                    <a:gd name="connsiteX7" fmla="*/ 599207 w 658633"/>
                    <a:gd name="connsiteY7" fmla="*/ 277872 h 316737"/>
                    <a:gd name="connsiteX8" fmla="*/ 633073 w 658633"/>
                    <a:gd name="connsiteY8" fmla="*/ 267289 h 316737"/>
                    <a:gd name="connsiteX9" fmla="*/ 461623 w 658633"/>
                    <a:gd name="connsiteY9" fmla="*/ 91606 h 316737"/>
                    <a:gd name="connsiteX10" fmla="*/ 374840 w 658633"/>
                    <a:gd name="connsiteY10" fmla="*/ 59856 h 316737"/>
                    <a:gd name="connsiteX11" fmla="*/ 190 w 658633"/>
                    <a:gd name="connsiteY11" fmla="*/ 589 h 31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58633" h="316737">
                      <a:moveTo>
                        <a:pt x="190" y="589"/>
                      </a:moveTo>
                      <a:cubicBezTo>
                        <a:pt x="-8277" y="-4350"/>
                        <a:pt x="267948" y="23167"/>
                        <a:pt x="324040" y="30222"/>
                      </a:cubicBezTo>
                      <a:cubicBezTo>
                        <a:pt x="380132" y="37277"/>
                        <a:pt x="323687" y="37983"/>
                        <a:pt x="336740" y="42922"/>
                      </a:cubicBezTo>
                      <a:cubicBezTo>
                        <a:pt x="349793" y="47861"/>
                        <a:pt x="368843" y="37278"/>
                        <a:pt x="402357" y="59856"/>
                      </a:cubicBezTo>
                      <a:cubicBezTo>
                        <a:pt x="435871" y="82434"/>
                        <a:pt x="520537" y="162161"/>
                        <a:pt x="537823" y="178389"/>
                      </a:cubicBezTo>
                      <a:cubicBezTo>
                        <a:pt x="555109" y="194617"/>
                        <a:pt x="486317" y="134997"/>
                        <a:pt x="506073" y="157222"/>
                      </a:cubicBezTo>
                      <a:cubicBezTo>
                        <a:pt x="525829" y="179447"/>
                        <a:pt x="640835" y="291631"/>
                        <a:pt x="656357" y="311739"/>
                      </a:cubicBezTo>
                      <a:cubicBezTo>
                        <a:pt x="671879" y="331847"/>
                        <a:pt x="603088" y="285280"/>
                        <a:pt x="599207" y="277872"/>
                      </a:cubicBezTo>
                      <a:cubicBezTo>
                        <a:pt x="595326" y="270464"/>
                        <a:pt x="656004" y="298333"/>
                        <a:pt x="633073" y="267289"/>
                      </a:cubicBezTo>
                      <a:cubicBezTo>
                        <a:pt x="610142" y="236245"/>
                        <a:pt x="504662" y="126178"/>
                        <a:pt x="461623" y="91606"/>
                      </a:cubicBezTo>
                      <a:cubicBezTo>
                        <a:pt x="418584" y="57034"/>
                        <a:pt x="448218" y="73262"/>
                        <a:pt x="374840" y="59856"/>
                      </a:cubicBezTo>
                      <a:cubicBezTo>
                        <a:pt x="301462" y="46450"/>
                        <a:pt x="8657" y="5528"/>
                        <a:pt x="190" y="5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フリーフォーム: 図形 19">
                  <a:extLst>
                    <a:ext uri="{FF2B5EF4-FFF2-40B4-BE49-F238E27FC236}">
                      <a16:creationId xmlns:a16="http://schemas.microsoft.com/office/drawing/2014/main" id="{4EBAF342-DF54-43A5-87FA-EF6F7A598BA9}"/>
                    </a:ext>
                  </a:extLst>
                </p:cNvPr>
                <p:cNvSpPr/>
                <p:nvPr/>
              </p:nvSpPr>
              <p:spPr>
                <a:xfrm>
                  <a:off x="6175636" y="3573780"/>
                  <a:ext cx="244728" cy="468333"/>
                </a:xfrm>
                <a:custGeom>
                  <a:avLst/>
                  <a:gdLst>
                    <a:gd name="connsiteX0" fmla="*/ 797 w 244728"/>
                    <a:gd name="connsiteY0" fmla="*/ 3387 h 468333"/>
                    <a:gd name="connsiteX1" fmla="*/ 117214 w 244728"/>
                    <a:gd name="connsiteY1" fmla="*/ 73237 h 468333"/>
                    <a:gd name="connsiteX2" fmla="*/ 79114 w 244728"/>
                    <a:gd name="connsiteY2" fmla="*/ 73237 h 468333"/>
                    <a:gd name="connsiteX3" fmla="*/ 161664 w 244728"/>
                    <a:gd name="connsiteY3" fmla="*/ 140970 h 468333"/>
                    <a:gd name="connsiteX4" fmla="*/ 127797 w 244728"/>
                    <a:gd name="connsiteY4" fmla="*/ 136737 h 468333"/>
                    <a:gd name="connsiteX5" fmla="*/ 197647 w 244728"/>
                    <a:gd name="connsiteY5" fmla="*/ 204470 h 468333"/>
                    <a:gd name="connsiteX6" fmla="*/ 165897 w 244728"/>
                    <a:gd name="connsiteY6" fmla="*/ 187537 h 468333"/>
                    <a:gd name="connsiteX7" fmla="*/ 197647 w 244728"/>
                    <a:gd name="connsiteY7" fmla="*/ 282787 h 468333"/>
                    <a:gd name="connsiteX8" fmla="*/ 216697 w 244728"/>
                    <a:gd name="connsiteY8" fmla="*/ 318770 h 468333"/>
                    <a:gd name="connsiteX9" fmla="*/ 244214 w 244728"/>
                    <a:gd name="connsiteY9" fmla="*/ 466937 h 468333"/>
                    <a:gd name="connsiteX10" fmla="*/ 233631 w 244728"/>
                    <a:gd name="connsiteY10" fmla="*/ 388620 h 468333"/>
                    <a:gd name="connsiteX11" fmla="*/ 220931 w 244728"/>
                    <a:gd name="connsiteY11" fmla="*/ 312420 h 468333"/>
                    <a:gd name="connsiteX12" fmla="*/ 134147 w 244728"/>
                    <a:gd name="connsiteY12" fmla="*/ 160020 h 468333"/>
                    <a:gd name="connsiteX13" fmla="*/ 182831 w 244728"/>
                    <a:gd name="connsiteY13" fmla="*/ 193887 h 468333"/>
                    <a:gd name="connsiteX14" fmla="*/ 70647 w 244728"/>
                    <a:gd name="connsiteY14" fmla="*/ 28787 h 468333"/>
                    <a:gd name="connsiteX15" fmla="*/ 797 w 244728"/>
                    <a:gd name="connsiteY15" fmla="*/ 3387 h 468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44728" h="468333">
                      <a:moveTo>
                        <a:pt x="797" y="3387"/>
                      </a:moveTo>
                      <a:cubicBezTo>
                        <a:pt x="8558" y="10795"/>
                        <a:pt x="104161" y="61595"/>
                        <a:pt x="117214" y="73237"/>
                      </a:cubicBezTo>
                      <a:cubicBezTo>
                        <a:pt x="130267" y="84879"/>
                        <a:pt x="71706" y="61948"/>
                        <a:pt x="79114" y="73237"/>
                      </a:cubicBezTo>
                      <a:cubicBezTo>
                        <a:pt x="86522" y="84526"/>
                        <a:pt x="153550" y="130387"/>
                        <a:pt x="161664" y="140970"/>
                      </a:cubicBezTo>
                      <a:cubicBezTo>
                        <a:pt x="169778" y="151553"/>
                        <a:pt x="121800" y="126154"/>
                        <a:pt x="127797" y="136737"/>
                      </a:cubicBezTo>
                      <a:cubicBezTo>
                        <a:pt x="133794" y="147320"/>
                        <a:pt x="191297" y="196003"/>
                        <a:pt x="197647" y="204470"/>
                      </a:cubicBezTo>
                      <a:cubicBezTo>
                        <a:pt x="203997" y="212937"/>
                        <a:pt x="165897" y="174484"/>
                        <a:pt x="165897" y="187537"/>
                      </a:cubicBezTo>
                      <a:cubicBezTo>
                        <a:pt x="165897" y="200590"/>
                        <a:pt x="189180" y="260915"/>
                        <a:pt x="197647" y="282787"/>
                      </a:cubicBezTo>
                      <a:cubicBezTo>
                        <a:pt x="206114" y="304659"/>
                        <a:pt x="208936" y="288078"/>
                        <a:pt x="216697" y="318770"/>
                      </a:cubicBezTo>
                      <a:cubicBezTo>
                        <a:pt x="224458" y="349462"/>
                        <a:pt x="241392" y="455295"/>
                        <a:pt x="244214" y="466937"/>
                      </a:cubicBezTo>
                      <a:cubicBezTo>
                        <a:pt x="247036" y="478579"/>
                        <a:pt x="237512" y="414373"/>
                        <a:pt x="233631" y="388620"/>
                      </a:cubicBezTo>
                      <a:cubicBezTo>
                        <a:pt x="229751" y="362867"/>
                        <a:pt x="237512" y="350520"/>
                        <a:pt x="220931" y="312420"/>
                      </a:cubicBezTo>
                      <a:cubicBezTo>
                        <a:pt x="204350" y="274320"/>
                        <a:pt x="140497" y="179775"/>
                        <a:pt x="134147" y="160020"/>
                      </a:cubicBezTo>
                      <a:cubicBezTo>
                        <a:pt x="127797" y="140265"/>
                        <a:pt x="193414" y="215759"/>
                        <a:pt x="182831" y="193887"/>
                      </a:cubicBezTo>
                      <a:cubicBezTo>
                        <a:pt x="172248" y="172015"/>
                        <a:pt x="97458" y="58420"/>
                        <a:pt x="70647" y="28787"/>
                      </a:cubicBezTo>
                      <a:cubicBezTo>
                        <a:pt x="43836" y="-846"/>
                        <a:pt x="-6964" y="-4021"/>
                        <a:pt x="797" y="33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フリーフォーム: 図形 20">
                  <a:extLst>
                    <a:ext uri="{FF2B5EF4-FFF2-40B4-BE49-F238E27FC236}">
                      <a16:creationId xmlns:a16="http://schemas.microsoft.com/office/drawing/2014/main" id="{944D5245-2F3E-45F7-BC4B-F61CCED4280C}"/>
                    </a:ext>
                  </a:extLst>
                </p:cNvPr>
                <p:cNvSpPr/>
                <p:nvPr/>
              </p:nvSpPr>
              <p:spPr>
                <a:xfrm>
                  <a:off x="6027501" y="3602543"/>
                  <a:ext cx="353325" cy="503805"/>
                </a:xfrm>
                <a:custGeom>
                  <a:avLst/>
                  <a:gdLst>
                    <a:gd name="connsiteX0" fmla="*/ 2882 w 353325"/>
                    <a:gd name="connsiteY0" fmla="*/ 24 h 503805"/>
                    <a:gd name="connsiteX1" fmla="*/ 57916 w 353325"/>
                    <a:gd name="connsiteY1" fmla="*/ 141840 h 503805"/>
                    <a:gd name="connsiteX2" fmla="*/ 57916 w 353325"/>
                    <a:gd name="connsiteY2" fmla="*/ 59290 h 503805"/>
                    <a:gd name="connsiteX3" fmla="*/ 170099 w 353325"/>
                    <a:gd name="connsiteY3" fmla="*/ 220157 h 503805"/>
                    <a:gd name="connsiteX4" fmla="*/ 176449 w 353325"/>
                    <a:gd name="connsiteY4" fmla="*/ 186290 h 503805"/>
                    <a:gd name="connsiteX5" fmla="*/ 239949 w 353325"/>
                    <a:gd name="connsiteY5" fmla="*/ 325990 h 503805"/>
                    <a:gd name="connsiteX6" fmla="*/ 210316 w 353325"/>
                    <a:gd name="connsiteY6" fmla="*/ 279424 h 503805"/>
                    <a:gd name="connsiteX7" fmla="*/ 345782 w 353325"/>
                    <a:gd name="connsiteY7" fmla="*/ 497440 h 503805"/>
                    <a:gd name="connsiteX8" fmla="*/ 330966 w 353325"/>
                    <a:gd name="connsiteY8" fmla="*/ 438174 h 503805"/>
                    <a:gd name="connsiteX9" fmla="*/ 288632 w 353325"/>
                    <a:gd name="connsiteY9" fmla="*/ 361974 h 503805"/>
                    <a:gd name="connsiteX10" fmla="*/ 159516 w 353325"/>
                    <a:gd name="connsiteY10" fmla="*/ 154540 h 503805"/>
                    <a:gd name="connsiteX11" fmla="*/ 2882 w 353325"/>
                    <a:gd name="connsiteY11" fmla="*/ 24 h 503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3325" h="503805">
                      <a:moveTo>
                        <a:pt x="2882" y="24"/>
                      </a:moveTo>
                      <a:cubicBezTo>
                        <a:pt x="-14051" y="-2093"/>
                        <a:pt x="48744" y="131962"/>
                        <a:pt x="57916" y="141840"/>
                      </a:cubicBezTo>
                      <a:cubicBezTo>
                        <a:pt x="67088" y="151718"/>
                        <a:pt x="39219" y="46237"/>
                        <a:pt x="57916" y="59290"/>
                      </a:cubicBezTo>
                      <a:cubicBezTo>
                        <a:pt x="76613" y="72343"/>
                        <a:pt x="150344" y="198990"/>
                        <a:pt x="170099" y="220157"/>
                      </a:cubicBezTo>
                      <a:cubicBezTo>
                        <a:pt x="189854" y="241324"/>
                        <a:pt x="164807" y="168651"/>
                        <a:pt x="176449" y="186290"/>
                      </a:cubicBezTo>
                      <a:cubicBezTo>
                        <a:pt x="188091" y="203929"/>
                        <a:pt x="234305" y="310468"/>
                        <a:pt x="239949" y="325990"/>
                      </a:cubicBezTo>
                      <a:cubicBezTo>
                        <a:pt x="245594" y="341512"/>
                        <a:pt x="192677" y="250849"/>
                        <a:pt x="210316" y="279424"/>
                      </a:cubicBezTo>
                      <a:cubicBezTo>
                        <a:pt x="227955" y="307999"/>
                        <a:pt x="325674" y="470982"/>
                        <a:pt x="345782" y="497440"/>
                      </a:cubicBezTo>
                      <a:cubicBezTo>
                        <a:pt x="365890" y="523898"/>
                        <a:pt x="340491" y="460752"/>
                        <a:pt x="330966" y="438174"/>
                      </a:cubicBezTo>
                      <a:cubicBezTo>
                        <a:pt x="321441" y="415596"/>
                        <a:pt x="317207" y="409246"/>
                        <a:pt x="288632" y="361974"/>
                      </a:cubicBezTo>
                      <a:cubicBezTo>
                        <a:pt x="260057" y="314702"/>
                        <a:pt x="208199" y="209573"/>
                        <a:pt x="159516" y="154540"/>
                      </a:cubicBezTo>
                      <a:cubicBezTo>
                        <a:pt x="110833" y="99507"/>
                        <a:pt x="19815" y="2141"/>
                        <a:pt x="2882" y="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フリーフォーム: 図形 21">
                  <a:extLst>
                    <a:ext uri="{FF2B5EF4-FFF2-40B4-BE49-F238E27FC236}">
                      <a16:creationId xmlns:a16="http://schemas.microsoft.com/office/drawing/2014/main" id="{BABDC321-C42D-41F5-9EC3-2040C3B05BFB}"/>
                    </a:ext>
                  </a:extLst>
                </p:cNvPr>
                <p:cNvSpPr/>
                <p:nvPr/>
              </p:nvSpPr>
              <p:spPr>
                <a:xfrm>
                  <a:off x="6427769" y="4740234"/>
                  <a:ext cx="530161" cy="163556"/>
                </a:xfrm>
                <a:custGeom>
                  <a:avLst/>
                  <a:gdLst>
                    <a:gd name="connsiteX0" fmla="*/ 19 w 530161"/>
                    <a:gd name="connsiteY0" fmla="*/ 163554 h 163556"/>
                    <a:gd name="connsiteX1" fmla="*/ 68281 w 530161"/>
                    <a:gd name="connsiteY1" fmla="*/ 58779 h 163556"/>
                    <a:gd name="connsiteX2" fmla="*/ 68281 w 530161"/>
                    <a:gd name="connsiteY2" fmla="*/ 76241 h 163556"/>
                    <a:gd name="connsiteX3" fmla="*/ 188931 w 530161"/>
                    <a:gd name="connsiteY3" fmla="*/ 17504 h 163556"/>
                    <a:gd name="connsiteX4" fmla="*/ 168294 w 530161"/>
                    <a:gd name="connsiteY4" fmla="*/ 28616 h 163556"/>
                    <a:gd name="connsiteX5" fmla="*/ 338156 w 530161"/>
                    <a:gd name="connsiteY5" fmla="*/ 41 h 163556"/>
                    <a:gd name="connsiteX6" fmla="*/ 528656 w 530161"/>
                    <a:gd name="connsiteY6" fmla="*/ 22266 h 163556"/>
                    <a:gd name="connsiteX7" fmla="*/ 430231 w 530161"/>
                    <a:gd name="connsiteY7" fmla="*/ 22266 h 163556"/>
                    <a:gd name="connsiteX8" fmla="*/ 487381 w 530161"/>
                    <a:gd name="connsiteY8" fmla="*/ 55604 h 163556"/>
                    <a:gd name="connsiteX9" fmla="*/ 461981 w 530161"/>
                    <a:gd name="connsiteY9" fmla="*/ 38141 h 163556"/>
                    <a:gd name="connsiteX10" fmla="*/ 373081 w 530161"/>
                    <a:gd name="connsiteY10" fmla="*/ 14329 h 163556"/>
                    <a:gd name="connsiteX11" fmla="*/ 247669 w 530161"/>
                    <a:gd name="connsiteY11" fmla="*/ 19091 h 163556"/>
                    <a:gd name="connsiteX12" fmla="*/ 63519 w 530161"/>
                    <a:gd name="connsiteY12" fmla="*/ 61954 h 163556"/>
                    <a:gd name="connsiteX13" fmla="*/ 19 w 530161"/>
                    <a:gd name="connsiteY13" fmla="*/ 163554 h 16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30161" h="163556">
                      <a:moveTo>
                        <a:pt x="19" y="163554"/>
                      </a:moveTo>
                      <a:cubicBezTo>
                        <a:pt x="813" y="163025"/>
                        <a:pt x="56904" y="73331"/>
                        <a:pt x="68281" y="58779"/>
                      </a:cubicBezTo>
                      <a:cubicBezTo>
                        <a:pt x="79658" y="44227"/>
                        <a:pt x="48173" y="83120"/>
                        <a:pt x="68281" y="76241"/>
                      </a:cubicBezTo>
                      <a:cubicBezTo>
                        <a:pt x="88389" y="69362"/>
                        <a:pt x="172262" y="25441"/>
                        <a:pt x="188931" y="17504"/>
                      </a:cubicBezTo>
                      <a:cubicBezTo>
                        <a:pt x="205600" y="9567"/>
                        <a:pt x="143423" y="31527"/>
                        <a:pt x="168294" y="28616"/>
                      </a:cubicBezTo>
                      <a:cubicBezTo>
                        <a:pt x="193165" y="25705"/>
                        <a:pt x="278096" y="1099"/>
                        <a:pt x="338156" y="41"/>
                      </a:cubicBezTo>
                      <a:cubicBezTo>
                        <a:pt x="398216" y="-1017"/>
                        <a:pt x="513310" y="18562"/>
                        <a:pt x="528656" y="22266"/>
                      </a:cubicBezTo>
                      <a:cubicBezTo>
                        <a:pt x="544002" y="25970"/>
                        <a:pt x="437110" y="16710"/>
                        <a:pt x="430231" y="22266"/>
                      </a:cubicBezTo>
                      <a:cubicBezTo>
                        <a:pt x="423352" y="27822"/>
                        <a:pt x="482089" y="52958"/>
                        <a:pt x="487381" y="55604"/>
                      </a:cubicBezTo>
                      <a:cubicBezTo>
                        <a:pt x="492673" y="58250"/>
                        <a:pt x="481031" y="45020"/>
                        <a:pt x="461981" y="38141"/>
                      </a:cubicBezTo>
                      <a:cubicBezTo>
                        <a:pt x="442931" y="31262"/>
                        <a:pt x="408800" y="17504"/>
                        <a:pt x="373081" y="14329"/>
                      </a:cubicBezTo>
                      <a:cubicBezTo>
                        <a:pt x="337362" y="11154"/>
                        <a:pt x="299263" y="11154"/>
                        <a:pt x="247669" y="19091"/>
                      </a:cubicBezTo>
                      <a:cubicBezTo>
                        <a:pt x="196075" y="27028"/>
                        <a:pt x="104265" y="38935"/>
                        <a:pt x="63519" y="61954"/>
                      </a:cubicBezTo>
                      <a:cubicBezTo>
                        <a:pt x="22773" y="84973"/>
                        <a:pt x="-775" y="164083"/>
                        <a:pt x="19" y="16355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フリーフォーム: 図形 22">
                  <a:extLst>
                    <a:ext uri="{FF2B5EF4-FFF2-40B4-BE49-F238E27FC236}">
                      <a16:creationId xmlns:a16="http://schemas.microsoft.com/office/drawing/2014/main" id="{046C1AD7-B48B-466F-8316-67B4F8C7DC78}"/>
                    </a:ext>
                  </a:extLst>
                </p:cNvPr>
                <p:cNvSpPr/>
                <p:nvPr/>
              </p:nvSpPr>
              <p:spPr>
                <a:xfrm>
                  <a:off x="6870375" y="4780622"/>
                  <a:ext cx="354388" cy="341910"/>
                </a:xfrm>
                <a:custGeom>
                  <a:avLst/>
                  <a:gdLst>
                    <a:gd name="connsiteX0" fmla="*/ 325 w 354388"/>
                    <a:gd name="connsiteY0" fmla="*/ 928 h 341910"/>
                    <a:gd name="connsiteX1" fmla="*/ 206700 w 354388"/>
                    <a:gd name="connsiteY1" fmla="*/ 69191 h 341910"/>
                    <a:gd name="connsiteX2" fmla="*/ 162250 w 354388"/>
                    <a:gd name="connsiteY2" fmla="*/ 67603 h 341910"/>
                    <a:gd name="connsiteX3" fmla="*/ 106688 w 354388"/>
                    <a:gd name="connsiteY3" fmla="*/ 50141 h 341910"/>
                    <a:gd name="connsiteX4" fmla="*/ 165425 w 354388"/>
                    <a:gd name="connsiteY4" fmla="*/ 70778 h 341910"/>
                    <a:gd name="connsiteX5" fmla="*/ 270200 w 354388"/>
                    <a:gd name="connsiteY5" fmla="*/ 93003 h 341910"/>
                    <a:gd name="connsiteX6" fmla="*/ 217813 w 354388"/>
                    <a:gd name="connsiteY6" fmla="*/ 100941 h 341910"/>
                    <a:gd name="connsiteX7" fmla="*/ 117800 w 354388"/>
                    <a:gd name="connsiteY7" fmla="*/ 83478 h 341910"/>
                    <a:gd name="connsiteX8" fmla="*/ 192413 w 354388"/>
                    <a:gd name="connsiteY8" fmla="*/ 126341 h 341910"/>
                    <a:gd name="connsiteX9" fmla="*/ 325763 w 354388"/>
                    <a:gd name="connsiteY9" fmla="*/ 161266 h 341910"/>
                    <a:gd name="connsiteX10" fmla="*/ 241625 w 354388"/>
                    <a:gd name="connsiteY10" fmla="*/ 159678 h 341910"/>
                    <a:gd name="connsiteX11" fmla="*/ 176538 w 354388"/>
                    <a:gd name="connsiteY11" fmla="*/ 140628 h 341910"/>
                    <a:gd name="connsiteX12" fmla="*/ 343225 w 354388"/>
                    <a:gd name="connsiteY12" fmla="*/ 200953 h 341910"/>
                    <a:gd name="connsiteX13" fmla="*/ 192413 w 354388"/>
                    <a:gd name="connsiteY13" fmla="*/ 170791 h 341910"/>
                    <a:gd name="connsiteX14" fmla="*/ 354338 w 354388"/>
                    <a:gd name="connsiteY14" fmla="*/ 223178 h 341910"/>
                    <a:gd name="connsiteX15" fmla="*/ 187650 w 354388"/>
                    <a:gd name="connsiteY15" fmla="*/ 202541 h 341910"/>
                    <a:gd name="connsiteX16" fmla="*/ 354338 w 354388"/>
                    <a:gd name="connsiteY16" fmla="*/ 259691 h 341910"/>
                    <a:gd name="connsiteX17" fmla="*/ 206700 w 354388"/>
                    <a:gd name="connsiteY17" fmla="*/ 240641 h 341910"/>
                    <a:gd name="connsiteX18" fmla="*/ 341638 w 354388"/>
                    <a:gd name="connsiteY18" fmla="*/ 288266 h 341910"/>
                    <a:gd name="connsiteX19" fmla="*/ 198763 w 354388"/>
                    <a:gd name="connsiteY19" fmla="*/ 270803 h 341910"/>
                    <a:gd name="connsiteX20" fmla="*/ 271788 w 354388"/>
                    <a:gd name="connsiteY20" fmla="*/ 340653 h 341910"/>
                    <a:gd name="connsiteX21" fmla="*/ 228925 w 354388"/>
                    <a:gd name="connsiteY21" fmla="*/ 312078 h 341910"/>
                    <a:gd name="connsiteX22" fmla="*/ 192413 w 354388"/>
                    <a:gd name="connsiteY22" fmla="*/ 266041 h 341910"/>
                    <a:gd name="connsiteX23" fmla="*/ 190825 w 354388"/>
                    <a:gd name="connsiteY23" fmla="*/ 208891 h 341910"/>
                    <a:gd name="connsiteX24" fmla="*/ 159075 w 354388"/>
                    <a:gd name="connsiteY24" fmla="*/ 126341 h 341910"/>
                    <a:gd name="connsiteX25" fmla="*/ 325 w 354388"/>
                    <a:gd name="connsiteY25" fmla="*/ 928 h 341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354388" h="341910">
                      <a:moveTo>
                        <a:pt x="325" y="928"/>
                      </a:moveTo>
                      <a:cubicBezTo>
                        <a:pt x="8262" y="-8597"/>
                        <a:pt x="179713" y="58079"/>
                        <a:pt x="206700" y="69191"/>
                      </a:cubicBezTo>
                      <a:cubicBezTo>
                        <a:pt x="233687" y="80303"/>
                        <a:pt x="178919" y="70778"/>
                        <a:pt x="162250" y="67603"/>
                      </a:cubicBezTo>
                      <a:cubicBezTo>
                        <a:pt x="145581" y="64428"/>
                        <a:pt x="106159" y="49612"/>
                        <a:pt x="106688" y="50141"/>
                      </a:cubicBezTo>
                      <a:cubicBezTo>
                        <a:pt x="107217" y="50670"/>
                        <a:pt x="138173" y="63634"/>
                        <a:pt x="165425" y="70778"/>
                      </a:cubicBezTo>
                      <a:cubicBezTo>
                        <a:pt x="192677" y="77922"/>
                        <a:pt x="261469" y="87976"/>
                        <a:pt x="270200" y="93003"/>
                      </a:cubicBezTo>
                      <a:cubicBezTo>
                        <a:pt x="278931" y="98030"/>
                        <a:pt x="243213" y="102529"/>
                        <a:pt x="217813" y="100941"/>
                      </a:cubicBezTo>
                      <a:cubicBezTo>
                        <a:pt x="192413" y="99354"/>
                        <a:pt x="122033" y="79245"/>
                        <a:pt x="117800" y="83478"/>
                      </a:cubicBezTo>
                      <a:cubicBezTo>
                        <a:pt x="113567" y="87711"/>
                        <a:pt x="157753" y="113376"/>
                        <a:pt x="192413" y="126341"/>
                      </a:cubicBezTo>
                      <a:cubicBezTo>
                        <a:pt x="227073" y="139306"/>
                        <a:pt x="317561" y="155710"/>
                        <a:pt x="325763" y="161266"/>
                      </a:cubicBezTo>
                      <a:cubicBezTo>
                        <a:pt x="333965" y="166822"/>
                        <a:pt x="266496" y="163118"/>
                        <a:pt x="241625" y="159678"/>
                      </a:cubicBezTo>
                      <a:cubicBezTo>
                        <a:pt x="216754" y="156238"/>
                        <a:pt x="159605" y="133749"/>
                        <a:pt x="176538" y="140628"/>
                      </a:cubicBezTo>
                      <a:cubicBezTo>
                        <a:pt x="193471" y="147507"/>
                        <a:pt x="340579" y="195926"/>
                        <a:pt x="343225" y="200953"/>
                      </a:cubicBezTo>
                      <a:cubicBezTo>
                        <a:pt x="345871" y="205980"/>
                        <a:pt x="190561" y="167087"/>
                        <a:pt x="192413" y="170791"/>
                      </a:cubicBezTo>
                      <a:cubicBezTo>
                        <a:pt x="194265" y="174495"/>
                        <a:pt x="355132" y="217886"/>
                        <a:pt x="354338" y="223178"/>
                      </a:cubicBezTo>
                      <a:cubicBezTo>
                        <a:pt x="353544" y="228470"/>
                        <a:pt x="187650" y="196456"/>
                        <a:pt x="187650" y="202541"/>
                      </a:cubicBezTo>
                      <a:cubicBezTo>
                        <a:pt x="187650" y="208626"/>
                        <a:pt x="351163" y="253341"/>
                        <a:pt x="354338" y="259691"/>
                      </a:cubicBezTo>
                      <a:cubicBezTo>
                        <a:pt x="357513" y="266041"/>
                        <a:pt x="208817" y="235879"/>
                        <a:pt x="206700" y="240641"/>
                      </a:cubicBezTo>
                      <a:cubicBezTo>
                        <a:pt x="204583" y="245403"/>
                        <a:pt x="342961" y="283239"/>
                        <a:pt x="341638" y="288266"/>
                      </a:cubicBezTo>
                      <a:cubicBezTo>
                        <a:pt x="340315" y="293293"/>
                        <a:pt x="210404" y="262072"/>
                        <a:pt x="198763" y="270803"/>
                      </a:cubicBezTo>
                      <a:cubicBezTo>
                        <a:pt x="187122" y="279534"/>
                        <a:pt x="266761" y="333774"/>
                        <a:pt x="271788" y="340653"/>
                      </a:cubicBezTo>
                      <a:cubicBezTo>
                        <a:pt x="276815" y="347532"/>
                        <a:pt x="242154" y="324513"/>
                        <a:pt x="228925" y="312078"/>
                      </a:cubicBezTo>
                      <a:cubicBezTo>
                        <a:pt x="215696" y="299643"/>
                        <a:pt x="198763" y="283239"/>
                        <a:pt x="192413" y="266041"/>
                      </a:cubicBezTo>
                      <a:cubicBezTo>
                        <a:pt x="186063" y="248843"/>
                        <a:pt x="196381" y="232174"/>
                        <a:pt x="190825" y="208891"/>
                      </a:cubicBezTo>
                      <a:cubicBezTo>
                        <a:pt x="185269" y="185608"/>
                        <a:pt x="186062" y="158356"/>
                        <a:pt x="159075" y="126341"/>
                      </a:cubicBezTo>
                      <a:cubicBezTo>
                        <a:pt x="132088" y="94326"/>
                        <a:pt x="-7612" y="10453"/>
                        <a:pt x="325" y="9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フリーフォーム: 図形 23">
                  <a:extLst>
                    <a:ext uri="{FF2B5EF4-FFF2-40B4-BE49-F238E27FC236}">
                      <a16:creationId xmlns:a16="http://schemas.microsoft.com/office/drawing/2014/main" id="{06CBB929-13D5-4EDA-A51B-8A4D9177C661}"/>
                    </a:ext>
                  </a:extLst>
                </p:cNvPr>
                <p:cNvSpPr/>
                <p:nvPr/>
              </p:nvSpPr>
              <p:spPr>
                <a:xfrm>
                  <a:off x="6895983" y="4792662"/>
                  <a:ext cx="188318" cy="369285"/>
                </a:xfrm>
                <a:custGeom>
                  <a:avLst/>
                  <a:gdLst>
                    <a:gd name="connsiteX0" fmla="*/ 117 w 188318"/>
                    <a:gd name="connsiteY0" fmla="*/ 1 h 369285"/>
                    <a:gd name="connsiteX1" fmla="*/ 147755 w 188318"/>
                    <a:gd name="connsiteY1" fmla="*/ 139701 h 369285"/>
                    <a:gd name="connsiteX2" fmla="*/ 157280 w 188318"/>
                    <a:gd name="connsiteY2" fmla="*/ 188913 h 369285"/>
                    <a:gd name="connsiteX3" fmla="*/ 144580 w 188318"/>
                    <a:gd name="connsiteY3" fmla="*/ 290513 h 369285"/>
                    <a:gd name="connsiteX4" fmla="*/ 144580 w 188318"/>
                    <a:gd name="connsiteY4" fmla="*/ 368301 h 369285"/>
                    <a:gd name="connsiteX5" fmla="*/ 154105 w 188318"/>
                    <a:gd name="connsiteY5" fmla="*/ 328613 h 369285"/>
                    <a:gd name="connsiteX6" fmla="*/ 165217 w 188318"/>
                    <a:gd name="connsiteY6" fmla="*/ 246063 h 369285"/>
                    <a:gd name="connsiteX7" fmla="*/ 185855 w 188318"/>
                    <a:gd name="connsiteY7" fmla="*/ 331788 h 369285"/>
                    <a:gd name="connsiteX8" fmla="*/ 182680 w 188318"/>
                    <a:gd name="connsiteY8" fmla="*/ 239713 h 369285"/>
                    <a:gd name="connsiteX9" fmla="*/ 174742 w 188318"/>
                    <a:gd name="connsiteY9" fmla="*/ 142876 h 369285"/>
                    <a:gd name="connsiteX10" fmla="*/ 117 w 188318"/>
                    <a:gd name="connsiteY10" fmla="*/ 1 h 369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8318" h="369285">
                      <a:moveTo>
                        <a:pt x="117" y="1"/>
                      </a:moveTo>
                      <a:cubicBezTo>
                        <a:pt x="-4381" y="-528"/>
                        <a:pt x="121561" y="108216"/>
                        <a:pt x="147755" y="139701"/>
                      </a:cubicBezTo>
                      <a:cubicBezTo>
                        <a:pt x="173949" y="171186"/>
                        <a:pt x="157809" y="163778"/>
                        <a:pt x="157280" y="188913"/>
                      </a:cubicBezTo>
                      <a:cubicBezTo>
                        <a:pt x="156751" y="214048"/>
                        <a:pt x="146697" y="260615"/>
                        <a:pt x="144580" y="290513"/>
                      </a:cubicBezTo>
                      <a:cubicBezTo>
                        <a:pt x="142463" y="320411"/>
                        <a:pt x="142993" y="361951"/>
                        <a:pt x="144580" y="368301"/>
                      </a:cubicBezTo>
                      <a:cubicBezTo>
                        <a:pt x="146168" y="374651"/>
                        <a:pt x="150666" y="348986"/>
                        <a:pt x="154105" y="328613"/>
                      </a:cubicBezTo>
                      <a:cubicBezTo>
                        <a:pt x="157544" y="308240"/>
                        <a:pt x="159925" y="245534"/>
                        <a:pt x="165217" y="246063"/>
                      </a:cubicBezTo>
                      <a:cubicBezTo>
                        <a:pt x="170509" y="246592"/>
                        <a:pt x="182945" y="332846"/>
                        <a:pt x="185855" y="331788"/>
                      </a:cubicBezTo>
                      <a:cubicBezTo>
                        <a:pt x="188765" y="330730"/>
                        <a:pt x="184532" y="271198"/>
                        <a:pt x="182680" y="239713"/>
                      </a:cubicBezTo>
                      <a:cubicBezTo>
                        <a:pt x="180828" y="208228"/>
                        <a:pt x="200936" y="180182"/>
                        <a:pt x="174742" y="142876"/>
                      </a:cubicBezTo>
                      <a:cubicBezTo>
                        <a:pt x="148548" y="105570"/>
                        <a:pt x="4615" y="530"/>
                        <a:pt x="117" y="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フリーフォーム: 図形 24">
                  <a:extLst>
                    <a:ext uri="{FF2B5EF4-FFF2-40B4-BE49-F238E27FC236}">
                      <a16:creationId xmlns:a16="http://schemas.microsoft.com/office/drawing/2014/main" id="{62266F0A-7CE8-4355-B182-8DF9BA802024}"/>
                    </a:ext>
                  </a:extLst>
                </p:cNvPr>
                <p:cNvSpPr/>
                <p:nvPr/>
              </p:nvSpPr>
              <p:spPr>
                <a:xfrm>
                  <a:off x="6848387" y="4751671"/>
                  <a:ext cx="295373" cy="313491"/>
                </a:xfrm>
                <a:custGeom>
                  <a:avLst/>
                  <a:gdLst>
                    <a:gd name="connsiteX0" fmla="*/ 88 w 295373"/>
                    <a:gd name="connsiteY0" fmla="*/ 1304 h 313491"/>
                    <a:gd name="connsiteX1" fmla="*/ 149313 w 295373"/>
                    <a:gd name="connsiteY1" fmla="*/ 40992 h 313491"/>
                    <a:gd name="connsiteX2" fmla="*/ 236626 w 295373"/>
                    <a:gd name="connsiteY2" fmla="*/ 106079 h 313491"/>
                    <a:gd name="connsiteX3" fmla="*/ 268376 w 295373"/>
                    <a:gd name="connsiteY3" fmla="*/ 163229 h 313491"/>
                    <a:gd name="connsiteX4" fmla="*/ 295363 w 295373"/>
                    <a:gd name="connsiteY4" fmla="*/ 228317 h 313491"/>
                    <a:gd name="connsiteX5" fmla="*/ 271551 w 295373"/>
                    <a:gd name="connsiteY5" fmla="*/ 312454 h 313491"/>
                    <a:gd name="connsiteX6" fmla="*/ 265201 w 295373"/>
                    <a:gd name="connsiteY6" fmla="*/ 277529 h 313491"/>
                    <a:gd name="connsiteX7" fmla="*/ 255676 w 295373"/>
                    <a:gd name="connsiteY7" fmla="*/ 225142 h 313491"/>
                    <a:gd name="connsiteX8" fmla="*/ 198526 w 295373"/>
                    <a:gd name="connsiteY8" fmla="*/ 109254 h 313491"/>
                    <a:gd name="connsiteX9" fmla="*/ 236626 w 295373"/>
                    <a:gd name="connsiteY9" fmla="*/ 247367 h 313491"/>
                    <a:gd name="connsiteX10" fmla="*/ 201701 w 295373"/>
                    <a:gd name="connsiteY10" fmla="*/ 155292 h 313491"/>
                    <a:gd name="connsiteX11" fmla="*/ 171538 w 295373"/>
                    <a:gd name="connsiteY11" fmla="*/ 88617 h 313491"/>
                    <a:gd name="connsiteX12" fmla="*/ 88 w 295373"/>
                    <a:gd name="connsiteY12" fmla="*/ 1304 h 313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5373" h="313491">
                      <a:moveTo>
                        <a:pt x="88" y="1304"/>
                      </a:moveTo>
                      <a:cubicBezTo>
                        <a:pt x="-3616" y="-6633"/>
                        <a:pt x="109890" y="23530"/>
                        <a:pt x="149313" y="40992"/>
                      </a:cubicBezTo>
                      <a:cubicBezTo>
                        <a:pt x="188736" y="58454"/>
                        <a:pt x="216782" y="85706"/>
                        <a:pt x="236626" y="106079"/>
                      </a:cubicBezTo>
                      <a:cubicBezTo>
                        <a:pt x="256470" y="126452"/>
                        <a:pt x="258587" y="142856"/>
                        <a:pt x="268376" y="163229"/>
                      </a:cubicBezTo>
                      <a:cubicBezTo>
                        <a:pt x="278165" y="183602"/>
                        <a:pt x="294834" y="203446"/>
                        <a:pt x="295363" y="228317"/>
                      </a:cubicBezTo>
                      <a:cubicBezTo>
                        <a:pt x="295892" y="253188"/>
                        <a:pt x="276578" y="304252"/>
                        <a:pt x="271551" y="312454"/>
                      </a:cubicBezTo>
                      <a:cubicBezTo>
                        <a:pt x="266524" y="320656"/>
                        <a:pt x="265201" y="277529"/>
                        <a:pt x="265201" y="277529"/>
                      </a:cubicBezTo>
                      <a:cubicBezTo>
                        <a:pt x="262555" y="262977"/>
                        <a:pt x="266789" y="253188"/>
                        <a:pt x="255676" y="225142"/>
                      </a:cubicBezTo>
                      <a:cubicBezTo>
                        <a:pt x="244564" y="197096"/>
                        <a:pt x="201701" y="105550"/>
                        <a:pt x="198526" y="109254"/>
                      </a:cubicBezTo>
                      <a:cubicBezTo>
                        <a:pt x="195351" y="112958"/>
                        <a:pt x="236097" y="239694"/>
                        <a:pt x="236626" y="247367"/>
                      </a:cubicBezTo>
                      <a:cubicBezTo>
                        <a:pt x="237155" y="255040"/>
                        <a:pt x="212549" y="181750"/>
                        <a:pt x="201701" y="155292"/>
                      </a:cubicBezTo>
                      <a:cubicBezTo>
                        <a:pt x="190853" y="128834"/>
                        <a:pt x="198526" y="109784"/>
                        <a:pt x="171538" y="88617"/>
                      </a:cubicBezTo>
                      <a:cubicBezTo>
                        <a:pt x="144551" y="67450"/>
                        <a:pt x="3792" y="9241"/>
                        <a:pt x="88" y="130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フリーフォーム: 図形 25">
                  <a:extLst>
                    <a:ext uri="{FF2B5EF4-FFF2-40B4-BE49-F238E27FC236}">
                      <a16:creationId xmlns:a16="http://schemas.microsoft.com/office/drawing/2014/main" id="{8D412429-3641-428C-95CC-5AC10CD3A952}"/>
                    </a:ext>
                  </a:extLst>
                </p:cNvPr>
                <p:cNvSpPr/>
                <p:nvPr/>
              </p:nvSpPr>
              <p:spPr>
                <a:xfrm>
                  <a:off x="6480133" y="4856161"/>
                  <a:ext cx="557466" cy="304830"/>
                </a:xfrm>
                <a:custGeom>
                  <a:avLst/>
                  <a:gdLst>
                    <a:gd name="connsiteX0" fmla="*/ 42 w 557466"/>
                    <a:gd name="connsiteY0" fmla="*/ 2 h 304830"/>
                    <a:gd name="connsiteX1" fmla="*/ 123867 w 557466"/>
                    <a:gd name="connsiteY1" fmla="*/ 84139 h 304830"/>
                    <a:gd name="connsiteX2" fmla="*/ 96880 w 557466"/>
                    <a:gd name="connsiteY2" fmla="*/ 66677 h 304830"/>
                    <a:gd name="connsiteX3" fmla="*/ 187367 w 557466"/>
                    <a:gd name="connsiteY3" fmla="*/ 136527 h 304830"/>
                    <a:gd name="connsiteX4" fmla="*/ 134980 w 557466"/>
                    <a:gd name="connsiteY4" fmla="*/ 163514 h 304830"/>
                    <a:gd name="connsiteX5" fmla="*/ 181017 w 557466"/>
                    <a:gd name="connsiteY5" fmla="*/ 144464 h 304830"/>
                    <a:gd name="connsiteX6" fmla="*/ 266742 w 557466"/>
                    <a:gd name="connsiteY6" fmla="*/ 204789 h 304830"/>
                    <a:gd name="connsiteX7" fmla="*/ 271505 w 557466"/>
                    <a:gd name="connsiteY7" fmla="*/ 212727 h 304830"/>
                    <a:gd name="connsiteX8" fmla="*/ 303255 w 557466"/>
                    <a:gd name="connsiteY8" fmla="*/ 244477 h 304830"/>
                    <a:gd name="connsiteX9" fmla="*/ 404855 w 557466"/>
                    <a:gd name="connsiteY9" fmla="*/ 252414 h 304830"/>
                    <a:gd name="connsiteX10" fmla="*/ 395330 w 557466"/>
                    <a:gd name="connsiteY10" fmla="*/ 268289 h 304830"/>
                    <a:gd name="connsiteX11" fmla="*/ 471530 w 557466"/>
                    <a:gd name="connsiteY11" fmla="*/ 304802 h 304830"/>
                    <a:gd name="connsiteX12" fmla="*/ 522330 w 557466"/>
                    <a:gd name="connsiteY12" fmla="*/ 261939 h 304830"/>
                    <a:gd name="connsiteX13" fmla="*/ 544555 w 557466"/>
                    <a:gd name="connsiteY13" fmla="*/ 100014 h 304830"/>
                    <a:gd name="connsiteX14" fmla="*/ 554080 w 557466"/>
                    <a:gd name="connsiteY14" fmla="*/ 174627 h 304830"/>
                    <a:gd name="connsiteX15" fmla="*/ 485817 w 557466"/>
                    <a:gd name="connsiteY15" fmla="*/ 265114 h 304830"/>
                    <a:gd name="connsiteX16" fmla="*/ 452480 w 557466"/>
                    <a:gd name="connsiteY16" fmla="*/ 260352 h 304830"/>
                    <a:gd name="connsiteX17" fmla="*/ 290555 w 557466"/>
                    <a:gd name="connsiteY17" fmla="*/ 211139 h 304830"/>
                    <a:gd name="connsiteX18" fmla="*/ 223880 w 557466"/>
                    <a:gd name="connsiteY18" fmla="*/ 176214 h 304830"/>
                    <a:gd name="connsiteX19" fmla="*/ 111167 w 557466"/>
                    <a:gd name="connsiteY19" fmla="*/ 87314 h 304830"/>
                    <a:gd name="connsiteX20" fmla="*/ 42 w 557466"/>
                    <a:gd name="connsiteY20" fmla="*/ 2 h 304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557466" h="304830">
                      <a:moveTo>
                        <a:pt x="42" y="2"/>
                      </a:moveTo>
                      <a:cubicBezTo>
                        <a:pt x="2159" y="-527"/>
                        <a:pt x="107727" y="73027"/>
                        <a:pt x="123867" y="84139"/>
                      </a:cubicBezTo>
                      <a:cubicBezTo>
                        <a:pt x="140007" y="95251"/>
                        <a:pt x="86297" y="57946"/>
                        <a:pt x="96880" y="66677"/>
                      </a:cubicBezTo>
                      <a:cubicBezTo>
                        <a:pt x="107463" y="75408"/>
                        <a:pt x="181017" y="120388"/>
                        <a:pt x="187367" y="136527"/>
                      </a:cubicBezTo>
                      <a:cubicBezTo>
                        <a:pt x="193717" y="152666"/>
                        <a:pt x="136038" y="162191"/>
                        <a:pt x="134980" y="163514"/>
                      </a:cubicBezTo>
                      <a:cubicBezTo>
                        <a:pt x="133922" y="164837"/>
                        <a:pt x="159057" y="137585"/>
                        <a:pt x="181017" y="144464"/>
                      </a:cubicBezTo>
                      <a:cubicBezTo>
                        <a:pt x="202977" y="151343"/>
                        <a:pt x="251661" y="193412"/>
                        <a:pt x="266742" y="204789"/>
                      </a:cubicBezTo>
                      <a:cubicBezTo>
                        <a:pt x="281823" y="216166"/>
                        <a:pt x="265420" y="206112"/>
                        <a:pt x="271505" y="212727"/>
                      </a:cubicBezTo>
                      <a:cubicBezTo>
                        <a:pt x="277590" y="219342"/>
                        <a:pt x="281030" y="237863"/>
                        <a:pt x="303255" y="244477"/>
                      </a:cubicBezTo>
                      <a:cubicBezTo>
                        <a:pt x="325480" y="251091"/>
                        <a:pt x="389509" y="248445"/>
                        <a:pt x="404855" y="252414"/>
                      </a:cubicBezTo>
                      <a:cubicBezTo>
                        <a:pt x="420201" y="256383"/>
                        <a:pt x="384218" y="259558"/>
                        <a:pt x="395330" y="268289"/>
                      </a:cubicBezTo>
                      <a:cubicBezTo>
                        <a:pt x="406442" y="277020"/>
                        <a:pt x="450363" y="305860"/>
                        <a:pt x="471530" y="304802"/>
                      </a:cubicBezTo>
                      <a:cubicBezTo>
                        <a:pt x="492697" y="303744"/>
                        <a:pt x="510159" y="296070"/>
                        <a:pt x="522330" y="261939"/>
                      </a:cubicBezTo>
                      <a:cubicBezTo>
                        <a:pt x="534501" y="227808"/>
                        <a:pt x="539263" y="114566"/>
                        <a:pt x="544555" y="100014"/>
                      </a:cubicBezTo>
                      <a:cubicBezTo>
                        <a:pt x="549847" y="85462"/>
                        <a:pt x="563870" y="147110"/>
                        <a:pt x="554080" y="174627"/>
                      </a:cubicBezTo>
                      <a:cubicBezTo>
                        <a:pt x="544290" y="202144"/>
                        <a:pt x="502750" y="250827"/>
                        <a:pt x="485817" y="265114"/>
                      </a:cubicBezTo>
                      <a:cubicBezTo>
                        <a:pt x="468884" y="279401"/>
                        <a:pt x="485024" y="269348"/>
                        <a:pt x="452480" y="260352"/>
                      </a:cubicBezTo>
                      <a:cubicBezTo>
                        <a:pt x="419936" y="251356"/>
                        <a:pt x="328655" y="225162"/>
                        <a:pt x="290555" y="211139"/>
                      </a:cubicBezTo>
                      <a:cubicBezTo>
                        <a:pt x="252455" y="197116"/>
                        <a:pt x="253778" y="196851"/>
                        <a:pt x="223880" y="176214"/>
                      </a:cubicBezTo>
                      <a:cubicBezTo>
                        <a:pt x="193982" y="155577"/>
                        <a:pt x="146092" y="115360"/>
                        <a:pt x="111167" y="87314"/>
                      </a:cubicBezTo>
                      <a:cubicBezTo>
                        <a:pt x="76242" y="59268"/>
                        <a:pt x="-2075" y="531"/>
                        <a:pt x="42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フリーフォーム: 図形 26">
                  <a:extLst>
                    <a:ext uri="{FF2B5EF4-FFF2-40B4-BE49-F238E27FC236}">
                      <a16:creationId xmlns:a16="http://schemas.microsoft.com/office/drawing/2014/main" id="{7C844429-9DC1-41C6-9675-0BCE9C1BD705}"/>
                    </a:ext>
                  </a:extLst>
                </p:cNvPr>
                <p:cNvSpPr/>
                <p:nvPr/>
              </p:nvSpPr>
              <p:spPr>
                <a:xfrm>
                  <a:off x="6483350" y="4841867"/>
                  <a:ext cx="544553" cy="238316"/>
                </a:xfrm>
                <a:custGeom>
                  <a:avLst/>
                  <a:gdLst>
                    <a:gd name="connsiteX0" fmla="*/ 0 w 544553"/>
                    <a:gd name="connsiteY0" fmla="*/ 8 h 238316"/>
                    <a:gd name="connsiteX1" fmla="*/ 180975 w 544553"/>
                    <a:gd name="connsiteY1" fmla="*/ 115896 h 238316"/>
                    <a:gd name="connsiteX2" fmla="*/ 150813 w 544553"/>
                    <a:gd name="connsiteY2" fmla="*/ 93671 h 238316"/>
                    <a:gd name="connsiteX3" fmla="*/ 323850 w 544553"/>
                    <a:gd name="connsiteY3" fmla="*/ 215908 h 238316"/>
                    <a:gd name="connsiteX4" fmla="*/ 365125 w 544553"/>
                    <a:gd name="connsiteY4" fmla="*/ 231783 h 238316"/>
                    <a:gd name="connsiteX5" fmla="*/ 463550 w 544553"/>
                    <a:gd name="connsiteY5" fmla="*/ 238133 h 238316"/>
                    <a:gd name="connsiteX6" fmla="*/ 504825 w 544553"/>
                    <a:gd name="connsiteY6" fmla="*/ 225433 h 238316"/>
                    <a:gd name="connsiteX7" fmla="*/ 519113 w 544553"/>
                    <a:gd name="connsiteY7" fmla="*/ 185746 h 238316"/>
                    <a:gd name="connsiteX8" fmla="*/ 544513 w 544553"/>
                    <a:gd name="connsiteY8" fmla="*/ 77796 h 238316"/>
                    <a:gd name="connsiteX9" fmla="*/ 512763 w 544553"/>
                    <a:gd name="connsiteY9" fmla="*/ 195271 h 238316"/>
                    <a:gd name="connsiteX10" fmla="*/ 474663 w 544553"/>
                    <a:gd name="connsiteY10" fmla="*/ 214321 h 238316"/>
                    <a:gd name="connsiteX11" fmla="*/ 365125 w 544553"/>
                    <a:gd name="connsiteY11" fmla="*/ 220671 h 238316"/>
                    <a:gd name="connsiteX12" fmla="*/ 287338 w 544553"/>
                    <a:gd name="connsiteY12" fmla="*/ 184158 h 238316"/>
                    <a:gd name="connsiteX13" fmla="*/ 179388 w 544553"/>
                    <a:gd name="connsiteY13" fmla="*/ 122246 h 238316"/>
                    <a:gd name="connsiteX14" fmla="*/ 0 w 544553"/>
                    <a:gd name="connsiteY14" fmla="*/ 8 h 238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44553" h="238316">
                      <a:moveTo>
                        <a:pt x="0" y="8"/>
                      </a:moveTo>
                      <a:cubicBezTo>
                        <a:pt x="265" y="-1050"/>
                        <a:pt x="155840" y="100286"/>
                        <a:pt x="180975" y="115896"/>
                      </a:cubicBezTo>
                      <a:cubicBezTo>
                        <a:pt x="206110" y="131506"/>
                        <a:pt x="150813" y="93671"/>
                        <a:pt x="150813" y="93671"/>
                      </a:cubicBezTo>
                      <a:cubicBezTo>
                        <a:pt x="174626" y="110340"/>
                        <a:pt x="288131" y="192889"/>
                        <a:pt x="323850" y="215908"/>
                      </a:cubicBezTo>
                      <a:cubicBezTo>
                        <a:pt x="359569" y="238927"/>
                        <a:pt x="341842" y="228079"/>
                        <a:pt x="365125" y="231783"/>
                      </a:cubicBezTo>
                      <a:cubicBezTo>
                        <a:pt x="388408" y="235487"/>
                        <a:pt x="440267" y="239191"/>
                        <a:pt x="463550" y="238133"/>
                      </a:cubicBezTo>
                      <a:cubicBezTo>
                        <a:pt x="486833" y="237075"/>
                        <a:pt x="495565" y="234164"/>
                        <a:pt x="504825" y="225433"/>
                      </a:cubicBezTo>
                      <a:cubicBezTo>
                        <a:pt x="514085" y="216702"/>
                        <a:pt x="512498" y="210352"/>
                        <a:pt x="519113" y="185746"/>
                      </a:cubicBezTo>
                      <a:cubicBezTo>
                        <a:pt x="525728" y="161140"/>
                        <a:pt x="545571" y="76208"/>
                        <a:pt x="544513" y="77796"/>
                      </a:cubicBezTo>
                      <a:cubicBezTo>
                        <a:pt x="543455" y="79384"/>
                        <a:pt x="524405" y="172517"/>
                        <a:pt x="512763" y="195271"/>
                      </a:cubicBezTo>
                      <a:cubicBezTo>
                        <a:pt x="501121" y="218025"/>
                        <a:pt x="499269" y="210088"/>
                        <a:pt x="474663" y="214321"/>
                      </a:cubicBezTo>
                      <a:cubicBezTo>
                        <a:pt x="450057" y="218554"/>
                        <a:pt x="396346" y="225698"/>
                        <a:pt x="365125" y="220671"/>
                      </a:cubicBezTo>
                      <a:cubicBezTo>
                        <a:pt x="333904" y="215644"/>
                        <a:pt x="318294" y="200562"/>
                        <a:pt x="287338" y="184158"/>
                      </a:cubicBezTo>
                      <a:cubicBezTo>
                        <a:pt x="256382" y="167754"/>
                        <a:pt x="222251" y="154525"/>
                        <a:pt x="179388" y="122246"/>
                      </a:cubicBezTo>
                      <a:cubicBezTo>
                        <a:pt x="136526" y="89967"/>
                        <a:pt x="-265" y="1066"/>
                        <a:pt x="0" y="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フリーフォーム: 図形 27">
                  <a:extLst>
                    <a:ext uri="{FF2B5EF4-FFF2-40B4-BE49-F238E27FC236}">
                      <a16:creationId xmlns:a16="http://schemas.microsoft.com/office/drawing/2014/main" id="{6758019A-9753-41A8-A6E1-551109CC8B40}"/>
                    </a:ext>
                  </a:extLst>
                </p:cNvPr>
                <p:cNvSpPr/>
                <p:nvPr/>
              </p:nvSpPr>
              <p:spPr>
                <a:xfrm>
                  <a:off x="6657887" y="4997434"/>
                  <a:ext cx="355723" cy="206638"/>
                </a:xfrm>
                <a:custGeom>
                  <a:avLst/>
                  <a:gdLst>
                    <a:gd name="connsiteX0" fmla="*/ 6438 w 355723"/>
                    <a:gd name="connsiteY0" fmla="*/ 16 h 206638"/>
                    <a:gd name="connsiteX1" fmla="*/ 39776 w 355723"/>
                    <a:gd name="connsiteY1" fmla="*/ 101616 h 206638"/>
                    <a:gd name="connsiteX2" fmla="*/ 39776 w 355723"/>
                    <a:gd name="connsiteY2" fmla="*/ 61929 h 206638"/>
                    <a:gd name="connsiteX3" fmla="*/ 92163 w 355723"/>
                    <a:gd name="connsiteY3" fmla="*/ 122254 h 206638"/>
                    <a:gd name="connsiteX4" fmla="*/ 79463 w 355723"/>
                    <a:gd name="connsiteY4" fmla="*/ 60341 h 206638"/>
                    <a:gd name="connsiteX5" fmla="*/ 127088 w 355723"/>
                    <a:gd name="connsiteY5" fmla="*/ 98441 h 206638"/>
                    <a:gd name="connsiteX6" fmla="*/ 171538 w 355723"/>
                    <a:gd name="connsiteY6" fmla="*/ 165116 h 206638"/>
                    <a:gd name="connsiteX7" fmla="*/ 166776 w 355723"/>
                    <a:gd name="connsiteY7" fmla="*/ 98441 h 206638"/>
                    <a:gd name="connsiteX8" fmla="*/ 241388 w 355723"/>
                    <a:gd name="connsiteY8" fmla="*/ 171466 h 206638"/>
                    <a:gd name="connsiteX9" fmla="*/ 241388 w 355723"/>
                    <a:gd name="connsiteY9" fmla="*/ 127016 h 206638"/>
                    <a:gd name="connsiteX10" fmla="*/ 319176 w 355723"/>
                    <a:gd name="connsiteY10" fmla="*/ 185754 h 206638"/>
                    <a:gd name="connsiteX11" fmla="*/ 341401 w 355723"/>
                    <a:gd name="connsiteY11" fmla="*/ 134954 h 206638"/>
                    <a:gd name="connsiteX12" fmla="*/ 347751 w 355723"/>
                    <a:gd name="connsiteY12" fmla="*/ 206391 h 206638"/>
                    <a:gd name="connsiteX13" fmla="*/ 352513 w 355723"/>
                    <a:gd name="connsiteY13" fmla="*/ 104791 h 206638"/>
                    <a:gd name="connsiteX14" fmla="*/ 295363 w 355723"/>
                    <a:gd name="connsiteY14" fmla="*/ 133366 h 206638"/>
                    <a:gd name="connsiteX15" fmla="*/ 185826 w 355723"/>
                    <a:gd name="connsiteY15" fmla="*/ 93679 h 206638"/>
                    <a:gd name="connsiteX16" fmla="*/ 6438 w 355723"/>
                    <a:gd name="connsiteY16" fmla="*/ 16 h 206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55723" h="206638">
                      <a:moveTo>
                        <a:pt x="6438" y="16"/>
                      </a:moveTo>
                      <a:cubicBezTo>
                        <a:pt x="-17904" y="1339"/>
                        <a:pt x="34220" y="91297"/>
                        <a:pt x="39776" y="101616"/>
                      </a:cubicBezTo>
                      <a:cubicBezTo>
                        <a:pt x="45332" y="111935"/>
                        <a:pt x="31045" y="58489"/>
                        <a:pt x="39776" y="61929"/>
                      </a:cubicBezTo>
                      <a:cubicBezTo>
                        <a:pt x="48507" y="65369"/>
                        <a:pt x="85549" y="122519"/>
                        <a:pt x="92163" y="122254"/>
                      </a:cubicBezTo>
                      <a:cubicBezTo>
                        <a:pt x="98778" y="121989"/>
                        <a:pt x="73642" y="64310"/>
                        <a:pt x="79463" y="60341"/>
                      </a:cubicBezTo>
                      <a:cubicBezTo>
                        <a:pt x="85284" y="56372"/>
                        <a:pt x="111742" y="80979"/>
                        <a:pt x="127088" y="98441"/>
                      </a:cubicBezTo>
                      <a:cubicBezTo>
                        <a:pt x="142434" y="115903"/>
                        <a:pt x="164923" y="165116"/>
                        <a:pt x="171538" y="165116"/>
                      </a:cubicBezTo>
                      <a:cubicBezTo>
                        <a:pt x="178153" y="165116"/>
                        <a:pt x="155134" y="97383"/>
                        <a:pt x="166776" y="98441"/>
                      </a:cubicBezTo>
                      <a:cubicBezTo>
                        <a:pt x="178418" y="99499"/>
                        <a:pt x="228953" y="166703"/>
                        <a:pt x="241388" y="171466"/>
                      </a:cubicBezTo>
                      <a:cubicBezTo>
                        <a:pt x="253823" y="176229"/>
                        <a:pt x="228423" y="124635"/>
                        <a:pt x="241388" y="127016"/>
                      </a:cubicBezTo>
                      <a:cubicBezTo>
                        <a:pt x="254353" y="129397"/>
                        <a:pt x="302507" y="184431"/>
                        <a:pt x="319176" y="185754"/>
                      </a:cubicBezTo>
                      <a:cubicBezTo>
                        <a:pt x="335845" y="187077"/>
                        <a:pt x="336639" y="131515"/>
                        <a:pt x="341401" y="134954"/>
                      </a:cubicBezTo>
                      <a:cubicBezTo>
                        <a:pt x="346164" y="138394"/>
                        <a:pt x="345899" y="211418"/>
                        <a:pt x="347751" y="206391"/>
                      </a:cubicBezTo>
                      <a:cubicBezTo>
                        <a:pt x="349603" y="201364"/>
                        <a:pt x="361244" y="116962"/>
                        <a:pt x="352513" y="104791"/>
                      </a:cubicBezTo>
                      <a:cubicBezTo>
                        <a:pt x="343782" y="92620"/>
                        <a:pt x="323144" y="135218"/>
                        <a:pt x="295363" y="133366"/>
                      </a:cubicBezTo>
                      <a:cubicBezTo>
                        <a:pt x="267582" y="131514"/>
                        <a:pt x="185826" y="93679"/>
                        <a:pt x="185826" y="93679"/>
                      </a:cubicBezTo>
                      <a:cubicBezTo>
                        <a:pt x="138466" y="75687"/>
                        <a:pt x="30780" y="-1307"/>
                        <a:pt x="6438" y="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フリーフォーム: 図形 28">
                  <a:extLst>
                    <a:ext uri="{FF2B5EF4-FFF2-40B4-BE49-F238E27FC236}">
                      <a16:creationId xmlns:a16="http://schemas.microsoft.com/office/drawing/2014/main" id="{C1EE204A-A3D8-4398-BEAC-038BC6DBBCF5}"/>
                    </a:ext>
                  </a:extLst>
                </p:cNvPr>
                <p:cNvSpPr/>
                <p:nvPr/>
              </p:nvSpPr>
              <p:spPr>
                <a:xfrm>
                  <a:off x="6547967" y="4736681"/>
                  <a:ext cx="407107" cy="257569"/>
                </a:xfrm>
                <a:custGeom>
                  <a:avLst/>
                  <a:gdLst>
                    <a:gd name="connsiteX0" fmla="*/ 406871 w 407107"/>
                    <a:gd name="connsiteY0" fmla="*/ 70269 h 257569"/>
                    <a:gd name="connsiteX1" fmla="*/ 335433 w 407107"/>
                    <a:gd name="connsiteY1" fmla="*/ 125832 h 257569"/>
                    <a:gd name="connsiteX2" fmla="*/ 316383 w 407107"/>
                    <a:gd name="connsiteY2" fmla="*/ 178219 h 257569"/>
                    <a:gd name="connsiteX3" fmla="*/ 233833 w 407107"/>
                    <a:gd name="connsiteY3" fmla="*/ 243307 h 257569"/>
                    <a:gd name="connsiteX4" fmla="*/ 175096 w 407107"/>
                    <a:gd name="connsiteY4" fmla="*/ 254419 h 257569"/>
                    <a:gd name="connsiteX5" fmla="*/ 79846 w 407107"/>
                    <a:gd name="connsiteY5" fmla="*/ 200444 h 257569"/>
                    <a:gd name="connsiteX6" fmla="*/ 16346 w 407107"/>
                    <a:gd name="connsiteY6" fmla="*/ 146469 h 257569"/>
                    <a:gd name="connsiteX7" fmla="*/ 6821 w 407107"/>
                    <a:gd name="connsiteY7" fmla="*/ 51219 h 257569"/>
                    <a:gd name="connsiteX8" fmla="*/ 105246 w 407107"/>
                    <a:gd name="connsiteY8" fmla="*/ 11532 h 257569"/>
                    <a:gd name="connsiteX9" fmla="*/ 230658 w 407107"/>
                    <a:gd name="connsiteY9" fmla="*/ 419 h 257569"/>
                    <a:gd name="connsiteX10" fmla="*/ 308446 w 407107"/>
                    <a:gd name="connsiteY10" fmla="*/ 8357 h 257569"/>
                    <a:gd name="connsiteX11" fmla="*/ 406871 w 407107"/>
                    <a:gd name="connsiteY11" fmla="*/ 70269 h 257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07107" h="257569">
                      <a:moveTo>
                        <a:pt x="406871" y="70269"/>
                      </a:moveTo>
                      <a:cubicBezTo>
                        <a:pt x="411369" y="89848"/>
                        <a:pt x="350514" y="107841"/>
                        <a:pt x="335433" y="125832"/>
                      </a:cubicBezTo>
                      <a:cubicBezTo>
                        <a:pt x="320352" y="143823"/>
                        <a:pt x="333316" y="158640"/>
                        <a:pt x="316383" y="178219"/>
                      </a:cubicBezTo>
                      <a:cubicBezTo>
                        <a:pt x="299450" y="197798"/>
                        <a:pt x="257381" y="230607"/>
                        <a:pt x="233833" y="243307"/>
                      </a:cubicBezTo>
                      <a:cubicBezTo>
                        <a:pt x="210285" y="256007"/>
                        <a:pt x="200760" y="261563"/>
                        <a:pt x="175096" y="254419"/>
                      </a:cubicBezTo>
                      <a:cubicBezTo>
                        <a:pt x="149432" y="247275"/>
                        <a:pt x="106304" y="218436"/>
                        <a:pt x="79846" y="200444"/>
                      </a:cubicBezTo>
                      <a:cubicBezTo>
                        <a:pt x="53388" y="182452"/>
                        <a:pt x="28517" y="171340"/>
                        <a:pt x="16346" y="146469"/>
                      </a:cubicBezTo>
                      <a:cubicBezTo>
                        <a:pt x="4175" y="121598"/>
                        <a:pt x="-7996" y="73708"/>
                        <a:pt x="6821" y="51219"/>
                      </a:cubicBezTo>
                      <a:cubicBezTo>
                        <a:pt x="21638" y="28730"/>
                        <a:pt x="67940" y="19999"/>
                        <a:pt x="105246" y="11532"/>
                      </a:cubicBezTo>
                      <a:cubicBezTo>
                        <a:pt x="142552" y="3065"/>
                        <a:pt x="196791" y="948"/>
                        <a:pt x="230658" y="419"/>
                      </a:cubicBezTo>
                      <a:cubicBezTo>
                        <a:pt x="264525" y="-110"/>
                        <a:pt x="281723" y="-1697"/>
                        <a:pt x="308446" y="8357"/>
                      </a:cubicBezTo>
                      <a:cubicBezTo>
                        <a:pt x="335169" y="18411"/>
                        <a:pt x="402373" y="50690"/>
                        <a:pt x="406871" y="7026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楕円 29">
                  <a:extLst>
                    <a:ext uri="{FF2B5EF4-FFF2-40B4-BE49-F238E27FC236}">
                      <a16:creationId xmlns:a16="http://schemas.microsoft.com/office/drawing/2014/main" id="{D05C4D9A-0187-4B43-BF46-54EE11EB0FAB}"/>
                    </a:ext>
                  </a:extLst>
                </p:cNvPr>
                <p:cNvSpPr/>
                <p:nvPr/>
              </p:nvSpPr>
              <p:spPr>
                <a:xfrm>
                  <a:off x="6740525" y="4781550"/>
                  <a:ext cx="71437" cy="714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フリーフォーム: 図形 30">
                  <a:extLst>
                    <a:ext uri="{FF2B5EF4-FFF2-40B4-BE49-F238E27FC236}">
                      <a16:creationId xmlns:a16="http://schemas.microsoft.com/office/drawing/2014/main" id="{865795E9-6641-4923-BD79-27BAEEEE4F24}"/>
                    </a:ext>
                  </a:extLst>
                </p:cNvPr>
                <p:cNvSpPr/>
                <p:nvPr/>
              </p:nvSpPr>
              <p:spPr>
                <a:xfrm>
                  <a:off x="6784975" y="4506913"/>
                  <a:ext cx="502526" cy="271547"/>
                </a:xfrm>
                <a:custGeom>
                  <a:avLst/>
                  <a:gdLst>
                    <a:gd name="connsiteX0" fmla="*/ 0 w 502526"/>
                    <a:gd name="connsiteY0" fmla="*/ 0 h 271547"/>
                    <a:gd name="connsiteX1" fmla="*/ 223838 w 502526"/>
                    <a:gd name="connsiteY1" fmla="*/ 73025 h 271547"/>
                    <a:gd name="connsiteX2" fmla="*/ 173038 w 502526"/>
                    <a:gd name="connsiteY2" fmla="*/ 52387 h 271547"/>
                    <a:gd name="connsiteX3" fmla="*/ 344488 w 502526"/>
                    <a:gd name="connsiteY3" fmla="*/ 160337 h 271547"/>
                    <a:gd name="connsiteX4" fmla="*/ 331788 w 502526"/>
                    <a:gd name="connsiteY4" fmla="*/ 131762 h 271547"/>
                    <a:gd name="connsiteX5" fmla="*/ 496888 w 502526"/>
                    <a:gd name="connsiteY5" fmla="*/ 268287 h 271547"/>
                    <a:gd name="connsiteX6" fmla="*/ 449263 w 502526"/>
                    <a:gd name="connsiteY6" fmla="*/ 220662 h 271547"/>
                    <a:gd name="connsiteX7" fmla="*/ 304800 w 502526"/>
                    <a:gd name="connsiteY7" fmla="*/ 128587 h 271547"/>
                    <a:gd name="connsiteX8" fmla="*/ 342900 w 502526"/>
                    <a:gd name="connsiteY8" fmla="*/ 139700 h 271547"/>
                    <a:gd name="connsiteX9" fmla="*/ 187325 w 502526"/>
                    <a:gd name="connsiteY9" fmla="*/ 68262 h 271547"/>
                    <a:gd name="connsiteX10" fmla="*/ 0 w 502526"/>
                    <a:gd name="connsiteY10" fmla="*/ 0 h 27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2526" h="271547">
                      <a:moveTo>
                        <a:pt x="0" y="0"/>
                      </a:moveTo>
                      <a:lnTo>
                        <a:pt x="223838" y="73025"/>
                      </a:lnTo>
                      <a:cubicBezTo>
                        <a:pt x="252678" y="81756"/>
                        <a:pt x="152930" y="37835"/>
                        <a:pt x="173038" y="52387"/>
                      </a:cubicBezTo>
                      <a:cubicBezTo>
                        <a:pt x="193146" y="66939"/>
                        <a:pt x="318030" y="147108"/>
                        <a:pt x="344488" y="160337"/>
                      </a:cubicBezTo>
                      <a:cubicBezTo>
                        <a:pt x="370946" y="173566"/>
                        <a:pt x="306388" y="113770"/>
                        <a:pt x="331788" y="131762"/>
                      </a:cubicBezTo>
                      <a:cubicBezTo>
                        <a:pt x="357188" y="149754"/>
                        <a:pt x="477309" y="253470"/>
                        <a:pt x="496888" y="268287"/>
                      </a:cubicBezTo>
                      <a:cubicBezTo>
                        <a:pt x="516467" y="283104"/>
                        <a:pt x="481278" y="243945"/>
                        <a:pt x="449263" y="220662"/>
                      </a:cubicBezTo>
                      <a:cubicBezTo>
                        <a:pt x="417248" y="197379"/>
                        <a:pt x="322527" y="142081"/>
                        <a:pt x="304800" y="128587"/>
                      </a:cubicBezTo>
                      <a:cubicBezTo>
                        <a:pt x="287073" y="115093"/>
                        <a:pt x="362479" y="149754"/>
                        <a:pt x="342900" y="139700"/>
                      </a:cubicBezTo>
                      <a:cubicBezTo>
                        <a:pt x="323321" y="129646"/>
                        <a:pt x="241829" y="92868"/>
                        <a:pt x="187325" y="6826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フリーフォーム: 図形 31">
                  <a:extLst>
                    <a:ext uri="{FF2B5EF4-FFF2-40B4-BE49-F238E27FC236}">
                      <a16:creationId xmlns:a16="http://schemas.microsoft.com/office/drawing/2014/main" id="{B8A932CC-3961-467B-8887-521884E4C817}"/>
                    </a:ext>
                  </a:extLst>
                </p:cNvPr>
                <p:cNvSpPr/>
                <p:nvPr/>
              </p:nvSpPr>
              <p:spPr>
                <a:xfrm>
                  <a:off x="7278972" y="4695394"/>
                  <a:ext cx="225143" cy="110443"/>
                </a:xfrm>
                <a:custGeom>
                  <a:avLst/>
                  <a:gdLst>
                    <a:gd name="connsiteX0" fmla="*/ 225141 w 225143"/>
                    <a:gd name="connsiteY0" fmla="*/ 41706 h 110443"/>
                    <a:gd name="connsiteX1" fmla="*/ 120366 w 225143"/>
                    <a:gd name="connsiteY1" fmla="*/ 106794 h 110443"/>
                    <a:gd name="connsiteX2" fmla="*/ 106078 w 225143"/>
                    <a:gd name="connsiteY2" fmla="*/ 92506 h 110443"/>
                    <a:gd name="connsiteX3" fmla="*/ 45753 w 225143"/>
                    <a:gd name="connsiteY3" fmla="*/ 11544 h 110443"/>
                    <a:gd name="connsiteX4" fmla="*/ 69566 w 225143"/>
                    <a:gd name="connsiteY4" fmla="*/ 60756 h 110443"/>
                    <a:gd name="connsiteX5" fmla="*/ 87028 w 225143"/>
                    <a:gd name="connsiteY5" fmla="*/ 95681 h 110443"/>
                    <a:gd name="connsiteX6" fmla="*/ 1303 w 225143"/>
                    <a:gd name="connsiteY6" fmla="*/ 431 h 110443"/>
                    <a:gd name="connsiteX7" fmla="*/ 34641 w 225143"/>
                    <a:gd name="connsiteY7" fmla="*/ 60756 h 110443"/>
                    <a:gd name="connsiteX8" fmla="*/ 26703 w 225143"/>
                    <a:gd name="connsiteY8" fmla="*/ 68694 h 110443"/>
                    <a:gd name="connsiteX9" fmla="*/ 60041 w 225143"/>
                    <a:gd name="connsiteY9" fmla="*/ 40119 h 110443"/>
                    <a:gd name="connsiteX10" fmla="*/ 123541 w 225143"/>
                    <a:gd name="connsiteY10" fmla="*/ 84569 h 110443"/>
                    <a:gd name="connsiteX11" fmla="*/ 225141 w 225143"/>
                    <a:gd name="connsiteY11" fmla="*/ 41706 h 110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5143" h="110443">
                      <a:moveTo>
                        <a:pt x="225141" y="41706"/>
                      </a:moveTo>
                      <a:cubicBezTo>
                        <a:pt x="224612" y="45410"/>
                        <a:pt x="140210" y="98327"/>
                        <a:pt x="120366" y="106794"/>
                      </a:cubicBezTo>
                      <a:cubicBezTo>
                        <a:pt x="100522" y="115261"/>
                        <a:pt x="118513" y="108381"/>
                        <a:pt x="106078" y="92506"/>
                      </a:cubicBezTo>
                      <a:cubicBezTo>
                        <a:pt x="93643" y="76631"/>
                        <a:pt x="51838" y="16836"/>
                        <a:pt x="45753" y="11544"/>
                      </a:cubicBezTo>
                      <a:cubicBezTo>
                        <a:pt x="39668" y="6252"/>
                        <a:pt x="62687" y="46733"/>
                        <a:pt x="69566" y="60756"/>
                      </a:cubicBezTo>
                      <a:cubicBezTo>
                        <a:pt x="76445" y="74779"/>
                        <a:pt x="98405" y="105735"/>
                        <a:pt x="87028" y="95681"/>
                      </a:cubicBezTo>
                      <a:cubicBezTo>
                        <a:pt x="75651" y="85627"/>
                        <a:pt x="10034" y="6252"/>
                        <a:pt x="1303" y="431"/>
                      </a:cubicBezTo>
                      <a:cubicBezTo>
                        <a:pt x="-7428" y="-5390"/>
                        <a:pt x="30408" y="49379"/>
                        <a:pt x="34641" y="60756"/>
                      </a:cubicBezTo>
                      <a:cubicBezTo>
                        <a:pt x="38874" y="72133"/>
                        <a:pt x="22470" y="72133"/>
                        <a:pt x="26703" y="68694"/>
                      </a:cubicBezTo>
                      <a:cubicBezTo>
                        <a:pt x="30936" y="65255"/>
                        <a:pt x="43901" y="37473"/>
                        <a:pt x="60041" y="40119"/>
                      </a:cubicBezTo>
                      <a:cubicBezTo>
                        <a:pt x="76181" y="42765"/>
                        <a:pt x="97083" y="82717"/>
                        <a:pt x="123541" y="84569"/>
                      </a:cubicBezTo>
                      <a:cubicBezTo>
                        <a:pt x="149999" y="86421"/>
                        <a:pt x="225670" y="38002"/>
                        <a:pt x="225141" y="4170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フリーフォーム: 図形 32">
                  <a:extLst>
                    <a:ext uri="{FF2B5EF4-FFF2-40B4-BE49-F238E27FC236}">
                      <a16:creationId xmlns:a16="http://schemas.microsoft.com/office/drawing/2014/main" id="{8F684C1D-A822-44DE-AE8E-1E94799C3C8E}"/>
                    </a:ext>
                  </a:extLst>
                </p:cNvPr>
                <p:cNvSpPr/>
                <p:nvPr/>
              </p:nvSpPr>
              <p:spPr>
                <a:xfrm>
                  <a:off x="7117979" y="4511278"/>
                  <a:ext cx="386540" cy="186889"/>
                </a:xfrm>
                <a:custGeom>
                  <a:avLst/>
                  <a:gdLst>
                    <a:gd name="connsiteX0" fmla="*/ 376609 w 386540"/>
                    <a:gd name="connsiteY0" fmla="*/ 68660 h 186889"/>
                    <a:gd name="connsiteX1" fmla="*/ 386134 w 386540"/>
                    <a:gd name="connsiteY1" fmla="*/ 184547 h 186889"/>
                    <a:gd name="connsiteX2" fmla="*/ 362321 w 386540"/>
                    <a:gd name="connsiteY2" fmla="*/ 143272 h 186889"/>
                    <a:gd name="connsiteX3" fmla="*/ 340096 w 386540"/>
                    <a:gd name="connsiteY3" fmla="*/ 105172 h 186889"/>
                    <a:gd name="connsiteX4" fmla="*/ 325809 w 386540"/>
                    <a:gd name="connsiteY4" fmla="*/ 140097 h 186889"/>
                    <a:gd name="connsiteX5" fmla="*/ 287709 w 386540"/>
                    <a:gd name="connsiteY5" fmla="*/ 100410 h 186889"/>
                    <a:gd name="connsiteX6" fmla="*/ 236909 w 386540"/>
                    <a:gd name="connsiteY6" fmla="*/ 78185 h 186889"/>
                    <a:gd name="connsiteX7" fmla="*/ 132134 w 386540"/>
                    <a:gd name="connsiteY7" fmla="*/ 54372 h 186889"/>
                    <a:gd name="connsiteX8" fmla="*/ 252784 w 386540"/>
                    <a:gd name="connsiteY8" fmla="*/ 94060 h 186889"/>
                    <a:gd name="connsiteX9" fmla="*/ 106734 w 386540"/>
                    <a:gd name="connsiteY9" fmla="*/ 32147 h 186889"/>
                    <a:gd name="connsiteX10" fmla="*/ 3546 w 386540"/>
                    <a:gd name="connsiteY10" fmla="*/ 397 h 186889"/>
                    <a:gd name="connsiteX11" fmla="*/ 24184 w 386540"/>
                    <a:gd name="connsiteY11" fmla="*/ 52785 h 186889"/>
                    <a:gd name="connsiteX12" fmla="*/ 27359 w 386540"/>
                    <a:gd name="connsiteY12" fmla="*/ 19447 h 186889"/>
                    <a:gd name="connsiteX13" fmla="*/ 216271 w 386540"/>
                    <a:gd name="connsiteY13" fmla="*/ 75010 h 186889"/>
                    <a:gd name="connsiteX14" fmla="*/ 279771 w 386540"/>
                    <a:gd name="connsiteY14" fmla="*/ 109935 h 186889"/>
                    <a:gd name="connsiteX15" fmla="*/ 290884 w 386540"/>
                    <a:gd name="connsiteY15" fmla="*/ 95647 h 186889"/>
                    <a:gd name="connsiteX16" fmla="*/ 367084 w 386540"/>
                    <a:gd name="connsiteY16" fmla="*/ 146447 h 186889"/>
                    <a:gd name="connsiteX17" fmla="*/ 376609 w 386540"/>
                    <a:gd name="connsiteY17" fmla="*/ 68660 h 186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86540" h="186889">
                      <a:moveTo>
                        <a:pt x="376609" y="68660"/>
                      </a:moveTo>
                      <a:cubicBezTo>
                        <a:pt x="379784" y="75010"/>
                        <a:pt x="388515" y="172112"/>
                        <a:pt x="386134" y="184547"/>
                      </a:cubicBezTo>
                      <a:cubicBezTo>
                        <a:pt x="383753" y="196982"/>
                        <a:pt x="369994" y="156501"/>
                        <a:pt x="362321" y="143272"/>
                      </a:cubicBezTo>
                      <a:cubicBezTo>
                        <a:pt x="354648" y="130043"/>
                        <a:pt x="346181" y="105701"/>
                        <a:pt x="340096" y="105172"/>
                      </a:cubicBezTo>
                      <a:cubicBezTo>
                        <a:pt x="334011" y="104643"/>
                        <a:pt x="334540" y="140891"/>
                        <a:pt x="325809" y="140097"/>
                      </a:cubicBezTo>
                      <a:cubicBezTo>
                        <a:pt x="317078" y="139303"/>
                        <a:pt x="302526" y="110729"/>
                        <a:pt x="287709" y="100410"/>
                      </a:cubicBezTo>
                      <a:cubicBezTo>
                        <a:pt x="272892" y="90091"/>
                        <a:pt x="262838" y="85858"/>
                        <a:pt x="236909" y="78185"/>
                      </a:cubicBezTo>
                      <a:cubicBezTo>
                        <a:pt x="210980" y="70512"/>
                        <a:pt x="129488" y="51726"/>
                        <a:pt x="132134" y="54372"/>
                      </a:cubicBezTo>
                      <a:cubicBezTo>
                        <a:pt x="134780" y="57018"/>
                        <a:pt x="257017" y="97764"/>
                        <a:pt x="252784" y="94060"/>
                      </a:cubicBezTo>
                      <a:cubicBezTo>
                        <a:pt x="248551" y="90356"/>
                        <a:pt x="148274" y="47757"/>
                        <a:pt x="106734" y="32147"/>
                      </a:cubicBezTo>
                      <a:cubicBezTo>
                        <a:pt x="65194" y="16537"/>
                        <a:pt x="17304" y="-3043"/>
                        <a:pt x="3546" y="397"/>
                      </a:cubicBezTo>
                      <a:cubicBezTo>
                        <a:pt x="-10212" y="3837"/>
                        <a:pt x="20215" y="49610"/>
                        <a:pt x="24184" y="52785"/>
                      </a:cubicBezTo>
                      <a:cubicBezTo>
                        <a:pt x="28153" y="55960"/>
                        <a:pt x="-4656" y="15743"/>
                        <a:pt x="27359" y="19447"/>
                      </a:cubicBezTo>
                      <a:cubicBezTo>
                        <a:pt x="59373" y="23151"/>
                        <a:pt x="174202" y="59929"/>
                        <a:pt x="216271" y="75010"/>
                      </a:cubicBezTo>
                      <a:cubicBezTo>
                        <a:pt x="258340" y="90091"/>
                        <a:pt x="267335" y="106496"/>
                        <a:pt x="279771" y="109935"/>
                      </a:cubicBezTo>
                      <a:cubicBezTo>
                        <a:pt x="292206" y="113375"/>
                        <a:pt x="276332" y="89562"/>
                        <a:pt x="290884" y="95647"/>
                      </a:cubicBezTo>
                      <a:cubicBezTo>
                        <a:pt x="305436" y="101732"/>
                        <a:pt x="354913" y="146711"/>
                        <a:pt x="367084" y="146447"/>
                      </a:cubicBezTo>
                      <a:cubicBezTo>
                        <a:pt x="379255" y="146183"/>
                        <a:pt x="373434" y="62310"/>
                        <a:pt x="376609" y="6866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" name="フリーフォーム: 図形 33">
                  <a:extLst>
                    <a:ext uri="{FF2B5EF4-FFF2-40B4-BE49-F238E27FC236}">
                      <a16:creationId xmlns:a16="http://schemas.microsoft.com/office/drawing/2014/main" id="{DC08708D-4179-481D-A19D-694999A64511}"/>
                    </a:ext>
                  </a:extLst>
                </p:cNvPr>
                <p:cNvSpPr/>
                <p:nvPr/>
              </p:nvSpPr>
              <p:spPr>
                <a:xfrm>
                  <a:off x="6811958" y="4451509"/>
                  <a:ext cx="322361" cy="115806"/>
                </a:xfrm>
                <a:custGeom>
                  <a:avLst/>
                  <a:gdLst>
                    <a:gd name="connsiteX0" fmla="*/ 5 w 322361"/>
                    <a:gd name="connsiteY0" fmla="*/ 18891 h 115806"/>
                    <a:gd name="connsiteX1" fmla="*/ 114305 w 322361"/>
                    <a:gd name="connsiteY1" fmla="*/ 28416 h 115806"/>
                    <a:gd name="connsiteX2" fmla="*/ 157167 w 322361"/>
                    <a:gd name="connsiteY2" fmla="*/ 49054 h 115806"/>
                    <a:gd name="connsiteX3" fmla="*/ 131767 w 322361"/>
                    <a:gd name="connsiteY3" fmla="*/ 1429 h 115806"/>
                    <a:gd name="connsiteX4" fmla="*/ 246067 w 322361"/>
                    <a:gd name="connsiteY4" fmla="*/ 39529 h 115806"/>
                    <a:gd name="connsiteX5" fmla="*/ 277817 w 322361"/>
                    <a:gd name="connsiteY5" fmla="*/ 63341 h 115806"/>
                    <a:gd name="connsiteX6" fmla="*/ 322267 w 322361"/>
                    <a:gd name="connsiteY6" fmla="*/ 115729 h 115806"/>
                    <a:gd name="connsiteX7" fmla="*/ 265117 w 322361"/>
                    <a:gd name="connsiteY7" fmla="*/ 50641 h 115806"/>
                    <a:gd name="connsiteX8" fmla="*/ 198442 w 322361"/>
                    <a:gd name="connsiteY8" fmla="*/ 1429 h 115806"/>
                    <a:gd name="connsiteX9" fmla="*/ 195267 w 322361"/>
                    <a:gd name="connsiteY9" fmla="*/ 14129 h 115806"/>
                    <a:gd name="connsiteX10" fmla="*/ 119067 w 322361"/>
                    <a:gd name="connsiteY10" fmla="*/ 23654 h 115806"/>
                    <a:gd name="connsiteX11" fmla="*/ 5 w 322361"/>
                    <a:gd name="connsiteY11" fmla="*/ 18891 h 115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2361" h="115806">
                      <a:moveTo>
                        <a:pt x="5" y="18891"/>
                      </a:moveTo>
                      <a:cubicBezTo>
                        <a:pt x="-789" y="19685"/>
                        <a:pt x="88111" y="23389"/>
                        <a:pt x="114305" y="28416"/>
                      </a:cubicBezTo>
                      <a:cubicBezTo>
                        <a:pt x="140499" y="33443"/>
                        <a:pt x="154257" y="53552"/>
                        <a:pt x="157167" y="49054"/>
                      </a:cubicBezTo>
                      <a:cubicBezTo>
                        <a:pt x="160077" y="44556"/>
                        <a:pt x="116950" y="3016"/>
                        <a:pt x="131767" y="1429"/>
                      </a:cubicBezTo>
                      <a:cubicBezTo>
                        <a:pt x="146584" y="-158"/>
                        <a:pt x="221725" y="29210"/>
                        <a:pt x="246067" y="39529"/>
                      </a:cubicBezTo>
                      <a:cubicBezTo>
                        <a:pt x="270409" y="49848"/>
                        <a:pt x="265117" y="50641"/>
                        <a:pt x="277817" y="63341"/>
                      </a:cubicBezTo>
                      <a:cubicBezTo>
                        <a:pt x="290517" y="76041"/>
                        <a:pt x="324384" y="117846"/>
                        <a:pt x="322267" y="115729"/>
                      </a:cubicBezTo>
                      <a:cubicBezTo>
                        <a:pt x="320150" y="113612"/>
                        <a:pt x="285754" y="69691"/>
                        <a:pt x="265117" y="50641"/>
                      </a:cubicBezTo>
                      <a:cubicBezTo>
                        <a:pt x="244480" y="31591"/>
                        <a:pt x="210084" y="7514"/>
                        <a:pt x="198442" y="1429"/>
                      </a:cubicBezTo>
                      <a:cubicBezTo>
                        <a:pt x="186800" y="-4656"/>
                        <a:pt x="208496" y="10425"/>
                        <a:pt x="195267" y="14129"/>
                      </a:cubicBezTo>
                      <a:cubicBezTo>
                        <a:pt x="182038" y="17833"/>
                        <a:pt x="150817" y="21802"/>
                        <a:pt x="119067" y="23654"/>
                      </a:cubicBezTo>
                      <a:cubicBezTo>
                        <a:pt x="87317" y="25506"/>
                        <a:pt x="799" y="18097"/>
                        <a:pt x="5" y="1889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フリーフォーム: 図形 34">
                  <a:extLst>
                    <a:ext uri="{FF2B5EF4-FFF2-40B4-BE49-F238E27FC236}">
                      <a16:creationId xmlns:a16="http://schemas.microsoft.com/office/drawing/2014/main" id="{C809B5A3-E2A1-4499-8363-A12179ED1671}"/>
                    </a:ext>
                  </a:extLst>
                </p:cNvPr>
                <p:cNvSpPr/>
                <p:nvPr/>
              </p:nvSpPr>
              <p:spPr>
                <a:xfrm>
                  <a:off x="6316187" y="4531157"/>
                  <a:ext cx="318511" cy="164136"/>
                </a:xfrm>
                <a:custGeom>
                  <a:avLst/>
                  <a:gdLst>
                    <a:gd name="connsiteX0" fmla="*/ 316388 w 318511"/>
                    <a:gd name="connsiteY0" fmla="*/ 2743 h 164136"/>
                    <a:gd name="connsiteX1" fmla="*/ 56038 w 318511"/>
                    <a:gd name="connsiteY1" fmla="*/ 132918 h 164136"/>
                    <a:gd name="connsiteX2" fmla="*/ 2063 w 318511"/>
                    <a:gd name="connsiteY2" fmla="*/ 161493 h 164136"/>
                    <a:gd name="connsiteX3" fmla="*/ 97313 w 318511"/>
                    <a:gd name="connsiteY3" fmla="*/ 85293 h 164136"/>
                    <a:gd name="connsiteX4" fmla="*/ 173513 w 318511"/>
                    <a:gd name="connsiteY4" fmla="*/ 47193 h 164136"/>
                    <a:gd name="connsiteX5" fmla="*/ 316388 w 318511"/>
                    <a:gd name="connsiteY5" fmla="*/ 2743 h 164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8511" h="164136">
                      <a:moveTo>
                        <a:pt x="316388" y="2743"/>
                      </a:moveTo>
                      <a:cubicBezTo>
                        <a:pt x="296809" y="17030"/>
                        <a:pt x="108425" y="106460"/>
                        <a:pt x="56038" y="132918"/>
                      </a:cubicBezTo>
                      <a:cubicBezTo>
                        <a:pt x="3650" y="159376"/>
                        <a:pt x="-4816" y="169431"/>
                        <a:pt x="2063" y="161493"/>
                      </a:cubicBezTo>
                      <a:cubicBezTo>
                        <a:pt x="8942" y="153555"/>
                        <a:pt x="68738" y="104343"/>
                        <a:pt x="97313" y="85293"/>
                      </a:cubicBezTo>
                      <a:cubicBezTo>
                        <a:pt x="125888" y="66243"/>
                        <a:pt x="132238" y="60422"/>
                        <a:pt x="173513" y="47193"/>
                      </a:cubicBezTo>
                      <a:cubicBezTo>
                        <a:pt x="214788" y="33964"/>
                        <a:pt x="335967" y="-11544"/>
                        <a:pt x="316388" y="27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フリーフォーム: 図形 35">
                  <a:extLst>
                    <a:ext uri="{FF2B5EF4-FFF2-40B4-BE49-F238E27FC236}">
                      <a16:creationId xmlns:a16="http://schemas.microsoft.com/office/drawing/2014/main" id="{2257D6B0-82CA-493F-8CA5-DEC44EEDBD71}"/>
                    </a:ext>
                  </a:extLst>
                </p:cNvPr>
                <p:cNvSpPr/>
                <p:nvPr/>
              </p:nvSpPr>
              <p:spPr>
                <a:xfrm>
                  <a:off x="5863205" y="4692548"/>
                  <a:ext cx="397913" cy="679630"/>
                </a:xfrm>
                <a:custGeom>
                  <a:avLst/>
                  <a:gdLst>
                    <a:gd name="connsiteX0" fmla="*/ 397895 w 397913"/>
                    <a:gd name="connsiteY0" fmla="*/ 102 h 679630"/>
                    <a:gd name="connsiteX1" fmla="*/ 159770 w 397913"/>
                    <a:gd name="connsiteY1" fmla="*/ 384277 h 679630"/>
                    <a:gd name="connsiteX2" fmla="*/ 223270 w 397913"/>
                    <a:gd name="connsiteY2" fmla="*/ 276327 h 679630"/>
                    <a:gd name="connsiteX3" fmla="*/ 61345 w 397913"/>
                    <a:gd name="connsiteY3" fmla="*/ 549377 h 679630"/>
                    <a:gd name="connsiteX4" fmla="*/ 70870 w 397913"/>
                    <a:gd name="connsiteY4" fmla="*/ 517627 h 679630"/>
                    <a:gd name="connsiteX5" fmla="*/ 13720 w 397913"/>
                    <a:gd name="connsiteY5" fmla="*/ 590652 h 679630"/>
                    <a:gd name="connsiteX6" fmla="*/ 1020 w 397913"/>
                    <a:gd name="connsiteY6" fmla="*/ 679552 h 679630"/>
                    <a:gd name="connsiteX7" fmla="*/ 32770 w 397913"/>
                    <a:gd name="connsiteY7" fmla="*/ 574777 h 679630"/>
                    <a:gd name="connsiteX8" fmla="*/ 134370 w 397913"/>
                    <a:gd name="connsiteY8" fmla="*/ 384277 h 679630"/>
                    <a:gd name="connsiteX9" fmla="*/ 172470 w 397913"/>
                    <a:gd name="connsiteY9" fmla="*/ 346177 h 679630"/>
                    <a:gd name="connsiteX10" fmla="*/ 397895 w 397913"/>
                    <a:gd name="connsiteY10" fmla="*/ 102 h 679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7913" h="679630">
                      <a:moveTo>
                        <a:pt x="397895" y="102"/>
                      </a:moveTo>
                      <a:cubicBezTo>
                        <a:pt x="395778" y="6452"/>
                        <a:pt x="188874" y="338239"/>
                        <a:pt x="159770" y="384277"/>
                      </a:cubicBezTo>
                      <a:cubicBezTo>
                        <a:pt x="130666" y="430315"/>
                        <a:pt x="239674" y="248810"/>
                        <a:pt x="223270" y="276327"/>
                      </a:cubicBezTo>
                      <a:cubicBezTo>
                        <a:pt x="206866" y="303844"/>
                        <a:pt x="86745" y="509160"/>
                        <a:pt x="61345" y="549377"/>
                      </a:cubicBezTo>
                      <a:cubicBezTo>
                        <a:pt x="35945" y="589594"/>
                        <a:pt x="78808" y="510748"/>
                        <a:pt x="70870" y="517627"/>
                      </a:cubicBezTo>
                      <a:cubicBezTo>
                        <a:pt x="62932" y="524506"/>
                        <a:pt x="25362" y="563665"/>
                        <a:pt x="13720" y="590652"/>
                      </a:cubicBezTo>
                      <a:cubicBezTo>
                        <a:pt x="2078" y="617639"/>
                        <a:pt x="-2155" y="682198"/>
                        <a:pt x="1020" y="679552"/>
                      </a:cubicBezTo>
                      <a:cubicBezTo>
                        <a:pt x="4195" y="676906"/>
                        <a:pt x="10545" y="623989"/>
                        <a:pt x="32770" y="574777"/>
                      </a:cubicBezTo>
                      <a:cubicBezTo>
                        <a:pt x="54995" y="525565"/>
                        <a:pt x="111087" y="422377"/>
                        <a:pt x="134370" y="384277"/>
                      </a:cubicBezTo>
                      <a:cubicBezTo>
                        <a:pt x="157653" y="346177"/>
                        <a:pt x="128549" y="408619"/>
                        <a:pt x="172470" y="346177"/>
                      </a:cubicBezTo>
                      <a:cubicBezTo>
                        <a:pt x="216391" y="283735"/>
                        <a:pt x="400012" y="-6248"/>
                        <a:pt x="397895" y="10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" name="フリーフォーム: 図形 37">
                  <a:extLst>
                    <a:ext uri="{FF2B5EF4-FFF2-40B4-BE49-F238E27FC236}">
                      <a16:creationId xmlns:a16="http://schemas.microsoft.com/office/drawing/2014/main" id="{C4CC2360-C667-418F-9081-A1518D8DF2CF}"/>
                    </a:ext>
                  </a:extLst>
                </p:cNvPr>
                <p:cNvSpPr/>
                <p:nvPr/>
              </p:nvSpPr>
              <p:spPr>
                <a:xfrm>
                  <a:off x="5482020" y="5098758"/>
                  <a:ext cx="103769" cy="384958"/>
                </a:xfrm>
                <a:custGeom>
                  <a:avLst/>
                  <a:gdLst>
                    <a:gd name="connsiteX0" fmla="*/ 102805 w 103769"/>
                    <a:gd name="connsiteY0" fmla="*/ 292 h 384958"/>
                    <a:gd name="connsiteX1" fmla="*/ 10730 w 103769"/>
                    <a:gd name="connsiteY1" fmla="*/ 203492 h 384958"/>
                    <a:gd name="connsiteX2" fmla="*/ 10730 w 103769"/>
                    <a:gd name="connsiteY2" fmla="*/ 149517 h 384958"/>
                    <a:gd name="connsiteX3" fmla="*/ 90105 w 103769"/>
                    <a:gd name="connsiteY3" fmla="*/ 384467 h 384958"/>
                    <a:gd name="connsiteX4" fmla="*/ 58355 w 103769"/>
                    <a:gd name="connsiteY4" fmla="*/ 209842 h 384958"/>
                    <a:gd name="connsiteX5" fmla="*/ 58355 w 103769"/>
                    <a:gd name="connsiteY5" fmla="*/ 159042 h 384958"/>
                    <a:gd name="connsiteX6" fmla="*/ 102805 w 103769"/>
                    <a:gd name="connsiteY6" fmla="*/ 292 h 384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3769" h="384958">
                      <a:moveTo>
                        <a:pt x="102805" y="292"/>
                      </a:moveTo>
                      <a:cubicBezTo>
                        <a:pt x="94867" y="7700"/>
                        <a:pt x="26076" y="178621"/>
                        <a:pt x="10730" y="203492"/>
                      </a:cubicBezTo>
                      <a:cubicBezTo>
                        <a:pt x="-4616" y="228363"/>
                        <a:pt x="-2499" y="119355"/>
                        <a:pt x="10730" y="149517"/>
                      </a:cubicBezTo>
                      <a:cubicBezTo>
                        <a:pt x="23959" y="179679"/>
                        <a:pt x="82168" y="374413"/>
                        <a:pt x="90105" y="384467"/>
                      </a:cubicBezTo>
                      <a:cubicBezTo>
                        <a:pt x="98042" y="394521"/>
                        <a:pt x="63647" y="247413"/>
                        <a:pt x="58355" y="209842"/>
                      </a:cubicBezTo>
                      <a:cubicBezTo>
                        <a:pt x="53063" y="172271"/>
                        <a:pt x="49359" y="189734"/>
                        <a:pt x="58355" y="159042"/>
                      </a:cubicBezTo>
                      <a:cubicBezTo>
                        <a:pt x="67351" y="128350"/>
                        <a:pt x="110743" y="-7116"/>
                        <a:pt x="102805" y="29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フリーフォーム: 図形 38">
                  <a:extLst>
                    <a:ext uri="{FF2B5EF4-FFF2-40B4-BE49-F238E27FC236}">
                      <a16:creationId xmlns:a16="http://schemas.microsoft.com/office/drawing/2014/main" id="{A7A8EA49-5E85-4F10-BF52-7D3B52A62E2A}"/>
                    </a:ext>
                  </a:extLst>
                </p:cNvPr>
                <p:cNvSpPr/>
                <p:nvPr/>
              </p:nvSpPr>
              <p:spPr>
                <a:xfrm>
                  <a:off x="5606866" y="5422892"/>
                  <a:ext cx="251500" cy="150780"/>
                </a:xfrm>
                <a:custGeom>
                  <a:avLst/>
                  <a:gdLst>
                    <a:gd name="connsiteX0" fmla="*/ 251009 w 251500"/>
                    <a:gd name="connsiteY0" fmla="*/ 8 h 150780"/>
                    <a:gd name="connsiteX1" fmla="*/ 222434 w 251500"/>
                    <a:gd name="connsiteY1" fmla="*/ 123833 h 150780"/>
                    <a:gd name="connsiteX2" fmla="*/ 165284 w 251500"/>
                    <a:gd name="connsiteY2" fmla="*/ 149233 h 150780"/>
                    <a:gd name="connsiteX3" fmla="*/ 184 w 251500"/>
                    <a:gd name="connsiteY3" fmla="*/ 146058 h 150780"/>
                    <a:gd name="connsiteX4" fmla="*/ 200209 w 251500"/>
                    <a:gd name="connsiteY4" fmla="*/ 130183 h 150780"/>
                    <a:gd name="connsiteX5" fmla="*/ 251009 w 251500"/>
                    <a:gd name="connsiteY5" fmla="*/ 8 h 150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1500" h="150780">
                      <a:moveTo>
                        <a:pt x="251009" y="8"/>
                      </a:moveTo>
                      <a:cubicBezTo>
                        <a:pt x="254713" y="-1050"/>
                        <a:pt x="236721" y="98962"/>
                        <a:pt x="222434" y="123833"/>
                      </a:cubicBezTo>
                      <a:cubicBezTo>
                        <a:pt x="208146" y="148704"/>
                        <a:pt x="202326" y="145529"/>
                        <a:pt x="165284" y="149233"/>
                      </a:cubicBezTo>
                      <a:cubicBezTo>
                        <a:pt x="128242" y="152937"/>
                        <a:pt x="-5637" y="149233"/>
                        <a:pt x="184" y="146058"/>
                      </a:cubicBezTo>
                      <a:cubicBezTo>
                        <a:pt x="6005" y="142883"/>
                        <a:pt x="162109" y="152408"/>
                        <a:pt x="200209" y="130183"/>
                      </a:cubicBezTo>
                      <a:cubicBezTo>
                        <a:pt x="238309" y="107958"/>
                        <a:pt x="247305" y="1066"/>
                        <a:pt x="251009" y="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フリーフォーム: 図形 39">
                  <a:extLst>
                    <a:ext uri="{FF2B5EF4-FFF2-40B4-BE49-F238E27FC236}">
                      <a16:creationId xmlns:a16="http://schemas.microsoft.com/office/drawing/2014/main" id="{48B1E74E-AE7F-4706-A800-3E01319B0A08}"/>
                    </a:ext>
                  </a:extLst>
                </p:cNvPr>
                <p:cNvSpPr/>
                <p:nvPr/>
              </p:nvSpPr>
              <p:spPr>
                <a:xfrm>
                  <a:off x="5806499" y="5301876"/>
                  <a:ext cx="187903" cy="352039"/>
                </a:xfrm>
                <a:custGeom>
                  <a:avLst/>
                  <a:gdLst>
                    <a:gd name="connsiteX0" fmla="*/ 187901 w 187903"/>
                    <a:gd name="connsiteY0" fmla="*/ 374 h 352039"/>
                    <a:gd name="connsiteX1" fmla="*/ 89476 w 187903"/>
                    <a:gd name="connsiteY1" fmla="*/ 222624 h 352039"/>
                    <a:gd name="connsiteX2" fmla="*/ 48201 w 187903"/>
                    <a:gd name="connsiteY2" fmla="*/ 327399 h 352039"/>
                    <a:gd name="connsiteX3" fmla="*/ 576 w 187903"/>
                    <a:gd name="connsiteY3" fmla="*/ 349624 h 352039"/>
                    <a:gd name="connsiteX4" fmla="*/ 25976 w 187903"/>
                    <a:gd name="connsiteY4" fmla="*/ 286124 h 352039"/>
                    <a:gd name="connsiteX5" fmla="*/ 86301 w 187903"/>
                    <a:gd name="connsiteY5" fmla="*/ 171824 h 352039"/>
                    <a:gd name="connsiteX6" fmla="*/ 187901 w 187903"/>
                    <a:gd name="connsiteY6" fmla="*/ 374 h 352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7903" h="352039">
                      <a:moveTo>
                        <a:pt x="187901" y="374"/>
                      </a:moveTo>
                      <a:cubicBezTo>
                        <a:pt x="188430" y="8841"/>
                        <a:pt x="112759" y="168120"/>
                        <a:pt x="89476" y="222624"/>
                      </a:cubicBezTo>
                      <a:cubicBezTo>
                        <a:pt x="66193" y="277128"/>
                        <a:pt x="63018" y="306232"/>
                        <a:pt x="48201" y="327399"/>
                      </a:cubicBezTo>
                      <a:cubicBezTo>
                        <a:pt x="33384" y="348566"/>
                        <a:pt x="4280" y="356503"/>
                        <a:pt x="576" y="349624"/>
                      </a:cubicBezTo>
                      <a:cubicBezTo>
                        <a:pt x="-3128" y="342745"/>
                        <a:pt x="11688" y="315757"/>
                        <a:pt x="25976" y="286124"/>
                      </a:cubicBezTo>
                      <a:cubicBezTo>
                        <a:pt x="40264" y="256491"/>
                        <a:pt x="60901" y="214157"/>
                        <a:pt x="86301" y="171824"/>
                      </a:cubicBezTo>
                      <a:cubicBezTo>
                        <a:pt x="111701" y="129491"/>
                        <a:pt x="187372" y="-8093"/>
                        <a:pt x="187901" y="37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" name="フリーフォーム: 図形 40">
                  <a:extLst>
                    <a:ext uri="{FF2B5EF4-FFF2-40B4-BE49-F238E27FC236}">
                      <a16:creationId xmlns:a16="http://schemas.microsoft.com/office/drawing/2014/main" id="{9DD5F47B-E81A-4674-8DE0-6A89331B6709}"/>
                    </a:ext>
                  </a:extLst>
                </p:cNvPr>
                <p:cNvSpPr/>
                <p:nvPr/>
              </p:nvSpPr>
              <p:spPr>
                <a:xfrm>
                  <a:off x="5162541" y="4932775"/>
                  <a:ext cx="340397" cy="277581"/>
                </a:xfrm>
                <a:custGeom>
                  <a:avLst/>
                  <a:gdLst>
                    <a:gd name="connsiteX0" fmla="*/ 336559 w 340397"/>
                    <a:gd name="connsiteY0" fmla="*/ 1175 h 277581"/>
                    <a:gd name="connsiteX1" fmla="*/ 60334 w 340397"/>
                    <a:gd name="connsiteY1" fmla="*/ 175800 h 277581"/>
                    <a:gd name="connsiteX2" fmla="*/ 9 w 340397"/>
                    <a:gd name="connsiteY2" fmla="*/ 277400 h 277581"/>
                    <a:gd name="connsiteX3" fmla="*/ 57159 w 340397"/>
                    <a:gd name="connsiteY3" fmla="*/ 198025 h 277581"/>
                    <a:gd name="connsiteX4" fmla="*/ 212734 w 340397"/>
                    <a:gd name="connsiteY4" fmla="*/ 102775 h 277581"/>
                    <a:gd name="connsiteX5" fmla="*/ 336559 w 340397"/>
                    <a:gd name="connsiteY5" fmla="*/ 1175 h 277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0397" h="277581">
                      <a:moveTo>
                        <a:pt x="336559" y="1175"/>
                      </a:moveTo>
                      <a:cubicBezTo>
                        <a:pt x="311159" y="13346"/>
                        <a:pt x="116426" y="129762"/>
                        <a:pt x="60334" y="175800"/>
                      </a:cubicBezTo>
                      <a:cubicBezTo>
                        <a:pt x="4242" y="221838"/>
                        <a:pt x="538" y="273696"/>
                        <a:pt x="9" y="277400"/>
                      </a:cubicBezTo>
                      <a:cubicBezTo>
                        <a:pt x="-520" y="281104"/>
                        <a:pt x="21705" y="227129"/>
                        <a:pt x="57159" y="198025"/>
                      </a:cubicBezTo>
                      <a:cubicBezTo>
                        <a:pt x="92613" y="168921"/>
                        <a:pt x="170930" y="130821"/>
                        <a:pt x="212734" y="102775"/>
                      </a:cubicBezTo>
                      <a:cubicBezTo>
                        <a:pt x="254538" y="74729"/>
                        <a:pt x="361959" y="-10996"/>
                        <a:pt x="336559" y="11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" name="フリーフォーム: 図形 41">
                  <a:extLst>
                    <a:ext uri="{FF2B5EF4-FFF2-40B4-BE49-F238E27FC236}">
                      <a16:creationId xmlns:a16="http://schemas.microsoft.com/office/drawing/2014/main" id="{4666B2E7-9DD4-4A02-8007-DC294349D9D9}"/>
                    </a:ext>
                  </a:extLst>
                </p:cNvPr>
                <p:cNvSpPr/>
                <p:nvPr/>
              </p:nvSpPr>
              <p:spPr>
                <a:xfrm>
                  <a:off x="5247021" y="5266543"/>
                  <a:ext cx="322110" cy="292960"/>
                </a:xfrm>
                <a:custGeom>
                  <a:avLst/>
                  <a:gdLst>
                    <a:gd name="connsiteX0" fmla="*/ 1254 w 322110"/>
                    <a:gd name="connsiteY0" fmla="*/ 782 h 292960"/>
                    <a:gd name="connsiteX1" fmla="*/ 185404 w 322110"/>
                    <a:gd name="connsiteY1" fmla="*/ 64282 h 292960"/>
                    <a:gd name="connsiteX2" fmla="*/ 242554 w 322110"/>
                    <a:gd name="connsiteY2" fmla="*/ 229382 h 292960"/>
                    <a:gd name="connsiteX3" fmla="*/ 321929 w 322110"/>
                    <a:gd name="connsiteY3" fmla="*/ 292882 h 292960"/>
                    <a:gd name="connsiteX4" fmla="*/ 261604 w 322110"/>
                    <a:gd name="connsiteY4" fmla="*/ 238907 h 292960"/>
                    <a:gd name="connsiteX5" fmla="*/ 175879 w 322110"/>
                    <a:gd name="connsiteY5" fmla="*/ 96032 h 292960"/>
                    <a:gd name="connsiteX6" fmla="*/ 106029 w 322110"/>
                    <a:gd name="connsiteY6" fmla="*/ 32532 h 292960"/>
                    <a:gd name="connsiteX7" fmla="*/ 1254 w 322110"/>
                    <a:gd name="connsiteY7" fmla="*/ 782 h 292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2110" h="292960">
                      <a:moveTo>
                        <a:pt x="1254" y="782"/>
                      </a:moveTo>
                      <a:cubicBezTo>
                        <a:pt x="14483" y="6074"/>
                        <a:pt x="145187" y="26182"/>
                        <a:pt x="185404" y="64282"/>
                      </a:cubicBezTo>
                      <a:cubicBezTo>
                        <a:pt x="225621" y="102382"/>
                        <a:pt x="219800" y="191282"/>
                        <a:pt x="242554" y="229382"/>
                      </a:cubicBezTo>
                      <a:cubicBezTo>
                        <a:pt x="265308" y="267482"/>
                        <a:pt x="318754" y="291295"/>
                        <a:pt x="321929" y="292882"/>
                      </a:cubicBezTo>
                      <a:cubicBezTo>
                        <a:pt x="325104" y="294469"/>
                        <a:pt x="285946" y="271715"/>
                        <a:pt x="261604" y="238907"/>
                      </a:cubicBezTo>
                      <a:cubicBezTo>
                        <a:pt x="237262" y="206099"/>
                        <a:pt x="201808" y="130428"/>
                        <a:pt x="175879" y="96032"/>
                      </a:cubicBezTo>
                      <a:cubicBezTo>
                        <a:pt x="149950" y="61636"/>
                        <a:pt x="128783" y="46820"/>
                        <a:pt x="106029" y="32532"/>
                      </a:cubicBezTo>
                      <a:cubicBezTo>
                        <a:pt x="83275" y="18245"/>
                        <a:pt x="-11975" y="-4510"/>
                        <a:pt x="1254" y="7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フリーフォーム: 図形 42">
                  <a:extLst>
                    <a:ext uri="{FF2B5EF4-FFF2-40B4-BE49-F238E27FC236}">
                      <a16:creationId xmlns:a16="http://schemas.microsoft.com/office/drawing/2014/main" id="{97F9454E-6C29-4225-9D65-A82AE912DADC}"/>
                    </a:ext>
                  </a:extLst>
                </p:cNvPr>
                <p:cNvSpPr/>
                <p:nvPr/>
              </p:nvSpPr>
              <p:spPr>
                <a:xfrm>
                  <a:off x="5644421" y="4587483"/>
                  <a:ext cx="450923" cy="431185"/>
                </a:xfrm>
                <a:custGeom>
                  <a:avLst/>
                  <a:gdLst>
                    <a:gd name="connsiteX0" fmla="*/ 9196 w 450923"/>
                    <a:gd name="connsiteY0" fmla="*/ 424784 h 431185"/>
                    <a:gd name="connsiteX1" fmla="*/ 98096 w 450923"/>
                    <a:gd name="connsiteY1" fmla="*/ 325300 h 431185"/>
                    <a:gd name="connsiteX2" fmla="*/ 440996 w 450923"/>
                    <a:gd name="connsiteY2" fmla="*/ 7800 h 431185"/>
                    <a:gd name="connsiteX3" fmla="*/ 362679 w 450923"/>
                    <a:gd name="connsiteY3" fmla="*/ 94584 h 431185"/>
                    <a:gd name="connsiteX4" fmla="*/ 407129 w 450923"/>
                    <a:gd name="connsiteY4" fmla="*/ 64950 h 431185"/>
                    <a:gd name="connsiteX5" fmla="*/ 284362 w 450923"/>
                    <a:gd name="connsiteY5" fmla="*/ 194067 h 431185"/>
                    <a:gd name="connsiteX6" fmla="*/ 278012 w 450923"/>
                    <a:gd name="connsiteY6" fmla="*/ 170784 h 431185"/>
                    <a:gd name="connsiteX7" fmla="*/ 9196 w 450923"/>
                    <a:gd name="connsiteY7" fmla="*/ 424784 h 431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0923" h="431185">
                      <a:moveTo>
                        <a:pt x="9196" y="424784"/>
                      </a:moveTo>
                      <a:cubicBezTo>
                        <a:pt x="-20790" y="450537"/>
                        <a:pt x="26129" y="394797"/>
                        <a:pt x="98096" y="325300"/>
                      </a:cubicBezTo>
                      <a:cubicBezTo>
                        <a:pt x="170063" y="255803"/>
                        <a:pt x="396899" y="46253"/>
                        <a:pt x="440996" y="7800"/>
                      </a:cubicBezTo>
                      <a:cubicBezTo>
                        <a:pt x="485093" y="-30653"/>
                        <a:pt x="368324" y="85059"/>
                        <a:pt x="362679" y="94584"/>
                      </a:cubicBezTo>
                      <a:cubicBezTo>
                        <a:pt x="357035" y="104109"/>
                        <a:pt x="420182" y="48370"/>
                        <a:pt x="407129" y="64950"/>
                      </a:cubicBezTo>
                      <a:cubicBezTo>
                        <a:pt x="394076" y="81530"/>
                        <a:pt x="305882" y="176428"/>
                        <a:pt x="284362" y="194067"/>
                      </a:cubicBezTo>
                      <a:cubicBezTo>
                        <a:pt x="262842" y="211706"/>
                        <a:pt x="319640" y="132684"/>
                        <a:pt x="278012" y="170784"/>
                      </a:cubicBezTo>
                      <a:cubicBezTo>
                        <a:pt x="236384" y="208884"/>
                        <a:pt x="39182" y="399031"/>
                        <a:pt x="9196" y="42478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フリーフォーム: 図形 43">
                  <a:extLst>
                    <a:ext uri="{FF2B5EF4-FFF2-40B4-BE49-F238E27FC236}">
                      <a16:creationId xmlns:a16="http://schemas.microsoft.com/office/drawing/2014/main" id="{0EADB051-110E-4863-9BD1-0097BF3FA0BE}"/>
                    </a:ext>
                  </a:extLst>
                </p:cNvPr>
                <p:cNvSpPr/>
                <p:nvPr/>
              </p:nvSpPr>
              <p:spPr>
                <a:xfrm>
                  <a:off x="5337950" y="5157951"/>
                  <a:ext cx="152683" cy="97798"/>
                </a:xfrm>
                <a:custGeom>
                  <a:avLst/>
                  <a:gdLst>
                    <a:gd name="connsiteX0" fmla="*/ 283 w 152683"/>
                    <a:gd name="connsiteY0" fmla="*/ 366 h 97798"/>
                    <a:gd name="connsiteX1" fmla="*/ 99767 w 152683"/>
                    <a:gd name="connsiteY1" fmla="*/ 21532 h 97798"/>
                    <a:gd name="connsiteX2" fmla="*/ 150567 w 152683"/>
                    <a:gd name="connsiteY2" fmla="*/ 97732 h 97798"/>
                    <a:gd name="connsiteX3" fmla="*/ 133633 w 152683"/>
                    <a:gd name="connsiteY3" fmla="*/ 34232 h 97798"/>
                    <a:gd name="connsiteX4" fmla="*/ 283 w 152683"/>
                    <a:gd name="connsiteY4" fmla="*/ 366 h 97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683" h="97798">
                      <a:moveTo>
                        <a:pt x="283" y="366"/>
                      </a:moveTo>
                      <a:cubicBezTo>
                        <a:pt x="-5361" y="-1751"/>
                        <a:pt x="74720" y="5304"/>
                        <a:pt x="99767" y="21532"/>
                      </a:cubicBezTo>
                      <a:cubicBezTo>
                        <a:pt x="124814" y="37760"/>
                        <a:pt x="144923" y="95615"/>
                        <a:pt x="150567" y="97732"/>
                      </a:cubicBezTo>
                      <a:cubicBezTo>
                        <a:pt x="156211" y="99849"/>
                        <a:pt x="150566" y="50460"/>
                        <a:pt x="133633" y="34232"/>
                      </a:cubicBezTo>
                      <a:cubicBezTo>
                        <a:pt x="116700" y="18004"/>
                        <a:pt x="5927" y="2483"/>
                        <a:pt x="283" y="3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" name="フリーフォーム: 図形 44">
                  <a:extLst>
                    <a:ext uri="{FF2B5EF4-FFF2-40B4-BE49-F238E27FC236}">
                      <a16:creationId xmlns:a16="http://schemas.microsoft.com/office/drawing/2014/main" id="{B07576CA-B97C-4C45-9EB6-A2425E915E80}"/>
                    </a:ext>
                  </a:extLst>
                </p:cNvPr>
                <p:cNvSpPr/>
                <p:nvPr/>
              </p:nvSpPr>
              <p:spPr>
                <a:xfrm>
                  <a:off x="5291004" y="5653617"/>
                  <a:ext cx="176492" cy="216429"/>
                </a:xfrm>
                <a:custGeom>
                  <a:avLst/>
                  <a:gdLst>
                    <a:gd name="connsiteX0" fmla="*/ 176346 w 176492"/>
                    <a:gd name="connsiteY0" fmla="*/ 0 h 216429"/>
                    <a:gd name="connsiteX1" fmla="*/ 76863 w 176492"/>
                    <a:gd name="connsiteY1" fmla="*/ 156633 h 216429"/>
                    <a:gd name="connsiteX2" fmla="*/ 663 w 176492"/>
                    <a:gd name="connsiteY2" fmla="*/ 215900 h 216429"/>
                    <a:gd name="connsiteX3" fmla="*/ 42996 w 176492"/>
                    <a:gd name="connsiteY3" fmla="*/ 184150 h 216429"/>
                    <a:gd name="connsiteX4" fmla="*/ 98029 w 176492"/>
                    <a:gd name="connsiteY4" fmla="*/ 156633 h 216429"/>
                    <a:gd name="connsiteX5" fmla="*/ 176346 w 176492"/>
                    <a:gd name="connsiteY5" fmla="*/ 0 h 216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6492" h="216429">
                      <a:moveTo>
                        <a:pt x="176346" y="0"/>
                      </a:moveTo>
                      <a:cubicBezTo>
                        <a:pt x="172818" y="0"/>
                        <a:pt x="106143" y="120650"/>
                        <a:pt x="76863" y="156633"/>
                      </a:cubicBezTo>
                      <a:cubicBezTo>
                        <a:pt x="47582" y="192616"/>
                        <a:pt x="6307" y="211314"/>
                        <a:pt x="663" y="215900"/>
                      </a:cubicBezTo>
                      <a:cubicBezTo>
                        <a:pt x="-4982" y="220486"/>
                        <a:pt x="26768" y="194028"/>
                        <a:pt x="42996" y="184150"/>
                      </a:cubicBezTo>
                      <a:cubicBezTo>
                        <a:pt x="59224" y="174272"/>
                        <a:pt x="77215" y="182386"/>
                        <a:pt x="98029" y="156633"/>
                      </a:cubicBezTo>
                      <a:cubicBezTo>
                        <a:pt x="118843" y="130880"/>
                        <a:pt x="179874" y="0"/>
                        <a:pt x="176346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フリーフォーム: 図形 45">
                  <a:extLst>
                    <a:ext uri="{FF2B5EF4-FFF2-40B4-BE49-F238E27FC236}">
                      <a16:creationId xmlns:a16="http://schemas.microsoft.com/office/drawing/2014/main" id="{4E32419C-20F8-48AE-8B35-772A3AA57FD9}"/>
                    </a:ext>
                  </a:extLst>
                </p:cNvPr>
                <p:cNvSpPr/>
                <p:nvPr/>
              </p:nvSpPr>
              <p:spPr>
                <a:xfrm>
                  <a:off x="5225111" y="5579108"/>
                  <a:ext cx="130385" cy="246118"/>
                </a:xfrm>
                <a:custGeom>
                  <a:avLst/>
                  <a:gdLst>
                    <a:gd name="connsiteX0" fmla="*/ 130056 w 130385"/>
                    <a:gd name="connsiteY0" fmla="*/ 425 h 246118"/>
                    <a:gd name="connsiteX1" fmla="*/ 39039 w 130385"/>
                    <a:gd name="connsiteY1" fmla="*/ 142242 h 246118"/>
                    <a:gd name="connsiteX2" fmla="*/ 13639 w 130385"/>
                    <a:gd name="connsiteY2" fmla="*/ 180342 h 246118"/>
                    <a:gd name="connsiteX3" fmla="*/ 26339 w 130385"/>
                    <a:gd name="connsiteY3" fmla="*/ 245959 h 246118"/>
                    <a:gd name="connsiteX4" fmla="*/ 3056 w 130385"/>
                    <a:gd name="connsiteY4" fmla="*/ 193042 h 246118"/>
                    <a:gd name="connsiteX5" fmla="*/ 130056 w 130385"/>
                    <a:gd name="connsiteY5" fmla="*/ 425 h 246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0385" h="246118">
                      <a:moveTo>
                        <a:pt x="130056" y="425"/>
                      </a:moveTo>
                      <a:cubicBezTo>
                        <a:pt x="136053" y="-8042"/>
                        <a:pt x="58442" y="112256"/>
                        <a:pt x="39039" y="142242"/>
                      </a:cubicBezTo>
                      <a:cubicBezTo>
                        <a:pt x="19636" y="172228"/>
                        <a:pt x="15756" y="163056"/>
                        <a:pt x="13639" y="180342"/>
                      </a:cubicBezTo>
                      <a:cubicBezTo>
                        <a:pt x="11522" y="197628"/>
                        <a:pt x="28103" y="243842"/>
                        <a:pt x="26339" y="245959"/>
                      </a:cubicBezTo>
                      <a:cubicBezTo>
                        <a:pt x="24575" y="248076"/>
                        <a:pt x="-10350" y="229025"/>
                        <a:pt x="3056" y="193042"/>
                      </a:cubicBezTo>
                      <a:cubicBezTo>
                        <a:pt x="16462" y="157059"/>
                        <a:pt x="124059" y="8892"/>
                        <a:pt x="130056" y="42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" name="フリーフォーム: 図形 46">
                  <a:extLst>
                    <a:ext uri="{FF2B5EF4-FFF2-40B4-BE49-F238E27FC236}">
                      <a16:creationId xmlns:a16="http://schemas.microsoft.com/office/drawing/2014/main" id="{BC8E5D9F-29BB-4768-A817-13BA4E2AC1EC}"/>
                    </a:ext>
                  </a:extLst>
                </p:cNvPr>
                <p:cNvSpPr/>
                <p:nvPr/>
              </p:nvSpPr>
              <p:spPr>
                <a:xfrm>
                  <a:off x="4459292" y="5446679"/>
                  <a:ext cx="747715" cy="452613"/>
                </a:xfrm>
                <a:custGeom>
                  <a:avLst/>
                  <a:gdLst>
                    <a:gd name="connsiteX0" fmla="*/ 525 w 747715"/>
                    <a:gd name="connsiteY0" fmla="*/ 10088 h 452613"/>
                    <a:gd name="connsiteX1" fmla="*/ 72491 w 747715"/>
                    <a:gd name="connsiteY1" fmla="*/ 12204 h 452613"/>
                    <a:gd name="connsiteX2" fmla="*/ 220658 w 747715"/>
                    <a:gd name="connsiteY2" fmla="*/ 156138 h 452613"/>
                    <a:gd name="connsiteX3" fmla="*/ 243941 w 747715"/>
                    <a:gd name="connsiteY3" fmla="*/ 156138 h 452613"/>
                    <a:gd name="connsiteX4" fmla="*/ 375175 w 747715"/>
                    <a:gd name="connsiteY4" fmla="*/ 247154 h 452613"/>
                    <a:gd name="connsiteX5" fmla="*/ 468308 w 747715"/>
                    <a:gd name="connsiteY5" fmla="*/ 259854 h 452613"/>
                    <a:gd name="connsiteX6" fmla="*/ 455608 w 747715"/>
                    <a:gd name="connsiteY6" fmla="*/ 270438 h 452613"/>
                    <a:gd name="connsiteX7" fmla="*/ 521225 w 747715"/>
                    <a:gd name="connsiteY7" fmla="*/ 304304 h 452613"/>
                    <a:gd name="connsiteX8" fmla="*/ 635525 w 747715"/>
                    <a:gd name="connsiteY8" fmla="*/ 346638 h 452613"/>
                    <a:gd name="connsiteX9" fmla="*/ 677858 w 747715"/>
                    <a:gd name="connsiteY9" fmla="*/ 372038 h 452613"/>
                    <a:gd name="connsiteX10" fmla="*/ 747708 w 747715"/>
                    <a:gd name="connsiteY10" fmla="*/ 452471 h 452613"/>
                    <a:gd name="connsiteX11" fmla="*/ 673625 w 747715"/>
                    <a:gd name="connsiteY11" fmla="*/ 388971 h 452613"/>
                    <a:gd name="connsiteX12" fmla="*/ 500058 w 747715"/>
                    <a:gd name="connsiteY12" fmla="*/ 293721 h 452613"/>
                    <a:gd name="connsiteX13" fmla="*/ 383641 w 747715"/>
                    <a:gd name="connsiteY13" fmla="*/ 225988 h 452613"/>
                    <a:gd name="connsiteX14" fmla="*/ 201608 w 747715"/>
                    <a:gd name="connsiteY14" fmla="*/ 118038 h 452613"/>
                    <a:gd name="connsiteX15" fmla="*/ 106358 w 747715"/>
                    <a:gd name="connsiteY15" fmla="*/ 31254 h 452613"/>
                    <a:gd name="connsiteX16" fmla="*/ 525 w 747715"/>
                    <a:gd name="connsiteY16" fmla="*/ 10088 h 452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47715" h="452613">
                      <a:moveTo>
                        <a:pt x="525" y="10088"/>
                      </a:moveTo>
                      <a:cubicBezTo>
                        <a:pt x="-5120" y="6913"/>
                        <a:pt x="35802" y="-12138"/>
                        <a:pt x="72491" y="12204"/>
                      </a:cubicBezTo>
                      <a:cubicBezTo>
                        <a:pt x="109180" y="36546"/>
                        <a:pt x="192083" y="132149"/>
                        <a:pt x="220658" y="156138"/>
                      </a:cubicBezTo>
                      <a:cubicBezTo>
                        <a:pt x="249233" y="180127"/>
                        <a:pt x="218188" y="140969"/>
                        <a:pt x="243941" y="156138"/>
                      </a:cubicBezTo>
                      <a:cubicBezTo>
                        <a:pt x="269694" y="171307"/>
                        <a:pt x="337781" y="229868"/>
                        <a:pt x="375175" y="247154"/>
                      </a:cubicBezTo>
                      <a:cubicBezTo>
                        <a:pt x="412570" y="264440"/>
                        <a:pt x="454903" y="255973"/>
                        <a:pt x="468308" y="259854"/>
                      </a:cubicBezTo>
                      <a:cubicBezTo>
                        <a:pt x="481713" y="263735"/>
                        <a:pt x="446789" y="263030"/>
                        <a:pt x="455608" y="270438"/>
                      </a:cubicBezTo>
                      <a:cubicBezTo>
                        <a:pt x="464427" y="277846"/>
                        <a:pt x="491239" y="291604"/>
                        <a:pt x="521225" y="304304"/>
                      </a:cubicBezTo>
                      <a:cubicBezTo>
                        <a:pt x="551211" y="317004"/>
                        <a:pt x="609420" y="335349"/>
                        <a:pt x="635525" y="346638"/>
                      </a:cubicBezTo>
                      <a:cubicBezTo>
                        <a:pt x="661630" y="357927"/>
                        <a:pt x="659161" y="354399"/>
                        <a:pt x="677858" y="372038"/>
                      </a:cubicBezTo>
                      <a:cubicBezTo>
                        <a:pt x="696555" y="389677"/>
                        <a:pt x="748413" y="449649"/>
                        <a:pt x="747708" y="452471"/>
                      </a:cubicBezTo>
                      <a:cubicBezTo>
                        <a:pt x="747003" y="455293"/>
                        <a:pt x="714900" y="415429"/>
                        <a:pt x="673625" y="388971"/>
                      </a:cubicBezTo>
                      <a:cubicBezTo>
                        <a:pt x="632350" y="362513"/>
                        <a:pt x="548389" y="320885"/>
                        <a:pt x="500058" y="293721"/>
                      </a:cubicBezTo>
                      <a:cubicBezTo>
                        <a:pt x="451727" y="266557"/>
                        <a:pt x="383641" y="225988"/>
                        <a:pt x="383641" y="225988"/>
                      </a:cubicBezTo>
                      <a:cubicBezTo>
                        <a:pt x="333899" y="196707"/>
                        <a:pt x="247822" y="150494"/>
                        <a:pt x="201608" y="118038"/>
                      </a:cubicBezTo>
                      <a:cubicBezTo>
                        <a:pt x="155394" y="85582"/>
                        <a:pt x="132816" y="49246"/>
                        <a:pt x="106358" y="31254"/>
                      </a:cubicBezTo>
                      <a:cubicBezTo>
                        <a:pt x="79900" y="13262"/>
                        <a:pt x="6170" y="13263"/>
                        <a:pt x="525" y="1008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" name="フリーフォーム: 図形 47">
                  <a:extLst>
                    <a:ext uri="{FF2B5EF4-FFF2-40B4-BE49-F238E27FC236}">
                      <a16:creationId xmlns:a16="http://schemas.microsoft.com/office/drawing/2014/main" id="{227A441C-0BC6-49DF-B0AC-14480593B85D}"/>
                    </a:ext>
                  </a:extLst>
                </p:cNvPr>
                <p:cNvSpPr/>
                <p:nvPr/>
              </p:nvSpPr>
              <p:spPr>
                <a:xfrm>
                  <a:off x="5211233" y="5920097"/>
                  <a:ext cx="237586" cy="130274"/>
                </a:xfrm>
                <a:custGeom>
                  <a:avLst/>
                  <a:gdLst>
                    <a:gd name="connsiteX0" fmla="*/ 0 w 237586"/>
                    <a:gd name="connsiteY0" fmla="*/ 220 h 130274"/>
                    <a:gd name="connsiteX1" fmla="*/ 124884 w 237586"/>
                    <a:gd name="connsiteY1" fmla="*/ 19270 h 130274"/>
                    <a:gd name="connsiteX2" fmla="*/ 171450 w 237586"/>
                    <a:gd name="connsiteY2" fmla="*/ 15036 h 130274"/>
                    <a:gd name="connsiteX3" fmla="*/ 192617 w 237586"/>
                    <a:gd name="connsiteY3" fmla="*/ 40436 h 130274"/>
                    <a:gd name="connsiteX4" fmla="*/ 237067 w 237586"/>
                    <a:gd name="connsiteY4" fmla="*/ 129336 h 130274"/>
                    <a:gd name="connsiteX5" fmla="*/ 213784 w 237586"/>
                    <a:gd name="connsiteY5" fmla="*/ 84886 h 130274"/>
                    <a:gd name="connsiteX6" fmla="*/ 167217 w 237586"/>
                    <a:gd name="connsiteY6" fmla="*/ 48903 h 130274"/>
                    <a:gd name="connsiteX7" fmla="*/ 122767 w 237586"/>
                    <a:gd name="connsiteY7" fmla="*/ 34086 h 130274"/>
                    <a:gd name="connsiteX8" fmla="*/ 0 w 237586"/>
                    <a:gd name="connsiteY8" fmla="*/ 220 h 130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586" h="130274">
                      <a:moveTo>
                        <a:pt x="0" y="220"/>
                      </a:moveTo>
                      <a:cubicBezTo>
                        <a:pt x="353" y="-2249"/>
                        <a:pt x="96309" y="16801"/>
                        <a:pt x="124884" y="19270"/>
                      </a:cubicBezTo>
                      <a:cubicBezTo>
                        <a:pt x="153459" y="21739"/>
                        <a:pt x="160161" y="11508"/>
                        <a:pt x="171450" y="15036"/>
                      </a:cubicBezTo>
                      <a:cubicBezTo>
                        <a:pt x="182739" y="18564"/>
                        <a:pt x="181681" y="21386"/>
                        <a:pt x="192617" y="40436"/>
                      </a:cubicBezTo>
                      <a:cubicBezTo>
                        <a:pt x="203553" y="59486"/>
                        <a:pt x="237067" y="129336"/>
                        <a:pt x="237067" y="129336"/>
                      </a:cubicBezTo>
                      <a:cubicBezTo>
                        <a:pt x="240595" y="136744"/>
                        <a:pt x="225426" y="98291"/>
                        <a:pt x="213784" y="84886"/>
                      </a:cubicBezTo>
                      <a:cubicBezTo>
                        <a:pt x="202142" y="71481"/>
                        <a:pt x="182387" y="57370"/>
                        <a:pt x="167217" y="48903"/>
                      </a:cubicBezTo>
                      <a:cubicBezTo>
                        <a:pt x="152048" y="40436"/>
                        <a:pt x="149225" y="41494"/>
                        <a:pt x="122767" y="34086"/>
                      </a:cubicBezTo>
                      <a:cubicBezTo>
                        <a:pt x="96309" y="26678"/>
                        <a:pt x="-353" y="2689"/>
                        <a:pt x="0" y="2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フリーフォーム: 図形 48">
                  <a:extLst>
                    <a:ext uri="{FF2B5EF4-FFF2-40B4-BE49-F238E27FC236}">
                      <a16:creationId xmlns:a16="http://schemas.microsoft.com/office/drawing/2014/main" id="{EA29A724-8796-4355-8AB7-648C90B05971}"/>
                    </a:ext>
                  </a:extLst>
                </p:cNvPr>
                <p:cNvSpPr/>
                <p:nvPr/>
              </p:nvSpPr>
              <p:spPr>
                <a:xfrm>
                  <a:off x="4535948" y="5480050"/>
                  <a:ext cx="618376" cy="501658"/>
                </a:xfrm>
                <a:custGeom>
                  <a:avLst/>
                  <a:gdLst>
                    <a:gd name="connsiteX0" fmla="*/ 69 w 618376"/>
                    <a:gd name="connsiteY0" fmla="*/ 0 h 501658"/>
                    <a:gd name="connsiteX1" fmla="*/ 258302 w 618376"/>
                    <a:gd name="connsiteY1" fmla="*/ 237067 h 501658"/>
                    <a:gd name="connsiteX2" fmla="*/ 239252 w 618376"/>
                    <a:gd name="connsiteY2" fmla="*/ 224367 h 501658"/>
                    <a:gd name="connsiteX3" fmla="*/ 417052 w 618376"/>
                    <a:gd name="connsiteY3" fmla="*/ 364067 h 501658"/>
                    <a:gd name="connsiteX4" fmla="*/ 448802 w 618376"/>
                    <a:gd name="connsiteY4" fmla="*/ 366183 h 501658"/>
                    <a:gd name="connsiteX5" fmla="*/ 533469 w 618376"/>
                    <a:gd name="connsiteY5" fmla="*/ 431800 h 501658"/>
                    <a:gd name="connsiteX6" fmla="*/ 584269 w 618376"/>
                    <a:gd name="connsiteY6" fmla="*/ 446617 h 501658"/>
                    <a:gd name="connsiteX7" fmla="*/ 618135 w 618376"/>
                    <a:gd name="connsiteY7" fmla="*/ 501650 h 501658"/>
                    <a:gd name="connsiteX8" fmla="*/ 567335 w 618376"/>
                    <a:gd name="connsiteY8" fmla="*/ 442383 h 501658"/>
                    <a:gd name="connsiteX9" fmla="*/ 440335 w 618376"/>
                    <a:gd name="connsiteY9" fmla="*/ 351367 h 501658"/>
                    <a:gd name="connsiteX10" fmla="*/ 285819 w 618376"/>
                    <a:gd name="connsiteY10" fmla="*/ 239183 h 501658"/>
                    <a:gd name="connsiteX11" fmla="*/ 69 w 618376"/>
                    <a:gd name="connsiteY11" fmla="*/ 0 h 501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18376" h="501658">
                      <a:moveTo>
                        <a:pt x="69" y="0"/>
                      </a:moveTo>
                      <a:cubicBezTo>
                        <a:pt x="-4517" y="-353"/>
                        <a:pt x="218438" y="199673"/>
                        <a:pt x="258302" y="237067"/>
                      </a:cubicBezTo>
                      <a:cubicBezTo>
                        <a:pt x="298166" y="274462"/>
                        <a:pt x="212794" y="203200"/>
                        <a:pt x="239252" y="224367"/>
                      </a:cubicBezTo>
                      <a:cubicBezTo>
                        <a:pt x="265710" y="245534"/>
                        <a:pt x="382127" y="340431"/>
                        <a:pt x="417052" y="364067"/>
                      </a:cubicBezTo>
                      <a:cubicBezTo>
                        <a:pt x="451977" y="387703"/>
                        <a:pt x="429399" y="354894"/>
                        <a:pt x="448802" y="366183"/>
                      </a:cubicBezTo>
                      <a:cubicBezTo>
                        <a:pt x="468205" y="377472"/>
                        <a:pt x="510891" y="418394"/>
                        <a:pt x="533469" y="431800"/>
                      </a:cubicBezTo>
                      <a:cubicBezTo>
                        <a:pt x="556047" y="445206"/>
                        <a:pt x="570158" y="434975"/>
                        <a:pt x="584269" y="446617"/>
                      </a:cubicBezTo>
                      <a:cubicBezTo>
                        <a:pt x="598380" y="458259"/>
                        <a:pt x="620957" y="502356"/>
                        <a:pt x="618135" y="501650"/>
                      </a:cubicBezTo>
                      <a:cubicBezTo>
                        <a:pt x="615313" y="500944"/>
                        <a:pt x="596968" y="467430"/>
                        <a:pt x="567335" y="442383"/>
                      </a:cubicBezTo>
                      <a:cubicBezTo>
                        <a:pt x="537702" y="417336"/>
                        <a:pt x="487254" y="385234"/>
                        <a:pt x="440335" y="351367"/>
                      </a:cubicBezTo>
                      <a:cubicBezTo>
                        <a:pt x="393416" y="317500"/>
                        <a:pt x="359197" y="297744"/>
                        <a:pt x="285819" y="239183"/>
                      </a:cubicBezTo>
                      <a:cubicBezTo>
                        <a:pt x="212441" y="180622"/>
                        <a:pt x="4655" y="353"/>
                        <a:pt x="69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フリーフォーム: 図形 49">
                  <a:extLst>
                    <a:ext uri="{FF2B5EF4-FFF2-40B4-BE49-F238E27FC236}">
                      <a16:creationId xmlns:a16="http://schemas.microsoft.com/office/drawing/2014/main" id="{2D5B9F19-CE5A-4173-87B7-6C6ED3EB562F}"/>
                    </a:ext>
                  </a:extLst>
                </p:cNvPr>
                <p:cNvSpPr/>
                <p:nvPr/>
              </p:nvSpPr>
              <p:spPr>
                <a:xfrm>
                  <a:off x="5175234" y="5992184"/>
                  <a:ext cx="268450" cy="39793"/>
                </a:xfrm>
                <a:custGeom>
                  <a:avLst/>
                  <a:gdLst>
                    <a:gd name="connsiteX0" fmla="*/ 16 w 268450"/>
                    <a:gd name="connsiteY0" fmla="*/ 99 h 39793"/>
                    <a:gd name="connsiteX1" fmla="*/ 129133 w 268450"/>
                    <a:gd name="connsiteY1" fmla="*/ 25499 h 39793"/>
                    <a:gd name="connsiteX2" fmla="*/ 266716 w 268450"/>
                    <a:gd name="connsiteY2" fmla="*/ 29733 h 39793"/>
                    <a:gd name="connsiteX3" fmla="*/ 201099 w 268450"/>
                    <a:gd name="connsiteY3" fmla="*/ 38199 h 39793"/>
                    <a:gd name="connsiteX4" fmla="*/ 120666 w 268450"/>
                    <a:gd name="connsiteY4" fmla="*/ 36083 h 39793"/>
                    <a:gd name="connsiteX5" fmla="*/ 16 w 268450"/>
                    <a:gd name="connsiteY5" fmla="*/ 99 h 39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8450" h="39793">
                      <a:moveTo>
                        <a:pt x="16" y="99"/>
                      </a:moveTo>
                      <a:cubicBezTo>
                        <a:pt x="1427" y="-1665"/>
                        <a:pt x="84683" y="20560"/>
                        <a:pt x="129133" y="25499"/>
                      </a:cubicBezTo>
                      <a:cubicBezTo>
                        <a:pt x="173583" y="30438"/>
                        <a:pt x="254722" y="27616"/>
                        <a:pt x="266716" y="29733"/>
                      </a:cubicBezTo>
                      <a:cubicBezTo>
                        <a:pt x="278710" y="31850"/>
                        <a:pt x="225441" y="37141"/>
                        <a:pt x="201099" y="38199"/>
                      </a:cubicBezTo>
                      <a:cubicBezTo>
                        <a:pt x="176757" y="39257"/>
                        <a:pt x="152769" y="42080"/>
                        <a:pt x="120666" y="36083"/>
                      </a:cubicBezTo>
                      <a:cubicBezTo>
                        <a:pt x="88563" y="30086"/>
                        <a:pt x="-1395" y="1863"/>
                        <a:pt x="16" y="9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フリーフォーム: 図形 50">
                  <a:extLst>
                    <a:ext uri="{FF2B5EF4-FFF2-40B4-BE49-F238E27FC236}">
                      <a16:creationId xmlns:a16="http://schemas.microsoft.com/office/drawing/2014/main" id="{2F481D0B-30F9-478D-AD5D-B8F58E8FFE69}"/>
                    </a:ext>
                  </a:extLst>
                </p:cNvPr>
                <p:cNvSpPr/>
                <p:nvPr/>
              </p:nvSpPr>
              <p:spPr>
                <a:xfrm>
                  <a:off x="4870133" y="6045185"/>
                  <a:ext cx="478691" cy="176242"/>
                </a:xfrm>
                <a:custGeom>
                  <a:avLst/>
                  <a:gdLst>
                    <a:gd name="connsiteX0" fmla="*/ 478684 w 478691"/>
                    <a:gd name="connsiteY0" fmla="*/ 15 h 176242"/>
                    <a:gd name="connsiteX1" fmla="*/ 349567 w 478691"/>
                    <a:gd name="connsiteY1" fmla="*/ 110082 h 176242"/>
                    <a:gd name="connsiteX2" fmla="*/ 360150 w 478691"/>
                    <a:gd name="connsiteY2" fmla="*/ 105848 h 176242"/>
                    <a:gd name="connsiteX3" fmla="*/ 292417 w 478691"/>
                    <a:gd name="connsiteY3" fmla="*/ 139715 h 176242"/>
                    <a:gd name="connsiteX4" fmla="*/ 201400 w 478691"/>
                    <a:gd name="connsiteY4" fmla="*/ 167232 h 176242"/>
                    <a:gd name="connsiteX5" fmla="*/ 152717 w 478691"/>
                    <a:gd name="connsiteY5" fmla="*/ 173582 h 176242"/>
                    <a:gd name="connsiteX6" fmla="*/ 317 w 478691"/>
                    <a:gd name="connsiteY6" fmla="*/ 127015 h 176242"/>
                    <a:gd name="connsiteX7" fmla="*/ 116734 w 478691"/>
                    <a:gd name="connsiteY7" fmla="*/ 148182 h 176242"/>
                    <a:gd name="connsiteX8" fmla="*/ 252200 w 478691"/>
                    <a:gd name="connsiteY8" fmla="*/ 146065 h 176242"/>
                    <a:gd name="connsiteX9" fmla="*/ 343217 w 478691"/>
                    <a:gd name="connsiteY9" fmla="*/ 118548 h 176242"/>
                    <a:gd name="connsiteX10" fmla="*/ 478684 w 478691"/>
                    <a:gd name="connsiteY10" fmla="*/ 15 h 176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78691" h="176242">
                      <a:moveTo>
                        <a:pt x="478684" y="15"/>
                      </a:moveTo>
                      <a:cubicBezTo>
                        <a:pt x="479742" y="-1396"/>
                        <a:pt x="369323" y="92443"/>
                        <a:pt x="349567" y="110082"/>
                      </a:cubicBezTo>
                      <a:cubicBezTo>
                        <a:pt x="329811" y="127721"/>
                        <a:pt x="369675" y="100909"/>
                        <a:pt x="360150" y="105848"/>
                      </a:cubicBezTo>
                      <a:cubicBezTo>
                        <a:pt x="350625" y="110787"/>
                        <a:pt x="318875" y="129484"/>
                        <a:pt x="292417" y="139715"/>
                      </a:cubicBezTo>
                      <a:cubicBezTo>
                        <a:pt x="265959" y="149946"/>
                        <a:pt x="224683" y="161588"/>
                        <a:pt x="201400" y="167232"/>
                      </a:cubicBezTo>
                      <a:cubicBezTo>
                        <a:pt x="178117" y="172876"/>
                        <a:pt x="186231" y="180285"/>
                        <a:pt x="152717" y="173582"/>
                      </a:cubicBezTo>
                      <a:cubicBezTo>
                        <a:pt x="119203" y="166879"/>
                        <a:pt x="6314" y="131248"/>
                        <a:pt x="317" y="127015"/>
                      </a:cubicBezTo>
                      <a:cubicBezTo>
                        <a:pt x="-5680" y="122782"/>
                        <a:pt x="74753" y="145007"/>
                        <a:pt x="116734" y="148182"/>
                      </a:cubicBezTo>
                      <a:cubicBezTo>
                        <a:pt x="158715" y="151357"/>
                        <a:pt x="214453" y="151004"/>
                        <a:pt x="252200" y="146065"/>
                      </a:cubicBezTo>
                      <a:cubicBezTo>
                        <a:pt x="289947" y="141126"/>
                        <a:pt x="307234" y="140420"/>
                        <a:pt x="343217" y="118548"/>
                      </a:cubicBezTo>
                      <a:cubicBezTo>
                        <a:pt x="379200" y="96676"/>
                        <a:pt x="477626" y="1426"/>
                        <a:pt x="478684" y="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フリーフォーム: 図形 51">
                  <a:extLst>
                    <a:ext uri="{FF2B5EF4-FFF2-40B4-BE49-F238E27FC236}">
                      <a16:creationId xmlns:a16="http://schemas.microsoft.com/office/drawing/2014/main" id="{B2C09339-21BE-44DD-A9F1-781877BCE03E}"/>
                    </a:ext>
                  </a:extLst>
                </p:cNvPr>
                <p:cNvSpPr/>
                <p:nvPr/>
              </p:nvSpPr>
              <p:spPr>
                <a:xfrm>
                  <a:off x="4698981" y="5666048"/>
                  <a:ext cx="246166" cy="285425"/>
                </a:xfrm>
                <a:custGeom>
                  <a:avLst/>
                  <a:gdLst>
                    <a:gd name="connsiteX0" fmla="*/ 19 w 246166"/>
                    <a:gd name="connsiteY0" fmla="*/ 269 h 285425"/>
                    <a:gd name="connsiteX1" fmla="*/ 105852 w 246166"/>
                    <a:gd name="connsiteY1" fmla="*/ 190769 h 285425"/>
                    <a:gd name="connsiteX2" fmla="*/ 245552 w 246166"/>
                    <a:gd name="connsiteY2" fmla="*/ 283902 h 285425"/>
                    <a:gd name="connsiteX3" fmla="*/ 154536 w 246166"/>
                    <a:gd name="connsiteY3" fmla="*/ 241569 h 285425"/>
                    <a:gd name="connsiteX4" fmla="*/ 97386 w 246166"/>
                    <a:gd name="connsiteY4" fmla="*/ 150552 h 285425"/>
                    <a:gd name="connsiteX5" fmla="*/ 19 w 246166"/>
                    <a:gd name="connsiteY5" fmla="*/ 269 h 285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6166" h="285425">
                      <a:moveTo>
                        <a:pt x="19" y="269"/>
                      </a:moveTo>
                      <a:cubicBezTo>
                        <a:pt x="1430" y="6972"/>
                        <a:pt x="64930" y="143497"/>
                        <a:pt x="105852" y="190769"/>
                      </a:cubicBezTo>
                      <a:cubicBezTo>
                        <a:pt x="146774" y="238041"/>
                        <a:pt x="237438" y="275435"/>
                        <a:pt x="245552" y="283902"/>
                      </a:cubicBezTo>
                      <a:cubicBezTo>
                        <a:pt x="253666" y="292369"/>
                        <a:pt x="179230" y="263794"/>
                        <a:pt x="154536" y="241569"/>
                      </a:cubicBezTo>
                      <a:cubicBezTo>
                        <a:pt x="129842" y="219344"/>
                        <a:pt x="121022" y="187241"/>
                        <a:pt x="97386" y="150552"/>
                      </a:cubicBezTo>
                      <a:cubicBezTo>
                        <a:pt x="73750" y="113863"/>
                        <a:pt x="-1392" y="-6434"/>
                        <a:pt x="19" y="2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" name="フリーフォーム: 図形 52">
                  <a:extLst>
                    <a:ext uri="{FF2B5EF4-FFF2-40B4-BE49-F238E27FC236}">
                      <a16:creationId xmlns:a16="http://schemas.microsoft.com/office/drawing/2014/main" id="{CD5395B0-2D90-4FCD-B989-ABF320A66315}"/>
                    </a:ext>
                  </a:extLst>
                </p:cNvPr>
                <p:cNvSpPr/>
                <p:nvPr/>
              </p:nvSpPr>
              <p:spPr>
                <a:xfrm>
                  <a:off x="4973425" y="6004525"/>
                  <a:ext cx="346375" cy="47512"/>
                </a:xfrm>
                <a:custGeom>
                  <a:avLst/>
                  <a:gdLst>
                    <a:gd name="connsiteX0" fmla="*/ 742 w 346375"/>
                    <a:gd name="connsiteY0" fmla="*/ 458 h 47512"/>
                    <a:gd name="connsiteX1" fmla="*/ 136208 w 346375"/>
                    <a:gd name="connsiteY1" fmla="*/ 47025 h 47512"/>
                    <a:gd name="connsiteX2" fmla="*/ 343642 w 346375"/>
                    <a:gd name="connsiteY2" fmla="*/ 25858 h 47512"/>
                    <a:gd name="connsiteX3" fmla="*/ 244158 w 346375"/>
                    <a:gd name="connsiteY3" fmla="*/ 42792 h 47512"/>
                    <a:gd name="connsiteX4" fmla="*/ 89642 w 346375"/>
                    <a:gd name="connsiteY4" fmla="*/ 25858 h 47512"/>
                    <a:gd name="connsiteX5" fmla="*/ 742 w 346375"/>
                    <a:gd name="connsiteY5" fmla="*/ 458 h 47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6375" h="47512">
                      <a:moveTo>
                        <a:pt x="742" y="458"/>
                      </a:moveTo>
                      <a:cubicBezTo>
                        <a:pt x="8503" y="3986"/>
                        <a:pt x="79058" y="42792"/>
                        <a:pt x="136208" y="47025"/>
                      </a:cubicBezTo>
                      <a:cubicBezTo>
                        <a:pt x="193358" y="51258"/>
                        <a:pt x="325650" y="26563"/>
                        <a:pt x="343642" y="25858"/>
                      </a:cubicBezTo>
                      <a:cubicBezTo>
                        <a:pt x="361634" y="25153"/>
                        <a:pt x="286491" y="42792"/>
                        <a:pt x="244158" y="42792"/>
                      </a:cubicBezTo>
                      <a:cubicBezTo>
                        <a:pt x="201825" y="42792"/>
                        <a:pt x="131622" y="37147"/>
                        <a:pt x="89642" y="25858"/>
                      </a:cubicBezTo>
                      <a:cubicBezTo>
                        <a:pt x="47662" y="14569"/>
                        <a:pt x="-7019" y="-3070"/>
                        <a:pt x="742" y="4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" name="フリーフォーム: 図形 53">
                  <a:extLst>
                    <a:ext uri="{FF2B5EF4-FFF2-40B4-BE49-F238E27FC236}">
                      <a16:creationId xmlns:a16="http://schemas.microsoft.com/office/drawing/2014/main" id="{365922DD-CAE3-4369-8AFE-1FD39B6164B6}"/>
                    </a:ext>
                  </a:extLst>
                </p:cNvPr>
                <p:cNvSpPr/>
                <p:nvPr/>
              </p:nvSpPr>
              <p:spPr>
                <a:xfrm>
                  <a:off x="4523270" y="5490521"/>
                  <a:ext cx="186539" cy="191734"/>
                </a:xfrm>
                <a:custGeom>
                  <a:avLst/>
                  <a:gdLst>
                    <a:gd name="connsiteX0" fmla="*/ 47 w 186539"/>
                    <a:gd name="connsiteY0" fmla="*/ 112 h 191734"/>
                    <a:gd name="connsiteX1" fmla="*/ 127047 w 186539"/>
                    <a:gd name="connsiteY1" fmla="*/ 146162 h 191734"/>
                    <a:gd name="connsiteX2" fmla="*/ 186313 w 186539"/>
                    <a:gd name="connsiteY2" fmla="*/ 190612 h 191734"/>
                    <a:gd name="connsiteX3" fmla="*/ 146097 w 186539"/>
                    <a:gd name="connsiteY3" fmla="*/ 173679 h 191734"/>
                    <a:gd name="connsiteX4" fmla="*/ 112230 w 186539"/>
                    <a:gd name="connsiteY4" fmla="*/ 122879 h 191734"/>
                    <a:gd name="connsiteX5" fmla="*/ 47 w 186539"/>
                    <a:gd name="connsiteY5" fmla="*/ 112 h 191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6539" h="191734">
                      <a:moveTo>
                        <a:pt x="47" y="112"/>
                      </a:moveTo>
                      <a:cubicBezTo>
                        <a:pt x="2517" y="3993"/>
                        <a:pt x="96003" y="114412"/>
                        <a:pt x="127047" y="146162"/>
                      </a:cubicBezTo>
                      <a:cubicBezTo>
                        <a:pt x="158091" y="177912"/>
                        <a:pt x="183138" y="186026"/>
                        <a:pt x="186313" y="190612"/>
                      </a:cubicBezTo>
                      <a:cubicBezTo>
                        <a:pt x="189488" y="195198"/>
                        <a:pt x="158444" y="184968"/>
                        <a:pt x="146097" y="173679"/>
                      </a:cubicBezTo>
                      <a:cubicBezTo>
                        <a:pt x="133750" y="162390"/>
                        <a:pt x="132338" y="151454"/>
                        <a:pt x="112230" y="122879"/>
                      </a:cubicBezTo>
                      <a:cubicBezTo>
                        <a:pt x="92122" y="94304"/>
                        <a:pt x="-2423" y="-3769"/>
                        <a:pt x="47" y="1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" name="フリーフォーム: 図形 54">
                  <a:extLst>
                    <a:ext uri="{FF2B5EF4-FFF2-40B4-BE49-F238E27FC236}">
                      <a16:creationId xmlns:a16="http://schemas.microsoft.com/office/drawing/2014/main" id="{8D5600FD-4583-4DA1-A131-73726C2C16AE}"/>
                    </a:ext>
                  </a:extLst>
                </p:cNvPr>
                <p:cNvSpPr/>
                <p:nvPr/>
              </p:nvSpPr>
              <p:spPr>
                <a:xfrm>
                  <a:off x="4564949" y="5574750"/>
                  <a:ext cx="253748" cy="550648"/>
                </a:xfrm>
                <a:custGeom>
                  <a:avLst/>
                  <a:gdLst>
                    <a:gd name="connsiteX0" fmla="*/ 701 w 253748"/>
                    <a:gd name="connsiteY0" fmla="*/ 550 h 550648"/>
                    <a:gd name="connsiteX1" fmla="*/ 106534 w 253748"/>
                    <a:gd name="connsiteY1" fmla="*/ 265133 h 550648"/>
                    <a:gd name="connsiteX2" fmla="*/ 76901 w 253748"/>
                    <a:gd name="connsiteY2" fmla="*/ 195283 h 550648"/>
                    <a:gd name="connsiteX3" fmla="*/ 117118 w 253748"/>
                    <a:gd name="connsiteY3" fmla="*/ 337100 h 550648"/>
                    <a:gd name="connsiteX4" fmla="*/ 159451 w 253748"/>
                    <a:gd name="connsiteY4" fmla="*/ 411183 h 550648"/>
                    <a:gd name="connsiteX5" fmla="*/ 250468 w 253748"/>
                    <a:gd name="connsiteY5" fmla="*/ 548767 h 550648"/>
                    <a:gd name="connsiteX6" fmla="*/ 222951 w 253748"/>
                    <a:gd name="connsiteY6" fmla="*/ 481033 h 550648"/>
                    <a:gd name="connsiteX7" fmla="*/ 121351 w 253748"/>
                    <a:gd name="connsiteY7" fmla="*/ 341333 h 550648"/>
                    <a:gd name="connsiteX8" fmla="*/ 64201 w 253748"/>
                    <a:gd name="connsiteY8" fmla="*/ 199517 h 550648"/>
                    <a:gd name="connsiteX9" fmla="*/ 701 w 253748"/>
                    <a:gd name="connsiteY9" fmla="*/ 550 h 550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3748" h="550648">
                      <a:moveTo>
                        <a:pt x="701" y="550"/>
                      </a:moveTo>
                      <a:cubicBezTo>
                        <a:pt x="7756" y="11486"/>
                        <a:pt x="93834" y="232678"/>
                        <a:pt x="106534" y="265133"/>
                      </a:cubicBezTo>
                      <a:cubicBezTo>
                        <a:pt x="119234" y="297589"/>
                        <a:pt x="75137" y="183289"/>
                        <a:pt x="76901" y="195283"/>
                      </a:cubicBezTo>
                      <a:cubicBezTo>
                        <a:pt x="78665" y="207278"/>
                        <a:pt x="103360" y="301117"/>
                        <a:pt x="117118" y="337100"/>
                      </a:cubicBezTo>
                      <a:cubicBezTo>
                        <a:pt x="130876" y="373083"/>
                        <a:pt x="137226" y="375905"/>
                        <a:pt x="159451" y="411183"/>
                      </a:cubicBezTo>
                      <a:cubicBezTo>
                        <a:pt x="181676" y="446461"/>
                        <a:pt x="239885" y="537125"/>
                        <a:pt x="250468" y="548767"/>
                      </a:cubicBezTo>
                      <a:cubicBezTo>
                        <a:pt x="261051" y="560409"/>
                        <a:pt x="244470" y="515605"/>
                        <a:pt x="222951" y="481033"/>
                      </a:cubicBezTo>
                      <a:cubicBezTo>
                        <a:pt x="201432" y="446461"/>
                        <a:pt x="147809" y="388252"/>
                        <a:pt x="121351" y="341333"/>
                      </a:cubicBezTo>
                      <a:cubicBezTo>
                        <a:pt x="94893" y="294414"/>
                        <a:pt x="64201" y="199517"/>
                        <a:pt x="64201" y="199517"/>
                      </a:cubicBezTo>
                      <a:cubicBezTo>
                        <a:pt x="41623" y="144484"/>
                        <a:pt x="-6354" y="-10386"/>
                        <a:pt x="701" y="5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" name="フリーフォーム: 図形 55">
                  <a:extLst>
                    <a:ext uri="{FF2B5EF4-FFF2-40B4-BE49-F238E27FC236}">
                      <a16:creationId xmlns:a16="http://schemas.microsoft.com/office/drawing/2014/main" id="{5290832B-E294-4AB2-9D95-5AC286C46CE6}"/>
                    </a:ext>
                  </a:extLst>
                </p:cNvPr>
                <p:cNvSpPr/>
                <p:nvPr/>
              </p:nvSpPr>
              <p:spPr>
                <a:xfrm>
                  <a:off x="7381583" y="4197350"/>
                  <a:ext cx="302179" cy="648394"/>
                </a:xfrm>
                <a:custGeom>
                  <a:avLst/>
                  <a:gdLst>
                    <a:gd name="connsiteX0" fmla="*/ 301917 w 302179"/>
                    <a:gd name="connsiteY0" fmla="*/ 0 h 648394"/>
                    <a:gd name="connsiteX1" fmla="*/ 219367 w 302179"/>
                    <a:gd name="connsiteY1" fmla="*/ 387350 h 648394"/>
                    <a:gd name="connsiteX2" fmla="*/ 146342 w 302179"/>
                    <a:gd name="connsiteY2" fmla="*/ 501650 h 648394"/>
                    <a:gd name="connsiteX3" fmla="*/ 292 w 302179"/>
                    <a:gd name="connsiteY3" fmla="*/ 647700 h 648394"/>
                    <a:gd name="connsiteX4" fmla="*/ 187617 w 302179"/>
                    <a:gd name="connsiteY4" fmla="*/ 438150 h 648394"/>
                    <a:gd name="connsiteX5" fmla="*/ 232067 w 302179"/>
                    <a:gd name="connsiteY5" fmla="*/ 327025 h 648394"/>
                    <a:gd name="connsiteX6" fmla="*/ 257467 w 302179"/>
                    <a:gd name="connsiteY6" fmla="*/ 219075 h 648394"/>
                    <a:gd name="connsiteX7" fmla="*/ 190792 w 302179"/>
                    <a:gd name="connsiteY7" fmla="*/ 384175 h 648394"/>
                    <a:gd name="connsiteX8" fmla="*/ 301917 w 302179"/>
                    <a:gd name="connsiteY8" fmla="*/ 0 h 648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2179" h="648394">
                      <a:moveTo>
                        <a:pt x="301917" y="0"/>
                      </a:moveTo>
                      <a:cubicBezTo>
                        <a:pt x="306680" y="529"/>
                        <a:pt x="245296" y="303742"/>
                        <a:pt x="219367" y="387350"/>
                      </a:cubicBezTo>
                      <a:cubicBezTo>
                        <a:pt x="193438" y="470958"/>
                        <a:pt x="182855" y="458258"/>
                        <a:pt x="146342" y="501650"/>
                      </a:cubicBezTo>
                      <a:cubicBezTo>
                        <a:pt x="109829" y="545042"/>
                        <a:pt x="-6587" y="658283"/>
                        <a:pt x="292" y="647700"/>
                      </a:cubicBezTo>
                      <a:cubicBezTo>
                        <a:pt x="7171" y="637117"/>
                        <a:pt x="148988" y="491596"/>
                        <a:pt x="187617" y="438150"/>
                      </a:cubicBezTo>
                      <a:cubicBezTo>
                        <a:pt x="226246" y="384704"/>
                        <a:pt x="220425" y="363537"/>
                        <a:pt x="232067" y="327025"/>
                      </a:cubicBezTo>
                      <a:cubicBezTo>
                        <a:pt x="243709" y="290513"/>
                        <a:pt x="264346" y="209550"/>
                        <a:pt x="257467" y="219075"/>
                      </a:cubicBezTo>
                      <a:cubicBezTo>
                        <a:pt x="250588" y="228600"/>
                        <a:pt x="183913" y="422275"/>
                        <a:pt x="190792" y="384175"/>
                      </a:cubicBezTo>
                      <a:cubicBezTo>
                        <a:pt x="197671" y="346075"/>
                        <a:pt x="297154" y="-529"/>
                        <a:pt x="30191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" name="フリーフォーム: 図形 56">
                  <a:extLst>
                    <a:ext uri="{FF2B5EF4-FFF2-40B4-BE49-F238E27FC236}">
                      <a16:creationId xmlns:a16="http://schemas.microsoft.com/office/drawing/2014/main" id="{5CD1FA98-0996-4331-BAD3-360C3C684507}"/>
                    </a:ext>
                  </a:extLst>
                </p:cNvPr>
                <p:cNvSpPr/>
                <p:nvPr/>
              </p:nvSpPr>
              <p:spPr>
                <a:xfrm>
                  <a:off x="6990737" y="4835519"/>
                  <a:ext cx="388241" cy="394558"/>
                </a:xfrm>
                <a:custGeom>
                  <a:avLst/>
                  <a:gdLst>
                    <a:gd name="connsiteX0" fmla="*/ 387963 w 388241"/>
                    <a:gd name="connsiteY0" fmla="*/ 6 h 394558"/>
                    <a:gd name="connsiteX1" fmla="*/ 226038 w 388241"/>
                    <a:gd name="connsiteY1" fmla="*/ 193681 h 394558"/>
                    <a:gd name="connsiteX2" fmla="*/ 613 w 388241"/>
                    <a:gd name="connsiteY2" fmla="*/ 393706 h 394558"/>
                    <a:gd name="connsiteX3" fmla="*/ 156188 w 388241"/>
                    <a:gd name="connsiteY3" fmla="*/ 269881 h 394558"/>
                    <a:gd name="connsiteX4" fmla="*/ 57763 w 388241"/>
                    <a:gd name="connsiteY4" fmla="*/ 374656 h 394558"/>
                    <a:gd name="connsiteX5" fmla="*/ 187938 w 388241"/>
                    <a:gd name="connsiteY5" fmla="*/ 200031 h 394558"/>
                    <a:gd name="connsiteX6" fmla="*/ 387963 w 388241"/>
                    <a:gd name="connsiteY6" fmla="*/ 6 h 394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8241" h="394558">
                      <a:moveTo>
                        <a:pt x="387963" y="6"/>
                      </a:moveTo>
                      <a:cubicBezTo>
                        <a:pt x="394313" y="-1052"/>
                        <a:pt x="290596" y="128064"/>
                        <a:pt x="226038" y="193681"/>
                      </a:cubicBezTo>
                      <a:cubicBezTo>
                        <a:pt x="161480" y="259298"/>
                        <a:pt x="12255" y="381006"/>
                        <a:pt x="613" y="393706"/>
                      </a:cubicBezTo>
                      <a:cubicBezTo>
                        <a:pt x="-11029" y="406406"/>
                        <a:pt x="146663" y="273056"/>
                        <a:pt x="156188" y="269881"/>
                      </a:cubicBezTo>
                      <a:cubicBezTo>
                        <a:pt x="165713" y="266706"/>
                        <a:pt x="52471" y="386298"/>
                        <a:pt x="57763" y="374656"/>
                      </a:cubicBezTo>
                      <a:cubicBezTo>
                        <a:pt x="63055" y="363014"/>
                        <a:pt x="129201" y="259827"/>
                        <a:pt x="187938" y="200031"/>
                      </a:cubicBezTo>
                      <a:cubicBezTo>
                        <a:pt x="246675" y="140235"/>
                        <a:pt x="381613" y="1064"/>
                        <a:pt x="387963" y="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" name="フリーフォーム: 図形 57">
                  <a:extLst>
                    <a:ext uri="{FF2B5EF4-FFF2-40B4-BE49-F238E27FC236}">
                      <a16:creationId xmlns:a16="http://schemas.microsoft.com/office/drawing/2014/main" id="{67BA96F0-401D-4A50-986F-86CF78CD860E}"/>
                    </a:ext>
                  </a:extLst>
                </p:cNvPr>
                <p:cNvSpPr/>
                <p:nvPr/>
              </p:nvSpPr>
              <p:spPr>
                <a:xfrm>
                  <a:off x="6450570" y="5273503"/>
                  <a:ext cx="534805" cy="591238"/>
                </a:xfrm>
                <a:custGeom>
                  <a:avLst/>
                  <a:gdLst>
                    <a:gd name="connsiteX0" fmla="*/ 534430 w 534805"/>
                    <a:gd name="connsiteY0" fmla="*/ 172 h 591238"/>
                    <a:gd name="connsiteX1" fmla="*/ 347105 w 534805"/>
                    <a:gd name="connsiteY1" fmla="*/ 219247 h 591238"/>
                    <a:gd name="connsiteX2" fmla="*/ 286780 w 534805"/>
                    <a:gd name="connsiteY2" fmla="*/ 327197 h 591238"/>
                    <a:gd name="connsiteX3" fmla="*/ 1030 w 534805"/>
                    <a:gd name="connsiteY3" fmla="*/ 590722 h 591238"/>
                    <a:gd name="connsiteX4" fmla="*/ 194705 w 534805"/>
                    <a:gd name="connsiteY4" fmla="*/ 390697 h 591238"/>
                    <a:gd name="connsiteX5" fmla="*/ 293130 w 534805"/>
                    <a:gd name="connsiteY5" fmla="*/ 257347 h 591238"/>
                    <a:gd name="connsiteX6" fmla="*/ 534430 w 534805"/>
                    <a:gd name="connsiteY6" fmla="*/ 172 h 591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4805" h="591238">
                      <a:moveTo>
                        <a:pt x="534430" y="172"/>
                      </a:moveTo>
                      <a:cubicBezTo>
                        <a:pt x="543426" y="-6178"/>
                        <a:pt x="388380" y="164743"/>
                        <a:pt x="347105" y="219247"/>
                      </a:cubicBezTo>
                      <a:cubicBezTo>
                        <a:pt x="305830" y="273751"/>
                        <a:pt x="344459" y="265285"/>
                        <a:pt x="286780" y="327197"/>
                      </a:cubicBezTo>
                      <a:cubicBezTo>
                        <a:pt x="229101" y="389109"/>
                        <a:pt x="16376" y="580139"/>
                        <a:pt x="1030" y="590722"/>
                      </a:cubicBezTo>
                      <a:cubicBezTo>
                        <a:pt x="-14316" y="601305"/>
                        <a:pt x="146022" y="446260"/>
                        <a:pt x="194705" y="390697"/>
                      </a:cubicBezTo>
                      <a:cubicBezTo>
                        <a:pt x="243388" y="335135"/>
                        <a:pt x="234922" y="319259"/>
                        <a:pt x="293130" y="257347"/>
                      </a:cubicBezTo>
                      <a:cubicBezTo>
                        <a:pt x="351338" y="195435"/>
                        <a:pt x="525434" y="6522"/>
                        <a:pt x="534430" y="17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" name="フリーフォーム: 図形 58">
                  <a:extLst>
                    <a:ext uri="{FF2B5EF4-FFF2-40B4-BE49-F238E27FC236}">
                      <a16:creationId xmlns:a16="http://schemas.microsoft.com/office/drawing/2014/main" id="{7E0672C5-41E8-4735-8751-C71E689C5910}"/>
                    </a:ext>
                  </a:extLst>
                </p:cNvPr>
                <p:cNvSpPr/>
                <p:nvPr/>
              </p:nvSpPr>
              <p:spPr>
                <a:xfrm>
                  <a:off x="5663587" y="5847972"/>
                  <a:ext cx="823234" cy="321460"/>
                </a:xfrm>
                <a:custGeom>
                  <a:avLst/>
                  <a:gdLst>
                    <a:gd name="connsiteX0" fmla="*/ 613 w 823234"/>
                    <a:gd name="connsiteY0" fmla="*/ 321053 h 321460"/>
                    <a:gd name="connsiteX1" fmla="*/ 302238 w 823234"/>
                    <a:gd name="connsiteY1" fmla="*/ 219453 h 321460"/>
                    <a:gd name="connsiteX2" fmla="*/ 238738 w 823234"/>
                    <a:gd name="connsiteY2" fmla="*/ 241678 h 321460"/>
                    <a:gd name="connsiteX3" fmla="*/ 581638 w 823234"/>
                    <a:gd name="connsiteY3" fmla="*/ 105153 h 321460"/>
                    <a:gd name="connsiteX4" fmla="*/ 508613 w 823234"/>
                    <a:gd name="connsiteY4" fmla="*/ 152778 h 321460"/>
                    <a:gd name="connsiteX5" fmla="*/ 822938 w 823234"/>
                    <a:gd name="connsiteY5" fmla="*/ 378 h 321460"/>
                    <a:gd name="connsiteX6" fmla="*/ 562588 w 823234"/>
                    <a:gd name="connsiteY6" fmla="*/ 111503 h 321460"/>
                    <a:gd name="connsiteX7" fmla="*/ 394313 w 823234"/>
                    <a:gd name="connsiteY7" fmla="*/ 175003 h 321460"/>
                    <a:gd name="connsiteX8" fmla="*/ 613 w 823234"/>
                    <a:gd name="connsiteY8" fmla="*/ 321053 h 321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23234" h="321460">
                      <a:moveTo>
                        <a:pt x="613" y="321053"/>
                      </a:moveTo>
                      <a:cubicBezTo>
                        <a:pt x="-14733" y="328461"/>
                        <a:pt x="262551" y="232682"/>
                        <a:pt x="302238" y="219453"/>
                      </a:cubicBezTo>
                      <a:cubicBezTo>
                        <a:pt x="341925" y="206224"/>
                        <a:pt x="238738" y="241678"/>
                        <a:pt x="238738" y="241678"/>
                      </a:cubicBezTo>
                      <a:cubicBezTo>
                        <a:pt x="285305" y="222628"/>
                        <a:pt x="536659" y="119970"/>
                        <a:pt x="581638" y="105153"/>
                      </a:cubicBezTo>
                      <a:cubicBezTo>
                        <a:pt x="626617" y="90336"/>
                        <a:pt x="468396" y="170240"/>
                        <a:pt x="508613" y="152778"/>
                      </a:cubicBezTo>
                      <a:cubicBezTo>
                        <a:pt x="548830" y="135316"/>
                        <a:pt x="813942" y="7257"/>
                        <a:pt x="822938" y="378"/>
                      </a:cubicBezTo>
                      <a:cubicBezTo>
                        <a:pt x="831934" y="-6501"/>
                        <a:pt x="634026" y="82399"/>
                        <a:pt x="562588" y="111503"/>
                      </a:cubicBezTo>
                      <a:cubicBezTo>
                        <a:pt x="491150" y="140607"/>
                        <a:pt x="489034" y="144311"/>
                        <a:pt x="394313" y="175003"/>
                      </a:cubicBezTo>
                      <a:cubicBezTo>
                        <a:pt x="299592" y="205695"/>
                        <a:pt x="15959" y="313645"/>
                        <a:pt x="613" y="3210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" name="フリーフォーム: 図形 59">
                  <a:extLst>
                    <a:ext uri="{FF2B5EF4-FFF2-40B4-BE49-F238E27FC236}">
                      <a16:creationId xmlns:a16="http://schemas.microsoft.com/office/drawing/2014/main" id="{8AC323D0-4FB5-4836-A82E-05BF8A5D64CF}"/>
                    </a:ext>
                  </a:extLst>
                </p:cNvPr>
                <p:cNvSpPr/>
                <p:nvPr/>
              </p:nvSpPr>
              <p:spPr>
                <a:xfrm>
                  <a:off x="5454650" y="6006840"/>
                  <a:ext cx="122354" cy="51060"/>
                </a:xfrm>
                <a:custGeom>
                  <a:avLst/>
                  <a:gdLst>
                    <a:gd name="connsiteX0" fmla="*/ 0 w 122354"/>
                    <a:gd name="connsiteY0" fmla="*/ 51060 h 51060"/>
                    <a:gd name="connsiteX1" fmla="*/ 122238 w 122354"/>
                    <a:gd name="connsiteY1" fmla="*/ 260 h 51060"/>
                    <a:gd name="connsiteX2" fmla="*/ 0 w 122354"/>
                    <a:gd name="connsiteY2" fmla="*/ 51060 h 51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2354" h="51060">
                      <a:moveTo>
                        <a:pt x="0" y="51060"/>
                      </a:moveTo>
                      <a:cubicBezTo>
                        <a:pt x="0" y="51060"/>
                        <a:pt x="117740" y="4758"/>
                        <a:pt x="122238" y="260"/>
                      </a:cubicBezTo>
                      <a:cubicBezTo>
                        <a:pt x="126736" y="-4238"/>
                        <a:pt x="0" y="51060"/>
                        <a:pt x="0" y="5106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" name="フリーフォーム: 図形 60">
                  <a:extLst>
                    <a:ext uri="{FF2B5EF4-FFF2-40B4-BE49-F238E27FC236}">
                      <a16:creationId xmlns:a16="http://schemas.microsoft.com/office/drawing/2014/main" id="{BB10DB18-A6DE-4CB0-BE3C-4A1E31CD9B3F}"/>
                    </a:ext>
                  </a:extLst>
                </p:cNvPr>
                <p:cNvSpPr/>
                <p:nvPr/>
              </p:nvSpPr>
              <p:spPr>
                <a:xfrm>
                  <a:off x="5118098" y="6160710"/>
                  <a:ext cx="577280" cy="130706"/>
                </a:xfrm>
                <a:custGeom>
                  <a:avLst/>
                  <a:gdLst>
                    <a:gd name="connsiteX0" fmla="*/ 2 w 577280"/>
                    <a:gd name="connsiteY0" fmla="*/ 130553 h 130706"/>
                    <a:gd name="connsiteX1" fmla="*/ 258765 w 577280"/>
                    <a:gd name="connsiteY1" fmla="*/ 90865 h 130706"/>
                    <a:gd name="connsiteX2" fmla="*/ 576265 w 577280"/>
                    <a:gd name="connsiteY2" fmla="*/ 378 h 130706"/>
                    <a:gd name="connsiteX3" fmla="*/ 361952 w 577280"/>
                    <a:gd name="connsiteY3" fmla="*/ 57528 h 130706"/>
                    <a:gd name="connsiteX4" fmla="*/ 427040 w 577280"/>
                    <a:gd name="connsiteY4" fmla="*/ 32128 h 130706"/>
                    <a:gd name="connsiteX5" fmla="*/ 354015 w 577280"/>
                    <a:gd name="connsiteY5" fmla="*/ 59115 h 130706"/>
                    <a:gd name="connsiteX6" fmla="*/ 263527 w 577280"/>
                    <a:gd name="connsiteY6" fmla="*/ 78165 h 130706"/>
                    <a:gd name="connsiteX7" fmla="*/ 2 w 577280"/>
                    <a:gd name="connsiteY7" fmla="*/ 130553 h 13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7280" h="130706">
                      <a:moveTo>
                        <a:pt x="2" y="130553"/>
                      </a:moveTo>
                      <a:cubicBezTo>
                        <a:pt x="-792" y="132670"/>
                        <a:pt x="162721" y="112561"/>
                        <a:pt x="258765" y="90865"/>
                      </a:cubicBezTo>
                      <a:cubicBezTo>
                        <a:pt x="354809" y="69169"/>
                        <a:pt x="559067" y="5934"/>
                        <a:pt x="576265" y="378"/>
                      </a:cubicBezTo>
                      <a:cubicBezTo>
                        <a:pt x="593463" y="-5178"/>
                        <a:pt x="386823" y="52236"/>
                        <a:pt x="361952" y="57528"/>
                      </a:cubicBezTo>
                      <a:cubicBezTo>
                        <a:pt x="337081" y="62820"/>
                        <a:pt x="428363" y="31864"/>
                        <a:pt x="427040" y="32128"/>
                      </a:cubicBezTo>
                      <a:cubicBezTo>
                        <a:pt x="425717" y="32392"/>
                        <a:pt x="381267" y="51442"/>
                        <a:pt x="354015" y="59115"/>
                      </a:cubicBezTo>
                      <a:cubicBezTo>
                        <a:pt x="326763" y="66788"/>
                        <a:pt x="324117" y="70492"/>
                        <a:pt x="263527" y="78165"/>
                      </a:cubicBezTo>
                      <a:cubicBezTo>
                        <a:pt x="202937" y="85838"/>
                        <a:pt x="796" y="128436"/>
                        <a:pt x="2" y="1305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" name="フリーフォーム: 図形 61">
                  <a:extLst>
                    <a:ext uri="{FF2B5EF4-FFF2-40B4-BE49-F238E27FC236}">
                      <a16:creationId xmlns:a16="http://schemas.microsoft.com/office/drawing/2014/main" id="{B4EFD670-82A9-4295-A678-241D69AC32E9}"/>
                    </a:ext>
                  </a:extLst>
                </p:cNvPr>
                <p:cNvSpPr/>
                <p:nvPr/>
              </p:nvSpPr>
              <p:spPr>
                <a:xfrm>
                  <a:off x="4362426" y="6286476"/>
                  <a:ext cx="755872" cy="232149"/>
                </a:xfrm>
                <a:custGeom>
                  <a:avLst/>
                  <a:gdLst>
                    <a:gd name="connsiteX0" fmla="*/ 755674 w 755872"/>
                    <a:gd name="connsiteY0" fmla="*/ 24 h 232149"/>
                    <a:gd name="connsiteX1" fmla="*/ 588457 w 755872"/>
                    <a:gd name="connsiteY1" fmla="*/ 59291 h 232149"/>
                    <a:gd name="connsiteX2" fmla="*/ 414891 w 755872"/>
                    <a:gd name="connsiteY2" fmla="*/ 165124 h 232149"/>
                    <a:gd name="connsiteX3" fmla="*/ 302707 w 755872"/>
                    <a:gd name="connsiteY3" fmla="*/ 201107 h 232149"/>
                    <a:gd name="connsiteX4" fmla="*/ 24 w 755872"/>
                    <a:gd name="connsiteY4" fmla="*/ 190524 h 232149"/>
                    <a:gd name="connsiteX5" fmla="*/ 285774 w 755872"/>
                    <a:gd name="connsiteY5" fmla="*/ 228624 h 232149"/>
                    <a:gd name="connsiteX6" fmla="*/ 275191 w 755872"/>
                    <a:gd name="connsiteY6" fmla="*/ 220157 h 232149"/>
                    <a:gd name="connsiteX7" fmla="*/ 395841 w 755872"/>
                    <a:gd name="connsiteY7" fmla="*/ 137607 h 232149"/>
                    <a:gd name="connsiteX8" fmla="*/ 554591 w 755872"/>
                    <a:gd name="connsiteY8" fmla="*/ 65641 h 232149"/>
                    <a:gd name="connsiteX9" fmla="*/ 755674 w 755872"/>
                    <a:gd name="connsiteY9" fmla="*/ 24 h 232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5872" h="232149">
                      <a:moveTo>
                        <a:pt x="755674" y="24"/>
                      </a:moveTo>
                      <a:cubicBezTo>
                        <a:pt x="761318" y="-1034"/>
                        <a:pt x="645254" y="31774"/>
                        <a:pt x="588457" y="59291"/>
                      </a:cubicBezTo>
                      <a:cubicBezTo>
                        <a:pt x="531660" y="86808"/>
                        <a:pt x="462516" y="141488"/>
                        <a:pt x="414891" y="165124"/>
                      </a:cubicBezTo>
                      <a:cubicBezTo>
                        <a:pt x="367266" y="188760"/>
                        <a:pt x="371851" y="196874"/>
                        <a:pt x="302707" y="201107"/>
                      </a:cubicBezTo>
                      <a:cubicBezTo>
                        <a:pt x="233563" y="205340"/>
                        <a:pt x="2846" y="185938"/>
                        <a:pt x="24" y="190524"/>
                      </a:cubicBezTo>
                      <a:cubicBezTo>
                        <a:pt x="-2798" y="195110"/>
                        <a:pt x="239913" y="223685"/>
                        <a:pt x="285774" y="228624"/>
                      </a:cubicBezTo>
                      <a:cubicBezTo>
                        <a:pt x="331635" y="233563"/>
                        <a:pt x="256846" y="235327"/>
                        <a:pt x="275191" y="220157"/>
                      </a:cubicBezTo>
                      <a:cubicBezTo>
                        <a:pt x="293536" y="204987"/>
                        <a:pt x="349274" y="163360"/>
                        <a:pt x="395841" y="137607"/>
                      </a:cubicBezTo>
                      <a:cubicBezTo>
                        <a:pt x="442408" y="111854"/>
                        <a:pt x="487211" y="85749"/>
                        <a:pt x="554591" y="65641"/>
                      </a:cubicBezTo>
                      <a:cubicBezTo>
                        <a:pt x="621971" y="45533"/>
                        <a:pt x="750030" y="1082"/>
                        <a:pt x="755674" y="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" name="フリーフォーム: 図形 62">
                  <a:extLst>
                    <a:ext uri="{FF2B5EF4-FFF2-40B4-BE49-F238E27FC236}">
                      <a16:creationId xmlns:a16="http://schemas.microsoft.com/office/drawing/2014/main" id="{3731FF11-7B33-45BA-AF28-C7788E3FA287}"/>
                    </a:ext>
                  </a:extLst>
                </p:cNvPr>
                <p:cNvSpPr/>
                <p:nvPr/>
              </p:nvSpPr>
              <p:spPr>
                <a:xfrm>
                  <a:off x="3804850" y="5876208"/>
                  <a:ext cx="555512" cy="607177"/>
                </a:xfrm>
                <a:custGeom>
                  <a:avLst/>
                  <a:gdLst>
                    <a:gd name="connsiteX0" fmla="*/ 917 w 555512"/>
                    <a:gd name="connsiteY0" fmla="*/ 1775 h 607177"/>
                    <a:gd name="connsiteX1" fmla="*/ 267617 w 555512"/>
                    <a:gd name="connsiteY1" fmla="*/ 420875 h 607177"/>
                    <a:gd name="connsiteX2" fmla="*/ 136383 w 555512"/>
                    <a:gd name="connsiteY2" fmla="*/ 177459 h 607177"/>
                    <a:gd name="connsiteX3" fmla="*/ 257033 w 555512"/>
                    <a:gd name="connsiteY3" fmla="*/ 384892 h 607177"/>
                    <a:gd name="connsiteX4" fmla="*/ 329000 w 555512"/>
                    <a:gd name="connsiteY4" fmla="*/ 478025 h 607177"/>
                    <a:gd name="connsiteX5" fmla="*/ 555483 w 555512"/>
                    <a:gd name="connsiteY5" fmla="*/ 607142 h 607177"/>
                    <a:gd name="connsiteX6" fmla="*/ 343817 w 555512"/>
                    <a:gd name="connsiteY6" fmla="*/ 465325 h 607177"/>
                    <a:gd name="connsiteX7" fmla="*/ 185067 w 555512"/>
                    <a:gd name="connsiteY7" fmla="*/ 276942 h 607177"/>
                    <a:gd name="connsiteX8" fmla="*/ 917 w 555512"/>
                    <a:gd name="connsiteY8" fmla="*/ 1775 h 607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5512" h="607177">
                      <a:moveTo>
                        <a:pt x="917" y="1775"/>
                      </a:moveTo>
                      <a:cubicBezTo>
                        <a:pt x="14675" y="25764"/>
                        <a:pt x="245039" y="391594"/>
                        <a:pt x="267617" y="420875"/>
                      </a:cubicBezTo>
                      <a:cubicBezTo>
                        <a:pt x="290195" y="450156"/>
                        <a:pt x="138147" y="183456"/>
                        <a:pt x="136383" y="177459"/>
                      </a:cubicBezTo>
                      <a:cubicBezTo>
                        <a:pt x="134619" y="171462"/>
                        <a:pt x="224930" y="334798"/>
                        <a:pt x="257033" y="384892"/>
                      </a:cubicBezTo>
                      <a:cubicBezTo>
                        <a:pt x="289136" y="434986"/>
                        <a:pt x="279258" y="440983"/>
                        <a:pt x="329000" y="478025"/>
                      </a:cubicBezTo>
                      <a:cubicBezTo>
                        <a:pt x="378742" y="515067"/>
                        <a:pt x="553014" y="609259"/>
                        <a:pt x="555483" y="607142"/>
                      </a:cubicBezTo>
                      <a:cubicBezTo>
                        <a:pt x="557953" y="605025"/>
                        <a:pt x="405553" y="520358"/>
                        <a:pt x="343817" y="465325"/>
                      </a:cubicBezTo>
                      <a:cubicBezTo>
                        <a:pt x="282081" y="410292"/>
                        <a:pt x="238336" y="350320"/>
                        <a:pt x="185067" y="276942"/>
                      </a:cubicBezTo>
                      <a:cubicBezTo>
                        <a:pt x="131798" y="203564"/>
                        <a:pt x="-12841" y="-22214"/>
                        <a:pt x="917" y="17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4" name="フリーフォーム: 図形 1023">
                  <a:extLst>
                    <a:ext uri="{FF2B5EF4-FFF2-40B4-BE49-F238E27FC236}">
                      <a16:creationId xmlns:a16="http://schemas.microsoft.com/office/drawing/2014/main" id="{2C0E74A5-C44F-4DEC-A0C5-DD52A6C2A717}"/>
                    </a:ext>
                  </a:extLst>
                </p:cNvPr>
                <p:cNvSpPr/>
                <p:nvPr/>
              </p:nvSpPr>
              <p:spPr>
                <a:xfrm>
                  <a:off x="3499948" y="4484337"/>
                  <a:ext cx="198388" cy="1038369"/>
                </a:xfrm>
                <a:custGeom>
                  <a:avLst/>
                  <a:gdLst>
                    <a:gd name="connsiteX0" fmla="*/ 172 w 198388"/>
                    <a:gd name="connsiteY0" fmla="*/ 16543 h 1038369"/>
                    <a:gd name="connsiteX1" fmla="*/ 76372 w 198388"/>
                    <a:gd name="connsiteY1" fmla="*/ 666783 h 1038369"/>
                    <a:gd name="connsiteX2" fmla="*/ 71292 w 198388"/>
                    <a:gd name="connsiteY2" fmla="*/ 422943 h 1038369"/>
                    <a:gd name="connsiteX3" fmla="*/ 198292 w 198388"/>
                    <a:gd name="connsiteY3" fmla="*/ 1032543 h 1038369"/>
                    <a:gd name="connsiteX4" fmla="*/ 91612 w 198388"/>
                    <a:gd name="connsiteY4" fmla="*/ 702343 h 1038369"/>
                    <a:gd name="connsiteX5" fmla="*/ 56052 w 198388"/>
                    <a:gd name="connsiteY5" fmla="*/ 234983 h 1038369"/>
                    <a:gd name="connsiteX6" fmla="*/ 172 w 198388"/>
                    <a:gd name="connsiteY6" fmla="*/ 16543 h 1038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8388" h="1038369">
                      <a:moveTo>
                        <a:pt x="172" y="16543"/>
                      </a:moveTo>
                      <a:cubicBezTo>
                        <a:pt x="3559" y="88510"/>
                        <a:pt x="64519" y="599050"/>
                        <a:pt x="76372" y="666783"/>
                      </a:cubicBezTo>
                      <a:cubicBezTo>
                        <a:pt x="88225" y="734516"/>
                        <a:pt x="50972" y="361983"/>
                        <a:pt x="71292" y="422943"/>
                      </a:cubicBezTo>
                      <a:cubicBezTo>
                        <a:pt x="91612" y="483903"/>
                        <a:pt x="194905" y="985976"/>
                        <a:pt x="198292" y="1032543"/>
                      </a:cubicBezTo>
                      <a:cubicBezTo>
                        <a:pt x="201679" y="1079110"/>
                        <a:pt x="115319" y="835270"/>
                        <a:pt x="91612" y="702343"/>
                      </a:cubicBezTo>
                      <a:cubicBezTo>
                        <a:pt x="67905" y="569416"/>
                        <a:pt x="67905" y="345896"/>
                        <a:pt x="56052" y="234983"/>
                      </a:cubicBezTo>
                      <a:cubicBezTo>
                        <a:pt x="44199" y="124070"/>
                        <a:pt x="-3215" y="-55424"/>
                        <a:pt x="172" y="165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5" name="フリーフォーム: 図形 1024">
                  <a:extLst>
                    <a:ext uri="{FF2B5EF4-FFF2-40B4-BE49-F238E27FC236}">
                      <a16:creationId xmlns:a16="http://schemas.microsoft.com/office/drawing/2014/main" id="{4A3F049C-AD2B-4818-BE5C-D50A728EE966}"/>
                    </a:ext>
                  </a:extLst>
                </p:cNvPr>
                <p:cNvSpPr/>
                <p:nvPr/>
              </p:nvSpPr>
              <p:spPr>
                <a:xfrm>
                  <a:off x="3704570" y="5509156"/>
                  <a:ext cx="105660" cy="361866"/>
                </a:xfrm>
                <a:custGeom>
                  <a:avLst/>
                  <a:gdLst>
                    <a:gd name="connsiteX0" fmla="*/ 655 w 105660"/>
                    <a:gd name="connsiteY0" fmla="*/ 8994 h 361866"/>
                    <a:gd name="connsiteX1" fmla="*/ 99080 w 105660"/>
                    <a:gd name="connsiteY1" fmla="*/ 358244 h 361866"/>
                    <a:gd name="connsiteX2" fmla="*/ 76855 w 105660"/>
                    <a:gd name="connsiteY2" fmla="*/ 199494 h 361866"/>
                    <a:gd name="connsiteX3" fmla="*/ 105430 w 105660"/>
                    <a:gd name="connsiteY3" fmla="*/ 339194 h 361866"/>
                    <a:gd name="connsiteX4" fmla="*/ 57805 w 105660"/>
                    <a:gd name="connsiteY4" fmla="*/ 120119 h 361866"/>
                    <a:gd name="connsiteX5" fmla="*/ 655 w 105660"/>
                    <a:gd name="connsiteY5" fmla="*/ 8994 h 361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5660" h="361866">
                      <a:moveTo>
                        <a:pt x="655" y="8994"/>
                      </a:moveTo>
                      <a:cubicBezTo>
                        <a:pt x="7534" y="48681"/>
                        <a:pt x="86380" y="326494"/>
                        <a:pt x="99080" y="358244"/>
                      </a:cubicBezTo>
                      <a:cubicBezTo>
                        <a:pt x="111780" y="389994"/>
                        <a:pt x="75797" y="202669"/>
                        <a:pt x="76855" y="199494"/>
                      </a:cubicBezTo>
                      <a:cubicBezTo>
                        <a:pt x="77913" y="196319"/>
                        <a:pt x="108605" y="352423"/>
                        <a:pt x="105430" y="339194"/>
                      </a:cubicBezTo>
                      <a:cubicBezTo>
                        <a:pt x="102255" y="325965"/>
                        <a:pt x="72622" y="169331"/>
                        <a:pt x="57805" y="120119"/>
                      </a:cubicBezTo>
                      <a:cubicBezTo>
                        <a:pt x="42988" y="70907"/>
                        <a:pt x="-6224" y="-30693"/>
                        <a:pt x="655" y="899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7" name="フリーフォーム: 図形 1026">
                  <a:extLst>
                    <a:ext uri="{FF2B5EF4-FFF2-40B4-BE49-F238E27FC236}">
                      <a16:creationId xmlns:a16="http://schemas.microsoft.com/office/drawing/2014/main" id="{A029817C-19D6-48F1-BC11-951AD1CF6E16}"/>
                    </a:ext>
                  </a:extLst>
                </p:cNvPr>
                <p:cNvSpPr/>
                <p:nvPr/>
              </p:nvSpPr>
              <p:spPr>
                <a:xfrm>
                  <a:off x="3483446" y="3686104"/>
                  <a:ext cx="113967" cy="836699"/>
                </a:xfrm>
                <a:custGeom>
                  <a:avLst/>
                  <a:gdLst>
                    <a:gd name="connsiteX0" fmla="*/ 113829 w 113967"/>
                    <a:gd name="connsiteY0" fmla="*/ 71 h 836699"/>
                    <a:gd name="connsiteX1" fmla="*/ 9054 w 113967"/>
                    <a:gd name="connsiteY1" fmla="*/ 339796 h 836699"/>
                    <a:gd name="connsiteX2" fmla="*/ 5879 w 113967"/>
                    <a:gd name="connsiteY2" fmla="*/ 663646 h 836699"/>
                    <a:gd name="connsiteX3" fmla="*/ 12229 w 113967"/>
                    <a:gd name="connsiteY3" fmla="*/ 530296 h 836699"/>
                    <a:gd name="connsiteX4" fmla="*/ 28104 w 113967"/>
                    <a:gd name="connsiteY4" fmla="*/ 828746 h 836699"/>
                    <a:gd name="connsiteX5" fmla="*/ 40804 w 113967"/>
                    <a:gd name="connsiteY5" fmla="*/ 717621 h 836699"/>
                    <a:gd name="connsiteX6" fmla="*/ 31279 w 113967"/>
                    <a:gd name="connsiteY6" fmla="*/ 368371 h 836699"/>
                    <a:gd name="connsiteX7" fmla="*/ 113829 w 113967"/>
                    <a:gd name="connsiteY7" fmla="*/ 71 h 836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3967" h="836699">
                      <a:moveTo>
                        <a:pt x="113829" y="71"/>
                      </a:moveTo>
                      <a:cubicBezTo>
                        <a:pt x="110125" y="-4691"/>
                        <a:pt x="27046" y="229200"/>
                        <a:pt x="9054" y="339796"/>
                      </a:cubicBezTo>
                      <a:cubicBezTo>
                        <a:pt x="-8938" y="450392"/>
                        <a:pt x="5350" y="631896"/>
                        <a:pt x="5879" y="663646"/>
                      </a:cubicBezTo>
                      <a:cubicBezTo>
                        <a:pt x="6408" y="695396"/>
                        <a:pt x="8525" y="502779"/>
                        <a:pt x="12229" y="530296"/>
                      </a:cubicBezTo>
                      <a:cubicBezTo>
                        <a:pt x="15933" y="557813"/>
                        <a:pt x="23342" y="797525"/>
                        <a:pt x="28104" y="828746"/>
                      </a:cubicBezTo>
                      <a:cubicBezTo>
                        <a:pt x="32866" y="859967"/>
                        <a:pt x="40275" y="794350"/>
                        <a:pt x="40804" y="717621"/>
                      </a:cubicBezTo>
                      <a:cubicBezTo>
                        <a:pt x="41333" y="640892"/>
                        <a:pt x="16462" y="484788"/>
                        <a:pt x="31279" y="368371"/>
                      </a:cubicBezTo>
                      <a:cubicBezTo>
                        <a:pt x="46096" y="251954"/>
                        <a:pt x="117533" y="4833"/>
                        <a:pt x="113829" y="7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8" name="フリーフォーム: 図形 1027">
                  <a:extLst>
                    <a:ext uri="{FF2B5EF4-FFF2-40B4-BE49-F238E27FC236}">
                      <a16:creationId xmlns:a16="http://schemas.microsoft.com/office/drawing/2014/main" id="{170C0A2C-C27B-43E4-9820-5C035823FC5A}"/>
                    </a:ext>
                  </a:extLst>
                </p:cNvPr>
                <p:cNvSpPr/>
                <p:nvPr/>
              </p:nvSpPr>
              <p:spPr>
                <a:xfrm>
                  <a:off x="3651245" y="2882247"/>
                  <a:ext cx="476256" cy="788147"/>
                </a:xfrm>
                <a:custGeom>
                  <a:avLst/>
                  <a:gdLst>
                    <a:gd name="connsiteX0" fmla="*/ 476255 w 476256"/>
                    <a:gd name="connsiteY0" fmla="*/ 653 h 788147"/>
                    <a:gd name="connsiteX1" fmla="*/ 215905 w 476256"/>
                    <a:gd name="connsiteY1" fmla="*/ 280053 h 788147"/>
                    <a:gd name="connsiteX2" fmla="*/ 136530 w 476256"/>
                    <a:gd name="connsiteY2" fmla="*/ 419753 h 788147"/>
                    <a:gd name="connsiteX3" fmla="*/ 254005 w 476256"/>
                    <a:gd name="connsiteY3" fmla="*/ 280053 h 788147"/>
                    <a:gd name="connsiteX4" fmla="*/ 76205 w 476256"/>
                    <a:gd name="connsiteY4" fmla="*/ 629303 h 788147"/>
                    <a:gd name="connsiteX5" fmla="*/ 5 w 476256"/>
                    <a:gd name="connsiteY5" fmla="*/ 788053 h 788147"/>
                    <a:gd name="connsiteX6" fmla="*/ 73030 w 476256"/>
                    <a:gd name="connsiteY6" fmla="*/ 610253 h 788147"/>
                    <a:gd name="connsiteX7" fmla="*/ 212730 w 476256"/>
                    <a:gd name="connsiteY7" fmla="*/ 365778 h 788147"/>
                    <a:gd name="connsiteX8" fmla="*/ 476255 w 476256"/>
                    <a:gd name="connsiteY8" fmla="*/ 653 h 788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6256" h="788147">
                      <a:moveTo>
                        <a:pt x="476255" y="653"/>
                      </a:moveTo>
                      <a:cubicBezTo>
                        <a:pt x="476784" y="-13635"/>
                        <a:pt x="272526" y="210203"/>
                        <a:pt x="215905" y="280053"/>
                      </a:cubicBezTo>
                      <a:cubicBezTo>
                        <a:pt x="159284" y="349903"/>
                        <a:pt x="130180" y="419753"/>
                        <a:pt x="136530" y="419753"/>
                      </a:cubicBezTo>
                      <a:cubicBezTo>
                        <a:pt x="142880" y="419753"/>
                        <a:pt x="264059" y="245128"/>
                        <a:pt x="254005" y="280053"/>
                      </a:cubicBezTo>
                      <a:cubicBezTo>
                        <a:pt x="243951" y="314978"/>
                        <a:pt x="118538" y="544636"/>
                        <a:pt x="76205" y="629303"/>
                      </a:cubicBezTo>
                      <a:cubicBezTo>
                        <a:pt x="33872" y="713970"/>
                        <a:pt x="534" y="791228"/>
                        <a:pt x="5" y="788053"/>
                      </a:cubicBezTo>
                      <a:cubicBezTo>
                        <a:pt x="-524" y="784878"/>
                        <a:pt x="37576" y="680632"/>
                        <a:pt x="73030" y="610253"/>
                      </a:cubicBezTo>
                      <a:cubicBezTo>
                        <a:pt x="108484" y="539874"/>
                        <a:pt x="147642" y="459970"/>
                        <a:pt x="212730" y="365778"/>
                      </a:cubicBezTo>
                      <a:cubicBezTo>
                        <a:pt x="277817" y="271586"/>
                        <a:pt x="475726" y="14941"/>
                        <a:pt x="476255" y="6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9" name="フリーフォーム: 図形 1028">
                  <a:extLst>
                    <a:ext uri="{FF2B5EF4-FFF2-40B4-BE49-F238E27FC236}">
                      <a16:creationId xmlns:a16="http://schemas.microsoft.com/office/drawing/2014/main" id="{BC97F235-6C9E-4888-8067-3F167B88520C}"/>
                    </a:ext>
                  </a:extLst>
                </p:cNvPr>
                <p:cNvSpPr/>
                <p:nvPr/>
              </p:nvSpPr>
              <p:spPr>
                <a:xfrm>
                  <a:off x="3356642" y="2353548"/>
                  <a:ext cx="258968" cy="1160178"/>
                </a:xfrm>
                <a:custGeom>
                  <a:avLst/>
                  <a:gdLst>
                    <a:gd name="connsiteX0" fmla="*/ 182425 w 258968"/>
                    <a:gd name="connsiteY0" fmla="*/ 8652 h 1160178"/>
                    <a:gd name="connsiteX1" fmla="*/ 13091 w 258968"/>
                    <a:gd name="connsiteY1" fmla="*/ 389652 h 1160178"/>
                    <a:gd name="connsiteX2" fmla="*/ 13091 w 258968"/>
                    <a:gd name="connsiteY2" fmla="*/ 330385 h 1160178"/>
                    <a:gd name="connsiteX3" fmla="*/ 17325 w 258968"/>
                    <a:gd name="connsiteY3" fmla="*/ 664819 h 1160178"/>
                    <a:gd name="connsiteX4" fmla="*/ 13091 w 258968"/>
                    <a:gd name="connsiteY4" fmla="*/ 626719 h 1160178"/>
                    <a:gd name="connsiteX5" fmla="*/ 207825 w 258968"/>
                    <a:gd name="connsiteY5" fmla="*/ 978085 h 1160178"/>
                    <a:gd name="connsiteX6" fmla="*/ 258625 w 258968"/>
                    <a:gd name="connsiteY6" fmla="*/ 1160119 h 1160178"/>
                    <a:gd name="connsiteX7" fmla="*/ 220525 w 258968"/>
                    <a:gd name="connsiteY7" fmla="*/ 995019 h 1160178"/>
                    <a:gd name="connsiteX8" fmla="*/ 59658 w 258968"/>
                    <a:gd name="connsiteY8" fmla="*/ 745252 h 1160178"/>
                    <a:gd name="connsiteX9" fmla="*/ 25791 w 258968"/>
                    <a:gd name="connsiteY9" fmla="*/ 546285 h 1160178"/>
                    <a:gd name="connsiteX10" fmla="*/ 51191 w 258968"/>
                    <a:gd name="connsiteY10" fmla="*/ 321919 h 1160178"/>
                    <a:gd name="connsiteX11" fmla="*/ 93525 w 258968"/>
                    <a:gd name="connsiteY11" fmla="*/ 139885 h 1160178"/>
                    <a:gd name="connsiteX12" fmla="*/ 182425 w 258968"/>
                    <a:gd name="connsiteY12" fmla="*/ 8652 h 1160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8968" h="1160178">
                      <a:moveTo>
                        <a:pt x="182425" y="8652"/>
                      </a:moveTo>
                      <a:cubicBezTo>
                        <a:pt x="169019" y="50280"/>
                        <a:pt x="41313" y="336030"/>
                        <a:pt x="13091" y="389652"/>
                      </a:cubicBezTo>
                      <a:cubicBezTo>
                        <a:pt x="-15131" y="443274"/>
                        <a:pt x="12385" y="284524"/>
                        <a:pt x="13091" y="330385"/>
                      </a:cubicBezTo>
                      <a:cubicBezTo>
                        <a:pt x="13797" y="376246"/>
                        <a:pt x="17325" y="615430"/>
                        <a:pt x="17325" y="664819"/>
                      </a:cubicBezTo>
                      <a:cubicBezTo>
                        <a:pt x="17325" y="714208"/>
                        <a:pt x="-18659" y="574508"/>
                        <a:pt x="13091" y="626719"/>
                      </a:cubicBezTo>
                      <a:cubicBezTo>
                        <a:pt x="44841" y="678930"/>
                        <a:pt x="166903" y="889185"/>
                        <a:pt x="207825" y="978085"/>
                      </a:cubicBezTo>
                      <a:cubicBezTo>
                        <a:pt x="248747" y="1066985"/>
                        <a:pt x="256508" y="1157297"/>
                        <a:pt x="258625" y="1160119"/>
                      </a:cubicBezTo>
                      <a:cubicBezTo>
                        <a:pt x="260742" y="1162941"/>
                        <a:pt x="253686" y="1064163"/>
                        <a:pt x="220525" y="995019"/>
                      </a:cubicBezTo>
                      <a:cubicBezTo>
                        <a:pt x="187364" y="925875"/>
                        <a:pt x="92114" y="820041"/>
                        <a:pt x="59658" y="745252"/>
                      </a:cubicBezTo>
                      <a:cubicBezTo>
                        <a:pt x="27202" y="670463"/>
                        <a:pt x="27202" y="616840"/>
                        <a:pt x="25791" y="546285"/>
                      </a:cubicBezTo>
                      <a:cubicBezTo>
                        <a:pt x="24380" y="475730"/>
                        <a:pt x="39902" y="389652"/>
                        <a:pt x="51191" y="321919"/>
                      </a:cubicBezTo>
                      <a:cubicBezTo>
                        <a:pt x="62480" y="254186"/>
                        <a:pt x="72358" y="193507"/>
                        <a:pt x="93525" y="139885"/>
                      </a:cubicBezTo>
                      <a:cubicBezTo>
                        <a:pt x="114692" y="86263"/>
                        <a:pt x="195831" y="-32976"/>
                        <a:pt x="182425" y="86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0" name="フリーフォーム: 図形 1029">
                  <a:extLst>
                    <a:ext uri="{FF2B5EF4-FFF2-40B4-BE49-F238E27FC236}">
                      <a16:creationId xmlns:a16="http://schemas.microsoft.com/office/drawing/2014/main" id="{0B15BFA6-4F35-4532-8E67-A64A543FA902}"/>
                    </a:ext>
                  </a:extLst>
                </p:cNvPr>
                <p:cNvSpPr/>
                <p:nvPr/>
              </p:nvSpPr>
              <p:spPr>
                <a:xfrm>
                  <a:off x="3572543" y="2832030"/>
                  <a:ext cx="508805" cy="780580"/>
                </a:xfrm>
                <a:custGeom>
                  <a:avLst/>
                  <a:gdLst>
                    <a:gd name="connsiteX0" fmla="*/ 508390 w 508805"/>
                    <a:gd name="connsiteY0" fmla="*/ 70 h 780580"/>
                    <a:gd name="connsiteX1" fmla="*/ 199357 w 508805"/>
                    <a:gd name="connsiteY1" fmla="*/ 224437 h 780580"/>
                    <a:gd name="connsiteX2" fmla="*/ 390 w 508805"/>
                    <a:gd name="connsiteY2" fmla="*/ 779003 h 780580"/>
                    <a:gd name="connsiteX3" fmla="*/ 148557 w 508805"/>
                    <a:gd name="connsiteY3" fmla="*/ 393770 h 780580"/>
                    <a:gd name="connsiteX4" fmla="*/ 148557 w 508805"/>
                    <a:gd name="connsiteY4" fmla="*/ 453037 h 780580"/>
                    <a:gd name="connsiteX5" fmla="*/ 262857 w 508805"/>
                    <a:gd name="connsiteY5" fmla="*/ 203270 h 780580"/>
                    <a:gd name="connsiteX6" fmla="*/ 508390 w 508805"/>
                    <a:gd name="connsiteY6" fmla="*/ 70 h 780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8805" h="780580">
                      <a:moveTo>
                        <a:pt x="508390" y="70"/>
                      </a:moveTo>
                      <a:cubicBezTo>
                        <a:pt x="497807" y="3598"/>
                        <a:pt x="284024" y="94615"/>
                        <a:pt x="199357" y="224437"/>
                      </a:cubicBezTo>
                      <a:cubicBezTo>
                        <a:pt x="114690" y="354259"/>
                        <a:pt x="8857" y="750781"/>
                        <a:pt x="390" y="779003"/>
                      </a:cubicBezTo>
                      <a:cubicBezTo>
                        <a:pt x="-8077" y="807225"/>
                        <a:pt x="123863" y="448098"/>
                        <a:pt x="148557" y="393770"/>
                      </a:cubicBezTo>
                      <a:cubicBezTo>
                        <a:pt x="173251" y="339442"/>
                        <a:pt x="129507" y="484787"/>
                        <a:pt x="148557" y="453037"/>
                      </a:cubicBezTo>
                      <a:cubicBezTo>
                        <a:pt x="167607" y="421287"/>
                        <a:pt x="201474" y="280176"/>
                        <a:pt x="262857" y="203270"/>
                      </a:cubicBezTo>
                      <a:cubicBezTo>
                        <a:pt x="324240" y="126364"/>
                        <a:pt x="518973" y="-3458"/>
                        <a:pt x="508390" y="7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1" name="フリーフォーム: 図形 1030">
                  <a:extLst>
                    <a:ext uri="{FF2B5EF4-FFF2-40B4-BE49-F238E27FC236}">
                      <a16:creationId xmlns:a16="http://schemas.microsoft.com/office/drawing/2014/main" id="{2D68D0AF-2C0D-4B25-A68C-3277591E95C7}"/>
                    </a:ext>
                  </a:extLst>
                </p:cNvPr>
                <p:cNvSpPr/>
                <p:nvPr/>
              </p:nvSpPr>
              <p:spPr>
                <a:xfrm>
                  <a:off x="3562287" y="2433618"/>
                  <a:ext cx="398570" cy="558272"/>
                </a:xfrm>
                <a:custGeom>
                  <a:avLst/>
                  <a:gdLst>
                    <a:gd name="connsiteX0" fmla="*/ 52451 w 398570"/>
                    <a:gd name="connsiteY0" fmla="*/ 20 h 558272"/>
                    <a:gd name="connsiteX1" fmla="*/ 23876 w 398570"/>
                    <a:gd name="connsiteY1" fmla="*/ 169882 h 558272"/>
                    <a:gd name="connsiteX2" fmla="*/ 117538 w 398570"/>
                    <a:gd name="connsiteY2" fmla="*/ 271482 h 558272"/>
                    <a:gd name="connsiteX3" fmla="*/ 127063 w 398570"/>
                    <a:gd name="connsiteY3" fmla="*/ 346095 h 558272"/>
                    <a:gd name="connsiteX4" fmla="*/ 141351 w 398570"/>
                    <a:gd name="connsiteY4" fmla="*/ 492145 h 558272"/>
                    <a:gd name="connsiteX5" fmla="*/ 195326 w 398570"/>
                    <a:gd name="connsiteY5" fmla="*/ 549295 h 558272"/>
                    <a:gd name="connsiteX6" fmla="*/ 238188 w 398570"/>
                    <a:gd name="connsiteY6" fmla="*/ 523895 h 558272"/>
                    <a:gd name="connsiteX7" fmla="*/ 238188 w 398570"/>
                    <a:gd name="connsiteY7" fmla="*/ 468332 h 558272"/>
                    <a:gd name="connsiteX8" fmla="*/ 242951 w 398570"/>
                    <a:gd name="connsiteY8" fmla="*/ 392132 h 558272"/>
                    <a:gd name="connsiteX9" fmla="*/ 398526 w 398570"/>
                    <a:gd name="connsiteY9" fmla="*/ 287357 h 558272"/>
                    <a:gd name="connsiteX10" fmla="*/ 258826 w 398570"/>
                    <a:gd name="connsiteY10" fmla="*/ 368320 h 558272"/>
                    <a:gd name="connsiteX11" fmla="*/ 247713 w 398570"/>
                    <a:gd name="connsiteY11" fmla="*/ 415945 h 558272"/>
                    <a:gd name="connsiteX12" fmla="*/ 185801 w 398570"/>
                    <a:gd name="connsiteY12" fmla="*/ 557232 h 558272"/>
                    <a:gd name="connsiteX13" fmla="*/ 119126 w 398570"/>
                    <a:gd name="connsiteY13" fmla="*/ 471507 h 558272"/>
                    <a:gd name="connsiteX14" fmla="*/ 98488 w 398570"/>
                    <a:gd name="connsiteY14" fmla="*/ 314345 h 558272"/>
                    <a:gd name="connsiteX15" fmla="*/ 54038 w 398570"/>
                    <a:gd name="connsiteY15" fmla="*/ 241320 h 558272"/>
                    <a:gd name="connsiteX16" fmla="*/ 63 w 398570"/>
                    <a:gd name="connsiteY16" fmla="*/ 180995 h 558272"/>
                    <a:gd name="connsiteX17" fmla="*/ 52451 w 398570"/>
                    <a:gd name="connsiteY17" fmla="*/ 20 h 558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98570" h="558272">
                      <a:moveTo>
                        <a:pt x="52451" y="20"/>
                      </a:moveTo>
                      <a:cubicBezTo>
                        <a:pt x="56420" y="-1832"/>
                        <a:pt x="13028" y="124638"/>
                        <a:pt x="23876" y="169882"/>
                      </a:cubicBezTo>
                      <a:cubicBezTo>
                        <a:pt x="34724" y="215126"/>
                        <a:pt x="100340" y="242113"/>
                        <a:pt x="117538" y="271482"/>
                      </a:cubicBezTo>
                      <a:cubicBezTo>
                        <a:pt x="134736" y="300851"/>
                        <a:pt x="123094" y="309318"/>
                        <a:pt x="127063" y="346095"/>
                      </a:cubicBezTo>
                      <a:cubicBezTo>
                        <a:pt x="131032" y="382872"/>
                        <a:pt x="129974" y="458278"/>
                        <a:pt x="141351" y="492145"/>
                      </a:cubicBezTo>
                      <a:cubicBezTo>
                        <a:pt x="152728" y="526012"/>
                        <a:pt x="179187" y="544003"/>
                        <a:pt x="195326" y="549295"/>
                      </a:cubicBezTo>
                      <a:cubicBezTo>
                        <a:pt x="211465" y="554587"/>
                        <a:pt x="231044" y="537389"/>
                        <a:pt x="238188" y="523895"/>
                      </a:cubicBezTo>
                      <a:cubicBezTo>
                        <a:pt x="245332" y="510401"/>
                        <a:pt x="237394" y="490292"/>
                        <a:pt x="238188" y="468332"/>
                      </a:cubicBezTo>
                      <a:cubicBezTo>
                        <a:pt x="238982" y="446372"/>
                        <a:pt x="216228" y="422294"/>
                        <a:pt x="242951" y="392132"/>
                      </a:cubicBezTo>
                      <a:cubicBezTo>
                        <a:pt x="269674" y="361970"/>
                        <a:pt x="395880" y="291326"/>
                        <a:pt x="398526" y="287357"/>
                      </a:cubicBezTo>
                      <a:cubicBezTo>
                        <a:pt x="401172" y="283388"/>
                        <a:pt x="283961" y="346889"/>
                        <a:pt x="258826" y="368320"/>
                      </a:cubicBezTo>
                      <a:cubicBezTo>
                        <a:pt x="233691" y="389751"/>
                        <a:pt x="259884" y="384460"/>
                        <a:pt x="247713" y="415945"/>
                      </a:cubicBezTo>
                      <a:cubicBezTo>
                        <a:pt x="235542" y="447430"/>
                        <a:pt x="207232" y="547972"/>
                        <a:pt x="185801" y="557232"/>
                      </a:cubicBezTo>
                      <a:cubicBezTo>
                        <a:pt x="164370" y="566492"/>
                        <a:pt x="133678" y="511988"/>
                        <a:pt x="119126" y="471507"/>
                      </a:cubicBezTo>
                      <a:cubicBezTo>
                        <a:pt x="104574" y="431026"/>
                        <a:pt x="109336" y="352710"/>
                        <a:pt x="98488" y="314345"/>
                      </a:cubicBezTo>
                      <a:cubicBezTo>
                        <a:pt x="87640" y="275981"/>
                        <a:pt x="70442" y="263545"/>
                        <a:pt x="54038" y="241320"/>
                      </a:cubicBezTo>
                      <a:cubicBezTo>
                        <a:pt x="37634" y="219095"/>
                        <a:pt x="-1789" y="220153"/>
                        <a:pt x="63" y="180995"/>
                      </a:cubicBezTo>
                      <a:cubicBezTo>
                        <a:pt x="1915" y="141837"/>
                        <a:pt x="48482" y="1872"/>
                        <a:pt x="52451" y="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2" name="フリーフォーム: 図形 1031">
                  <a:extLst>
                    <a:ext uri="{FF2B5EF4-FFF2-40B4-BE49-F238E27FC236}">
                      <a16:creationId xmlns:a16="http://schemas.microsoft.com/office/drawing/2014/main" id="{66A0E6F1-3828-4D71-AD83-D34090E7E754}"/>
                    </a:ext>
                  </a:extLst>
                </p:cNvPr>
                <p:cNvSpPr/>
                <p:nvPr/>
              </p:nvSpPr>
              <p:spPr>
                <a:xfrm>
                  <a:off x="3588184" y="2820988"/>
                  <a:ext cx="204411" cy="217207"/>
                </a:xfrm>
                <a:custGeom>
                  <a:avLst/>
                  <a:gdLst>
                    <a:gd name="connsiteX0" fmla="*/ 12266 w 204411"/>
                    <a:gd name="connsiteY0" fmla="*/ 0 h 217207"/>
                    <a:gd name="connsiteX1" fmla="*/ 5916 w 204411"/>
                    <a:gd name="connsiteY1" fmla="*/ 173037 h 217207"/>
                    <a:gd name="connsiteX2" fmla="*/ 101166 w 204411"/>
                    <a:gd name="connsiteY2" fmla="*/ 211137 h 217207"/>
                    <a:gd name="connsiteX3" fmla="*/ 204354 w 204411"/>
                    <a:gd name="connsiteY3" fmla="*/ 215900 h 217207"/>
                    <a:gd name="connsiteX4" fmla="*/ 86879 w 204411"/>
                    <a:gd name="connsiteY4" fmla="*/ 198437 h 217207"/>
                    <a:gd name="connsiteX5" fmla="*/ 29729 w 204411"/>
                    <a:gd name="connsiteY5" fmla="*/ 171450 h 217207"/>
                    <a:gd name="connsiteX6" fmla="*/ 12266 w 204411"/>
                    <a:gd name="connsiteY6" fmla="*/ 0 h 217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4411" h="217207">
                      <a:moveTo>
                        <a:pt x="12266" y="0"/>
                      </a:moveTo>
                      <a:cubicBezTo>
                        <a:pt x="8297" y="264"/>
                        <a:pt x="-8901" y="137847"/>
                        <a:pt x="5916" y="173037"/>
                      </a:cubicBezTo>
                      <a:cubicBezTo>
                        <a:pt x="20733" y="208227"/>
                        <a:pt x="68093" y="203993"/>
                        <a:pt x="101166" y="211137"/>
                      </a:cubicBezTo>
                      <a:cubicBezTo>
                        <a:pt x="134239" y="218281"/>
                        <a:pt x="206735" y="218017"/>
                        <a:pt x="204354" y="215900"/>
                      </a:cubicBezTo>
                      <a:cubicBezTo>
                        <a:pt x="201973" y="213783"/>
                        <a:pt x="115983" y="205845"/>
                        <a:pt x="86879" y="198437"/>
                      </a:cubicBezTo>
                      <a:cubicBezTo>
                        <a:pt x="57775" y="191029"/>
                        <a:pt x="42165" y="200290"/>
                        <a:pt x="29729" y="171450"/>
                      </a:cubicBezTo>
                      <a:cubicBezTo>
                        <a:pt x="17294" y="142611"/>
                        <a:pt x="16235" y="-264"/>
                        <a:pt x="12266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3" name="フリーフォーム: 図形 1032">
                  <a:extLst>
                    <a:ext uri="{FF2B5EF4-FFF2-40B4-BE49-F238E27FC236}">
                      <a16:creationId xmlns:a16="http://schemas.microsoft.com/office/drawing/2014/main" id="{521F87F5-1930-4C91-A115-43790E416BCC}"/>
                    </a:ext>
                  </a:extLst>
                </p:cNvPr>
                <p:cNvSpPr/>
                <p:nvPr/>
              </p:nvSpPr>
              <p:spPr>
                <a:xfrm>
                  <a:off x="6469061" y="4841535"/>
                  <a:ext cx="271503" cy="162671"/>
                </a:xfrm>
                <a:custGeom>
                  <a:avLst/>
                  <a:gdLst>
                    <a:gd name="connsiteX0" fmla="*/ 2 w 271503"/>
                    <a:gd name="connsiteY0" fmla="*/ 8278 h 162671"/>
                    <a:gd name="connsiteX1" fmla="*/ 114302 w 271503"/>
                    <a:gd name="connsiteY1" fmla="*/ 17803 h 162671"/>
                    <a:gd name="connsiteX2" fmla="*/ 266702 w 271503"/>
                    <a:gd name="connsiteY2" fmla="*/ 157503 h 162671"/>
                    <a:gd name="connsiteX3" fmla="*/ 222252 w 271503"/>
                    <a:gd name="connsiteY3" fmla="*/ 127340 h 162671"/>
                    <a:gd name="connsiteX4" fmla="*/ 111127 w 271503"/>
                    <a:gd name="connsiteY4" fmla="*/ 76540 h 162671"/>
                    <a:gd name="connsiteX5" fmla="*/ 2 w 271503"/>
                    <a:gd name="connsiteY5" fmla="*/ 8278 h 162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1503" h="162671">
                      <a:moveTo>
                        <a:pt x="2" y="8278"/>
                      </a:moveTo>
                      <a:cubicBezTo>
                        <a:pt x="531" y="-1512"/>
                        <a:pt x="69852" y="-7068"/>
                        <a:pt x="114302" y="17803"/>
                      </a:cubicBezTo>
                      <a:cubicBezTo>
                        <a:pt x="158752" y="42674"/>
                        <a:pt x="248710" y="139247"/>
                        <a:pt x="266702" y="157503"/>
                      </a:cubicBezTo>
                      <a:cubicBezTo>
                        <a:pt x="284694" y="175759"/>
                        <a:pt x="248181" y="140834"/>
                        <a:pt x="222252" y="127340"/>
                      </a:cubicBezTo>
                      <a:cubicBezTo>
                        <a:pt x="196323" y="113846"/>
                        <a:pt x="144729" y="95061"/>
                        <a:pt x="111127" y="76540"/>
                      </a:cubicBezTo>
                      <a:cubicBezTo>
                        <a:pt x="77525" y="58019"/>
                        <a:pt x="-527" y="18068"/>
                        <a:pt x="2" y="827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4" name="フリーフォーム: 図形 1033">
                  <a:extLst>
                    <a:ext uri="{FF2B5EF4-FFF2-40B4-BE49-F238E27FC236}">
                      <a16:creationId xmlns:a16="http://schemas.microsoft.com/office/drawing/2014/main" id="{B6FD902C-24D4-4A60-AAE9-26579F8EFD07}"/>
                    </a:ext>
                  </a:extLst>
                </p:cNvPr>
                <p:cNvSpPr/>
                <p:nvPr/>
              </p:nvSpPr>
              <p:spPr>
                <a:xfrm>
                  <a:off x="6452603" y="4774389"/>
                  <a:ext cx="154178" cy="92288"/>
                </a:xfrm>
                <a:custGeom>
                  <a:avLst/>
                  <a:gdLst>
                    <a:gd name="connsiteX0" fmla="*/ 151397 w 154178"/>
                    <a:gd name="connsiteY0" fmla="*/ 811 h 92288"/>
                    <a:gd name="connsiteX1" fmla="*/ 35510 w 154178"/>
                    <a:gd name="connsiteY1" fmla="*/ 42086 h 92288"/>
                    <a:gd name="connsiteX2" fmla="*/ 585 w 154178"/>
                    <a:gd name="connsiteY2" fmla="*/ 91299 h 92288"/>
                    <a:gd name="connsiteX3" fmla="*/ 21222 w 154178"/>
                    <a:gd name="connsiteY3" fmla="*/ 75424 h 92288"/>
                    <a:gd name="connsiteX4" fmla="*/ 111710 w 154178"/>
                    <a:gd name="connsiteY4" fmla="*/ 80186 h 92288"/>
                    <a:gd name="connsiteX5" fmla="*/ 151397 w 154178"/>
                    <a:gd name="connsiteY5" fmla="*/ 811 h 92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4178" h="92288">
                      <a:moveTo>
                        <a:pt x="151397" y="811"/>
                      </a:moveTo>
                      <a:cubicBezTo>
                        <a:pt x="138697" y="-5539"/>
                        <a:pt x="60645" y="27005"/>
                        <a:pt x="35510" y="42086"/>
                      </a:cubicBezTo>
                      <a:cubicBezTo>
                        <a:pt x="10375" y="57167"/>
                        <a:pt x="2966" y="85743"/>
                        <a:pt x="585" y="91299"/>
                      </a:cubicBezTo>
                      <a:cubicBezTo>
                        <a:pt x="-1796" y="96855"/>
                        <a:pt x="2701" y="77276"/>
                        <a:pt x="21222" y="75424"/>
                      </a:cubicBezTo>
                      <a:cubicBezTo>
                        <a:pt x="39743" y="73572"/>
                        <a:pt x="93189" y="89446"/>
                        <a:pt x="111710" y="80186"/>
                      </a:cubicBezTo>
                      <a:cubicBezTo>
                        <a:pt x="130231" y="70926"/>
                        <a:pt x="164097" y="7161"/>
                        <a:pt x="151397" y="8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" name="月 74">
                  <a:extLst>
                    <a:ext uri="{FF2B5EF4-FFF2-40B4-BE49-F238E27FC236}">
                      <a16:creationId xmlns:a16="http://schemas.microsoft.com/office/drawing/2014/main" id="{868DB86A-92AE-40D5-A63E-73D772935D68}"/>
                    </a:ext>
                  </a:extLst>
                </p:cNvPr>
                <p:cNvSpPr/>
                <p:nvPr/>
              </p:nvSpPr>
              <p:spPr>
                <a:xfrm rot="19660325">
                  <a:off x="6644218" y="4792136"/>
                  <a:ext cx="84667" cy="154517"/>
                </a:xfrm>
                <a:prstGeom prst="mo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5" name="フリーフォーム: 図形 1034">
                  <a:extLst>
                    <a:ext uri="{FF2B5EF4-FFF2-40B4-BE49-F238E27FC236}">
                      <a16:creationId xmlns:a16="http://schemas.microsoft.com/office/drawing/2014/main" id="{FC858DEA-8048-4F33-998C-A987553CF7D2}"/>
                    </a:ext>
                  </a:extLst>
                </p:cNvPr>
                <p:cNvSpPr/>
                <p:nvPr/>
              </p:nvSpPr>
              <p:spPr>
                <a:xfrm>
                  <a:off x="5349795" y="125606"/>
                  <a:ext cx="2803607" cy="1138045"/>
                </a:xfrm>
                <a:custGeom>
                  <a:avLst/>
                  <a:gdLst>
                    <a:gd name="connsiteX0" fmla="*/ 2803605 w 2803607"/>
                    <a:gd name="connsiteY0" fmla="*/ 1138044 h 1138045"/>
                    <a:gd name="connsiteX1" fmla="*/ 2448005 w 2803607"/>
                    <a:gd name="connsiteY1" fmla="*/ 490344 h 1138045"/>
                    <a:gd name="connsiteX2" fmla="*/ 2581355 w 2803607"/>
                    <a:gd name="connsiteY2" fmla="*/ 776094 h 1138045"/>
                    <a:gd name="connsiteX3" fmla="*/ 2460705 w 2803607"/>
                    <a:gd name="connsiteY3" fmla="*/ 636394 h 1138045"/>
                    <a:gd name="connsiteX4" fmla="*/ 2016205 w 2803607"/>
                    <a:gd name="connsiteY4" fmla="*/ 299844 h 1138045"/>
                    <a:gd name="connsiteX5" fmla="*/ 1209755 w 2803607"/>
                    <a:gd name="connsiteY5" fmla="*/ 204594 h 1138045"/>
                    <a:gd name="connsiteX6" fmla="*/ 1520905 w 2803607"/>
                    <a:gd name="connsiteY6" fmla="*/ 179194 h 1138045"/>
                    <a:gd name="connsiteX7" fmla="*/ 28655 w 2803607"/>
                    <a:gd name="connsiteY7" fmla="*/ 7744 h 1138045"/>
                    <a:gd name="connsiteX8" fmla="*/ 631905 w 2803607"/>
                    <a:gd name="connsiteY8" fmla="*/ 45844 h 1138045"/>
                    <a:gd name="connsiteX9" fmla="*/ 1774905 w 2803607"/>
                    <a:gd name="connsiteY9" fmla="*/ 191894 h 1138045"/>
                    <a:gd name="connsiteX10" fmla="*/ 2441655 w 2803607"/>
                    <a:gd name="connsiteY10" fmla="*/ 496694 h 1138045"/>
                    <a:gd name="connsiteX11" fmla="*/ 2803605 w 2803607"/>
                    <a:gd name="connsiteY11" fmla="*/ 1138044 h 1138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03607" h="1138045">
                      <a:moveTo>
                        <a:pt x="2803605" y="1138044"/>
                      </a:moveTo>
                      <a:cubicBezTo>
                        <a:pt x="2804663" y="1136986"/>
                        <a:pt x="2485047" y="550669"/>
                        <a:pt x="2448005" y="490344"/>
                      </a:cubicBezTo>
                      <a:cubicBezTo>
                        <a:pt x="2410963" y="430019"/>
                        <a:pt x="2579238" y="751752"/>
                        <a:pt x="2581355" y="776094"/>
                      </a:cubicBezTo>
                      <a:cubicBezTo>
                        <a:pt x="2583472" y="800436"/>
                        <a:pt x="2554897" y="715769"/>
                        <a:pt x="2460705" y="636394"/>
                      </a:cubicBezTo>
                      <a:cubicBezTo>
                        <a:pt x="2366513" y="557019"/>
                        <a:pt x="2224697" y="371811"/>
                        <a:pt x="2016205" y="299844"/>
                      </a:cubicBezTo>
                      <a:cubicBezTo>
                        <a:pt x="1807713" y="227877"/>
                        <a:pt x="1292305" y="224702"/>
                        <a:pt x="1209755" y="204594"/>
                      </a:cubicBezTo>
                      <a:cubicBezTo>
                        <a:pt x="1127205" y="184486"/>
                        <a:pt x="1717755" y="212002"/>
                        <a:pt x="1520905" y="179194"/>
                      </a:cubicBezTo>
                      <a:cubicBezTo>
                        <a:pt x="1324055" y="146386"/>
                        <a:pt x="176822" y="29969"/>
                        <a:pt x="28655" y="7744"/>
                      </a:cubicBezTo>
                      <a:cubicBezTo>
                        <a:pt x="-119512" y="-14481"/>
                        <a:pt x="340863" y="15152"/>
                        <a:pt x="631905" y="45844"/>
                      </a:cubicBezTo>
                      <a:cubicBezTo>
                        <a:pt x="922947" y="76536"/>
                        <a:pt x="1473280" y="116752"/>
                        <a:pt x="1774905" y="191894"/>
                      </a:cubicBezTo>
                      <a:cubicBezTo>
                        <a:pt x="2076530" y="267036"/>
                        <a:pt x="2268088" y="340061"/>
                        <a:pt x="2441655" y="496694"/>
                      </a:cubicBezTo>
                      <a:cubicBezTo>
                        <a:pt x="2615222" y="653327"/>
                        <a:pt x="2802547" y="1139102"/>
                        <a:pt x="2803605" y="113804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9" name="フリーフォーム: 図形 1038">
                  <a:extLst>
                    <a:ext uri="{FF2B5EF4-FFF2-40B4-BE49-F238E27FC236}">
                      <a16:creationId xmlns:a16="http://schemas.microsoft.com/office/drawing/2014/main" id="{8AE58F85-F56C-44F3-B5C4-A9416B815D8F}"/>
                    </a:ext>
                  </a:extLst>
                </p:cNvPr>
                <p:cNvSpPr/>
                <p:nvPr/>
              </p:nvSpPr>
              <p:spPr>
                <a:xfrm>
                  <a:off x="8280267" y="1474178"/>
                  <a:ext cx="1356898" cy="2092347"/>
                </a:xfrm>
                <a:custGeom>
                  <a:avLst/>
                  <a:gdLst>
                    <a:gd name="connsiteX0" fmla="*/ 133 w 1356898"/>
                    <a:gd name="connsiteY0" fmla="*/ 62522 h 2092347"/>
                    <a:gd name="connsiteX1" fmla="*/ 590683 w 1356898"/>
                    <a:gd name="connsiteY1" fmla="*/ 100622 h 2092347"/>
                    <a:gd name="connsiteX2" fmla="*/ 1060583 w 1356898"/>
                    <a:gd name="connsiteY2" fmla="*/ 735622 h 2092347"/>
                    <a:gd name="connsiteX3" fmla="*/ 851033 w 1356898"/>
                    <a:gd name="connsiteY3" fmla="*/ 386372 h 2092347"/>
                    <a:gd name="connsiteX4" fmla="*/ 1085983 w 1356898"/>
                    <a:gd name="connsiteY4" fmla="*/ 805472 h 2092347"/>
                    <a:gd name="connsiteX5" fmla="*/ 1282833 w 1356898"/>
                    <a:gd name="connsiteY5" fmla="*/ 1313472 h 2092347"/>
                    <a:gd name="connsiteX6" fmla="*/ 1193933 w 1356898"/>
                    <a:gd name="connsiteY6" fmla="*/ 1040422 h 2092347"/>
                    <a:gd name="connsiteX7" fmla="*/ 1352683 w 1356898"/>
                    <a:gd name="connsiteY7" fmla="*/ 1503972 h 2092347"/>
                    <a:gd name="connsiteX8" fmla="*/ 990733 w 1356898"/>
                    <a:gd name="connsiteY8" fmla="*/ 2081822 h 2092347"/>
                    <a:gd name="connsiteX9" fmla="*/ 1136783 w 1356898"/>
                    <a:gd name="connsiteY9" fmla="*/ 1846872 h 2092347"/>
                    <a:gd name="connsiteX10" fmla="*/ 1308233 w 1356898"/>
                    <a:gd name="connsiteY10" fmla="*/ 1465872 h 2092347"/>
                    <a:gd name="connsiteX11" fmla="*/ 946283 w 1356898"/>
                    <a:gd name="connsiteY11" fmla="*/ 627672 h 2092347"/>
                    <a:gd name="connsiteX12" fmla="*/ 914533 w 1356898"/>
                    <a:gd name="connsiteY12" fmla="*/ 589572 h 2092347"/>
                    <a:gd name="connsiteX13" fmla="*/ 539883 w 1356898"/>
                    <a:gd name="connsiteY13" fmla="*/ 37122 h 2092347"/>
                    <a:gd name="connsiteX14" fmla="*/ 133 w 1356898"/>
                    <a:gd name="connsiteY14" fmla="*/ 62522 h 209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56898" h="2092347">
                      <a:moveTo>
                        <a:pt x="133" y="62522"/>
                      </a:moveTo>
                      <a:cubicBezTo>
                        <a:pt x="8600" y="73105"/>
                        <a:pt x="413941" y="-11561"/>
                        <a:pt x="590683" y="100622"/>
                      </a:cubicBezTo>
                      <a:cubicBezTo>
                        <a:pt x="767425" y="212805"/>
                        <a:pt x="1017191" y="687997"/>
                        <a:pt x="1060583" y="735622"/>
                      </a:cubicBezTo>
                      <a:cubicBezTo>
                        <a:pt x="1103975" y="783247"/>
                        <a:pt x="846800" y="374730"/>
                        <a:pt x="851033" y="386372"/>
                      </a:cubicBezTo>
                      <a:cubicBezTo>
                        <a:pt x="855266" y="398014"/>
                        <a:pt x="1014016" y="650955"/>
                        <a:pt x="1085983" y="805472"/>
                      </a:cubicBezTo>
                      <a:cubicBezTo>
                        <a:pt x="1157950" y="959989"/>
                        <a:pt x="1264841" y="1274314"/>
                        <a:pt x="1282833" y="1313472"/>
                      </a:cubicBezTo>
                      <a:cubicBezTo>
                        <a:pt x="1300825" y="1352630"/>
                        <a:pt x="1182291" y="1008672"/>
                        <a:pt x="1193933" y="1040422"/>
                      </a:cubicBezTo>
                      <a:cubicBezTo>
                        <a:pt x="1205575" y="1072172"/>
                        <a:pt x="1386550" y="1330405"/>
                        <a:pt x="1352683" y="1503972"/>
                      </a:cubicBezTo>
                      <a:cubicBezTo>
                        <a:pt x="1318816" y="1677539"/>
                        <a:pt x="1026716" y="2024672"/>
                        <a:pt x="990733" y="2081822"/>
                      </a:cubicBezTo>
                      <a:cubicBezTo>
                        <a:pt x="954750" y="2138972"/>
                        <a:pt x="1083866" y="1949530"/>
                        <a:pt x="1136783" y="1846872"/>
                      </a:cubicBezTo>
                      <a:cubicBezTo>
                        <a:pt x="1189700" y="1744214"/>
                        <a:pt x="1339983" y="1669072"/>
                        <a:pt x="1308233" y="1465872"/>
                      </a:cubicBezTo>
                      <a:cubicBezTo>
                        <a:pt x="1276483" y="1262672"/>
                        <a:pt x="1011900" y="773722"/>
                        <a:pt x="946283" y="627672"/>
                      </a:cubicBezTo>
                      <a:cubicBezTo>
                        <a:pt x="880666" y="481622"/>
                        <a:pt x="982266" y="687997"/>
                        <a:pt x="914533" y="589572"/>
                      </a:cubicBezTo>
                      <a:cubicBezTo>
                        <a:pt x="846800" y="491147"/>
                        <a:pt x="690166" y="129197"/>
                        <a:pt x="539883" y="37122"/>
                      </a:cubicBezTo>
                      <a:cubicBezTo>
                        <a:pt x="389600" y="-54953"/>
                        <a:pt x="-8334" y="51939"/>
                        <a:pt x="133" y="625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0" name="フリーフォーム: 図形 1039">
                  <a:extLst>
                    <a:ext uri="{FF2B5EF4-FFF2-40B4-BE49-F238E27FC236}">
                      <a16:creationId xmlns:a16="http://schemas.microsoft.com/office/drawing/2014/main" id="{133C63F9-87A6-4B43-AC07-ED1F607EA4AB}"/>
                    </a:ext>
                  </a:extLst>
                </p:cNvPr>
                <p:cNvSpPr/>
                <p:nvPr/>
              </p:nvSpPr>
              <p:spPr>
                <a:xfrm>
                  <a:off x="5118100" y="2426376"/>
                  <a:ext cx="2064763" cy="1264097"/>
                </a:xfrm>
                <a:custGeom>
                  <a:avLst/>
                  <a:gdLst>
                    <a:gd name="connsiteX0" fmla="*/ 0 w 2064763"/>
                    <a:gd name="connsiteY0" fmla="*/ 1262974 h 1264097"/>
                    <a:gd name="connsiteX1" fmla="*/ 508000 w 2064763"/>
                    <a:gd name="connsiteY1" fmla="*/ 1212174 h 1264097"/>
                    <a:gd name="connsiteX2" fmla="*/ 1003300 w 2064763"/>
                    <a:gd name="connsiteY2" fmla="*/ 926424 h 1264097"/>
                    <a:gd name="connsiteX3" fmla="*/ 800100 w 2064763"/>
                    <a:gd name="connsiteY3" fmla="*/ 1040724 h 1264097"/>
                    <a:gd name="connsiteX4" fmla="*/ 361950 w 2064763"/>
                    <a:gd name="connsiteY4" fmla="*/ 1256624 h 1264097"/>
                    <a:gd name="connsiteX5" fmla="*/ 736600 w 2064763"/>
                    <a:gd name="connsiteY5" fmla="*/ 1167724 h 1264097"/>
                    <a:gd name="connsiteX6" fmla="*/ 908050 w 2064763"/>
                    <a:gd name="connsiteY6" fmla="*/ 1047074 h 1264097"/>
                    <a:gd name="connsiteX7" fmla="*/ 647700 w 2064763"/>
                    <a:gd name="connsiteY7" fmla="*/ 1193124 h 1264097"/>
                    <a:gd name="connsiteX8" fmla="*/ 1009650 w 2064763"/>
                    <a:gd name="connsiteY8" fmla="*/ 983574 h 1264097"/>
                    <a:gd name="connsiteX9" fmla="*/ 1473200 w 2064763"/>
                    <a:gd name="connsiteY9" fmla="*/ 545424 h 1264097"/>
                    <a:gd name="connsiteX10" fmla="*/ 1073150 w 2064763"/>
                    <a:gd name="connsiteY10" fmla="*/ 901024 h 1264097"/>
                    <a:gd name="connsiteX11" fmla="*/ 2057400 w 2064763"/>
                    <a:gd name="connsiteY11" fmla="*/ 5674 h 1264097"/>
                    <a:gd name="connsiteX12" fmla="*/ 1498600 w 2064763"/>
                    <a:gd name="connsiteY12" fmla="*/ 539074 h 1264097"/>
                    <a:gd name="connsiteX13" fmla="*/ 1041400 w 2064763"/>
                    <a:gd name="connsiteY13" fmla="*/ 945474 h 1264097"/>
                    <a:gd name="connsiteX14" fmla="*/ 762000 w 2064763"/>
                    <a:gd name="connsiteY14" fmla="*/ 1135974 h 1264097"/>
                    <a:gd name="connsiteX15" fmla="*/ 889000 w 2064763"/>
                    <a:gd name="connsiteY15" fmla="*/ 1110574 h 1264097"/>
                    <a:gd name="connsiteX16" fmla="*/ 0 w 2064763"/>
                    <a:gd name="connsiteY16" fmla="*/ 1262974 h 1264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064763" h="1264097">
                      <a:moveTo>
                        <a:pt x="0" y="1262974"/>
                      </a:moveTo>
                      <a:cubicBezTo>
                        <a:pt x="170391" y="1265620"/>
                        <a:pt x="340783" y="1268266"/>
                        <a:pt x="508000" y="1212174"/>
                      </a:cubicBezTo>
                      <a:cubicBezTo>
                        <a:pt x="675217" y="1156082"/>
                        <a:pt x="954617" y="954999"/>
                        <a:pt x="1003300" y="926424"/>
                      </a:cubicBezTo>
                      <a:cubicBezTo>
                        <a:pt x="1051983" y="897849"/>
                        <a:pt x="906992" y="985691"/>
                        <a:pt x="800100" y="1040724"/>
                      </a:cubicBezTo>
                      <a:cubicBezTo>
                        <a:pt x="693208" y="1095757"/>
                        <a:pt x="372533" y="1235457"/>
                        <a:pt x="361950" y="1256624"/>
                      </a:cubicBezTo>
                      <a:cubicBezTo>
                        <a:pt x="351367" y="1277791"/>
                        <a:pt x="645583" y="1202649"/>
                        <a:pt x="736600" y="1167724"/>
                      </a:cubicBezTo>
                      <a:cubicBezTo>
                        <a:pt x="827617" y="1132799"/>
                        <a:pt x="922867" y="1042841"/>
                        <a:pt x="908050" y="1047074"/>
                      </a:cubicBezTo>
                      <a:cubicBezTo>
                        <a:pt x="893233" y="1051307"/>
                        <a:pt x="630767" y="1203707"/>
                        <a:pt x="647700" y="1193124"/>
                      </a:cubicBezTo>
                      <a:cubicBezTo>
                        <a:pt x="664633" y="1182541"/>
                        <a:pt x="872067" y="1091524"/>
                        <a:pt x="1009650" y="983574"/>
                      </a:cubicBezTo>
                      <a:cubicBezTo>
                        <a:pt x="1147233" y="875624"/>
                        <a:pt x="1462617" y="559182"/>
                        <a:pt x="1473200" y="545424"/>
                      </a:cubicBezTo>
                      <a:cubicBezTo>
                        <a:pt x="1483783" y="531666"/>
                        <a:pt x="1073150" y="901024"/>
                        <a:pt x="1073150" y="901024"/>
                      </a:cubicBezTo>
                      <a:cubicBezTo>
                        <a:pt x="1170517" y="811066"/>
                        <a:pt x="1986492" y="65999"/>
                        <a:pt x="2057400" y="5674"/>
                      </a:cubicBezTo>
                      <a:cubicBezTo>
                        <a:pt x="2128308" y="-54651"/>
                        <a:pt x="1667933" y="382441"/>
                        <a:pt x="1498600" y="539074"/>
                      </a:cubicBezTo>
                      <a:cubicBezTo>
                        <a:pt x="1329267" y="695707"/>
                        <a:pt x="1164167" y="845991"/>
                        <a:pt x="1041400" y="945474"/>
                      </a:cubicBezTo>
                      <a:cubicBezTo>
                        <a:pt x="918633" y="1044957"/>
                        <a:pt x="787400" y="1108457"/>
                        <a:pt x="762000" y="1135974"/>
                      </a:cubicBezTo>
                      <a:cubicBezTo>
                        <a:pt x="736600" y="1163491"/>
                        <a:pt x="889000" y="1110574"/>
                        <a:pt x="889000" y="1110574"/>
                      </a:cubicBezTo>
                      <a:lnTo>
                        <a:pt x="0" y="1262974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1" name="フリーフォーム: 図形 1040">
                  <a:extLst>
                    <a:ext uri="{FF2B5EF4-FFF2-40B4-BE49-F238E27FC236}">
                      <a16:creationId xmlns:a16="http://schemas.microsoft.com/office/drawing/2014/main" id="{11FA0C74-4AD3-429F-8C23-D470DF940E2B}"/>
                    </a:ext>
                  </a:extLst>
                </p:cNvPr>
                <p:cNvSpPr/>
                <p:nvPr/>
              </p:nvSpPr>
              <p:spPr>
                <a:xfrm>
                  <a:off x="4703588" y="1769717"/>
                  <a:ext cx="2556653" cy="1597220"/>
                </a:xfrm>
                <a:custGeom>
                  <a:avLst/>
                  <a:gdLst>
                    <a:gd name="connsiteX0" fmla="*/ 2554462 w 2556653"/>
                    <a:gd name="connsiteY0" fmla="*/ 1933 h 1597220"/>
                    <a:gd name="connsiteX1" fmla="*/ 2008362 w 2556653"/>
                    <a:gd name="connsiteY1" fmla="*/ 154333 h 1597220"/>
                    <a:gd name="connsiteX2" fmla="*/ 1005062 w 2556653"/>
                    <a:gd name="connsiteY2" fmla="*/ 503583 h 1597220"/>
                    <a:gd name="connsiteX3" fmla="*/ 1836912 w 2556653"/>
                    <a:gd name="connsiteY3" fmla="*/ 217833 h 1597220"/>
                    <a:gd name="connsiteX4" fmla="*/ 1151112 w 2556653"/>
                    <a:gd name="connsiteY4" fmla="*/ 541683 h 1597220"/>
                    <a:gd name="connsiteX5" fmla="*/ 592312 w 2556653"/>
                    <a:gd name="connsiteY5" fmla="*/ 1043333 h 1597220"/>
                    <a:gd name="connsiteX6" fmla="*/ 1195562 w 2556653"/>
                    <a:gd name="connsiteY6" fmla="*/ 490883 h 1597220"/>
                    <a:gd name="connsiteX7" fmla="*/ 643112 w 2556653"/>
                    <a:gd name="connsiteY7" fmla="*/ 903633 h 1597220"/>
                    <a:gd name="connsiteX8" fmla="*/ 1762 w 2556653"/>
                    <a:gd name="connsiteY8" fmla="*/ 1595783 h 1597220"/>
                    <a:gd name="connsiteX9" fmla="*/ 503412 w 2556653"/>
                    <a:gd name="connsiteY9" fmla="*/ 1056033 h 1597220"/>
                    <a:gd name="connsiteX10" fmla="*/ 1894062 w 2556653"/>
                    <a:gd name="connsiteY10" fmla="*/ 103533 h 1597220"/>
                    <a:gd name="connsiteX11" fmla="*/ 1817862 w 2556653"/>
                    <a:gd name="connsiteY11" fmla="*/ 249583 h 1597220"/>
                    <a:gd name="connsiteX12" fmla="*/ 2554462 w 2556653"/>
                    <a:gd name="connsiteY12" fmla="*/ 1933 h 1597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56653" h="1597220">
                      <a:moveTo>
                        <a:pt x="2554462" y="1933"/>
                      </a:moveTo>
                      <a:cubicBezTo>
                        <a:pt x="2586212" y="-13942"/>
                        <a:pt x="2266595" y="70725"/>
                        <a:pt x="2008362" y="154333"/>
                      </a:cubicBezTo>
                      <a:cubicBezTo>
                        <a:pt x="1750129" y="237941"/>
                        <a:pt x="1033637" y="493000"/>
                        <a:pt x="1005062" y="503583"/>
                      </a:cubicBezTo>
                      <a:cubicBezTo>
                        <a:pt x="976487" y="514166"/>
                        <a:pt x="1812570" y="211483"/>
                        <a:pt x="1836912" y="217833"/>
                      </a:cubicBezTo>
                      <a:cubicBezTo>
                        <a:pt x="1861254" y="224183"/>
                        <a:pt x="1358545" y="404100"/>
                        <a:pt x="1151112" y="541683"/>
                      </a:cubicBezTo>
                      <a:cubicBezTo>
                        <a:pt x="943679" y="679266"/>
                        <a:pt x="584904" y="1051800"/>
                        <a:pt x="592312" y="1043333"/>
                      </a:cubicBezTo>
                      <a:cubicBezTo>
                        <a:pt x="599720" y="1034866"/>
                        <a:pt x="1187095" y="514166"/>
                        <a:pt x="1195562" y="490883"/>
                      </a:cubicBezTo>
                      <a:cubicBezTo>
                        <a:pt x="1204029" y="467600"/>
                        <a:pt x="842079" y="719483"/>
                        <a:pt x="643112" y="903633"/>
                      </a:cubicBezTo>
                      <a:cubicBezTo>
                        <a:pt x="444145" y="1087783"/>
                        <a:pt x="25045" y="1570383"/>
                        <a:pt x="1762" y="1595783"/>
                      </a:cubicBezTo>
                      <a:cubicBezTo>
                        <a:pt x="-21521" y="1621183"/>
                        <a:pt x="188029" y="1304741"/>
                        <a:pt x="503412" y="1056033"/>
                      </a:cubicBezTo>
                      <a:cubicBezTo>
                        <a:pt x="818795" y="807325"/>
                        <a:pt x="1674987" y="237941"/>
                        <a:pt x="1894062" y="103533"/>
                      </a:cubicBezTo>
                      <a:cubicBezTo>
                        <a:pt x="2113137" y="-30875"/>
                        <a:pt x="1712029" y="264400"/>
                        <a:pt x="1817862" y="249583"/>
                      </a:cubicBezTo>
                      <a:cubicBezTo>
                        <a:pt x="1923695" y="234766"/>
                        <a:pt x="2522712" y="17808"/>
                        <a:pt x="2554462" y="19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2" name="フリーフォーム: 図形 1041">
                  <a:extLst>
                    <a:ext uri="{FF2B5EF4-FFF2-40B4-BE49-F238E27FC236}">
                      <a16:creationId xmlns:a16="http://schemas.microsoft.com/office/drawing/2014/main" id="{6E46D352-22B4-4193-A61A-3E8232097A3F}"/>
                    </a:ext>
                  </a:extLst>
                </p:cNvPr>
                <p:cNvSpPr/>
                <p:nvPr/>
              </p:nvSpPr>
              <p:spPr>
                <a:xfrm>
                  <a:off x="4534898" y="2055798"/>
                  <a:ext cx="2546869" cy="1583173"/>
                </a:xfrm>
                <a:custGeom>
                  <a:avLst/>
                  <a:gdLst>
                    <a:gd name="connsiteX0" fmla="*/ 2545352 w 2546869"/>
                    <a:gd name="connsiteY0" fmla="*/ 1602 h 1583173"/>
                    <a:gd name="connsiteX1" fmla="*/ 1954802 w 2546869"/>
                    <a:gd name="connsiteY1" fmla="*/ 236552 h 1583173"/>
                    <a:gd name="connsiteX2" fmla="*/ 1027702 w 2546869"/>
                    <a:gd name="connsiteY2" fmla="*/ 725502 h 1583173"/>
                    <a:gd name="connsiteX3" fmla="*/ 2043702 w 2546869"/>
                    <a:gd name="connsiteY3" fmla="*/ 173052 h 1583173"/>
                    <a:gd name="connsiteX4" fmla="*/ 1288052 w 2546869"/>
                    <a:gd name="connsiteY4" fmla="*/ 573102 h 1583173"/>
                    <a:gd name="connsiteX5" fmla="*/ 792752 w 2546869"/>
                    <a:gd name="connsiteY5" fmla="*/ 916002 h 1583173"/>
                    <a:gd name="connsiteX6" fmla="*/ 1002302 w 2546869"/>
                    <a:gd name="connsiteY6" fmla="*/ 744552 h 1583173"/>
                    <a:gd name="connsiteX7" fmla="*/ 233952 w 2546869"/>
                    <a:gd name="connsiteY7" fmla="*/ 1379552 h 1583173"/>
                    <a:gd name="connsiteX8" fmla="*/ 24402 w 2546869"/>
                    <a:gd name="connsiteY8" fmla="*/ 1570052 h 1583173"/>
                    <a:gd name="connsiteX9" fmla="*/ 710202 w 2546869"/>
                    <a:gd name="connsiteY9" fmla="*/ 1074752 h 1583173"/>
                    <a:gd name="connsiteX10" fmla="*/ 1402352 w 2546869"/>
                    <a:gd name="connsiteY10" fmla="*/ 452452 h 1583173"/>
                    <a:gd name="connsiteX11" fmla="*/ 1421402 w 2546869"/>
                    <a:gd name="connsiteY11" fmla="*/ 490552 h 1583173"/>
                    <a:gd name="connsiteX12" fmla="*/ 1599202 w 2546869"/>
                    <a:gd name="connsiteY12" fmla="*/ 420702 h 1583173"/>
                    <a:gd name="connsiteX13" fmla="*/ 2107202 w 2546869"/>
                    <a:gd name="connsiteY13" fmla="*/ 147652 h 1583173"/>
                    <a:gd name="connsiteX14" fmla="*/ 2545352 w 2546869"/>
                    <a:gd name="connsiteY14" fmla="*/ 1602 h 1583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546869" h="1583173">
                      <a:moveTo>
                        <a:pt x="2545352" y="1602"/>
                      </a:moveTo>
                      <a:cubicBezTo>
                        <a:pt x="2519952" y="16419"/>
                        <a:pt x="2207744" y="115902"/>
                        <a:pt x="1954802" y="236552"/>
                      </a:cubicBezTo>
                      <a:cubicBezTo>
                        <a:pt x="1701860" y="357202"/>
                        <a:pt x="1027702" y="725502"/>
                        <a:pt x="1027702" y="725502"/>
                      </a:cubicBezTo>
                      <a:cubicBezTo>
                        <a:pt x="1042519" y="714919"/>
                        <a:pt x="2000311" y="198452"/>
                        <a:pt x="2043702" y="173052"/>
                      </a:cubicBezTo>
                      <a:cubicBezTo>
                        <a:pt x="2087093" y="147652"/>
                        <a:pt x="1496544" y="449277"/>
                        <a:pt x="1288052" y="573102"/>
                      </a:cubicBezTo>
                      <a:cubicBezTo>
                        <a:pt x="1079560" y="696927"/>
                        <a:pt x="840377" y="887427"/>
                        <a:pt x="792752" y="916002"/>
                      </a:cubicBezTo>
                      <a:cubicBezTo>
                        <a:pt x="745127" y="944577"/>
                        <a:pt x="1002302" y="744552"/>
                        <a:pt x="1002302" y="744552"/>
                      </a:cubicBezTo>
                      <a:lnTo>
                        <a:pt x="233952" y="1379552"/>
                      </a:lnTo>
                      <a:cubicBezTo>
                        <a:pt x="70969" y="1517135"/>
                        <a:pt x="-54973" y="1620852"/>
                        <a:pt x="24402" y="1570052"/>
                      </a:cubicBezTo>
                      <a:cubicBezTo>
                        <a:pt x="103777" y="1519252"/>
                        <a:pt x="480544" y="1261019"/>
                        <a:pt x="710202" y="1074752"/>
                      </a:cubicBezTo>
                      <a:cubicBezTo>
                        <a:pt x="939860" y="888485"/>
                        <a:pt x="1283819" y="549819"/>
                        <a:pt x="1402352" y="452452"/>
                      </a:cubicBezTo>
                      <a:cubicBezTo>
                        <a:pt x="1520885" y="355085"/>
                        <a:pt x="1388594" y="495844"/>
                        <a:pt x="1421402" y="490552"/>
                      </a:cubicBezTo>
                      <a:cubicBezTo>
                        <a:pt x="1454210" y="485260"/>
                        <a:pt x="1484902" y="477852"/>
                        <a:pt x="1599202" y="420702"/>
                      </a:cubicBezTo>
                      <a:cubicBezTo>
                        <a:pt x="1713502" y="363552"/>
                        <a:pt x="1943160" y="217502"/>
                        <a:pt x="2107202" y="147652"/>
                      </a:cubicBezTo>
                      <a:cubicBezTo>
                        <a:pt x="2271244" y="77802"/>
                        <a:pt x="2570752" y="-13215"/>
                        <a:pt x="2545352" y="160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3" name="フリーフォーム: 図形 1042">
                  <a:extLst>
                    <a:ext uri="{FF2B5EF4-FFF2-40B4-BE49-F238E27FC236}">
                      <a16:creationId xmlns:a16="http://schemas.microsoft.com/office/drawing/2014/main" id="{5111CD72-77E5-46E6-886F-F0773F577A59}"/>
                    </a:ext>
                  </a:extLst>
                </p:cNvPr>
                <p:cNvSpPr/>
                <p:nvPr/>
              </p:nvSpPr>
              <p:spPr>
                <a:xfrm>
                  <a:off x="4973065" y="2186713"/>
                  <a:ext cx="1954538" cy="1422357"/>
                </a:xfrm>
                <a:custGeom>
                  <a:avLst/>
                  <a:gdLst>
                    <a:gd name="connsiteX0" fmla="*/ 1952668 w 1954538"/>
                    <a:gd name="connsiteY0" fmla="*/ 1920 h 1422357"/>
                    <a:gd name="connsiteX1" fmla="*/ 1474302 w 1954538"/>
                    <a:gd name="connsiteY1" fmla="*/ 569187 h 1422357"/>
                    <a:gd name="connsiteX2" fmla="*/ 1770635 w 1954538"/>
                    <a:gd name="connsiteY2" fmla="*/ 230520 h 1422357"/>
                    <a:gd name="connsiteX3" fmla="*/ 1487002 w 1954538"/>
                    <a:gd name="connsiteY3" fmla="*/ 488754 h 1422357"/>
                    <a:gd name="connsiteX4" fmla="*/ 1072135 w 1954538"/>
                    <a:gd name="connsiteY4" fmla="*/ 1009454 h 1422357"/>
                    <a:gd name="connsiteX5" fmla="*/ 1415035 w 1954538"/>
                    <a:gd name="connsiteY5" fmla="*/ 581887 h 1422357"/>
                    <a:gd name="connsiteX6" fmla="*/ 1063668 w 1954538"/>
                    <a:gd name="connsiteY6" fmla="*/ 912087 h 1422357"/>
                    <a:gd name="connsiteX7" fmla="*/ 856235 w 1954538"/>
                    <a:gd name="connsiteY7" fmla="*/ 1123754 h 1422357"/>
                    <a:gd name="connsiteX8" fmla="*/ 703835 w 1954538"/>
                    <a:gd name="connsiteY8" fmla="*/ 1199954 h 1422357"/>
                    <a:gd name="connsiteX9" fmla="*/ 953602 w 1954538"/>
                    <a:gd name="connsiteY9" fmla="*/ 1034854 h 1422357"/>
                    <a:gd name="connsiteX10" fmla="*/ 581068 w 1954538"/>
                    <a:gd name="connsiteY10" fmla="*/ 1276154 h 1422357"/>
                    <a:gd name="connsiteX11" fmla="*/ 204302 w 1954538"/>
                    <a:gd name="connsiteY11" fmla="*/ 1403154 h 1422357"/>
                    <a:gd name="connsiteX12" fmla="*/ 9568 w 1954538"/>
                    <a:gd name="connsiteY12" fmla="*/ 1415854 h 1422357"/>
                    <a:gd name="connsiteX13" fmla="*/ 496402 w 1954538"/>
                    <a:gd name="connsiteY13" fmla="*/ 1343887 h 1422357"/>
                    <a:gd name="connsiteX14" fmla="*/ 483702 w 1954538"/>
                    <a:gd name="connsiteY14" fmla="*/ 1343887 h 1422357"/>
                    <a:gd name="connsiteX15" fmla="*/ 1156802 w 1954538"/>
                    <a:gd name="connsiteY15" fmla="*/ 848587 h 1422357"/>
                    <a:gd name="connsiteX16" fmla="*/ 1161035 w 1954538"/>
                    <a:gd name="connsiteY16" fmla="*/ 882454 h 1422357"/>
                    <a:gd name="connsiteX17" fmla="*/ 1597068 w 1954538"/>
                    <a:gd name="connsiteY17" fmla="*/ 497220 h 1422357"/>
                    <a:gd name="connsiteX18" fmla="*/ 1639402 w 1954538"/>
                    <a:gd name="connsiteY18" fmla="*/ 387154 h 1422357"/>
                    <a:gd name="connsiteX19" fmla="*/ 1952668 w 1954538"/>
                    <a:gd name="connsiteY19" fmla="*/ 1920 h 1422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54538" h="1422357">
                      <a:moveTo>
                        <a:pt x="1952668" y="1920"/>
                      </a:moveTo>
                      <a:cubicBezTo>
                        <a:pt x="1925151" y="32259"/>
                        <a:pt x="1504641" y="531087"/>
                        <a:pt x="1474302" y="569187"/>
                      </a:cubicBezTo>
                      <a:cubicBezTo>
                        <a:pt x="1443963" y="607287"/>
                        <a:pt x="1768518" y="243926"/>
                        <a:pt x="1770635" y="230520"/>
                      </a:cubicBezTo>
                      <a:cubicBezTo>
                        <a:pt x="1772752" y="217115"/>
                        <a:pt x="1603419" y="358932"/>
                        <a:pt x="1487002" y="488754"/>
                      </a:cubicBezTo>
                      <a:cubicBezTo>
                        <a:pt x="1370585" y="618576"/>
                        <a:pt x="1084129" y="993932"/>
                        <a:pt x="1072135" y="1009454"/>
                      </a:cubicBezTo>
                      <a:cubicBezTo>
                        <a:pt x="1060141" y="1024976"/>
                        <a:pt x="1416446" y="598115"/>
                        <a:pt x="1415035" y="581887"/>
                      </a:cubicBezTo>
                      <a:cubicBezTo>
                        <a:pt x="1413624" y="565659"/>
                        <a:pt x="1156801" y="821776"/>
                        <a:pt x="1063668" y="912087"/>
                      </a:cubicBezTo>
                      <a:cubicBezTo>
                        <a:pt x="970535" y="1002398"/>
                        <a:pt x="916207" y="1075776"/>
                        <a:pt x="856235" y="1123754"/>
                      </a:cubicBezTo>
                      <a:cubicBezTo>
                        <a:pt x="796263" y="1171732"/>
                        <a:pt x="687607" y="1214771"/>
                        <a:pt x="703835" y="1199954"/>
                      </a:cubicBezTo>
                      <a:cubicBezTo>
                        <a:pt x="720063" y="1185137"/>
                        <a:pt x="974063" y="1022154"/>
                        <a:pt x="953602" y="1034854"/>
                      </a:cubicBezTo>
                      <a:cubicBezTo>
                        <a:pt x="933141" y="1047554"/>
                        <a:pt x="705951" y="1214771"/>
                        <a:pt x="581068" y="1276154"/>
                      </a:cubicBezTo>
                      <a:cubicBezTo>
                        <a:pt x="456185" y="1337537"/>
                        <a:pt x="299552" y="1379871"/>
                        <a:pt x="204302" y="1403154"/>
                      </a:cubicBezTo>
                      <a:cubicBezTo>
                        <a:pt x="109052" y="1426437"/>
                        <a:pt x="-39115" y="1425732"/>
                        <a:pt x="9568" y="1415854"/>
                      </a:cubicBezTo>
                      <a:cubicBezTo>
                        <a:pt x="58251" y="1405976"/>
                        <a:pt x="417380" y="1355882"/>
                        <a:pt x="496402" y="1343887"/>
                      </a:cubicBezTo>
                      <a:cubicBezTo>
                        <a:pt x="575424" y="1331893"/>
                        <a:pt x="373635" y="1426437"/>
                        <a:pt x="483702" y="1343887"/>
                      </a:cubicBezTo>
                      <a:cubicBezTo>
                        <a:pt x="593769" y="1261337"/>
                        <a:pt x="1043913" y="925493"/>
                        <a:pt x="1156802" y="848587"/>
                      </a:cubicBezTo>
                      <a:cubicBezTo>
                        <a:pt x="1269691" y="771682"/>
                        <a:pt x="1087657" y="941015"/>
                        <a:pt x="1161035" y="882454"/>
                      </a:cubicBezTo>
                      <a:cubicBezTo>
                        <a:pt x="1234413" y="823893"/>
                        <a:pt x="1517340" y="579770"/>
                        <a:pt x="1597068" y="497220"/>
                      </a:cubicBezTo>
                      <a:cubicBezTo>
                        <a:pt x="1676796" y="414670"/>
                        <a:pt x="1582958" y="464765"/>
                        <a:pt x="1639402" y="387154"/>
                      </a:cubicBezTo>
                      <a:cubicBezTo>
                        <a:pt x="1695846" y="309543"/>
                        <a:pt x="1980185" y="-28419"/>
                        <a:pt x="1952668" y="19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4" name="フリーフォーム: 図形 1043">
                  <a:extLst>
                    <a:ext uri="{FF2B5EF4-FFF2-40B4-BE49-F238E27FC236}">
                      <a16:creationId xmlns:a16="http://schemas.microsoft.com/office/drawing/2014/main" id="{E128DDE5-03DB-47DA-BA7A-D3FD9C16993B}"/>
                    </a:ext>
                  </a:extLst>
                </p:cNvPr>
                <p:cNvSpPr/>
                <p:nvPr/>
              </p:nvSpPr>
              <p:spPr>
                <a:xfrm>
                  <a:off x="5566832" y="2812232"/>
                  <a:ext cx="1281148" cy="913101"/>
                </a:xfrm>
                <a:custGeom>
                  <a:avLst/>
                  <a:gdLst>
                    <a:gd name="connsiteX0" fmla="*/ 1 w 1281148"/>
                    <a:gd name="connsiteY0" fmla="*/ 913101 h 913101"/>
                    <a:gd name="connsiteX1" fmla="*/ 334435 w 1281148"/>
                    <a:gd name="connsiteY1" fmla="*/ 807268 h 913101"/>
                    <a:gd name="connsiteX2" fmla="*/ 275168 w 1281148"/>
                    <a:gd name="connsiteY2" fmla="*/ 832668 h 913101"/>
                    <a:gd name="connsiteX3" fmla="*/ 795868 w 1281148"/>
                    <a:gd name="connsiteY3" fmla="*/ 438968 h 913101"/>
                    <a:gd name="connsiteX4" fmla="*/ 537635 w 1281148"/>
                    <a:gd name="connsiteY4" fmla="*/ 642168 h 913101"/>
                    <a:gd name="connsiteX5" fmla="*/ 1278468 w 1281148"/>
                    <a:gd name="connsiteY5" fmla="*/ 2935 h 913101"/>
                    <a:gd name="connsiteX6" fmla="*/ 787401 w 1281148"/>
                    <a:gd name="connsiteY6" fmla="*/ 405101 h 913101"/>
                    <a:gd name="connsiteX7" fmla="*/ 817035 w 1281148"/>
                    <a:gd name="connsiteY7" fmla="*/ 426268 h 913101"/>
                    <a:gd name="connsiteX8" fmla="*/ 774701 w 1281148"/>
                    <a:gd name="connsiteY8" fmla="*/ 447435 h 913101"/>
                    <a:gd name="connsiteX9" fmla="*/ 397935 w 1281148"/>
                    <a:gd name="connsiteY9" fmla="*/ 739535 h 913101"/>
                    <a:gd name="connsiteX10" fmla="*/ 338668 w 1281148"/>
                    <a:gd name="connsiteY10" fmla="*/ 807268 h 913101"/>
                    <a:gd name="connsiteX11" fmla="*/ 1 w 1281148"/>
                    <a:gd name="connsiteY11" fmla="*/ 913101 h 913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81148" h="913101">
                      <a:moveTo>
                        <a:pt x="1" y="913101"/>
                      </a:moveTo>
                      <a:cubicBezTo>
                        <a:pt x="-704" y="913101"/>
                        <a:pt x="288574" y="820673"/>
                        <a:pt x="334435" y="807268"/>
                      </a:cubicBezTo>
                      <a:cubicBezTo>
                        <a:pt x="380296" y="793863"/>
                        <a:pt x="198263" y="894051"/>
                        <a:pt x="275168" y="832668"/>
                      </a:cubicBezTo>
                      <a:cubicBezTo>
                        <a:pt x="352074" y="771285"/>
                        <a:pt x="752124" y="470718"/>
                        <a:pt x="795868" y="438968"/>
                      </a:cubicBezTo>
                      <a:cubicBezTo>
                        <a:pt x="839612" y="407218"/>
                        <a:pt x="457202" y="714840"/>
                        <a:pt x="537635" y="642168"/>
                      </a:cubicBezTo>
                      <a:cubicBezTo>
                        <a:pt x="618068" y="569496"/>
                        <a:pt x="1236840" y="42446"/>
                        <a:pt x="1278468" y="2935"/>
                      </a:cubicBezTo>
                      <a:cubicBezTo>
                        <a:pt x="1320096" y="-36576"/>
                        <a:pt x="864306" y="334546"/>
                        <a:pt x="787401" y="405101"/>
                      </a:cubicBezTo>
                      <a:cubicBezTo>
                        <a:pt x="710496" y="475656"/>
                        <a:pt x="819152" y="419212"/>
                        <a:pt x="817035" y="426268"/>
                      </a:cubicBezTo>
                      <a:cubicBezTo>
                        <a:pt x="814918" y="433324"/>
                        <a:pt x="844551" y="395224"/>
                        <a:pt x="774701" y="447435"/>
                      </a:cubicBezTo>
                      <a:cubicBezTo>
                        <a:pt x="704851" y="499646"/>
                        <a:pt x="470607" y="679563"/>
                        <a:pt x="397935" y="739535"/>
                      </a:cubicBezTo>
                      <a:cubicBezTo>
                        <a:pt x="325263" y="799507"/>
                        <a:pt x="404285" y="776224"/>
                        <a:pt x="338668" y="807268"/>
                      </a:cubicBezTo>
                      <a:cubicBezTo>
                        <a:pt x="273051" y="838312"/>
                        <a:pt x="706" y="913101"/>
                        <a:pt x="1" y="9131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5" name="フリーフォーム: 図形 1044">
                  <a:extLst>
                    <a:ext uri="{FF2B5EF4-FFF2-40B4-BE49-F238E27FC236}">
                      <a16:creationId xmlns:a16="http://schemas.microsoft.com/office/drawing/2014/main" id="{489525A8-9994-4B46-8A4E-C92F341E47AE}"/>
                    </a:ext>
                  </a:extLst>
                </p:cNvPr>
                <p:cNvSpPr/>
                <p:nvPr/>
              </p:nvSpPr>
              <p:spPr>
                <a:xfrm>
                  <a:off x="6402189" y="2074068"/>
                  <a:ext cx="671842" cy="2014157"/>
                </a:xfrm>
                <a:custGeom>
                  <a:avLst/>
                  <a:gdLst>
                    <a:gd name="connsiteX0" fmla="*/ 671711 w 671842"/>
                    <a:gd name="connsiteY0" fmla="*/ 265 h 2014157"/>
                    <a:gd name="connsiteX1" fmla="*/ 265311 w 671842"/>
                    <a:gd name="connsiteY1" fmla="*/ 707232 h 2014157"/>
                    <a:gd name="connsiteX2" fmla="*/ 451578 w 671842"/>
                    <a:gd name="connsiteY2" fmla="*/ 334699 h 2014157"/>
                    <a:gd name="connsiteX3" fmla="*/ 299178 w 671842"/>
                    <a:gd name="connsiteY3" fmla="*/ 584465 h 2014157"/>
                    <a:gd name="connsiteX4" fmla="*/ 146778 w 671842"/>
                    <a:gd name="connsiteY4" fmla="*/ 982399 h 2014157"/>
                    <a:gd name="connsiteX5" fmla="*/ 290711 w 671842"/>
                    <a:gd name="connsiteY5" fmla="*/ 605632 h 2014157"/>
                    <a:gd name="connsiteX6" fmla="*/ 91744 w 671842"/>
                    <a:gd name="connsiteY6" fmla="*/ 1067065 h 2014157"/>
                    <a:gd name="connsiteX7" fmla="*/ 15544 w 671842"/>
                    <a:gd name="connsiteY7" fmla="*/ 1566599 h 2014157"/>
                    <a:gd name="connsiteX8" fmla="*/ 70578 w 671842"/>
                    <a:gd name="connsiteY8" fmla="*/ 1299899 h 2014157"/>
                    <a:gd name="connsiteX9" fmla="*/ 2844 w 671842"/>
                    <a:gd name="connsiteY9" fmla="*/ 1994165 h 2014157"/>
                    <a:gd name="connsiteX10" fmla="*/ 24011 w 671842"/>
                    <a:gd name="connsiteY10" fmla="*/ 1769799 h 2014157"/>
                    <a:gd name="connsiteX11" fmla="*/ 125611 w 671842"/>
                    <a:gd name="connsiteY11" fmla="*/ 1185599 h 2014157"/>
                    <a:gd name="connsiteX12" fmla="*/ 104444 w 671842"/>
                    <a:gd name="connsiteY12" fmla="*/ 1202532 h 2014157"/>
                    <a:gd name="connsiteX13" fmla="*/ 307644 w 671842"/>
                    <a:gd name="connsiteY13" fmla="*/ 631032 h 2014157"/>
                    <a:gd name="connsiteX14" fmla="*/ 671711 w 671842"/>
                    <a:gd name="connsiteY14" fmla="*/ 265 h 2014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71842" h="2014157">
                      <a:moveTo>
                        <a:pt x="671711" y="265"/>
                      </a:moveTo>
                      <a:cubicBezTo>
                        <a:pt x="664656" y="12965"/>
                        <a:pt x="302000" y="651493"/>
                        <a:pt x="265311" y="707232"/>
                      </a:cubicBezTo>
                      <a:cubicBezTo>
                        <a:pt x="228622" y="762971"/>
                        <a:pt x="445934" y="355160"/>
                        <a:pt x="451578" y="334699"/>
                      </a:cubicBezTo>
                      <a:cubicBezTo>
                        <a:pt x="457222" y="314238"/>
                        <a:pt x="349978" y="476515"/>
                        <a:pt x="299178" y="584465"/>
                      </a:cubicBezTo>
                      <a:cubicBezTo>
                        <a:pt x="248378" y="692415"/>
                        <a:pt x="148189" y="978871"/>
                        <a:pt x="146778" y="982399"/>
                      </a:cubicBezTo>
                      <a:cubicBezTo>
                        <a:pt x="145367" y="985927"/>
                        <a:pt x="299883" y="591521"/>
                        <a:pt x="290711" y="605632"/>
                      </a:cubicBezTo>
                      <a:cubicBezTo>
                        <a:pt x="281539" y="619743"/>
                        <a:pt x="137605" y="906904"/>
                        <a:pt x="91744" y="1067065"/>
                      </a:cubicBezTo>
                      <a:cubicBezTo>
                        <a:pt x="45883" y="1227226"/>
                        <a:pt x="19072" y="1527793"/>
                        <a:pt x="15544" y="1566599"/>
                      </a:cubicBezTo>
                      <a:cubicBezTo>
                        <a:pt x="12016" y="1605405"/>
                        <a:pt x="72695" y="1228638"/>
                        <a:pt x="70578" y="1299899"/>
                      </a:cubicBezTo>
                      <a:cubicBezTo>
                        <a:pt x="68461" y="1371160"/>
                        <a:pt x="10605" y="1915848"/>
                        <a:pt x="2844" y="1994165"/>
                      </a:cubicBezTo>
                      <a:cubicBezTo>
                        <a:pt x="-4917" y="2072482"/>
                        <a:pt x="3550" y="1904560"/>
                        <a:pt x="24011" y="1769799"/>
                      </a:cubicBezTo>
                      <a:cubicBezTo>
                        <a:pt x="44472" y="1635038"/>
                        <a:pt x="112206" y="1280143"/>
                        <a:pt x="125611" y="1185599"/>
                      </a:cubicBezTo>
                      <a:cubicBezTo>
                        <a:pt x="139016" y="1091055"/>
                        <a:pt x="74105" y="1294960"/>
                        <a:pt x="104444" y="1202532"/>
                      </a:cubicBezTo>
                      <a:cubicBezTo>
                        <a:pt x="134783" y="1110104"/>
                        <a:pt x="214511" y="827882"/>
                        <a:pt x="307644" y="631032"/>
                      </a:cubicBezTo>
                      <a:cubicBezTo>
                        <a:pt x="400777" y="434182"/>
                        <a:pt x="678766" y="-12435"/>
                        <a:pt x="671711" y="26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6" name="フリーフォーム: 図形 1045">
                  <a:extLst>
                    <a:ext uri="{FF2B5EF4-FFF2-40B4-BE49-F238E27FC236}">
                      <a16:creationId xmlns:a16="http://schemas.microsoft.com/office/drawing/2014/main" id="{B968C601-B15E-448E-BDE0-74C6D50F5417}"/>
                    </a:ext>
                  </a:extLst>
                </p:cNvPr>
                <p:cNvSpPr/>
                <p:nvPr/>
              </p:nvSpPr>
              <p:spPr>
                <a:xfrm>
                  <a:off x="6434220" y="4000442"/>
                  <a:ext cx="175161" cy="798622"/>
                </a:xfrm>
                <a:custGeom>
                  <a:avLst/>
                  <a:gdLst>
                    <a:gd name="connsiteX0" fmla="*/ 447 w 175161"/>
                    <a:gd name="connsiteY0" fmla="*/ 58 h 798622"/>
                    <a:gd name="connsiteX1" fmla="*/ 40663 w 175161"/>
                    <a:gd name="connsiteY1" fmla="*/ 338725 h 798622"/>
                    <a:gd name="connsiteX2" fmla="*/ 6797 w 175161"/>
                    <a:gd name="connsiteY2" fmla="*/ 131291 h 798622"/>
                    <a:gd name="connsiteX3" fmla="*/ 13147 w 175161"/>
                    <a:gd name="connsiteY3" fmla="*/ 285808 h 798622"/>
                    <a:gd name="connsiteX4" fmla="*/ 93580 w 175161"/>
                    <a:gd name="connsiteY4" fmla="*/ 586375 h 798622"/>
                    <a:gd name="connsiteX5" fmla="*/ 72413 w 175161"/>
                    <a:gd name="connsiteY5" fmla="*/ 529225 h 798622"/>
                    <a:gd name="connsiteX6" fmla="*/ 174013 w 175161"/>
                    <a:gd name="connsiteY6" fmla="*/ 795925 h 798622"/>
                    <a:gd name="connsiteX7" fmla="*/ 121097 w 175161"/>
                    <a:gd name="connsiteY7" fmla="*/ 645641 h 798622"/>
                    <a:gd name="connsiteX8" fmla="*/ 27963 w 175161"/>
                    <a:gd name="connsiteY8" fmla="*/ 311208 h 798622"/>
                    <a:gd name="connsiteX9" fmla="*/ 19497 w 175161"/>
                    <a:gd name="connsiteY9" fmla="*/ 311208 h 798622"/>
                    <a:gd name="connsiteX10" fmla="*/ 447 w 175161"/>
                    <a:gd name="connsiteY10" fmla="*/ 58 h 798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5161" h="798622">
                      <a:moveTo>
                        <a:pt x="447" y="58"/>
                      </a:moveTo>
                      <a:cubicBezTo>
                        <a:pt x="3975" y="4644"/>
                        <a:pt x="39605" y="316853"/>
                        <a:pt x="40663" y="338725"/>
                      </a:cubicBezTo>
                      <a:cubicBezTo>
                        <a:pt x="41721" y="360597"/>
                        <a:pt x="11383" y="140111"/>
                        <a:pt x="6797" y="131291"/>
                      </a:cubicBezTo>
                      <a:cubicBezTo>
                        <a:pt x="2211" y="122472"/>
                        <a:pt x="-1317" y="209961"/>
                        <a:pt x="13147" y="285808"/>
                      </a:cubicBezTo>
                      <a:cubicBezTo>
                        <a:pt x="27611" y="361655"/>
                        <a:pt x="83702" y="545806"/>
                        <a:pt x="93580" y="586375"/>
                      </a:cubicBezTo>
                      <a:cubicBezTo>
                        <a:pt x="103458" y="626944"/>
                        <a:pt x="72413" y="529225"/>
                        <a:pt x="72413" y="529225"/>
                      </a:cubicBezTo>
                      <a:cubicBezTo>
                        <a:pt x="85818" y="564150"/>
                        <a:pt x="165899" y="776522"/>
                        <a:pt x="174013" y="795925"/>
                      </a:cubicBezTo>
                      <a:cubicBezTo>
                        <a:pt x="182127" y="815328"/>
                        <a:pt x="145439" y="726427"/>
                        <a:pt x="121097" y="645641"/>
                      </a:cubicBezTo>
                      <a:cubicBezTo>
                        <a:pt x="96755" y="564855"/>
                        <a:pt x="44896" y="366947"/>
                        <a:pt x="27963" y="311208"/>
                      </a:cubicBezTo>
                      <a:cubicBezTo>
                        <a:pt x="11030" y="255469"/>
                        <a:pt x="23730" y="359891"/>
                        <a:pt x="19497" y="311208"/>
                      </a:cubicBezTo>
                      <a:cubicBezTo>
                        <a:pt x="15264" y="262525"/>
                        <a:pt x="-3081" y="-4528"/>
                        <a:pt x="447" y="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7" name="フリーフォーム: 図形 1046">
                  <a:extLst>
                    <a:ext uri="{FF2B5EF4-FFF2-40B4-BE49-F238E27FC236}">
                      <a16:creationId xmlns:a16="http://schemas.microsoft.com/office/drawing/2014/main" id="{ACC7752E-D73E-41EA-8C40-183B6ABAB36B}"/>
                    </a:ext>
                  </a:extLst>
                </p:cNvPr>
                <p:cNvSpPr/>
                <p:nvPr/>
              </p:nvSpPr>
              <p:spPr>
                <a:xfrm>
                  <a:off x="6576305" y="2623024"/>
                  <a:ext cx="444860" cy="1036699"/>
                </a:xfrm>
                <a:custGeom>
                  <a:avLst/>
                  <a:gdLst>
                    <a:gd name="connsiteX0" fmla="*/ 440445 w 444860"/>
                    <a:gd name="connsiteY0" fmla="*/ 10109 h 1036699"/>
                    <a:gd name="connsiteX1" fmla="*/ 122945 w 444860"/>
                    <a:gd name="connsiteY1" fmla="*/ 541393 h 1036699"/>
                    <a:gd name="connsiteX2" fmla="*/ 273228 w 444860"/>
                    <a:gd name="connsiteY2" fmla="*/ 300093 h 1036699"/>
                    <a:gd name="connsiteX3" fmla="*/ 46745 w 444860"/>
                    <a:gd name="connsiteY3" fmla="*/ 886409 h 1036699"/>
                    <a:gd name="connsiteX4" fmla="*/ 169512 w 444860"/>
                    <a:gd name="connsiteY4" fmla="*/ 490593 h 1036699"/>
                    <a:gd name="connsiteX5" fmla="*/ 97545 w 444860"/>
                    <a:gd name="connsiteY5" fmla="*/ 626059 h 1036699"/>
                    <a:gd name="connsiteX6" fmla="*/ 25578 w 444860"/>
                    <a:gd name="connsiteY6" fmla="*/ 884293 h 1036699"/>
                    <a:gd name="connsiteX7" fmla="*/ 8645 w 444860"/>
                    <a:gd name="connsiteY7" fmla="*/ 1026109 h 1036699"/>
                    <a:gd name="connsiteX8" fmla="*/ 154695 w 444860"/>
                    <a:gd name="connsiteY8" fmla="*/ 600659 h 1036699"/>
                    <a:gd name="connsiteX9" fmla="*/ 298628 w 444860"/>
                    <a:gd name="connsiteY9" fmla="*/ 221776 h 1036699"/>
                    <a:gd name="connsiteX10" fmla="*/ 440445 w 444860"/>
                    <a:gd name="connsiteY10" fmla="*/ 10109 h 1036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44860" h="1036699">
                      <a:moveTo>
                        <a:pt x="440445" y="10109"/>
                      </a:moveTo>
                      <a:cubicBezTo>
                        <a:pt x="411165" y="63378"/>
                        <a:pt x="150814" y="493062"/>
                        <a:pt x="122945" y="541393"/>
                      </a:cubicBezTo>
                      <a:cubicBezTo>
                        <a:pt x="95076" y="589724"/>
                        <a:pt x="285928" y="242590"/>
                        <a:pt x="273228" y="300093"/>
                      </a:cubicBezTo>
                      <a:cubicBezTo>
                        <a:pt x="260528" y="357596"/>
                        <a:pt x="64031" y="854659"/>
                        <a:pt x="46745" y="886409"/>
                      </a:cubicBezTo>
                      <a:cubicBezTo>
                        <a:pt x="29459" y="918159"/>
                        <a:pt x="161045" y="533985"/>
                        <a:pt x="169512" y="490593"/>
                      </a:cubicBezTo>
                      <a:cubicBezTo>
                        <a:pt x="177979" y="447201"/>
                        <a:pt x="121534" y="560442"/>
                        <a:pt x="97545" y="626059"/>
                      </a:cubicBezTo>
                      <a:cubicBezTo>
                        <a:pt x="73556" y="691676"/>
                        <a:pt x="40395" y="817618"/>
                        <a:pt x="25578" y="884293"/>
                      </a:cubicBezTo>
                      <a:cubicBezTo>
                        <a:pt x="10761" y="950968"/>
                        <a:pt x="-12874" y="1073381"/>
                        <a:pt x="8645" y="1026109"/>
                      </a:cubicBezTo>
                      <a:cubicBezTo>
                        <a:pt x="30164" y="978837"/>
                        <a:pt x="106365" y="734714"/>
                        <a:pt x="154695" y="600659"/>
                      </a:cubicBezTo>
                      <a:cubicBezTo>
                        <a:pt x="203025" y="466604"/>
                        <a:pt x="251708" y="316673"/>
                        <a:pt x="298628" y="221776"/>
                      </a:cubicBezTo>
                      <a:cubicBezTo>
                        <a:pt x="345547" y="126879"/>
                        <a:pt x="469725" y="-43160"/>
                        <a:pt x="440445" y="101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8" name="フリーフォーム: 図形 1047">
                  <a:extLst>
                    <a:ext uri="{FF2B5EF4-FFF2-40B4-BE49-F238E27FC236}">
                      <a16:creationId xmlns:a16="http://schemas.microsoft.com/office/drawing/2014/main" id="{EA144F81-2B19-44D5-9CA8-47C16721262B}"/>
                    </a:ext>
                  </a:extLst>
                </p:cNvPr>
                <p:cNvSpPr/>
                <p:nvPr/>
              </p:nvSpPr>
              <p:spPr>
                <a:xfrm>
                  <a:off x="6549906" y="3701979"/>
                  <a:ext cx="128335" cy="1010840"/>
                </a:xfrm>
                <a:custGeom>
                  <a:avLst/>
                  <a:gdLst>
                    <a:gd name="connsiteX0" fmla="*/ 54094 w 128335"/>
                    <a:gd name="connsiteY0" fmla="*/ 71 h 1010840"/>
                    <a:gd name="connsiteX1" fmla="*/ 24461 w 128335"/>
                    <a:gd name="connsiteY1" fmla="*/ 381071 h 1010840"/>
                    <a:gd name="connsiteX2" fmla="*/ 35044 w 128335"/>
                    <a:gd name="connsiteY2" fmla="*/ 167288 h 1010840"/>
                    <a:gd name="connsiteX3" fmla="*/ 15994 w 128335"/>
                    <a:gd name="connsiteY3" fmla="*/ 313338 h 1010840"/>
                    <a:gd name="connsiteX4" fmla="*/ 13877 w 128335"/>
                    <a:gd name="connsiteY4" fmla="*/ 512304 h 1010840"/>
                    <a:gd name="connsiteX5" fmla="*/ 11761 w 128335"/>
                    <a:gd name="connsiteY5" fmla="*/ 444571 h 1010840"/>
                    <a:gd name="connsiteX6" fmla="*/ 13877 w 128335"/>
                    <a:gd name="connsiteY6" fmla="*/ 580038 h 1010840"/>
                    <a:gd name="connsiteX7" fmla="*/ 83727 w 128335"/>
                    <a:gd name="connsiteY7" fmla="*/ 743021 h 1010840"/>
                    <a:gd name="connsiteX8" fmla="*/ 5411 w 128335"/>
                    <a:gd name="connsiteY8" fmla="*/ 607554 h 1010840"/>
                    <a:gd name="connsiteX9" fmla="*/ 20227 w 128335"/>
                    <a:gd name="connsiteY9" fmla="*/ 726088 h 1010840"/>
                    <a:gd name="connsiteX10" fmla="*/ 128177 w 128335"/>
                    <a:gd name="connsiteY10" fmla="*/ 1009721 h 1010840"/>
                    <a:gd name="connsiteX11" fmla="*/ 43511 w 128335"/>
                    <a:gd name="connsiteY11" fmla="*/ 808638 h 1010840"/>
                    <a:gd name="connsiteX12" fmla="*/ 7527 w 128335"/>
                    <a:gd name="connsiteY12" fmla="*/ 414938 h 1010840"/>
                    <a:gd name="connsiteX13" fmla="*/ 15994 w 128335"/>
                    <a:gd name="connsiteY13" fmla="*/ 349321 h 1010840"/>
                    <a:gd name="connsiteX14" fmla="*/ 54094 w 128335"/>
                    <a:gd name="connsiteY14" fmla="*/ 71 h 101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8335" h="1010840">
                      <a:moveTo>
                        <a:pt x="54094" y="71"/>
                      </a:moveTo>
                      <a:cubicBezTo>
                        <a:pt x="55505" y="5363"/>
                        <a:pt x="27636" y="353202"/>
                        <a:pt x="24461" y="381071"/>
                      </a:cubicBezTo>
                      <a:cubicBezTo>
                        <a:pt x="21286" y="408940"/>
                        <a:pt x="36455" y="178577"/>
                        <a:pt x="35044" y="167288"/>
                      </a:cubicBezTo>
                      <a:cubicBezTo>
                        <a:pt x="33633" y="155999"/>
                        <a:pt x="19522" y="255835"/>
                        <a:pt x="15994" y="313338"/>
                      </a:cubicBezTo>
                      <a:cubicBezTo>
                        <a:pt x="12466" y="370841"/>
                        <a:pt x="14582" y="490432"/>
                        <a:pt x="13877" y="512304"/>
                      </a:cubicBezTo>
                      <a:cubicBezTo>
                        <a:pt x="13172" y="534176"/>
                        <a:pt x="11761" y="433282"/>
                        <a:pt x="11761" y="444571"/>
                      </a:cubicBezTo>
                      <a:cubicBezTo>
                        <a:pt x="11761" y="455860"/>
                        <a:pt x="1883" y="530296"/>
                        <a:pt x="13877" y="580038"/>
                      </a:cubicBezTo>
                      <a:cubicBezTo>
                        <a:pt x="25871" y="629780"/>
                        <a:pt x="85138" y="738435"/>
                        <a:pt x="83727" y="743021"/>
                      </a:cubicBezTo>
                      <a:cubicBezTo>
                        <a:pt x="82316" y="747607"/>
                        <a:pt x="15994" y="610376"/>
                        <a:pt x="5411" y="607554"/>
                      </a:cubicBezTo>
                      <a:cubicBezTo>
                        <a:pt x="-5172" y="604732"/>
                        <a:pt x="-234" y="659060"/>
                        <a:pt x="20227" y="726088"/>
                      </a:cubicBezTo>
                      <a:cubicBezTo>
                        <a:pt x="40688" y="793116"/>
                        <a:pt x="124296" y="995963"/>
                        <a:pt x="128177" y="1009721"/>
                      </a:cubicBezTo>
                      <a:cubicBezTo>
                        <a:pt x="132058" y="1023479"/>
                        <a:pt x="63619" y="907769"/>
                        <a:pt x="43511" y="808638"/>
                      </a:cubicBezTo>
                      <a:cubicBezTo>
                        <a:pt x="23403" y="709508"/>
                        <a:pt x="12113" y="491491"/>
                        <a:pt x="7527" y="414938"/>
                      </a:cubicBezTo>
                      <a:cubicBezTo>
                        <a:pt x="2941" y="338385"/>
                        <a:pt x="8938" y="414232"/>
                        <a:pt x="15994" y="349321"/>
                      </a:cubicBezTo>
                      <a:cubicBezTo>
                        <a:pt x="23050" y="284410"/>
                        <a:pt x="52683" y="-5221"/>
                        <a:pt x="54094" y="7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9" name="フリーフォーム: 図形 1048">
                  <a:extLst>
                    <a:ext uri="{FF2B5EF4-FFF2-40B4-BE49-F238E27FC236}">
                      <a16:creationId xmlns:a16="http://schemas.microsoft.com/office/drawing/2014/main" id="{0ACA97D0-F92E-4063-ADBA-FF15B07B96FE}"/>
                    </a:ext>
                  </a:extLst>
                </p:cNvPr>
                <p:cNvSpPr/>
                <p:nvPr/>
              </p:nvSpPr>
              <p:spPr>
                <a:xfrm>
                  <a:off x="6728010" y="2597807"/>
                  <a:ext cx="610130" cy="1369066"/>
                </a:xfrm>
                <a:custGeom>
                  <a:avLst/>
                  <a:gdLst>
                    <a:gd name="connsiteX0" fmla="*/ 599890 w 610130"/>
                    <a:gd name="connsiteY0" fmla="*/ 18393 h 1369066"/>
                    <a:gd name="connsiteX1" fmla="*/ 256990 w 610130"/>
                    <a:gd name="connsiteY1" fmla="*/ 910568 h 1369066"/>
                    <a:gd name="connsiteX2" fmla="*/ 352240 w 610130"/>
                    <a:gd name="connsiteY2" fmla="*/ 685143 h 1369066"/>
                    <a:gd name="connsiteX3" fmla="*/ 479240 w 610130"/>
                    <a:gd name="connsiteY3" fmla="*/ 358118 h 1369066"/>
                    <a:gd name="connsiteX4" fmla="*/ 237940 w 610130"/>
                    <a:gd name="connsiteY4" fmla="*/ 793093 h 1369066"/>
                    <a:gd name="connsiteX5" fmla="*/ 15690 w 610130"/>
                    <a:gd name="connsiteY5" fmla="*/ 1332843 h 1369066"/>
                    <a:gd name="connsiteX6" fmla="*/ 69665 w 610130"/>
                    <a:gd name="connsiteY6" fmla="*/ 1215368 h 1369066"/>
                    <a:gd name="connsiteX7" fmla="*/ 479240 w 610130"/>
                    <a:gd name="connsiteY7" fmla="*/ 377168 h 1369066"/>
                    <a:gd name="connsiteX8" fmla="*/ 599890 w 610130"/>
                    <a:gd name="connsiteY8" fmla="*/ 18393 h 1369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10130" h="1369066">
                      <a:moveTo>
                        <a:pt x="599890" y="18393"/>
                      </a:moveTo>
                      <a:cubicBezTo>
                        <a:pt x="562848" y="107293"/>
                        <a:pt x="298265" y="799443"/>
                        <a:pt x="256990" y="910568"/>
                      </a:cubicBezTo>
                      <a:cubicBezTo>
                        <a:pt x="215715" y="1021693"/>
                        <a:pt x="315198" y="777218"/>
                        <a:pt x="352240" y="685143"/>
                      </a:cubicBezTo>
                      <a:cubicBezTo>
                        <a:pt x="389282" y="593068"/>
                        <a:pt x="498290" y="340126"/>
                        <a:pt x="479240" y="358118"/>
                      </a:cubicBezTo>
                      <a:cubicBezTo>
                        <a:pt x="460190" y="376110"/>
                        <a:pt x="315198" y="630639"/>
                        <a:pt x="237940" y="793093"/>
                      </a:cubicBezTo>
                      <a:cubicBezTo>
                        <a:pt x="160682" y="955547"/>
                        <a:pt x="43736" y="1262464"/>
                        <a:pt x="15690" y="1332843"/>
                      </a:cubicBezTo>
                      <a:cubicBezTo>
                        <a:pt x="-12356" y="1403222"/>
                        <a:pt x="-7593" y="1374647"/>
                        <a:pt x="69665" y="1215368"/>
                      </a:cubicBezTo>
                      <a:cubicBezTo>
                        <a:pt x="146923" y="1056089"/>
                        <a:pt x="390340" y="572960"/>
                        <a:pt x="479240" y="377168"/>
                      </a:cubicBezTo>
                      <a:cubicBezTo>
                        <a:pt x="568140" y="181376"/>
                        <a:pt x="636932" y="-70507"/>
                        <a:pt x="599890" y="1839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0" name="フリーフォーム: 図形 1049">
                  <a:extLst>
                    <a:ext uri="{FF2B5EF4-FFF2-40B4-BE49-F238E27FC236}">
                      <a16:creationId xmlns:a16="http://schemas.microsoft.com/office/drawing/2014/main" id="{E06BE3C4-A205-4E8C-BF74-EFCB705686AF}"/>
                    </a:ext>
                  </a:extLst>
                </p:cNvPr>
                <p:cNvSpPr/>
                <p:nvPr/>
              </p:nvSpPr>
              <p:spPr>
                <a:xfrm>
                  <a:off x="7368883" y="2351071"/>
                  <a:ext cx="475390" cy="2276836"/>
                </a:xfrm>
                <a:custGeom>
                  <a:avLst/>
                  <a:gdLst>
                    <a:gd name="connsiteX0" fmla="*/ 27597 w 475390"/>
                    <a:gd name="connsiteY0" fmla="*/ 969 h 2276836"/>
                    <a:gd name="connsiteX1" fmla="*/ 2197 w 475390"/>
                    <a:gd name="connsiteY1" fmla="*/ 290529 h 2276836"/>
                    <a:gd name="connsiteX2" fmla="*/ 88557 w 475390"/>
                    <a:gd name="connsiteY2" fmla="*/ 935689 h 2276836"/>
                    <a:gd name="connsiteX3" fmla="*/ 22517 w 475390"/>
                    <a:gd name="connsiteY3" fmla="*/ 397209 h 2276836"/>
                    <a:gd name="connsiteX4" fmla="*/ 93637 w 475390"/>
                    <a:gd name="connsiteY4" fmla="*/ 646129 h 2276836"/>
                    <a:gd name="connsiteX5" fmla="*/ 169837 w 475390"/>
                    <a:gd name="connsiteY5" fmla="*/ 1276049 h 2276836"/>
                    <a:gd name="connsiteX6" fmla="*/ 154597 w 475390"/>
                    <a:gd name="connsiteY6" fmla="*/ 1052529 h 2276836"/>
                    <a:gd name="connsiteX7" fmla="*/ 174917 w 475390"/>
                    <a:gd name="connsiteY7" fmla="*/ 1514809 h 2276836"/>
                    <a:gd name="connsiteX8" fmla="*/ 179997 w 475390"/>
                    <a:gd name="connsiteY8" fmla="*/ 1286209 h 2276836"/>
                    <a:gd name="connsiteX9" fmla="*/ 276517 w 475390"/>
                    <a:gd name="connsiteY9" fmla="*/ 1900889 h 2276836"/>
                    <a:gd name="connsiteX10" fmla="*/ 230797 w 475390"/>
                    <a:gd name="connsiteY10" fmla="*/ 1524969 h 2276836"/>
                    <a:gd name="connsiteX11" fmla="*/ 469557 w 475390"/>
                    <a:gd name="connsiteY11" fmla="*/ 2271729 h 2276836"/>
                    <a:gd name="connsiteX12" fmla="*/ 388277 w 475390"/>
                    <a:gd name="connsiteY12" fmla="*/ 1834849 h 2276836"/>
                    <a:gd name="connsiteX13" fmla="*/ 235877 w 475390"/>
                    <a:gd name="connsiteY13" fmla="*/ 1464009 h 2276836"/>
                    <a:gd name="connsiteX14" fmla="*/ 185077 w 475390"/>
                    <a:gd name="connsiteY14" fmla="*/ 1113489 h 2276836"/>
                    <a:gd name="connsiteX15" fmla="*/ 47917 w 475390"/>
                    <a:gd name="connsiteY15" fmla="*/ 376889 h 2276836"/>
                    <a:gd name="connsiteX16" fmla="*/ 27597 w 475390"/>
                    <a:gd name="connsiteY16" fmla="*/ 969 h 2276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75390" h="2276836">
                      <a:moveTo>
                        <a:pt x="27597" y="969"/>
                      </a:moveTo>
                      <a:cubicBezTo>
                        <a:pt x="19977" y="-13424"/>
                        <a:pt x="-7963" y="134742"/>
                        <a:pt x="2197" y="290529"/>
                      </a:cubicBezTo>
                      <a:cubicBezTo>
                        <a:pt x="12357" y="446316"/>
                        <a:pt x="85170" y="917909"/>
                        <a:pt x="88557" y="935689"/>
                      </a:cubicBezTo>
                      <a:cubicBezTo>
                        <a:pt x="91944" y="953469"/>
                        <a:pt x="21670" y="445469"/>
                        <a:pt x="22517" y="397209"/>
                      </a:cubicBezTo>
                      <a:cubicBezTo>
                        <a:pt x="23364" y="348949"/>
                        <a:pt x="69084" y="499656"/>
                        <a:pt x="93637" y="646129"/>
                      </a:cubicBezTo>
                      <a:cubicBezTo>
                        <a:pt x="118190" y="792602"/>
                        <a:pt x="159677" y="1208316"/>
                        <a:pt x="169837" y="1276049"/>
                      </a:cubicBezTo>
                      <a:cubicBezTo>
                        <a:pt x="179997" y="1343782"/>
                        <a:pt x="153750" y="1012736"/>
                        <a:pt x="154597" y="1052529"/>
                      </a:cubicBezTo>
                      <a:cubicBezTo>
                        <a:pt x="155444" y="1092322"/>
                        <a:pt x="170684" y="1475862"/>
                        <a:pt x="174917" y="1514809"/>
                      </a:cubicBezTo>
                      <a:cubicBezTo>
                        <a:pt x="179150" y="1553756"/>
                        <a:pt x="163064" y="1221862"/>
                        <a:pt x="179997" y="1286209"/>
                      </a:cubicBezTo>
                      <a:cubicBezTo>
                        <a:pt x="196930" y="1350556"/>
                        <a:pt x="268050" y="1861096"/>
                        <a:pt x="276517" y="1900889"/>
                      </a:cubicBezTo>
                      <a:cubicBezTo>
                        <a:pt x="284984" y="1940682"/>
                        <a:pt x="198624" y="1463162"/>
                        <a:pt x="230797" y="1524969"/>
                      </a:cubicBezTo>
                      <a:cubicBezTo>
                        <a:pt x="262970" y="1586776"/>
                        <a:pt x="443310" y="2220082"/>
                        <a:pt x="469557" y="2271729"/>
                      </a:cubicBezTo>
                      <a:cubicBezTo>
                        <a:pt x="495804" y="2323376"/>
                        <a:pt x="427224" y="1969469"/>
                        <a:pt x="388277" y="1834849"/>
                      </a:cubicBezTo>
                      <a:cubicBezTo>
                        <a:pt x="349330" y="1700229"/>
                        <a:pt x="269744" y="1584236"/>
                        <a:pt x="235877" y="1464009"/>
                      </a:cubicBezTo>
                      <a:cubicBezTo>
                        <a:pt x="202010" y="1343782"/>
                        <a:pt x="216404" y="1294676"/>
                        <a:pt x="185077" y="1113489"/>
                      </a:cubicBezTo>
                      <a:cubicBezTo>
                        <a:pt x="153750" y="932302"/>
                        <a:pt x="72470" y="557229"/>
                        <a:pt x="47917" y="376889"/>
                      </a:cubicBezTo>
                      <a:cubicBezTo>
                        <a:pt x="23364" y="196549"/>
                        <a:pt x="35217" y="15362"/>
                        <a:pt x="27597" y="9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1" name="フリーフォーム: 図形 1050">
                  <a:extLst>
                    <a:ext uri="{FF2B5EF4-FFF2-40B4-BE49-F238E27FC236}">
                      <a16:creationId xmlns:a16="http://schemas.microsoft.com/office/drawing/2014/main" id="{A53E4C61-0004-4B90-8C58-D31F6A24B437}"/>
                    </a:ext>
                  </a:extLst>
                </p:cNvPr>
                <p:cNvSpPr/>
                <p:nvPr/>
              </p:nvSpPr>
              <p:spPr>
                <a:xfrm>
                  <a:off x="5636402" y="3693078"/>
                  <a:ext cx="242103" cy="587297"/>
                </a:xfrm>
                <a:custGeom>
                  <a:avLst/>
                  <a:gdLst>
                    <a:gd name="connsiteX0" fmla="*/ 2398 w 242103"/>
                    <a:gd name="connsiteY0" fmla="*/ 505 h 587297"/>
                    <a:gd name="connsiteX1" fmla="*/ 178081 w 242103"/>
                    <a:gd name="connsiteY1" fmla="*/ 148672 h 587297"/>
                    <a:gd name="connsiteX2" fmla="*/ 178081 w 242103"/>
                    <a:gd name="connsiteY2" fmla="*/ 146555 h 587297"/>
                    <a:gd name="connsiteX3" fmla="*/ 233115 w 242103"/>
                    <a:gd name="connsiteY3" fmla="*/ 262972 h 587297"/>
                    <a:gd name="connsiteX4" fmla="*/ 222531 w 242103"/>
                    <a:gd name="connsiteY4" fmla="*/ 231222 h 587297"/>
                    <a:gd name="connsiteX5" fmla="*/ 233115 w 242103"/>
                    <a:gd name="connsiteY5" fmla="*/ 347639 h 587297"/>
                    <a:gd name="connsiteX6" fmla="*/ 192898 w 242103"/>
                    <a:gd name="connsiteY6" fmla="*/ 586822 h 587297"/>
                    <a:gd name="connsiteX7" fmla="*/ 241581 w 242103"/>
                    <a:gd name="connsiteY7" fmla="*/ 404789 h 587297"/>
                    <a:gd name="connsiteX8" fmla="*/ 154798 w 242103"/>
                    <a:gd name="connsiteY8" fmla="*/ 254505 h 587297"/>
                    <a:gd name="connsiteX9" fmla="*/ 186548 w 242103"/>
                    <a:gd name="connsiteY9" fmla="*/ 453472 h 587297"/>
                    <a:gd name="connsiteX10" fmla="*/ 165381 w 242103"/>
                    <a:gd name="connsiteY10" fmla="*/ 286255 h 587297"/>
                    <a:gd name="connsiteX11" fmla="*/ 80715 w 242103"/>
                    <a:gd name="connsiteY11" fmla="*/ 106339 h 587297"/>
                    <a:gd name="connsiteX12" fmla="*/ 2398 w 242103"/>
                    <a:gd name="connsiteY12" fmla="*/ 505 h 587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2103" h="587297">
                      <a:moveTo>
                        <a:pt x="2398" y="505"/>
                      </a:moveTo>
                      <a:cubicBezTo>
                        <a:pt x="18626" y="7561"/>
                        <a:pt x="148801" y="124330"/>
                        <a:pt x="178081" y="148672"/>
                      </a:cubicBezTo>
                      <a:cubicBezTo>
                        <a:pt x="207361" y="173014"/>
                        <a:pt x="168909" y="127505"/>
                        <a:pt x="178081" y="146555"/>
                      </a:cubicBezTo>
                      <a:cubicBezTo>
                        <a:pt x="187253" y="165605"/>
                        <a:pt x="225707" y="248861"/>
                        <a:pt x="233115" y="262972"/>
                      </a:cubicBezTo>
                      <a:cubicBezTo>
                        <a:pt x="240523" y="277083"/>
                        <a:pt x="222531" y="217111"/>
                        <a:pt x="222531" y="231222"/>
                      </a:cubicBezTo>
                      <a:cubicBezTo>
                        <a:pt x="222531" y="245333"/>
                        <a:pt x="238054" y="288372"/>
                        <a:pt x="233115" y="347639"/>
                      </a:cubicBezTo>
                      <a:cubicBezTo>
                        <a:pt x="228176" y="406906"/>
                        <a:pt x="191487" y="577297"/>
                        <a:pt x="192898" y="586822"/>
                      </a:cubicBezTo>
                      <a:cubicBezTo>
                        <a:pt x="194309" y="596347"/>
                        <a:pt x="247931" y="460175"/>
                        <a:pt x="241581" y="404789"/>
                      </a:cubicBezTo>
                      <a:cubicBezTo>
                        <a:pt x="235231" y="349403"/>
                        <a:pt x="163970" y="246391"/>
                        <a:pt x="154798" y="254505"/>
                      </a:cubicBezTo>
                      <a:cubicBezTo>
                        <a:pt x="145626" y="262619"/>
                        <a:pt x="184784" y="448180"/>
                        <a:pt x="186548" y="453472"/>
                      </a:cubicBezTo>
                      <a:cubicBezTo>
                        <a:pt x="188312" y="458764"/>
                        <a:pt x="183020" y="344110"/>
                        <a:pt x="165381" y="286255"/>
                      </a:cubicBezTo>
                      <a:cubicBezTo>
                        <a:pt x="147742" y="228400"/>
                        <a:pt x="104704" y="150789"/>
                        <a:pt x="80715" y="106339"/>
                      </a:cubicBezTo>
                      <a:cubicBezTo>
                        <a:pt x="56726" y="61889"/>
                        <a:pt x="-13830" y="-6551"/>
                        <a:pt x="2398" y="50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2" name="フリーフォーム: 図形 1051">
                  <a:extLst>
                    <a:ext uri="{FF2B5EF4-FFF2-40B4-BE49-F238E27FC236}">
                      <a16:creationId xmlns:a16="http://schemas.microsoft.com/office/drawing/2014/main" id="{343D44A8-C459-4D00-9BB6-FAA3FF1D223A}"/>
                    </a:ext>
                  </a:extLst>
                </p:cNvPr>
                <p:cNvSpPr/>
                <p:nvPr/>
              </p:nvSpPr>
              <p:spPr>
                <a:xfrm>
                  <a:off x="5816681" y="3960964"/>
                  <a:ext cx="61946" cy="318858"/>
                </a:xfrm>
                <a:custGeom>
                  <a:avLst/>
                  <a:gdLst>
                    <a:gd name="connsiteX0" fmla="*/ 38019 w 61946"/>
                    <a:gd name="connsiteY0" fmla="*/ 3553 h 318858"/>
                    <a:gd name="connsiteX1" fmla="*/ 61302 w 61946"/>
                    <a:gd name="connsiteY1" fmla="*/ 113619 h 318858"/>
                    <a:gd name="connsiteX2" fmla="*/ 12619 w 61946"/>
                    <a:gd name="connsiteY2" fmla="*/ 289303 h 318858"/>
                    <a:gd name="connsiteX3" fmla="*/ 2036 w 61946"/>
                    <a:gd name="connsiteY3" fmla="*/ 314703 h 318858"/>
                    <a:gd name="connsiteX4" fmla="*/ 2036 w 61946"/>
                    <a:gd name="connsiteY4" fmla="*/ 244853 h 318858"/>
                    <a:gd name="connsiteX5" fmla="*/ 38019 w 61946"/>
                    <a:gd name="connsiteY5" fmla="*/ 3553 h 318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946" h="318858">
                      <a:moveTo>
                        <a:pt x="38019" y="3553"/>
                      </a:moveTo>
                      <a:cubicBezTo>
                        <a:pt x="47897" y="-18319"/>
                        <a:pt x="65535" y="65994"/>
                        <a:pt x="61302" y="113619"/>
                      </a:cubicBezTo>
                      <a:cubicBezTo>
                        <a:pt x="57069" y="161244"/>
                        <a:pt x="22497" y="255789"/>
                        <a:pt x="12619" y="289303"/>
                      </a:cubicBezTo>
                      <a:cubicBezTo>
                        <a:pt x="2741" y="322817"/>
                        <a:pt x="3800" y="322111"/>
                        <a:pt x="2036" y="314703"/>
                      </a:cubicBezTo>
                      <a:cubicBezTo>
                        <a:pt x="272" y="307295"/>
                        <a:pt x="-1492" y="294947"/>
                        <a:pt x="2036" y="244853"/>
                      </a:cubicBezTo>
                      <a:cubicBezTo>
                        <a:pt x="5564" y="194759"/>
                        <a:pt x="28141" y="25425"/>
                        <a:pt x="38019" y="35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3" name="フリーフォーム: 図形 1052">
                  <a:extLst>
                    <a:ext uri="{FF2B5EF4-FFF2-40B4-BE49-F238E27FC236}">
                      <a16:creationId xmlns:a16="http://schemas.microsoft.com/office/drawing/2014/main" id="{9915F1A0-BD16-460E-B4E0-7FE5C8A078AC}"/>
                    </a:ext>
                  </a:extLst>
                </p:cNvPr>
                <p:cNvSpPr/>
                <p:nvPr/>
              </p:nvSpPr>
              <p:spPr>
                <a:xfrm>
                  <a:off x="5668433" y="4220633"/>
                  <a:ext cx="151494" cy="153369"/>
                </a:xfrm>
                <a:custGeom>
                  <a:avLst/>
                  <a:gdLst>
                    <a:gd name="connsiteX0" fmla="*/ 0 w 151494"/>
                    <a:gd name="connsiteY0" fmla="*/ 0 h 153369"/>
                    <a:gd name="connsiteX1" fmla="*/ 131234 w 151494"/>
                    <a:gd name="connsiteY1" fmla="*/ 14817 h 153369"/>
                    <a:gd name="connsiteX2" fmla="*/ 148167 w 151494"/>
                    <a:gd name="connsiteY2" fmla="*/ 63500 h 153369"/>
                    <a:gd name="connsiteX3" fmla="*/ 101600 w 151494"/>
                    <a:gd name="connsiteY3" fmla="*/ 141817 h 153369"/>
                    <a:gd name="connsiteX4" fmla="*/ 99484 w 151494"/>
                    <a:gd name="connsiteY4" fmla="*/ 148167 h 153369"/>
                    <a:gd name="connsiteX5" fmla="*/ 105834 w 151494"/>
                    <a:gd name="connsiteY5" fmla="*/ 95250 h 153369"/>
                    <a:gd name="connsiteX6" fmla="*/ 116417 w 151494"/>
                    <a:gd name="connsiteY6" fmla="*/ 69850 h 153369"/>
                    <a:gd name="connsiteX7" fmla="*/ 97367 w 151494"/>
                    <a:gd name="connsiteY7" fmla="*/ 52917 h 153369"/>
                    <a:gd name="connsiteX8" fmla="*/ 0 w 151494"/>
                    <a:gd name="connsiteY8" fmla="*/ 0 h 153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1494" h="153369">
                      <a:moveTo>
                        <a:pt x="0" y="0"/>
                      </a:moveTo>
                      <a:cubicBezTo>
                        <a:pt x="53270" y="2117"/>
                        <a:pt x="106540" y="4234"/>
                        <a:pt x="131234" y="14817"/>
                      </a:cubicBezTo>
                      <a:cubicBezTo>
                        <a:pt x="155928" y="25400"/>
                        <a:pt x="153106" y="42333"/>
                        <a:pt x="148167" y="63500"/>
                      </a:cubicBezTo>
                      <a:cubicBezTo>
                        <a:pt x="143228" y="84667"/>
                        <a:pt x="109714" y="127706"/>
                        <a:pt x="101600" y="141817"/>
                      </a:cubicBezTo>
                      <a:cubicBezTo>
                        <a:pt x="93486" y="155928"/>
                        <a:pt x="98778" y="155928"/>
                        <a:pt x="99484" y="148167"/>
                      </a:cubicBezTo>
                      <a:cubicBezTo>
                        <a:pt x="100190" y="140406"/>
                        <a:pt x="103012" y="108303"/>
                        <a:pt x="105834" y="95250"/>
                      </a:cubicBezTo>
                      <a:cubicBezTo>
                        <a:pt x="108656" y="82197"/>
                        <a:pt x="117828" y="76906"/>
                        <a:pt x="116417" y="69850"/>
                      </a:cubicBezTo>
                      <a:cubicBezTo>
                        <a:pt x="115006" y="62795"/>
                        <a:pt x="109714" y="64206"/>
                        <a:pt x="97367" y="529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4" name="フリーフォーム: 図形 1053">
                  <a:extLst>
                    <a:ext uri="{FF2B5EF4-FFF2-40B4-BE49-F238E27FC236}">
                      <a16:creationId xmlns:a16="http://schemas.microsoft.com/office/drawing/2014/main" id="{B52BD8C8-510D-472B-8E8E-B5E4CF084602}"/>
                    </a:ext>
                  </a:extLst>
                </p:cNvPr>
                <p:cNvSpPr/>
                <p:nvPr/>
              </p:nvSpPr>
              <p:spPr>
                <a:xfrm>
                  <a:off x="6546822" y="4722533"/>
                  <a:ext cx="424592" cy="78361"/>
                </a:xfrm>
                <a:custGeom>
                  <a:avLst/>
                  <a:gdLst>
                    <a:gd name="connsiteX0" fmla="*/ 28 w 424592"/>
                    <a:gd name="connsiteY0" fmla="*/ 78067 h 78361"/>
                    <a:gd name="connsiteX1" fmla="*/ 218045 w 424592"/>
                    <a:gd name="connsiteY1" fmla="*/ 31500 h 78361"/>
                    <a:gd name="connsiteX2" fmla="*/ 419128 w 424592"/>
                    <a:gd name="connsiteY2" fmla="*/ 73834 h 78361"/>
                    <a:gd name="connsiteX3" fmla="*/ 359861 w 424592"/>
                    <a:gd name="connsiteY3" fmla="*/ 35734 h 78361"/>
                    <a:gd name="connsiteX4" fmla="*/ 277311 w 424592"/>
                    <a:gd name="connsiteY4" fmla="*/ 6100 h 78361"/>
                    <a:gd name="connsiteX5" fmla="*/ 203228 w 424592"/>
                    <a:gd name="connsiteY5" fmla="*/ 3984 h 78361"/>
                    <a:gd name="connsiteX6" fmla="*/ 28 w 424592"/>
                    <a:gd name="connsiteY6" fmla="*/ 78067 h 78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4592" h="78361">
                      <a:moveTo>
                        <a:pt x="28" y="78067"/>
                      </a:moveTo>
                      <a:cubicBezTo>
                        <a:pt x="2498" y="82653"/>
                        <a:pt x="148195" y="32205"/>
                        <a:pt x="218045" y="31500"/>
                      </a:cubicBezTo>
                      <a:cubicBezTo>
                        <a:pt x="287895" y="30795"/>
                        <a:pt x="395492" y="73128"/>
                        <a:pt x="419128" y="73834"/>
                      </a:cubicBezTo>
                      <a:cubicBezTo>
                        <a:pt x="442764" y="74540"/>
                        <a:pt x="383497" y="47023"/>
                        <a:pt x="359861" y="35734"/>
                      </a:cubicBezTo>
                      <a:cubicBezTo>
                        <a:pt x="336225" y="24445"/>
                        <a:pt x="303416" y="11392"/>
                        <a:pt x="277311" y="6100"/>
                      </a:cubicBezTo>
                      <a:cubicBezTo>
                        <a:pt x="251206" y="808"/>
                        <a:pt x="247678" y="-3424"/>
                        <a:pt x="203228" y="3984"/>
                      </a:cubicBezTo>
                      <a:cubicBezTo>
                        <a:pt x="158778" y="11392"/>
                        <a:pt x="-2442" y="73481"/>
                        <a:pt x="28" y="7806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5" name="フリーフォーム: 図形 1054">
                  <a:extLst>
                    <a:ext uri="{FF2B5EF4-FFF2-40B4-BE49-F238E27FC236}">
                      <a16:creationId xmlns:a16="http://schemas.microsoft.com/office/drawing/2014/main" id="{09B79F39-FCFD-4B4B-A582-B20474FF345C}"/>
                    </a:ext>
                  </a:extLst>
                </p:cNvPr>
                <p:cNvSpPr/>
                <p:nvPr/>
              </p:nvSpPr>
              <p:spPr>
                <a:xfrm>
                  <a:off x="5675052" y="3703599"/>
                  <a:ext cx="217880" cy="429825"/>
                </a:xfrm>
                <a:custGeom>
                  <a:avLst/>
                  <a:gdLst>
                    <a:gd name="connsiteX0" fmla="*/ 261 w 217880"/>
                    <a:gd name="connsiteY0" fmla="*/ 39 h 429825"/>
                    <a:gd name="connsiteX1" fmla="*/ 152661 w 217880"/>
                    <a:gd name="connsiteY1" fmla="*/ 122276 h 429825"/>
                    <a:gd name="connsiteX2" fmla="*/ 166948 w 217880"/>
                    <a:gd name="connsiteY2" fmla="*/ 141326 h 429825"/>
                    <a:gd name="connsiteX3" fmla="*/ 190761 w 217880"/>
                    <a:gd name="connsiteY3" fmla="*/ 177839 h 429825"/>
                    <a:gd name="connsiteX4" fmla="*/ 197111 w 217880"/>
                    <a:gd name="connsiteY4" fmla="*/ 242926 h 429825"/>
                    <a:gd name="connsiteX5" fmla="*/ 206636 w 217880"/>
                    <a:gd name="connsiteY5" fmla="*/ 258801 h 429825"/>
                    <a:gd name="connsiteX6" fmla="*/ 208223 w 217880"/>
                    <a:gd name="connsiteY6" fmla="*/ 236576 h 429825"/>
                    <a:gd name="connsiteX7" fmla="*/ 217748 w 217880"/>
                    <a:gd name="connsiteY7" fmla="*/ 319126 h 429825"/>
                    <a:gd name="connsiteX8" fmla="*/ 200286 w 217880"/>
                    <a:gd name="connsiteY8" fmla="*/ 427076 h 429825"/>
                    <a:gd name="connsiteX9" fmla="*/ 200286 w 217880"/>
                    <a:gd name="connsiteY9" fmla="*/ 385801 h 429825"/>
                    <a:gd name="connsiteX10" fmla="*/ 185998 w 217880"/>
                    <a:gd name="connsiteY10" fmla="*/ 258801 h 429825"/>
                    <a:gd name="connsiteX11" fmla="*/ 163773 w 217880"/>
                    <a:gd name="connsiteY11" fmla="*/ 168314 h 429825"/>
                    <a:gd name="connsiteX12" fmla="*/ 117736 w 217880"/>
                    <a:gd name="connsiteY12" fmla="*/ 109576 h 429825"/>
                    <a:gd name="connsiteX13" fmla="*/ 261 w 217880"/>
                    <a:gd name="connsiteY13" fmla="*/ 39 h 429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17880" h="429825">
                      <a:moveTo>
                        <a:pt x="261" y="39"/>
                      </a:moveTo>
                      <a:cubicBezTo>
                        <a:pt x="6082" y="2156"/>
                        <a:pt x="124880" y="98728"/>
                        <a:pt x="152661" y="122276"/>
                      </a:cubicBezTo>
                      <a:cubicBezTo>
                        <a:pt x="180442" y="145824"/>
                        <a:pt x="160598" y="132066"/>
                        <a:pt x="166948" y="141326"/>
                      </a:cubicBezTo>
                      <a:cubicBezTo>
                        <a:pt x="173298" y="150587"/>
                        <a:pt x="185734" y="160906"/>
                        <a:pt x="190761" y="177839"/>
                      </a:cubicBezTo>
                      <a:cubicBezTo>
                        <a:pt x="195788" y="194772"/>
                        <a:pt x="194465" y="229432"/>
                        <a:pt x="197111" y="242926"/>
                      </a:cubicBezTo>
                      <a:cubicBezTo>
                        <a:pt x="199757" y="256420"/>
                        <a:pt x="204784" y="259859"/>
                        <a:pt x="206636" y="258801"/>
                      </a:cubicBezTo>
                      <a:cubicBezTo>
                        <a:pt x="208488" y="257743"/>
                        <a:pt x="206371" y="226522"/>
                        <a:pt x="208223" y="236576"/>
                      </a:cubicBezTo>
                      <a:cubicBezTo>
                        <a:pt x="210075" y="246630"/>
                        <a:pt x="219071" y="287376"/>
                        <a:pt x="217748" y="319126"/>
                      </a:cubicBezTo>
                      <a:cubicBezTo>
                        <a:pt x="216425" y="350876"/>
                        <a:pt x="203196" y="415963"/>
                        <a:pt x="200286" y="427076"/>
                      </a:cubicBezTo>
                      <a:cubicBezTo>
                        <a:pt x="197376" y="438189"/>
                        <a:pt x="202667" y="413847"/>
                        <a:pt x="200286" y="385801"/>
                      </a:cubicBezTo>
                      <a:cubicBezTo>
                        <a:pt x="197905" y="357755"/>
                        <a:pt x="192083" y="295049"/>
                        <a:pt x="185998" y="258801"/>
                      </a:cubicBezTo>
                      <a:cubicBezTo>
                        <a:pt x="179913" y="222553"/>
                        <a:pt x="175150" y="193185"/>
                        <a:pt x="163773" y="168314"/>
                      </a:cubicBezTo>
                      <a:cubicBezTo>
                        <a:pt x="152396" y="143443"/>
                        <a:pt x="147898" y="138151"/>
                        <a:pt x="117736" y="109576"/>
                      </a:cubicBezTo>
                      <a:cubicBezTo>
                        <a:pt x="87574" y="81001"/>
                        <a:pt x="-5560" y="-2078"/>
                        <a:pt x="261" y="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6" name="フリーフォーム: 図形 1055">
                  <a:extLst>
                    <a:ext uri="{FF2B5EF4-FFF2-40B4-BE49-F238E27FC236}">
                      <a16:creationId xmlns:a16="http://schemas.microsoft.com/office/drawing/2014/main" id="{2E5C5F38-6484-47DD-AFD2-0950D6CA37AC}"/>
                    </a:ext>
                  </a:extLst>
                </p:cNvPr>
                <p:cNvSpPr/>
                <p:nvPr/>
              </p:nvSpPr>
              <p:spPr>
                <a:xfrm>
                  <a:off x="5625723" y="4189371"/>
                  <a:ext cx="136624" cy="119197"/>
                </a:xfrm>
                <a:custGeom>
                  <a:avLst/>
                  <a:gdLst>
                    <a:gd name="connsiteX0" fmla="*/ 1965 w 136624"/>
                    <a:gd name="connsiteY0" fmla="*/ 1629 h 119197"/>
                    <a:gd name="connsiteX1" fmla="*/ 132140 w 136624"/>
                    <a:gd name="connsiteY1" fmla="*/ 81004 h 119197"/>
                    <a:gd name="connsiteX2" fmla="*/ 106740 w 136624"/>
                    <a:gd name="connsiteY2" fmla="*/ 88942 h 119197"/>
                    <a:gd name="connsiteX3" fmla="*/ 108327 w 136624"/>
                    <a:gd name="connsiteY3" fmla="*/ 117517 h 119197"/>
                    <a:gd name="connsiteX4" fmla="*/ 54352 w 136624"/>
                    <a:gd name="connsiteY4" fmla="*/ 33379 h 119197"/>
                    <a:gd name="connsiteX5" fmla="*/ 1965 w 136624"/>
                    <a:gd name="connsiteY5" fmla="*/ 1629 h 119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6624" h="119197">
                      <a:moveTo>
                        <a:pt x="1965" y="1629"/>
                      </a:moveTo>
                      <a:cubicBezTo>
                        <a:pt x="14930" y="9567"/>
                        <a:pt x="114678" y="66452"/>
                        <a:pt x="132140" y="81004"/>
                      </a:cubicBezTo>
                      <a:cubicBezTo>
                        <a:pt x="149603" y="95556"/>
                        <a:pt x="110709" y="82857"/>
                        <a:pt x="106740" y="88942"/>
                      </a:cubicBezTo>
                      <a:cubicBezTo>
                        <a:pt x="102771" y="95027"/>
                        <a:pt x="117058" y="126778"/>
                        <a:pt x="108327" y="117517"/>
                      </a:cubicBezTo>
                      <a:cubicBezTo>
                        <a:pt x="99596" y="108257"/>
                        <a:pt x="64671" y="50312"/>
                        <a:pt x="54352" y="33379"/>
                      </a:cubicBezTo>
                      <a:cubicBezTo>
                        <a:pt x="44033" y="16446"/>
                        <a:pt x="-11000" y="-6309"/>
                        <a:pt x="1965" y="16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7" name="フリーフォーム: 図形 1056">
                  <a:extLst>
                    <a:ext uri="{FF2B5EF4-FFF2-40B4-BE49-F238E27FC236}">
                      <a16:creationId xmlns:a16="http://schemas.microsoft.com/office/drawing/2014/main" id="{16C6B6E3-48C5-41B8-B118-2B9AC1241FCB}"/>
                    </a:ext>
                  </a:extLst>
                </p:cNvPr>
                <p:cNvSpPr/>
                <p:nvPr/>
              </p:nvSpPr>
              <p:spPr>
                <a:xfrm>
                  <a:off x="5322882" y="3719268"/>
                  <a:ext cx="77334" cy="278599"/>
                </a:xfrm>
                <a:custGeom>
                  <a:avLst/>
                  <a:gdLst>
                    <a:gd name="connsiteX0" fmla="*/ 11118 w 77334"/>
                    <a:gd name="connsiteY0" fmla="*/ 245 h 278599"/>
                    <a:gd name="connsiteX1" fmla="*/ 6 w 77334"/>
                    <a:gd name="connsiteY1" fmla="*/ 90732 h 278599"/>
                    <a:gd name="connsiteX2" fmla="*/ 12706 w 77334"/>
                    <a:gd name="connsiteY2" fmla="*/ 132007 h 278599"/>
                    <a:gd name="connsiteX3" fmla="*/ 74618 w 77334"/>
                    <a:gd name="connsiteY3" fmla="*/ 271707 h 278599"/>
                    <a:gd name="connsiteX4" fmla="*/ 61918 w 77334"/>
                    <a:gd name="connsiteY4" fmla="*/ 243132 h 278599"/>
                    <a:gd name="connsiteX5" fmla="*/ 22231 w 77334"/>
                    <a:gd name="connsiteY5" fmla="*/ 120895 h 278599"/>
                    <a:gd name="connsiteX6" fmla="*/ 11118 w 77334"/>
                    <a:gd name="connsiteY6" fmla="*/ 245 h 278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334" h="278599">
                      <a:moveTo>
                        <a:pt x="11118" y="245"/>
                      </a:moveTo>
                      <a:cubicBezTo>
                        <a:pt x="7414" y="-4782"/>
                        <a:pt x="-259" y="68772"/>
                        <a:pt x="6" y="90732"/>
                      </a:cubicBezTo>
                      <a:cubicBezTo>
                        <a:pt x="271" y="112692"/>
                        <a:pt x="271" y="101844"/>
                        <a:pt x="12706" y="132007"/>
                      </a:cubicBezTo>
                      <a:cubicBezTo>
                        <a:pt x="25141" y="162170"/>
                        <a:pt x="66416" y="253186"/>
                        <a:pt x="74618" y="271707"/>
                      </a:cubicBezTo>
                      <a:cubicBezTo>
                        <a:pt x="82820" y="290228"/>
                        <a:pt x="70649" y="268267"/>
                        <a:pt x="61918" y="243132"/>
                      </a:cubicBezTo>
                      <a:cubicBezTo>
                        <a:pt x="53187" y="217997"/>
                        <a:pt x="30698" y="158730"/>
                        <a:pt x="22231" y="120895"/>
                      </a:cubicBezTo>
                      <a:cubicBezTo>
                        <a:pt x="13764" y="83060"/>
                        <a:pt x="14822" y="5272"/>
                        <a:pt x="11118" y="2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8" name="フリーフォーム: 図形 1057">
                  <a:extLst>
                    <a:ext uri="{FF2B5EF4-FFF2-40B4-BE49-F238E27FC236}">
                      <a16:creationId xmlns:a16="http://schemas.microsoft.com/office/drawing/2014/main" id="{1440E21B-D798-43E8-BA0E-094006FCA9A8}"/>
                    </a:ext>
                  </a:extLst>
                </p:cNvPr>
                <p:cNvSpPr/>
                <p:nvPr/>
              </p:nvSpPr>
              <p:spPr>
                <a:xfrm>
                  <a:off x="5656263" y="3798005"/>
                  <a:ext cx="131428" cy="259909"/>
                </a:xfrm>
                <a:custGeom>
                  <a:avLst/>
                  <a:gdLst>
                    <a:gd name="connsiteX0" fmla="*/ 0 w 131428"/>
                    <a:gd name="connsiteY0" fmla="*/ 883 h 259909"/>
                    <a:gd name="connsiteX1" fmla="*/ 68262 w 131428"/>
                    <a:gd name="connsiteY1" fmla="*/ 115183 h 259909"/>
                    <a:gd name="connsiteX2" fmla="*/ 77787 w 131428"/>
                    <a:gd name="connsiteY2" fmla="*/ 104070 h 259909"/>
                    <a:gd name="connsiteX3" fmla="*/ 119062 w 131428"/>
                    <a:gd name="connsiteY3" fmla="*/ 170745 h 259909"/>
                    <a:gd name="connsiteX4" fmla="*/ 92075 w 131428"/>
                    <a:gd name="connsiteY4" fmla="*/ 148520 h 259909"/>
                    <a:gd name="connsiteX5" fmla="*/ 109537 w 131428"/>
                    <a:gd name="connsiteY5" fmla="*/ 213608 h 259909"/>
                    <a:gd name="connsiteX6" fmla="*/ 119062 w 131428"/>
                    <a:gd name="connsiteY6" fmla="*/ 259645 h 259909"/>
                    <a:gd name="connsiteX7" fmla="*/ 130175 w 131428"/>
                    <a:gd name="connsiteY7" fmla="*/ 192970 h 259909"/>
                    <a:gd name="connsiteX8" fmla="*/ 87312 w 131428"/>
                    <a:gd name="connsiteY8" fmla="*/ 110420 h 259909"/>
                    <a:gd name="connsiteX9" fmla="*/ 69850 w 131428"/>
                    <a:gd name="connsiteY9" fmla="*/ 64383 h 259909"/>
                    <a:gd name="connsiteX10" fmla="*/ 0 w 131428"/>
                    <a:gd name="connsiteY10" fmla="*/ 883 h 259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1428" h="259909">
                      <a:moveTo>
                        <a:pt x="0" y="883"/>
                      </a:moveTo>
                      <a:cubicBezTo>
                        <a:pt x="-265" y="9350"/>
                        <a:pt x="55298" y="97985"/>
                        <a:pt x="68262" y="115183"/>
                      </a:cubicBezTo>
                      <a:cubicBezTo>
                        <a:pt x="81226" y="132381"/>
                        <a:pt x="69320" y="94810"/>
                        <a:pt x="77787" y="104070"/>
                      </a:cubicBezTo>
                      <a:cubicBezTo>
                        <a:pt x="86254" y="113330"/>
                        <a:pt x="116681" y="163337"/>
                        <a:pt x="119062" y="170745"/>
                      </a:cubicBezTo>
                      <a:cubicBezTo>
                        <a:pt x="121443" y="178153"/>
                        <a:pt x="93663" y="141376"/>
                        <a:pt x="92075" y="148520"/>
                      </a:cubicBezTo>
                      <a:cubicBezTo>
                        <a:pt x="90488" y="155664"/>
                        <a:pt x="105039" y="195087"/>
                        <a:pt x="109537" y="213608"/>
                      </a:cubicBezTo>
                      <a:cubicBezTo>
                        <a:pt x="114035" y="232129"/>
                        <a:pt x="115622" y="263085"/>
                        <a:pt x="119062" y="259645"/>
                      </a:cubicBezTo>
                      <a:cubicBezTo>
                        <a:pt x="122502" y="256205"/>
                        <a:pt x="135467" y="217841"/>
                        <a:pt x="130175" y="192970"/>
                      </a:cubicBezTo>
                      <a:cubicBezTo>
                        <a:pt x="124883" y="168099"/>
                        <a:pt x="97366" y="131851"/>
                        <a:pt x="87312" y="110420"/>
                      </a:cubicBezTo>
                      <a:cubicBezTo>
                        <a:pt x="77258" y="88989"/>
                        <a:pt x="80698" y="81581"/>
                        <a:pt x="69850" y="64383"/>
                      </a:cubicBezTo>
                      <a:cubicBezTo>
                        <a:pt x="59002" y="47185"/>
                        <a:pt x="265" y="-7584"/>
                        <a:pt x="0" y="8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9" name="フリーフォーム: 図形 1058">
                  <a:extLst>
                    <a:ext uri="{FF2B5EF4-FFF2-40B4-BE49-F238E27FC236}">
                      <a16:creationId xmlns:a16="http://schemas.microsoft.com/office/drawing/2014/main" id="{51D790F5-80D7-46F1-9C4B-45C1BD20B8BD}"/>
                    </a:ext>
                  </a:extLst>
                </p:cNvPr>
                <p:cNvSpPr/>
                <p:nvPr/>
              </p:nvSpPr>
              <p:spPr>
                <a:xfrm>
                  <a:off x="5316532" y="3754084"/>
                  <a:ext cx="77295" cy="220106"/>
                </a:xfrm>
                <a:custGeom>
                  <a:avLst/>
                  <a:gdLst>
                    <a:gd name="connsiteX0" fmla="*/ 6 w 77295"/>
                    <a:gd name="connsiteY0" fmla="*/ 354 h 220106"/>
                    <a:gd name="connsiteX1" fmla="*/ 14293 w 77295"/>
                    <a:gd name="connsiteY1" fmla="*/ 94016 h 220106"/>
                    <a:gd name="connsiteX2" fmla="*/ 36518 w 77295"/>
                    <a:gd name="connsiteY2" fmla="*/ 154341 h 220106"/>
                    <a:gd name="connsiteX3" fmla="*/ 76206 w 77295"/>
                    <a:gd name="connsiteY3" fmla="*/ 219429 h 220106"/>
                    <a:gd name="connsiteX4" fmla="*/ 65093 w 77295"/>
                    <a:gd name="connsiteY4" fmla="*/ 184504 h 220106"/>
                    <a:gd name="connsiteX5" fmla="*/ 53981 w 77295"/>
                    <a:gd name="connsiteY5" fmla="*/ 124179 h 220106"/>
                    <a:gd name="connsiteX6" fmla="*/ 15881 w 77295"/>
                    <a:gd name="connsiteY6" fmla="*/ 63854 h 220106"/>
                    <a:gd name="connsiteX7" fmla="*/ 6 w 77295"/>
                    <a:gd name="connsiteY7" fmla="*/ 354 h 22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7295" h="220106">
                      <a:moveTo>
                        <a:pt x="6" y="354"/>
                      </a:moveTo>
                      <a:cubicBezTo>
                        <a:pt x="-259" y="5381"/>
                        <a:pt x="8208" y="68352"/>
                        <a:pt x="14293" y="94016"/>
                      </a:cubicBezTo>
                      <a:cubicBezTo>
                        <a:pt x="20378" y="119681"/>
                        <a:pt x="26199" y="133439"/>
                        <a:pt x="36518" y="154341"/>
                      </a:cubicBezTo>
                      <a:cubicBezTo>
                        <a:pt x="46837" y="175243"/>
                        <a:pt x="71444" y="214402"/>
                        <a:pt x="76206" y="219429"/>
                      </a:cubicBezTo>
                      <a:cubicBezTo>
                        <a:pt x="80968" y="224456"/>
                        <a:pt x="68797" y="200379"/>
                        <a:pt x="65093" y="184504"/>
                      </a:cubicBezTo>
                      <a:cubicBezTo>
                        <a:pt x="61389" y="168629"/>
                        <a:pt x="62183" y="144287"/>
                        <a:pt x="53981" y="124179"/>
                      </a:cubicBezTo>
                      <a:cubicBezTo>
                        <a:pt x="45779" y="104071"/>
                        <a:pt x="24083" y="82640"/>
                        <a:pt x="15881" y="63854"/>
                      </a:cubicBezTo>
                      <a:cubicBezTo>
                        <a:pt x="7679" y="45068"/>
                        <a:pt x="271" y="-4673"/>
                        <a:pt x="6" y="35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0" name="フリーフォーム: 図形 1059">
                  <a:extLst>
                    <a:ext uri="{FF2B5EF4-FFF2-40B4-BE49-F238E27FC236}">
                      <a16:creationId xmlns:a16="http://schemas.microsoft.com/office/drawing/2014/main" id="{95F04E57-FCE7-4C83-AF5D-653AB1CDB344}"/>
                    </a:ext>
                  </a:extLst>
                </p:cNvPr>
                <p:cNvSpPr/>
                <p:nvPr/>
              </p:nvSpPr>
              <p:spPr>
                <a:xfrm>
                  <a:off x="5555094" y="1376105"/>
                  <a:ext cx="2371733" cy="881093"/>
                </a:xfrm>
                <a:custGeom>
                  <a:avLst/>
                  <a:gdLst>
                    <a:gd name="connsiteX0" fmla="*/ 2369706 w 2371733"/>
                    <a:gd name="connsiteY0" fmla="*/ 217745 h 881093"/>
                    <a:gd name="connsiteX1" fmla="*/ 2045856 w 2371733"/>
                    <a:gd name="connsiteY1" fmla="*/ 78045 h 881093"/>
                    <a:gd name="connsiteX2" fmla="*/ 1480706 w 2371733"/>
                    <a:gd name="connsiteY2" fmla="*/ 58995 h 881093"/>
                    <a:gd name="connsiteX3" fmla="*/ 1353706 w 2371733"/>
                    <a:gd name="connsiteY3" fmla="*/ 71695 h 881093"/>
                    <a:gd name="connsiteX4" fmla="*/ 2141106 w 2371733"/>
                    <a:gd name="connsiteY4" fmla="*/ 71695 h 881093"/>
                    <a:gd name="connsiteX5" fmla="*/ 1391806 w 2371733"/>
                    <a:gd name="connsiteY5" fmla="*/ 97095 h 881093"/>
                    <a:gd name="connsiteX6" fmla="*/ 928256 w 2371733"/>
                    <a:gd name="connsiteY6" fmla="*/ 211395 h 881093"/>
                    <a:gd name="connsiteX7" fmla="*/ 382156 w 2371733"/>
                    <a:gd name="connsiteY7" fmla="*/ 535245 h 881093"/>
                    <a:gd name="connsiteX8" fmla="*/ 858406 w 2371733"/>
                    <a:gd name="connsiteY8" fmla="*/ 274895 h 881093"/>
                    <a:gd name="connsiteX9" fmla="*/ 483756 w 2371733"/>
                    <a:gd name="connsiteY9" fmla="*/ 459045 h 881093"/>
                    <a:gd name="connsiteX10" fmla="*/ 140856 w 2371733"/>
                    <a:gd name="connsiteY10" fmla="*/ 732095 h 881093"/>
                    <a:gd name="connsiteX11" fmla="*/ 13856 w 2371733"/>
                    <a:gd name="connsiteY11" fmla="*/ 878145 h 881093"/>
                    <a:gd name="connsiteX12" fmla="*/ 445656 w 2371733"/>
                    <a:gd name="connsiteY12" fmla="*/ 605095 h 881093"/>
                    <a:gd name="connsiteX13" fmla="*/ 1296556 w 2371733"/>
                    <a:gd name="connsiteY13" fmla="*/ 71695 h 881093"/>
                    <a:gd name="connsiteX14" fmla="*/ 1899806 w 2371733"/>
                    <a:gd name="connsiteY14" fmla="*/ 20895 h 881093"/>
                    <a:gd name="connsiteX15" fmla="*/ 2369706 w 2371733"/>
                    <a:gd name="connsiteY15" fmla="*/ 217745 h 881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371733" h="881093">
                      <a:moveTo>
                        <a:pt x="2369706" y="217745"/>
                      </a:moveTo>
                      <a:cubicBezTo>
                        <a:pt x="2394048" y="227270"/>
                        <a:pt x="2194023" y="104503"/>
                        <a:pt x="2045856" y="78045"/>
                      </a:cubicBezTo>
                      <a:cubicBezTo>
                        <a:pt x="1897689" y="51587"/>
                        <a:pt x="1596064" y="60053"/>
                        <a:pt x="1480706" y="58995"/>
                      </a:cubicBezTo>
                      <a:cubicBezTo>
                        <a:pt x="1365348" y="57937"/>
                        <a:pt x="1243639" y="69578"/>
                        <a:pt x="1353706" y="71695"/>
                      </a:cubicBezTo>
                      <a:cubicBezTo>
                        <a:pt x="1463773" y="73812"/>
                        <a:pt x="2134756" y="67462"/>
                        <a:pt x="2141106" y="71695"/>
                      </a:cubicBezTo>
                      <a:cubicBezTo>
                        <a:pt x="2147456" y="75928"/>
                        <a:pt x="1593948" y="73812"/>
                        <a:pt x="1391806" y="97095"/>
                      </a:cubicBezTo>
                      <a:cubicBezTo>
                        <a:pt x="1189664" y="120378"/>
                        <a:pt x="1096531" y="138370"/>
                        <a:pt x="928256" y="211395"/>
                      </a:cubicBezTo>
                      <a:cubicBezTo>
                        <a:pt x="759981" y="284420"/>
                        <a:pt x="393798" y="524662"/>
                        <a:pt x="382156" y="535245"/>
                      </a:cubicBezTo>
                      <a:cubicBezTo>
                        <a:pt x="370514" y="545828"/>
                        <a:pt x="841473" y="287595"/>
                        <a:pt x="858406" y="274895"/>
                      </a:cubicBezTo>
                      <a:cubicBezTo>
                        <a:pt x="875339" y="262195"/>
                        <a:pt x="603348" y="382845"/>
                        <a:pt x="483756" y="459045"/>
                      </a:cubicBezTo>
                      <a:cubicBezTo>
                        <a:pt x="364164" y="535245"/>
                        <a:pt x="219173" y="662245"/>
                        <a:pt x="140856" y="732095"/>
                      </a:cubicBezTo>
                      <a:cubicBezTo>
                        <a:pt x="62539" y="801945"/>
                        <a:pt x="-36944" y="899312"/>
                        <a:pt x="13856" y="878145"/>
                      </a:cubicBezTo>
                      <a:cubicBezTo>
                        <a:pt x="64656" y="856978"/>
                        <a:pt x="445656" y="605095"/>
                        <a:pt x="445656" y="605095"/>
                      </a:cubicBezTo>
                      <a:cubicBezTo>
                        <a:pt x="659439" y="470687"/>
                        <a:pt x="1054198" y="169062"/>
                        <a:pt x="1296556" y="71695"/>
                      </a:cubicBezTo>
                      <a:cubicBezTo>
                        <a:pt x="1538914" y="-25672"/>
                        <a:pt x="1717773" y="-3447"/>
                        <a:pt x="1899806" y="20895"/>
                      </a:cubicBezTo>
                      <a:cubicBezTo>
                        <a:pt x="2081839" y="45237"/>
                        <a:pt x="2345364" y="208220"/>
                        <a:pt x="2369706" y="2177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1" name="フリーフォーム: 図形 1060">
                  <a:extLst>
                    <a:ext uri="{FF2B5EF4-FFF2-40B4-BE49-F238E27FC236}">
                      <a16:creationId xmlns:a16="http://schemas.microsoft.com/office/drawing/2014/main" id="{4888E547-661F-4923-AE2E-45652A52BA53}"/>
                    </a:ext>
                  </a:extLst>
                </p:cNvPr>
                <p:cNvSpPr/>
                <p:nvPr/>
              </p:nvSpPr>
              <p:spPr>
                <a:xfrm>
                  <a:off x="6334309" y="1068217"/>
                  <a:ext cx="1815361" cy="468528"/>
                </a:xfrm>
                <a:custGeom>
                  <a:avLst/>
                  <a:gdLst>
                    <a:gd name="connsiteX0" fmla="*/ 1812741 w 1815361"/>
                    <a:gd name="connsiteY0" fmla="*/ 468483 h 468528"/>
                    <a:gd name="connsiteX1" fmla="*/ 1311091 w 1815361"/>
                    <a:gd name="connsiteY1" fmla="*/ 100183 h 468528"/>
                    <a:gd name="connsiteX2" fmla="*/ 771341 w 1815361"/>
                    <a:gd name="connsiteY2" fmla="*/ 4933 h 468528"/>
                    <a:gd name="connsiteX3" fmla="*/ 2991 w 1815361"/>
                    <a:gd name="connsiteY3" fmla="*/ 214483 h 468528"/>
                    <a:gd name="connsiteX4" fmla="*/ 498291 w 1815361"/>
                    <a:gd name="connsiteY4" fmla="*/ 93833 h 468528"/>
                    <a:gd name="connsiteX5" fmla="*/ 320491 w 1815361"/>
                    <a:gd name="connsiteY5" fmla="*/ 131933 h 468528"/>
                    <a:gd name="connsiteX6" fmla="*/ 898341 w 1815361"/>
                    <a:gd name="connsiteY6" fmla="*/ 36683 h 468528"/>
                    <a:gd name="connsiteX7" fmla="*/ 866591 w 1815361"/>
                    <a:gd name="connsiteY7" fmla="*/ 36683 h 468528"/>
                    <a:gd name="connsiteX8" fmla="*/ 1088841 w 1815361"/>
                    <a:gd name="connsiteY8" fmla="*/ 74783 h 468528"/>
                    <a:gd name="connsiteX9" fmla="*/ 1812741 w 1815361"/>
                    <a:gd name="connsiteY9" fmla="*/ 468483 h 468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15361" h="468528">
                      <a:moveTo>
                        <a:pt x="1812741" y="468483"/>
                      </a:moveTo>
                      <a:cubicBezTo>
                        <a:pt x="1849783" y="472716"/>
                        <a:pt x="1484658" y="177441"/>
                        <a:pt x="1311091" y="100183"/>
                      </a:cubicBezTo>
                      <a:cubicBezTo>
                        <a:pt x="1137524" y="22925"/>
                        <a:pt x="989358" y="-14117"/>
                        <a:pt x="771341" y="4933"/>
                      </a:cubicBezTo>
                      <a:cubicBezTo>
                        <a:pt x="553324" y="23983"/>
                        <a:pt x="48499" y="199666"/>
                        <a:pt x="2991" y="214483"/>
                      </a:cubicBezTo>
                      <a:cubicBezTo>
                        <a:pt x="-42517" y="229300"/>
                        <a:pt x="445374" y="107591"/>
                        <a:pt x="498291" y="93833"/>
                      </a:cubicBezTo>
                      <a:cubicBezTo>
                        <a:pt x="551208" y="80075"/>
                        <a:pt x="253816" y="141458"/>
                        <a:pt x="320491" y="131933"/>
                      </a:cubicBezTo>
                      <a:cubicBezTo>
                        <a:pt x="387166" y="122408"/>
                        <a:pt x="807324" y="52558"/>
                        <a:pt x="898341" y="36683"/>
                      </a:cubicBezTo>
                      <a:cubicBezTo>
                        <a:pt x="989358" y="20808"/>
                        <a:pt x="834841" y="30333"/>
                        <a:pt x="866591" y="36683"/>
                      </a:cubicBezTo>
                      <a:cubicBezTo>
                        <a:pt x="898341" y="43033"/>
                        <a:pt x="927974" y="9166"/>
                        <a:pt x="1088841" y="74783"/>
                      </a:cubicBezTo>
                      <a:cubicBezTo>
                        <a:pt x="1249708" y="140400"/>
                        <a:pt x="1775699" y="464250"/>
                        <a:pt x="1812741" y="4684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2" name="フリーフォーム: 図形 1061">
                  <a:extLst>
                    <a:ext uri="{FF2B5EF4-FFF2-40B4-BE49-F238E27FC236}">
                      <a16:creationId xmlns:a16="http://schemas.microsoft.com/office/drawing/2014/main" id="{A1005AEE-DC5D-43C1-9B6C-DC00ABC5AB25}"/>
                    </a:ext>
                  </a:extLst>
                </p:cNvPr>
                <p:cNvSpPr/>
                <p:nvPr/>
              </p:nvSpPr>
              <p:spPr>
                <a:xfrm>
                  <a:off x="5522150" y="867991"/>
                  <a:ext cx="1471876" cy="524664"/>
                </a:xfrm>
                <a:custGeom>
                  <a:avLst/>
                  <a:gdLst>
                    <a:gd name="connsiteX0" fmla="*/ 1469200 w 1471876"/>
                    <a:gd name="connsiteY0" fmla="*/ 59109 h 524664"/>
                    <a:gd name="connsiteX1" fmla="*/ 872300 w 1471876"/>
                    <a:gd name="connsiteY1" fmla="*/ 27359 h 524664"/>
                    <a:gd name="connsiteX2" fmla="*/ 2350 w 1471876"/>
                    <a:gd name="connsiteY2" fmla="*/ 522659 h 524664"/>
                    <a:gd name="connsiteX3" fmla="*/ 605600 w 1471876"/>
                    <a:gd name="connsiteY3" fmla="*/ 205159 h 524664"/>
                    <a:gd name="connsiteX4" fmla="*/ 288100 w 1471876"/>
                    <a:gd name="connsiteY4" fmla="*/ 287709 h 524664"/>
                    <a:gd name="connsiteX5" fmla="*/ 764350 w 1471876"/>
                    <a:gd name="connsiteY5" fmla="*/ 59109 h 524664"/>
                    <a:gd name="connsiteX6" fmla="*/ 656400 w 1471876"/>
                    <a:gd name="connsiteY6" fmla="*/ 109909 h 524664"/>
                    <a:gd name="connsiteX7" fmla="*/ 1075500 w 1471876"/>
                    <a:gd name="connsiteY7" fmla="*/ 14659 h 524664"/>
                    <a:gd name="connsiteX8" fmla="*/ 1469200 w 1471876"/>
                    <a:gd name="connsiteY8" fmla="*/ 59109 h 52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1876" h="524664">
                      <a:moveTo>
                        <a:pt x="1469200" y="59109"/>
                      </a:moveTo>
                      <a:cubicBezTo>
                        <a:pt x="1435333" y="61226"/>
                        <a:pt x="1116775" y="-49899"/>
                        <a:pt x="872300" y="27359"/>
                      </a:cubicBezTo>
                      <a:cubicBezTo>
                        <a:pt x="627825" y="104617"/>
                        <a:pt x="46800" y="493026"/>
                        <a:pt x="2350" y="522659"/>
                      </a:cubicBezTo>
                      <a:cubicBezTo>
                        <a:pt x="-42100" y="552292"/>
                        <a:pt x="557975" y="244317"/>
                        <a:pt x="605600" y="205159"/>
                      </a:cubicBezTo>
                      <a:cubicBezTo>
                        <a:pt x="653225" y="166001"/>
                        <a:pt x="261642" y="312051"/>
                        <a:pt x="288100" y="287709"/>
                      </a:cubicBezTo>
                      <a:cubicBezTo>
                        <a:pt x="314558" y="263367"/>
                        <a:pt x="702967" y="88742"/>
                        <a:pt x="764350" y="59109"/>
                      </a:cubicBezTo>
                      <a:cubicBezTo>
                        <a:pt x="825733" y="29476"/>
                        <a:pt x="604542" y="117317"/>
                        <a:pt x="656400" y="109909"/>
                      </a:cubicBezTo>
                      <a:cubicBezTo>
                        <a:pt x="708258" y="102501"/>
                        <a:pt x="944267" y="24184"/>
                        <a:pt x="1075500" y="14659"/>
                      </a:cubicBezTo>
                      <a:cubicBezTo>
                        <a:pt x="1206733" y="5134"/>
                        <a:pt x="1503067" y="56992"/>
                        <a:pt x="1469200" y="591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3" name="フリーフォーム: 図形 1062">
                  <a:extLst>
                    <a:ext uri="{FF2B5EF4-FFF2-40B4-BE49-F238E27FC236}">
                      <a16:creationId xmlns:a16="http://schemas.microsoft.com/office/drawing/2014/main" id="{AE1B68F7-112C-42E5-92F6-23A84E7F81A3}"/>
                    </a:ext>
                  </a:extLst>
                </p:cNvPr>
                <p:cNvSpPr/>
                <p:nvPr/>
              </p:nvSpPr>
              <p:spPr>
                <a:xfrm>
                  <a:off x="6736923" y="448703"/>
                  <a:ext cx="1381369" cy="917635"/>
                </a:xfrm>
                <a:custGeom>
                  <a:avLst/>
                  <a:gdLst>
                    <a:gd name="connsiteX0" fmla="*/ 1378377 w 1381369"/>
                    <a:gd name="connsiteY0" fmla="*/ 891147 h 917635"/>
                    <a:gd name="connsiteX1" fmla="*/ 1308527 w 1381369"/>
                    <a:gd name="connsiteY1" fmla="*/ 853047 h 917635"/>
                    <a:gd name="connsiteX2" fmla="*/ 1168827 w 1381369"/>
                    <a:gd name="connsiteY2" fmla="*/ 522847 h 917635"/>
                    <a:gd name="connsiteX3" fmla="*/ 692577 w 1381369"/>
                    <a:gd name="connsiteY3" fmla="*/ 65647 h 917635"/>
                    <a:gd name="connsiteX4" fmla="*/ 889427 w 1381369"/>
                    <a:gd name="connsiteY4" fmla="*/ 230747 h 917635"/>
                    <a:gd name="connsiteX5" fmla="*/ 832277 w 1381369"/>
                    <a:gd name="connsiteY5" fmla="*/ 192647 h 917635"/>
                    <a:gd name="connsiteX6" fmla="*/ 6777 w 1381369"/>
                    <a:gd name="connsiteY6" fmla="*/ 2147 h 917635"/>
                    <a:gd name="connsiteX7" fmla="*/ 457627 w 1381369"/>
                    <a:gd name="connsiteY7" fmla="*/ 97397 h 917635"/>
                    <a:gd name="connsiteX8" fmla="*/ 768777 w 1381369"/>
                    <a:gd name="connsiteY8" fmla="*/ 211697 h 917635"/>
                    <a:gd name="connsiteX9" fmla="*/ 971977 w 1381369"/>
                    <a:gd name="connsiteY9" fmla="*/ 351397 h 917635"/>
                    <a:gd name="connsiteX10" fmla="*/ 952927 w 1381369"/>
                    <a:gd name="connsiteY10" fmla="*/ 332347 h 917635"/>
                    <a:gd name="connsiteX11" fmla="*/ 1181527 w 1381369"/>
                    <a:gd name="connsiteY11" fmla="*/ 573647 h 917635"/>
                    <a:gd name="connsiteX12" fmla="*/ 1213277 w 1381369"/>
                    <a:gd name="connsiteY12" fmla="*/ 548247 h 917635"/>
                    <a:gd name="connsiteX13" fmla="*/ 1378377 w 1381369"/>
                    <a:gd name="connsiteY13" fmla="*/ 891147 h 917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81369" h="917635">
                      <a:moveTo>
                        <a:pt x="1378377" y="891147"/>
                      </a:moveTo>
                      <a:cubicBezTo>
                        <a:pt x="1394252" y="941947"/>
                        <a:pt x="1343452" y="914430"/>
                        <a:pt x="1308527" y="853047"/>
                      </a:cubicBezTo>
                      <a:cubicBezTo>
                        <a:pt x="1273602" y="791664"/>
                        <a:pt x="1271485" y="654080"/>
                        <a:pt x="1168827" y="522847"/>
                      </a:cubicBezTo>
                      <a:cubicBezTo>
                        <a:pt x="1066169" y="391614"/>
                        <a:pt x="739144" y="114330"/>
                        <a:pt x="692577" y="65647"/>
                      </a:cubicBezTo>
                      <a:cubicBezTo>
                        <a:pt x="646010" y="16964"/>
                        <a:pt x="866144" y="209580"/>
                        <a:pt x="889427" y="230747"/>
                      </a:cubicBezTo>
                      <a:cubicBezTo>
                        <a:pt x="912710" y="251914"/>
                        <a:pt x="979385" y="230747"/>
                        <a:pt x="832277" y="192647"/>
                      </a:cubicBezTo>
                      <a:cubicBezTo>
                        <a:pt x="685169" y="154547"/>
                        <a:pt x="69219" y="18022"/>
                        <a:pt x="6777" y="2147"/>
                      </a:cubicBezTo>
                      <a:cubicBezTo>
                        <a:pt x="-55665" y="-13728"/>
                        <a:pt x="330627" y="62472"/>
                        <a:pt x="457627" y="97397"/>
                      </a:cubicBezTo>
                      <a:cubicBezTo>
                        <a:pt x="584627" y="132322"/>
                        <a:pt x="683052" y="169364"/>
                        <a:pt x="768777" y="211697"/>
                      </a:cubicBezTo>
                      <a:cubicBezTo>
                        <a:pt x="854502" y="254030"/>
                        <a:pt x="941285" y="331289"/>
                        <a:pt x="971977" y="351397"/>
                      </a:cubicBezTo>
                      <a:cubicBezTo>
                        <a:pt x="1002669" y="371505"/>
                        <a:pt x="918002" y="295305"/>
                        <a:pt x="952927" y="332347"/>
                      </a:cubicBezTo>
                      <a:cubicBezTo>
                        <a:pt x="987852" y="369389"/>
                        <a:pt x="1138135" y="537664"/>
                        <a:pt x="1181527" y="573647"/>
                      </a:cubicBezTo>
                      <a:cubicBezTo>
                        <a:pt x="1224919" y="609630"/>
                        <a:pt x="1181527" y="488980"/>
                        <a:pt x="1213277" y="548247"/>
                      </a:cubicBezTo>
                      <a:cubicBezTo>
                        <a:pt x="1245027" y="607514"/>
                        <a:pt x="1362502" y="840347"/>
                        <a:pt x="1378377" y="8911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4" name="フリーフォーム: 図形 1063">
                  <a:extLst>
                    <a:ext uri="{FF2B5EF4-FFF2-40B4-BE49-F238E27FC236}">
                      <a16:creationId xmlns:a16="http://schemas.microsoft.com/office/drawing/2014/main" id="{EF8A44A2-6AF4-4E84-BA51-17C4DD7DB0DC}"/>
                    </a:ext>
                  </a:extLst>
                </p:cNvPr>
                <p:cNvSpPr/>
                <p:nvPr/>
              </p:nvSpPr>
              <p:spPr>
                <a:xfrm>
                  <a:off x="4969725" y="1521982"/>
                  <a:ext cx="1262441" cy="545655"/>
                </a:xfrm>
                <a:custGeom>
                  <a:avLst/>
                  <a:gdLst>
                    <a:gd name="connsiteX0" fmla="*/ 1259625 w 1262441"/>
                    <a:gd name="connsiteY0" fmla="*/ 21068 h 545655"/>
                    <a:gd name="connsiteX1" fmla="*/ 973875 w 1262441"/>
                    <a:gd name="connsiteY1" fmla="*/ 46468 h 545655"/>
                    <a:gd name="connsiteX2" fmla="*/ 8675 w 1262441"/>
                    <a:gd name="connsiteY2" fmla="*/ 541768 h 545655"/>
                    <a:gd name="connsiteX3" fmla="*/ 491275 w 1262441"/>
                    <a:gd name="connsiteY3" fmla="*/ 281418 h 545655"/>
                    <a:gd name="connsiteX4" fmla="*/ 364275 w 1262441"/>
                    <a:gd name="connsiteY4" fmla="*/ 357618 h 545655"/>
                    <a:gd name="connsiteX5" fmla="*/ 846875 w 1262441"/>
                    <a:gd name="connsiteY5" fmla="*/ 46468 h 545655"/>
                    <a:gd name="connsiteX6" fmla="*/ 1259625 w 1262441"/>
                    <a:gd name="connsiteY6" fmla="*/ 21068 h 545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62441" h="545655">
                      <a:moveTo>
                        <a:pt x="1259625" y="21068"/>
                      </a:moveTo>
                      <a:cubicBezTo>
                        <a:pt x="1280792" y="21068"/>
                        <a:pt x="1182367" y="-40315"/>
                        <a:pt x="973875" y="46468"/>
                      </a:cubicBezTo>
                      <a:cubicBezTo>
                        <a:pt x="765383" y="133251"/>
                        <a:pt x="89108" y="502610"/>
                        <a:pt x="8675" y="541768"/>
                      </a:cubicBezTo>
                      <a:cubicBezTo>
                        <a:pt x="-71758" y="580926"/>
                        <a:pt x="432008" y="312110"/>
                        <a:pt x="491275" y="281418"/>
                      </a:cubicBezTo>
                      <a:cubicBezTo>
                        <a:pt x="550542" y="250726"/>
                        <a:pt x="305008" y="396776"/>
                        <a:pt x="364275" y="357618"/>
                      </a:cubicBezTo>
                      <a:cubicBezTo>
                        <a:pt x="423542" y="318460"/>
                        <a:pt x="699767" y="98326"/>
                        <a:pt x="846875" y="46468"/>
                      </a:cubicBezTo>
                      <a:cubicBezTo>
                        <a:pt x="993983" y="-5390"/>
                        <a:pt x="1238458" y="21068"/>
                        <a:pt x="1259625" y="210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5" name="フリーフォーム: 図形 1064">
                  <a:extLst>
                    <a:ext uri="{FF2B5EF4-FFF2-40B4-BE49-F238E27FC236}">
                      <a16:creationId xmlns:a16="http://schemas.microsoft.com/office/drawing/2014/main" id="{73A1B006-C2B3-472A-A829-A88A773EF98D}"/>
                    </a:ext>
                  </a:extLst>
                </p:cNvPr>
                <p:cNvSpPr/>
                <p:nvPr/>
              </p:nvSpPr>
              <p:spPr>
                <a:xfrm>
                  <a:off x="5943600" y="539750"/>
                  <a:ext cx="1856806" cy="620209"/>
                </a:xfrm>
                <a:custGeom>
                  <a:avLst/>
                  <a:gdLst>
                    <a:gd name="connsiteX0" fmla="*/ 1828800 w 1856806"/>
                    <a:gd name="connsiteY0" fmla="*/ 596900 h 620209"/>
                    <a:gd name="connsiteX1" fmla="*/ 1784350 w 1856806"/>
                    <a:gd name="connsiteY1" fmla="*/ 565150 h 620209"/>
                    <a:gd name="connsiteX2" fmla="*/ 1498600 w 1856806"/>
                    <a:gd name="connsiteY2" fmla="*/ 317500 h 620209"/>
                    <a:gd name="connsiteX3" fmla="*/ 0 w 1856806"/>
                    <a:gd name="connsiteY3" fmla="*/ 0 h 620209"/>
                    <a:gd name="connsiteX4" fmla="*/ 723900 w 1856806"/>
                    <a:gd name="connsiteY4" fmla="*/ 152400 h 620209"/>
                    <a:gd name="connsiteX5" fmla="*/ 609600 w 1856806"/>
                    <a:gd name="connsiteY5" fmla="*/ 107950 h 620209"/>
                    <a:gd name="connsiteX6" fmla="*/ 1492250 w 1856806"/>
                    <a:gd name="connsiteY6" fmla="*/ 254000 h 620209"/>
                    <a:gd name="connsiteX7" fmla="*/ 1416050 w 1856806"/>
                    <a:gd name="connsiteY7" fmla="*/ 279400 h 620209"/>
                    <a:gd name="connsiteX8" fmla="*/ 1828800 w 1856806"/>
                    <a:gd name="connsiteY8" fmla="*/ 596900 h 620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56806" h="620209">
                      <a:moveTo>
                        <a:pt x="1828800" y="596900"/>
                      </a:moveTo>
                      <a:cubicBezTo>
                        <a:pt x="1890183" y="644525"/>
                        <a:pt x="1839383" y="611717"/>
                        <a:pt x="1784350" y="565150"/>
                      </a:cubicBezTo>
                      <a:cubicBezTo>
                        <a:pt x="1729317" y="518583"/>
                        <a:pt x="1795992" y="411692"/>
                        <a:pt x="1498600" y="317500"/>
                      </a:cubicBezTo>
                      <a:cubicBezTo>
                        <a:pt x="1201208" y="223308"/>
                        <a:pt x="0" y="0"/>
                        <a:pt x="0" y="0"/>
                      </a:cubicBezTo>
                      <a:lnTo>
                        <a:pt x="723900" y="152400"/>
                      </a:lnTo>
                      <a:cubicBezTo>
                        <a:pt x="825500" y="170392"/>
                        <a:pt x="481542" y="91017"/>
                        <a:pt x="609600" y="107950"/>
                      </a:cubicBezTo>
                      <a:cubicBezTo>
                        <a:pt x="737658" y="124883"/>
                        <a:pt x="1357842" y="225425"/>
                        <a:pt x="1492250" y="254000"/>
                      </a:cubicBezTo>
                      <a:cubicBezTo>
                        <a:pt x="1626658" y="282575"/>
                        <a:pt x="1356783" y="220133"/>
                        <a:pt x="1416050" y="279400"/>
                      </a:cubicBezTo>
                      <a:cubicBezTo>
                        <a:pt x="1475317" y="338667"/>
                        <a:pt x="1767417" y="549275"/>
                        <a:pt x="1828800" y="5969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6" name="フリーフォーム: 図形 1065">
                  <a:extLst>
                    <a:ext uri="{FF2B5EF4-FFF2-40B4-BE49-F238E27FC236}">
                      <a16:creationId xmlns:a16="http://schemas.microsoft.com/office/drawing/2014/main" id="{3A69119C-E39B-41DE-A85E-3103E632DD6C}"/>
                    </a:ext>
                  </a:extLst>
                </p:cNvPr>
                <p:cNvSpPr/>
                <p:nvPr/>
              </p:nvSpPr>
              <p:spPr>
                <a:xfrm>
                  <a:off x="4933935" y="385818"/>
                  <a:ext cx="1775360" cy="211273"/>
                </a:xfrm>
                <a:custGeom>
                  <a:avLst/>
                  <a:gdLst>
                    <a:gd name="connsiteX0" fmla="*/ 15 w 1775360"/>
                    <a:gd name="connsiteY0" fmla="*/ 211082 h 211273"/>
                    <a:gd name="connsiteX1" fmla="*/ 781065 w 1775360"/>
                    <a:gd name="connsiteY1" fmla="*/ 52332 h 211273"/>
                    <a:gd name="connsiteX2" fmla="*/ 1771665 w 1775360"/>
                    <a:gd name="connsiteY2" fmla="*/ 141232 h 211273"/>
                    <a:gd name="connsiteX3" fmla="*/ 1123965 w 1775360"/>
                    <a:gd name="connsiteY3" fmla="*/ 45982 h 211273"/>
                    <a:gd name="connsiteX4" fmla="*/ 1282715 w 1775360"/>
                    <a:gd name="connsiteY4" fmla="*/ 52332 h 211273"/>
                    <a:gd name="connsiteX5" fmla="*/ 628665 w 1775360"/>
                    <a:gd name="connsiteY5" fmla="*/ 14232 h 211273"/>
                    <a:gd name="connsiteX6" fmla="*/ 800115 w 1775360"/>
                    <a:gd name="connsiteY6" fmla="*/ 14232 h 211273"/>
                    <a:gd name="connsiteX7" fmla="*/ 15 w 1775360"/>
                    <a:gd name="connsiteY7" fmla="*/ 211082 h 211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75360" h="211273">
                      <a:moveTo>
                        <a:pt x="15" y="211082"/>
                      </a:moveTo>
                      <a:cubicBezTo>
                        <a:pt x="-3160" y="217432"/>
                        <a:pt x="485790" y="63974"/>
                        <a:pt x="781065" y="52332"/>
                      </a:cubicBezTo>
                      <a:cubicBezTo>
                        <a:pt x="1076340" y="40690"/>
                        <a:pt x="1714515" y="142290"/>
                        <a:pt x="1771665" y="141232"/>
                      </a:cubicBezTo>
                      <a:cubicBezTo>
                        <a:pt x="1828815" y="140174"/>
                        <a:pt x="1205457" y="60799"/>
                        <a:pt x="1123965" y="45982"/>
                      </a:cubicBezTo>
                      <a:cubicBezTo>
                        <a:pt x="1042473" y="31165"/>
                        <a:pt x="1282715" y="52332"/>
                        <a:pt x="1282715" y="52332"/>
                      </a:cubicBezTo>
                      <a:lnTo>
                        <a:pt x="628665" y="14232"/>
                      </a:lnTo>
                      <a:cubicBezTo>
                        <a:pt x="548232" y="7882"/>
                        <a:pt x="904890" y="-14343"/>
                        <a:pt x="800115" y="14232"/>
                      </a:cubicBezTo>
                      <a:cubicBezTo>
                        <a:pt x="695340" y="42807"/>
                        <a:pt x="3190" y="204732"/>
                        <a:pt x="15" y="2110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7" name="フリーフォーム: 図形 1066">
                  <a:extLst>
                    <a:ext uri="{FF2B5EF4-FFF2-40B4-BE49-F238E27FC236}">
                      <a16:creationId xmlns:a16="http://schemas.microsoft.com/office/drawing/2014/main" id="{E26DB15E-5398-43A6-88A7-DA0BCAC5BDA5}"/>
                    </a:ext>
                  </a:extLst>
                </p:cNvPr>
                <p:cNvSpPr/>
                <p:nvPr/>
              </p:nvSpPr>
              <p:spPr>
                <a:xfrm>
                  <a:off x="4310891" y="392867"/>
                  <a:ext cx="947019" cy="775873"/>
                </a:xfrm>
                <a:custGeom>
                  <a:avLst/>
                  <a:gdLst>
                    <a:gd name="connsiteX0" fmla="*/ 946909 w 947019"/>
                    <a:gd name="connsiteY0" fmla="*/ 833 h 775873"/>
                    <a:gd name="connsiteX1" fmla="*/ 527809 w 947019"/>
                    <a:gd name="connsiteY1" fmla="*/ 172283 h 775873"/>
                    <a:gd name="connsiteX2" fmla="*/ 759 w 947019"/>
                    <a:gd name="connsiteY2" fmla="*/ 775533 h 775873"/>
                    <a:gd name="connsiteX3" fmla="*/ 407159 w 947019"/>
                    <a:gd name="connsiteY3" fmla="*/ 261183 h 775873"/>
                    <a:gd name="connsiteX4" fmla="*/ 248409 w 947019"/>
                    <a:gd name="connsiteY4" fmla="*/ 438983 h 775873"/>
                    <a:gd name="connsiteX5" fmla="*/ 489709 w 947019"/>
                    <a:gd name="connsiteY5" fmla="*/ 121483 h 775873"/>
                    <a:gd name="connsiteX6" fmla="*/ 946909 w 947019"/>
                    <a:gd name="connsiteY6" fmla="*/ 833 h 775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7019" h="775873">
                      <a:moveTo>
                        <a:pt x="946909" y="833"/>
                      </a:moveTo>
                      <a:cubicBezTo>
                        <a:pt x="953259" y="9300"/>
                        <a:pt x="685501" y="43166"/>
                        <a:pt x="527809" y="172283"/>
                      </a:cubicBezTo>
                      <a:cubicBezTo>
                        <a:pt x="370117" y="301400"/>
                        <a:pt x="20867" y="760716"/>
                        <a:pt x="759" y="775533"/>
                      </a:cubicBezTo>
                      <a:cubicBezTo>
                        <a:pt x="-19349" y="790350"/>
                        <a:pt x="365884" y="317275"/>
                        <a:pt x="407159" y="261183"/>
                      </a:cubicBezTo>
                      <a:cubicBezTo>
                        <a:pt x="448434" y="205091"/>
                        <a:pt x="234651" y="462266"/>
                        <a:pt x="248409" y="438983"/>
                      </a:cubicBezTo>
                      <a:cubicBezTo>
                        <a:pt x="262167" y="415700"/>
                        <a:pt x="372234" y="193450"/>
                        <a:pt x="489709" y="121483"/>
                      </a:cubicBezTo>
                      <a:cubicBezTo>
                        <a:pt x="607184" y="49516"/>
                        <a:pt x="940559" y="-7634"/>
                        <a:pt x="946909" y="8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8" name="フリーフォーム: 図形 1067">
                  <a:extLst>
                    <a:ext uri="{FF2B5EF4-FFF2-40B4-BE49-F238E27FC236}">
                      <a16:creationId xmlns:a16="http://schemas.microsoft.com/office/drawing/2014/main" id="{FC98516A-7B33-447F-9445-37845A4D3C59}"/>
                    </a:ext>
                  </a:extLst>
                </p:cNvPr>
                <p:cNvSpPr/>
                <p:nvPr/>
              </p:nvSpPr>
              <p:spPr>
                <a:xfrm>
                  <a:off x="3856624" y="297420"/>
                  <a:ext cx="1617677" cy="290666"/>
                </a:xfrm>
                <a:custGeom>
                  <a:avLst/>
                  <a:gdLst>
                    <a:gd name="connsiteX0" fmla="*/ 1617076 w 1617677"/>
                    <a:gd name="connsiteY0" fmla="*/ 7380 h 290666"/>
                    <a:gd name="connsiteX1" fmla="*/ 1102726 w 1617677"/>
                    <a:gd name="connsiteY1" fmla="*/ 39130 h 290666"/>
                    <a:gd name="connsiteX2" fmla="*/ 10526 w 1617677"/>
                    <a:gd name="connsiteY2" fmla="*/ 286780 h 290666"/>
                    <a:gd name="connsiteX3" fmla="*/ 543926 w 1617677"/>
                    <a:gd name="connsiteY3" fmla="*/ 191530 h 290666"/>
                    <a:gd name="connsiteX4" fmla="*/ 448676 w 1617677"/>
                    <a:gd name="connsiteY4" fmla="*/ 204230 h 290666"/>
                    <a:gd name="connsiteX5" fmla="*/ 1007476 w 1617677"/>
                    <a:gd name="connsiteY5" fmla="*/ 7380 h 290666"/>
                    <a:gd name="connsiteX6" fmla="*/ 1013826 w 1617677"/>
                    <a:gd name="connsiteY6" fmla="*/ 39130 h 290666"/>
                    <a:gd name="connsiteX7" fmla="*/ 1617076 w 1617677"/>
                    <a:gd name="connsiteY7" fmla="*/ 7380 h 290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17677" h="290666">
                      <a:moveTo>
                        <a:pt x="1617076" y="7380"/>
                      </a:moveTo>
                      <a:cubicBezTo>
                        <a:pt x="1631893" y="7380"/>
                        <a:pt x="1370484" y="-7437"/>
                        <a:pt x="1102726" y="39130"/>
                      </a:cubicBezTo>
                      <a:cubicBezTo>
                        <a:pt x="834968" y="85697"/>
                        <a:pt x="103659" y="261380"/>
                        <a:pt x="10526" y="286780"/>
                      </a:cubicBezTo>
                      <a:cubicBezTo>
                        <a:pt x="-82607" y="312180"/>
                        <a:pt x="470901" y="205288"/>
                        <a:pt x="543926" y="191530"/>
                      </a:cubicBezTo>
                      <a:cubicBezTo>
                        <a:pt x="616951" y="177772"/>
                        <a:pt x="371418" y="234922"/>
                        <a:pt x="448676" y="204230"/>
                      </a:cubicBezTo>
                      <a:cubicBezTo>
                        <a:pt x="525934" y="173538"/>
                        <a:pt x="913284" y="34897"/>
                        <a:pt x="1007476" y="7380"/>
                      </a:cubicBezTo>
                      <a:cubicBezTo>
                        <a:pt x="1101668" y="-20137"/>
                        <a:pt x="912226" y="38072"/>
                        <a:pt x="1013826" y="39130"/>
                      </a:cubicBezTo>
                      <a:cubicBezTo>
                        <a:pt x="1115426" y="40188"/>
                        <a:pt x="1602259" y="7380"/>
                        <a:pt x="1617076" y="738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9" name="フリーフォーム: 図形 1068">
                  <a:extLst>
                    <a:ext uri="{FF2B5EF4-FFF2-40B4-BE49-F238E27FC236}">
                      <a16:creationId xmlns:a16="http://schemas.microsoft.com/office/drawing/2014/main" id="{CDECE342-30C2-47AB-BFE4-5371D6731B3D}"/>
                    </a:ext>
                  </a:extLst>
                </p:cNvPr>
                <p:cNvSpPr/>
                <p:nvPr/>
              </p:nvSpPr>
              <p:spPr>
                <a:xfrm>
                  <a:off x="3568700" y="646810"/>
                  <a:ext cx="635405" cy="673990"/>
                </a:xfrm>
                <a:custGeom>
                  <a:avLst/>
                  <a:gdLst>
                    <a:gd name="connsiteX0" fmla="*/ 635000 w 635405"/>
                    <a:gd name="connsiteY0" fmla="*/ 890 h 673990"/>
                    <a:gd name="connsiteX1" fmla="*/ 431800 w 635405"/>
                    <a:gd name="connsiteY1" fmla="*/ 153290 h 673990"/>
                    <a:gd name="connsiteX2" fmla="*/ 120650 w 635405"/>
                    <a:gd name="connsiteY2" fmla="*/ 464440 h 673990"/>
                    <a:gd name="connsiteX3" fmla="*/ 406400 w 635405"/>
                    <a:gd name="connsiteY3" fmla="*/ 223140 h 673990"/>
                    <a:gd name="connsiteX4" fmla="*/ 222250 w 635405"/>
                    <a:gd name="connsiteY4" fmla="*/ 464440 h 673990"/>
                    <a:gd name="connsiteX5" fmla="*/ 0 w 635405"/>
                    <a:gd name="connsiteY5" fmla="*/ 673990 h 673990"/>
                    <a:gd name="connsiteX6" fmla="*/ 330200 w 635405"/>
                    <a:gd name="connsiteY6" fmla="*/ 356490 h 673990"/>
                    <a:gd name="connsiteX7" fmla="*/ 381000 w 635405"/>
                    <a:gd name="connsiteY7" fmla="*/ 216790 h 673990"/>
                    <a:gd name="connsiteX8" fmla="*/ 635000 w 635405"/>
                    <a:gd name="connsiteY8" fmla="*/ 890 h 673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5405" h="673990">
                      <a:moveTo>
                        <a:pt x="635000" y="890"/>
                      </a:moveTo>
                      <a:cubicBezTo>
                        <a:pt x="643467" y="-9693"/>
                        <a:pt x="517525" y="76032"/>
                        <a:pt x="431800" y="153290"/>
                      </a:cubicBezTo>
                      <a:cubicBezTo>
                        <a:pt x="346075" y="230548"/>
                        <a:pt x="124883" y="452798"/>
                        <a:pt x="120650" y="464440"/>
                      </a:cubicBezTo>
                      <a:cubicBezTo>
                        <a:pt x="116417" y="476082"/>
                        <a:pt x="389467" y="223140"/>
                        <a:pt x="406400" y="223140"/>
                      </a:cubicBezTo>
                      <a:cubicBezTo>
                        <a:pt x="423333" y="223140"/>
                        <a:pt x="289983" y="389298"/>
                        <a:pt x="222250" y="464440"/>
                      </a:cubicBezTo>
                      <a:cubicBezTo>
                        <a:pt x="154517" y="539582"/>
                        <a:pt x="0" y="673990"/>
                        <a:pt x="0" y="673990"/>
                      </a:cubicBezTo>
                      <a:cubicBezTo>
                        <a:pt x="17992" y="655998"/>
                        <a:pt x="266700" y="432690"/>
                        <a:pt x="330200" y="356490"/>
                      </a:cubicBezTo>
                      <a:cubicBezTo>
                        <a:pt x="393700" y="280290"/>
                        <a:pt x="328083" y="270765"/>
                        <a:pt x="381000" y="216790"/>
                      </a:cubicBezTo>
                      <a:cubicBezTo>
                        <a:pt x="433917" y="162815"/>
                        <a:pt x="626533" y="11473"/>
                        <a:pt x="635000" y="8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0" name="フリーフォーム: 図形 1069">
                  <a:extLst>
                    <a:ext uri="{FF2B5EF4-FFF2-40B4-BE49-F238E27FC236}">
                      <a16:creationId xmlns:a16="http://schemas.microsoft.com/office/drawing/2014/main" id="{E8345B42-1DBF-4981-8C46-0EBE8FDF4FE2}"/>
                    </a:ext>
                  </a:extLst>
                </p:cNvPr>
                <p:cNvSpPr/>
                <p:nvPr/>
              </p:nvSpPr>
              <p:spPr>
                <a:xfrm>
                  <a:off x="3597496" y="909528"/>
                  <a:ext cx="468486" cy="1104770"/>
                </a:xfrm>
                <a:custGeom>
                  <a:avLst/>
                  <a:gdLst>
                    <a:gd name="connsiteX0" fmla="*/ 301404 w 468486"/>
                    <a:gd name="connsiteY0" fmla="*/ 462072 h 1104770"/>
                    <a:gd name="connsiteX1" fmla="*/ 149004 w 468486"/>
                    <a:gd name="connsiteY1" fmla="*/ 684322 h 1104770"/>
                    <a:gd name="connsiteX2" fmla="*/ 2954 w 468486"/>
                    <a:gd name="connsiteY2" fmla="*/ 1097072 h 1104770"/>
                    <a:gd name="connsiteX3" fmla="*/ 47404 w 468486"/>
                    <a:gd name="connsiteY3" fmla="*/ 963722 h 1104770"/>
                    <a:gd name="connsiteX4" fmla="*/ 225204 w 468486"/>
                    <a:gd name="connsiteY4" fmla="*/ 436672 h 1104770"/>
                    <a:gd name="connsiteX5" fmla="*/ 91854 w 468486"/>
                    <a:gd name="connsiteY5" fmla="*/ 684322 h 1104770"/>
                    <a:gd name="connsiteX6" fmla="*/ 441104 w 468486"/>
                    <a:gd name="connsiteY6" fmla="*/ 30272 h 1104770"/>
                    <a:gd name="connsiteX7" fmla="*/ 428404 w 468486"/>
                    <a:gd name="connsiteY7" fmla="*/ 144572 h 1104770"/>
                    <a:gd name="connsiteX8" fmla="*/ 301404 w 468486"/>
                    <a:gd name="connsiteY8" fmla="*/ 462072 h 1104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8486" h="1104770">
                      <a:moveTo>
                        <a:pt x="301404" y="462072"/>
                      </a:moveTo>
                      <a:cubicBezTo>
                        <a:pt x="254837" y="552030"/>
                        <a:pt x="198746" y="578489"/>
                        <a:pt x="149004" y="684322"/>
                      </a:cubicBezTo>
                      <a:cubicBezTo>
                        <a:pt x="99262" y="790155"/>
                        <a:pt x="19887" y="1050505"/>
                        <a:pt x="2954" y="1097072"/>
                      </a:cubicBezTo>
                      <a:cubicBezTo>
                        <a:pt x="-13979" y="1143639"/>
                        <a:pt x="47404" y="963722"/>
                        <a:pt x="47404" y="963722"/>
                      </a:cubicBezTo>
                      <a:cubicBezTo>
                        <a:pt x="84446" y="853655"/>
                        <a:pt x="217796" y="483239"/>
                        <a:pt x="225204" y="436672"/>
                      </a:cubicBezTo>
                      <a:cubicBezTo>
                        <a:pt x="232612" y="390105"/>
                        <a:pt x="91854" y="684322"/>
                        <a:pt x="91854" y="684322"/>
                      </a:cubicBezTo>
                      <a:cubicBezTo>
                        <a:pt x="127837" y="616589"/>
                        <a:pt x="385012" y="120230"/>
                        <a:pt x="441104" y="30272"/>
                      </a:cubicBezTo>
                      <a:cubicBezTo>
                        <a:pt x="497196" y="-59686"/>
                        <a:pt x="453804" y="72605"/>
                        <a:pt x="428404" y="144572"/>
                      </a:cubicBezTo>
                      <a:cubicBezTo>
                        <a:pt x="403004" y="216539"/>
                        <a:pt x="347971" y="372114"/>
                        <a:pt x="301404" y="46207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1" name="フリーフォーム: 図形 1070">
                  <a:extLst>
                    <a:ext uri="{FF2B5EF4-FFF2-40B4-BE49-F238E27FC236}">
                      <a16:creationId xmlns:a16="http://schemas.microsoft.com/office/drawing/2014/main" id="{8A52F43C-3FC4-4E3C-9BFD-F7E9ECCF2C90}"/>
                    </a:ext>
                  </a:extLst>
                </p:cNvPr>
                <p:cNvSpPr/>
                <p:nvPr/>
              </p:nvSpPr>
              <p:spPr>
                <a:xfrm>
                  <a:off x="4251994" y="1903813"/>
                  <a:ext cx="1596362" cy="1536888"/>
                </a:xfrm>
                <a:custGeom>
                  <a:avLst/>
                  <a:gdLst>
                    <a:gd name="connsiteX0" fmla="*/ 1596356 w 1596362"/>
                    <a:gd name="connsiteY0" fmla="*/ 1187 h 1536888"/>
                    <a:gd name="connsiteX1" fmla="*/ 916906 w 1596362"/>
                    <a:gd name="connsiteY1" fmla="*/ 242487 h 1536888"/>
                    <a:gd name="connsiteX2" fmla="*/ 332706 w 1596362"/>
                    <a:gd name="connsiteY2" fmla="*/ 769537 h 1536888"/>
                    <a:gd name="connsiteX3" fmla="*/ 961356 w 1596362"/>
                    <a:gd name="connsiteY3" fmla="*/ 255187 h 1536888"/>
                    <a:gd name="connsiteX4" fmla="*/ 662906 w 1596362"/>
                    <a:gd name="connsiteY4" fmla="*/ 509187 h 1536888"/>
                    <a:gd name="connsiteX5" fmla="*/ 307306 w 1596362"/>
                    <a:gd name="connsiteY5" fmla="*/ 826687 h 1536888"/>
                    <a:gd name="connsiteX6" fmla="*/ 2506 w 1596362"/>
                    <a:gd name="connsiteY6" fmla="*/ 1525187 h 1536888"/>
                    <a:gd name="connsiteX7" fmla="*/ 193006 w 1596362"/>
                    <a:gd name="connsiteY7" fmla="*/ 1201337 h 1536888"/>
                    <a:gd name="connsiteX8" fmla="*/ 707356 w 1596362"/>
                    <a:gd name="connsiteY8" fmla="*/ 401237 h 1536888"/>
                    <a:gd name="connsiteX9" fmla="*/ 929606 w 1596362"/>
                    <a:gd name="connsiteY9" fmla="*/ 159937 h 1536888"/>
                    <a:gd name="connsiteX10" fmla="*/ 1596356 w 1596362"/>
                    <a:gd name="connsiteY10" fmla="*/ 1187 h 1536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6362" h="1536888">
                      <a:moveTo>
                        <a:pt x="1596356" y="1187"/>
                      </a:moveTo>
                      <a:cubicBezTo>
                        <a:pt x="1594239" y="14945"/>
                        <a:pt x="1127514" y="114429"/>
                        <a:pt x="916906" y="242487"/>
                      </a:cubicBezTo>
                      <a:cubicBezTo>
                        <a:pt x="706298" y="370545"/>
                        <a:pt x="325298" y="767420"/>
                        <a:pt x="332706" y="769537"/>
                      </a:cubicBezTo>
                      <a:cubicBezTo>
                        <a:pt x="340114" y="771654"/>
                        <a:pt x="906323" y="298579"/>
                        <a:pt x="961356" y="255187"/>
                      </a:cubicBezTo>
                      <a:cubicBezTo>
                        <a:pt x="1016389" y="211795"/>
                        <a:pt x="662906" y="509187"/>
                        <a:pt x="662906" y="509187"/>
                      </a:cubicBezTo>
                      <a:cubicBezTo>
                        <a:pt x="553898" y="604437"/>
                        <a:pt x="417373" y="657354"/>
                        <a:pt x="307306" y="826687"/>
                      </a:cubicBezTo>
                      <a:cubicBezTo>
                        <a:pt x="197239" y="996020"/>
                        <a:pt x="21556" y="1462745"/>
                        <a:pt x="2506" y="1525187"/>
                      </a:cubicBezTo>
                      <a:cubicBezTo>
                        <a:pt x="-16544" y="1587629"/>
                        <a:pt x="75531" y="1388662"/>
                        <a:pt x="193006" y="1201337"/>
                      </a:cubicBezTo>
                      <a:cubicBezTo>
                        <a:pt x="310481" y="1014012"/>
                        <a:pt x="584589" y="574804"/>
                        <a:pt x="707356" y="401237"/>
                      </a:cubicBezTo>
                      <a:cubicBezTo>
                        <a:pt x="830123" y="227670"/>
                        <a:pt x="781439" y="223437"/>
                        <a:pt x="929606" y="159937"/>
                      </a:cubicBezTo>
                      <a:cubicBezTo>
                        <a:pt x="1077773" y="96437"/>
                        <a:pt x="1598473" y="-12571"/>
                        <a:pt x="1596356" y="11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2" name="フリーフォーム: 図形 1071">
                  <a:extLst>
                    <a:ext uri="{FF2B5EF4-FFF2-40B4-BE49-F238E27FC236}">
                      <a16:creationId xmlns:a16="http://schemas.microsoft.com/office/drawing/2014/main" id="{38C6F13E-BDBC-45EC-9B6A-8BE99A5C9D65}"/>
                    </a:ext>
                  </a:extLst>
                </p:cNvPr>
                <p:cNvSpPr/>
                <p:nvPr/>
              </p:nvSpPr>
              <p:spPr>
                <a:xfrm>
                  <a:off x="3549648" y="1652387"/>
                  <a:ext cx="1437119" cy="589274"/>
                </a:xfrm>
                <a:custGeom>
                  <a:avLst/>
                  <a:gdLst>
                    <a:gd name="connsiteX0" fmla="*/ 1435102 w 1437119"/>
                    <a:gd name="connsiteY0" fmla="*/ 49413 h 589274"/>
                    <a:gd name="connsiteX1" fmla="*/ 1041402 w 1437119"/>
                    <a:gd name="connsiteY1" fmla="*/ 17663 h 589274"/>
                    <a:gd name="connsiteX2" fmla="*/ 234952 w 1437119"/>
                    <a:gd name="connsiteY2" fmla="*/ 360563 h 589274"/>
                    <a:gd name="connsiteX3" fmla="*/ 800102 w 1437119"/>
                    <a:gd name="connsiteY3" fmla="*/ 138313 h 589274"/>
                    <a:gd name="connsiteX4" fmla="*/ 565152 w 1437119"/>
                    <a:gd name="connsiteY4" fmla="*/ 252613 h 589274"/>
                    <a:gd name="connsiteX5" fmla="*/ 2 w 1437119"/>
                    <a:gd name="connsiteY5" fmla="*/ 589163 h 589274"/>
                    <a:gd name="connsiteX6" fmla="*/ 558802 w 1437119"/>
                    <a:gd name="connsiteY6" fmla="*/ 214513 h 589274"/>
                    <a:gd name="connsiteX7" fmla="*/ 889002 w 1437119"/>
                    <a:gd name="connsiteY7" fmla="*/ 49413 h 589274"/>
                    <a:gd name="connsiteX8" fmla="*/ 1435102 w 1437119"/>
                    <a:gd name="connsiteY8" fmla="*/ 49413 h 589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37119" h="589274">
                      <a:moveTo>
                        <a:pt x="1435102" y="49413"/>
                      </a:moveTo>
                      <a:cubicBezTo>
                        <a:pt x="1460502" y="44121"/>
                        <a:pt x="1241427" y="-34195"/>
                        <a:pt x="1041402" y="17663"/>
                      </a:cubicBezTo>
                      <a:cubicBezTo>
                        <a:pt x="841377" y="69521"/>
                        <a:pt x="275169" y="340455"/>
                        <a:pt x="234952" y="360563"/>
                      </a:cubicBezTo>
                      <a:cubicBezTo>
                        <a:pt x="194735" y="380671"/>
                        <a:pt x="745069" y="156305"/>
                        <a:pt x="800102" y="138313"/>
                      </a:cubicBezTo>
                      <a:cubicBezTo>
                        <a:pt x="855135" y="120321"/>
                        <a:pt x="698502" y="177471"/>
                        <a:pt x="565152" y="252613"/>
                      </a:cubicBezTo>
                      <a:cubicBezTo>
                        <a:pt x="431802" y="327755"/>
                        <a:pt x="1060" y="595513"/>
                        <a:pt x="2" y="589163"/>
                      </a:cubicBezTo>
                      <a:cubicBezTo>
                        <a:pt x="-1056" y="582813"/>
                        <a:pt x="410635" y="304471"/>
                        <a:pt x="558802" y="214513"/>
                      </a:cubicBezTo>
                      <a:cubicBezTo>
                        <a:pt x="706969" y="124555"/>
                        <a:pt x="748244" y="73755"/>
                        <a:pt x="889002" y="49413"/>
                      </a:cubicBezTo>
                      <a:cubicBezTo>
                        <a:pt x="1029760" y="25071"/>
                        <a:pt x="1409702" y="54705"/>
                        <a:pt x="1435102" y="494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3" name="フリーフォーム: 図形 1072">
                  <a:extLst>
                    <a:ext uri="{FF2B5EF4-FFF2-40B4-BE49-F238E27FC236}">
                      <a16:creationId xmlns:a16="http://schemas.microsoft.com/office/drawing/2014/main" id="{00496AB7-8C66-43E4-911C-4C4B3123F256}"/>
                    </a:ext>
                  </a:extLst>
                </p:cNvPr>
                <p:cNvSpPr/>
                <p:nvPr/>
              </p:nvSpPr>
              <p:spPr>
                <a:xfrm>
                  <a:off x="3409903" y="1589123"/>
                  <a:ext cx="643064" cy="785780"/>
                </a:xfrm>
                <a:custGeom>
                  <a:avLst/>
                  <a:gdLst>
                    <a:gd name="connsiteX0" fmla="*/ 641397 w 643064"/>
                    <a:gd name="connsiteY0" fmla="*/ 17427 h 785780"/>
                    <a:gd name="connsiteX1" fmla="*/ 336597 w 643064"/>
                    <a:gd name="connsiteY1" fmla="*/ 220627 h 785780"/>
                    <a:gd name="connsiteX2" fmla="*/ 47 w 643064"/>
                    <a:gd name="connsiteY2" fmla="*/ 652427 h 785780"/>
                    <a:gd name="connsiteX3" fmla="*/ 311197 w 643064"/>
                    <a:gd name="connsiteY3" fmla="*/ 233327 h 785780"/>
                    <a:gd name="connsiteX4" fmla="*/ 228647 w 643064"/>
                    <a:gd name="connsiteY4" fmla="*/ 455577 h 785780"/>
                    <a:gd name="connsiteX5" fmla="*/ 107997 w 643064"/>
                    <a:gd name="connsiteY5" fmla="*/ 785777 h 785780"/>
                    <a:gd name="connsiteX6" fmla="*/ 234997 w 643064"/>
                    <a:gd name="connsiteY6" fmla="*/ 449227 h 785780"/>
                    <a:gd name="connsiteX7" fmla="*/ 450897 w 643064"/>
                    <a:gd name="connsiteY7" fmla="*/ 61877 h 785780"/>
                    <a:gd name="connsiteX8" fmla="*/ 641397 w 643064"/>
                    <a:gd name="connsiteY8" fmla="*/ 17427 h 785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064" h="785780">
                      <a:moveTo>
                        <a:pt x="641397" y="17427"/>
                      </a:moveTo>
                      <a:cubicBezTo>
                        <a:pt x="622347" y="43885"/>
                        <a:pt x="443489" y="114794"/>
                        <a:pt x="336597" y="220627"/>
                      </a:cubicBezTo>
                      <a:cubicBezTo>
                        <a:pt x="229705" y="326460"/>
                        <a:pt x="4280" y="650310"/>
                        <a:pt x="47" y="652427"/>
                      </a:cubicBezTo>
                      <a:cubicBezTo>
                        <a:pt x="-4186" y="654544"/>
                        <a:pt x="273097" y="266135"/>
                        <a:pt x="311197" y="233327"/>
                      </a:cubicBezTo>
                      <a:cubicBezTo>
                        <a:pt x="349297" y="200519"/>
                        <a:pt x="262514" y="363502"/>
                        <a:pt x="228647" y="455577"/>
                      </a:cubicBezTo>
                      <a:cubicBezTo>
                        <a:pt x="194780" y="547652"/>
                        <a:pt x="106939" y="786835"/>
                        <a:pt x="107997" y="785777"/>
                      </a:cubicBezTo>
                      <a:cubicBezTo>
                        <a:pt x="109055" y="784719"/>
                        <a:pt x="177847" y="569877"/>
                        <a:pt x="234997" y="449227"/>
                      </a:cubicBezTo>
                      <a:cubicBezTo>
                        <a:pt x="292147" y="328577"/>
                        <a:pt x="390572" y="137019"/>
                        <a:pt x="450897" y="61877"/>
                      </a:cubicBezTo>
                      <a:cubicBezTo>
                        <a:pt x="511222" y="-13265"/>
                        <a:pt x="660447" y="-9031"/>
                        <a:pt x="641397" y="174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4" name="フリーフォーム: 図形 1073">
                  <a:extLst>
                    <a:ext uri="{FF2B5EF4-FFF2-40B4-BE49-F238E27FC236}">
                      <a16:creationId xmlns:a16="http://schemas.microsoft.com/office/drawing/2014/main" id="{C3A6C79F-5B88-4AAA-8170-2D4BD71A4296}"/>
                    </a:ext>
                  </a:extLst>
                </p:cNvPr>
                <p:cNvSpPr/>
                <p:nvPr/>
              </p:nvSpPr>
              <p:spPr>
                <a:xfrm>
                  <a:off x="4267007" y="1770089"/>
                  <a:ext cx="1119194" cy="2114240"/>
                </a:xfrm>
                <a:custGeom>
                  <a:avLst/>
                  <a:gdLst>
                    <a:gd name="connsiteX0" fmla="*/ 1105093 w 1119194"/>
                    <a:gd name="connsiteY0" fmla="*/ 14261 h 2114240"/>
                    <a:gd name="connsiteX1" fmla="*/ 774893 w 1119194"/>
                    <a:gd name="connsiteY1" fmla="*/ 211111 h 2114240"/>
                    <a:gd name="connsiteX2" fmla="*/ 393893 w 1119194"/>
                    <a:gd name="connsiteY2" fmla="*/ 452411 h 2114240"/>
                    <a:gd name="connsiteX3" fmla="*/ 908243 w 1119194"/>
                    <a:gd name="connsiteY3" fmla="*/ 173011 h 2114240"/>
                    <a:gd name="connsiteX4" fmla="*/ 685993 w 1119194"/>
                    <a:gd name="connsiteY4" fmla="*/ 300011 h 2114240"/>
                    <a:gd name="connsiteX5" fmla="*/ 209743 w 1119194"/>
                    <a:gd name="connsiteY5" fmla="*/ 788961 h 2114240"/>
                    <a:gd name="connsiteX6" fmla="*/ 317693 w 1119194"/>
                    <a:gd name="connsiteY6" fmla="*/ 693711 h 2114240"/>
                    <a:gd name="connsiteX7" fmla="*/ 127193 w 1119194"/>
                    <a:gd name="connsiteY7" fmla="*/ 935011 h 2114240"/>
                    <a:gd name="connsiteX8" fmla="*/ 31943 w 1119194"/>
                    <a:gd name="connsiteY8" fmla="*/ 1252511 h 2114240"/>
                    <a:gd name="connsiteX9" fmla="*/ 114493 w 1119194"/>
                    <a:gd name="connsiteY9" fmla="*/ 1004861 h 2114240"/>
                    <a:gd name="connsiteX10" fmla="*/ 31943 w 1119194"/>
                    <a:gd name="connsiteY10" fmla="*/ 1487461 h 2114240"/>
                    <a:gd name="connsiteX11" fmla="*/ 193 w 1119194"/>
                    <a:gd name="connsiteY11" fmla="*/ 2084361 h 2114240"/>
                    <a:gd name="connsiteX12" fmla="*/ 19243 w 1119194"/>
                    <a:gd name="connsiteY12" fmla="*/ 1963711 h 2114240"/>
                    <a:gd name="connsiteX13" fmla="*/ 31943 w 1119194"/>
                    <a:gd name="connsiteY13" fmla="*/ 1436661 h 2114240"/>
                    <a:gd name="connsiteX14" fmla="*/ 25593 w 1119194"/>
                    <a:gd name="connsiteY14" fmla="*/ 1455711 h 2114240"/>
                    <a:gd name="connsiteX15" fmla="*/ 127193 w 1119194"/>
                    <a:gd name="connsiteY15" fmla="*/ 884211 h 2114240"/>
                    <a:gd name="connsiteX16" fmla="*/ 146243 w 1119194"/>
                    <a:gd name="connsiteY16" fmla="*/ 903261 h 2114240"/>
                    <a:gd name="connsiteX17" fmla="*/ 273243 w 1119194"/>
                    <a:gd name="connsiteY17" fmla="*/ 611161 h 2114240"/>
                    <a:gd name="connsiteX18" fmla="*/ 285943 w 1119194"/>
                    <a:gd name="connsiteY18" fmla="*/ 617511 h 2114240"/>
                    <a:gd name="connsiteX19" fmla="*/ 1105093 w 1119194"/>
                    <a:gd name="connsiteY19" fmla="*/ 14261 h 2114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19194" h="2114240">
                      <a:moveTo>
                        <a:pt x="1105093" y="14261"/>
                      </a:moveTo>
                      <a:cubicBezTo>
                        <a:pt x="1186585" y="-53472"/>
                        <a:pt x="893426" y="138086"/>
                        <a:pt x="774893" y="211111"/>
                      </a:cubicBezTo>
                      <a:cubicBezTo>
                        <a:pt x="656360" y="284136"/>
                        <a:pt x="371668" y="458761"/>
                        <a:pt x="393893" y="452411"/>
                      </a:cubicBezTo>
                      <a:cubicBezTo>
                        <a:pt x="416118" y="446061"/>
                        <a:pt x="859560" y="198411"/>
                        <a:pt x="908243" y="173011"/>
                      </a:cubicBezTo>
                      <a:cubicBezTo>
                        <a:pt x="956926" y="147611"/>
                        <a:pt x="802410" y="197353"/>
                        <a:pt x="685993" y="300011"/>
                      </a:cubicBezTo>
                      <a:cubicBezTo>
                        <a:pt x="569576" y="402669"/>
                        <a:pt x="271126" y="723344"/>
                        <a:pt x="209743" y="788961"/>
                      </a:cubicBezTo>
                      <a:cubicBezTo>
                        <a:pt x="148360" y="854578"/>
                        <a:pt x="331451" y="669369"/>
                        <a:pt x="317693" y="693711"/>
                      </a:cubicBezTo>
                      <a:cubicBezTo>
                        <a:pt x="303935" y="718053"/>
                        <a:pt x="174818" y="841878"/>
                        <a:pt x="127193" y="935011"/>
                      </a:cubicBezTo>
                      <a:cubicBezTo>
                        <a:pt x="79568" y="1028144"/>
                        <a:pt x="34060" y="1240869"/>
                        <a:pt x="31943" y="1252511"/>
                      </a:cubicBezTo>
                      <a:cubicBezTo>
                        <a:pt x="29826" y="1264153"/>
                        <a:pt x="114493" y="965703"/>
                        <a:pt x="114493" y="1004861"/>
                      </a:cubicBezTo>
                      <a:cubicBezTo>
                        <a:pt x="114493" y="1044019"/>
                        <a:pt x="50993" y="1307544"/>
                        <a:pt x="31943" y="1487461"/>
                      </a:cubicBezTo>
                      <a:cubicBezTo>
                        <a:pt x="12893" y="1667378"/>
                        <a:pt x="2310" y="2004986"/>
                        <a:pt x="193" y="2084361"/>
                      </a:cubicBezTo>
                      <a:cubicBezTo>
                        <a:pt x="-1924" y="2163736"/>
                        <a:pt x="13951" y="2071661"/>
                        <a:pt x="19243" y="1963711"/>
                      </a:cubicBezTo>
                      <a:cubicBezTo>
                        <a:pt x="24535" y="1855761"/>
                        <a:pt x="30885" y="1521328"/>
                        <a:pt x="31943" y="1436661"/>
                      </a:cubicBezTo>
                      <a:cubicBezTo>
                        <a:pt x="33001" y="1351994"/>
                        <a:pt x="9718" y="1547786"/>
                        <a:pt x="25593" y="1455711"/>
                      </a:cubicBezTo>
                      <a:cubicBezTo>
                        <a:pt x="41468" y="1363636"/>
                        <a:pt x="107085" y="976286"/>
                        <a:pt x="127193" y="884211"/>
                      </a:cubicBezTo>
                      <a:cubicBezTo>
                        <a:pt x="147301" y="792136"/>
                        <a:pt x="121901" y="948769"/>
                        <a:pt x="146243" y="903261"/>
                      </a:cubicBezTo>
                      <a:cubicBezTo>
                        <a:pt x="170585" y="857753"/>
                        <a:pt x="249960" y="658786"/>
                        <a:pt x="273243" y="611161"/>
                      </a:cubicBezTo>
                      <a:cubicBezTo>
                        <a:pt x="296526" y="563536"/>
                        <a:pt x="144126" y="713819"/>
                        <a:pt x="285943" y="617511"/>
                      </a:cubicBezTo>
                      <a:cubicBezTo>
                        <a:pt x="427760" y="521203"/>
                        <a:pt x="1023601" y="81994"/>
                        <a:pt x="1105093" y="142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5" name="フリーフォーム: 図形 1074">
                  <a:extLst>
                    <a:ext uri="{FF2B5EF4-FFF2-40B4-BE49-F238E27FC236}">
                      <a16:creationId xmlns:a16="http://schemas.microsoft.com/office/drawing/2014/main" id="{A13C25FB-6FF6-411E-8BB5-446AE2AEBF87}"/>
                    </a:ext>
                  </a:extLst>
                </p:cNvPr>
                <p:cNvSpPr/>
                <p:nvPr/>
              </p:nvSpPr>
              <p:spPr>
                <a:xfrm>
                  <a:off x="3643875" y="1887168"/>
                  <a:ext cx="1455482" cy="450109"/>
                </a:xfrm>
                <a:custGeom>
                  <a:avLst/>
                  <a:gdLst>
                    <a:gd name="connsiteX0" fmla="*/ 1455175 w 1455482"/>
                    <a:gd name="connsiteY0" fmla="*/ 24182 h 450109"/>
                    <a:gd name="connsiteX1" fmla="*/ 1055125 w 1455482"/>
                    <a:gd name="connsiteY1" fmla="*/ 5132 h 450109"/>
                    <a:gd name="connsiteX2" fmla="*/ 921775 w 1455482"/>
                    <a:gd name="connsiteY2" fmla="*/ 132132 h 450109"/>
                    <a:gd name="connsiteX3" fmla="*/ 369325 w 1455482"/>
                    <a:gd name="connsiteY3" fmla="*/ 240082 h 450109"/>
                    <a:gd name="connsiteX4" fmla="*/ 953525 w 1455482"/>
                    <a:gd name="connsiteY4" fmla="*/ 138482 h 450109"/>
                    <a:gd name="connsiteX5" fmla="*/ 464575 w 1455482"/>
                    <a:gd name="connsiteY5" fmla="*/ 271832 h 450109"/>
                    <a:gd name="connsiteX6" fmla="*/ 7375 w 1455482"/>
                    <a:gd name="connsiteY6" fmla="*/ 449632 h 450109"/>
                    <a:gd name="connsiteX7" fmla="*/ 845575 w 1455482"/>
                    <a:gd name="connsiteY7" fmla="*/ 214682 h 450109"/>
                    <a:gd name="connsiteX8" fmla="*/ 883675 w 1455482"/>
                    <a:gd name="connsiteY8" fmla="*/ 106732 h 450109"/>
                    <a:gd name="connsiteX9" fmla="*/ 629675 w 1455482"/>
                    <a:gd name="connsiteY9" fmla="*/ 259132 h 450109"/>
                    <a:gd name="connsiteX10" fmla="*/ 985275 w 1455482"/>
                    <a:gd name="connsiteY10" fmla="*/ 17832 h 450109"/>
                    <a:gd name="connsiteX11" fmla="*/ 1455175 w 1455482"/>
                    <a:gd name="connsiteY11" fmla="*/ 24182 h 450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55482" h="450109">
                      <a:moveTo>
                        <a:pt x="1455175" y="24182"/>
                      </a:moveTo>
                      <a:cubicBezTo>
                        <a:pt x="1466817" y="22065"/>
                        <a:pt x="1144025" y="-12860"/>
                        <a:pt x="1055125" y="5132"/>
                      </a:cubicBezTo>
                      <a:cubicBezTo>
                        <a:pt x="966225" y="23124"/>
                        <a:pt x="1036075" y="92974"/>
                        <a:pt x="921775" y="132132"/>
                      </a:cubicBezTo>
                      <a:cubicBezTo>
                        <a:pt x="807475" y="171290"/>
                        <a:pt x="364034" y="239024"/>
                        <a:pt x="369325" y="240082"/>
                      </a:cubicBezTo>
                      <a:cubicBezTo>
                        <a:pt x="374616" y="241140"/>
                        <a:pt x="937650" y="133190"/>
                        <a:pt x="953525" y="138482"/>
                      </a:cubicBezTo>
                      <a:cubicBezTo>
                        <a:pt x="969400" y="143774"/>
                        <a:pt x="622267" y="219974"/>
                        <a:pt x="464575" y="271832"/>
                      </a:cubicBezTo>
                      <a:cubicBezTo>
                        <a:pt x="306883" y="323690"/>
                        <a:pt x="-56125" y="459157"/>
                        <a:pt x="7375" y="449632"/>
                      </a:cubicBezTo>
                      <a:cubicBezTo>
                        <a:pt x="70875" y="440107"/>
                        <a:pt x="699525" y="271832"/>
                        <a:pt x="845575" y="214682"/>
                      </a:cubicBezTo>
                      <a:cubicBezTo>
                        <a:pt x="991625" y="157532"/>
                        <a:pt x="919658" y="99324"/>
                        <a:pt x="883675" y="106732"/>
                      </a:cubicBezTo>
                      <a:cubicBezTo>
                        <a:pt x="847692" y="114140"/>
                        <a:pt x="612742" y="273949"/>
                        <a:pt x="629675" y="259132"/>
                      </a:cubicBezTo>
                      <a:cubicBezTo>
                        <a:pt x="646608" y="244315"/>
                        <a:pt x="850867" y="54874"/>
                        <a:pt x="985275" y="17832"/>
                      </a:cubicBezTo>
                      <a:cubicBezTo>
                        <a:pt x="1119683" y="-19210"/>
                        <a:pt x="1443533" y="26299"/>
                        <a:pt x="1455175" y="241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6" name="フリーフォーム: 図形 1075">
                  <a:extLst>
                    <a:ext uri="{FF2B5EF4-FFF2-40B4-BE49-F238E27FC236}">
                      <a16:creationId xmlns:a16="http://schemas.microsoft.com/office/drawing/2014/main" id="{55993E89-235F-46CB-AB15-8F30922D3B66}"/>
                    </a:ext>
                  </a:extLst>
                </p:cNvPr>
                <p:cNvSpPr/>
                <p:nvPr/>
              </p:nvSpPr>
              <p:spPr>
                <a:xfrm>
                  <a:off x="3510262" y="1943100"/>
                  <a:ext cx="1449857" cy="738536"/>
                </a:xfrm>
                <a:custGeom>
                  <a:avLst/>
                  <a:gdLst>
                    <a:gd name="connsiteX0" fmla="*/ 1449088 w 1449857"/>
                    <a:gd name="connsiteY0" fmla="*/ 0 h 738536"/>
                    <a:gd name="connsiteX1" fmla="*/ 960138 w 1449857"/>
                    <a:gd name="connsiteY1" fmla="*/ 393700 h 738536"/>
                    <a:gd name="connsiteX2" fmla="*/ 7638 w 1449857"/>
                    <a:gd name="connsiteY2" fmla="*/ 736600 h 738536"/>
                    <a:gd name="connsiteX3" fmla="*/ 515638 w 1449857"/>
                    <a:gd name="connsiteY3" fmla="*/ 533400 h 738536"/>
                    <a:gd name="connsiteX4" fmla="*/ 579138 w 1449857"/>
                    <a:gd name="connsiteY4" fmla="*/ 539750 h 738536"/>
                    <a:gd name="connsiteX5" fmla="*/ 1029988 w 1449857"/>
                    <a:gd name="connsiteY5" fmla="*/ 355600 h 738536"/>
                    <a:gd name="connsiteX6" fmla="*/ 858538 w 1449857"/>
                    <a:gd name="connsiteY6" fmla="*/ 393700 h 738536"/>
                    <a:gd name="connsiteX7" fmla="*/ 1449088 w 1449857"/>
                    <a:gd name="connsiteY7" fmla="*/ 0 h 738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49857" h="738536">
                      <a:moveTo>
                        <a:pt x="1449088" y="0"/>
                      </a:moveTo>
                      <a:cubicBezTo>
                        <a:pt x="1466021" y="0"/>
                        <a:pt x="1200380" y="270933"/>
                        <a:pt x="960138" y="393700"/>
                      </a:cubicBezTo>
                      <a:cubicBezTo>
                        <a:pt x="719896" y="516467"/>
                        <a:pt x="81721" y="713317"/>
                        <a:pt x="7638" y="736600"/>
                      </a:cubicBezTo>
                      <a:cubicBezTo>
                        <a:pt x="-66445" y="759883"/>
                        <a:pt x="420388" y="566208"/>
                        <a:pt x="515638" y="533400"/>
                      </a:cubicBezTo>
                      <a:cubicBezTo>
                        <a:pt x="610888" y="500592"/>
                        <a:pt x="493413" y="569383"/>
                        <a:pt x="579138" y="539750"/>
                      </a:cubicBezTo>
                      <a:cubicBezTo>
                        <a:pt x="664863" y="510117"/>
                        <a:pt x="983421" y="379942"/>
                        <a:pt x="1029988" y="355600"/>
                      </a:cubicBezTo>
                      <a:cubicBezTo>
                        <a:pt x="1076555" y="331258"/>
                        <a:pt x="785513" y="449792"/>
                        <a:pt x="858538" y="393700"/>
                      </a:cubicBezTo>
                      <a:cubicBezTo>
                        <a:pt x="931563" y="337608"/>
                        <a:pt x="1432155" y="0"/>
                        <a:pt x="1449088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7" name="フリーフォーム: 図形 1076">
                  <a:extLst>
                    <a:ext uri="{FF2B5EF4-FFF2-40B4-BE49-F238E27FC236}">
                      <a16:creationId xmlns:a16="http://schemas.microsoft.com/office/drawing/2014/main" id="{51C19016-DD8B-4427-9CD6-AFD6A831DDB4}"/>
                    </a:ext>
                  </a:extLst>
                </p:cNvPr>
                <p:cNvSpPr/>
                <p:nvPr/>
              </p:nvSpPr>
              <p:spPr>
                <a:xfrm>
                  <a:off x="4476140" y="2297646"/>
                  <a:ext cx="1086563" cy="1353672"/>
                </a:xfrm>
                <a:custGeom>
                  <a:avLst/>
                  <a:gdLst>
                    <a:gd name="connsiteX0" fmla="*/ 1086460 w 1086563"/>
                    <a:gd name="connsiteY0" fmla="*/ 1054 h 1353672"/>
                    <a:gd name="connsiteX1" fmla="*/ 724510 w 1086563"/>
                    <a:gd name="connsiteY1" fmla="*/ 248704 h 1353672"/>
                    <a:gd name="connsiteX2" fmla="*/ 597510 w 1086563"/>
                    <a:gd name="connsiteY2" fmla="*/ 439204 h 1353672"/>
                    <a:gd name="connsiteX3" fmla="*/ 813410 w 1086563"/>
                    <a:gd name="connsiteY3" fmla="*/ 147104 h 1353672"/>
                    <a:gd name="connsiteX4" fmla="*/ 692760 w 1086563"/>
                    <a:gd name="connsiteY4" fmla="*/ 305854 h 1353672"/>
                    <a:gd name="connsiteX5" fmla="*/ 407010 w 1086563"/>
                    <a:gd name="connsiteY5" fmla="*/ 718604 h 1353672"/>
                    <a:gd name="connsiteX6" fmla="*/ 661010 w 1086563"/>
                    <a:gd name="connsiteY6" fmla="*/ 375704 h 1353672"/>
                    <a:gd name="connsiteX7" fmla="*/ 286360 w 1086563"/>
                    <a:gd name="connsiteY7" fmla="*/ 978954 h 1353672"/>
                    <a:gd name="connsiteX8" fmla="*/ 610 w 1086563"/>
                    <a:gd name="connsiteY8" fmla="*/ 1353604 h 1353672"/>
                    <a:gd name="connsiteX9" fmla="*/ 210160 w 1086563"/>
                    <a:gd name="connsiteY9" fmla="*/ 1010704 h 1353672"/>
                    <a:gd name="connsiteX10" fmla="*/ 197460 w 1086563"/>
                    <a:gd name="connsiteY10" fmla="*/ 1093254 h 1353672"/>
                    <a:gd name="connsiteX11" fmla="*/ 635610 w 1086563"/>
                    <a:gd name="connsiteY11" fmla="*/ 540804 h 1353672"/>
                    <a:gd name="connsiteX12" fmla="*/ 495910 w 1086563"/>
                    <a:gd name="connsiteY12" fmla="*/ 547154 h 1353672"/>
                    <a:gd name="connsiteX13" fmla="*/ 686410 w 1086563"/>
                    <a:gd name="connsiteY13" fmla="*/ 350304 h 1353672"/>
                    <a:gd name="connsiteX14" fmla="*/ 1086460 w 1086563"/>
                    <a:gd name="connsiteY14" fmla="*/ 1054 h 1353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86563" h="1353672">
                      <a:moveTo>
                        <a:pt x="1086460" y="1054"/>
                      </a:moveTo>
                      <a:cubicBezTo>
                        <a:pt x="1092810" y="-15879"/>
                        <a:pt x="806002" y="175679"/>
                        <a:pt x="724510" y="248704"/>
                      </a:cubicBezTo>
                      <a:cubicBezTo>
                        <a:pt x="643018" y="321729"/>
                        <a:pt x="582693" y="456137"/>
                        <a:pt x="597510" y="439204"/>
                      </a:cubicBezTo>
                      <a:cubicBezTo>
                        <a:pt x="612327" y="422271"/>
                        <a:pt x="797535" y="169329"/>
                        <a:pt x="813410" y="147104"/>
                      </a:cubicBezTo>
                      <a:cubicBezTo>
                        <a:pt x="829285" y="124879"/>
                        <a:pt x="760493" y="210604"/>
                        <a:pt x="692760" y="305854"/>
                      </a:cubicBezTo>
                      <a:cubicBezTo>
                        <a:pt x="625027" y="401104"/>
                        <a:pt x="412302" y="706962"/>
                        <a:pt x="407010" y="718604"/>
                      </a:cubicBezTo>
                      <a:cubicBezTo>
                        <a:pt x="401718" y="730246"/>
                        <a:pt x="681118" y="332312"/>
                        <a:pt x="661010" y="375704"/>
                      </a:cubicBezTo>
                      <a:cubicBezTo>
                        <a:pt x="640902" y="419096"/>
                        <a:pt x="396427" y="815971"/>
                        <a:pt x="286360" y="978954"/>
                      </a:cubicBezTo>
                      <a:cubicBezTo>
                        <a:pt x="176293" y="1141937"/>
                        <a:pt x="13310" y="1348312"/>
                        <a:pt x="610" y="1353604"/>
                      </a:cubicBezTo>
                      <a:cubicBezTo>
                        <a:pt x="-12090" y="1358896"/>
                        <a:pt x="177352" y="1054096"/>
                        <a:pt x="210160" y="1010704"/>
                      </a:cubicBezTo>
                      <a:cubicBezTo>
                        <a:pt x="242968" y="967312"/>
                        <a:pt x="126552" y="1171571"/>
                        <a:pt x="197460" y="1093254"/>
                      </a:cubicBezTo>
                      <a:cubicBezTo>
                        <a:pt x="268368" y="1014937"/>
                        <a:pt x="585868" y="631820"/>
                        <a:pt x="635610" y="540804"/>
                      </a:cubicBezTo>
                      <a:cubicBezTo>
                        <a:pt x="685352" y="449788"/>
                        <a:pt x="487443" y="578904"/>
                        <a:pt x="495910" y="547154"/>
                      </a:cubicBezTo>
                      <a:cubicBezTo>
                        <a:pt x="504377" y="515404"/>
                        <a:pt x="593277" y="439204"/>
                        <a:pt x="686410" y="350304"/>
                      </a:cubicBezTo>
                      <a:cubicBezTo>
                        <a:pt x="779543" y="261404"/>
                        <a:pt x="1080110" y="17987"/>
                        <a:pt x="1086460" y="105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8" name="フリーフォーム: 図形 1077">
                  <a:extLst>
                    <a:ext uri="{FF2B5EF4-FFF2-40B4-BE49-F238E27FC236}">
                      <a16:creationId xmlns:a16="http://schemas.microsoft.com/office/drawing/2014/main" id="{3ED92D97-8938-4F44-9664-8CFCD57D6DF1}"/>
                    </a:ext>
                  </a:extLst>
                </p:cNvPr>
                <p:cNvSpPr/>
                <p:nvPr/>
              </p:nvSpPr>
              <p:spPr>
                <a:xfrm>
                  <a:off x="4781286" y="2050837"/>
                  <a:ext cx="895904" cy="755876"/>
                </a:xfrm>
                <a:custGeom>
                  <a:avLst/>
                  <a:gdLst>
                    <a:gd name="connsiteX0" fmla="*/ 895614 w 895904"/>
                    <a:gd name="connsiteY0" fmla="*/ 213 h 755876"/>
                    <a:gd name="connsiteX1" fmla="*/ 520964 w 895904"/>
                    <a:gd name="connsiteY1" fmla="*/ 146263 h 755876"/>
                    <a:gd name="connsiteX2" fmla="*/ 57414 w 895904"/>
                    <a:gd name="connsiteY2" fmla="*/ 698713 h 755876"/>
                    <a:gd name="connsiteX3" fmla="*/ 470164 w 895904"/>
                    <a:gd name="connsiteY3" fmla="*/ 228813 h 755876"/>
                    <a:gd name="connsiteX4" fmla="*/ 266964 w 895904"/>
                    <a:gd name="connsiteY4" fmla="*/ 419313 h 755876"/>
                    <a:gd name="connsiteX5" fmla="*/ 264 w 895904"/>
                    <a:gd name="connsiteY5" fmla="*/ 755863 h 755876"/>
                    <a:gd name="connsiteX6" fmla="*/ 317764 w 895904"/>
                    <a:gd name="connsiteY6" fmla="*/ 406613 h 755876"/>
                    <a:gd name="connsiteX7" fmla="*/ 578114 w 895904"/>
                    <a:gd name="connsiteY7" fmla="*/ 120863 h 755876"/>
                    <a:gd name="connsiteX8" fmla="*/ 895614 w 895904"/>
                    <a:gd name="connsiteY8" fmla="*/ 213 h 755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5904" h="755876">
                      <a:moveTo>
                        <a:pt x="895614" y="213"/>
                      </a:moveTo>
                      <a:cubicBezTo>
                        <a:pt x="886089" y="4446"/>
                        <a:pt x="660664" y="29846"/>
                        <a:pt x="520964" y="146263"/>
                      </a:cubicBezTo>
                      <a:cubicBezTo>
                        <a:pt x="381264" y="262680"/>
                        <a:pt x="65881" y="684955"/>
                        <a:pt x="57414" y="698713"/>
                      </a:cubicBezTo>
                      <a:cubicBezTo>
                        <a:pt x="48947" y="712471"/>
                        <a:pt x="435239" y="275380"/>
                        <a:pt x="470164" y="228813"/>
                      </a:cubicBezTo>
                      <a:cubicBezTo>
                        <a:pt x="505089" y="182246"/>
                        <a:pt x="345281" y="331471"/>
                        <a:pt x="266964" y="419313"/>
                      </a:cubicBezTo>
                      <a:cubicBezTo>
                        <a:pt x="188647" y="507155"/>
                        <a:pt x="-8203" y="757980"/>
                        <a:pt x="264" y="755863"/>
                      </a:cubicBezTo>
                      <a:cubicBezTo>
                        <a:pt x="8731" y="753746"/>
                        <a:pt x="317764" y="406613"/>
                        <a:pt x="317764" y="406613"/>
                      </a:cubicBezTo>
                      <a:cubicBezTo>
                        <a:pt x="414072" y="300780"/>
                        <a:pt x="478631" y="186480"/>
                        <a:pt x="578114" y="120863"/>
                      </a:cubicBezTo>
                      <a:cubicBezTo>
                        <a:pt x="677597" y="55246"/>
                        <a:pt x="905139" y="-4020"/>
                        <a:pt x="895614" y="2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9" name="フリーフォーム: 図形 1078">
                  <a:extLst>
                    <a:ext uri="{FF2B5EF4-FFF2-40B4-BE49-F238E27FC236}">
                      <a16:creationId xmlns:a16="http://schemas.microsoft.com/office/drawing/2014/main" id="{AAA1030B-6186-4883-AD37-0D2488A26ACD}"/>
                    </a:ext>
                  </a:extLst>
                </p:cNvPr>
                <p:cNvSpPr/>
                <p:nvPr/>
              </p:nvSpPr>
              <p:spPr>
                <a:xfrm>
                  <a:off x="4155367" y="545388"/>
                  <a:ext cx="534150" cy="584447"/>
                </a:xfrm>
                <a:custGeom>
                  <a:avLst/>
                  <a:gdLst>
                    <a:gd name="connsiteX0" fmla="*/ 533473 w 534150"/>
                    <a:gd name="connsiteY0" fmla="*/ 8332 h 584447"/>
                    <a:gd name="connsiteX1" fmla="*/ 315033 w 534150"/>
                    <a:gd name="connsiteY1" fmla="*/ 59132 h 584447"/>
                    <a:gd name="connsiteX2" fmla="*/ 55953 w 534150"/>
                    <a:gd name="connsiteY2" fmla="*/ 556972 h 584447"/>
                    <a:gd name="connsiteX3" fmla="*/ 284553 w 534150"/>
                    <a:gd name="connsiteY3" fmla="*/ 120092 h 584447"/>
                    <a:gd name="connsiteX4" fmla="*/ 223593 w 534150"/>
                    <a:gd name="connsiteY4" fmla="*/ 221692 h 584447"/>
                    <a:gd name="connsiteX5" fmla="*/ 73 w 534150"/>
                    <a:gd name="connsiteY5" fmla="*/ 582372 h 584447"/>
                    <a:gd name="connsiteX6" fmla="*/ 248993 w 534150"/>
                    <a:gd name="connsiteY6" fmla="*/ 38812 h 584447"/>
                    <a:gd name="connsiteX7" fmla="*/ 172793 w 534150"/>
                    <a:gd name="connsiteY7" fmla="*/ 292812 h 584447"/>
                    <a:gd name="connsiteX8" fmla="*/ 269313 w 534150"/>
                    <a:gd name="connsiteY8" fmla="*/ 186132 h 584447"/>
                    <a:gd name="connsiteX9" fmla="*/ 350593 w 534150"/>
                    <a:gd name="connsiteY9" fmla="*/ 94692 h 584447"/>
                    <a:gd name="connsiteX10" fmla="*/ 309953 w 534150"/>
                    <a:gd name="connsiteY10" fmla="*/ 191212 h 584447"/>
                    <a:gd name="connsiteX11" fmla="*/ 381073 w 534150"/>
                    <a:gd name="connsiteY11" fmla="*/ 48972 h 584447"/>
                    <a:gd name="connsiteX12" fmla="*/ 533473 w 534150"/>
                    <a:gd name="connsiteY12" fmla="*/ 8332 h 584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34150" h="584447">
                      <a:moveTo>
                        <a:pt x="533473" y="8332"/>
                      </a:moveTo>
                      <a:cubicBezTo>
                        <a:pt x="522466" y="10025"/>
                        <a:pt x="394620" y="-32308"/>
                        <a:pt x="315033" y="59132"/>
                      </a:cubicBezTo>
                      <a:cubicBezTo>
                        <a:pt x="235446" y="150572"/>
                        <a:pt x="61033" y="546812"/>
                        <a:pt x="55953" y="556972"/>
                      </a:cubicBezTo>
                      <a:cubicBezTo>
                        <a:pt x="50873" y="567132"/>
                        <a:pt x="256613" y="175972"/>
                        <a:pt x="284553" y="120092"/>
                      </a:cubicBezTo>
                      <a:cubicBezTo>
                        <a:pt x="312493" y="64212"/>
                        <a:pt x="223593" y="221692"/>
                        <a:pt x="223593" y="221692"/>
                      </a:cubicBezTo>
                      <a:cubicBezTo>
                        <a:pt x="176180" y="298739"/>
                        <a:pt x="-4160" y="612852"/>
                        <a:pt x="73" y="582372"/>
                      </a:cubicBezTo>
                      <a:cubicBezTo>
                        <a:pt x="4306" y="551892"/>
                        <a:pt x="220206" y="87072"/>
                        <a:pt x="248993" y="38812"/>
                      </a:cubicBezTo>
                      <a:cubicBezTo>
                        <a:pt x="277780" y="-9448"/>
                        <a:pt x="169406" y="268259"/>
                        <a:pt x="172793" y="292812"/>
                      </a:cubicBezTo>
                      <a:cubicBezTo>
                        <a:pt x="176180" y="317365"/>
                        <a:pt x="239680" y="219152"/>
                        <a:pt x="269313" y="186132"/>
                      </a:cubicBezTo>
                      <a:cubicBezTo>
                        <a:pt x="298946" y="153112"/>
                        <a:pt x="343820" y="93845"/>
                        <a:pt x="350593" y="94692"/>
                      </a:cubicBezTo>
                      <a:cubicBezTo>
                        <a:pt x="357366" y="95539"/>
                        <a:pt x="304873" y="198832"/>
                        <a:pt x="309953" y="191212"/>
                      </a:cubicBezTo>
                      <a:cubicBezTo>
                        <a:pt x="315033" y="183592"/>
                        <a:pt x="343820" y="77759"/>
                        <a:pt x="381073" y="48972"/>
                      </a:cubicBezTo>
                      <a:cubicBezTo>
                        <a:pt x="418326" y="20185"/>
                        <a:pt x="544480" y="6639"/>
                        <a:pt x="533473" y="83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0" name="フリーフォーム: 図形 1079">
                  <a:extLst>
                    <a:ext uri="{FF2B5EF4-FFF2-40B4-BE49-F238E27FC236}">
                      <a16:creationId xmlns:a16="http://schemas.microsoft.com/office/drawing/2014/main" id="{434E5697-B20D-4F6E-B52C-B3D9C82C083A}"/>
                    </a:ext>
                  </a:extLst>
                </p:cNvPr>
                <p:cNvSpPr/>
                <p:nvPr/>
              </p:nvSpPr>
              <p:spPr>
                <a:xfrm>
                  <a:off x="4642414" y="594347"/>
                  <a:ext cx="1762695" cy="528444"/>
                </a:xfrm>
                <a:custGeom>
                  <a:avLst/>
                  <a:gdLst>
                    <a:gd name="connsiteX0" fmla="*/ 1758386 w 1762695"/>
                    <a:gd name="connsiteY0" fmla="*/ 223533 h 528444"/>
                    <a:gd name="connsiteX1" fmla="*/ 1499306 w 1762695"/>
                    <a:gd name="connsiteY1" fmla="*/ 177813 h 528444"/>
                    <a:gd name="connsiteX2" fmla="*/ 1387546 w 1762695"/>
                    <a:gd name="connsiteY2" fmla="*/ 127013 h 528444"/>
                    <a:gd name="connsiteX3" fmla="*/ 1026866 w 1762695"/>
                    <a:gd name="connsiteY3" fmla="*/ 96533 h 528444"/>
                    <a:gd name="connsiteX4" fmla="*/ 1306266 w 1762695"/>
                    <a:gd name="connsiteY4" fmla="*/ 106693 h 528444"/>
                    <a:gd name="connsiteX5" fmla="*/ 1092906 w 1762695"/>
                    <a:gd name="connsiteY5" fmla="*/ 86373 h 528444"/>
                    <a:gd name="connsiteX6" fmla="*/ 808426 w 1762695"/>
                    <a:gd name="connsiteY6" fmla="*/ 66053 h 528444"/>
                    <a:gd name="connsiteX7" fmla="*/ 396946 w 1762695"/>
                    <a:gd name="connsiteY7" fmla="*/ 208293 h 528444"/>
                    <a:gd name="connsiteX8" fmla="*/ 600146 w 1762695"/>
                    <a:gd name="connsiteY8" fmla="*/ 116853 h 528444"/>
                    <a:gd name="connsiteX9" fmla="*/ 295346 w 1762695"/>
                    <a:gd name="connsiteY9" fmla="*/ 233693 h 528444"/>
                    <a:gd name="connsiteX10" fmla="*/ 706 w 1762695"/>
                    <a:gd name="connsiteY10" fmla="*/ 528333 h 528444"/>
                    <a:gd name="connsiteX11" fmla="*/ 381706 w 1762695"/>
                    <a:gd name="connsiteY11" fmla="*/ 198133 h 528444"/>
                    <a:gd name="connsiteX12" fmla="*/ 635706 w 1762695"/>
                    <a:gd name="connsiteY12" fmla="*/ 55893 h 528444"/>
                    <a:gd name="connsiteX13" fmla="*/ 910026 w 1762695"/>
                    <a:gd name="connsiteY13" fmla="*/ 13 h 528444"/>
                    <a:gd name="connsiteX14" fmla="*/ 747466 w 1762695"/>
                    <a:gd name="connsiteY14" fmla="*/ 50813 h 528444"/>
                    <a:gd name="connsiteX15" fmla="*/ 1011626 w 1762695"/>
                    <a:gd name="connsiteY15" fmla="*/ 71133 h 528444"/>
                    <a:gd name="connsiteX16" fmla="*/ 1265626 w 1762695"/>
                    <a:gd name="connsiteY16" fmla="*/ 152413 h 528444"/>
                    <a:gd name="connsiteX17" fmla="*/ 1758386 w 1762695"/>
                    <a:gd name="connsiteY17" fmla="*/ 223533 h 528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62695" h="528444">
                      <a:moveTo>
                        <a:pt x="1758386" y="223533"/>
                      </a:moveTo>
                      <a:cubicBezTo>
                        <a:pt x="1797333" y="227766"/>
                        <a:pt x="1561113" y="193900"/>
                        <a:pt x="1499306" y="177813"/>
                      </a:cubicBezTo>
                      <a:cubicBezTo>
                        <a:pt x="1437499" y="161726"/>
                        <a:pt x="1466286" y="140560"/>
                        <a:pt x="1387546" y="127013"/>
                      </a:cubicBezTo>
                      <a:cubicBezTo>
                        <a:pt x="1308806" y="113466"/>
                        <a:pt x="1040413" y="99920"/>
                        <a:pt x="1026866" y="96533"/>
                      </a:cubicBezTo>
                      <a:cubicBezTo>
                        <a:pt x="1013319" y="93146"/>
                        <a:pt x="1295259" y="108386"/>
                        <a:pt x="1306266" y="106693"/>
                      </a:cubicBezTo>
                      <a:cubicBezTo>
                        <a:pt x="1317273" y="105000"/>
                        <a:pt x="1092906" y="86373"/>
                        <a:pt x="1092906" y="86373"/>
                      </a:cubicBezTo>
                      <a:cubicBezTo>
                        <a:pt x="1009933" y="79600"/>
                        <a:pt x="924419" y="45733"/>
                        <a:pt x="808426" y="66053"/>
                      </a:cubicBezTo>
                      <a:cubicBezTo>
                        <a:pt x="692433" y="86373"/>
                        <a:pt x="431659" y="199826"/>
                        <a:pt x="396946" y="208293"/>
                      </a:cubicBezTo>
                      <a:cubicBezTo>
                        <a:pt x="362233" y="216760"/>
                        <a:pt x="617079" y="112620"/>
                        <a:pt x="600146" y="116853"/>
                      </a:cubicBezTo>
                      <a:cubicBezTo>
                        <a:pt x="583213" y="121086"/>
                        <a:pt x="395253" y="165113"/>
                        <a:pt x="295346" y="233693"/>
                      </a:cubicBezTo>
                      <a:cubicBezTo>
                        <a:pt x="195439" y="302273"/>
                        <a:pt x="-13687" y="534260"/>
                        <a:pt x="706" y="528333"/>
                      </a:cubicBezTo>
                      <a:cubicBezTo>
                        <a:pt x="15099" y="522406"/>
                        <a:pt x="275873" y="276873"/>
                        <a:pt x="381706" y="198133"/>
                      </a:cubicBezTo>
                      <a:cubicBezTo>
                        <a:pt x="487539" y="119393"/>
                        <a:pt x="547653" y="88913"/>
                        <a:pt x="635706" y="55893"/>
                      </a:cubicBezTo>
                      <a:cubicBezTo>
                        <a:pt x="723759" y="22873"/>
                        <a:pt x="891399" y="860"/>
                        <a:pt x="910026" y="13"/>
                      </a:cubicBezTo>
                      <a:cubicBezTo>
                        <a:pt x="928653" y="-834"/>
                        <a:pt x="730533" y="38960"/>
                        <a:pt x="747466" y="50813"/>
                      </a:cubicBezTo>
                      <a:cubicBezTo>
                        <a:pt x="764399" y="62666"/>
                        <a:pt x="925266" y="54200"/>
                        <a:pt x="1011626" y="71133"/>
                      </a:cubicBezTo>
                      <a:cubicBezTo>
                        <a:pt x="1097986" y="88066"/>
                        <a:pt x="1142859" y="128706"/>
                        <a:pt x="1265626" y="152413"/>
                      </a:cubicBezTo>
                      <a:cubicBezTo>
                        <a:pt x="1388393" y="176120"/>
                        <a:pt x="1719439" y="219300"/>
                        <a:pt x="1758386" y="2235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1" name="フリーフォーム: 図形 1080">
                  <a:extLst>
                    <a:ext uri="{FF2B5EF4-FFF2-40B4-BE49-F238E27FC236}">
                      <a16:creationId xmlns:a16="http://schemas.microsoft.com/office/drawing/2014/main" id="{541F9DA8-E4F6-41C8-9A9E-AD396C8CF21E}"/>
                    </a:ext>
                  </a:extLst>
                </p:cNvPr>
                <p:cNvSpPr/>
                <p:nvPr/>
              </p:nvSpPr>
              <p:spPr>
                <a:xfrm>
                  <a:off x="4660834" y="943004"/>
                  <a:ext cx="1374206" cy="368251"/>
                </a:xfrm>
                <a:custGeom>
                  <a:avLst/>
                  <a:gdLst>
                    <a:gd name="connsiteX0" fmla="*/ 1374206 w 1374206"/>
                    <a:gd name="connsiteY0" fmla="*/ 37436 h 368251"/>
                    <a:gd name="connsiteX1" fmla="*/ 805246 w 1374206"/>
                    <a:gd name="connsiteY1" fmla="*/ 37436 h 368251"/>
                    <a:gd name="connsiteX2" fmla="*/ 17846 w 1374206"/>
                    <a:gd name="connsiteY2" fmla="*/ 362556 h 368251"/>
                    <a:gd name="connsiteX3" fmla="*/ 261686 w 1374206"/>
                    <a:gd name="connsiteY3" fmla="*/ 245716 h 368251"/>
                    <a:gd name="connsiteX4" fmla="*/ 337886 w 1374206"/>
                    <a:gd name="connsiteY4" fmla="*/ 260956 h 368251"/>
                    <a:gd name="connsiteX5" fmla="*/ 759526 w 1374206"/>
                    <a:gd name="connsiteY5" fmla="*/ 57756 h 368251"/>
                    <a:gd name="connsiteX6" fmla="*/ 464886 w 1374206"/>
                    <a:gd name="connsiteY6" fmla="*/ 149196 h 368251"/>
                    <a:gd name="connsiteX7" fmla="*/ 840806 w 1374206"/>
                    <a:gd name="connsiteY7" fmla="*/ 12036 h 368251"/>
                    <a:gd name="connsiteX8" fmla="*/ 830646 w 1374206"/>
                    <a:gd name="connsiteY8" fmla="*/ 6956 h 368251"/>
                    <a:gd name="connsiteX9" fmla="*/ 1374206 w 1374206"/>
                    <a:gd name="connsiteY9" fmla="*/ 37436 h 368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74206" h="368251">
                      <a:moveTo>
                        <a:pt x="1374206" y="37436"/>
                      </a:moveTo>
                      <a:cubicBezTo>
                        <a:pt x="1202756" y="10342"/>
                        <a:pt x="1031306" y="-16751"/>
                        <a:pt x="805246" y="37436"/>
                      </a:cubicBezTo>
                      <a:cubicBezTo>
                        <a:pt x="579186" y="91623"/>
                        <a:pt x="108439" y="327843"/>
                        <a:pt x="17846" y="362556"/>
                      </a:cubicBezTo>
                      <a:cubicBezTo>
                        <a:pt x="-72747" y="397269"/>
                        <a:pt x="208346" y="262649"/>
                        <a:pt x="261686" y="245716"/>
                      </a:cubicBezTo>
                      <a:cubicBezTo>
                        <a:pt x="315026" y="228783"/>
                        <a:pt x="254913" y="292283"/>
                        <a:pt x="337886" y="260956"/>
                      </a:cubicBezTo>
                      <a:cubicBezTo>
                        <a:pt x="420859" y="229629"/>
                        <a:pt x="738359" y="76383"/>
                        <a:pt x="759526" y="57756"/>
                      </a:cubicBezTo>
                      <a:cubicBezTo>
                        <a:pt x="780693" y="39129"/>
                        <a:pt x="451339" y="156816"/>
                        <a:pt x="464886" y="149196"/>
                      </a:cubicBezTo>
                      <a:cubicBezTo>
                        <a:pt x="478433" y="141576"/>
                        <a:pt x="779846" y="35743"/>
                        <a:pt x="840806" y="12036"/>
                      </a:cubicBezTo>
                      <a:cubicBezTo>
                        <a:pt x="901766" y="-11671"/>
                        <a:pt x="830646" y="6956"/>
                        <a:pt x="830646" y="6956"/>
                      </a:cubicBezTo>
                      <a:lnTo>
                        <a:pt x="1374206" y="37436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2" name="フリーフォーム: 図形 1081">
                  <a:extLst>
                    <a:ext uri="{FF2B5EF4-FFF2-40B4-BE49-F238E27FC236}">
                      <a16:creationId xmlns:a16="http://schemas.microsoft.com/office/drawing/2014/main" id="{9C112DA1-F553-4393-B554-AB418E4EB9DE}"/>
                    </a:ext>
                  </a:extLst>
                </p:cNvPr>
                <p:cNvSpPr/>
                <p:nvPr/>
              </p:nvSpPr>
              <p:spPr>
                <a:xfrm>
                  <a:off x="3940944" y="1176592"/>
                  <a:ext cx="799441" cy="698724"/>
                </a:xfrm>
                <a:custGeom>
                  <a:avLst/>
                  <a:gdLst>
                    <a:gd name="connsiteX0" fmla="*/ 798696 w 799441"/>
                    <a:gd name="connsiteY0" fmla="*/ 7048 h 698724"/>
                    <a:gd name="connsiteX1" fmla="*/ 427856 w 799441"/>
                    <a:gd name="connsiteY1" fmla="*/ 128968 h 698724"/>
                    <a:gd name="connsiteX2" fmla="*/ 1136 w 799441"/>
                    <a:gd name="connsiteY2" fmla="*/ 697928 h 698724"/>
                    <a:gd name="connsiteX3" fmla="*/ 300856 w 799441"/>
                    <a:gd name="connsiteY3" fmla="*/ 255968 h 698724"/>
                    <a:gd name="connsiteX4" fmla="*/ 239896 w 799441"/>
                    <a:gd name="connsiteY4" fmla="*/ 362648 h 698724"/>
                    <a:gd name="connsiteX5" fmla="*/ 468496 w 799441"/>
                    <a:gd name="connsiteY5" fmla="*/ 149288 h 698724"/>
                    <a:gd name="connsiteX6" fmla="*/ 377056 w 799441"/>
                    <a:gd name="connsiteY6" fmla="*/ 210248 h 698724"/>
                    <a:gd name="connsiteX7" fmla="*/ 519296 w 799441"/>
                    <a:gd name="connsiteY7" fmla="*/ 32448 h 698724"/>
                    <a:gd name="connsiteX8" fmla="*/ 798696 w 799441"/>
                    <a:gd name="connsiteY8" fmla="*/ 7048 h 698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9441" h="698724">
                      <a:moveTo>
                        <a:pt x="798696" y="7048"/>
                      </a:moveTo>
                      <a:cubicBezTo>
                        <a:pt x="783456" y="23135"/>
                        <a:pt x="560783" y="13821"/>
                        <a:pt x="427856" y="128968"/>
                      </a:cubicBezTo>
                      <a:cubicBezTo>
                        <a:pt x="294929" y="244115"/>
                        <a:pt x="22303" y="676761"/>
                        <a:pt x="1136" y="697928"/>
                      </a:cubicBezTo>
                      <a:cubicBezTo>
                        <a:pt x="-20031" y="719095"/>
                        <a:pt x="261063" y="311848"/>
                        <a:pt x="300856" y="255968"/>
                      </a:cubicBezTo>
                      <a:cubicBezTo>
                        <a:pt x="340649" y="200088"/>
                        <a:pt x="211956" y="380428"/>
                        <a:pt x="239896" y="362648"/>
                      </a:cubicBezTo>
                      <a:cubicBezTo>
                        <a:pt x="267836" y="344868"/>
                        <a:pt x="445636" y="174688"/>
                        <a:pt x="468496" y="149288"/>
                      </a:cubicBezTo>
                      <a:cubicBezTo>
                        <a:pt x="491356" y="123888"/>
                        <a:pt x="368589" y="229721"/>
                        <a:pt x="377056" y="210248"/>
                      </a:cubicBezTo>
                      <a:cubicBezTo>
                        <a:pt x="385523" y="190775"/>
                        <a:pt x="447329" y="61235"/>
                        <a:pt x="519296" y="32448"/>
                      </a:cubicBezTo>
                      <a:cubicBezTo>
                        <a:pt x="591263" y="3661"/>
                        <a:pt x="813936" y="-9039"/>
                        <a:pt x="798696" y="704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3" name="フリーフォーム: 図形 1082">
                  <a:extLst>
                    <a:ext uri="{FF2B5EF4-FFF2-40B4-BE49-F238E27FC236}">
                      <a16:creationId xmlns:a16="http://schemas.microsoft.com/office/drawing/2014/main" id="{F035A3F5-291E-46FB-9DCB-1F3323765EAE}"/>
                    </a:ext>
                  </a:extLst>
                </p:cNvPr>
                <p:cNvSpPr/>
                <p:nvPr/>
              </p:nvSpPr>
              <p:spPr>
                <a:xfrm>
                  <a:off x="4535673" y="1291172"/>
                  <a:ext cx="1627170" cy="248097"/>
                </a:xfrm>
                <a:custGeom>
                  <a:avLst/>
                  <a:gdLst>
                    <a:gd name="connsiteX0" fmla="*/ 767 w 1627170"/>
                    <a:gd name="connsiteY0" fmla="*/ 248068 h 248097"/>
                    <a:gd name="connsiteX1" fmla="*/ 493527 w 1627170"/>
                    <a:gd name="connsiteY1" fmla="*/ 65188 h 248097"/>
                    <a:gd name="connsiteX2" fmla="*/ 894847 w 1627170"/>
                    <a:gd name="connsiteY2" fmla="*/ 105828 h 248097"/>
                    <a:gd name="connsiteX3" fmla="*/ 879607 w 1627170"/>
                    <a:gd name="connsiteY3" fmla="*/ 105828 h 248097"/>
                    <a:gd name="connsiteX4" fmla="*/ 457967 w 1627170"/>
                    <a:gd name="connsiteY4" fmla="*/ 80428 h 248097"/>
                    <a:gd name="connsiteX5" fmla="*/ 625607 w 1627170"/>
                    <a:gd name="connsiteY5" fmla="*/ 95668 h 248097"/>
                    <a:gd name="connsiteX6" fmla="*/ 788167 w 1627170"/>
                    <a:gd name="connsiteY6" fmla="*/ 121068 h 248097"/>
                    <a:gd name="connsiteX7" fmla="*/ 1595887 w 1627170"/>
                    <a:gd name="connsiteY7" fmla="*/ 4228 h 248097"/>
                    <a:gd name="connsiteX8" fmla="*/ 1428247 w 1627170"/>
                    <a:gd name="connsiteY8" fmla="*/ 34708 h 248097"/>
                    <a:gd name="connsiteX9" fmla="*/ 1113287 w 1627170"/>
                    <a:gd name="connsiteY9" fmla="*/ 121068 h 248097"/>
                    <a:gd name="connsiteX10" fmla="*/ 813567 w 1627170"/>
                    <a:gd name="connsiteY10" fmla="*/ 166788 h 248097"/>
                    <a:gd name="connsiteX11" fmla="*/ 965967 w 1627170"/>
                    <a:gd name="connsiteY11" fmla="*/ 121068 h 248097"/>
                    <a:gd name="connsiteX12" fmla="*/ 463047 w 1627170"/>
                    <a:gd name="connsiteY12" fmla="*/ 60108 h 248097"/>
                    <a:gd name="connsiteX13" fmla="*/ 381767 w 1627170"/>
                    <a:gd name="connsiteY13" fmla="*/ 49948 h 248097"/>
                    <a:gd name="connsiteX14" fmla="*/ 767 w 1627170"/>
                    <a:gd name="connsiteY14" fmla="*/ 248068 h 248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27170" h="248097">
                      <a:moveTo>
                        <a:pt x="767" y="248068"/>
                      </a:moveTo>
                      <a:cubicBezTo>
                        <a:pt x="19394" y="250608"/>
                        <a:pt x="344514" y="88895"/>
                        <a:pt x="493527" y="65188"/>
                      </a:cubicBezTo>
                      <a:cubicBezTo>
                        <a:pt x="642540" y="41481"/>
                        <a:pt x="830500" y="99055"/>
                        <a:pt x="894847" y="105828"/>
                      </a:cubicBezTo>
                      <a:cubicBezTo>
                        <a:pt x="959194" y="112601"/>
                        <a:pt x="879607" y="105828"/>
                        <a:pt x="879607" y="105828"/>
                      </a:cubicBezTo>
                      <a:lnTo>
                        <a:pt x="457967" y="80428"/>
                      </a:lnTo>
                      <a:cubicBezTo>
                        <a:pt x="415634" y="78735"/>
                        <a:pt x="570574" y="88895"/>
                        <a:pt x="625607" y="95668"/>
                      </a:cubicBezTo>
                      <a:cubicBezTo>
                        <a:pt x="680640" y="102441"/>
                        <a:pt x="626454" y="136308"/>
                        <a:pt x="788167" y="121068"/>
                      </a:cubicBezTo>
                      <a:cubicBezTo>
                        <a:pt x="949880" y="105828"/>
                        <a:pt x="1489207" y="18621"/>
                        <a:pt x="1595887" y="4228"/>
                      </a:cubicBezTo>
                      <a:cubicBezTo>
                        <a:pt x="1702567" y="-10165"/>
                        <a:pt x="1508680" y="15235"/>
                        <a:pt x="1428247" y="34708"/>
                      </a:cubicBezTo>
                      <a:cubicBezTo>
                        <a:pt x="1347814" y="54181"/>
                        <a:pt x="1215734" y="99055"/>
                        <a:pt x="1113287" y="121068"/>
                      </a:cubicBezTo>
                      <a:cubicBezTo>
                        <a:pt x="1010840" y="143081"/>
                        <a:pt x="838120" y="166788"/>
                        <a:pt x="813567" y="166788"/>
                      </a:cubicBezTo>
                      <a:cubicBezTo>
                        <a:pt x="789014" y="166788"/>
                        <a:pt x="1024387" y="138848"/>
                        <a:pt x="965967" y="121068"/>
                      </a:cubicBezTo>
                      <a:cubicBezTo>
                        <a:pt x="907547" y="103288"/>
                        <a:pt x="560414" y="71961"/>
                        <a:pt x="463047" y="60108"/>
                      </a:cubicBezTo>
                      <a:cubicBezTo>
                        <a:pt x="365680" y="48255"/>
                        <a:pt x="455427" y="22855"/>
                        <a:pt x="381767" y="49948"/>
                      </a:cubicBezTo>
                      <a:cubicBezTo>
                        <a:pt x="308107" y="77041"/>
                        <a:pt x="-17860" y="245528"/>
                        <a:pt x="767" y="2480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4" name="フリーフォーム: 図形 1083">
                  <a:extLst>
                    <a:ext uri="{FF2B5EF4-FFF2-40B4-BE49-F238E27FC236}">
                      <a16:creationId xmlns:a16="http://schemas.microsoft.com/office/drawing/2014/main" id="{149A2E44-CD3E-42D5-A212-79B8BDA36327}"/>
                    </a:ext>
                  </a:extLst>
                </p:cNvPr>
                <p:cNvSpPr/>
                <p:nvPr/>
              </p:nvSpPr>
              <p:spPr>
                <a:xfrm>
                  <a:off x="6117507" y="1264384"/>
                  <a:ext cx="969505" cy="351760"/>
                </a:xfrm>
                <a:custGeom>
                  <a:avLst/>
                  <a:gdLst>
                    <a:gd name="connsiteX0" fmla="*/ 969093 w 969505"/>
                    <a:gd name="connsiteY0" fmla="*/ 536 h 351760"/>
                    <a:gd name="connsiteX1" fmla="*/ 826853 w 969505"/>
                    <a:gd name="connsiteY1" fmla="*/ 46256 h 351760"/>
                    <a:gd name="connsiteX2" fmla="*/ 3893 w 969505"/>
                    <a:gd name="connsiteY2" fmla="*/ 351056 h 351760"/>
                    <a:gd name="connsiteX3" fmla="*/ 511893 w 969505"/>
                    <a:gd name="connsiteY3" fmla="*/ 132616 h 351760"/>
                    <a:gd name="connsiteX4" fmla="*/ 400133 w 969505"/>
                    <a:gd name="connsiteY4" fmla="*/ 218976 h 351760"/>
                    <a:gd name="connsiteX5" fmla="*/ 603333 w 969505"/>
                    <a:gd name="connsiteY5" fmla="*/ 66576 h 351760"/>
                    <a:gd name="connsiteX6" fmla="*/ 613493 w 969505"/>
                    <a:gd name="connsiteY6" fmla="*/ 102136 h 351760"/>
                    <a:gd name="connsiteX7" fmla="*/ 735413 w 969505"/>
                    <a:gd name="connsiteY7" fmla="*/ 10696 h 351760"/>
                    <a:gd name="connsiteX8" fmla="*/ 969093 w 969505"/>
                    <a:gd name="connsiteY8" fmla="*/ 536 h 351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69505" h="351760">
                      <a:moveTo>
                        <a:pt x="969093" y="536"/>
                      </a:moveTo>
                      <a:cubicBezTo>
                        <a:pt x="978406" y="-5814"/>
                        <a:pt x="826853" y="46256"/>
                        <a:pt x="826853" y="46256"/>
                      </a:cubicBezTo>
                      <a:lnTo>
                        <a:pt x="3893" y="351056"/>
                      </a:lnTo>
                      <a:cubicBezTo>
                        <a:pt x="-48600" y="365449"/>
                        <a:pt x="445853" y="154629"/>
                        <a:pt x="511893" y="132616"/>
                      </a:cubicBezTo>
                      <a:cubicBezTo>
                        <a:pt x="577933" y="110603"/>
                        <a:pt x="384893" y="229983"/>
                        <a:pt x="400133" y="218976"/>
                      </a:cubicBezTo>
                      <a:cubicBezTo>
                        <a:pt x="415373" y="207969"/>
                        <a:pt x="567773" y="86049"/>
                        <a:pt x="603333" y="66576"/>
                      </a:cubicBezTo>
                      <a:cubicBezTo>
                        <a:pt x="638893" y="47103"/>
                        <a:pt x="591480" y="111449"/>
                        <a:pt x="613493" y="102136"/>
                      </a:cubicBezTo>
                      <a:cubicBezTo>
                        <a:pt x="635506" y="92823"/>
                        <a:pt x="682073" y="25936"/>
                        <a:pt x="735413" y="10696"/>
                      </a:cubicBezTo>
                      <a:cubicBezTo>
                        <a:pt x="788753" y="-4544"/>
                        <a:pt x="861143" y="3076"/>
                        <a:pt x="969093" y="5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5" name="フリーフォーム: 図形 1084">
                  <a:extLst>
                    <a:ext uri="{FF2B5EF4-FFF2-40B4-BE49-F238E27FC236}">
                      <a16:creationId xmlns:a16="http://schemas.microsoft.com/office/drawing/2014/main" id="{CB03B17A-1081-4B32-8EF1-8D69FBB0512A}"/>
                    </a:ext>
                  </a:extLst>
                </p:cNvPr>
                <p:cNvSpPr/>
                <p:nvPr/>
              </p:nvSpPr>
              <p:spPr>
                <a:xfrm>
                  <a:off x="7944983" y="1603142"/>
                  <a:ext cx="1186815" cy="471227"/>
                </a:xfrm>
                <a:custGeom>
                  <a:avLst/>
                  <a:gdLst>
                    <a:gd name="connsiteX0" fmla="*/ 137 w 1186815"/>
                    <a:gd name="connsiteY0" fmla="*/ 37698 h 471227"/>
                    <a:gd name="connsiteX1" fmla="*/ 569097 w 1186815"/>
                    <a:gd name="connsiteY1" fmla="*/ 47858 h 471227"/>
                    <a:gd name="connsiteX2" fmla="*/ 1016137 w 1186815"/>
                    <a:gd name="connsiteY2" fmla="*/ 256138 h 471227"/>
                    <a:gd name="connsiteX3" fmla="*/ 589417 w 1186815"/>
                    <a:gd name="connsiteY3" fmla="*/ 58018 h 471227"/>
                    <a:gd name="connsiteX4" fmla="*/ 792617 w 1186815"/>
                    <a:gd name="connsiteY4" fmla="*/ 190098 h 471227"/>
                    <a:gd name="connsiteX5" fmla="*/ 1183777 w 1186815"/>
                    <a:gd name="connsiteY5" fmla="*/ 469498 h 471227"/>
                    <a:gd name="connsiteX6" fmla="*/ 960257 w 1186815"/>
                    <a:gd name="connsiteY6" fmla="*/ 296778 h 471227"/>
                    <a:gd name="connsiteX7" fmla="*/ 706257 w 1186815"/>
                    <a:gd name="connsiteY7" fmla="*/ 68178 h 471227"/>
                    <a:gd name="connsiteX8" fmla="*/ 711337 w 1186815"/>
                    <a:gd name="connsiteY8" fmla="*/ 93578 h 471227"/>
                    <a:gd name="connsiteX9" fmla="*/ 370977 w 1186815"/>
                    <a:gd name="connsiteY9" fmla="*/ 7218 h 471227"/>
                    <a:gd name="connsiteX10" fmla="*/ 513217 w 1186815"/>
                    <a:gd name="connsiteY10" fmla="*/ 7218 h 471227"/>
                    <a:gd name="connsiteX11" fmla="*/ 137 w 1186815"/>
                    <a:gd name="connsiteY11" fmla="*/ 37698 h 471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86815" h="471227">
                      <a:moveTo>
                        <a:pt x="137" y="37698"/>
                      </a:moveTo>
                      <a:cubicBezTo>
                        <a:pt x="9450" y="44471"/>
                        <a:pt x="399764" y="11451"/>
                        <a:pt x="569097" y="47858"/>
                      </a:cubicBezTo>
                      <a:cubicBezTo>
                        <a:pt x="738430" y="84265"/>
                        <a:pt x="1012750" y="254445"/>
                        <a:pt x="1016137" y="256138"/>
                      </a:cubicBezTo>
                      <a:cubicBezTo>
                        <a:pt x="1019524" y="257831"/>
                        <a:pt x="626670" y="69025"/>
                        <a:pt x="589417" y="58018"/>
                      </a:cubicBezTo>
                      <a:cubicBezTo>
                        <a:pt x="552164" y="47011"/>
                        <a:pt x="693557" y="121518"/>
                        <a:pt x="792617" y="190098"/>
                      </a:cubicBezTo>
                      <a:cubicBezTo>
                        <a:pt x="891677" y="258678"/>
                        <a:pt x="1155837" y="451718"/>
                        <a:pt x="1183777" y="469498"/>
                      </a:cubicBezTo>
                      <a:cubicBezTo>
                        <a:pt x="1211717" y="487278"/>
                        <a:pt x="1039844" y="363665"/>
                        <a:pt x="960257" y="296778"/>
                      </a:cubicBezTo>
                      <a:cubicBezTo>
                        <a:pt x="880670" y="229891"/>
                        <a:pt x="747744" y="102045"/>
                        <a:pt x="706257" y="68178"/>
                      </a:cubicBezTo>
                      <a:cubicBezTo>
                        <a:pt x="664770" y="34311"/>
                        <a:pt x="767217" y="103738"/>
                        <a:pt x="711337" y="93578"/>
                      </a:cubicBezTo>
                      <a:cubicBezTo>
                        <a:pt x="655457" y="83418"/>
                        <a:pt x="403997" y="21611"/>
                        <a:pt x="370977" y="7218"/>
                      </a:cubicBezTo>
                      <a:cubicBezTo>
                        <a:pt x="337957" y="-7175"/>
                        <a:pt x="569944" y="3831"/>
                        <a:pt x="513217" y="7218"/>
                      </a:cubicBezTo>
                      <a:cubicBezTo>
                        <a:pt x="456490" y="10605"/>
                        <a:pt x="-9176" y="30925"/>
                        <a:pt x="137" y="3769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6" name="フリーフォーム: 図形 1085">
                  <a:extLst>
                    <a:ext uri="{FF2B5EF4-FFF2-40B4-BE49-F238E27FC236}">
                      <a16:creationId xmlns:a16="http://schemas.microsoft.com/office/drawing/2014/main" id="{D2E97A7D-C172-499E-B640-F642EF36A0C1}"/>
                    </a:ext>
                  </a:extLst>
                </p:cNvPr>
                <p:cNvSpPr/>
                <p:nvPr/>
              </p:nvSpPr>
              <p:spPr>
                <a:xfrm>
                  <a:off x="8067040" y="1727200"/>
                  <a:ext cx="1270444" cy="1324814"/>
                </a:xfrm>
                <a:custGeom>
                  <a:avLst/>
                  <a:gdLst>
                    <a:gd name="connsiteX0" fmla="*/ 0 w 1270444"/>
                    <a:gd name="connsiteY0" fmla="*/ 0 h 1324814"/>
                    <a:gd name="connsiteX1" fmla="*/ 447040 w 1270444"/>
                    <a:gd name="connsiteY1" fmla="*/ 187960 h 1324814"/>
                    <a:gd name="connsiteX2" fmla="*/ 965200 w 1270444"/>
                    <a:gd name="connsiteY2" fmla="*/ 650240 h 1324814"/>
                    <a:gd name="connsiteX3" fmla="*/ 817880 w 1270444"/>
                    <a:gd name="connsiteY3" fmla="*/ 472440 h 1324814"/>
                    <a:gd name="connsiteX4" fmla="*/ 746760 w 1270444"/>
                    <a:gd name="connsiteY4" fmla="*/ 426720 h 1324814"/>
                    <a:gd name="connsiteX5" fmla="*/ 970280 w 1270444"/>
                    <a:gd name="connsiteY5" fmla="*/ 599440 h 1324814"/>
                    <a:gd name="connsiteX6" fmla="*/ 1264920 w 1270444"/>
                    <a:gd name="connsiteY6" fmla="*/ 1305560 h 1324814"/>
                    <a:gd name="connsiteX7" fmla="*/ 1158240 w 1270444"/>
                    <a:gd name="connsiteY7" fmla="*/ 1102360 h 1324814"/>
                    <a:gd name="connsiteX8" fmla="*/ 1102360 w 1270444"/>
                    <a:gd name="connsiteY8" fmla="*/ 858520 h 1324814"/>
                    <a:gd name="connsiteX9" fmla="*/ 1193800 w 1270444"/>
                    <a:gd name="connsiteY9" fmla="*/ 904240 h 1324814"/>
                    <a:gd name="connsiteX10" fmla="*/ 843280 w 1270444"/>
                    <a:gd name="connsiteY10" fmla="*/ 492760 h 1324814"/>
                    <a:gd name="connsiteX11" fmla="*/ 858520 w 1270444"/>
                    <a:gd name="connsiteY11" fmla="*/ 497840 h 1324814"/>
                    <a:gd name="connsiteX12" fmla="*/ 619760 w 1270444"/>
                    <a:gd name="connsiteY12" fmla="*/ 279400 h 1324814"/>
                    <a:gd name="connsiteX13" fmla="*/ 670560 w 1270444"/>
                    <a:gd name="connsiteY13" fmla="*/ 304800 h 1324814"/>
                    <a:gd name="connsiteX14" fmla="*/ 0 w 1270444"/>
                    <a:gd name="connsiteY14" fmla="*/ 0 h 1324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70444" h="1324814">
                      <a:moveTo>
                        <a:pt x="0" y="0"/>
                      </a:moveTo>
                      <a:cubicBezTo>
                        <a:pt x="143086" y="39793"/>
                        <a:pt x="286173" y="79587"/>
                        <a:pt x="447040" y="187960"/>
                      </a:cubicBezTo>
                      <a:cubicBezTo>
                        <a:pt x="607907" y="296333"/>
                        <a:pt x="903393" y="602827"/>
                        <a:pt x="965200" y="650240"/>
                      </a:cubicBezTo>
                      <a:cubicBezTo>
                        <a:pt x="1027007" y="697653"/>
                        <a:pt x="854287" y="509693"/>
                        <a:pt x="817880" y="472440"/>
                      </a:cubicBezTo>
                      <a:cubicBezTo>
                        <a:pt x="781473" y="435187"/>
                        <a:pt x="721360" y="405553"/>
                        <a:pt x="746760" y="426720"/>
                      </a:cubicBezTo>
                      <a:cubicBezTo>
                        <a:pt x="772160" y="447887"/>
                        <a:pt x="883920" y="452967"/>
                        <a:pt x="970280" y="599440"/>
                      </a:cubicBezTo>
                      <a:cubicBezTo>
                        <a:pt x="1056640" y="745913"/>
                        <a:pt x="1233593" y="1221740"/>
                        <a:pt x="1264920" y="1305560"/>
                      </a:cubicBezTo>
                      <a:cubicBezTo>
                        <a:pt x="1296247" y="1389380"/>
                        <a:pt x="1185333" y="1176867"/>
                        <a:pt x="1158240" y="1102360"/>
                      </a:cubicBezTo>
                      <a:cubicBezTo>
                        <a:pt x="1131147" y="1027853"/>
                        <a:pt x="1096433" y="891540"/>
                        <a:pt x="1102360" y="858520"/>
                      </a:cubicBezTo>
                      <a:cubicBezTo>
                        <a:pt x="1108287" y="825500"/>
                        <a:pt x="1236980" y="965200"/>
                        <a:pt x="1193800" y="904240"/>
                      </a:cubicBezTo>
                      <a:cubicBezTo>
                        <a:pt x="1150620" y="843280"/>
                        <a:pt x="899160" y="560493"/>
                        <a:pt x="843280" y="492760"/>
                      </a:cubicBezTo>
                      <a:cubicBezTo>
                        <a:pt x="787400" y="425027"/>
                        <a:pt x="895773" y="533400"/>
                        <a:pt x="858520" y="497840"/>
                      </a:cubicBezTo>
                      <a:cubicBezTo>
                        <a:pt x="821267" y="462280"/>
                        <a:pt x="651087" y="311573"/>
                        <a:pt x="619760" y="279400"/>
                      </a:cubicBezTo>
                      <a:cubicBezTo>
                        <a:pt x="588433" y="247227"/>
                        <a:pt x="670560" y="304800"/>
                        <a:pt x="670560" y="3048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7" name="フリーフォーム: 図形 1086">
                  <a:extLst>
                    <a:ext uri="{FF2B5EF4-FFF2-40B4-BE49-F238E27FC236}">
                      <a16:creationId xmlns:a16="http://schemas.microsoft.com/office/drawing/2014/main" id="{D9283DCB-DD15-4238-B3E4-DC17215CB5D9}"/>
                    </a:ext>
                  </a:extLst>
                </p:cNvPr>
                <p:cNvSpPr/>
                <p:nvPr/>
              </p:nvSpPr>
              <p:spPr>
                <a:xfrm>
                  <a:off x="7467303" y="1735979"/>
                  <a:ext cx="955623" cy="1498846"/>
                </a:xfrm>
                <a:custGeom>
                  <a:avLst/>
                  <a:gdLst>
                    <a:gd name="connsiteX0" fmla="*/ 297 w 955623"/>
                    <a:gd name="connsiteY0" fmla="*/ 1381 h 1498846"/>
                    <a:gd name="connsiteX1" fmla="*/ 432097 w 955623"/>
                    <a:gd name="connsiteY1" fmla="*/ 62341 h 1498846"/>
                    <a:gd name="connsiteX2" fmla="*/ 874057 w 955623"/>
                    <a:gd name="connsiteY2" fmla="*/ 331581 h 1498846"/>
                    <a:gd name="connsiteX3" fmla="*/ 493057 w 955623"/>
                    <a:gd name="connsiteY3" fmla="*/ 113141 h 1498846"/>
                    <a:gd name="connsiteX4" fmla="*/ 696257 w 955623"/>
                    <a:gd name="connsiteY4" fmla="*/ 204581 h 1498846"/>
                    <a:gd name="connsiteX5" fmla="*/ 868977 w 955623"/>
                    <a:gd name="connsiteY5" fmla="*/ 417941 h 1498846"/>
                    <a:gd name="connsiteX6" fmla="*/ 945177 w 955623"/>
                    <a:gd name="connsiteY6" fmla="*/ 1449181 h 1498846"/>
                    <a:gd name="connsiteX7" fmla="*/ 955337 w 955623"/>
                    <a:gd name="connsiteY7" fmla="*/ 1281541 h 1498846"/>
                    <a:gd name="connsiteX8" fmla="*/ 950257 w 955623"/>
                    <a:gd name="connsiteY8" fmla="*/ 804021 h 1498846"/>
                    <a:gd name="connsiteX9" fmla="*/ 924857 w 955623"/>
                    <a:gd name="connsiteY9" fmla="*/ 849741 h 1498846"/>
                    <a:gd name="connsiteX10" fmla="*/ 848657 w 955623"/>
                    <a:gd name="connsiteY10" fmla="*/ 448421 h 1498846"/>
                    <a:gd name="connsiteX11" fmla="*/ 721657 w 955623"/>
                    <a:gd name="connsiteY11" fmla="*/ 306181 h 1498846"/>
                    <a:gd name="connsiteX12" fmla="*/ 787697 w 955623"/>
                    <a:gd name="connsiteY12" fmla="*/ 290941 h 1498846"/>
                    <a:gd name="connsiteX13" fmla="*/ 498137 w 955623"/>
                    <a:gd name="connsiteY13" fmla="*/ 97901 h 1498846"/>
                    <a:gd name="connsiteX14" fmla="*/ 297 w 955623"/>
                    <a:gd name="connsiteY14" fmla="*/ 1381 h 1498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55623" h="1498846">
                      <a:moveTo>
                        <a:pt x="297" y="1381"/>
                      </a:moveTo>
                      <a:cubicBezTo>
                        <a:pt x="-10710" y="-4546"/>
                        <a:pt x="286470" y="7308"/>
                        <a:pt x="432097" y="62341"/>
                      </a:cubicBezTo>
                      <a:cubicBezTo>
                        <a:pt x="577724" y="117374"/>
                        <a:pt x="863897" y="323114"/>
                        <a:pt x="874057" y="331581"/>
                      </a:cubicBezTo>
                      <a:cubicBezTo>
                        <a:pt x="884217" y="340048"/>
                        <a:pt x="522690" y="134308"/>
                        <a:pt x="493057" y="113141"/>
                      </a:cubicBezTo>
                      <a:cubicBezTo>
                        <a:pt x="463424" y="91974"/>
                        <a:pt x="633604" y="153781"/>
                        <a:pt x="696257" y="204581"/>
                      </a:cubicBezTo>
                      <a:cubicBezTo>
                        <a:pt x="758910" y="255381"/>
                        <a:pt x="827490" y="210508"/>
                        <a:pt x="868977" y="417941"/>
                      </a:cubicBezTo>
                      <a:cubicBezTo>
                        <a:pt x="910464" y="625374"/>
                        <a:pt x="930784" y="1305248"/>
                        <a:pt x="945177" y="1449181"/>
                      </a:cubicBezTo>
                      <a:cubicBezTo>
                        <a:pt x="959570" y="1593114"/>
                        <a:pt x="954490" y="1389068"/>
                        <a:pt x="955337" y="1281541"/>
                      </a:cubicBezTo>
                      <a:cubicBezTo>
                        <a:pt x="956184" y="1174014"/>
                        <a:pt x="955337" y="875988"/>
                        <a:pt x="950257" y="804021"/>
                      </a:cubicBezTo>
                      <a:cubicBezTo>
                        <a:pt x="945177" y="732054"/>
                        <a:pt x="941790" y="909008"/>
                        <a:pt x="924857" y="849741"/>
                      </a:cubicBezTo>
                      <a:cubicBezTo>
                        <a:pt x="907924" y="790474"/>
                        <a:pt x="882524" y="539014"/>
                        <a:pt x="848657" y="448421"/>
                      </a:cubicBezTo>
                      <a:cubicBezTo>
                        <a:pt x="814790" y="357828"/>
                        <a:pt x="731817" y="332428"/>
                        <a:pt x="721657" y="306181"/>
                      </a:cubicBezTo>
                      <a:cubicBezTo>
                        <a:pt x="711497" y="279934"/>
                        <a:pt x="824950" y="325654"/>
                        <a:pt x="787697" y="290941"/>
                      </a:cubicBezTo>
                      <a:cubicBezTo>
                        <a:pt x="750444" y="256228"/>
                        <a:pt x="627677" y="146161"/>
                        <a:pt x="498137" y="97901"/>
                      </a:cubicBezTo>
                      <a:cubicBezTo>
                        <a:pt x="368597" y="49641"/>
                        <a:pt x="11304" y="7308"/>
                        <a:pt x="297" y="13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" name="フリーフォーム: 図形 63">
                  <a:extLst>
                    <a:ext uri="{FF2B5EF4-FFF2-40B4-BE49-F238E27FC236}">
                      <a16:creationId xmlns:a16="http://schemas.microsoft.com/office/drawing/2014/main" id="{3C405EF6-C7D7-494F-B914-C9A175057FDE}"/>
                    </a:ext>
                  </a:extLst>
                </p:cNvPr>
                <p:cNvSpPr/>
                <p:nvPr/>
              </p:nvSpPr>
              <p:spPr>
                <a:xfrm>
                  <a:off x="6949069" y="1628916"/>
                  <a:ext cx="579544" cy="1040698"/>
                </a:xfrm>
                <a:custGeom>
                  <a:avLst/>
                  <a:gdLst>
                    <a:gd name="connsiteX0" fmla="*/ 579491 w 579544"/>
                    <a:gd name="connsiteY0" fmla="*/ 1764 h 1040698"/>
                    <a:gd name="connsiteX1" fmla="*/ 366131 w 579544"/>
                    <a:gd name="connsiteY1" fmla="*/ 179564 h 1040698"/>
                    <a:gd name="connsiteX2" fmla="*/ 234051 w 579544"/>
                    <a:gd name="connsiteY2" fmla="*/ 519924 h 1040698"/>
                    <a:gd name="connsiteX3" fmla="*/ 350891 w 579544"/>
                    <a:gd name="connsiteY3" fmla="*/ 174484 h 1040698"/>
                    <a:gd name="connsiteX4" fmla="*/ 249291 w 579544"/>
                    <a:gd name="connsiteY4" fmla="*/ 398004 h 1040698"/>
                    <a:gd name="connsiteX5" fmla="*/ 30851 w 579544"/>
                    <a:gd name="connsiteY5" fmla="*/ 946644 h 1040698"/>
                    <a:gd name="connsiteX6" fmla="*/ 86731 w 579544"/>
                    <a:gd name="connsiteY6" fmla="*/ 880604 h 1040698"/>
                    <a:gd name="connsiteX7" fmla="*/ 371 w 579544"/>
                    <a:gd name="connsiteY7" fmla="*/ 1038084 h 1040698"/>
                    <a:gd name="connsiteX8" fmla="*/ 127371 w 579544"/>
                    <a:gd name="connsiteY8" fmla="*/ 728204 h 1040698"/>
                    <a:gd name="connsiteX9" fmla="*/ 157851 w 579544"/>
                    <a:gd name="connsiteY9" fmla="*/ 616444 h 1040698"/>
                    <a:gd name="connsiteX10" fmla="*/ 162931 w 579544"/>
                    <a:gd name="connsiteY10" fmla="*/ 692644 h 1040698"/>
                    <a:gd name="connsiteX11" fmla="*/ 345811 w 579544"/>
                    <a:gd name="connsiteY11" fmla="*/ 281164 h 1040698"/>
                    <a:gd name="connsiteX12" fmla="*/ 579491 w 579544"/>
                    <a:gd name="connsiteY12" fmla="*/ 1764 h 1040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79544" h="1040698">
                      <a:moveTo>
                        <a:pt x="579491" y="1764"/>
                      </a:moveTo>
                      <a:cubicBezTo>
                        <a:pt x="582878" y="-15169"/>
                        <a:pt x="423704" y="93204"/>
                        <a:pt x="366131" y="179564"/>
                      </a:cubicBezTo>
                      <a:cubicBezTo>
                        <a:pt x="308558" y="265924"/>
                        <a:pt x="236591" y="520771"/>
                        <a:pt x="234051" y="519924"/>
                      </a:cubicBezTo>
                      <a:cubicBezTo>
                        <a:pt x="231511" y="519077"/>
                        <a:pt x="348351" y="194804"/>
                        <a:pt x="350891" y="174484"/>
                      </a:cubicBezTo>
                      <a:cubicBezTo>
                        <a:pt x="353431" y="154164"/>
                        <a:pt x="302631" y="269311"/>
                        <a:pt x="249291" y="398004"/>
                      </a:cubicBezTo>
                      <a:cubicBezTo>
                        <a:pt x="195951" y="526697"/>
                        <a:pt x="57944" y="866211"/>
                        <a:pt x="30851" y="946644"/>
                      </a:cubicBezTo>
                      <a:cubicBezTo>
                        <a:pt x="3758" y="1027077"/>
                        <a:pt x="91811" y="865364"/>
                        <a:pt x="86731" y="880604"/>
                      </a:cubicBezTo>
                      <a:cubicBezTo>
                        <a:pt x="81651" y="895844"/>
                        <a:pt x="-6402" y="1063484"/>
                        <a:pt x="371" y="1038084"/>
                      </a:cubicBezTo>
                      <a:cubicBezTo>
                        <a:pt x="7144" y="1012684"/>
                        <a:pt x="101124" y="798477"/>
                        <a:pt x="127371" y="728204"/>
                      </a:cubicBezTo>
                      <a:cubicBezTo>
                        <a:pt x="153618" y="657931"/>
                        <a:pt x="151924" y="622371"/>
                        <a:pt x="157851" y="616444"/>
                      </a:cubicBezTo>
                      <a:cubicBezTo>
                        <a:pt x="163778" y="610517"/>
                        <a:pt x="131604" y="748524"/>
                        <a:pt x="162931" y="692644"/>
                      </a:cubicBezTo>
                      <a:cubicBezTo>
                        <a:pt x="194258" y="636764"/>
                        <a:pt x="268764" y="395464"/>
                        <a:pt x="345811" y="281164"/>
                      </a:cubicBezTo>
                      <a:cubicBezTo>
                        <a:pt x="422858" y="166864"/>
                        <a:pt x="576104" y="18697"/>
                        <a:pt x="579491" y="17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" name="フリーフォーム: 図形 64">
                  <a:extLst>
                    <a:ext uri="{FF2B5EF4-FFF2-40B4-BE49-F238E27FC236}">
                      <a16:creationId xmlns:a16="http://schemas.microsoft.com/office/drawing/2014/main" id="{8443E117-8CDE-4F3C-9BC4-249735C4FB4C}"/>
                    </a:ext>
                  </a:extLst>
                </p:cNvPr>
                <p:cNvSpPr/>
                <p:nvPr/>
              </p:nvSpPr>
              <p:spPr>
                <a:xfrm>
                  <a:off x="7206272" y="1828061"/>
                  <a:ext cx="442330" cy="678586"/>
                </a:xfrm>
                <a:custGeom>
                  <a:avLst/>
                  <a:gdLst>
                    <a:gd name="connsiteX0" fmla="*/ 434048 w 442330"/>
                    <a:gd name="connsiteY0" fmla="*/ 739 h 678586"/>
                    <a:gd name="connsiteX1" fmla="*/ 373088 w 442330"/>
                    <a:gd name="connsiteY1" fmla="*/ 234419 h 678586"/>
                    <a:gd name="connsiteX2" fmla="*/ 2248 w 442330"/>
                    <a:gd name="connsiteY2" fmla="*/ 676379 h 678586"/>
                    <a:gd name="connsiteX3" fmla="*/ 215608 w 442330"/>
                    <a:gd name="connsiteY3" fmla="*/ 407139 h 678586"/>
                    <a:gd name="connsiteX4" fmla="*/ 169888 w 442330"/>
                    <a:gd name="connsiteY4" fmla="*/ 457939 h 678586"/>
                    <a:gd name="connsiteX5" fmla="*/ 342608 w 442330"/>
                    <a:gd name="connsiteY5" fmla="*/ 234419 h 678586"/>
                    <a:gd name="connsiteX6" fmla="*/ 266408 w 442330"/>
                    <a:gd name="connsiteY6" fmla="*/ 305539 h 678586"/>
                    <a:gd name="connsiteX7" fmla="*/ 434048 w 442330"/>
                    <a:gd name="connsiteY7" fmla="*/ 739 h 678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2330" h="678586">
                      <a:moveTo>
                        <a:pt x="434048" y="739"/>
                      </a:moveTo>
                      <a:cubicBezTo>
                        <a:pt x="451828" y="-11114"/>
                        <a:pt x="445055" y="121812"/>
                        <a:pt x="373088" y="234419"/>
                      </a:cubicBezTo>
                      <a:cubicBezTo>
                        <a:pt x="301121" y="347026"/>
                        <a:pt x="28495" y="647592"/>
                        <a:pt x="2248" y="676379"/>
                      </a:cubicBezTo>
                      <a:cubicBezTo>
                        <a:pt x="-23999" y="705166"/>
                        <a:pt x="187668" y="443546"/>
                        <a:pt x="215608" y="407139"/>
                      </a:cubicBezTo>
                      <a:cubicBezTo>
                        <a:pt x="243548" y="370732"/>
                        <a:pt x="148721" y="486726"/>
                        <a:pt x="169888" y="457939"/>
                      </a:cubicBezTo>
                      <a:cubicBezTo>
                        <a:pt x="191055" y="429152"/>
                        <a:pt x="326521" y="259819"/>
                        <a:pt x="342608" y="234419"/>
                      </a:cubicBezTo>
                      <a:cubicBezTo>
                        <a:pt x="358695" y="209019"/>
                        <a:pt x="251168" y="341099"/>
                        <a:pt x="266408" y="305539"/>
                      </a:cubicBezTo>
                      <a:cubicBezTo>
                        <a:pt x="281648" y="269979"/>
                        <a:pt x="416268" y="12592"/>
                        <a:pt x="434048" y="7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" name="フリーフォーム: 図形 65">
                  <a:extLst>
                    <a:ext uri="{FF2B5EF4-FFF2-40B4-BE49-F238E27FC236}">
                      <a16:creationId xmlns:a16="http://schemas.microsoft.com/office/drawing/2014/main" id="{4FDBA708-5215-438F-8B8A-E2250369E325}"/>
                    </a:ext>
                  </a:extLst>
                </p:cNvPr>
                <p:cNvSpPr/>
                <p:nvPr/>
              </p:nvSpPr>
              <p:spPr>
                <a:xfrm>
                  <a:off x="7513226" y="1980981"/>
                  <a:ext cx="315121" cy="1215383"/>
                </a:xfrm>
                <a:custGeom>
                  <a:avLst/>
                  <a:gdLst>
                    <a:gd name="connsiteX0" fmla="*/ 315054 w 315121"/>
                    <a:gd name="connsiteY0" fmla="*/ 219 h 1215383"/>
                    <a:gd name="connsiteX1" fmla="*/ 137254 w 315121"/>
                    <a:gd name="connsiteY1" fmla="*/ 325339 h 1215383"/>
                    <a:gd name="connsiteX2" fmla="*/ 94 w 315121"/>
                    <a:gd name="connsiteY2" fmla="*/ 843499 h 1215383"/>
                    <a:gd name="connsiteX3" fmla="*/ 157574 w 315121"/>
                    <a:gd name="connsiteY3" fmla="*/ 249139 h 1215383"/>
                    <a:gd name="connsiteX4" fmla="*/ 66134 w 315121"/>
                    <a:gd name="connsiteY4" fmla="*/ 452339 h 1215383"/>
                    <a:gd name="connsiteX5" fmla="*/ 91534 w 315121"/>
                    <a:gd name="connsiteY5" fmla="*/ 1209259 h 1215383"/>
                    <a:gd name="connsiteX6" fmla="*/ 81374 w 315121"/>
                    <a:gd name="connsiteY6" fmla="*/ 807939 h 1215383"/>
                    <a:gd name="connsiteX7" fmla="*/ 142334 w 315121"/>
                    <a:gd name="connsiteY7" fmla="*/ 777459 h 1215383"/>
                    <a:gd name="connsiteX8" fmla="*/ 157574 w 315121"/>
                    <a:gd name="connsiteY8" fmla="*/ 371059 h 1215383"/>
                    <a:gd name="connsiteX9" fmla="*/ 315054 w 315121"/>
                    <a:gd name="connsiteY9" fmla="*/ 219 h 1215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5121" h="1215383">
                      <a:moveTo>
                        <a:pt x="315054" y="219"/>
                      </a:moveTo>
                      <a:cubicBezTo>
                        <a:pt x="311667" y="-7401"/>
                        <a:pt x="189747" y="184792"/>
                        <a:pt x="137254" y="325339"/>
                      </a:cubicBezTo>
                      <a:cubicBezTo>
                        <a:pt x="84761" y="465886"/>
                        <a:pt x="-3293" y="856199"/>
                        <a:pt x="94" y="843499"/>
                      </a:cubicBezTo>
                      <a:cubicBezTo>
                        <a:pt x="3481" y="830799"/>
                        <a:pt x="146567" y="314332"/>
                        <a:pt x="157574" y="249139"/>
                      </a:cubicBezTo>
                      <a:cubicBezTo>
                        <a:pt x="168581" y="183946"/>
                        <a:pt x="77141" y="292319"/>
                        <a:pt x="66134" y="452339"/>
                      </a:cubicBezTo>
                      <a:cubicBezTo>
                        <a:pt x="55127" y="612359"/>
                        <a:pt x="88994" y="1149992"/>
                        <a:pt x="91534" y="1209259"/>
                      </a:cubicBezTo>
                      <a:cubicBezTo>
                        <a:pt x="94074" y="1268526"/>
                        <a:pt x="72907" y="879906"/>
                        <a:pt x="81374" y="807939"/>
                      </a:cubicBezTo>
                      <a:cubicBezTo>
                        <a:pt x="89841" y="735972"/>
                        <a:pt x="129634" y="850272"/>
                        <a:pt x="142334" y="777459"/>
                      </a:cubicBezTo>
                      <a:cubicBezTo>
                        <a:pt x="155034" y="704646"/>
                        <a:pt x="121167" y="502292"/>
                        <a:pt x="157574" y="371059"/>
                      </a:cubicBezTo>
                      <a:cubicBezTo>
                        <a:pt x="193981" y="239826"/>
                        <a:pt x="318441" y="7839"/>
                        <a:pt x="315054" y="2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" name="フリーフォーム: 図形 66">
                  <a:extLst>
                    <a:ext uri="{FF2B5EF4-FFF2-40B4-BE49-F238E27FC236}">
                      <a16:creationId xmlns:a16="http://schemas.microsoft.com/office/drawing/2014/main" id="{00AA7484-64E2-4A32-92F2-7E761ABACD32}"/>
                    </a:ext>
                  </a:extLst>
                </p:cNvPr>
                <p:cNvSpPr/>
                <p:nvPr/>
              </p:nvSpPr>
              <p:spPr>
                <a:xfrm>
                  <a:off x="7630430" y="2982386"/>
                  <a:ext cx="238537" cy="1774246"/>
                </a:xfrm>
                <a:custGeom>
                  <a:avLst/>
                  <a:gdLst>
                    <a:gd name="connsiteX0" fmla="*/ 25130 w 238537"/>
                    <a:gd name="connsiteY0" fmla="*/ 4654 h 1774246"/>
                    <a:gd name="connsiteX1" fmla="*/ 4810 w 238537"/>
                    <a:gd name="connsiteY1" fmla="*/ 263734 h 1774246"/>
                    <a:gd name="connsiteX2" fmla="*/ 121650 w 238537"/>
                    <a:gd name="connsiteY2" fmla="*/ 1112094 h 1774246"/>
                    <a:gd name="connsiteX3" fmla="*/ 50530 w 238537"/>
                    <a:gd name="connsiteY3" fmla="*/ 421214 h 1774246"/>
                    <a:gd name="connsiteX4" fmla="*/ 65770 w 238537"/>
                    <a:gd name="connsiteY4" fmla="*/ 614254 h 1774246"/>
                    <a:gd name="connsiteX5" fmla="*/ 228330 w 238537"/>
                    <a:gd name="connsiteY5" fmla="*/ 1731854 h 1774246"/>
                    <a:gd name="connsiteX6" fmla="*/ 202930 w 238537"/>
                    <a:gd name="connsiteY6" fmla="*/ 1411814 h 1774246"/>
                    <a:gd name="connsiteX7" fmla="*/ 50530 w 238537"/>
                    <a:gd name="connsiteY7" fmla="*/ 212934 h 1774246"/>
                    <a:gd name="connsiteX8" fmla="*/ 25130 w 238537"/>
                    <a:gd name="connsiteY8" fmla="*/ 4654 h 1774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8537" h="1774246">
                      <a:moveTo>
                        <a:pt x="25130" y="4654"/>
                      </a:moveTo>
                      <a:cubicBezTo>
                        <a:pt x="17510" y="13121"/>
                        <a:pt x="-11277" y="79161"/>
                        <a:pt x="4810" y="263734"/>
                      </a:cubicBezTo>
                      <a:cubicBezTo>
                        <a:pt x="20897" y="448307"/>
                        <a:pt x="114030" y="1085848"/>
                        <a:pt x="121650" y="1112094"/>
                      </a:cubicBezTo>
                      <a:cubicBezTo>
                        <a:pt x="129270" y="1138340"/>
                        <a:pt x="59843" y="504187"/>
                        <a:pt x="50530" y="421214"/>
                      </a:cubicBezTo>
                      <a:cubicBezTo>
                        <a:pt x="41217" y="338241"/>
                        <a:pt x="36137" y="395814"/>
                        <a:pt x="65770" y="614254"/>
                      </a:cubicBezTo>
                      <a:cubicBezTo>
                        <a:pt x="95403" y="832694"/>
                        <a:pt x="205470" y="1598927"/>
                        <a:pt x="228330" y="1731854"/>
                      </a:cubicBezTo>
                      <a:cubicBezTo>
                        <a:pt x="251190" y="1864781"/>
                        <a:pt x="232563" y="1664967"/>
                        <a:pt x="202930" y="1411814"/>
                      </a:cubicBezTo>
                      <a:cubicBezTo>
                        <a:pt x="173297" y="1158661"/>
                        <a:pt x="75083" y="451694"/>
                        <a:pt x="50530" y="212934"/>
                      </a:cubicBezTo>
                      <a:cubicBezTo>
                        <a:pt x="25977" y="-25826"/>
                        <a:pt x="32750" y="-3813"/>
                        <a:pt x="25130" y="465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" name="フリーフォーム: 図形 67">
                  <a:extLst>
                    <a:ext uri="{FF2B5EF4-FFF2-40B4-BE49-F238E27FC236}">
                      <a16:creationId xmlns:a16="http://schemas.microsoft.com/office/drawing/2014/main" id="{66C440A5-B259-4EB5-9381-08FF99B0E67E}"/>
                    </a:ext>
                  </a:extLst>
                </p:cNvPr>
                <p:cNvSpPr/>
                <p:nvPr/>
              </p:nvSpPr>
              <p:spPr>
                <a:xfrm>
                  <a:off x="7812981" y="1989818"/>
                  <a:ext cx="454478" cy="1492901"/>
                </a:xfrm>
                <a:custGeom>
                  <a:avLst/>
                  <a:gdLst>
                    <a:gd name="connsiteX0" fmla="*/ 59 w 454478"/>
                    <a:gd name="connsiteY0" fmla="*/ 1542 h 1492901"/>
                    <a:gd name="connsiteX1" fmla="*/ 304859 w 454478"/>
                    <a:gd name="connsiteY1" fmla="*/ 768622 h 1492901"/>
                    <a:gd name="connsiteX2" fmla="*/ 193099 w 454478"/>
                    <a:gd name="connsiteY2" fmla="*/ 418102 h 1492901"/>
                    <a:gd name="connsiteX3" fmla="*/ 294699 w 454478"/>
                    <a:gd name="connsiteY3" fmla="*/ 707662 h 1492901"/>
                    <a:gd name="connsiteX4" fmla="*/ 452179 w 454478"/>
                    <a:gd name="connsiteY4" fmla="*/ 1479822 h 1492901"/>
                    <a:gd name="connsiteX5" fmla="*/ 381059 w 454478"/>
                    <a:gd name="connsiteY5" fmla="*/ 1149622 h 1492901"/>
                    <a:gd name="connsiteX6" fmla="*/ 279459 w 454478"/>
                    <a:gd name="connsiteY6" fmla="*/ 585742 h 1492901"/>
                    <a:gd name="connsiteX7" fmla="*/ 59 w 454478"/>
                    <a:gd name="connsiteY7" fmla="*/ 1542 h 1492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4478" h="1492901">
                      <a:moveTo>
                        <a:pt x="59" y="1542"/>
                      </a:moveTo>
                      <a:cubicBezTo>
                        <a:pt x="4292" y="32022"/>
                        <a:pt x="272686" y="699195"/>
                        <a:pt x="304859" y="768622"/>
                      </a:cubicBezTo>
                      <a:cubicBezTo>
                        <a:pt x="337032" y="838049"/>
                        <a:pt x="194792" y="428262"/>
                        <a:pt x="193099" y="418102"/>
                      </a:cubicBezTo>
                      <a:cubicBezTo>
                        <a:pt x="191406" y="407942"/>
                        <a:pt x="251519" y="530709"/>
                        <a:pt x="294699" y="707662"/>
                      </a:cubicBezTo>
                      <a:cubicBezTo>
                        <a:pt x="337879" y="884615"/>
                        <a:pt x="437786" y="1406162"/>
                        <a:pt x="452179" y="1479822"/>
                      </a:cubicBezTo>
                      <a:cubicBezTo>
                        <a:pt x="466572" y="1553482"/>
                        <a:pt x="409846" y="1298635"/>
                        <a:pt x="381059" y="1149622"/>
                      </a:cubicBezTo>
                      <a:cubicBezTo>
                        <a:pt x="352272" y="1000609"/>
                        <a:pt x="340419" y="771162"/>
                        <a:pt x="279459" y="585742"/>
                      </a:cubicBezTo>
                      <a:cubicBezTo>
                        <a:pt x="218499" y="400322"/>
                        <a:pt x="-4174" y="-28938"/>
                        <a:pt x="59" y="15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" name="フリーフォーム: 図形 68">
                  <a:extLst>
                    <a:ext uri="{FF2B5EF4-FFF2-40B4-BE49-F238E27FC236}">
                      <a16:creationId xmlns:a16="http://schemas.microsoft.com/office/drawing/2014/main" id="{BF316A48-D51E-4DFD-8496-E3E4924FC5ED}"/>
                    </a:ext>
                  </a:extLst>
                </p:cNvPr>
                <p:cNvSpPr/>
                <p:nvPr/>
              </p:nvSpPr>
              <p:spPr>
                <a:xfrm>
                  <a:off x="8529320" y="2047240"/>
                  <a:ext cx="666029" cy="1631998"/>
                </a:xfrm>
                <a:custGeom>
                  <a:avLst/>
                  <a:gdLst>
                    <a:gd name="connsiteX0" fmla="*/ 0 w 666029"/>
                    <a:gd name="connsiteY0" fmla="*/ 0 h 1631998"/>
                    <a:gd name="connsiteX1" fmla="*/ 396240 w 666029"/>
                    <a:gd name="connsiteY1" fmla="*/ 391160 h 1631998"/>
                    <a:gd name="connsiteX2" fmla="*/ 203200 w 666029"/>
                    <a:gd name="connsiteY2" fmla="*/ 187960 h 1631998"/>
                    <a:gd name="connsiteX3" fmla="*/ 360680 w 666029"/>
                    <a:gd name="connsiteY3" fmla="*/ 401320 h 1631998"/>
                    <a:gd name="connsiteX4" fmla="*/ 604520 w 666029"/>
                    <a:gd name="connsiteY4" fmla="*/ 939800 h 1631998"/>
                    <a:gd name="connsiteX5" fmla="*/ 543560 w 666029"/>
                    <a:gd name="connsiteY5" fmla="*/ 853440 h 1631998"/>
                    <a:gd name="connsiteX6" fmla="*/ 655320 w 666029"/>
                    <a:gd name="connsiteY6" fmla="*/ 1203960 h 1631998"/>
                    <a:gd name="connsiteX7" fmla="*/ 660400 w 666029"/>
                    <a:gd name="connsiteY7" fmla="*/ 1630680 h 1631998"/>
                    <a:gd name="connsiteX8" fmla="*/ 645160 w 666029"/>
                    <a:gd name="connsiteY8" fmla="*/ 1320800 h 1631998"/>
                    <a:gd name="connsiteX9" fmla="*/ 584200 w 666029"/>
                    <a:gd name="connsiteY9" fmla="*/ 858520 h 1631998"/>
                    <a:gd name="connsiteX10" fmla="*/ 594360 w 666029"/>
                    <a:gd name="connsiteY10" fmla="*/ 777240 h 1631998"/>
                    <a:gd name="connsiteX11" fmla="*/ 421640 w 666029"/>
                    <a:gd name="connsiteY11" fmla="*/ 452120 h 1631998"/>
                    <a:gd name="connsiteX12" fmla="*/ 472440 w 666029"/>
                    <a:gd name="connsiteY12" fmla="*/ 508000 h 1631998"/>
                    <a:gd name="connsiteX13" fmla="*/ 0 w 666029"/>
                    <a:gd name="connsiteY13" fmla="*/ 0 h 1631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66029" h="1631998">
                      <a:moveTo>
                        <a:pt x="0" y="0"/>
                      </a:moveTo>
                      <a:lnTo>
                        <a:pt x="396240" y="391160"/>
                      </a:lnTo>
                      <a:cubicBezTo>
                        <a:pt x="430107" y="422487"/>
                        <a:pt x="209127" y="186267"/>
                        <a:pt x="203200" y="187960"/>
                      </a:cubicBezTo>
                      <a:cubicBezTo>
                        <a:pt x="197273" y="189653"/>
                        <a:pt x="293793" y="276013"/>
                        <a:pt x="360680" y="401320"/>
                      </a:cubicBezTo>
                      <a:cubicBezTo>
                        <a:pt x="427567" y="526627"/>
                        <a:pt x="574040" y="864447"/>
                        <a:pt x="604520" y="939800"/>
                      </a:cubicBezTo>
                      <a:cubicBezTo>
                        <a:pt x="635000" y="1015153"/>
                        <a:pt x="535093" y="809413"/>
                        <a:pt x="543560" y="853440"/>
                      </a:cubicBezTo>
                      <a:cubicBezTo>
                        <a:pt x="552027" y="897467"/>
                        <a:pt x="635847" y="1074420"/>
                        <a:pt x="655320" y="1203960"/>
                      </a:cubicBezTo>
                      <a:cubicBezTo>
                        <a:pt x="674793" y="1333500"/>
                        <a:pt x="662093" y="1611207"/>
                        <a:pt x="660400" y="1630680"/>
                      </a:cubicBezTo>
                      <a:cubicBezTo>
                        <a:pt x="658707" y="1650153"/>
                        <a:pt x="657860" y="1449493"/>
                        <a:pt x="645160" y="1320800"/>
                      </a:cubicBezTo>
                      <a:cubicBezTo>
                        <a:pt x="632460" y="1192107"/>
                        <a:pt x="592667" y="949113"/>
                        <a:pt x="584200" y="858520"/>
                      </a:cubicBezTo>
                      <a:cubicBezTo>
                        <a:pt x="575733" y="767927"/>
                        <a:pt x="621453" y="844973"/>
                        <a:pt x="594360" y="777240"/>
                      </a:cubicBezTo>
                      <a:cubicBezTo>
                        <a:pt x="567267" y="709507"/>
                        <a:pt x="441960" y="496993"/>
                        <a:pt x="421640" y="452120"/>
                      </a:cubicBezTo>
                      <a:cubicBezTo>
                        <a:pt x="401320" y="407247"/>
                        <a:pt x="472440" y="508000"/>
                        <a:pt x="472440" y="5080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" name="フリーフォーム: 図形 69">
                  <a:extLst>
                    <a:ext uri="{FF2B5EF4-FFF2-40B4-BE49-F238E27FC236}">
                      <a16:creationId xmlns:a16="http://schemas.microsoft.com/office/drawing/2014/main" id="{E13C650E-D5CD-4CAE-A143-7D42A16C7D9E}"/>
                    </a:ext>
                  </a:extLst>
                </p:cNvPr>
                <p:cNvSpPr/>
                <p:nvPr/>
              </p:nvSpPr>
              <p:spPr>
                <a:xfrm>
                  <a:off x="8354601" y="2008734"/>
                  <a:ext cx="715297" cy="1772989"/>
                </a:xfrm>
                <a:custGeom>
                  <a:avLst/>
                  <a:gdLst>
                    <a:gd name="connsiteX0" fmla="*/ 12159 w 715297"/>
                    <a:gd name="connsiteY0" fmla="*/ 33426 h 1772989"/>
                    <a:gd name="connsiteX1" fmla="*/ 525239 w 715297"/>
                    <a:gd name="connsiteY1" fmla="*/ 820826 h 1772989"/>
                    <a:gd name="connsiteX2" fmla="*/ 195039 w 715297"/>
                    <a:gd name="connsiteY2" fmla="*/ 328066 h 1772989"/>
                    <a:gd name="connsiteX3" fmla="*/ 443959 w 715297"/>
                    <a:gd name="connsiteY3" fmla="*/ 653186 h 1772989"/>
                    <a:gd name="connsiteX4" fmla="*/ 520159 w 715297"/>
                    <a:gd name="connsiteY4" fmla="*/ 830986 h 1772989"/>
                    <a:gd name="connsiteX5" fmla="*/ 713199 w 715297"/>
                    <a:gd name="connsiteY5" fmla="*/ 1755546 h 1772989"/>
                    <a:gd name="connsiteX6" fmla="*/ 621759 w 715297"/>
                    <a:gd name="connsiteY6" fmla="*/ 1405026 h 1772989"/>
                    <a:gd name="connsiteX7" fmla="*/ 606519 w 715297"/>
                    <a:gd name="connsiteY7" fmla="*/ 1018946 h 1772989"/>
                    <a:gd name="connsiteX8" fmla="*/ 388079 w 715297"/>
                    <a:gd name="connsiteY8" fmla="*/ 668426 h 1772989"/>
                    <a:gd name="connsiteX9" fmla="*/ 464279 w 715297"/>
                    <a:gd name="connsiteY9" fmla="*/ 627786 h 1772989"/>
                    <a:gd name="connsiteX10" fmla="*/ 220439 w 715297"/>
                    <a:gd name="connsiteY10" fmla="*/ 394106 h 1772989"/>
                    <a:gd name="connsiteX11" fmla="*/ 169639 w 715297"/>
                    <a:gd name="connsiteY11" fmla="*/ 170586 h 1772989"/>
                    <a:gd name="connsiteX12" fmla="*/ 12159 w 715297"/>
                    <a:gd name="connsiteY12" fmla="*/ 33426 h 1772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15297" h="1772989">
                      <a:moveTo>
                        <a:pt x="12159" y="33426"/>
                      </a:moveTo>
                      <a:cubicBezTo>
                        <a:pt x="71426" y="141799"/>
                        <a:pt x="494759" y="771719"/>
                        <a:pt x="525239" y="820826"/>
                      </a:cubicBezTo>
                      <a:cubicBezTo>
                        <a:pt x="555719" y="869933"/>
                        <a:pt x="208586" y="356006"/>
                        <a:pt x="195039" y="328066"/>
                      </a:cubicBezTo>
                      <a:cubicBezTo>
                        <a:pt x="181492" y="300126"/>
                        <a:pt x="389772" y="569366"/>
                        <a:pt x="443959" y="653186"/>
                      </a:cubicBezTo>
                      <a:cubicBezTo>
                        <a:pt x="498146" y="737006"/>
                        <a:pt x="475286" y="647259"/>
                        <a:pt x="520159" y="830986"/>
                      </a:cubicBezTo>
                      <a:cubicBezTo>
                        <a:pt x="565032" y="1014713"/>
                        <a:pt x="696266" y="1659873"/>
                        <a:pt x="713199" y="1755546"/>
                      </a:cubicBezTo>
                      <a:cubicBezTo>
                        <a:pt x="730132" y="1851219"/>
                        <a:pt x="639539" y="1527793"/>
                        <a:pt x="621759" y="1405026"/>
                      </a:cubicBezTo>
                      <a:cubicBezTo>
                        <a:pt x="603979" y="1282259"/>
                        <a:pt x="645466" y="1141713"/>
                        <a:pt x="606519" y="1018946"/>
                      </a:cubicBezTo>
                      <a:cubicBezTo>
                        <a:pt x="567572" y="896179"/>
                        <a:pt x="411786" y="733619"/>
                        <a:pt x="388079" y="668426"/>
                      </a:cubicBezTo>
                      <a:cubicBezTo>
                        <a:pt x="364372" y="603233"/>
                        <a:pt x="492219" y="673506"/>
                        <a:pt x="464279" y="627786"/>
                      </a:cubicBezTo>
                      <a:cubicBezTo>
                        <a:pt x="436339" y="582066"/>
                        <a:pt x="269546" y="470306"/>
                        <a:pt x="220439" y="394106"/>
                      </a:cubicBezTo>
                      <a:cubicBezTo>
                        <a:pt x="171332" y="317906"/>
                        <a:pt x="211972" y="231546"/>
                        <a:pt x="169639" y="170586"/>
                      </a:cubicBezTo>
                      <a:cubicBezTo>
                        <a:pt x="127306" y="109626"/>
                        <a:pt x="-47108" y="-74947"/>
                        <a:pt x="12159" y="334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" name="フリーフォーム: 図形 70">
                  <a:extLst>
                    <a:ext uri="{FF2B5EF4-FFF2-40B4-BE49-F238E27FC236}">
                      <a16:creationId xmlns:a16="http://schemas.microsoft.com/office/drawing/2014/main" id="{C2B4FF7D-2BDA-4FCB-95C6-E67229FF238D}"/>
                    </a:ext>
                  </a:extLst>
                </p:cNvPr>
                <p:cNvSpPr/>
                <p:nvPr/>
              </p:nvSpPr>
              <p:spPr>
                <a:xfrm>
                  <a:off x="7807922" y="2487212"/>
                  <a:ext cx="219731" cy="1917913"/>
                </a:xfrm>
                <a:custGeom>
                  <a:avLst/>
                  <a:gdLst>
                    <a:gd name="connsiteX0" fmla="*/ 152438 w 219731"/>
                    <a:gd name="connsiteY0" fmla="*/ 1988 h 1917913"/>
                    <a:gd name="connsiteX1" fmla="*/ 50838 w 219731"/>
                    <a:gd name="connsiteY1" fmla="*/ 291548 h 1917913"/>
                    <a:gd name="connsiteX2" fmla="*/ 66078 w 219731"/>
                    <a:gd name="connsiteY2" fmla="*/ 1170388 h 1917913"/>
                    <a:gd name="connsiteX3" fmla="*/ 66078 w 219731"/>
                    <a:gd name="connsiteY3" fmla="*/ 936708 h 1917913"/>
                    <a:gd name="connsiteX4" fmla="*/ 40678 w 219731"/>
                    <a:gd name="connsiteY4" fmla="*/ 281388 h 1917913"/>
                    <a:gd name="connsiteX5" fmla="*/ 40678 w 219731"/>
                    <a:gd name="connsiteY5" fmla="*/ 677628 h 1917913"/>
                    <a:gd name="connsiteX6" fmla="*/ 35598 w 219731"/>
                    <a:gd name="connsiteY6" fmla="*/ 1150068 h 1917913"/>
                    <a:gd name="connsiteX7" fmla="*/ 218478 w 219731"/>
                    <a:gd name="connsiteY7" fmla="*/ 1901908 h 1917913"/>
                    <a:gd name="connsiteX8" fmla="*/ 111798 w 219731"/>
                    <a:gd name="connsiteY8" fmla="*/ 1581868 h 1917913"/>
                    <a:gd name="connsiteX9" fmla="*/ 25438 w 219731"/>
                    <a:gd name="connsiteY9" fmla="*/ 642068 h 1917913"/>
                    <a:gd name="connsiteX10" fmla="*/ 5118 w 219731"/>
                    <a:gd name="connsiteY10" fmla="*/ 662388 h 1917913"/>
                    <a:gd name="connsiteX11" fmla="*/ 15278 w 219731"/>
                    <a:gd name="connsiteY11" fmla="*/ 403308 h 1917913"/>
                    <a:gd name="connsiteX12" fmla="*/ 152438 w 219731"/>
                    <a:gd name="connsiteY12" fmla="*/ 1988 h 1917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9731" h="1917913">
                      <a:moveTo>
                        <a:pt x="152438" y="1988"/>
                      </a:moveTo>
                      <a:cubicBezTo>
                        <a:pt x="158365" y="-16639"/>
                        <a:pt x="65231" y="96815"/>
                        <a:pt x="50838" y="291548"/>
                      </a:cubicBezTo>
                      <a:cubicBezTo>
                        <a:pt x="36445" y="486281"/>
                        <a:pt x="63538" y="1062861"/>
                        <a:pt x="66078" y="1170388"/>
                      </a:cubicBezTo>
                      <a:cubicBezTo>
                        <a:pt x="68618" y="1277915"/>
                        <a:pt x="70311" y="1084875"/>
                        <a:pt x="66078" y="936708"/>
                      </a:cubicBezTo>
                      <a:cubicBezTo>
                        <a:pt x="61845" y="788541"/>
                        <a:pt x="44911" y="324568"/>
                        <a:pt x="40678" y="281388"/>
                      </a:cubicBezTo>
                      <a:cubicBezTo>
                        <a:pt x="36445" y="238208"/>
                        <a:pt x="41525" y="532848"/>
                        <a:pt x="40678" y="677628"/>
                      </a:cubicBezTo>
                      <a:cubicBezTo>
                        <a:pt x="39831" y="822408"/>
                        <a:pt x="5965" y="946021"/>
                        <a:pt x="35598" y="1150068"/>
                      </a:cubicBezTo>
                      <a:cubicBezTo>
                        <a:pt x="65231" y="1354115"/>
                        <a:pt x="205778" y="1829941"/>
                        <a:pt x="218478" y="1901908"/>
                      </a:cubicBezTo>
                      <a:cubicBezTo>
                        <a:pt x="231178" y="1973875"/>
                        <a:pt x="143971" y="1791841"/>
                        <a:pt x="111798" y="1581868"/>
                      </a:cubicBezTo>
                      <a:cubicBezTo>
                        <a:pt x="79625" y="1371895"/>
                        <a:pt x="43218" y="795315"/>
                        <a:pt x="25438" y="642068"/>
                      </a:cubicBezTo>
                      <a:cubicBezTo>
                        <a:pt x="7658" y="488821"/>
                        <a:pt x="6811" y="702181"/>
                        <a:pt x="5118" y="662388"/>
                      </a:cubicBezTo>
                      <a:cubicBezTo>
                        <a:pt x="3425" y="622595"/>
                        <a:pt x="-10122" y="511681"/>
                        <a:pt x="15278" y="403308"/>
                      </a:cubicBezTo>
                      <a:cubicBezTo>
                        <a:pt x="40678" y="294935"/>
                        <a:pt x="146511" y="20615"/>
                        <a:pt x="152438" y="198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" name="フリーフォーム: 図形 71">
                  <a:extLst>
                    <a:ext uri="{FF2B5EF4-FFF2-40B4-BE49-F238E27FC236}">
                      <a16:creationId xmlns:a16="http://schemas.microsoft.com/office/drawing/2014/main" id="{BC3772F1-4C8C-4E7C-92CA-426CBEF6A729}"/>
                    </a:ext>
                  </a:extLst>
                </p:cNvPr>
                <p:cNvSpPr/>
                <p:nvPr/>
              </p:nvSpPr>
              <p:spPr>
                <a:xfrm>
                  <a:off x="8630186" y="2758368"/>
                  <a:ext cx="274433" cy="1878572"/>
                </a:xfrm>
                <a:custGeom>
                  <a:avLst/>
                  <a:gdLst>
                    <a:gd name="connsiteX0" fmla="*/ 734 w 274433"/>
                    <a:gd name="connsiteY0" fmla="*/ 72 h 1878572"/>
                    <a:gd name="connsiteX1" fmla="*/ 132814 w 274433"/>
                    <a:gd name="connsiteY1" fmla="*/ 391232 h 1878572"/>
                    <a:gd name="connsiteX2" fmla="*/ 163294 w 274433"/>
                    <a:gd name="connsiteY2" fmla="*/ 1168472 h 1878572"/>
                    <a:gd name="connsiteX3" fmla="*/ 183614 w 274433"/>
                    <a:gd name="connsiteY3" fmla="*/ 955112 h 1878572"/>
                    <a:gd name="connsiteX4" fmla="*/ 178534 w 274433"/>
                    <a:gd name="connsiteY4" fmla="*/ 396312 h 1878572"/>
                    <a:gd name="connsiteX5" fmla="*/ 178534 w 274433"/>
                    <a:gd name="connsiteY5" fmla="*/ 675712 h 1878572"/>
                    <a:gd name="connsiteX6" fmla="*/ 264894 w 274433"/>
                    <a:gd name="connsiteY6" fmla="*/ 1833952 h 1878572"/>
                    <a:gd name="connsiteX7" fmla="*/ 269974 w 274433"/>
                    <a:gd name="connsiteY7" fmla="*/ 1544392 h 1878572"/>
                    <a:gd name="connsiteX8" fmla="*/ 244574 w 274433"/>
                    <a:gd name="connsiteY8" fmla="*/ 650312 h 1878572"/>
                    <a:gd name="connsiteX9" fmla="*/ 198854 w 274433"/>
                    <a:gd name="connsiteY9" fmla="*/ 360752 h 1878572"/>
                    <a:gd name="connsiteX10" fmla="*/ 734 w 274433"/>
                    <a:gd name="connsiteY10" fmla="*/ 72 h 1878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4433" h="1878572">
                      <a:moveTo>
                        <a:pt x="734" y="72"/>
                      </a:moveTo>
                      <a:cubicBezTo>
                        <a:pt x="-10273" y="5152"/>
                        <a:pt x="105721" y="196499"/>
                        <a:pt x="132814" y="391232"/>
                      </a:cubicBezTo>
                      <a:cubicBezTo>
                        <a:pt x="159907" y="585965"/>
                        <a:pt x="154827" y="1074492"/>
                        <a:pt x="163294" y="1168472"/>
                      </a:cubicBezTo>
                      <a:cubicBezTo>
                        <a:pt x="171761" y="1262452"/>
                        <a:pt x="181074" y="1083805"/>
                        <a:pt x="183614" y="955112"/>
                      </a:cubicBezTo>
                      <a:cubicBezTo>
                        <a:pt x="186154" y="826419"/>
                        <a:pt x="179381" y="442879"/>
                        <a:pt x="178534" y="396312"/>
                      </a:cubicBezTo>
                      <a:cubicBezTo>
                        <a:pt x="177687" y="349745"/>
                        <a:pt x="164141" y="436105"/>
                        <a:pt x="178534" y="675712"/>
                      </a:cubicBezTo>
                      <a:cubicBezTo>
                        <a:pt x="192927" y="915319"/>
                        <a:pt x="249654" y="1689172"/>
                        <a:pt x="264894" y="1833952"/>
                      </a:cubicBezTo>
                      <a:cubicBezTo>
                        <a:pt x="280134" y="1978732"/>
                        <a:pt x="273361" y="1741665"/>
                        <a:pt x="269974" y="1544392"/>
                      </a:cubicBezTo>
                      <a:cubicBezTo>
                        <a:pt x="266587" y="1347119"/>
                        <a:pt x="256427" y="847585"/>
                        <a:pt x="244574" y="650312"/>
                      </a:cubicBezTo>
                      <a:cubicBezTo>
                        <a:pt x="232721" y="453039"/>
                        <a:pt x="243727" y="463199"/>
                        <a:pt x="198854" y="360752"/>
                      </a:cubicBezTo>
                      <a:cubicBezTo>
                        <a:pt x="153981" y="258305"/>
                        <a:pt x="11741" y="-5008"/>
                        <a:pt x="734" y="7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" name="フリーフォーム: 図形 72">
                  <a:extLst>
                    <a:ext uri="{FF2B5EF4-FFF2-40B4-BE49-F238E27FC236}">
                      <a16:creationId xmlns:a16="http://schemas.microsoft.com/office/drawing/2014/main" id="{CFD3AF7F-42B9-48A5-9479-1BBF2EAA0C2A}"/>
                    </a:ext>
                  </a:extLst>
                </p:cNvPr>
                <p:cNvSpPr/>
                <p:nvPr/>
              </p:nvSpPr>
              <p:spPr>
                <a:xfrm>
                  <a:off x="8265074" y="3555921"/>
                  <a:ext cx="173766" cy="1488528"/>
                </a:xfrm>
                <a:custGeom>
                  <a:avLst/>
                  <a:gdLst>
                    <a:gd name="connsiteX0" fmla="*/ 81366 w 173766"/>
                    <a:gd name="connsiteY0" fmla="*/ 79 h 1488528"/>
                    <a:gd name="connsiteX1" fmla="*/ 81366 w 173766"/>
                    <a:gd name="connsiteY1" fmla="*/ 487759 h 1488528"/>
                    <a:gd name="connsiteX2" fmla="*/ 172806 w 173766"/>
                    <a:gd name="connsiteY2" fmla="*/ 1000839 h 1488528"/>
                    <a:gd name="connsiteX3" fmla="*/ 127086 w 173766"/>
                    <a:gd name="connsiteY3" fmla="*/ 863679 h 1488528"/>
                    <a:gd name="connsiteX4" fmla="*/ 91526 w 173766"/>
                    <a:gd name="connsiteY4" fmla="*/ 1163399 h 1488528"/>
                    <a:gd name="connsiteX5" fmla="*/ 86 w 173766"/>
                    <a:gd name="connsiteY5" fmla="*/ 1488519 h 1488528"/>
                    <a:gd name="connsiteX6" fmla="*/ 76286 w 173766"/>
                    <a:gd name="connsiteY6" fmla="*/ 1173559 h 1488528"/>
                    <a:gd name="connsiteX7" fmla="*/ 147406 w 173766"/>
                    <a:gd name="connsiteY7" fmla="*/ 883999 h 1488528"/>
                    <a:gd name="connsiteX8" fmla="*/ 30566 w 173766"/>
                    <a:gd name="connsiteY8" fmla="*/ 523319 h 1488528"/>
                    <a:gd name="connsiteX9" fmla="*/ 81366 w 173766"/>
                    <a:gd name="connsiteY9" fmla="*/ 79 h 1488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3766" h="1488528">
                      <a:moveTo>
                        <a:pt x="81366" y="79"/>
                      </a:moveTo>
                      <a:cubicBezTo>
                        <a:pt x="89833" y="-5848"/>
                        <a:pt x="66126" y="320966"/>
                        <a:pt x="81366" y="487759"/>
                      </a:cubicBezTo>
                      <a:cubicBezTo>
                        <a:pt x="96606" y="654552"/>
                        <a:pt x="165186" y="938186"/>
                        <a:pt x="172806" y="1000839"/>
                      </a:cubicBezTo>
                      <a:cubicBezTo>
                        <a:pt x="180426" y="1063492"/>
                        <a:pt x="140633" y="836586"/>
                        <a:pt x="127086" y="863679"/>
                      </a:cubicBezTo>
                      <a:cubicBezTo>
                        <a:pt x="113539" y="890772"/>
                        <a:pt x="112693" y="1059259"/>
                        <a:pt x="91526" y="1163399"/>
                      </a:cubicBezTo>
                      <a:cubicBezTo>
                        <a:pt x="70359" y="1267539"/>
                        <a:pt x="2626" y="1486826"/>
                        <a:pt x="86" y="1488519"/>
                      </a:cubicBezTo>
                      <a:cubicBezTo>
                        <a:pt x="-2454" y="1490212"/>
                        <a:pt x="51733" y="1274312"/>
                        <a:pt x="76286" y="1173559"/>
                      </a:cubicBezTo>
                      <a:cubicBezTo>
                        <a:pt x="100839" y="1072806"/>
                        <a:pt x="155026" y="992372"/>
                        <a:pt x="147406" y="883999"/>
                      </a:cubicBezTo>
                      <a:cubicBezTo>
                        <a:pt x="139786" y="775626"/>
                        <a:pt x="44113" y="667252"/>
                        <a:pt x="30566" y="523319"/>
                      </a:cubicBezTo>
                      <a:cubicBezTo>
                        <a:pt x="17019" y="379386"/>
                        <a:pt x="72899" y="6006"/>
                        <a:pt x="81366" y="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" name="フリーフォーム: 図形 73">
                  <a:extLst>
                    <a:ext uri="{FF2B5EF4-FFF2-40B4-BE49-F238E27FC236}">
                      <a16:creationId xmlns:a16="http://schemas.microsoft.com/office/drawing/2014/main" id="{8DCA875B-ABF3-4B47-AC3B-FF9D6E913117}"/>
                    </a:ext>
                  </a:extLst>
                </p:cNvPr>
                <p:cNvSpPr/>
                <p:nvPr/>
              </p:nvSpPr>
              <p:spPr>
                <a:xfrm>
                  <a:off x="7925892" y="2879028"/>
                  <a:ext cx="618395" cy="2119882"/>
                </a:xfrm>
                <a:custGeom>
                  <a:avLst/>
                  <a:gdLst>
                    <a:gd name="connsiteX0" fmla="*/ 120828 w 618395"/>
                    <a:gd name="connsiteY0" fmla="*/ 1332 h 2119882"/>
                    <a:gd name="connsiteX1" fmla="*/ 54788 w 618395"/>
                    <a:gd name="connsiteY1" fmla="*/ 311212 h 2119882"/>
                    <a:gd name="connsiteX2" fmla="*/ 202108 w 618395"/>
                    <a:gd name="connsiteY2" fmla="*/ 1088452 h 2119882"/>
                    <a:gd name="connsiteX3" fmla="*/ 125908 w 618395"/>
                    <a:gd name="connsiteY3" fmla="*/ 697292 h 2119882"/>
                    <a:gd name="connsiteX4" fmla="*/ 85268 w 618395"/>
                    <a:gd name="connsiteY4" fmla="*/ 336612 h 2119882"/>
                    <a:gd name="connsiteX5" fmla="*/ 80188 w 618395"/>
                    <a:gd name="connsiteY5" fmla="*/ 616012 h 2119882"/>
                    <a:gd name="connsiteX6" fmla="*/ 298628 w 618395"/>
                    <a:gd name="connsiteY6" fmla="*/ 1692972 h 2119882"/>
                    <a:gd name="connsiteX7" fmla="*/ 278308 w 618395"/>
                    <a:gd name="connsiteY7" fmla="*/ 1520252 h 2119882"/>
                    <a:gd name="connsiteX8" fmla="*/ 232588 w 618395"/>
                    <a:gd name="connsiteY8" fmla="*/ 1311972 h 2119882"/>
                    <a:gd name="connsiteX9" fmla="*/ 364668 w 618395"/>
                    <a:gd name="connsiteY9" fmla="*/ 1642172 h 2119882"/>
                    <a:gd name="connsiteX10" fmla="*/ 542468 w 618395"/>
                    <a:gd name="connsiteY10" fmla="*/ 1977452 h 2119882"/>
                    <a:gd name="connsiteX11" fmla="*/ 613588 w 618395"/>
                    <a:gd name="connsiteY11" fmla="*/ 2119692 h 2119882"/>
                    <a:gd name="connsiteX12" fmla="*/ 567868 w 618395"/>
                    <a:gd name="connsiteY12" fmla="*/ 1952052 h 2119882"/>
                    <a:gd name="connsiteX13" fmla="*/ 217348 w 618395"/>
                    <a:gd name="connsiteY13" fmla="*/ 1322132 h 2119882"/>
                    <a:gd name="connsiteX14" fmla="*/ 217348 w 618395"/>
                    <a:gd name="connsiteY14" fmla="*/ 1144332 h 2119882"/>
                    <a:gd name="connsiteX15" fmla="*/ 59868 w 618395"/>
                    <a:gd name="connsiteY15" fmla="*/ 351852 h 2119882"/>
                    <a:gd name="connsiteX16" fmla="*/ 24308 w 618395"/>
                    <a:gd name="connsiteY16" fmla="*/ 367092 h 2119882"/>
                    <a:gd name="connsiteX17" fmla="*/ 3988 w 618395"/>
                    <a:gd name="connsiteY17" fmla="*/ 204532 h 2119882"/>
                    <a:gd name="connsiteX18" fmla="*/ 120828 w 618395"/>
                    <a:gd name="connsiteY18" fmla="*/ 1332 h 2119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8395" h="2119882">
                      <a:moveTo>
                        <a:pt x="120828" y="1332"/>
                      </a:moveTo>
                      <a:cubicBezTo>
                        <a:pt x="129295" y="19112"/>
                        <a:pt x="41241" y="130025"/>
                        <a:pt x="54788" y="311212"/>
                      </a:cubicBezTo>
                      <a:cubicBezTo>
                        <a:pt x="68335" y="492399"/>
                        <a:pt x="190255" y="1024105"/>
                        <a:pt x="202108" y="1088452"/>
                      </a:cubicBezTo>
                      <a:cubicBezTo>
                        <a:pt x="213961" y="1152799"/>
                        <a:pt x="145381" y="822598"/>
                        <a:pt x="125908" y="697292"/>
                      </a:cubicBezTo>
                      <a:cubicBezTo>
                        <a:pt x="106435" y="571986"/>
                        <a:pt x="92888" y="350159"/>
                        <a:pt x="85268" y="336612"/>
                      </a:cubicBezTo>
                      <a:cubicBezTo>
                        <a:pt x="77648" y="323065"/>
                        <a:pt x="44628" y="389952"/>
                        <a:pt x="80188" y="616012"/>
                      </a:cubicBezTo>
                      <a:cubicBezTo>
                        <a:pt x="115748" y="842072"/>
                        <a:pt x="265608" y="1542265"/>
                        <a:pt x="298628" y="1692972"/>
                      </a:cubicBezTo>
                      <a:cubicBezTo>
                        <a:pt x="331648" y="1843679"/>
                        <a:pt x="289315" y="1583752"/>
                        <a:pt x="278308" y="1520252"/>
                      </a:cubicBezTo>
                      <a:cubicBezTo>
                        <a:pt x="267301" y="1456752"/>
                        <a:pt x="218195" y="1291652"/>
                        <a:pt x="232588" y="1311972"/>
                      </a:cubicBezTo>
                      <a:cubicBezTo>
                        <a:pt x="246981" y="1332292"/>
                        <a:pt x="313021" y="1531259"/>
                        <a:pt x="364668" y="1642172"/>
                      </a:cubicBezTo>
                      <a:cubicBezTo>
                        <a:pt x="416315" y="1753085"/>
                        <a:pt x="500981" y="1897865"/>
                        <a:pt x="542468" y="1977452"/>
                      </a:cubicBezTo>
                      <a:cubicBezTo>
                        <a:pt x="583955" y="2057039"/>
                        <a:pt x="609355" y="2123925"/>
                        <a:pt x="613588" y="2119692"/>
                      </a:cubicBezTo>
                      <a:cubicBezTo>
                        <a:pt x="617821" y="2115459"/>
                        <a:pt x="633908" y="2084979"/>
                        <a:pt x="567868" y="1952052"/>
                      </a:cubicBezTo>
                      <a:cubicBezTo>
                        <a:pt x="501828" y="1819125"/>
                        <a:pt x="275768" y="1456752"/>
                        <a:pt x="217348" y="1322132"/>
                      </a:cubicBezTo>
                      <a:cubicBezTo>
                        <a:pt x="158928" y="1187512"/>
                        <a:pt x="243595" y="1306045"/>
                        <a:pt x="217348" y="1144332"/>
                      </a:cubicBezTo>
                      <a:cubicBezTo>
                        <a:pt x="191101" y="982619"/>
                        <a:pt x="92041" y="481392"/>
                        <a:pt x="59868" y="351852"/>
                      </a:cubicBezTo>
                      <a:cubicBezTo>
                        <a:pt x="27695" y="222312"/>
                        <a:pt x="33621" y="391645"/>
                        <a:pt x="24308" y="367092"/>
                      </a:cubicBezTo>
                      <a:cubicBezTo>
                        <a:pt x="14995" y="342539"/>
                        <a:pt x="-9559" y="260412"/>
                        <a:pt x="3988" y="204532"/>
                      </a:cubicBezTo>
                      <a:cubicBezTo>
                        <a:pt x="17535" y="148652"/>
                        <a:pt x="112361" y="-16448"/>
                        <a:pt x="120828" y="13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" name="フリーフォーム: 図形 76">
                  <a:extLst>
                    <a:ext uri="{FF2B5EF4-FFF2-40B4-BE49-F238E27FC236}">
                      <a16:creationId xmlns:a16="http://schemas.microsoft.com/office/drawing/2014/main" id="{2B2509AD-D0C2-4BA3-A7D2-A4FA7E1F32FB}"/>
                    </a:ext>
                  </a:extLst>
                </p:cNvPr>
                <p:cNvSpPr/>
                <p:nvPr/>
              </p:nvSpPr>
              <p:spPr>
                <a:xfrm>
                  <a:off x="7495105" y="4594604"/>
                  <a:ext cx="330267" cy="631450"/>
                </a:xfrm>
                <a:custGeom>
                  <a:avLst/>
                  <a:gdLst>
                    <a:gd name="connsiteX0" fmla="*/ 328095 w 330267"/>
                    <a:gd name="connsiteY0" fmla="*/ 15496 h 631450"/>
                    <a:gd name="connsiteX1" fmla="*/ 283645 w 330267"/>
                    <a:gd name="connsiteY1" fmla="*/ 411313 h 631450"/>
                    <a:gd name="connsiteX2" fmla="*/ 311162 w 330267"/>
                    <a:gd name="connsiteY2" fmla="*/ 250446 h 631450"/>
                    <a:gd name="connsiteX3" fmla="*/ 292112 w 330267"/>
                    <a:gd name="connsiteY3" fmla="*/ 436713 h 631450"/>
                    <a:gd name="connsiteX4" fmla="*/ 103728 w 330267"/>
                    <a:gd name="connsiteY4" fmla="*/ 599696 h 631450"/>
                    <a:gd name="connsiteX5" fmla="*/ 207445 w 330267"/>
                    <a:gd name="connsiteY5" fmla="*/ 542546 h 631450"/>
                    <a:gd name="connsiteX6" fmla="*/ 12 w 330267"/>
                    <a:gd name="connsiteY6" fmla="*/ 631446 h 631450"/>
                    <a:gd name="connsiteX7" fmla="*/ 218028 w 330267"/>
                    <a:gd name="connsiteY7" fmla="*/ 538313 h 631450"/>
                    <a:gd name="connsiteX8" fmla="*/ 268828 w 330267"/>
                    <a:gd name="connsiteY8" fmla="*/ 498096 h 631450"/>
                    <a:gd name="connsiteX9" fmla="*/ 294228 w 330267"/>
                    <a:gd name="connsiteY9" fmla="*/ 426129 h 631450"/>
                    <a:gd name="connsiteX10" fmla="*/ 330212 w 330267"/>
                    <a:gd name="connsiteY10" fmla="*/ 290663 h 631450"/>
                    <a:gd name="connsiteX11" fmla="*/ 302695 w 330267"/>
                    <a:gd name="connsiteY11" fmla="*/ 263146 h 631450"/>
                    <a:gd name="connsiteX12" fmla="*/ 313278 w 330267"/>
                    <a:gd name="connsiteY12" fmla="*/ 195413 h 631450"/>
                    <a:gd name="connsiteX13" fmla="*/ 313278 w 330267"/>
                    <a:gd name="connsiteY13" fmla="*/ 157313 h 631450"/>
                    <a:gd name="connsiteX14" fmla="*/ 296345 w 330267"/>
                    <a:gd name="connsiteY14" fmla="*/ 85346 h 631450"/>
                    <a:gd name="connsiteX15" fmla="*/ 328095 w 330267"/>
                    <a:gd name="connsiteY15" fmla="*/ 15496 h 63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30267" h="631450">
                      <a:moveTo>
                        <a:pt x="328095" y="15496"/>
                      </a:moveTo>
                      <a:cubicBezTo>
                        <a:pt x="325978" y="69824"/>
                        <a:pt x="286467" y="372155"/>
                        <a:pt x="283645" y="411313"/>
                      </a:cubicBezTo>
                      <a:cubicBezTo>
                        <a:pt x="280823" y="450471"/>
                        <a:pt x="309751" y="246213"/>
                        <a:pt x="311162" y="250446"/>
                      </a:cubicBezTo>
                      <a:cubicBezTo>
                        <a:pt x="312573" y="254679"/>
                        <a:pt x="326684" y="378505"/>
                        <a:pt x="292112" y="436713"/>
                      </a:cubicBezTo>
                      <a:cubicBezTo>
                        <a:pt x="257540" y="494921"/>
                        <a:pt x="117839" y="582057"/>
                        <a:pt x="103728" y="599696"/>
                      </a:cubicBezTo>
                      <a:cubicBezTo>
                        <a:pt x="89617" y="617335"/>
                        <a:pt x="224731" y="537254"/>
                        <a:pt x="207445" y="542546"/>
                      </a:cubicBezTo>
                      <a:cubicBezTo>
                        <a:pt x="190159" y="547838"/>
                        <a:pt x="-1752" y="632152"/>
                        <a:pt x="12" y="631446"/>
                      </a:cubicBezTo>
                      <a:cubicBezTo>
                        <a:pt x="1776" y="630740"/>
                        <a:pt x="173225" y="560538"/>
                        <a:pt x="218028" y="538313"/>
                      </a:cubicBezTo>
                      <a:cubicBezTo>
                        <a:pt x="262831" y="516088"/>
                        <a:pt x="256128" y="516793"/>
                        <a:pt x="268828" y="498096"/>
                      </a:cubicBezTo>
                      <a:cubicBezTo>
                        <a:pt x="281528" y="479399"/>
                        <a:pt x="283997" y="460701"/>
                        <a:pt x="294228" y="426129"/>
                      </a:cubicBezTo>
                      <a:cubicBezTo>
                        <a:pt x="304459" y="391557"/>
                        <a:pt x="328801" y="317827"/>
                        <a:pt x="330212" y="290663"/>
                      </a:cubicBezTo>
                      <a:cubicBezTo>
                        <a:pt x="331623" y="263499"/>
                        <a:pt x="305517" y="279021"/>
                        <a:pt x="302695" y="263146"/>
                      </a:cubicBezTo>
                      <a:cubicBezTo>
                        <a:pt x="299873" y="247271"/>
                        <a:pt x="311514" y="213052"/>
                        <a:pt x="313278" y="195413"/>
                      </a:cubicBezTo>
                      <a:cubicBezTo>
                        <a:pt x="315042" y="177774"/>
                        <a:pt x="316100" y="175658"/>
                        <a:pt x="313278" y="157313"/>
                      </a:cubicBezTo>
                      <a:cubicBezTo>
                        <a:pt x="310456" y="138969"/>
                        <a:pt x="294228" y="105102"/>
                        <a:pt x="296345" y="85346"/>
                      </a:cubicBezTo>
                      <a:cubicBezTo>
                        <a:pt x="298462" y="65590"/>
                        <a:pt x="330212" y="-38832"/>
                        <a:pt x="328095" y="1549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" name="フリーフォーム: 図形 77">
                  <a:extLst>
                    <a:ext uri="{FF2B5EF4-FFF2-40B4-BE49-F238E27FC236}">
                      <a16:creationId xmlns:a16="http://schemas.microsoft.com/office/drawing/2014/main" id="{19C80FD9-90AC-43C9-A7B6-E73060040F54}"/>
                    </a:ext>
                  </a:extLst>
                </p:cNvPr>
                <p:cNvSpPr/>
                <p:nvPr/>
              </p:nvSpPr>
              <p:spPr>
                <a:xfrm>
                  <a:off x="7113779" y="5028616"/>
                  <a:ext cx="1125488" cy="281461"/>
                </a:xfrm>
                <a:custGeom>
                  <a:avLst/>
                  <a:gdLst>
                    <a:gd name="connsiteX0" fmla="*/ 1124288 w 1125488"/>
                    <a:gd name="connsiteY0" fmla="*/ 584 h 281461"/>
                    <a:gd name="connsiteX1" fmla="*/ 736938 w 1125488"/>
                    <a:gd name="connsiteY1" fmla="*/ 119117 h 281461"/>
                    <a:gd name="connsiteX2" fmla="*/ 1003638 w 1125488"/>
                    <a:gd name="connsiteY2" fmla="*/ 38684 h 281461"/>
                    <a:gd name="connsiteX3" fmla="*/ 872404 w 1125488"/>
                    <a:gd name="connsiteY3" fmla="*/ 83134 h 281461"/>
                    <a:gd name="connsiteX4" fmla="*/ 343238 w 1125488"/>
                    <a:gd name="connsiteY4" fmla="*/ 224951 h 281461"/>
                    <a:gd name="connsiteX5" fmla="*/ 537971 w 1125488"/>
                    <a:gd name="connsiteY5" fmla="*/ 203784 h 281461"/>
                    <a:gd name="connsiteX6" fmla="*/ 218354 w 1125488"/>
                    <a:gd name="connsiteY6" fmla="*/ 258817 h 281461"/>
                    <a:gd name="connsiteX7" fmla="*/ 140038 w 1125488"/>
                    <a:gd name="connsiteY7" fmla="*/ 265167 h 281461"/>
                    <a:gd name="connsiteX8" fmla="*/ 224704 w 1125488"/>
                    <a:gd name="connsiteY8" fmla="*/ 273634 h 281461"/>
                    <a:gd name="connsiteX9" fmla="*/ 4571 w 1125488"/>
                    <a:gd name="connsiteY9" fmla="*/ 279984 h 281461"/>
                    <a:gd name="connsiteX10" fmla="*/ 466004 w 1125488"/>
                    <a:gd name="connsiteY10" fmla="*/ 244001 h 281461"/>
                    <a:gd name="connsiteX11" fmla="*/ 453304 w 1125488"/>
                    <a:gd name="connsiteY11" fmla="*/ 246117 h 281461"/>
                    <a:gd name="connsiteX12" fmla="*/ 811021 w 1125488"/>
                    <a:gd name="connsiteY12" fmla="*/ 100067 h 281461"/>
                    <a:gd name="connsiteX13" fmla="*/ 899921 w 1125488"/>
                    <a:gd name="connsiteY13" fmla="*/ 57734 h 281461"/>
                    <a:gd name="connsiteX14" fmla="*/ 859704 w 1125488"/>
                    <a:gd name="connsiteY14" fmla="*/ 72551 h 281461"/>
                    <a:gd name="connsiteX15" fmla="*/ 1124288 w 1125488"/>
                    <a:gd name="connsiteY15" fmla="*/ 584 h 281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125488" h="281461">
                      <a:moveTo>
                        <a:pt x="1124288" y="584"/>
                      </a:moveTo>
                      <a:cubicBezTo>
                        <a:pt x="1103827" y="8345"/>
                        <a:pt x="757046" y="112767"/>
                        <a:pt x="736938" y="119117"/>
                      </a:cubicBezTo>
                      <a:cubicBezTo>
                        <a:pt x="716830" y="125467"/>
                        <a:pt x="981060" y="44681"/>
                        <a:pt x="1003638" y="38684"/>
                      </a:cubicBezTo>
                      <a:cubicBezTo>
                        <a:pt x="1026216" y="32687"/>
                        <a:pt x="982471" y="52090"/>
                        <a:pt x="872404" y="83134"/>
                      </a:cubicBezTo>
                      <a:cubicBezTo>
                        <a:pt x="762337" y="114178"/>
                        <a:pt x="398977" y="204843"/>
                        <a:pt x="343238" y="224951"/>
                      </a:cubicBezTo>
                      <a:cubicBezTo>
                        <a:pt x="287499" y="245059"/>
                        <a:pt x="558785" y="198140"/>
                        <a:pt x="537971" y="203784"/>
                      </a:cubicBezTo>
                      <a:cubicBezTo>
                        <a:pt x="517157" y="209428"/>
                        <a:pt x="284676" y="248587"/>
                        <a:pt x="218354" y="258817"/>
                      </a:cubicBezTo>
                      <a:cubicBezTo>
                        <a:pt x="152032" y="269048"/>
                        <a:pt x="138980" y="262698"/>
                        <a:pt x="140038" y="265167"/>
                      </a:cubicBezTo>
                      <a:cubicBezTo>
                        <a:pt x="141096" y="267637"/>
                        <a:pt x="247282" y="271165"/>
                        <a:pt x="224704" y="273634"/>
                      </a:cubicBezTo>
                      <a:cubicBezTo>
                        <a:pt x="202126" y="276103"/>
                        <a:pt x="-35646" y="284923"/>
                        <a:pt x="4571" y="279984"/>
                      </a:cubicBezTo>
                      <a:cubicBezTo>
                        <a:pt x="44788" y="275045"/>
                        <a:pt x="391215" y="249646"/>
                        <a:pt x="466004" y="244001"/>
                      </a:cubicBezTo>
                      <a:cubicBezTo>
                        <a:pt x="540793" y="238357"/>
                        <a:pt x="453304" y="246117"/>
                        <a:pt x="453304" y="246117"/>
                      </a:cubicBezTo>
                      <a:lnTo>
                        <a:pt x="811021" y="100067"/>
                      </a:lnTo>
                      <a:cubicBezTo>
                        <a:pt x="885457" y="68670"/>
                        <a:pt x="891807" y="62320"/>
                        <a:pt x="899921" y="57734"/>
                      </a:cubicBezTo>
                      <a:cubicBezTo>
                        <a:pt x="908035" y="53148"/>
                        <a:pt x="821957" y="80312"/>
                        <a:pt x="859704" y="72551"/>
                      </a:cubicBezTo>
                      <a:cubicBezTo>
                        <a:pt x="897451" y="64790"/>
                        <a:pt x="1144749" y="-7177"/>
                        <a:pt x="1124288" y="58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" name="フリーフォーム: 図形 78">
                  <a:extLst>
                    <a:ext uri="{FF2B5EF4-FFF2-40B4-BE49-F238E27FC236}">
                      <a16:creationId xmlns:a16="http://schemas.microsoft.com/office/drawing/2014/main" id="{D2AB6839-5D15-4C71-AD73-09A82F53CBEA}"/>
                    </a:ext>
                  </a:extLst>
                </p:cNvPr>
                <p:cNvSpPr/>
                <p:nvPr/>
              </p:nvSpPr>
              <p:spPr>
                <a:xfrm>
                  <a:off x="7706907" y="5021730"/>
                  <a:ext cx="743472" cy="627034"/>
                </a:xfrm>
                <a:custGeom>
                  <a:avLst/>
                  <a:gdLst>
                    <a:gd name="connsiteX0" fmla="*/ 743356 w 743472"/>
                    <a:gd name="connsiteY0" fmla="*/ 1120 h 627034"/>
                    <a:gd name="connsiteX1" fmla="*/ 608418 w 743472"/>
                    <a:gd name="connsiteY1" fmla="*/ 309095 h 627034"/>
                    <a:gd name="connsiteX2" fmla="*/ 692556 w 743472"/>
                    <a:gd name="connsiteY2" fmla="*/ 109070 h 627034"/>
                    <a:gd name="connsiteX3" fmla="*/ 632231 w 743472"/>
                    <a:gd name="connsiteY3" fmla="*/ 202733 h 627034"/>
                    <a:gd name="connsiteX4" fmla="*/ 490943 w 743472"/>
                    <a:gd name="connsiteY4" fmla="*/ 385295 h 627034"/>
                    <a:gd name="connsiteX5" fmla="*/ 554443 w 743472"/>
                    <a:gd name="connsiteY5" fmla="*/ 283695 h 627034"/>
                    <a:gd name="connsiteX6" fmla="*/ 478243 w 743472"/>
                    <a:gd name="connsiteY6" fmla="*/ 366245 h 627034"/>
                    <a:gd name="connsiteX7" fmla="*/ 403631 w 743472"/>
                    <a:gd name="connsiteY7" fmla="*/ 447208 h 627034"/>
                    <a:gd name="connsiteX8" fmla="*/ 406 w 743472"/>
                    <a:gd name="connsiteY8" fmla="*/ 626595 h 627034"/>
                    <a:gd name="connsiteX9" fmla="*/ 327431 w 743472"/>
                    <a:gd name="connsiteY9" fmla="*/ 498008 h 627034"/>
                    <a:gd name="connsiteX10" fmla="*/ 305206 w 743472"/>
                    <a:gd name="connsiteY10" fmla="*/ 502770 h 627034"/>
                    <a:gd name="connsiteX11" fmla="*/ 529043 w 743472"/>
                    <a:gd name="connsiteY11" fmla="*/ 348783 h 627034"/>
                    <a:gd name="connsiteX12" fmla="*/ 541743 w 743472"/>
                    <a:gd name="connsiteY12" fmla="*/ 345608 h 627034"/>
                    <a:gd name="connsiteX13" fmla="*/ 613181 w 743472"/>
                    <a:gd name="connsiteY13" fmla="*/ 247183 h 627034"/>
                    <a:gd name="connsiteX14" fmla="*/ 648106 w 743472"/>
                    <a:gd name="connsiteY14" fmla="*/ 191620 h 627034"/>
                    <a:gd name="connsiteX15" fmla="*/ 632231 w 743472"/>
                    <a:gd name="connsiteY15" fmla="*/ 204320 h 627034"/>
                    <a:gd name="connsiteX16" fmla="*/ 743356 w 743472"/>
                    <a:gd name="connsiteY16" fmla="*/ 1120 h 627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43472" h="627034">
                      <a:moveTo>
                        <a:pt x="743356" y="1120"/>
                      </a:moveTo>
                      <a:cubicBezTo>
                        <a:pt x="739387" y="18583"/>
                        <a:pt x="616885" y="291103"/>
                        <a:pt x="608418" y="309095"/>
                      </a:cubicBezTo>
                      <a:cubicBezTo>
                        <a:pt x="599951" y="327087"/>
                        <a:pt x="688587" y="126797"/>
                        <a:pt x="692556" y="109070"/>
                      </a:cubicBezTo>
                      <a:cubicBezTo>
                        <a:pt x="696525" y="91343"/>
                        <a:pt x="665833" y="156696"/>
                        <a:pt x="632231" y="202733"/>
                      </a:cubicBezTo>
                      <a:cubicBezTo>
                        <a:pt x="598629" y="248770"/>
                        <a:pt x="503908" y="371801"/>
                        <a:pt x="490943" y="385295"/>
                      </a:cubicBezTo>
                      <a:cubicBezTo>
                        <a:pt x="477978" y="398789"/>
                        <a:pt x="556560" y="286870"/>
                        <a:pt x="554443" y="283695"/>
                      </a:cubicBezTo>
                      <a:cubicBezTo>
                        <a:pt x="552326" y="280520"/>
                        <a:pt x="503378" y="338993"/>
                        <a:pt x="478243" y="366245"/>
                      </a:cubicBezTo>
                      <a:cubicBezTo>
                        <a:pt x="453108" y="393497"/>
                        <a:pt x="483270" y="403816"/>
                        <a:pt x="403631" y="447208"/>
                      </a:cubicBezTo>
                      <a:cubicBezTo>
                        <a:pt x="323992" y="490600"/>
                        <a:pt x="13106" y="618128"/>
                        <a:pt x="406" y="626595"/>
                      </a:cubicBezTo>
                      <a:cubicBezTo>
                        <a:pt x="-12294" y="635062"/>
                        <a:pt x="276631" y="518645"/>
                        <a:pt x="327431" y="498008"/>
                      </a:cubicBezTo>
                      <a:cubicBezTo>
                        <a:pt x="378231" y="477371"/>
                        <a:pt x="271604" y="527641"/>
                        <a:pt x="305206" y="502770"/>
                      </a:cubicBezTo>
                      <a:cubicBezTo>
                        <a:pt x="338808" y="477899"/>
                        <a:pt x="489620" y="374977"/>
                        <a:pt x="529043" y="348783"/>
                      </a:cubicBezTo>
                      <a:cubicBezTo>
                        <a:pt x="568466" y="322589"/>
                        <a:pt x="527720" y="362541"/>
                        <a:pt x="541743" y="345608"/>
                      </a:cubicBezTo>
                      <a:cubicBezTo>
                        <a:pt x="555766" y="328675"/>
                        <a:pt x="595454" y="272848"/>
                        <a:pt x="613181" y="247183"/>
                      </a:cubicBezTo>
                      <a:cubicBezTo>
                        <a:pt x="630908" y="221518"/>
                        <a:pt x="644931" y="198764"/>
                        <a:pt x="648106" y="191620"/>
                      </a:cubicBezTo>
                      <a:cubicBezTo>
                        <a:pt x="651281" y="184476"/>
                        <a:pt x="615827" y="232895"/>
                        <a:pt x="632231" y="204320"/>
                      </a:cubicBezTo>
                      <a:cubicBezTo>
                        <a:pt x="648635" y="175745"/>
                        <a:pt x="747325" y="-16343"/>
                        <a:pt x="743356" y="11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" name="フリーフォーム: 図形 79">
                  <a:extLst>
                    <a:ext uri="{FF2B5EF4-FFF2-40B4-BE49-F238E27FC236}">
                      <a16:creationId xmlns:a16="http://schemas.microsoft.com/office/drawing/2014/main" id="{F495FDC3-406C-43F8-99CE-55C93B930E2C}"/>
                    </a:ext>
                  </a:extLst>
                </p:cNvPr>
                <p:cNvSpPr/>
                <p:nvPr/>
              </p:nvSpPr>
              <p:spPr>
                <a:xfrm>
                  <a:off x="9291497" y="3261567"/>
                  <a:ext cx="221960" cy="1328541"/>
                </a:xfrm>
                <a:custGeom>
                  <a:avLst/>
                  <a:gdLst>
                    <a:gd name="connsiteX0" fmla="*/ 670 w 221960"/>
                    <a:gd name="connsiteY0" fmla="*/ 2333 h 1328541"/>
                    <a:gd name="connsiteX1" fmla="*/ 191170 w 221960"/>
                    <a:gd name="connsiteY1" fmla="*/ 510333 h 1328541"/>
                    <a:gd name="connsiteX2" fmla="*/ 153070 w 221960"/>
                    <a:gd name="connsiteY2" fmla="*/ 341000 h 1328541"/>
                    <a:gd name="connsiteX3" fmla="*/ 220803 w 221960"/>
                    <a:gd name="connsiteY3" fmla="*/ 734700 h 1328541"/>
                    <a:gd name="connsiteX4" fmla="*/ 191170 w 221960"/>
                    <a:gd name="connsiteY4" fmla="*/ 582300 h 1328541"/>
                    <a:gd name="connsiteX5" fmla="*/ 131903 w 221960"/>
                    <a:gd name="connsiteY5" fmla="*/ 1306200 h 1328541"/>
                    <a:gd name="connsiteX6" fmla="*/ 178470 w 221960"/>
                    <a:gd name="connsiteY6" fmla="*/ 1107233 h 1328541"/>
                    <a:gd name="connsiteX7" fmla="*/ 165770 w 221960"/>
                    <a:gd name="connsiteY7" fmla="*/ 734700 h 1328541"/>
                    <a:gd name="connsiteX8" fmla="*/ 195403 w 221960"/>
                    <a:gd name="connsiteY8" fmla="*/ 624633 h 1328541"/>
                    <a:gd name="connsiteX9" fmla="*/ 131903 w 221960"/>
                    <a:gd name="connsiteY9" fmla="*/ 315600 h 1328541"/>
                    <a:gd name="connsiteX10" fmla="*/ 127670 w 221960"/>
                    <a:gd name="connsiteY10" fmla="*/ 319833 h 1328541"/>
                    <a:gd name="connsiteX11" fmla="*/ 670 w 221960"/>
                    <a:gd name="connsiteY11" fmla="*/ 2333 h 13285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1960" h="1328541">
                      <a:moveTo>
                        <a:pt x="670" y="2333"/>
                      </a:moveTo>
                      <a:cubicBezTo>
                        <a:pt x="11253" y="34083"/>
                        <a:pt x="165770" y="453889"/>
                        <a:pt x="191170" y="510333"/>
                      </a:cubicBezTo>
                      <a:cubicBezTo>
                        <a:pt x="216570" y="566778"/>
                        <a:pt x="148131" y="303606"/>
                        <a:pt x="153070" y="341000"/>
                      </a:cubicBezTo>
                      <a:cubicBezTo>
                        <a:pt x="158009" y="378395"/>
                        <a:pt x="214453" y="694483"/>
                        <a:pt x="220803" y="734700"/>
                      </a:cubicBezTo>
                      <a:cubicBezTo>
                        <a:pt x="227153" y="774917"/>
                        <a:pt x="205987" y="487050"/>
                        <a:pt x="191170" y="582300"/>
                      </a:cubicBezTo>
                      <a:cubicBezTo>
                        <a:pt x="176353" y="677550"/>
                        <a:pt x="134020" y="1218711"/>
                        <a:pt x="131903" y="1306200"/>
                      </a:cubicBezTo>
                      <a:cubicBezTo>
                        <a:pt x="129786" y="1393689"/>
                        <a:pt x="172826" y="1202483"/>
                        <a:pt x="178470" y="1107233"/>
                      </a:cubicBezTo>
                      <a:cubicBezTo>
                        <a:pt x="184114" y="1011983"/>
                        <a:pt x="162948" y="815133"/>
                        <a:pt x="165770" y="734700"/>
                      </a:cubicBezTo>
                      <a:cubicBezTo>
                        <a:pt x="168592" y="654267"/>
                        <a:pt x="201048" y="694483"/>
                        <a:pt x="195403" y="624633"/>
                      </a:cubicBezTo>
                      <a:cubicBezTo>
                        <a:pt x="189759" y="554783"/>
                        <a:pt x="143192" y="366400"/>
                        <a:pt x="131903" y="315600"/>
                      </a:cubicBezTo>
                      <a:cubicBezTo>
                        <a:pt x="120614" y="264800"/>
                        <a:pt x="147426" y="367105"/>
                        <a:pt x="127670" y="319833"/>
                      </a:cubicBezTo>
                      <a:cubicBezTo>
                        <a:pt x="107915" y="272561"/>
                        <a:pt x="-9913" y="-29417"/>
                        <a:pt x="670" y="23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" name="フリーフォーム: 図形 80">
                  <a:extLst>
                    <a:ext uri="{FF2B5EF4-FFF2-40B4-BE49-F238E27FC236}">
                      <a16:creationId xmlns:a16="http://schemas.microsoft.com/office/drawing/2014/main" id="{A5364AFE-F21F-4ABE-A58E-85947026D70E}"/>
                    </a:ext>
                  </a:extLst>
                </p:cNvPr>
                <p:cNvSpPr/>
                <p:nvPr/>
              </p:nvSpPr>
              <p:spPr>
                <a:xfrm>
                  <a:off x="9067666" y="3970257"/>
                  <a:ext cx="265926" cy="953196"/>
                </a:xfrm>
                <a:custGeom>
                  <a:avLst/>
                  <a:gdLst>
                    <a:gd name="connsiteX0" fmla="*/ 161001 w 265926"/>
                    <a:gd name="connsiteY0" fmla="*/ 610 h 953196"/>
                    <a:gd name="connsiteX1" fmla="*/ 177934 w 265926"/>
                    <a:gd name="connsiteY1" fmla="*/ 428176 h 953196"/>
                    <a:gd name="connsiteX2" fmla="*/ 134 w 265926"/>
                    <a:gd name="connsiteY2" fmla="*/ 953110 h 953196"/>
                    <a:gd name="connsiteX3" fmla="*/ 148301 w 265926"/>
                    <a:gd name="connsiteY3" fmla="*/ 470510 h 953196"/>
                    <a:gd name="connsiteX4" fmla="*/ 122901 w 265926"/>
                    <a:gd name="connsiteY4" fmla="*/ 563643 h 953196"/>
                    <a:gd name="connsiteX5" fmla="*/ 228734 w 265926"/>
                    <a:gd name="connsiteY5" fmla="*/ 199576 h 953196"/>
                    <a:gd name="connsiteX6" fmla="*/ 262601 w 265926"/>
                    <a:gd name="connsiteY6" fmla="*/ 330810 h 953196"/>
                    <a:gd name="connsiteX7" fmla="*/ 161001 w 265926"/>
                    <a:gd name="connsiteY7" fmla="*/ 610 h 953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5926" h="953196">
                      <a:moveTo>
                        <a:pt x="161001" y="610"/>
                      </a:moveTo>
                      <a:cubicBezTo>
                        <a:pt x="146890" y="16838"/>
                        <a:pt x="204745" y="269426"/>
                        <a:pt x="177934" y="428176"/>
                      </a:cubicBezTo>
                      <a:cubicBezTo>
                        <a:pt x="151123" y="586926"/>
                        <a:pt x="5073" y="946054"/>
                        <a:pt x="134" y="953110"/>
                      </a:cubicBezTo>
                      <a:cubicBezTo>
                        <a:pt x="-4805" y="960166"/>
                        <a:pt x="127840" y="535421"/>
                        <a:pt x="148301" y="470510"/>
                      </a:cubicBezTo>
                      <a:cubicBezTo>
                        <a:pt x="168762" y="405599"/>
                        <a:pt x="109496" y="608799"/>
                        <a:pt x="122901" y="563643"/>
                      </a:cubicBezTo>
                      <a:cubicBezTo>
                        <a:pt x="136306" y="518487"/>
                        <a:pt x="205451" y="238381"/>
                        <a:pt x="228734" y="199576"/>
                      </a:cubicBezTo>
                      <a:cubicBezTo>
                        <a:pt x="252017" y="160771"/>
                        <a:pt x="274596" y="364677"/>
                        <a:pt x="262601" y="330810"/>
                      </a:cubicBezTo>
                      <a:cubicBezTo>
                        <a:pt x="250607" y="296943"/>
                        <a:pt x="175112" y="-15618"/>
                        <a:pt x="161001" y="6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" name="フリーフォーム: 図形 81">
                  <a:extLst>
                    <a:ext uri="{FF2B5EF4-FFF2-40B4-BE49-F238E27FC236}">
                      <a16:creationId xmlns:a16="http://schemas.microsoft.com/office/drawing/2014/main" id="{89783214-B310-4C12-A2BB-EDD85748D1BA}"/>
                    </a:ext>
                  </a:extLst>
                </p:cNvPr>
                <p:cNvSpPr/>
                <p:nvPr/>
              </p:nvSpPr>
              <p:spPr>
                <a:xfrm>
                  <a:off x="8911041" y="4155559"/>
                  <a:ext cx="190831" cy="1064762"/>
                </a:xfrm>
                <a:custGeom>
                  <a:avLst/>
                  <a:gdLst>
                    <a:gd name="connsiteX0" fmla="*/ 190626 w 190831"/>
                    <a:gd name="connsiteY0" fmla="*/ 5808 h 1064762"/>
                    <a:gd name="connsiteX1" fmla="*/ 122892 w 190831"/>
                    <a:gd name="connsiteY1" fmla="*/ 556141 h 1064762"/>
                    <a:gd name="connsiteX2" fmla="*/ 173692 w 190831"/>
                    <a:gd name="connsiteY2" fmla="*/ 183608 h 1064762"/>
                    <a:gd name="connsiteX3" fmla="*/ 160992 w 190831"/>
                    <a:gd name="connsiteY3" fmla="*/ 386808 h 1064762"/>
                    <a:gd name="connsiteX4" fmla="*/ 144059 w 190831"/>
                    <a:gd name="connsiteY4" fmla="*/ 687374 h 1064762"/>
                    <a:gd name="connsiteX5" fmla="*/ 126 w 190831"/>
                    <a:gd name="connsiteY5" fmla="*/ 1064141 h 1064762"/>
                    <a:gd name="connsiteX6" fmla="*/ 118659 w 190831"/>
                    <a:gd name="connsiteY6" fmla="*/ 594241 h 1064762"/>
                    <a:gd name="connsiteX7" fmla="*/ 118659 w 190831"/>
                    <a:gd name="connsiteY7" fmla="*/ 581541 h 1064762"/>
                    <a:gd name="connsiteX8" fmla="*/ 148292 w 190831"/>
                    <a:gd name="connsiteY8" fmla="*/ 238641 h 1064762"/>
                    <a:gd name="connsiteX9" fmla="*/ 144059 w 190831"/>
                    <a:gd name="connsiteY9" fmla="*/ 264041 h 1064762"/>
                    <a:gd name="connsiteX10" fmla="*/ 190626 w 190831"/>
                    <a:gd name="connsiteY10" fmla="*/ 5808 h 1064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0831" h="1064762">
                      <a:moveTo>
                        <a:pt x="190626" y="5808"/>
                      </a:moveTo>
                      <a:cubicBezTo>
                        <a:pt x="187098" y="54491"/>
                        <a:pt x="125714" y="526508"/>
                        <a:pt x="122892" y="556141"/>
                      </a:cubicBezTo>
                      <a:cubicBezTo>
                        <a:pt x="120070" y="585774"/>
                        <a:pt x="167342" y="211830"/>
                        <a:pt x="173692" y="183608"/>
                      </a:cubicBezTo>
                      <a:cubicBezTo>
                        <a:pt x="180042" y="155386"/>
                        <a:pt x="165931" y="302847"/>
                        <a:pt x="160992" y="386808"/>
                      </a:cubicBezTo>
                      <a:cubicBezTo>
                        <a:pt x="156053" y="470769"/>
                        <a:pt x="170870" y="574485"/>
                        <a:pt x="144059" y="687374"/>
                      </a:cubicBezTo>
                      <a:cubicBezTo>
                        <a:pt x="117248" y="800263"/>
                        <a:pt x="4359" y="1079663"/>
                        <a:pt x="126" y="1064141"/>
                      </a:cubicBezTo>
                      <a:cubicBezTo>
                        <a:pt x="-4107" y="1048619"/>
                        <a:pt x="98903" y="674674"/>
                        <a:pt x="118659" y="594241"/>
                      </a:cubicBezTo>
                      <a:cubicBezTo>
                        <a:pt x="138414" y="513808"/>
                        <a:pt x="113720" y="640808"/>
                        <a:pt x="118659" y="581541"/>
                      </a:cubicBezTo>
                      <a:cubicBezTo>
                        <a:pt x="123598" y="522274"/>
                        <a:pt x="144059" y="291558"/>
                        <a:pt x="148292" y="238641"/>
                      </a:cubicBezTo>
                      <a:cubicBezTo>
                        <a:pt x="152525" y="185724"/>
                        <a:pt x="137003" y="298613"/>
                        <a:pt x="144059" y="264041"/>
                      </a:cubicBezTo>
                      <a:cubicBezTo>
                        <a:pt x="151115" y="229469"/>
                        <a:pt x="194154" y="-42875"/>
                        <a:pt x="190626" y="58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" name="フリーフォーム: 図形 82">
                  <a:extLst>
                    <a:ext uri="{FF2B5EF4-FFF2-40B4-BE49-F238E27FC236}">
                      <a16:creationId xmlns:a16="http://schemas.microsoft.com/office/drawing/2014/main" id="{6CD52816-05DA-4E98-ADBD-680AE4A22004}"/>
                    </a:ext>
                  </a:extLst>
                </p:cNvPr>
                <p:cNvSpPr/>
                <p:nvPr/>
              </p:nvSpPr>
              <p:spPr>
                <a:xfrm>
                  <a:off x="8510927" y="3287700"/>
                  <a:ext cx="256185" cy="1534328"/>
                </a:xfrm>
                <a:custGeom>
                  <a:avLst/>
                  <a:gdLst>
                    <a:gd name="connsiteX0" fmla="*/ 2306 w 256185"/>
                    <a:gd name="connsiteY0" fmla="*/ 1600 h 1534328"/>
                    <a:gd name="connsiteX1" fmla="*/ 205506 w 256185"/>
                    <a:gd name="connsiteY1" fmla="*/ 700100 h 1534328"/>
                    <a:gd name="connsiteX2" fmla="*/ 86973 w 256185"/>
                    <a:gd name="connsiteY2" fmla="*/ 255600 h 1534328"/>
                    <a:gd name="connsiteX3" fmla="*/ 112373 w 256185"/>
                    <a:gd name="connsiteY3" fmla="*/ 450333 h 1534328"/>
                    <a:gd name="connsiteX4" fmla="*/ 239373 w 256185"/>
                    <a:gd name="connsiteY4" fmla="*/ 979500 h 1534328"/>
                    <a:gd name="connsiteX5" fmla="*/ 252073 w 256185"/>
                    <a:gd name="connsiteY5" fmla="*/ 937167 h 1534328"/>
                    <a:gd name="connsiteX6" fmla="*/ 213973 w 256185"/>
                    <a:gd name="connsiteY6" fmla="*/ 839800 h 1534328"/>
                    <a:gd name="connsiteX7" fmla="*/ 218206 w 256185"/>
                    <a:gd name="connsiteY7" fmla="*/ 1114967 h 1534328"/>
                    <a:gd name="connsiteX8" fmla="*/ 112373 w 256185"/>
                    <a:gd name="connsiteY8" fmla="*/ 1534067 h 1534328"/>
                    <a:gd name="connsiteX9" fmla="*/ 239373 w 256185"/>
                    <a:gd name="connsiteY9" fmla="*/ 1051467 h 1534328"/>
                    <a:gd name="connsiteX10" fmla="*/ 213973 w 256185"/>
                    <a:gd name="connsiteY10" fmla="*/ 945633 h 1534328"/>
                    <a:gd name="connsiteX11" fmla="*/ 158940 w 256185"/>
                    <a:gd name="connsiteY11" fmla="*/ 632367 h 1534328"/>
                    <a:gd name="connsiteX12" fmla="*/ 86973 w 256185"/>
                    <a:gd name="connsiteY12" fmla="*/ 424933 h 1534328"/>
                    <a:gd name="connsiteX13" fmla="*/ 95440 w 256185"/>
                    <a:gd name="connsiteY13" fmla="*/ 505367 h 1534328"/>
                    <a:gd name="connsiteX14" fmla="*/ 2306 w 256185"/>
                    <a:gd name="connsiteY14" fmla="*/ 1600 h 1534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56185" h="1534328">
                      <a:moveTo>
                        <a:pt x="2306" y="1600"/>
                      </a:moveTo>
                      <a:cubicBezTo>
                        <a:pt x="20650" y="34055"/>
                        <a:pt x="191395" y="657767"/>
                        <a:pt x="205506" y="700100"/>
                      </a:cubicBezTo>
                      <a:cubicBezTo>
                        <a:pt x="219617" y="742433"/>
                        <a:pt x="102495" y="297228"/>
                        <a:pt x="86973" y="255600"/>
                      </a:cubicBezTo>
                      <a:cubicBezTo>
                        <a:pt x="71451" y="213972"/>
                        <a:pt x="86973" y="329683"/>
                        <a:pt x="112373" y="450333"/>
                      </a:cubicBezTo>
                      <a:cubicBezTo>
                        <a:pt x="137773" y="570983"/>
                        <a:pt x="216090" y="898361"/>
                        <a:pt x="239373" y="979500"/>
                      </a:cubicBezTo>
                      <a:cubicBezTo>
                        <a:pt x="262656" y="1060639"/>
                        <a:pt x="256306" y="960450"/>
                        <a:pt x="252073" y="937167"/>
                      </a:cubicBezTo>
                      <a:cubicBezTo>
                        <a:pt x="247840" y="913884"/>
                        <a:pt x="219617" y="810167"/>
                        <a:pt x="213973" y="839800"/>
                      </a:cubicBezTo>
                      <a:cubicBezTo>
                        <a:pt x="208329" y="869433"/>
                        <a:pt x="235139" y="999256"/>
                        <a:pt x="218206" y="1114967"/>
                      </a:cubicBezTo>
                      <a:cubicBezTo>
                        <a:pt x="201273" y="1230678"/>
                        <a:pt x="108845" y="1544650"/>
                        <a:pt x="112373" y="1534067"/>
                      </a:cubicBezTo>
                      <a:cubicBezTo>
                        <a:pt x="115901" y="1523484"/>
                        <a:pt x="222440" y="1149539"/>
                        <a:pt x="239373" y="1051467"/>
                      </a:cubicBezTo>
                      <a:cubicBezTo>
                        <a:pt x="256306" y="953395"/>
                        <a:pt x="227379" y="1015483"/>
                        <a:pt x="213973" y="945633"/>
                      </a:cubicBezTo>
                      <a:cubicBezTo>
                        <a:pt x="200568" y="875783"/>
                        <a:pt x="180107" y="719150"/>
                        <a:pt x="158940" y="632367"/>
                      </a:cubicBezTo>
                      <a:cubicBezTo>
                        <a:pt x="137773" y="545584"/>
                        <a:pt x="97556" y="446100"/>
                        <a:pt x="86973" y="424933"/>
                      </a:cubicBezTo>
                      <a:cubicBezTo>
                        <a:pt x="76390" y="403766"/>
                        <a:pt x="110257" y="570278"/>
                        <a:pt x="95440" y="505367"/>
                      </a:cubicBezTo>
                      <a:cubicBezTo>
                        <a:pt x="80623" y="440456"/>
                        <a:pt x="-16038" y="-30855"/>
                        <a:pt x="2306" y="16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" name="フリーフォーム: 図形 83">
                  <a:extLst>
                    <a:ext uri="{FF2B5EF4-FFF2-40B4-BE49-F238E27FC236}">
                      <a16:creationId xmlns:a16="http://schemas.microsoft.com/office/drawing/2014/main" id="{9A51BCEF-F5BC-41D4-9CC2-CCA7031BFFBC}"/>
                    </a:ext>
                  </a:extLst>
                </p:cNvPr>
                <p:cNvSpPr/>
                <p:nvPr/>
              </p:nvSpPr>
              <p:spPr>
                <a:xfrm>
                  <a:off x="7904140" y="4973481"/>
                  <a:ext cx="943563" cy="989189"/>
                </a:xfrm>
                <a:custGeom>
                  <a:avLst/>
                  <a:gdLst>
                    <a:gd name="connsiteX0" fmla="*/ 943527 w 943563"/>
                    <a:gd name="connsiteY0" fmla="*/ 686 h 989189"/>
                    <a:gd name="connsiteX1" fmla="*/ 634493 w 943563"/>
                    <a:gd name="connsiteY1" fmla="*/ 368986 h 989189"/>
                    <a:gd name="connsiteX2" fmla="*/ 812293 w 943563"/>
                    <a:gd name="connsiteY2" fmla="*/ 170019 h 989189"/>
                    <a:gd name="connsiteX3" fmla="*/ 626027 w 943563"/>
                    <a:gd name="connsiteY3" fmla="*/ 390152 h 989189"/>
                    <a:gd name="connsiteX4" fmla="*/ 257727 w 943563"/>
                    <a:gd name="connsiteY4" fmla="*/ 783852 h 989189"/>
                    <a:gd name="connsiteX5" fmla="*/ 482093 w 943563"/>
                    <a:gd name="connsiteY5" fmla="*/ 555252 h 989189"/>
                    <a:gd name="connsiteX6" fmla="*/ 185760 w 943563"/>
                    <a:gd name="connsiteY6" fmla="*/ 860052 h 989189"/>
                    <a:gd name="connsiteX7" fmla="*/ 7960 w 943563"/>
                    <a:gd name="connsiteY7" fmla="*/ 978586 h 989189"/>
                    <a:gd name="connsiteX8" fmla="*/ 443993 w 943563"/>
                    <a:gd name="connsiteY8" fmla="*/ 610286 h 989189"/>
                    <a:gd name="connsiteX9" fmla="*/ 443993 w 943563"/>
                    <a:gd name="connsiteY9" fmla="*/ 614519 h 989189"/>
                    <a:gd name="connsiteX10" fmla="*/ 685293 w 943563"/>
                    <a:gd name="connsiteY10" fmla="*/ 237752 h 989189"/>
                    <a:gd name="connsiteX11" fmla="*/ 655660 w 943563"/>
                    <a:gd name="connsiteY11" fmla="*/ 275852 h 989189"/>
                    <a:gd name="connsiteX12" fmla="*/ 943527 w 943563"/>
                    <a:gd name="connsiteY12" fmla="*/ 686 h 989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3563" h="989189">
                      <a:moveTo>
                        <a:pt x="943527" y="686"/>
                      </a:moveTo>
                      <a:cubicBezTo>
                        <a:pt x="939999" y="16208"/>
                        <a:pt x="656365" y="340764"/>
                        <a:pt x="634493" y="368986"/>
                      </a:cubicBezTo>
                      <a:cubicBezTo>
                        <a:pt x="612621" y="397208"/>
                        <a:pt x="813704" y="166491"/>
                        <a:pt x="812293" y="170019"/>
                      </a:cubicBezTo>
                      <a:cubicBezTo>
                        <a:pt x="810882" y="173547"/>
                        <a:pt x="718455" y="287846"/>
                        <a:pt x="626027" y="390152"/>
                      </a:cubicBezTo>
                      <a:cubicBezTo>
                        <a:pt x="533599" y="492458"/>
                        <a:pt x="281716" y="756335"/>
                        <a:pt x="257727" y="783852"/>
                      </a:cubicBezTo>
                      <a:cubicBezTo>
                        <a:pt x="233738" y="811369"/>
                        <a:pt x="494087" y="542552"/>
                        <a:pt x="482093" y="555252"/>
                      </a:cubicBezTo>
                      <a:cubicBezTo>
                        <a:pt x="470098" y="567952"/>
                        <a:pt x="264782" y="789496"/>
                        <a:pt x="185760" y="860052"/>
                      </a:cubicBezTo>
                      <a:cubicBezTo>
                        <a:pt x="106738" y="930608"/>
                        <a:pt x="-35079" y="1020214"/>
                        <a:pt x="7960" y="978586"/>
                      </a:cubicBezTo>
                      <a:cubicBezTo>
                        <a:pt x="50999" y="936958"/>
                        <a:pt x="371321" y="670964"/>
                        <a:pt x="443993" y="610286"/>
                      </a:cubicBezTo>
                      <a:cubicBezTo>
                        <a:pt x="516665" y="549608"/>
                        <a:pt x="403776" y="676608"/>
                        <a:pt x="443993" y="614519"/>
                      </a:cubicBezTo>
                      <a:cubicBezTo>
                        <a:pt x="484210" y="552430"/>
                        <a:pt x="650015" y="294197"/>
                        <a:pt x="685293" y="237752"/>
                      </a:cubicBezTo>
                      <a:cubicBezTo>
                        <a:pt x="720571" y="181307"/>
                        <a:pt x="614738" y="313952"/>
                        <a:pt x="655660" y="275852"/>
                      </a:cubicBezTo>
                      <a:cubicBezTo>
                        <a:pt x="696582" y="237752"/>
                        <a:pt x="947055" y="-14836"/>
                        <a:pt x="943527" y="68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" name="フリーフォーム: 図形 84">
                  <a:extLst>
                    <a:ext uri="{FF2B5EF4-FFF2-40B4-BE49-F238E27FC236}">
                      <a16:creationId xmlns:a16="http://schemas.microsoft.com/office/drawing/2014/main" id="{E7D53854-7F32-483C-9FC5-6DCBE5BE85A3}"/>
                    </a:ext>
                  </a:extLst>
                </p:cNvPr>
                <p:cNvSpPr/>
                <p:nvPr/>
              </p:nvSpPr>
              <p:spPr>
                <a:xfrm>
                  <a:off x="8453545" y="3517967"/>
                  <a:ext cx="179258" cy="1419615"/>
                </a:xfrm>
                <a:custGeom>
                  <a:avLst/>
                  <a:gdLst>
                    <a:gd name="connsiteX0" fmla="*/ 422 w 179258"/>
                    <a:gd name="connsiteY0" fmla="*/ 4166 h 1419615"/>
                    <a:gd name="connsiteX1" fmla="*/ 152822 w 179258"/>
                    <a:gd name="connsiteY1" fmla="*/ 605300 h 1419615"/>
                    <a:gd name="connsiteX2" fmla="*/ 51222 w 179258"/>
                    <a:gd name="connsiteY2" fmla="*/ 287800 h 1419615"/>
                    <a:gd name="connsiteX3" fmla="*/ 93555 w 179258"/>
                    <a:gd name="connsiteY3" fmla="*/ 507933 h 1419615"/>
                    <a:gd name="connsiteX4" fmla="*/ 178222 w 179258"/>
                    <a:gd name="connsiteY4" fmla="*/ 1227600 h 1419615"/>
                    <a:gd name="connsiteX5" fmla="*/ 140122 w 179258"/>
                    <a:gd name="connsiteY5" fmla="*/ 1092133 h 1419615"/>
                    <a:gd name="connsiteX6" fmla="*/ 131655 w 179258"/>
                    <a:gd name="connsiteY6" fmla="*/ 774633 h 1419615"/>
                    <a:gd name="connsiteX7" fmla="*/ 148588 w 179258"/>
                    <a:gd name="connsiteY7" fmla="*/ 1396933 h 1419615"/>
                    <a:gd name="connsiteX8" fmla="*/ 127422 w 179258"/>
                    <a:gd name="connsiteY8" fmla="*/ 1231833 h 1419615"/>
                    <a:gd name="connsiteX9" fmla="*/ 169755 w 179258"/>
                    <a:gd name="connsiteY9" fmla="*/ 736533 h 1419615"/>
                    <a:gd name="connsiteX10" fmla="*/ 152822 w 179258"/>
                    <a:gd name="connsiteY10" fmla="*/ 630700 h 1419615"/>
                    <a:gd name="connsiteX11" fmla="*/ 51222 w 179258"/>
                    <a:gd name="connsiteY11" fmla="*/ 482533 h 1419615"/>
                    <a:gd name="connsiteX12" fmla="*/ 63922 w 179258"/>
                    <a:gd name="connsiteY12" fmla="*/ 478300 h 1419615"/>
                    <a:gd name="connsiteX13" fmla="*/ 106255 w 179258"/>
                    <a:gd name="connsiteY13" fmla="*/ 347066 h 1419615"/>
                    <a:gd name="connsiteX14" fmla="*/ 422 w 179258"/>
                    <a:gd name="connsiteY14" fmla="*/ 4166 h 1419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79258" h="1419615">
                      <a:moveTo>
                        <a:pt x="422" y="4166"/>
                      </a:moveTo>
                      <a:cubicBezTo>
                        <a:pt x="8183" y="47205"/>
                        <a:pt x="144355" y="558028"/>
                        <a:pt x="152822" y="605300"/>
                      </a:cubicBezTo>
                      <a:cubicBezTo>
                        <a:pt x="161289" y="652572"/>
                        <a:pt x="61100" y="304028"/>
                        <a:pt x="51222" y="287800"/>
                      </a:cubicBezTo>
                      <a:cubicBezTo>
                        <a:pt x="41344" y="271572"/>
                        <a:pt x="72388" y="351300"/>
                        <a:pt x="93555" y="507933"/>
                      </a:cubicBezTo>
                      <a:cubicBezTo>
                        <a:pt x="114722" y="664566"/>
                        <a:pt x="170461" y="1130233"/>
                        <a:pt x="178222" y="1227600"/>
                      </a:cubicBezTo>
                      <a:cubicBezTo>
                        <a:pt x="185983" y="1324967"/>
                        <a:pt x="147883" y="1167628"/>
                        <a:pt x="140122" y="1092133"/>
                      </a:cubicBezTo>
                      <a:cubicBezTo>
                        <a:pt x="132361" y="1016639"/>
                        <a:pt x="130244" y="723833"/>
                        <a:pt x="131655" y="774633"/>
                      </a:cubicBezTo>
                      <a:cubicBezTo>
                        <a:pt x="133066" y="825433"/>
                        <a:pt x="149293" y="1320733"/>
                        <a:pt x="148588" y="1396933"/>
                      </a:cubicBezTo>
                      <a:cubicBezTo>
                        <a:pt x="147883" y="1473133"/>
                        <a:pt x="123894" y="1341900"/>
                        <a:pt x="127422" y="1231833"/>
                      </a:cubicBezTo>
                      <a:cubicBezTo>
                        <a:pt x="130950" y="1121766"/>
                        <a:pt x="165522" y="836722"/>
                        <a:pt x="169755" y="736533"/>
                      </a:cubicBezTo>
                      <a:cubicBezTo>
                        <a:pt x="173988" y="636344"/>
                        <a:pt x="172578" y="673033"/>
                        <a:pt x="152822" y="630700"/>
                      </a:cubicBezTo>
                      <a:cubicBezTo>
                        <a:pt x="133067" y="588367"/>
                        <a:pt x="51222" y="482533"/>
                        <a:pt x="51222" y="482533"/>
                      </a:cubicBezTo>
                      <a:cubicBezTo>
                        <a:pt x="36405" y="457133"/>
                        <a:pt x="54750" y="500878"/>
                        <a:pt x="63922" y="478300"/>
                      </a:cubicBezTo>
                      <a:cubicBezTo>
                        <a:pt x="73094" y="455722"/>
                        <a:pt x="118250" y="430322"/>
                        <a:pt x="106255" y="347066"/>
                      </a:cubicBezTo>
                      <a:cubicBezTo>
                        <a:pt x="94261" y="263810"/>
                        <a:pt x="-7339" y="-38873"/>
                        <a:pt x="422" y="41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" name="フリーフォーム: 図形 85">
                  <a:extLst>
                    <a:ext uri="{FF2B5EF4-FFF2-40B4-BE49-F238E27FC236}">
                      <a16:creationId xmlns:a16="http://schemas.microsoft.com/office/drawing/2014/main" id="{FEE66A5B-1449-4CD3-99EF-C5C6011FD12A}"/>
                    </a:ext>
                  </a:extLst>
                </p:cNvPr>
                <p:cNvSpPr/>
                <p:nvPr/>
              </p:nvSpPr>
              <p:spPr>
                <a:xfrm>
                  <a:off x="8074782" y="4247707"/>
                  <a:ext cx="267328" cy="918407"/>
                </a:xfrm>
                <a:custGeom>
                  <a:avLst/>
                  <a:gdLst>
                    <a:gd name="connsiteX0" fmla="*/ 2418 w 267328"/>
                    <a:gd name="connsiteY0" fmla="*/ 11026 h 918407"/>
                    <a:gd name="connsiteX1" fmla="*/ 256418 w 267328"/>
                    <a:gd name="connsiteY1" fmla="*/ 883093 h 918407"/>
                    <a:gd name="connsiteX2" fmla="*/ 205618 w 267328"/>
                    <a:gd name="connsiteY2" fmla="*/ 705293 h 918407"/>
                    <a:gd name="connsiteX3" fmla="*/ 65918 w 267328"/>
                    <a:gd name="connsiteY3" fmla="*/ 307360 h 918407"/>
                    <a:gd name="connsiteX4" fmla="*/ 180218 w 267328"/>
                    <a:gd name="connsiteY4" fmla="*/ 832293 h 918407"/>
                    <a:gd name="connsiteX5" fmla="*/ 180218 w 267328"/>
                    <a:gd name="connsiteY5" fmla="*/ 709526 h 918407"/>
                    <a:gd name="connsiteX6" fmla="*/ 82851 w 267328"/>
                    <a:gd name="connsiteY6" fmla="*/ 307360 h 918407"/>
                    <a:gd name="connsiteX7" fmla="*/ 125185 w 267328"/>
                    <a:gd name="connsiteY7" fmla="*/ 383560 h 918407"/>
                    <a:gd name="connsiteX8" fmla="*/ 2418 w 267328"/>
                    <a:gd name="connsiteY8" fmla="*/ 11026 h 918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7328" h="918407">
                      <a:moveTo>
                        <a:pt x="2418" y="11026"/>
                      </a:moveTo>
                      <a:cubicBezTo>
                        <a:pt x="24290" y="94281"/>
                        <a:pt x="222551" y="767382"/>
                        <a:pt x="256418" y="883093"/>
                      </a:cubicBezTo>
                      <a:cubicBezTo>
                        <a:pt x="290285" y="998804"/>
                        <a:pt x="237368" y="801249"/>
                        <a:pt x="205618" y="705293"/>
                      </a:cubicBezTo>
                      <a:cubicBezTo>
                        <a:pt x="173868" y="609337"/>
                        <a:pt x="70151" y="286193"/>
                        <a:pt x="65918" y="307360"/>
                      </a:cubicBezTo>
                      <a:cubicBezTo>
                        <a:pt x="61685" y="328527"/>
                        <a:pt x="161168" y="765265"/>
                        <a:pt x="180218" y="832293"/>
                      </a:cubicBezTo>
                      <a:cubicBezTo>
                        <a:pt x="199268" y="899321"/>
                        <a:pt x="196446" y="797015"/>
                        <a:pt x="180218" y="709526"/>
                      </a:cubicBezTo>
                      <a:cubicBezTo>
                        <a:pt x="163990" y="622037"/>
                        <a:pt x="92023" y="361688"/>
                        <a:pt x="82851" y="307360"/>
                      </a:cubicBezTo>
                      <a:cubicBezTo>
                        <a:pt x="73679" y="253032"/>
                        <a:pt x="136474" y="425188"/>
                        <a:pt x="125185" y="383560"/>
                      </a:cubicBezTo>
                      <a:cubicBezTo>
                        <a:pt x="113896" y="341932"/>
                        <a:pt x="-19454" y="-72229"/>
                        <a:pt x="2418" y="110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" name="フリーフォーム: 図形 86">
                  <a:extLst>
                    <a:ext uri="{FF2B5EF4-FFF2-40B4-BE49-F238E27FC236}">
                      <a16:creationId xmlns:a16="http://schemas.microsoft.com/office/drawing/2014/main" id="{01DBE773-B186-43FF-82E7-D6E265D4EBEB}"/>
                    </a:ext>
                  </a:extLst>
                </p:cNvPr>
                <p:cNvSpPr/>
                <p:nvPr/>
              </p:nvSpPr>
              <p:spPr>
                <a:xfrm>
                  <a:off x="3822483" y="2917443"/>
                  <a:ext cx="441855" cy="718437"/>
                </a:xfrm>
                <a:custGeom>
                  <a:avLst/>
                  <a:gdLst>
                    <a:gd name="connsiteX0" fmla="*/ 435192 w 441855"/>
                    <a:gd name="connsiteY0" fmla="*/ 3557 h 718437"/>
                    <a:gd name="connsiteX1" fmla="*/ 95467 w 441855"/>
                    <a:gd name="connsiteY1" fmla="*/ 321057 h 718437"/>
                    <a:gd name="connsiteX2" fmla="*/ 285967 w 441855"/>
                    <a:gd name="connsiteY2" fmla="*/ 155957 h 718437"/>
                    <a:gd name="connsiteX3" fmla="*/ 212942 w 441855"/>
                    <a:gd name="connsiteY3" fmla="*/ 235332 h 718437"/>
                    <a:gd name="connsiteX4" fmla="*/ 217 w 441855"/>
                    <a:gd name="connsiteY4" fmla="*/ 717932 h 718437"/>
                    <a:gd name="connsiteX5" fmla="*/ 171667 w 441855"/>
                    <a:gd name="connsiteY5" fmla="*/ 330582 h 718437"/>
                    <a:gd name="connsiteX6" fmla="*/ 120867 w 441855"/>
                    <a:gd name="connsiteY6" fmla="*/ 476632 h 718437"/>
                    <a:gd name="connsiteX7" fmla="*/ 305017 w 441855"/>
                    <a:gd name="connsiteY7" fmla="*/ 168657 h 718437"/>
                    <a:gd name="connsiteX8" fmla="*/ 435192 w 441855"/>
                    <a:gd name="connsiteY8" fmla="*/ 3557 h 718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1855" h="718437">
                      <a:moveTo>
                        <a:pt x="435192" y="3557"/>
                      </a:moveTo>
                      <a:cubicBezTo>
                        <a:pt x="400267" y="28957"/>
                        <a:pt x="120338" y="295657"/>
                        <a:pt x="95467" y="321057"/>
                      </a:cubicBezTo>
                      <a:cubicBezTo>
                        <a:pt x="70596" y="346457"/>
                        <a:pt x="266388" y="170244"/>
                        <a:pt x="285967" y="155957"/>
                      </a:cubicBezTo>
                      <a:cubicBezTo>
                        <a:pt x="305546" y="141670"/>
                        <a:pt x="260567" y="141670"/>
                        <a:pt x="212942" y="235332"/>
                      </a:cubicBezTo>
                      <a:cubicBezTo>
                        <a:pt x="165317" y="328995"/>
                        <a:pt x="7096" y="702057"/>
                        <a:pt x="217" y="717932"/>
                      </a:cubicBezTo>
                      <a:cubicBezTo>
                        <a:pt x="-6662" y="733807"/>
                        <a:pt x="151559" y="370799"/>
                        <a:pt x="171667" y="330582"/>
                      </a:cubicBezTo>
                      <a:cubicBezTo>
                        <a:pt x="191775" y="290365"/>
                        <a:pt x="98642" y="503619"/>
                        <a:pt x="120867" y="476632"/>
                      </a:cubicBezTo>
                      <a:cubicBezTo>
                        <a:pt x="143092" y="449645"/>
                        <a:pt x="251042" y="242740"/>
                        <a:pt x="305017" y="168657"/>
                      </a:cubicBezTo>
                      <a:cubicBezTo>
                        <a:pt x="358992" y="94574"/>
                        <a:pt x="470117" y="-21843"/>
                        <a:pt x="435192" y="355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" name="フリーフォーム: 図形 87">
                  <a:extLst>
                    <a:ext uri="{FF2B5EF4-FFF2-40B4-BE49-F238E27FC236}">
                      <a16:creationId xmlns:a16="http://schemas.microsoft.com/office/drawing/2014/main" id="{26BE3848-67EF-4B78-BF5E-6582467D8644}"/>
                    </a:ext>
                  </a:extLst>
                </p:cNvPr>
                <p:cNvSpPr/>
                <p:nvPr/>
              </p:nvSpPr>
              <p:spPr>
                <a:xfrm>
                  <a:off x="3906821" y="3160077"/>
                  <a:ext cx="169031" cy="457776"/>
                </a:xfrm>
                <a:custGeom>
                  <a:avLst/>
                  <a:gdLst>
                    <a:gd name="connsiteX0" fmla="*/ 163529 w 169031"/>
                    <a:gd name="connsiteY0" fmla="*/ 14923 h 457776"/>
                    <a:gd name="connsiteX1" fmla="*/ 1604 w 169031"/>
                    <a:gd name="connsiteY1" fmla="*/ 453073 h 457776"/>
                    <a:gd name="connsiteX2" fmla="*/ 80979 w 169031"/>
                    <a:gd name="connsiteY2" fmla="*/ 249873 h 457776"/>
                    <a:gd name="connsiteX3" fmla="*/ 87329 w 169031"/>
                    <a:gd name="connsiteY3" fmla="*/ 303848 h 457776"/>
                    <a:gd name="connsiteX4" fmla="*/ 160354 w 169031"/>
                    <a:gd name="connsiteY4" fmla="*/ 126048 h 457776"/>
                    <a:gd name="connsiteX5" fmla="*/ 134954 w 169031"/>
                    <a:gd name="connsiteY5" fmla="*/ 103823 h 457776"/>
                    <a:gd name="connsiteX6" fmla="*/ 163529 w 169031"/>
                    <a:gd name="connsiteY6" fmla="*/ 14923 h 457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9031" h="457776">
                      <a:moveTo>
                        <a:pt x="163529" y="14923"/>
                      </a:moveTo>
                      <a:cubicBezTo>
                        <a:pt x="141304" y="73131"/>
                        <a:pt x="15362" y="413915"/>
                        <a:pt x="1604" y="453073"/>
                      </a:cubicBezTo>
                      <a:cubicBezTo>
                        <a:pt x="-12154" y="492231"/>
                        <a:pt x="66691" y="274744"/>
                        <a:pt x="80979" y="249873"/>
                      </a:cubicBezTo>
                      <a:cubicBezTo>
                        <a:pt x="95266" y="225002"/>
                        <a:pt x="74100" y="324486"/>
                        <a:pt x="87329" y="303848"/>
                      </a:cubicBezTo>
                      <a:cubicBezTo>
                        <a:pt x="100558" y="283210"/>
                        <a:pt x="152417" y="159385"/>
                        <a:pt x="160354" y="126048"/>
                      </a:cubicBezTo>
                      <a:cubicBezTo>
                        <a:pt x="168291" y="92711"/>
                        <a:pt x="136541" y="121285"/>
                        <a:pt x="134954" y="103823"/>
                      </a:cubicBezTo>
                      <a:cubicBezTo>
                        <a:pt x="133367" y="86361"/>
                        <a:pt x="185754" y="-43285"/>
                        <a:pt x="163529" y="149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" name="フリーフォーム: 図形 88">
                  <a:extLst>
                    <a:ext uri="{FF2B5EF4-FFF2-40B4-BE49-F238E27FC236}">
                      <a16:creationId xmlns:a16="http://schemas.microsoft.com/office/drawing/2014/main" id="{87CD5453-8B95-42C6-9075-7C7D62B580F9}"/>
                    </a:ext>
                  </a:extLst>
                </p:cNvPr>
                <p:cNvSpPr/>
                <p:nvPr/>
              </p:nvSpPr>
              <p:spPr>
                <a:xfrm>
                  <a:off x="5228645" y="3668028"/>
                  <a:ext cx="514993" cy="179812"/>
                </a:xfrm>
                <a:custGeom>
                  <a:avLst/>
                  <a:gdLst>
                    <a:gd name="connsiteX0" fmla="*/ 580 w 514993"/>
                    <a:gd name="connsiteY0" fmla="*/ 41960 h 179812"/>
                    <a:gd name="connsiteX1" fmla="*/ 213305 w 514993"/>
                    <a:gd name="connsiteY1" fmla="*/ 56247 h 179812"/>
                    <a:gd name="connsiteX2" fmla="*/ 168855 w 514993"/>
                    <a:gd name="connsiteY2" fmla="*/ 53072 h 179812"/>
                    <a:gd name="connsiteX3" fmla="*/ 368880 w 514993"/>
                    <a:gd name="connsiteY3" fmla="*/ 94347 h 179812"/>
                    <a:gd name="connsiteX4" fmla="*/ 340305 w 514993"/>
                    <a:gd name="connsiteY4" fmla="*/ 87997 h 179812"/>
                    <a:gd name="connsiteX5" fmla="*/ 514930 w 514993"/>
                    <a:gd name="connsiteY5" fmla="*/ 178485 h 179812"/>
                    <a:gd name="connsiteX6" fmla="*/ 360943 w 514993"/>
                    <a:gd name="connsiteY6" fmla="*/ 8622 h 179812"/>
                    <a:gd name="connsiteX7" fmla="*/ 395868 w 514993"/>
                    <a:gd name="connsiteY7" fmla="*/ 43547 h 179812"/>
                    <a:gd name="connsiteX8" fmla="*/ 354593 w 514993"/>
                    <a:gd name="connsiteY8" fmla="*/ 3860 h 179812"/>
                    <a:gd name="connsiteX9" fmla="*/ 294268 w 514993"/>
                    <a:gd name="connsiteY9" fmla="*/ 3860 h 179812"/>
                    <a:gd name="connsiteX10" fmla="*/ 580 w 514993"/>
                    <a:gd name="connsiteY10" fmla="*/ 41960 h 179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14993" h="179812">
                      <a:moveTo>
                        <a:pt x="580" y="41960"/>
                      </a:moveTo>
                      <a:cubicBezTo>
                        <a:pt x="-12914" y="50691"/>
                        <a:pt x="213305" y="56247"/>
                        <a:pt x="213305" y="56247"/>
                      </a:cubicBezTo>
                      <a:cubicBezTo>
                        <a:pt x="241351" y="58099"/>
                        <a:pt x="142926" y="46722"/>
                        <a:pt x="168855" y="53072"/>
                      </a:cubicBezTo>
                      <a:cubicBezTo>
                        <a:pt x="194784" y="59422"/>
                        <a:pt x="340305" y="88526"/>
                        <a:pt x="368880" y="94347"/>
                      </a:cubicBezTo>
                      <a:cubicBezTo>
                        <a:pt x="397455" y="100168"/>
                        <a:pt x="315963" y="73974"/>
                        <a:pt x="340305" y="87997"/>
                      </a:cubicBezTo>
                      <a:cubicBezTo>
                        <a:pt x="364647" y="102020"/>
                        <a:pt x="511490" y="191714"/>
                        <a:pt x="514930" y="178485"/>
                      </a:cubicBezTo>
                      <a:cubicBezTo>
                        <a:pt x="518370" y="165256"/>
                        <a:pt x="380787" y="31112"/>
                        <a:pt x="360943" y="8622"/>
                      </a:cubicBezTo>
                      <a:cubicBezTo>
                        <a:pt x="341099" y="-13868"/>
                        <a:pt x="395868" y="43547"/>
                        <a:pt x="395868" y="43547"/>
                      </a:cubicBezTo>
                      <a:cubicBezTo>
                        <a:pt x="394810" y="42753"/>
                        <a:pt x="371526" y="10474"/>
                        <a:pt x="354593" y="3860"/>
                      </a:cubicBezTo>
                      <a:cubicBezTo>
                        <a:pt x="337660" y="-2755"/>
                        <a:pt x="349830" y="421"/>
                        <a:pt x="294268" y="3860"/>
                      </a:cubicBezTo>
                      <a:cubicBezTo>
                        <a:pt x="238706" y="7299"/>
                        <a:pt x="14074" y="33229"/>
                        <a:pt x="580" y="4196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" name="フリーフォーム: 図形 89">
                  <a:extLst>
                    <a:ext uri="{FF2B5EF4-FFF2-40B4-BE49-F238E27FC236}">
                      <a16:creationId xmlns:a16="http://schemas.microsoft.com/office/drawing/2014/main" id="{C7E69E10-5B45-4BB6-BC71-E2FE2D8D05A9}"/>
                    </a:ext>
                  </a:extLst>
                </p:cNvPr>
                <p:cNvSpPr/>
                <p:nvPr/>
              </p:nvSpPr>
              <p:spPr>
                <a:xfrm>
                  <a:off x="5147563" y="3337455"/>
                  <a:ext cx="910945" cy="329913"/>
                </a:xfrm>
                <a:custGeom>
                  <a:avLst/>
                  <a:gdLst>
                    <a:gd name="connsiteX0" fmla="*/ 3875 w 910945"/>
                    <a:gd name="connsiteY0" fmla="*/ 289983 h 329913"/>
                    <a:gd name="connsiteX1" fmla="*/ 349950 w 910945"/>
                    <a:gd name="connsiteY1" fmla="*/ 318558 h 329913"/>
                    <a:gd name="connsiteX2" fmla="*/ 248350 w 910945"/>
                    <a:gd name="connsiteY2" fmla="*/ 312208 h 329913"/>
                    <a:gd name="connsiteX3" fmla="*/ 705550 w 910945"/>
                    <a:gd name="connsiteY3" fmla="*/ 118533 h 329913"/>
                    <a:gd name="connsiteX4" fmla="*/ 607125 w 910945"/>
                    <a:gd name="connsiteY4" fmla="*/ 161395 h 329913"/>
                    <a:gd name="connsiteX5" fmla="*/ 908750 w 910945"/>
                    <a:gd name="connsiteY5" fmla="*/ 1058 h 329913"/>
                    <a:gd name="connsiteX6" fmla="*/ 729362 w 910945"/>
                    <a:gd name="connsiteY6" fmla="*/ 97895 h 329913"/>
                    <a:gd name="connsiteX7" fmla="*/ 467425 w 910945"/>
                    <a:gd name="connsiteY7" fmla="*/ 216958 h 329913"/>
                    <a:gd name="connsiteX8" fmla="*/ 492825 w 910945"/>
                    <a:gd name="connsiteY8" fmla="*/ 223308 h 329913"/>
                    <a:gd name="connsiteX9" fmla="*/ 280100 w 910945"/>
                    <a:gd name="connsiteY9" fmla="*/ 282045 h 329913"/>
                    <a:gd name="connsiteX10" fmla="*/ 168975 w 910945"/>
                    <a:gd name="connsiteY10" fmla="*/ 323320 h 329913"/>
                    <a:gd name="connsiteX11" fmla="*/ 3875 w 910945"/>
                    <a:gd name="connsiteY11" fmla="*/ 289983 h 329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10945" h="329913">
                      <a:moveTo>
                        <a:pt x="3875" y="289983"/>
                      </a:moveTo>
                      <a:cubicBezTo>
                        <a:pt x="34037" y="289189"/>
                        <a:pt x="309204" y="314854"/>
                        <a:pt x="349950" y="318558"/>
                      </a:cubicBezTo>
                      <a:cubicBezTo>
                        <a:pt x="390696" y="322262"/>
                        <a:pt x="189084" y="345545"/>
                        <a:pt x="248350" y="312208"/>
                      </a:cubicBezTo>
                      <a:cubicBezTo>
                        <a:pt x="307616" y="278871"/>
                        <a:pt x="645754" y="143668"/>
                        <a:pt x="705550" y="118533"/>
                      </a:cubicBezTo>
                      <a:cubicBezTo>
                        <a:pt x="765346" y="93398"/>
                        <a:pt x="573258" y="180974"/>
                        <a:pt x="607125" y="161395"/>
                      </a:cubicBezTo>
                      <a:cubicBezTo>
                        <a:pt x="640992" y="141816"/>
                        <a:pt x="888377" y="11641"/>
                        <a:pt x="908750" y="1058"/>
                      </a:cubicBezTo>
                      <a:cubicBezTo>
                        <a:pt x="929123" y="-9525"/>
                        <a:pt x="802916" y="61912"/>
                        <a:pt x="729362" y="97895"/>
                      </a:cubicBezTo>
                      <a:cubicBezTo>
                        <a:pt x="655808" y="133878"/>
                        <a:pt x="506848" y="196056"/>
                        <a:pt x="467425" y="216958"/>
                      </a:cubicBezTo>
                      <a:cubicBezTo>
                        <a:pt x="428002" y="237860"/>
                        <a:pt x="524046" y="212460"/>
                        <a:pt x="492825" y="223308"/>
                      </a:cubicBezTo>
                      <a:cubicBezTo>
                        <a:pt x="461604" y="234156"/>
                        <a:pt x="334075" y="265376"/>
                        <a:pt x="280100" y="282045"/>
                      </a:cubicBezTo>
                      <a:cubicBezTo>
                        <a:pt x="226125" y="298714"/>
                        <a:pt x="209721" y="322791"/>
                        <a:pt x="168975" y="323320"/>
                      </a:cubicBezTo>
                      <a:cubicBezTo>
                        <a:pt x="128229" y="323849"/>
                        <a:pt x="-26287" y="290777"/>
                        <a:pt x="3875" y="2899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1" name="フリーフォーム: 図形 90">
                  <a:extLst>
                    <a:ext uri="{FF2B5EF4-FFF2-40B4-BE49-F238E27FC236}">
                      <a16:creationId xmlns:a16="http://schemas.microsoft.com/office/drawing/2014/main" id="{84419FA6-F012-40B8-B9E9-34B53879BA97}"/>
                    </a:ext>
                  </a:extLst>
                </p:cNvPr>
                <p:cNvSpPr/>
                <p:nvPr/>
              </p:nvSpPr>
              <p:spPr>
                <a:xfrm>
                  <a:off x="5627688" y="3589338"/>
                  <a:ext cx="282633" cy="104775"/>
                </a:xfrm>
                <a:custGeom>
                  <a:avLst/>
                  <a:gdLst>
                    <a:gd name="connsiteX0" fmla="*/ 0 w 282633"/>
                    <a:gd name="connsiteY0" fmla="*/ 104775 h 104775"/>
                    <a:gd name="connsiteX1" fmla="*/ 282575 w 282633"/>
                    <a:gd name="connsiteY1" fmla="*/ 0 h 104775"/>
                    <a:gd name="connsiteX2" fmla="*/ 0 w 282633"/>
                    <a:gd name="connsiteY2" fmla="*/ 104775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2633" h="104775">
                      <a:moveTo>
                        <a:pt x="0" y="104775"/>
                      </a:moveTo>
                      <a:lnTo>
                        <a:pt x="282575" y="0"/>
                      </a:lnTo>
                      <a:cubicBezTo>
                        <a:pt x="287338" y="529"/>
                        <a:pt x="0" y="104775"/>
                        <a:pt x="0" y="1047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2" name="フリーフォーム: 図形 91">
                  <a:extLst>
                    <a:ext uri="{FF2B5EF4-FFF2-40B4-BE49-F238E27FC236}">
                      <a16:creationId xmlns:a16="http://schemas.microsoft.com/office/drawing/2014/main" id="{A4048AAD-0DA1-42A3-B2D8-AC0D82DD4E2A}"/>
                    </a:ext>
                  </a:extLst>
                </p:cNvPr>
                <p:cNvSpPr/>
                <p:nvPr/>
              </p:nvSpPr>
              <p:spPr>
                <a:xfrm>
                  <a:off x="8598808" y="5285886"/>
                  <a:ext cx="266826" cy="767026"/>
                </a:xfrm>
                <a:custGeom>
                  <a:avLst/>
                  <a:gdLst>
                    <a:gd name="connsiteX0" fmla="*/ 265792 w 266826"/>
                    <a:gd name="connsiteY0" fmla="*/ 489 h 767026"/>
                    <a:gd name="connsiteX1" fmla="*/ 180067 w 266826"/>
                    <a:gd name="connsiteY1" fmla="*/ 184639 h 767026"/>
                    <a:gd name="connsiteX2" fmla="*/ 129267 w 266826"/>
                    <a:gd name="connsiteY2" fmla="*/ 279889 h 767026"/>
                    <a:gd name="connsiteX3" fmla="*/ 46717 w 266826"/>
                    <a:gd name="connsiteY3" fmla="*/ 556114 h 767026"/>
                    <a:gd name="connsiteX4" fmla="*/ 94342 w 266826"/>
                    <a:gd name="connsiteY4" fmla="*/ 378314 h 767026"/>
                    <a:gd name="connsiteX5" fmla="*/ 5442 w 266826"/>
                    <a:gd name="connsiteY5" fmla="*/ 759314 h 767026"/>
                    <a:gd name="connsiteX6" fmla="*/ 21317 w 266826"/>
                    <a:gd name="connsiteY6" fmla="*/ 603739 h 767026"/>
                    <a:gd name="connsiteX7" fmla="*/ 116567 w 266826"/>
                    <a:gd name="connsiteY7" fmla="*/ 244964 h 767026"/>
                    <a:gd name="connsiteX8" fmla="*/ 265792 w 266826"/>
                    <a:gd name="connsiteY8" fmla="*/ 489 h 767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6826" h="767026">
                      <a:moveTo>
                        <a:pt x="265792" y="489"/>
                      </a:moveTo>
                      <a:cubicBezTo>
                        <a:pt x="276375" y="-9565"/>
                        <a:pt x="202821" y="138072"/>
                        <a:pt x="180067" y="184639"/>
                      </a:cubicBezTo>
                      <a:cubicBezTo>
                        <a:pt x="157313" y="231206"/>
                        <a:pt x="151492" y="217976"/>
                        <a:pt x="129267" y="279889"/>
                      </a:cubicBezTo>
                      <a:cubicBezTo>
                        <a:pt x="107042" y="341802"/>
                        <a:pt x="52538" y="539710"/>
                        <a:pt x="46717" y="556114"/>
                      </a:cubicBezTo>
                      <a:cubicBezTo>
                        <a:pt x="40896" y="572518"/>
                        <a:pt x="101221" y="344447"/>
                        <a:pt x="94342" y="378314"/>
                      </a:cubicBezTo>
                      <a:cubicBezTo>
                        <a:pt x="87463" y="412181"/>
                        <a:pt x="17613" y="721743"/>
                        <a:pt x="5442" y="759314"/>
                      </a:cubicBezTo>
                      <a:cubicBezTo>
                        <a:pt x="-6729" y="796885"/>
                        <a:pt x="2796" y="689464"/>
                        <a:pt x="21317" y="603739"/>
                      </a:cubicBezTo>
                      <a:cubicBezTo>
                        <a:pt x="39838" y="518014"/>
                        <a:pt x="75821" y="345506"/>
                        <a:pt x="116567" y="244964"/>
                      </a:cubicBezTo>
                      <a:cubicBezTo>
                        <a:pt x="157313" y="144422"/>
                        <a:pt x="255209" y="10543"/>
                        <a:pt x="265792" y="4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3" name="フリーフォーム: 図形 92">
                  <a:extLst>
                    <a:ext uri="{FF2B5EF4-FFF2-40B4-BE49-F238E27FC236}">
                      <a16:creationId xmlns:a16="http://schemas.microsoft.com/office/drawing/2014/main" id="{A5AD90C1-EBEF-47CE-BE64-9B13CA9277E4}"/>
                    </a:ext>
                  </a:extLst>
                </p:cNvPr>
                <p:cNvSpPr/>
                <p:nvPr/>
              </p:nvSpPr>
              <p:spPr>
                <a:xfrm>
                  <a:off x="8358462" y="5946696"/>
                  <a:ext cx="221822" cy="889721"/>
                </a:xfrm>
                <a:custGeom>
                  <a:avLst/>
                  <a:gdLst>
                    <a:gd name="connsiteX0" fmla="*/ 214038 w 221822"/>
                    <a:gd name="connsiteY0" fmla="*/ 79 h 889721"/>
                    <a:gd name="connsiteX1" fmla="*/ 214038 w 221822"/>
                    <a:gd name="connsiteY1" fmla="*/ 254079 h 889721"/>
                    <a:gd name="connsiteX2" fmla="*/ 115613 w 221822"/>
                    <a:gd name="connsiteY2" fmla="*/ 412829 h 889721"/>
                    <a:gd name="connsiteX3" fmla="*/ 23538 w 221822"/>
                    <a:gd name="connsiteY3" fmla="*/ 733504 h 889721"/>
                    <a:gd name="connsiteX4" fmla="*/ 96563 w 221822"/>
                    <a:gd name="connsiteY4" fmla="*/ 520779 h 889721"/>
                    <a:gd name="connsiteX5" fmla="*/ 1313 w 221822"/>
                    <a:gd name="connsiteY5" fmla="*/ 885904 h 889721"/>
                    <a:gd name="connsiteX6" fmla="*/ 52113 w 221822"/>
                    <a:gd name="connsiteY6" fmla="*/ 682704 h 889721"/>
                    <a:gd name="connsiteX7" fmla="*/ 201338 w 221822"/>
                    <a:gd name="connsiteY7" fmla="*/ 231854 h 889721"/>
                    <a:gd name="connsiteX8" fmla="*/ 214038 w 221822"/>
                    <a:gd name="connsiteY8" fmla="*/ 79 h 889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1822" h="889721">
                      <a:moveTo>
                        <a:pt x="214038" y="79"/>
                      </a:moveTo>
                      <a:cubicBezTo>
                        <a:pt x="216155" y="3783"/>
                        <a:pt x="230442" y="185287"/>
                        <a:pt x="214038" y="254079"/>
                      </a:cubicBezTo>
                      <a:cubicBezTo>
                        <a:pt x="197634" y="322871"/>
                        <a:pt x="147363" y="332925"/>
                        <a:pt x="115613" y="412829"/>
                      </a:cubicBezTo>
                      <a:cubicBezTo>
                        <a:pt x="83863" y="492733"/>
                        <a:pt x="26713" y="715512"/>
                        <a:pt x="23538" y="733504"/>
                      </a:cubicBezTo>
                      <a:cubicBezTo>
                        <a:pt x="20363" y="751496"/>
                        <a:pt x="100267" y="495379"/>
                        <a:pt x="96563" y="520779"/>
                      </a:cubicBezTo>
                      <a:cubicBezTo>
                        <a:pt x="92859" y="546179"/>
                        <a:pt x="8721" y="858917"/>
                        <a:pt x="1313" y="885904"/>
                      </a:cubicBezTo>
                      <a:cubicBezTo>
                        <a:pt x="-6095" y="912891"/>
                        <a:pt x="18775" y="791712"/>
                        <a:pt x="52113" y="682704"/>
                      </a:cubicBezTo>
                      <a:cubicBezTo>
                        <a:pt x="85450" y="573696"/>
                        <a:pt x="173292" y="340862"/>
                        <a:pt x="201338" y="231854"/>
                      </a:cubicBezTo>
                      <a:cubicBezTo>
                        <a:pt x="229384" y="122846"/>
                        <a:pt x="211921" y="-3625"/>
                        <a:pt x="214038" y="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4" name="フリーフォーム: 図形 93">
                  <a:extLst>
                    <a:ext uri="{FF2B5EF4-FFF2-40B4-BE49-F238E27FC236}">
                      <a16:creationId xmlns:a16="http://schemas.microsoft.com/office/drawing/2014/main" id="{DBC347CC-9D88-4C58-8187-07DE4A639D15}"/>
                    </a:ext>
                  </a:extLst>
                </p:cNvPr>
                <p:cNvSpPr/>
                <p:nvPr/>
              </p:nvSpPr>
              <p:spPr>
                <a:xfrm>
                  <a:off x="8077108" y="5450191"/>
                  <a:ext cx="254731" cy="758783"/>
                </a:xfrm>
                <a:custGeom>
                  <a:avLst/>
                  <a:gdLst>
                    <a:gd name="connsiteX0" fmla="*/ 92 w 254731"/>
                    <a:gd name="connsiteY0" fmla="*/ 1284 h 758783"/>
                    <a:gd name="connsiteX1" fmla="*/ 95342 w 254731"/>
                    <a:gd name="connsiteY1" fmla="*/ 236234 h 758783"/>
                    <a:gd name="connsiteX2" fmla="*/ 114392 w 254731"/>
                    <a:gd name="connsiteY2" fmla="*/ 464834 h 758783"/>
                    <a:gd name="connsiteX3" fmla="*/ 250917 w 254731"/>
                    <a:gd name="connsiteY3" fmla="*/ 750584 h 758783"/>
                    <a:gd name="connsiteX4" fmla="*/ 209642 w 254731"/>
                    <a:gd name="connsiteY4" fmla="*/ 661684 h 758783"/>
                    <a:gd name="connsiteX5" fmla="*/ 133442 w 254731"/>
                    <a:gd name="connsiteY5" fmla="*/ 458484 h 758783"/>
                    <a:gd name="connsiteX6" fmla="*/ 114392 w 254731"/>
                    <a:gd name="connsiteY6" fmla="*/ 344184 h 758783"/>
                    <a:gd name="connsiteX7" fmla="*/ 92 w 254731"/>
                    <a:gd name="connsiteY7" fmla="*/ 1284 h 758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4731" h="758783">
                      <a:moveTo>
                        <a:pt x="92" y="1284"/>
                      </a:moveTo>
                      <a:cubicBezTo>
                        <a:pt x="-3083" y="-16708"/>
                        <a:pt x="76292" y="158976"/>
                        <a:pt x="95342" y="236234"/>
                      </a:cubicBezTo>
                      <a:cubicBezTo>
                        <a:pt x="114392" y="313492"/>
                        <a:pt x="88463" y="379109"/>
                        <a:pt x="114392" y="464834"/>
                      </a:cubicBezTo>
                      <a:cubicBezTo>
                        <a:pt x="140321" y="550559"/>
                        <a:pt x="235042" y="717776"/>
                        <a:pt x="250917" y="750584"/>
                      </a:cubicBezTo>
                      <a:cubicBezTo>
                        <a:pt x="266792" y="783392"/>
                        <a:pt x="229221" y="710367"/>
                        <a:pt x="209642" y="661684"/>
                      </a:cubicBezTo>
                      <a:cubicBezTo>
                        <a:pt x="190063" y="613001"/>
                        <a:pt x="149317" y="511401"/>
                        <a:pt x="133442" y="458484"/>
                      </a:cubicBezTo>
                      <a:cubicBezTo>
                        <a:pt x="117567" y="405567"/>
                        <a:pt x="133442" y="416151"/>
                        <a:pt x="114392" y="344184"/>
                      </a:cubicBezTo>
                      <a:cubicBezTo>
                        <a:pt x="95342" y="272217"/>
                        <a:pt x="3267" y="19276"/>
                        <a:pt x="92" y="128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5" name="フリーフォーム: 図形 94">
                  <a:extLst>
                    <a:ext uri="{FF2B5EF4-FFF2-40B4-BE49-F238E27FC236}">
                      <a16:creationId xmlns:a16="http://schemas.microsoft.com/office/drawing/2014/main" id="{C4FA61E4-0F3B-4AC0-9F58-BE29A3CFDA60}"/>
                    </a:ext>
                  </a:extLst>
                </p:cNvPr>
                <p:cNvSpPr/>
                <p:nvPr/>
              </p:nvSpPr>
              <p:spPr>
                <a:xfrm>
                  <a:off x="7623100" y="5003098"/>
                  <a:ext cx="474613" cy="447884"/>
                </a:xfrm>
                <a:custGeom>
                  <a:avLst/>
                  <a:gdLst>
                    <a:gd name="connsiteX0" fmla="*/ 75 w 474613"/>
                    <a:gd name="connsiteY0" fmla="*/ 702 h 447884"/>
                    <a:gd name="connsiteX1" fmla="*/ 238200 w 474613"/>
                    <a:gd name="connsiteY1" fmla="*/ 149927 h 447884"/>
                    <a:gd name="connsiteX2" fmla="*/ 219150 w 474613"/>
                    <a:gd name="connsiteY2" fmla="*/ 121352 h 447884"/>
                    <a:gd name="connsiteX3" fmla="*/ 460450 w 474613"/>
                    <a:gd name="connsiteY3" fmla="*/ 435677 h 447884"/>
                    <a:gd name="connsiteX4" fmla="*/ 428700 w 474613"/>
                    <a:gd name="connsiteY4" fmla="*/ 362652 h 447884"/>
                    <a:gd name="connsiteX5" fmla="*/ 282650 w 474613"/>
                    <a:gd name="connsiteY5" fmla="*/ 165802 h 447884"/>
                    <a:gd name="connsiteX6" fmla="*/ 212800 w 474613"/>
                    <a:gd name="connsiteY6" fmla="*/ 95952 h 447884"/>
                    <a:gd name="connsiteX7" fmla="*/ 75 w 474613"/>
                    <a:gd name="connsiteY7" fmla="*/ 702 h 447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4613" h="447884">
                      <a:moveTo>
                        <a:pt x="75" y="702"/>
                      </a:moveTo>
                      <a:cubicBezTo>
                        <a:pt x="4308" y="9698"/>
                        <a:pt x="201687" y="129819"/>
                        <a:pt x="238200" y="149927"/>
                      </a:cubicBezTo>
                      <a:cubicBezTo>
                        <a:pt x="274713" y="170035"/>
                        <a:pt x="182108" y="73727"/>
                        <a:pt x="219150" y="121352"/>
                      </a:cubicBezTo>
                      <a:cubicBezTo>
                        <a:pt x="256192" y="168977"/>
                        <a:pt x="425525" y="395460"/>
                        <a:pt x="460450" y="435677"/>
                      </a:cubicBezTo>
                      <a:cubicBezTo>
                        <a:pt x="495375" y="475894"/>
                        <a:pt x="458333" y="407631"/>
                        <a:pt x="428700" y="362652"/>
                      </a:cubicBezTo>
                      <a:cubicBezTo>
                        <a:pt x="399067" y="317673"/>
                        <a:pt x="318633" y="210252"/>
                        <a:pt x="282650" y="165802"/>
                      </a:cubicBezTo>
                      <a:cubicBezTo>
                        <a:pt x="246667" y="121352"/>
                        <a:pt x="254075" y="120294"/>
                        <a:pt x="212800" y="95952"/>
                      </a:cubicBezTo>
                      <a:cubicBezTo>
                        <a:pt x="171525" y="71610"/>
                        <a:pt x="-4158" y="-8294"/>
                        <a:pt x="75" y="70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6" name="フリーフォーム: 図形 95">
                  <a:extLst>
                    <a:ext uri="{FF2B5EF4-FFF2-40B4-BE49-F238E27FC236}">
                      <a16:creationId xmlns:a16="http://schemas.microsoft.com/office/drawing/2014/main" id="{7384969B-12A3-43F7-A92D-1FB892C58B66}"/>
                    </a:ext>
                  </a:extLst>
                </p:cNvPr>
                <p:cNvSpPr/>
                <p:nvPr/>
              </p:nvSpPr>
              <p:spPr>
                <a:xfrm>
                  <a:off x="7768673" y="5620544"/>
                  <a:ext cx="92627" cy="361237"/>
                </a:xfrm>
                <a:custGeom>
                  <a:avLst/>
                  <a:gdLst>
                    <a:gd name="connsiteX0" fmla="*/ 92627 w 92627"/>
                    <a:gd name="connsiteY0" fmla="*/ 2381 h 361237"/>
                    <a:gd name="connsiteX1" fmla="*/ 552 w 92627"/>
                    <a:gd name="connsiteY1" fmla="*/ 65881 h 361237"/>
                    <a:gd name="connsiteX2" fmla="*/ 54527 w 92627"/>
                    <a:gd name="connsiteY2" fmla="*/ 237331 h 361237"/>
                    <a:gd name="connsiteX3" fmla="*/ 60877 w 92627"/>
                    <a:gd name="connsiteY3" fmla="*/ 357981 h 361237"/>
                    <a:gd name="connsiteX4" fmla="*/ 54527 w 92627"/>
                    <a:gd name="connsiteY4" fmla="*/ 310356 h 361237"/>
                    <a:gd name="connsiteX5" fmla="*/ 552 w 92627"/>
                    <a:gd name="connsiteY5" fmla="*/ 138906 h 361237"/>
                    <a:gd name="connsiteX6" fmla="*/ 92627 w 92627"/>
                    <a:gd name="connsiteY6" fmla="*/ 2381 h 361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627" h="361237">
                      <a:moveTo>
                        <a:pt x="92627" y="2381"/>
                      </a:moveTo>
                      <a:cubicBezTo>
                        <a:pt x="92627" y="-9790"/>
                        <a:pt x="6902" y="26723"/>
                        <a:pt x="552" y="65881"/>
                      </a:cubicBezTo>
                      <a:cubicBezTo>
                        <a:pt x="-5798" y="105039"/>
                        <a:pt x="44473" y="188648"/>
                        <a:pt x="54527" y="237331"/>
                      </a:cubicBezTo>
                      <a:cubicBezTo>
                        <a:pt x="64581" y="286014"/>
                        <a:pt x="60877" y="345810"/>
                        <a:pt x="60877" y="357981"/>
                      </a:cubicBezTo>
                      <a:cubicBezTo>
                        <a:pt x="60877" y="370152"/>
                        <a:pt x="64581" y="346868"/>
                        <a:pt x="54527" y="310356"/>
                      </a:cubicBezTo>
                      <a:cubicBezTo>
                        <a:pt x="44473" y="273844"/>
                        <a:pt x="-506" y="191293"/>
                        <a:pt x="552" y="138906"/>
                      </a:cubicBezTo>
                      <a:cubicBezTo>
                        <a:pt x="1610" y="86519"/>
                        <a:pt x="92627" y="14552"/>
                        <a:pt x="92627" y="23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7" name="フリーフォーム: 図形 96">
                  <a:extLst>
                    <a:ext uri="{FF2B5EF4-FFF2-40B4-BE49-F238E27FC236}">
                      <a16:creationId xmlns:a16="http://schemas.microsoft.com/office/drawing/2014/main" id="{1B5AE519-F070-452E-89DD-327A481E320F}"/>
                    </a:ext>
                  </a:extLst>
                </p:cNvPr>
                <p:cNvSpPr/>
                <p:nvPr/>
              </p:nvSpPr>
              <p:spPr>
                <a:xfrm>
                  <a:off x="7619220" y="5333920"/>
                  <a:ext cx="171637" cy="349336"/>
                </a:xfrm>
                <a:custGeom>
                  <a:avLst/>
                  <a:gdLst>
                    <a:gd name="connsiteX0" fmla="*/ 26180 w 171637"/>
                    <a:gd name="connsiteY0" fmla="*/ 80 h 349336"/>
                    <a:gd name="connsiteX1" fmla="*/ 780 w 171637"/>
                    <a:gd name="connsiteY1" fmla="*/ 95330 h 349336"/>
                    <a:gd name="connsiteX2" fmla="*/ 61105 w 171637"/>
                    <a:gd name="connsiteY2" fmla="*/ 209630 h 349336"/>
                    <a:gd name="connsiteX3" fmla="*/ 153180 w 171637"/>
                    <a:gd name="connsiteY3" fmla="*/ 298530 h 349336"/>
                    <a:gd name="connsiteX4" fmla="*/ 169055 w 171637"/>
                    <a:gd name="connsiteY4" fmla="*/ 349330 h 349336"/>
                    <a:gd name="connsiteX5" fmla="*/ 165880 w 171637"/>
                    <a:gd name="connsiteY5" fmla="*/ 301705 h 349336"/>
                    <a:gd name="connsiteX6" fmla="*/ 115080 w 171637"/>
                    <a:gd name="connsiteY6" fmla="*/ 247730 h 349336"/>
                    <a:gd name="connsiteX7" fmla="*/ 61105 w 171637"/>
                    <a:gd name="connsiteY7" fmla="*/ 171530 h 349336"/>
                    <a:gd name="connsiteX8" fmla="*/ 16655 w 171637"/>
                    <a:gd name="connsiteY8" fmla="*/ 111205 h 349336"/>
                    <a:gd name="connsiteX9" fmla="*/ 26180 w 171637"/>
                    <a:gd name="connsiteY9" fmla="*/ 80 h 349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1637" h="349336">
                      <a:moveTo>
                        <a:pt x="26180" y="80"/>
                      </a:moveTo>
                      <a:cubicBezTo>
                        <a:pt x="23534" y="-2566"/>
                        <a:pt x="-5041" y="60405"/>
                        <a:pt x="780" y="95330"/>
                      </a:cubicBezTo>
                      <a:cubicBezTo>
                        <a:pt x="6601" y="130255"/>
                        <a:pt x="35705" y="175763"/>
                        <a:pt x="61105" y="209630"/>
                      </a:cubicBezTo>
                      <a:cubicBezTo>
                        <a:pt x="86505" y="243497"/>
                        <a:pt x="135188" y="275247"/>
                        <a:pt x="153180" y="298530"/>
                      </a:cubicBezTo>
                      <a:cubicBezTo>
                        <a:pt x="171172" y="321813"/>
                        <a:pt x="166938" y="348801"/>
                        <a:pt x="169055" y="349330"/>
                      </a:cubicBezTo>
                      <a:cubicBezTo>
                        <a:pt x="171172" y="349859"/>
                        <a:pt x="174876" y="318638"/>
                        <a:pt x="165880" y="301705"/>
                      </a:cubicBezTo>
                      <a:cubicBezTo>
                        <a:pt x="156884" y="284772"/>
                        <a:pt x="132542" y="269426"/>
                        <a:pt x="115080" y="247730"/>
                      </a:cubicBezTo>
                      <a:cubicBezTo>
                        <a:pt x="97618" y="226034"/>
                        <a:pt x="77509" y="194284"/>
                        <a:pt x="61105" y="171530"/>
                      </a:cubicBezTo>
                      <a:cubicBezTo>
                        <a:pt x="44701" y="148776"/>
                        <a:pt x="23005" y="135017"/>
                        <a:pt x="16655" y="111205"/>
                      </a:cubicBezTo>
                      <a:cubicBezTo>
                        <a:pt x="10305" y="87393"/>
                        <a:pt x="28826" y="2726"/>
                        <a:pt x="26180" y="8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8" name="フリーフォーム: 図形 97">
                  <a:extLst>
                    <a:ext uri="{FF2B5EF4-FFF2-40B4-BE49-F238E27FC236}">
                      <a16:creationId xmlns:a16="http://schemas.microsoft.com/office/drawing/2014/main" id="{3504E6E8-CC08-4F62-9C27-D099DD3B3728}"/>
                    </a:ext>
                  </a:extLst>
                </p:cNvPr>
                <p:cNvSpPr/>
                <p:nvPr/>
              </p:nvSpPr>
              <p:spPr>
                <a:xfrm>
                  <a:off x="7272244" y="4990864"/>
                  <a:ext cx="363841" cy="379657"/>
                </a:xfrm>
                <a:custGeom>
                  <a:avLst/>
                  <a:gdLst>
                    <a:gd name="connsiteX0" fmla="*/ 94 w 363841"/>
                    <a:gd name="connsiteY0" fmla="*/ 236 h 379657"/>
                    <a:gd name="connsiteX1" fmla="*/ 58831 w 363841"/>
                    <a:gd name="connsiteY1" fmla="*/ 127236 h 379657"/>
                    <a:gd name="connsiteX2" fmla="*/ 44544 w 363841"/>
                    <a:gd name="connsiteY2" fmla="*/ 119299 h 379657"/>
                    <a:gd name="connsiteX3" fmla="*/ 165194 w 363841"/>
                    <a:gd name="connsiteY3" fmla="*/ 271699 h 379657"/>
                    <a:gd name="connsiteX4" fmla="*/ 249331 w 363841"/>
                    <a:gd name="connsiteY4" fmla="*/ 336786 h 379657"/>
                    <a:gd name="connsiteX5" fmla="*/ 363631 w 363841"/>
                    <a:gd name="connsiteY5" fmla="*/ 379649 h 379657"/>
                    <a:gd name="connsiteX6" fmla="*/ 274731 w 363841"/>
                    <a:gd name="connsiteY6" fmla="*/ 333611 h 379657"/>
                    <a:gd name="connsiteX7" fmla="*/ 168369 w 363841"/>
                    <a:gd name="connsiteY7" fmla="*/ 241536 h 379657"/>
                    <a:gd name="connsiteX8" fmla="*/ 74706 w 363841"/>
                    <a:gd name="connsiteY8" fmla="*/ 163749 h 379657"/>
                    <a:gd name="connsiteX9" fmla="*/ 94 w 363841"/>
                    <a:gd name="connsiteY9" fmla="*/ 236 h 379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3841" h="379657">
                      <a:moveTo>
                        <a:pt x="94" y="236"/>
                      </a:moveTo>
                      <a:cubicBezTo>
                        <a:pt x="-2552" y="-5849"/>
                        <a:pt x="51423" y="107392"/>
                        <a:pt x="58831" y="127236"/>
                      </a:cubicBezTo>
                      <a:cubicBezTo>
                        <a:pt x="66239" y="147080"/>
                        <a:pt x="26817" y="95222"/>
                        <a:pt x="44544" y="119299"/>
                      </a:cubicBezTo>
                      <a:cubicBezTo>
                        <a:pt x="62271" y="143376"/>
                        <a:pt x="131063" y="235451"/>
                        <a:pt x="165194" y="271699"/>
                      </a:cubicBezTo>
                      <a:cubicBezTo>
                        <a:pt x="199325" y="307947"/>
                        <a:pt x="216258" y="318794"/>
                        <a:pt x="249331" y="336786"/>
                      </a:cubicBezTo>
                      <a:cubicBezTo>
                        <a:pt x="282404" y="354778"/>
                        <a:pt x="359398" y="380178"/>
                        <a:pt x="363631" y="379649"/>
                      </a:cubicBezTo>
                      <a:cubicBezTo>
                        <a:pt x="367864" y="379120"/>
                        <a:pt x="307275" y="356630"/>
                        <a:pt x="274731" y="333611"/>
                      </a:cubicBezTo>
                      <a:cubicBezTo>
                        <a:pt x="242187" y="310592"/>
                        <a:pt x="201707" y="269846"/>
                        <a:pt x="168369" y="241536"/>
                      </a:cubicBezTo>
                      <a:cubicBezTo>
                        <a:pt x="135032" y="213226"/>
                        <a:pt x="103546" y="202907"/>
                        <a:pt x="74706" y="163749"/>
                      </a:cubicBezTo>
                      <a:cubicBezTo>
                        <a:pt x="45866" y="124591"/>
                        <a:pt x="2740" y="6321"/>
                        <a:pt x="94" y="2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" name="フリーフォーム: 図形 98">
                  <a:extLst>
                    <a:ext uri="{FF2B5EF4-FFF2-40B4-BE49-F238E27FC236}">
                      <a16:creationId xmlns:a16="http://schemas.microsoft.com/office/drawing/2014/main" id="{F0D91189-5E06-4060-B057-64E6C3392A06}"/>
                    </a:ext>
                  </a:extLst>
                </p:cNvPr>
                <p:cNvSpPr/>
                <p:nvPr/>
              </p:nvSpPr>
              <p:spPr>
                <a:xfrm>
                  <a:off x="7303593" y="4959194"/>
                  <a:ext cx="295495" cy="83372"/>
                </a:xfrm>
                <a:custGeom>
                  <a:avLst/>
                  <a:gdLst>
                    <a:gd name="connsiteX0" fmla="*/ 495 w 295495"/>
                    <a:gd name="connsiteY0" fmla="*/ 156 h 83372"/>
                    <a:gd name="connsiteX1" fmla="*/ 138607 w 295495"/>
                    <a:gd name="connsiteY1" fmla="*/ 82706 h 83372"/>
                    <a:gd name="connsiteX2" fmla="*/ 292595 w 295495"/>
                    <a:gd name="connsiteY2" fmla="*/ 39844 h 83372"/>
                    <a:gd name="connsiteX3" fmla="*/ 232270 w 295495"/>
                    <a:gd name="connsiteY3" fmla="*/ 54131 h 83372"/>
                    <a:gd name="connsiteX4" fmla="*/ 144957 w 295495"/>
                    <a:gd name="connsiteY4" fmla="*/ 62069 h 83372"/>
                    <a:gd name="connsiteX5" fmla="*/ 94157 w 295495"/>
                    <a:gd name="connsiteY5" fmla="*/ 62069 h 83372"/>
                    <a:gd name="connsiteX6" fmla="*/ 495 w 295495"/>
                    <a:gd name="connsiteY6" fmla="*/ 156 h 83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5495" h="83372">
                      <a:moveTo>
                        <a:pt x="495" y="156"/>
                      </a:moveTo>
                      <a:cubicBezTo>
                        <a:pt x="7903" y="3596"/>
                        <a:pt x="89924" y="76091"/>
                        <a:pt x="138607" y="82706"/>
                      </a:cubicBezTo>
                      <a:cubicBezTo>
                        <a:pt x="187290" y="89321"/>
                        <a:pt x="276985" y="44606"/>
                        <a:pt x="292595" y="39844"/>
                      </a:cubicBezTo>
                      <a:cubicBezTo>
                        <a:pt x="308205" y="35082"/>
                        <a:pt x="256876" y="50427"/>
                        <a:pt x="232270" y="54131"/>
                      </a:cubicBezTo>
                      <a:cubicBezTo>
                        <a:pt x="207664" y="57835"/>
                        <a:pt x="167976" y="60746"/>
                        <a:pt x="144957" y="62069"/>
                      </a:cubicBezTo>
                      <a:cubicBezTo>
                        <a:pt x="121938" y="63392"/>
                        <a:pt x="117440" y="73181"/>
                        <a:pt x="94157" y="62069"/>
                      </a:cubicBezTo>
                      <a:cubicBezTo>
                        <a:pt x="70874" y="50957"/>
                        <a:pt x="-6913" y="-3284"/>
                        <a:pt x="495" y="1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0" name="フリーフォーム: 図形 99">
                  <a:extLst>
                    <a:ext uri="{FF2B5EF4-FFF2-40B4-BE49-F238E27FC236}">
                      <a16:creationId xmlns:a16="http://schemas.microsoft.com/office/drawing/2014/main" id="{D62D1E8B-4FE0-45A7-8560-00D861D49101}"/>
                    </a:ext>
                  </a:extLst>
                </p:cNvPr>
                <p:cNvSpPr/>
                <p:nvPr/>
              </p:nvSpPr>
              <p:spPr>
                <a:xfrm>
                  <a:off x="7377113" y="4876768"/>
                  <a:ext cx="275051" cy="140348"/>
                </a:xfrm>
                <a:custGeom>
                  <a:avLst/>
                  <a:gdLst>
                    <a:gd name="connsiteX0" fmla="*/ 0 w 275051"/>
                    <a:gd name="connsiteY0" fmla="*/ 32 h 140348"/>
                    <a:gd name="connsiteX1" fmla="*/ 158750 w 275051"/>
                    <a:gd name="connsiteY1" fmla="*/ 96870 h 140348"/>
                    <a:gd name="connsiteX2" fmla="*/ 273050 w 275051"/>
                    <a:gd name="connsiteY2" fmla="*/ 139732 h 140348"/>
                    <a:gd name="connsiteX3" fmla="*/ 225425 w 275051"/>
                    <a:gd name="connsiteY3" fmla="*/ 119095 h 140348"/>
                    <a:gd name="connsiteX4" fmla="*/ 147637 w 275051"/>
                    <a:gd name="connsiteY4" fmla="*/ 76232 h 140348"/>
                    <a:gd name="connsiteX5" fmla="*/ 160337 w 275051"/>
                    <a:gd name="connsiteY5" fmla="*/ 85757 h 140348"/>
                    <a:gd name="connsiteX6" fmla="*/ 0 w 275051"/>
                    <a:gd name="connsiteY6" fmla="*/ 32 h 140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5051" h="140348">
                      <a:moveTo>
                        <a:pt x="0" y="32"/>
                      </a:moveTo>
                      <a:cubicBezTo>
                        <a:pt x="-264" y="1884"/>
                        <a:pt x="113242" y="73587"/>
                        <a:pt x="158750" y="96870"/>
                      </a:cubicBezTo>
                      <a:cubicBezTo>
                        <a:pt x="204258" y="120153"/>
                        <a:pt x="261938" y="136028"/>
                        <a:pt x="273050" y="139732"/>
                      </a:cubicBezTo>
                      <a:cubicBezTo>
                        <a:pt x="284162" y="143436"/>
                        <a:pt x="246327" y="129678"/>
                        <a:pt x="225425" y="119095"/>
                      </a:cubicBezTo>
                      <a:cubicBezTo>
                        <a:pt x="204523" y="108512"/>
                        <a:pt x="158485" y="81788"/>
                        <a:pt x="147637" y="76232"/>
                      </a:cubicBezTo>
                      <a:cubicBezTo>
                        <a:pt x="136789" y="70676"/>
                        <a:pt x="182562" y="95811"/>
                        <a:pt x="160337" y="85757"/>
                      </a:cubicBezTo>
                      <a:cubicBezTo>
                        <a:pt x="138112" y="75703"/>
                        <a:pt x="264" y="-1820"/>
                        <a:pt x="0" y="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1" name="フリーフォーム: 図形 100">
                  <a:extLst>
                    <a:ext uri="{FF2B5EF4-FFF2-40B4-BE49-F238E27FC236}">
                      <a16:creationId xmlns:a16="http://schemas.microsoft.com/office/drawing/2014/main" id="{A0CF1F33-1761-43EF-9349-825488EFE00B}"/>
                    </a:ext>
                  </a:extLst>
                </p:cNvPr>
                <p:cNvSpPr/>
                <p:nvPr/>
              </p:nvSpPr>
              <p:spPr>
                <a:xfrm>
                  <a:off x="7332663" y="4946599"/>
                  <a:ext cx="210720" cy="52435"/>
                </a:xfrm>
                <a:custGeom>
                  <a:avLst/>
                  <a:gdLst>
                    <a:gd name="connsiteX0" fmla="*/ 0 w 210720"/>
                    <a:gd name="connsiteY0" fmla="*/ 51 h 52435"/>
                    <a:gd name="connsiteX1" fmla="*/ 111125 w 210720"/>
                    <a:gd name="connsiteY1" fmla="*/ 50851 h 52435"/>
                    <a:gd name="connsiteX2" fmla="*/ 209550 w 210720"/>
                    <a:gd name="connsiteY2" fmla="*/ 39739 h 52435"/>
                    <a:gd name="connsiteX3" fmla="*/ 161925 w 210720"/>
                    <a:gd name="connsiteY3" fmla="*/ 41326 h 52435"/>
                    <a:gd name="connsiteX4" fmla="*/ 111125 w 210720"/>
                    <a:gd name="connsiteY4" fmla="*/ 41326 h 52435"/>
                    <a:gd name="connsiteX5" fmla="*/ 0 w 210720"/>
                    <a:gd name="connsiteY5" fmla="*/ 51 h 52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0720" h="52435">
                      <a:moveTo>
                        <a:pt x="0" y="51"/>
                      </a:moveTo>
                      <a:cubicBezTo>
                        <a:pt x="0" y="1638"/>
                        <a:pt x="76200" y="44236"/>
                        <a:pt x="111125" y="50851"/>
                      </a:cubicBezTo>
                      <a:cubicBezTo>
                        <a:pt x="146050" y="57466"/>
                        <a:pt x="201083" y="41326"/>
                        <a:pt x="209550" y="39739"/>
                      </a:cubicBezTo>
                      <a:cubicBezTo>
                        <a:pt x="218017" y="38152"/>
                        <a:pt x="178329" y="41062"/>
                        <a:pt x="161925" y="41326"/>
                      </a:cubicBezTo>
                      <a:cubicBezTo>
                        <a:pt x="145521" y="41591"/>
                        <a:pt x="134408" y="48470"/>
                        <a:pt x="111125" y="41326"/>
                      </a:cubicBezTo>
                      <a:cubicBezTo>
                        <a:pt x="87842" y="34182"/>
                        <a:pt x="0" y="-1536"/>
                        <a:pt x="0" y="5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" name="フリーフォーム: 図形 101">
                  <a:extLst>
                    <a:ext uri="{FF2B5EF4-FFF2-40B4-BE49-F238E27FC236}">
                      <a16:creationId xmlns:a16="http://schemas.microsoft.com/office/drawing/2014/main" id="{34721F84-C9E0-4AD0-B6CE-020A6171DB34}"/>
                    </a:ext>
                  </a:extLst>
                </p:cNvPr>
                <p:cNvSpPr/>
                <p:nvPr/>
              </p:nvSpPr>
              <p:spPr>
                <a:xfrm>
                  <a:off x="7789079" y="5970719"/>
                  <a:ext cx="190668" cy="133839"/>
                </a:xfrm>
                <a:custGeom>
                  <a:avLst/>
                  <a:gdLst>
                    <a:gd name="connsiteX0" fmla="*/ 254 w 190668"/>
                    <a:gd name="connsiteY0" fmla="*/ 398 h 133839"/>
                    <a:gd name="connsiteX1" fmla="*/ 156888 w 190668"/>
                    <a:gd name="connsiteY1" fmla="*/ 123164 h 133839"/>
                    <a:gd name="connsiteX2" fmla="*/ 188638 w 190668"/>
                    <a:gd name="connsiteY2" fmla="*/ 123164 h 133839"/>
                    <a:gd name="connsiteX3" fmla="*/ 120904 w 190668"/>
                    <a:gd name="connsiteY3" fmla="*/ 85064 h 133839"/>
                    <a:gd name="connsiteX4" fmla="*/ 254 w 190668"/>
                    <a:gd name="connsiteY4" fmla="*/ 398 h 133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668" h="133839">
                      <a:moveTo>
                        <a:pt x="254" y="398"/>
                      </a:moveTo>
                      <a:cubicBezTo>
                        <a:pt x="6251" y="6748"/>
                        <a:pt x="125491" y="102703"/>
                        <a:pt x="156888" y="123164"/>
                      </a:cubicBezTo>
                      <a:cubicBezTo>
                        <a:pt x="188285" y="143625"/>
                        <a:pt x="194635" y="129514"/>
                        <a:pt x="188638" y="123164"/>
                      </a:cubicBezTo>
                      <a:cubicBezTo>
                        <a:pt x="182641" y="116814"/>
                        <a:pt x="145951" y="104819"/>
                        <a:pt x="120904" y="85064"/>
                      </a:cubicBezTo>
                      <a:cubicBezTo>
                        <a:pt x="95857" y="65309"/>
                        <a:pt x="-5743" y="-5952"/>
                        <a:pt x="254" y="39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" name="フリーフォーム: 図形 102">
                  <a:extLst>
                    <a:ext uri="{FF2B5EF4-FFF2-40B4-BE49-F238E27FC236}">
                      <a16:creationId xmlns:a16="http://schemas.microsoft.com/office/drawing/2014/main" id="{765CD320-0EE0-4EBF-9A40-59D07DDC0D31}"/>
                    </a:ext>
                  </a:extLst>
                </p:cNvPr>
                <p:cNvSpPr/>
                <p:nvPr/>
              </p:nvSpPr>
              <p:spPr>
                <a:xfrm>
                  <a:off x="7692802" y="5938849"/>
                  <a:ext cx="135192" cy="512139"/>
                </a:xfrm>
                <a:custGeom>
                  <a:avLst/>
                  <a:gdLst>
                    <a:gd name="connsiteX0" fmla="*/ 134631 w 135192"/>
                    <a:gd name="connsiteY0" fmla="*/ 518 h 512139"/>
                    <a:gd name="connsiteX1" fmla="*/ 56315 w 135192"/>
                    <a:gd name="connsiteY1" fmla="*/ 169851 h 512139"/>
                    <a:gd name="connsiteX2" fmla="*/ 28798 w 135192"/>
                    <a:gd name="connsiteY2" fmla="*/ 271451 h 512139"/>
                    <a:gd name="connsiteX3" fmla="*/ 3398 w 135192"/>
                    <a:gd name="connsiteY3" fmla="*/ 332834 h 512139"/>
                    <a:gd name="connsiteX4" fmla="*/ 109231 w 135192"/>
                    <a:gd name="connsiteY4" fmla="*/ 508518 h 512139"/>
                    <a:gd name="connsiteX5" fmla="*/ 54198 w 135192"/>
                    <a:gd name="connsiteY5" fmla="*/ 447134 h 512139"/>
                    <a:gd name="connsiteX6" fmla="*/ 18215 w 135192"/>
                    <a:gd name="connsiteY6" fmla="*/ 394218 h 512139"/>
                    <a:gd name="connsiteX7" fmla="*/ 13981 w 135192"/>
                    <a:gd name="connsiteY7" fmla="*/ 303201 h 512139"/>
                    <a:gd name="connsiteX8" fmla="*/ 11865 w 135192"/>
                    <a:gd name="connsiteY8" fmla="*/ 229118 h 512139"/>
                    <a:gd name="connsiteX9" fmla="*/ 134631 w 135192"/>
                    <a:gd name="connsiteY9" fmla="*/ 518 h 512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5192" h="512139">
                      <a:moveTo>
                        <a:pt x="134631" y="518"/>
                      </a:moveTo>
                      <a:cubicBezTo>
                        <a:pt x="142039" y="-9360"/>
                        <a:pt x="73954" y="124696"/>
                        <a:pt x="56315" y="169851"/>
                      </a:cubicBezTo>
                      <a:cubicBezTo>
                        <a:pt x="38676" y="215007"/>
                        <a:pt x="37617" y="244287"/>
                        <a:pt x="28798" y="271451"/>
                      </a:cubicBezTo>
                      <a:cubicBezTo>
                        <a:pt x="19978" y="298615"/>
                        <a:pt x="-10008" y="293323"/>
                        <a:pt x="3398" y="332834"/>
                      </a:cubicBezTo>
                      <a:cubicBezTo>
                        <a:pt x="16803" y="372345"/>
                        <a:pt x="100764" y="489468"/>
                        <a:pt x="109231" y="508518"/>
                      </a:cubicBezTo>
                      <a:cubicBezTo>
                        <a:pt x="117698" y="527568"/>
                        <a:pt x="69367" y="466184"/>
                        <a:pt x="54198" y="447134"/>
                      </a:cubicBezTo>
                      <a:cubicBezTo>
                        <a:pt x="39029" y="428084"/>
                        <a:pt x="24918" y="418207"/>
                        <a:pt x="18215" y="394218"/>
                      </a:cubicBezTo>
                      <a:cubicBezTo>
                        <a:pt x="11512" y="370229"/>
                        <a:pt x="15039" y="330718"/>
                        <a:pt x="13981" y="303201"/>
                      </a:cubicBezTo>
                      <a:cubicBezTo>
                        <a:pt x="12923" y="275684"/>
                        <a:pt x="-6127" y="276743"/>
                        <a:pt x="11865" y="229118"/>
                      </a:cubicBezTo>
                      <a:cubicBezTo>
                        <a:pt x="29857" y="181493"/>
                        <a:pt x="127223" y="10396"/>
                        <a:pt x="134631" y="51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" name="フリーフォーム: 図形 103">
                  <a:extLst>
                    <a:ext uri="{FF2B5EF4-FFF2-40B4-BE49-F238E27FC236}">
                      <a16:creationId xmlns:a16="http://schemas.microsoft.com/office/drawing/2014/main" id="{F49404E6-22BC-46A4-990E-429AB883C0FC}"/>
                    </a:ext>
                  </a:extLst>
                </p:cNvPr>
                <p:cNvSpPr/>
                <p:nvPr/>
              </p:nvSpPr>
              <p:spPr>
                <a:xfrm>
                  <a:off x="7418836" y="6360501"/>
                  <a:ext cx="302834" cy="493621"/>
                </a:xfrm>
                <a:custGeom>
                  <a:avLst/>
                  <a:gdLst>
                    <a:gd name="connsiteX0" fmla="*/ 302764 w 302834"/>
                    <a:gd name="connsiteY0" fmla="*/ 82 h 493621"/>
                    <a:gd name="connsiteX1" fmla="*/ 226564 w 302834"/>
                    <a:gd name="connsiteY1" fmla="*/ 93216 h 493621"/>
                    <a:gd name="connsiteX2" fmla="*/ 211747 w 302834"/>
                    <a:gd name="connsiteY2" fmla="*/ 152482 h 493621"/>
                    <a:gd name="connsiteX3" fmla="*/ 52997 w 302834"/>
                    <a:gd name="connsiteY3" fmla="*/ 412832 h 493621"/>
                    <a:gd name="connsiteX4" fmla="*/ 81 w 302834"/>
                    <a:gd name="connsiteY4" fmla="*/ 493266 h 493621"/>
                    <a:gd name="connsiteX5" fmla="*/ 44531 w 302834"/>
                    <a:gd name="connsiteY5" fmla="*/ 433999 h 493621"/>
                    <a:gd name="connsiteX6" fmla="*/ 173647 w 302834"/>
                    <a:gd name="connsiteY6" fmla="*/ 254082 h 493621"/>
                    <a:gd name="connsiteX7" fmla="*/ 177881 w 302834"/>
                    <a:gd name="connsiteY7" fmla="*/ 283716 h 493621"/>
                    <a:gd name="connsiteX8" fmla="*/ 211747 w 302834"/>
                    <a:gd name="connsiteY8" fmla="*/ 110149 h 493621"/>
                    <a:gd name="connsiteX9" fmla="*/ 302764 w 302834"/>
                    <a:gd name="connsiteY9" fmla="*/ 82 h 493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2834" h="493621">
                      <a:moveTo>
                        <a:pt x="302764" y="82"/>
                      </a:moveTo>
                      <a:cubicBezTo>
                        <a:pt x="305234" y="-2740"/>
                        <a:pt x="241733" y="67816"/>
                        <a:pt x="226564" y="93216"/>
                      </a:cubicBezTo>
                      <a:cubicBezTo>
                        <a:pt x="211395" y="118616"/>
                        <a:pt x="240675" y="99213"/>
                        <a:pt x="211747" y="152482"/>
                      </a:cubicBezTo>
                      <a:cubicBezTo>
                        <a:pt x="182819" y="205751"/>
                        <a:pt x="88275" y="356035"/>
                        <a:pt x="52997" y="412832"/>
                      </a:cubicBezTo>
                      <a:cubicBezTo>
                        <a:pt x="17719" y="469629"/>
                        <a:pt x="1492" y="489738"/>
                        <a:pt x="81" y="493266"/>
                      </a:cubicBezTo>
                      <a:cubicBezTo>
                        <a:pt x="-1330" y="496794"/>
                        <a:pt x="15603" y="473863"/>
                        <a:pt x="44531" y="433999"/>
                      </a:cubicBezTo>
                      <a:cubicBezTo>
                        <a:pt x="73459" y="394135"/>
                        <a:pt x="151422" y="279129"/>
                        <a:pt x="173647" y="254082"/>
                      </a:cubicBezTo>
                      <a:cubicBezTo>
                        <a:pt x="195872" y="229035"/>
                        <a:pt x="171531" y="307705"/>
                        <a:pt x="177881" y="283716"/>
                      </a:cubicBezTo>
                      <a:cubicBezTo>
                        <a:pt x="184231" y="259727"/>
                        <a:pt x="193755" y="155305"/>
                        <a:pt x="211747" y="110149"/>
                      </a:cubicBezTo>
                      <a:cubicBezTo>
                        <a:pt x="229739" y="64993"/>
                        <a:pt x="300294" y="2904"/>
                        <a:pt x="302764" y="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" name="フリーフォーム: 図形 104">
                  <a:extLst>
                    <a:ext uri="{FF2B5EF4-FFF2-40B4-BE49-F238E27FC236}">
                      <a16:creationId xmlns:a16="http://schemas.microsoft.com/office/drawing/2014/main" id="{0BACF82B-6F23-4B13-A11E-BB6292E98F36}"/>
                    </a:ext>
                  </a:extLst>
                </p:cNvPr>
                <p:cNvSpPr/>
                <p:nvPr/>
              </p:nvSpPr>
              <p:spPr>
                <a:xfrm>
                  <a:off x="6971336" y="6306963"/>
                  <a:ext cx="85633" cy="568018"/>
                </a:xfrm>
                <a:custGeom>
                  <a:avLst/>
                  <a:gdLst>
                    <a:gd name="connsiteX0" fmla="*/ 85631 w 85633"/>
                    <a:gd name="connsiteY0" fmla="*/ 704 h 568018"/>
                    <a:gd name="connsiteX1" fmla="*/ 39064 w 85633"/>
                    <a:gd name="connsiteY1" fmla="*/ 176387 h 568018"/>
                    <a:gd name="connsiteX2" fmla="*/ 49647 w 85633"/>
                    <a:gd name="connsiteY2" fmla="*/ 115004 h 568018"/>
                    <a:gd name="connsiteX3" fmla="*/ 22131 w 85633"/>
                    <a:gd name="connsiteY3" fmla="*/ 201787 h 568018"/>
                    <a:gd name="connsiteX4" fmla="*/ 13664 w 85633"/>
                    <a:gd name="connsiteY4" fmla="*/ 440970 h 568018"/>
                    <a:gd name="connsiteX5" fmla="*/ 13664 w 85633"/>
                    <a:gd name="connsiteY5" fmla="*/ 360537 h 568018"/>
                    <a:gd name="connsiteX6" fmla="*/ 964 w 85633"/>
                    <a:gd name="connsiteY6" fmla="*/ 567970 h 568018"/>
                    <a:gd name="connsiteX7" fmla="*/ 43297 w 85633"/>
                    <a:gd name="connsiteY7" fmla="*/ 339370 h 568018"/>
                    <a:gd name="connsiteX8" fmla="*/ 34831 w 85633"/>
                    <a:gd name="connsiteY8" fmla="*/ 341487 h 568018"/>
                    <a:gd name="connsiteX9" fmla="*/ 41181 w 85633"/>
                    <a:gd name="connsiteY9" fmla="*/ 123470 h 568018"/>
                    <a:gd name="connsiteX10" fmla="*/ 85631 w 85633"/>
                    <a:gd name="connsiteY10" fmla="*/ 704 h 568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5633" h="568018">
                      <a:moveTo>
                        <a:pt x="85631" y="704"/>
                      </a:moveTo>
                      <a:cubicBezTo>
                        <a:pt x="85278" y="9523"/>
                        <a:pt x="45061" y="157337"/>
                        <a:pt x="39064" y="176387"/>
                      </a:cubicBezTo>
                      <a:cubicBezTo>
                        <a:pt x="33067" y="195437"/>
                        <a:pt x="52469" y="110771"/>
                        <a:pt x="49647" y="115004"/>
                      </a:cubicBezTo>
                      <a:cubicBezTo>
                        <a:pt x="46825" y="119237"/>
                        <a:pt x="28128" y="147459"/>
                        <a:pt x="22131" y="201787"/>
                      </a:cubicBezTo>
                      <a:cubicBezTo>
                        <a:pt x="16134" y="256115"/>
                        <a:pt x="15075" y="414512"/>
                        <a:pt x="13664" y="440970"/>
                      </a:cubicBezTo>
                      <a:cubicBezTo>
                        <a:pt x="12253" y="467428"/>
                        <a:pt x="15781" y="339370"/>
                        <a:pt x="13664" y="360537"/>
                      </a:cubicBezTo>
                      <a:cubicBezTo>
                        <a:pt x="11547" y="381704"/>
                        <a:pt x="-3975" y="571498"/>
                        <a:pt x="964" y="567970"/>
                      </a:cubicBezTo>
                      <a:cubicBezTo>
                        <a:pt x="5903" y="564442"/>
                        <a:pt x="37652" y="377117"/>
                        <a:pt x="43297" y="339370"/>
                      </a:cubicBezTo>
                      <a:cubicBezTo>
                        <a:pt x="48941" y="301623"/>
                        <a:pt x="35184" y="377470"/>
                        <a:pt x="34831" y="341487"/>
                      </a:cubicBezTo>
                      <a:cubicBezTo>
                        <a:pt x="34478" y="305504"/>
                        <a:pt x="34126" y="179209"/>
                        <a:pt x="41181" y="123470"/>
                      </a:cubicBezTo>
                      <a:cubicBezTo>
                        <a:pt x="48236" y="67731"/>
                        <a:pt x="85984" y="-8115"/>
                        <a:pt x="85631" y="70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" name="フリーフォーム: 図形 105">
                  <a:extLst>
                    <a:ext uri="{FF2B5EF4-FFF2-40B4-BE49-F238E27FC236}">
                      <a16:creationId xmlns:a16="http://schemas.microsoft.com/office/drawing/2014/main" id="{2E48A52B-AC7D-45DF-9275-B74935523BF7}"/>
                    </a:ext>
                  </a:extLst>
                </p:cNvPr>
                <p:cNvSpPr/>
                <p:nvPr/>
              </p:nvSpPr>
              <p:spPr>
                <a:xfrm>
                  <a:off x="7393517" y="6011276"/>
                  <a:ext cx="383656" cy="239241"/>
                </a:xfrm>
                <a:custGeom>
                  <a:avLst/>
                  <a:gdLst>
                    <a:gd name="connsiteX0" fmla="*/ 383116 w 383656"/>
                    <a:gd name="connsiteY0" fmla="*/ 57 h 239241"/>
                    <a:gd name="connsiteX1" fmla="*/ 300566 w 383656"/>
                    <a:gd name="connsiteY1" fmla="*/ 124941 h 239241"/>
                    <a:gd name="connsiteX2" fmla="*/ 268816 w 383656"/>
                    <a:gd name="connsiteY2" fmla="*/ 154574 h 239241"/>
                    <a:gd name="connsiteX3" fmla="*/ 150283 w 383656"/>
                    <a:gd name="connsiteY3" fmla="*/ 201141 h 239241"/>
                    <a:gd name="connsiteX4" fmla="*/ 71966 w 383656"/>
                    <a:gd name="connsiteY4" fmla="*/ 215957 h 239241"/>
                    <a:gd name="connsiteX5" fmla="*/ 0 w 383656"/>
                    <a:gd name="connsiteY5" fmla="*/ 239241 h 239241"/>
                    <a:gd name="connsiteX6" fmla="*/ 215900 w 383656"/>
                    <a:gd name="connsiteY6" fmla="*/ 171507 h 239241"/>
                    <a:gd name="connsiteX7" fmla="*/ 124883 w 383656"/>
                    <a:gd name="connsiteY7" fmla="*/ 218074 h 239241"/>
                    <a:gd name="connsiteX8" fmla="*/ 256116 w 383656"/>
                    <a:gd name="connsiteY8" fmla="*/ 141874 h 239241"/>
                    <a:gd name="connsiteX9" fmla="*/ 383116 w 383656"/>
                    <a:gd name="connsiteY9" fmla="*/ 57 h 239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3656" h="239241">
                      <a:moveTo>
                        <a:pt x="383116" y="57"/>
                      </a:moveTo>
                      <a:cubicBezTo>
                        <a:pt x="390524" y="-2765"/>
                        <a:pt x="319616" y="99188"/>
                        <a:pt x="300566" y="124941"/>
                      </a:cubicBezTo>
                      <a:cubicBezTo>
                        <a:pt x="281516" y="150694"/>
                        <a:pt x="293863" y="141874"/>
                        <a:pt x="268816" y="154574"/>
                      </a:cubicBezTo>
                      <a:cubicBezTo>
                        <a:pt x="243769" y="167274"/>
                        <a:pt x="183091" y="190911"/>
                        <a:pt x="150283" y="201141"/>
                      </a:cubicBezTo>
                      <a:cubicBezTo>
                        <a:pt x="117475" y="211372"/>
                        <a:pt x="97013" y="209607"/>
                        <a:pt x="71966" y="215957"/>
                      </a:cubicBezTo>
                      <a:cubicBezTo>
                        <a:pt x="46919" y="222307"/>
                        <a:pt x="0" y="239241"/>
                        <a:pt x="0" y="239241"/>
                      </a:cubicBezTo>
                      <a:cubicBezTo>
                        <a:pt x="23989" y="231833"/>
                        <a:pt x="195086" y="175035"/>
                        <a:pt x="215900" y="171507"/>
                      </a:cubicBezTo>
                      <a:cubicBezTo>
                        <a:pt x="236714" y="167979"/>
                        <a:pt x="118180" y="223013"/>
                        <a:pt x="124883" y="218074"/>
                      </a:cubicBezTo>
                      <a:cubicBezTo>
                        <a:pt x="131586" y="213135"/>
                        <a:pt x="216958" y="172566"/>
                        <a:pt x="256116" y="141874"/>
                      </a:cubicBezTo>
                      <a:cubicBezTo>
                        <a:pt x="295274" y="111182"/>
                        <a:pt x="375708" y="2879"/>
                        <a:pt x="383116" y="5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" name="フリーフォーム: 図形 106">
                  <a:extLst>
                    <a:ext uri="{FF2B5EF4-FFF2-40B4-BE49-F238E27FC236}">
                      <a16:creationId xmlns:a16="http://schemas.microsoft.com/office/drawing/2014/main" id="{9FF4687C-17E9-4503-9A8E-C711E9916907}"/>
                    </a:ext>
                  </a:extLst>
                </p:cNvPr>
                <p:cNvSpPr/>
                <p:nvPr/>
              </p:nvSpPr>
              <p:spPr>
                <a:xfrm>
                  <a:off x="7062584" y="6188607"/>
                  <a:ext cx="367150" cy="117400"/>
                </a:xfrm>
                <a:custGeom>
                  <a:avLst/>
                  <a:gdLst>
                    <a:gd name="connsiteX0" fmla="*/ 2849 w 367150"/>
                    <a:gd name="connsiteY0" fmla="*/ 116943 h 117400"/>
                    <a:gd name="connsiteX1" fmla="*/ 212399 w 367150"/>
                    <a:gd name="connsiteY1" fmla="*/ 40743 h 117400"/>
                    <a:gd name="connsiteX2" fmla="*/ 134083 w 367150"/>
                    <a:gd name="connsiteY2" fmla="*/ 64026 h 117400"/>
                    <a:gd name="connsiteX3" fmla="*/ 366916 w 367150"/>
                    <a:gd name="connsiteY3" fmla="*/ 526 h 117400"/>
                    <a:gd name="connsiteX4" fmla="*/ 178533 w 367150"/>
                    <a:gd name="connsiteY4" fmla="*/ 32276 h 117400"/>
                    <a:gd name="connsiteX5" fmla="*/ 212399 w 367150"/>
                    <a:gd name="connsiteY5" fmla="*/ 4760 h 117400"/>
                    <a:gd name="connsiteX6" fmla="*/ 98099 w 367150"/>
                    <a:gd name="connsiteY6" fmla="*/ 70376 h 117400"/>
                    <a:gd name="connsiteX7" fmla="*/ 2849 w 367150"/>
                    <a:gd name="connsiteY7" fmla="*/ 116943 h 117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7150" h="117400">
                      <a:moveTo>
                        <a:pt x="2849" y="116943"/>
                      </a:moveTo>
                      <a:cubicBezTo>
                        <a:pt x="21899" y="112004"/>
                        <a:pt x="190527" y="49562"/>
                        <a:pt x="212399" y="40743"/>
                      </a:cubicBezTo>
                      <a:cubicBezTo>
                        <a:pt x="234271" y="31924"/>
                        <a:pt x="108330" y="70729"/>
                        <a:pt x="134083" y="64026"/>
                      </a:cubicBezTo>
                      <a:cubicBezTo>
                        <a:pt x="159836" y="57323"/>
                        <a:pt x="359508" y="5818"/>
                        <a:pt x="366916" y="526"/>
                      </a:cubicBezTo>
                      <a:cubicBezTo>
                        <a:pt x="374324" y="-4766"/>
                        <a:pt x="204286" y="31570"/>
                        <a:pt x="178533" y="32276"/>
                      </a:cubicBezTo>
                      <a:cubicBezTo>
                        <a:pt x="152780" y="32982"/>
                        <a:pt x="225805" y="-1590"/>
                        <a:pt x="212399" y="4760"/>
                      </a:cubicBezTo>
                      <a:cubicBezTo>
                        <a:pt x="198993" y="11110"/>
                        <a:pt x="130907" y="55207"/>
                        <a:pt x="98099" y="70376"/>
                      </a:cubicBezTo>
                      <a:cubicBezTo>
                        <a:pt x="65291" y="85545"/>
                        <a:pt x="-16201" y="121882"/>
                        <a:pt x="2849" y="1169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" name="フリーフォーム: 図形 107">
                  <a:extLst>
                    <a:ext uri="{FF2B5EF4-FFF2-40B4-BE49-F238E27FC236}">
                      <a16:creationId xmlns:a16="http://schemas.microsoft.com/office/drawing/2014/main" id="{B3F6A4A4-53C2-49BB-992D-7425BC455C9E}"/>
                    </a:ext>
                  </a:extLst>
                </p:cNvPr>
                <p:cNvSpPr/>
                <p:nvPr/>
              </p:nvSpPr>
              <p:spPr>
                <a:xfrm>
                  <a:off x="7054579" y="5683247"/>
                  <a:ext cx="81567" cy="637729"/>
                </a:xfrm>
                <a:custGeom>
                  <a:avLst/>
                  <a:gdLst>
                    <a:gd name="connsiteX0" fmla="*/ 48954 w 81567"/>
                    <a:gd name="connsiteY0" fmla="*/ 3 h 637729"/>
                    <a:gd name="connsiteX1" fmla="*/ 72238 w 81567"/>
                    <a:gd name="connsiteY1" fmla="*/ 251886 h 637729"/>
                    <a:gd name="connsiteX2" fmla="*/ 76471 w 81567"/>
                    <a:gd name="connsiteY2" fmla="*/ 162986 h 637729"/>
                    <a:gd name="connsiteX3" fmla="*/ 44721 w 81567"/>
                    <a:gd name="connsiteY3" fmla="*/ 421220 h 637729"/>
                    <a:gd name="connsiteX4" fmla="*/ 80704 w 81567"/>
                    <a:gd name="connsiteY4" fmla="*/ 332320 h 637729"/>
                    <a:gd name="connsiteX5" fmla="*/ 271 w 81567"/>
                    <a:gd name="connsiteY5" fmla="*/ 632886 h 637729"/>
                    <a:gd name="connsiteX6" fmla="*/ 55304 w 81567"/>
                    <a:gd name="connsiteY6" fmla="*/ 499536 h 637729"/>
                    <a:gd name="connsiteX7" fmla="*/ 76471 w 81567"/>
                    <a:gd name="connsiteY7" fmla="*/ 258236 h 637729"/>
                    <a:gd name="connsiteX8" fmla="*/ 78588 w 81567"/>
                    <a:gd name="connsiteY8" fmla="*/ 245536 h 637729"/>
                    <a:gd name="connsiteX9" fmla="*/ 48954 w 81567"/>
                    <a:gd name="connsiteY9" fmla="*/ 3 h 63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1567" h="637729">
                      <a:moveTo>
                        <a:pt x="48954" y="3"/>
                      </a:moveTo>
                      <a:cubicBezTo>
                        <a:pt x="47896" y="1061"/>
                        <a:pt x="67652" y="224722"/>
                        <a:pt x="72238" y="251886"/>
                      </a:cubicBezTo>
                      <a:cubicBezTo>
                        <a:pt x="76824" y="279050"/>
                        <a:pt x="81057" y="134764"/>
                        <a:pt x="76471" y="162986"/>
                      </a:cubicBezTo>
                      <a:cubicBezTo>
                        <a:pt x="71885" y="191208"/>
                        <a:pt x="44016" y="392998"/>
                        <a:pt x="44721" y="421220"/>
                      </a:cubicBezTo>
                      <a:cubicBezTo>
                        <a:pt x="45426" y="449442"/>
                        <a:pt x="88112" y="297042"/>
                        <a:pt x="80704" y="332320"/>
                      </a:cubicBezTo>
                      <a:cubicBezTo>
                        <a:pt x="73296" y="367598"/>
                        <a:pt x="4504" y="605017"/>
                        <a:pt x="271" y="632886"/>
                      </a:cubicBezTo>
                      <a:cubicBezTo>
                        <a:pt x="-3962" y="660755"/>
                        <a:pt x="42604" y="561978"/>
                        <a:pt x="55304" y="499536"/>
                      </a:cubicBezTo>
                      <a:cubicBezTo>
                        <a:pt x="68004" y="437094"/>
                        <a:pt x="72590" y="300569"/>
                        <a:pt x="76471" y="258236"/>
                      </a:cubicBezTo>
                      <a:cubicBezTo>
                        <a:pt x="80352" y="215903"/>
                        <a:pt x="81058" y="281519"/>
                        <a:pt x="78588" y="245536"/>
                      </a:cubicBezTo>
                      <a:cubicBezTo>
                        <a:pt x="76119" y="209553"/>
                        <a:pt x="50012" y="-1055"/>
                        <a:pt x="48954" y="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" name="フリーフォーム: 図形 108">
                  <a:extLst>
                    <a:ext uri="{FF2B5EF4-FFF2-40B4-BE49-F238E27FC236}">
                      <a16:creationId xmlns:a16="http://schemas.microsoft.com/office/drawing/2014/main" id="{33318CB8-76FB-4B1D-8AE4-B14CB43FDD4B}"/>
                    </a:ext>
                  </a:extLst>
                </p:cNvPr>
                <p:cNvSpPr/>
                <p:nvPr/>
              </p:nvSpPr>
              <p:spPr>
                <a:xfrm>
                  <a:off x="7093834" y="5153989"/>
                  <a:ext cx="85910" cy="555002"/>
                </a:xfrm>
                <a:custGeom>
                  <a:avLst/>
                  <a:gdLst>
                    <a:gd name="connsiteX0" fmla="*/ 85899 w 85910"/>
                    <a:gd name="connsiteY0" fmla="*/ 94 h 555002"/>
                    <a:gd name="connsiteX1" fmla="*/ 7583 w 85910"/>
                    <a:gd name="connsiteY1" fmla="*/ 165194 h 555002"/>
                    <a:gd name="connsiteX2" fmla="*/ 30866 w 85910"/>
                    <a:gd name="connsiteY2" fmla="*/ 129211 h 555002"/>
                    <a:gd name="connsiteX3" fmla="*/ 7583 w 85910"/>
                    <a:gd name="connsiteY3" fmla="*/ 296428 h 555002"/>
                    <a:gd name="connsiteX4" fmla="*/ 13933 w 85910"/>
                    <a:gd name="connsiteY4" fmla="*/ 249861 h 555002"/>
                    <a:gd name="connsiteX5" fmla="*/ 3349 w 85910"/>
                    <a:gd name="connsiteY5" fmla="*/ 461528 h 555002"/>
                    <a:gd name="connsiteX6" fmla="*/ 3349 w 85910"/>
                    <a:gd name="connsiteY6" fmla="*/ 395911 h 555002"/>
                    <a:gd name="connsiteX7" fmla="*/ 16049 w 85910"/>
                    <a:gd name="connsiteY7" fmla="*/ 554661 h 555002"/>
                    <a:gd name="connsiteX8" fmla="*/ 18166 w 85910"/>
                    <a:gd name="connsiteY8" fmla="*/ 345111 h 555002"/>
                    <a:gd name="connsiteX9" fmla="*/ 22399 w 85910"/>
                    <a:gd name="connsiteY9" fmla="*/ 334528 h 555002"/>
                    <a:gd name="connsiteX10" fmla="*/ 1233 w 85910"/>
                    <a:gd name="connsiteY10" fmla="*/ 144028 h 555002"/>
                    <a:gd name="connsiteX11" fmla="*/ 85899 w 85910"/>
                    <a:gd name="connsiteY11" fmla="*/ 94 h 555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5910" h="555002">
                      <a:moveTo>
                        <a:pt x="85899" y="94"/>
                      </a:moveTo>
                      <a:cubicBezTo>
                        <a:pt x="86957" y="3622"/>
                        <a:pt x="16755" y="143675"/>
                        <a:pt x="7583" y="165194"/>
                      </a:cubicBezTo>
                      <a:cubicBezTo>
                        <a:pt x="-1589" y="186713"/>
                        <a:pt x="30866" y="107339"/>
                        <a:pt x="30866" y="129211"/>
                      </a:cubicBezTo>
                      <a:cubicBezTo>
                        <a:pt x="30866" y="151083"/>
                        <a:pt x="10405" y="276320"/>
                        <a:pt x="7583" y="296428"/>
                      </a:cubicBezTo>
                      <a:cubicBezTo>
                        <a:pt x="4761" y="316536"/>
                        <a:pt x="14639" y="222344"/>
                        <a:pt x="13933" y="249861"/>
                      </a:cubicBezTo>
                      <a:cubicBezTo>
                        <a:pt x="13227" y="277378"/>
                        <a:pt x="5113" y="437186"/>
                        <a:pt x="3349" y="461528"/>
                      </a:cubicBezTo>
                      <a:cubicBezTo>
                        <a:pt x="1585" y="485870"/>
                        <a:pt x="1232" y="380389"/>
                        <a:pt x="3349" y="395911"/>
                      </a:cubicBezTo>
                      <a:cubicBezTo>
                        <a:pt x="5466" y="411433"/>
                        <a:pt x="13580" y="563128"/>
                        <a:pt x="16049" y="554661"/>
                      </a:cubicBezTo>
                      <a:cubicBezTo>
                        <a:pt x="18518" y="546194"/>
                        <a:pt x="17108" y="381800"/>
                        <a:pt x="18166" y="345111"/>
                      </a:cubicBezTo>
                      <a:cubicBezTo>
                        <a:pt x="19224" y="308422"/>
                        <a:pt x="25221" y="368042"/>
                        <a:pt x="22399" y="334528"/>
                      </a:cubicBezTo>
                      <a:cubicBezTo>
                        <a:pt x="19577" y="301014"/>
                        <a:pt x="-5823" y="195886"/>
                        <a:pt x="1233" y="144028"/>
                      </a:cubicBezTo>
                      <a:cubicBezTo>
                        <a:pt x="8289" y="92170"/>
                        <a:pt x="84841" y="-3434"/>
                        <a:pt x="85899" y="9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" name="フリーフォーム: 図形 109">
                  <a:extLst>
                    <a:ext uri="{FF2B5EF4-FFF2-40B4-BE49-F238E27FC236}">
                      <a16:creationId xmlns:a16="http://schemas.microsoft.com/office/drawing/2014/main" id="{AE89D89A-312C-476F-8D05-71B86184868D}"/>
                    </a:ext>
                  </a:extLst>
                </p:cNvPr>
                <p:cNvSpPr/>
                <p:nvPr/>
              </p:nvSpPr>
              <p:spPr>
                <a:xfrm>
                  <a:off x="7473949" y="5323399"/>
                  <a:ext cx="80669" cy="862258"/>
                </a:xfrm>
                <a:custGeom>
                  <a:avLst/>
                  <a:gdLst>
                    <a:gd name="connsiteX0" fmla="*/ 1 w 80669"/>
                    <a:gd name="connsiteY0" fmla="*/ 18 h 862258"/>
                    <a:gd name="connsiteX1" fmla="*/ 69851 w 80669"/>
                    <a:gd name="connsiteY1" fmla="*/ 165118 h 862258"/>
                    <a:gd name="connsiteX2" fmla="*/ 61384 w 80669"/>
                    <a:gd name="connsiteY2" fmla="*/ 135484 h 862258"/>
                    <a:gd name="connsiteX3" fmla="*/ 63501 w 80669"/>
                    <a:gd name="connsiteY3" fmla="*/ 273068 h 862258"/>
                    <a:gd name="connsiteX4" fmla="*/ 50801 w 80669"/>
                    <a:gd name="connsiteY4" fmla="*/ 376784 h 862258"/>
                    <a:gd name="connsiteX5" fmla="*/ 80434 w 80669"/>
                    <a:gd name="connsiteY5" fmla="*/ 281534 h 862258"/>
                    <a:gd name="connsiteX6" fmla="*/ 31751 w 80669"/>
                    <a:gd name="connsiteY6" fmla="*/ 427584 h 862258"/>
                    <a:gd name="connsiteX7" fmla="*/ 35984 w 80669"/>
                    <a:gd name="connsiteY7" fmla="*/ 558818 h 862258"/>
                    <a:gd name="connsiteX8" fmla="*/ 35984 w 80669"/>
                    <a:gd name="connsiteY8" fmla="*/ 529184 h 862258"/>
                    <a:gd name="connsiteX9" fmla="*/ 35984 w 80669"/>
                    <a:gd name="connsiteY9" fmla="*/ 844568 h 862258"/>
                    <a:gd name="connsiteX10" fmla="*/ 14818 w 80669"/>
                    <a:gd name="connsiteY10" fmla="*/ 795884 h 862258"/>
                    <a:gd name="connsiteX11" fmla="*/ 40218 w 80669"/>
                    <a:gd name="connsiteY11" fmla="*/ 573634 h 862258"/>
                    <a:gd name="connsiteX12" fmla="*/ 74084 w 80669"/>
                    <a:gd name="connsiteY12" fmla="*/ 201101 h 862258"/>
                    <a:gd name="connsiteX13" fmla="*/ 71968 w 80669"/>
                    <a:gd name="connsiteY13" fmla="*/ 154534 h 862258"/>
                    <a:gd name="connsiteX14" fmla="*/ 1 w 80669"/>
                    <a:gd name="connsiteY14" fmla="*/ 18 h 862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0669" h="862258">
                      <a:moveTo>
                        <a:pt x="1" y="18"/>
                      </a:moveTo>
                      <a:cubicBezTo>
                        <a:pt x="-352" y="1782"/>
                        <a:pt x="59621" y="142540"/>
                        <a:pt x="69851" y="165118"/>
                      </a:cubicBezTo>
                      <a:cubicBezTo>
                        <a:pt x="80081" y="187696"/>
                        <a:pt x="62442" y="117493"/>
                        <a:pt x="61384" y="135484"/>
                      </a:cubicBezTo>
                      <a:cubicBezTo>
                        <a:pt x="60326" y="153475"/>
                        <a:pt x="65265" y="232851"/>
                        <a:pt x="63501" y="273068"/>
                      </a:cubicBezTo>
                      <a:cubicBezTo>
                        <a:pt x="61737" y="313285"/>
                        <a:pt x="47979" y="375373"/>
                        <a:pt x="50801" y="376784"/>
                      </a:cubicBezTo>
                      <a:cubicBezTo>
                        <a:pt x="53623" y="378195"/>
                        <a:pt x="83609" y="273067"/>
                        <a:pt x="80434" y="281534"/>
                      </a:cubicBezTo>
                      <a:cubicBezTo>
                        <a:pt x="77259" y="290001"/>
                        <a:pt x="39159" y="381370"/>
                        <a:pt x="31751" y="427584"/>
                      </a:cubicBezTo>
                      <a:cubicBezTo>
                        <a:pt x="24343" y="473798"/>
                        <a:pt x="35279" y="541885"/>
                        <a:pt x="35984" y="558818"/>
                      </a:cubicBezTo>
                      <a:cubicBezTo>
                        <a:pt x="36690" y="575751"/>
                        <a:pt x="35984" y="481559"/>
                        <a:pt x="35984" y="529184"/>
                      </a:cubicBezTo>
                      <a:cubicBezTo>
                        <a:pt x="35984" y="576809"/>
                        <a:pt x="39512" y="800118"/>
                        <a:pt x="35984" y="844568"/>
                      </a:cubicBezTo>
                      <a:cubicBezTo>
                        <a:pt x="32456" y="889018"/>
                        <a:pt x="14112" y="841040"/>
                        <a:pt x="14818" y="795884"/>
                      </a:cubicBezTo>
                      <a:cubicBezTo>
                        <a:pt x="15524" y="750728"/>
                        <a:pt x="30340" y="672765"/>
                        <a:pt x="40218" y="573634"/>
                      </a:cubicBezTo>
                      <a:cubicBezTo>
                        <a:pt x="50096" y="474504"/>
                        <a:pt x="68792" y="270951"/>
                        <a:pt x="74084" y="201101"/>
                      </a:cubicBezTo>
                      <a:cubicBezTo>
                        <a:pt x="79376" y="131251"/>
                        <a:pt x="81140" y="182404"/>
                        <a:pt x="71968" y="154534"/>
                      </a:cubicBezTo>
                      <a:cubicBezTo>
                        <a:pt x="62796" y="126665"/>
                        <a:pt x="354" y="-1746"/>
                        <a:pt x="1" y="1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" name="フリーフォーム: 図形 110">
                  <a:extLst>
                    <a:ext uri="{FF2B5EF4-FFF2-40B4-BE49-F238E27FC236}">
                      <a16:creationId xmlns:a16="http://schemas.microsoft.com/office/drawing/2014/main" id="{8863A6F4-A06D-4223-8E82-4152A908894F}"/>
                    </a:ext>
                  </a:extLst>
                </p:cNvPr>
                <p:cNvSpPr/>
                <p:nvPr/>
              </p:nvSpPr>
              <p:spPr>
                <a:xfrm>
                  <a:off x="7472940" y="5473483"/>
                  <a:ext cx="39162" cy="421185"/>
                </a:xfrm>
                <a:custGeom>
                  <a:avLst/>
                  <a:gdLst>
                    <a:gd name="connsiteX0" fmla="*/ 39110 w 39162"/>
                    <a:gd name="connsiteY0" fmla="*/ 217 h 421185"/>
                    <a:gd name="connsiteX1" fmla="*/ 9477 w 39162"/>
                    <a:gd name="connsiteY1" fmla="*/ 120867 h 421185"/>
                    <a:gd name="connsiteX2" fmla="*/ 17943 w 39162"/>
                    <a:gd name="connsiteY2" fmla="*/ 271150 h 421185"/>
                    <a:gd name="connsiteX3" fmla="*/ 24293 w 39162"/>
                    <a:gd name="connsiteY3" fmla="*/ 207650 h 421185"/>
                    <a:gd name="connsiteX4" fmla="*/ 17943 w 39162"/>
                    <a:gd name="connsiteY4" fmla="*/ 417200 h 421185"/>
                    <a:gd name="connsiteX5" fmla="*/ 11593 w 39162"/>
                    <a:gd name="connsiteY5" fmla="*/ 330417 h 421185"/>
                    <a:gd name="connsiteX6" fmla="*/ 1010 w 39162"/>
                    <a:gd name="connsiteY6" fmla="*/ 150500 h 421185"/>
                    <a:gd name="connsiteX7" fmla="*/ 39110 w 39162"/>
                    <a:gd name="connsiteY7" fmla="*/ 217 h 421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162" h="421185">
                      <a:moveTo>
                        <a:pt x="39110" y="217"/>
                      </a:moveTo>
                      <a:cubicBezTo>
                        <a:pt x="40521" y="-4722"/>
                        <a:pt x="13005" y="75712"/>
                        <a:pt x="9477" y="120867"/>
                      </a:cubicBezTo>
                      <a:cubicBezTo>
                        <a:pt x="5949" y="166023"/>
                        <a:pt x="15474" y="256686"/>
                        <a:pt x="17943" y="271150"/>
                      </a:cubicBezTo>
                      <a:cubicBezTo>
                        <a:pt x="20412" y="285614"/>
                        <a:pt x="24293" y="183308"/>
                        <a:pt x="24293" y="207650"/>
                      </a:cubicBezTo>
                      <a:cubicBezTo>
                        <a:pt x="24293" y="231992"/>
                        <a:pt x="20060" y="396739"/>
                        <a:pt x="17943" y="417200"/>
                      </a:cubicBezTo>
                      <a:cubicBezTo>
                        <a:pt x="15826" y="437661"/>
                        <a:pt x="14415" y="374867"/>
                        <a:pt x="11593" y="330417"/>
                      </a:cubicBezTo>
                      <a:cubicBezTo>
                        <a:pt x="8771" y="285967"/>
                        <a:pt x="-3576" y="203770"/>
                        <a:pt x="1010" y="150500"/>
                      </a:cubicBezTo>
                      <a:cubicBezTo>
                        <a:pt x="5596" y="97231"/>
                        <a:pt x="37699" y="5156"/>
                        <a:pt x="39110" y="2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" name="フリーフォーム: 図形 111">
                  <a:extLst>
                    <a:ext uri="{FF2B5EF4-FFF2-40B4-BE49-F238E27FC236}">
                      <a16:creationId xmlns:a16="http://schemas.microsoft.com/office/drawing/2014/main" id="{E02531B9-6A4E-477B-BA0C-F4C04DB9A642}"/>
                    </a:ext>
                  </a:extLst>
                </p:cNvPr>
                <p:cNvSpPr/>
                <p:nvPr/>
              </p:nvSpPr>
              <p:spPr>
                <a:xfrm>
                  <a:off x="7800923" y="6237387"/>
                  <a:ext cx="251960" cy="182253"/>
                </a:xfrm>
                <a:custGeom>
                  <a:avLst/>
                  <a:gdLst>
                    <a:gd name="connsiteX0" fmla="*/ 7460 w 251960"/>
                    <a:gd name="connsiteY0" fmla="*/ 4663 h 182253"/>
                    <a:gd name="connsiteX1" fmla="*/ 246644 w 251960"/>
                    <a:gd name="connsiteY1" fmla="*/ 178230 h 182253"/>
                    <a:gd name="connsiteX2" fmla="*/ 174677 w 251960"/>
                    <a:gd name="connsiteY2" fmla="*/ 127430 h 182253"/>
                    <a:gd name="connsiteX3" fmla="*/ 189494 w 251960"/>
                    <a:gd name="connsiteY3" fmla="*/ 133780 h 182253"/>
                    <a:gd name="connsiteX4" fmla="*/ 123877 w 251960"/>
                    <a:gd name="connsiteY4" fmla="*/ 80863 h 182253"/>
                    <a:gd name="connsiteX5" fmla="*/ 64610 w 251960"/>
                    <a:gd name="connsiteY5" fmla="*/ 51230 h 182253"/>
                    <a:gd name="connsiteX6" fmla="*/ 7460 w 251960"/>
                    <a:gd name="connsiteY6" fmla="*/ 4663 h 182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960" h="182253">
                      <a:moveTo>
                        <a:pt x="7460" y="4663"/>
                      </a:moveTo>
                      <a:cubicBezTo>
                        <a:pt x="37799" y="25830"/>
                        <a:pt x="218775" y="157769"/>
                        <a:pt x="246644" y="178230"/>
                      </a:cubicBezTo>
                      <a:cubicBezTo>
                        <a:pt x="274513" y="198691"/>
                        <a:pt x="184202" y="134838"/>
                        <a:pt x="174677" y="127430"/>
                      </a:cubicBezTo>
                      <a:cubicBezTo>
                        <a:pt x="165152" y="120022"/>
                        <a:pt x="197961" y="141541"/>
                        <a:pt x="189494" y="133780"/>
                      </a:cubicBezTo>
                      <a:cubicBezTo>
                        <a:pt x="181027" y="126019"/>
                        <a:pt x="144691" y="94621"/>
                        <a:pt x="123877" y="80863"/>
                      </a:cubicBezTo>
                      <a:cubicBezTo>
                        <a:pt x="103063" y="67105"/>
                        <a:pt x="81190" y="61813"/>
                        <a:pt x="64610" y="51230"/>
                      </a:cubicBezTo>
                      <a:cubicBezTo>
                        <a:pt x="48030" y="40647"/>
                        <a:pt x="-22879" y="-16504"/>
                        <a:pt x="7460" y="46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" name="フリーフォーム: 図形 112">
                  <a:extLst>
                    <a:ext uri="{FF2B5EF4-FFF2-40B4-BE49-F238E27FC236}">
                      <a16:creationId xmlns:a16="http://schemas.microsoft.com/office/drawing/2014/main" id="{CB1E5BD1-2E6A-4E51-A33E-DC7A65610618}"/>
                    </a:ext>
                  </a:extLst>
                </p:cNvPr>
                <p:cNvSpPr/>
                <p:nvPr/>
              </p:nvSpPr>
              <p:spPr>
                <a:xfrm>
                  <a:off x="7724629" y="6383667"/>
                  <a:ext cx="131538" cy="145497"/>
                </a:xfrm>
                <a:custGeom>
                  <a:avLst/>
                  <a:gdLst>
                    <a:gd name="connsiteX0" fmla="*/ 5438 w 131538"/>
                    <a:gd name="connsiteY0" fmla="*/ 200 h 145497"/>
                    <a:gd name="connsiteX1" fmla="*/ 49888 w 131538"/>
                    <a:gd name="connsiteY1" fmla="*/ 76400 h 145497"/>
                    <a:gd name="connsiteX2" fmla="*/ 130321 w 131538"/>
                    <a:gd name="connsiteY2" fmla="*/ 144133 h 145497"/>
                    <a:gd name="connsiteX3" fmla="*/ 92221 w 131538"/>
                    <a:gd name="connsiteY3" fmla="*/ 116616 h 145497"/>
                    <a:gd name="connsiteX4" fmla="*/ 9671 w 131538"/>
                    <a:gd name="connsiteY4" fmla="*/ 55233 h 145497"/>
                    <a:gd name="connsiteX5" fmla="*/ 5438 w 131538"/>
                    <a:gd name="connsiteY5" fmla="*/ 200 h 145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1538" h="145497">
                      <a:moveTo>
                        <a:pt x="5438" y="200"/>
                      </a:moveTo>
                      <a:cubicBezTo>
                        <a:pt x="12141" y="3728"/>
                        <a:pt x="29074" y="52411"/>
                        <a:pt x="49888" y="76400"/>
                      </a:cubicBezTo>
                      <a:cubicBezTo>
                        <a:pt x="70702" y="100389"/>
                        <a:pt x="123266" y="137430"/>
                        <a:pt x="130321" y="144133"/>
                      </a:cubicBezTo>
                      <a:cubicBezTo>
                        <a:pt x="137377" y="150836"/>
                        <a:pt x="112329" y="131433"/>
                        <a:pt x="92221" y="116616"/>
                      </a:cubicBezTo>
                      <a:cubicBezTo>
                        <a:pt x="72113" y="101799"/>
                        <a:pt x="23077" y="69697"/>
                        <a:pt x="9671" y="55233"/>
                      </a:cubicBezTo>
                      <a:cubicBezTo>
                        <a:pt x="-3735" y="40769"/>
                        <a:pt x="-1265" y="-3328"/>
                        <a:pt x="5438" y="2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" name="フリーフォーム: 図形 113">
                  <a:extLst>
                    <a:ext uri="{FF2B5EF4-FFF2-40B4-BE49-F238E27FC236}">
                      <a16:creationId xmlns:a16="http://schemas.microsoft.com/office/drawing/2014/main" id="{79244400-A173-4576-A558-59334C47B79A}"/>
                    </a:ext>
                  </a:extLst>
                </p:cNvPr>
                <p:cNvSpPr/>
                <p:nvPr/>
              </p:nvSpPr>
              <p:spPr>
                <a:xfrm>
                  <a:off x="2908216" y="2882873"/>
                  <a:ext cx="478588" cy="541921"/>
                </a:xfrm>
                <a:custGeom>
                  <a:avLst/>
                  <a:gdLst>
                    <a:gd name="connsiteX0" fmla="*/ 436117 w 478588"/>
                    <a:gd name="connsiteY0" fmla="*/ 27 h 541921"/>
                    <a:gd name="connsiteX1" fmla="*/ 279484 w 478588"/>
                    <a:gd name="connsiteY1" fmla="*/ 283660 h 541921"/>
                    <a:gd name="connsiteX2" fmla="*/ 84 w 478588"/>
                    <a:gd name="connsiteY2" fmla="*/ 541894 h 541921"/>
                    <a:gd name="connsiteX3" fmla="*/ 309117 w 478588"/>
                    <a:gd name="connsiteY3" fmla="*/ 300594 h 541921"/>
                    <a:gd name="connsiteX4" fmla="*/ 241384 w 478588"/>
                    <a:gd name="connsiteY4" fmla="*/ 368327 h 541921"/>
                    <a:gd name="connsiteX5" fmla="*/ 478451 w 478588"/>
                    <a:gd name="connsiteY5" fmla="*/ 292127 h 541921"/>
                    <a:gd name="connsiteX6" fmla="*/ 203284 w 478588"/>
                    <a:gd name="connsiteY6" fmla="*/ 359860 h 541921"/>
                    <a:gd name="connsiteX7" fmla="*/ 347217 w 478588"/>
                    <a:gd name="connsiteY7" fmla="*/ 266727 h 541921"/>
                    <a:gd name="connsiteX8" fmla="*/ 436117 w 478588"/>
                    <a:gd name="connsiteY8" fmla="*/ 27 h 541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8588" h="541921">
                      <a:moveTo>
                        <a:pt x="436117" y="27"/>
                      </a:moveTo>
                      <a:cubicBezTo>
                        <a:pt x="424828" y="2849"/>
                        <a:pt x="352156" y="193349"/>
                        <a:pt x="279484" y="283660"/>
                      </a:cubicBezTo>
                      <a:cubicBezTo>
                        <a:pt x="206812" y="373971"/>
                        <a:pt x="-4855" y="539072"/>
                        <a:pt x="84" y="541894"/>
                      </a:cubicBezTo>
                      <a:cubicBezTo>
                        <a:pt x="5023" y="544716"/>
                        <a:pt x="268900" y="329522"/>
                        <a:pt x="309117" y="300594"/>
                      </a:cubicBezTo>
                      <a:cubicBezTo>
                        <a:pt x="349334" y="271666"/>
                        <a:pt x="213162" y="369738"/>
                        <a:pt x="241384" y="368327"/>
                      </a:cubicBezTo>
                      <a:cubicBezTo>
                        <a:pt x="269606" y="366916"/>
                        <a:pt x="484801" y="293538"/>
                        <a:pt x="478451" y="292127"/>
                      </a:cubicBezTo>
                      <a:cubicBezTo>
                        <a:pt x="472101" y="290716"/>
                        <a:pt x="225156" y="364093"/>
                        <a:pt x="203284" y="359860"/>
                      </a:cubicBezTo>
                      <a:cubicBezTo>
                        <a:pt x="181412" y="355627"/>
                        <a:pt x="311234" y="319644"/>
                        <a:pt x="347217" y="266727"/>
                      </a:cubicBezTo>
                      <a:cubicBezTo>
                        <a:pt x="383200" y="213810"/>
                        <a:pt x="447406" y="-2795"/>
                        <a:pt x="436117" y="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" name="フリーフォーム: 図形 114">
                  <a:extLst>
                    <a:ext uri="{FF2B5EF4-FFF2-40B4-BE49-F238E27FC236}">
                      <a16:creationId xmlns:a16="http://schemas.microsoft.com/office/drawing/2014/main" id="{F8C73741-DB86-46E6-A763-2F5927D8FA8E}"/>
                    </a:ext>
                  </a:extLst>
                </p:cNvPr>
                <p:cNvSpPr/>
                <p:nvPr/>
              </p:nvSpPr>
              <p:spPr>
                <a:xfrm>
                  <a:off x="3104008" y="3242141"/>
                  <a:ext cx="381345" cy="406741"/>
                </a:xfrm>
                <a:custGeom>
                  <a:avLst/>
                  <a:gdLst>
                    <a:gd name="connsiteX0" fmla="*/ 380025 w 381345"/>
                    <a:gd name="connsiteY0" fmla="*/ 592 h 406741"/>
                    <a:gd name="connsiteX1" fmla="*/ 3259 w 381345"/>
                    <a:gd name="connsiteY1" fmla="*/ 402759 h 406741"/>
                    <a:gd name="connsiteX2" fmla="*/ 193759 w 381345"/>
                    <a:gd name="connsiteY2" fmla="*/ 212259 h 406741"/>
                    <a:gd name="connsiteX3" fmla="*/ 130259 w 381345"/>
                    <a:gd name="connsiteY3" fmla="*/ 309626 h 406741"/>
                    <a:gd name="connsiteX4" fmla="*/ 380025 w 381345"/>
                    <a:gd name="connsiteY4" fmla="*/ 592 h 406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345" h="406741">
                      <a:moveTo>
                        <a:pt x="380025" y="592"/>
                      </a:moveTo>
                      <a:cubicBezTo>
                        <a:pt x="358858" y="16114"/>
                        <a:pt x="34303" y="367481"/>
                        <a:pt x="3259" y="402759"/>
                      </a:cubicBezTo>
                      <a:cubicBezTo>
                        <a:pt x="-27785" y="438037"/>
                        <a:pt x="172592" y="227781"/>
                        <a:pt x="193759" y="212259"/>
                      </a:cubicBezTo>
                      <a:cubicBezTo>
                        <a:pt x="214926" y="196737"/>
                        <a:pt x="99215" y="339965"/>
                        <a:pt x="130259" y="309626"/>
                      </a:cubicBezTo>
                      <a:cubicBezTo>
                        <a:pt x="161303" y="279287"/>
                        <a:pt x="401192" y="-14930"/>
                        <a:pt x="380025" y="59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" name="フリーフォーム: 図形 116">
                  <a:extLst>
                    <a:ext uri="{FF2B5EF4-FFF2-40B4-BE49-F238E27FC236}">
                      <a16:creationId xmlns:a16="http://schemas.microsoft.com/office/drawing/2014/main" id="{E6D6AB1A-D670-4C51-BB35-C7AB17F14E9E}"/>
                    </a:ext>
                  </a:extLst>
                </p:cNvPr>
                <p:cNvSpPr/>
                <p:nvPr/>
              </p:nvSpPr>
              <p:spPr>
                <a:xfrm>
                  <a:off x="3022735" y="3439186"/>
                  <a:ext cx="165499" cy="704164"/>
                </a:xfrm>
                <a:custGeom>
                  <a:avLst/>
                  <a:gdLst>
                    <a:gd name="connsiteX0" fmla="*/ 164965 w 165499"/>
                    <a:gd name="connsiteY0" fmla="*/ 927 h 704164"/>
                    <a:gd name="connsiteX1" fmla="*/ 33203 w 165499"/>
                    <a:gd name="connsiteY1" fmla="*/ 159677 h 704164"/>
                    <a:gd name="connsiteX2" fmla="*/ 60190 w 165499"/>
                    <a:gd name="connsiteY2" fmla="*/ 107289 h 704164"/>
                    <a:gd name="connsiteX3" fmla="*/ 1453 w 165499"/>
                    <a:gd name="connsiteY3" fmla="*/ 212064 h 704164"/>
                    <a:gd name="connsiteX4" fmla="*/ 17328 w 165499"/>
                    <a:gd name="connsiteY4" fmla="*/ 377164 h 704164"/>
                    <a:gd name="connsiteX5" fmla="*/ 10978 w 165499"/>
                    <a:gd name="connsiteY5" fmla="*/ 250164 h 704164"/>
                    <a:gd name="connsiteX6" fmla="*/ 23678 w 165499"/>
                    <a:gd name="connsiteY6" fmla="*/ 408914 h 704164"/>
                    <a:gd name="connsiteX7" fmla="*/ 20503 w 165499"/>
                    <a:gd name="connsiteY7" fmla="*/ 516864 h 704164"/>
                    <a:gd name="connsiteX8" fmla="*/ 96703 w 165499"/>
                    <a:gd name="connsiteY8" fmla="*/ 701014 h 704164"/>
                    <a:gd name="connsiteX9" fmla="*/ 69715 w 165499"/>
                    <a:gd name="connsiteY9" fmla="*/ 626402 h 704164"/>
                    <a:gd name="connsiteX10" fmla="*/ 39553 w 165499"/>
                    <a:gd name="connsiteY10" fmla="*/ 539089 h 704164"/>
                    <a:gd name="connsiteX11" fmla="*/ 33203 w 165499"/>
                    <a:gd name="connsiteY11" fmla="*/ 516864 h 704164"/>
                    <a:gd name="connsiteX12" fmla="*/ 12565 w 165499"/>
                    <a:gd name="connsiteY12" fmla="*/ 194602 h 704164"/>
                    <a:gd name="connsiteX13" fmla="*/ 77653 w 165499"/>
                    <a:gd name="connsiteY13" fmla="*/ 97764 h 704164"/>
                    <a:gd name="connsiteX14" fmla="*/ 164965 w 165499"/>
                    <a:gd name="connsiteY14" fmla="*/ 927 h 704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5499" h="704164">
                      <a:moveTo>
                        <a:pt x="164965" y="927"/>
                      </a:moveTo>
                      <a:cubicBezTo>
                        <a:pt x="157557" y="11246"/>
                        <a:pt x="50665" y="141950"/>
                        <a:pt x="33203" y="159677"/>
                      </a:cubicBezTo>
                      <a:cubicBezTo>
                        <a:pt x="15740" y="177404"/>
                        <a:pt x="65481" y="98558"/>
                        <a:pt x="60190" y="107289"/>
                      </a:cubicBezTo>
                      <a:cubicBezTo>
                        <a:pt x="54899" y="116020"/>
                        <a:pt x="8597" y="167085"/>
                        <a:pt x="1453" y="212064"/>
                      </a:cubicBezTo>
                      <a:cubicBezTo>
                        <a:pt x="-5691" y="257043"/>
                        <a:pt x="15740" y="370814"/>
                        <a:pt x="17328" y="377164"/>
                      </a:cubicBezTo>
                      <a:cubicBezTo>
                        <a:pt x="18915" y="383514"/>
                        <a:pt x="9920" y="244873"/>
                        <a:pt x="10978" y="250164"/>
                      </a:cubicBezTo>
                      <a:cubicBezTo>
                        <a:pt x="12036" y="255455"/>
                        <a:pt x="22090" y="364464"/>
                        <a:pt x="23678" y="408914"/>
                      </a:cubicBezTo>
                      <a:cubicBezTo>
                        <a:pt x="25265" y="453364"/>
                        <a:pt x="8332" y="468181"/>
                        <a:pt x="20503" y="516864"/>
                      </a:cubicBezTo>
                      <a:cubicBezTo>
                        <a:pt x="32674" y="565547"/>
                        <a:pt x="88501" y="682758"/>
                        <a:pt x="96703" y="701014"/>
                      </a:cubicBezTo>
                      <a:cubicBezTo>
                        <a:pt x="104905" y="719270"/>
                        <a:pt x="79240" y="653389"/>
                        <a:pt x="69715" y="626402"/>
                      </a:cubicBezTo>
                      <a:cubicBezTo>
                        <a:pt x="60190" y="599415"/>
                        <a:pt x="45638" y="557345"/>
                        <a:pt x="39553" y="539089"/>
                      </a:cubicBezTo>
                      <a:cubicBezTo>
                        <a:pt x="33468" y="520833"/>
                        <a:pt x="37701" y="574278"/>
                        <a:pt x="33203" y="516864"/>
                      </a:cubicBezTo>
                      <a:cubicBezTo>
                        <a:pt x="28705" y="459450"/>
                        <a:pt x="5157" y="264452"/>
                        <a:pt x="12565" y="194602"/>
                      </a:cubicBezTo>
                      <a:cubicBezTo>
                        <a:pt x="19973" y="124752"/>
                        <a:pt x="54634" y="126339"/>
                        <a:pt x="77653" y="97764"/>
                      </a:cubicBezTo>
                      <a:cubicBezTo>
                        <a:pt x="100672" y="69189"/>
                        <a:pt x="172373" y="-9392"/>
                        <a:pt x="164965" y="9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" name="フリーフォーム: 図形 117">
                  <a:extLst>
                    <a:ext uri="{FF2B5EF4-FFF2-40B4-BE49-F238E27FC236}">
                      <a16:creationId xmlns:a16="http://schemas.microsoft.com/office/drawing/2014/main" id="{80DE9E4E-D12F-4DE1-BE44-F05CDACB47DC}"/>
                    </a:ext>
                  </a:extLst>
                </p:cNvPr>
                <p:cNvSpPr/>
                <p:nvPr/>
              </p:nvSpPr>
              <p:spPr>
                <a:xfrm>
                  <a:off x="3058516" y="3500345"/>
                  <a:ext cx="94265" cy="686443"/>
                </a:xfrm>
                <a:custGeom>
                  <a:avLst/>
                  <a:gdLst>
                    <a:gd name="connsiteX0" fmla="*/ 94259 w 94265"/>
                    <a:gd name="connsiteY0" fmla="*/ 93 h 686443"/>
                    <a:gd name="connsiteX1" fmla="*/ 14884 w 94265"/>
                    <a:gd name="connsiteY1" fmla="*/ 154080 h 686443"/>
                    <a:gd name="connsiteX2" fmla="*/ 22822 w 94265"/>
                    <a:gd name="connsiteY2" fmla="*/ 106455 h 686443"/>
                    <a:gd name="connsiteX3" fmla="*/ 3772 w 94265"/>
                    <a:gd name="connsiteY3" fmla="*/ 174718 h 686443"/>
                    <a:gd name="connsiteX4" fmla="*/ 597 w 94265"/>
                    <a:gd name="connsiteY4" fmla="*/ 369980 h 686443"/>
                    <a:gd name="connsiteX5" fmla="*/ 11709 w 94265"/>
                    <a:gd name="connsiteY5" fmla="*/ 276318 h 686443"/>
                    <a:gd name="connsiteX6" fmla="*/ 24409 w 94265"/>
                    <a:gd name="connsiteY6" fmla="*/ 425543 h 686443"/>
                    <a:gd name="connsiteX7" fmla="*/ 84734 w 94265"/>
                    <a:gd name="connsiteY7" fmla="*/ 671605 h 686443"/>
                    <a:gd name="connsiteX8" fmla="*/ 70447 w 94265"/>
                    <a:gd name="connsiteY8" fmla="*/ 630330 h 686443"/>
                    <a:gd name="connsiteX9" fmla="*/ 19647 w 94265"/>
                    <a:gd name="connsiteY9" fmla="*/ 395380 h 686443"/>
                    <a:gd name="connsiteX10" fmla="*/ 27584 w 94265"/>
                    <a:gd name="connsiteY10" fmla="*/ 363630 h 686443"/>
                    <a:gd name="connsiteX11" fmla="*/ 10122 w 94265"/>
                    <a:gd name="connsiteY11" fmla="*/ 179480 h 686443"/>
                    <a:gd name="connsiteX12" fmla="*/ 94259 w 94265"/>
                    <a:gd name="connsiteY12" fmla="*/ 93 h 686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265" h="686443">
                      <a:moveTo>
                        <a:pt x="94259" y="93"/>
                      </a:moveTo>
                      <a:cubicBezTo>
                        <a:pt x="95053" y="-4140"/>
                        <a:pt x="26790" y="136353"/>
                        <a:pt x="14884" y="154080"/>
                      </a:cubicBezTo>
                      <a:cubicBezTo>
                        <a:pt x="2978" y="171807"/>
                        <a:pt x="24674" y="103015"/>
                        <a:pt x="22822" y="106455"/>
                      </a:cubicBezTo>
                      <a:cubicBezTo>
                        <a:pt x="20970" y="109895"/>
                        <a:pt x="7476" y="130797"/>
                        <a:pt x="3772" y="174718"/>
                      </a:cubicBezTo>
                      <a:cubicBezTo>
                        <a:pt x="68" y="218639"/>
                        <a:pt x="-726" y="353047"/>
                        <a:pt x="597" y="369980"/>
                      </a:cubicBezTo>
                      <a:cubicBezTo>
                        <a:pt x="1920" y="386913"/>
                        <a:pt x="7740" y="267058"/>
                        <a:pt x="11709" y="276318"/>
                      </a:cubicBezTo>
                      <a:cubicBezTo>
                        <a:pt x="15678" y="285579"/>
                        <a:pt x="12238" y="359662"/>
                        <a:pt x="24409" y="425543"/>
                      </a:cubicBezTo>
                      <a:cubicBezTo>
                        <a:pt x="36580" y="491424"/>
                        <a:pt x="77061" y="637474"/>
                        <a:pt x="84734" y="671605"/>
                      </a:cubicBezTo>
                      <a:cubicBezTo>
                        <a:pt x="92407" y="705736"/>
                        <a:pt x="81295" y="676367"/>
                        <a:pt x="70447" y="630330"/>
                      </a:cubicBezTo>
                      <a:cubicBezTo>
                        <a:pt x="59599" y="584293"/>
                        <a:pt x="26791" y="439830"/>
                        <a:pt x="19647" y="395380"/>
                      </a:cubicBezTo>
                      <a:cubicBezTo>
                        <a:pt x="12503" y="350930"/>
                        <a:pt x="29171" y="399613"/>
                        <a:pt x="27584" y="363630"/>
                      </a:cubicBezTo>
                      <a:cubicBezTo>
                        <a:pt x="25996" y="327647"/>
                        <a:pt x="-197" y="237159"/>
                        <a:pt x="10122" y="179480"/>
                      </a:cubicBezTo>
                      <a:cubicBezTo>
                        <a:pt x="20441" y="121801"/>
                        <a:pt x="93465" y="4326"/>
                        <a:pt x="94259" y="9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" name="フリーフォーム: 図形 118">
                  <a:extLst>
                    <a:ext uri="{FF2B5EF4-FFF2-40B4-BE49-F238E27FC236}">
                      <a16:creationId xmlns:a16="http://schemas.microsoft.com/office/drawing/2014/main" id="{8BE3ED8A-C663-4D0E-971F-CB4B2F6D03C8}"/>
                    </a:ext>
                  </a:extLst>
                </p:cNvPr>
                <p:cNvSpPr/>
                <p:nvPr/>
              </p:nvSpPr>
              <p:spPr>
                <a:xfrm>
                  <a:off x="3107160" y="4181486"/>
                  <a:ext cx="284651" cy="809992"/>
                </a:xfrm>
                <a:custGeom>
                  <a:avLst/>
                  <a:gdLst>
                    <a:gd name="connsiteX0" fmla="*/ 10690 w 284651"/>
                    <a:gd name="connsiteY0" fmla="*/ 1577 h 809992"/>
                    <a:gd name="connsiteX1" fmla="*/ 9103 w 284651"/>
                    <a:gd name="connsiteY1" fmla="*/ 201602 h 809992"/>
                    <a:gd name="connsiteX2" fmla="*/ 4340 w 284651"/>
                    <a:gd name="connsiteY2" fmla="*/ 161914 h 809992"/>
                    <a:gd name="connsiteX3" fmla="*/ 78953 w 284651"/>
                    <a:gd name="connsiteY3" fmla="*/ 320664 h 809992"/>
                    <a:gd name="connsiteX4" fmla="*/ 67840 w 284651"/>
                    <a:gd name="connsiteY4" fmla="*/ 296852 h 809992"/>
                    <a:gd name="connsiteX5" fmla="*/ 99590 w 284651"/>
                    <a:gd name="connsiteY5" fmla="*/ 468302 h 809992"/>
                    <a:gd name="connsiteX6" fmla="*/ 139278 w 284651"/>
                    <a:gd name="connsiteY6" fmla="*/ 558789 h 809992"/>
                    <a:gd name="connsiteX7" fmla="*/ 280565 w 284651"/>
                    <a:gd name="connsiteY7" fmla="*/ 803264 h 809992"/>
                    <a:gd name="connsiteX8" fmla="*/ 242465 w 284651"/>
                    <a:gd name="connsiteY8" fmla="*/ 731827 h 809992"/>
                    <a:gd name="connsiteX9" fmla="*/ 199603 w 284651"/>
                    <a:gd name="connsiteY9" fmla="*/ 630227 h 809992"/>
                    <a:gd name="connsiteX10" fmla="*/ 188490 w 284651"/>
                    <a:gd name="connsiteY10" fmla="*/ 617527 h 809992"/>
                    <a:gd name="connsiteX11" fmla="*/ 31328 w 284651"/>
                    <a:gd name="connsiteY11" fmla="*/ 185727 h 809992"/>
                    <a:gd name="connsiteX12" fmla="*/ 10690 w 284651"/>
                    <a:gd name="connsiteY12" fmla="*/ 111114 h 809992"/>
                    <a:gd name="connsiteX13" fmla="*/ 10690 w 284651"/>
                    <a:gd name="connsiteY13" fmla="*/ 1577 h 809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4651" h="809992">
                      <a:moveTo>
                        <a:pt x="10690" y="1577"/>
                      </a:moveTo>
                      <a:cubicBezTo>
                        <a:pt x="10425" y="16658"/>
                        <a:pt x="10161" y="174879"/>
                        <a:pt x="9103" y="201602"/>
                      </a:cubicBezTo>
                      <a:cubicBezTo>
                        <a:pt x="8045" y="228325"/>
                        <a:pt x="-7302" y="142070"/>
                        <a:pt x="4340" y="161914"/>
                      </a:cubicBezTo>
                      <a:cubicBezTo>
                        <a:pt x="15982" y="181758"/>
                        <a:pt x="68370" y="298174"/>
                        <a:pt x="78953" y="320664"/>
                      </a:cubicBezTo>
                      <a:cubicBezTo>
                        <a:pt x="89536" y="343154"/>
                        <a:pt x="64401" y="272246"/>
                        <a:pt x="67840" y="296852"/>
                      </a:cubicBezTo>
                      <a:cubicBezTo>
                        <a:pt x="71279" y="321458"/>
                        <a:pt x="87684" y="424646"/>
                        <a:pt x="99590" y="468302"/>
                      </a:cubicBezTo>
                      <a:cubicBezTo>
                        <a:pt x="111496" y="511958"/>
                        <a:pt x="109116" y="502962"/>
                        <a:pt x="139278" y="558789"/>
                      </a:cubicBezTo>
                      <a:cubicBezTo>
                        <a:pt x="169441" y="614616"/>
                        <a:pt x="263367" y="774424"/>
                        <a:pt x="280565" y="803264"/>
                      </a:cubicBezTo>
                      <a:cubicBezTo>
                        <a:pt x="297763" y="832104"/>
                        <a:pt x="255959" y="760667"/>
                        <a:pt x="242465" y="731827"/>
                      </a:cubicBezTo>
                      <a:cubicBezTo>
                        <a:pt x="228971" y="702988"/>
                        <a:pt x="208599" y="649277"/>
                        <a:pt x="199603" y="630227"/>
                      </a:cubicBezTo>
                      <a:cubicBezTo>
                        <a:pt x="190607" y="611177"/>
                        <a:pt x="216536" y="691610"/>
                        <a:pt x="188490" y="617527"/>
                      </a:cubicBezTo>
                      <a:cubicBezTo>
                        <a:pt x="160444" y="543444"/>
                        <a:pt x="60961" y="270129"/>
                        <a:pt x="31328" y="185727"/>
                      </a:cubicBezTo>
                      <a:cubicBezTo>
                        <a:pt x="1695" y="101325"/>
                        <a:pt x="13071" y="138366"/>
                        <a:pt x="10690" y="111114"/>
                      </a:cubicBezTo>
                      <a:cubicBezTo>
                        <a:pt x="8309" y="83862"/>
                        <a:pt x="10955" y="-13504"/>
                        <a:pt x="10690" y="15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" name="フリーフォーム: 図形 119">
                  <a:extLst>
                    <a:ext uri="{FF2B5EF4-FFF2-40B4-BE49-F238E27FC236}">
                      <a16:creationId xmlns:a16="http://schemas.microsoft.com/office/drawing/2014/main" id="{DD091A1C-A23A-498B-A047-71C3D8D94750}"/>
                    </a:ext>
                  </a:extLst>
                </p:cNvPr>
                <p:cNvSpPr/>
                <p:nvPr/>
              </p:nvSpPr>
              <p:spPr>
                <a:xfrm>
                  <a:off x="3147971" y="4175109"/>
                  <a:ext cx="283749" cy="813293"/>
                </a:xfrm>
                <a:custGeom>
                  <a:avLst/>
                  <a:gdLst>
                    <a:gd name="connsiteX0" fmla="*/ 42 w 283749"/>
                    <a:gd name="connsiteY0" fmla="*/ 16 h 813293"/>
                    <a:gd name="connsiteX1" fmla="*/ 22267 w 283749"/>
                    <a:gd name="connsiteY1" fmla="*/ 238141 h 813293"/>
                    <a:gd name="connsiteX2" fmla="*/ 27029 w 283749"/>
                    <a:gd name="connsiteY2" fmla="*/ 201629 h 813293"/>
                    <a:gd name="connsiteX3" fmla="*/ 93704 w 283749"/>
                    <a:gd name="connsiteY3" fmla="*/ 387366 h 813293"/>
                    <a:gd name="connsiteX4" fmla="*/ 77829 w 283749"/>
                    <a:gd name="connsiteY4" fmla="*/ 347679 h 813293"/>
                    <a:gd name="connsiteX5" fmla="*/ 122279 w 283749"/>
                    <a:gd name="connsiteY5" fmla="*/ 569929 h 813293"/>
                    <a:gd name="connsiteX6" fmla="*/ 281029 w 283749"/>
                    <a:gd name="connsiteY6" fmla="*/ 809641 h 813293"/>
                    <a:gd name="connsiteX7" fmla="*/ 215942 w 283749"/>
                    <a:gd name="connsiteY7" fmla="*/ 703279 h 813293"/>
                    <a:gd name="connsiteX8" fmla="*/ 130217 w 283749"/>
                    <a:gd name="connsiteY8" fmla="*/ 546116 h 813293"/>
                    <a:gd name="connsiteX9" fmla="*/ 127042 w 283749"/>
                    <a:gd name="connsiteY9" fmla="*/ 504841 h 813293"/>
                    <a:gd name="connsiteX10" fmla="*/ 58779 w 283749"/>
                    <a:gd name="connsiteY10" fmla="*/ 315929 h 813293"/>
                    <a:gd name="connsiteX11" fmla="*/ 28617 w 283749"/>
                    <a:gd name="connsiteY11" fmla="*/ 250841 h 813293"/>
                    <a:gd name="connsiteX12" fmla="*/ 42 w 283749"/>
                    <a:gd name="connsiteY12" fmla="*/ 16 h 813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3749" h="813293">
                      <a:moveTo>
                        <a:pt x="42" y="16"/>
                      </a:moveTo>
                      <a:cubicBezTo>
                        <a:pt x="-1016" y="-2101"/>
                        <a:pt x="17769" y="204539"/>
                        <a:pt x="22267" y="238141"/>
                      </a:cubicBezTo>
                      <a:cubicBezTo>
                        <a:pt x="26765" y="271743"/>
                        <a:pt x="15123" y="176758"/>
                        <a:pt x="27029" y="201629"/>
                      </a:cubicBezTo>
                      <a:cubicBezTo>
                        <a:pt x="38935" y="226500"/>
                        <a:pt x="85237" y="363024"/>
                        <a:pt x="93704" y="387366"/>
                      </a:cubicBezTo>
                      <a:cubicBezTo>
                        <a:pt x="102171" y="411708"/>
                        <a:pt x="73067" y="317252"/>
                        <a:pt x="77829" y="347679"/>
                      </a:cubicBezTo>
                      <a:cubicBezTo>
                        <a:pt x="82591" y="378106"/>
                        <a:pt x="88412" y="492935"/>
                        <a:pt x="122279" y="569929"/>
                      </a:cubicBezTo>
                      <a:cubicBezTo>
                        <a:pt x="156146" y="646923"/>
                        <a:pt x="265419" y="787416"/>
                        <a:pt x="281029" y="809641"/>
                      </a:cubicBezTo>
                      <a:cubicBezTo>
                        <a:pt x="296639" y="831866"/>
                        <a:pt x="241077" y="747200"/>
                        <a:pt x="215942" y="703279"/>
                      </a:cubicBezTo>
                      <a:cubicBezTo>
                        <a:pt x="190807" y="659358"/>
                        <a:pt x="145034" y="579189"/>
                        <a:pt x="130217" y="546116"/>
                      </a:cubicBezTo>
                      <a:cubicBezTo>
                        <a:pt x="115400" y="513043"/>
                        <a:pt x="138948" y="543205"/>
                        <a:pt x="127042" y="504841"/>
                      </a:cubicBezTo>
                      <a:cubicBezTo>
                        <a:pt x="115136" y="466477"/>
                        <a:pt x="75183" y="358262"/>
                        <a:pt x="58779" y="315929"/>
                      </a:cubicBezTo>
                      <a:cubicBezTo>
                        <a:pt x="42375" y="273596"/>
                        <a:pt x="35496" y="298201"/>
                        <a:pt x="28617" y="250841"/>
                      </a:cubicBezTo>
                      <a:cubicBezTo>
                        <a:pt x="21738" y="203481"/>
                        <a:pt x="1100" y="2133"/>
                        <a:pt x="42" y="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" name="フリーフォーム: 図形 120">
                  <a:extLst>
                    <a:ext uri="{FF2B5EF4-FFF2-40B4-BE49-F238E27FC236}">
                      <a16:creationId xmlns:a16="http://schemas.microsoft.com/office/drawing/2014/main" id="{1DB083D9-0D72-4AF6-B4AC-4FB8D0C65C93}"/>
                    </a:ext>
                  </a:extLst>
                </p:cNvPr>
                <p:cNvSpPr/>
                <p:nvPr/>
              </p:nvSpPr>
              <p:spPr>
                <a:xfrm>
                  <a:off x="3308110" y="4857604"/>
                  <a:ext cx="259461" cy="451708"/>
                </a:xfrm>
                <a:custGeom>
                  <a:avLst/>
                  <a:gdLst>
                    <a:gd name="connsiteX0" fmla="*/ 5003 w 259461"/>
                    <a:gd name="connsiteY0" fmla="*/ 6496 h 451708"/>
                    <a:gd name="connsiteX1" fmla="*/ 125653 w 259461"/>
                    <a:gd name="connsiteY1" fmla="*/ 252559 h 451708"/>
                    <a:gd name="connsiteX2" fmla="*/ 76440 w 259461"/>
                    <a:gd name="connsiteY2" fmla="*/ 116034 h 451708"/>
                    <a:gd name="connsiteX3" fmla="*/ 106603 w 259461"/>
                    <a:gd name="connsiteY3" fmla="*/ 193821 h 451708"/>
                    <a:gd name="connsiteX4" fmla="*/ 132003 w 259461"/>
                    <a:gd name="connsiteY4" fmla="*/ 268434 h 451708"/>
                    <a:gd name="connsiteX5" fmla="*/ 239953 w 259461"/>
                    <a:gd name="connsiteY5" fmla="*/ 436709 h 451708"/>
                    <a:gd name="connsiteX6" fmla="*/ 257415 w 259461"/>
                    <a:gd name="connsiteY6" fmla="*/ 438296 h 451708"/>
                    <a:gd name="connsiteX7" fmla="*/ 214553 w 259461"/>
                    <a:gd name="connsiteY7" fmla="*/ 390671 h 451708"/>
                    <a:gd name="connsiteX8" fmla="*/ 89140 w 259461"/>
                    <a:gd name="connsiteY8" fmla="*/ 174771 h 451708"/>
                    <a:gd name="connsiteX9" fmla="*/ 27228 w 259461"/>
                    <a:gd name="connsiteY9" fmla="*/ 77934 h 451708"/>
                    <a:gd name="connsiteX10" fmla="*/ 5003 w 259461"/>
                    <a:gd name="connsiteY10" fmla="*/ 6496 h 451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9461" h="451708">
                      <a:moveTo>
                        <a:pt x="5003" y="6496"/>
                      </a:moveTo>
                      <a:cubicBezTo>
                        <a:pt x="21407" y="35600"/>
                        <a:pt x="113747" y="234303"/>
                        <a:pt x="125653" y="252559"/>
                      </a:cubicBezTo>
                      <a:cubicBezTo>
                        <a:pt x="137559" y="270815"/>
                        <a:pt x="79615" y="125824"/>
                        <a:pt x="76440" y="116034"/>
                      </a:cubicBezTo>
                      <a:cubicBezTo>
                        <a:pt x="73265" y="106244"/>
                        <a:pt x="97343" y="168421"/>
                        <a:pt x="106603" y="193821"/>
                      </a:cubicBezTo>
                      <a:cubicBezTo>
                        <a:pt x="115863" y="219221"/>
                        <a:pt x="109778" y="227953"/>
                        <a:pt x="132003" y="268434"/>
                      </a:cubicBezTo>
                      <a:cubicBezTo>
                        <a:pt x="154228" y="308915"/>
                        <a:pt x="219051" y="408399"/>
                        <a:pt x="239953" y="436709"/>
                      </a:cubicBezTo>
                      <a:cubicBezTo>
                        <a:pt x="260855" y="465019"/>
                        <a:pt x="261648" y="445969"/>
                        <a:pt x="257415" y="438296"/>
                      </a:cubicBezTo>
                      <a:cubicBezTo>
                        <a:pt x="253182" y="430623"/>
                        <a:pt x="242599" y="434592"/>
                        <a:pt x="214553" y="390671"/>
                      </a:cubicBezTo>
                      <a:cubicBezTo>
                        <a:pt x="186507" y="346750"/>
                        <a:pt x="120361" y="226894"/>
                        <a:pt x="89140" y="174771"/>
                      </a:cubicBezTo>
                      <a:cubicBezTo>
                        <a:pt x="57919" y="122648"/>
                        <a:pt x="37547" y="101747"/>
                        <a:pt x="27228" y="77934"/>
                      </a:cubicBezTo>
                      <a:cubicBezTo>
                        <a:pt x="16909" y="54122"/>
                        <a:pt x="-11401" y="-22608"/>
                        <a:pt x="5003" y="649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" name="フリーフォーム: 図形 121">
                  <a:extLst>
                    <a:ext uri="{FF2B5EF4-FFF2-40B4-BE49-F238E27FC236}">
                      <a16:creationId xmlns:a16="http://schemas.microsoft.com/office/drawing/2014/main" id="{05BA4B73-68DD-4714-BAE5-8680964FEDB3}"/>
                    </a:ext>
                  </a:extLst>
                </p:cNvPr>
                <p:cNvSpPr/>
                <p:nvPr/>
              </p:nvSpPr>
              <p:spPr>
                <a:xfrm>
                  <a:off x="3394897" y="4940195"/>
                  <a:ext cx="173676" cy="364441"/>
                </a:xfrm>
                <a:custGeom>
                  <a:avLst/>
                  <a:gdLst>
                    <a:gd name="connsiteX0" fmla="*/ 766 w 173676"/>
                    <a:gd name="connsiteY0" fmla="*/ 1693 h 364441"/>
                    <a:gd name="connsiteX1" fmla="*/ 165866 w 173676"/>
                    <a:gd name="connsiteY1" fmla="*/ 349355 h 364441"/>
                    <a:gd name="connsiteX2" fmla="*/ 138878 w 173676"/>
                    <a:gd name="connsiteY2" fmla="*/ 290618 h 364441"/>
                    <a:gd name="connsiteX3" fmla="*/ 67441 w 173676"/>
                    <a:gd name="connsiteY3" fmla="*/ 189018 h 364441"/>
                    <a:gd name="connsiteX4" fmla="*/ 102366 w 173676"/>
                    <a:gd name="connsiteY4" fmla="*/ 214418 h 364441"/>
                    <a:gd name="connsiteX5" fmla="*/ 766 w 173676"/>
                    <a:gd name="connsiteY5" fmla="*/ 1693 h 36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3676" h="364441">
                      <a:moveTo>
                        <a:pt x="766" y="1693"/>
                      </a:moveTo>
                      <a:cubicBezTo>
                        <a:pt x="11349" y="24183"/>
                        <a:pt x="142847" y="301201"/>
                        <a:pt x="165866" y="349355"/>
                      </a:cubicBezTo>
                      <a:cubicBezTo>
                        <a:pt x="188885" y="397509"/>
                        <a:pt x="155282" y="317341"/>
                        <a:pt x="138878" y="290618"/>
                      </a:cubicBezTo>
                      <a:cubicBezTo>
                        <a:pt x="122474" y="263895"/>
                        <a:pt x="73526" y="201718"/>
                        <a:pt x="67441" y="189018"/>
                      </a:cubicBezTo>
                      <a:cubicBezTo>
                        <a:pt x="61356" y="176318"/>
                        <a:pt x="112156" y="241141"/>
                        <a:pt x="102366" y="214418"/>
                      </a:cubicBezTo>
                      <a:cubicBezTo>
                        <a:pt x="92576" y="187695"/>
                        <a:pt x="-9817" y="-20797"/>
                        <a:pt x="766" y="169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" name="フリーフォーム: 図形 122">
                  <a:extLst>
                    <a:ext uri="{FF2B5EF4-FFF2-40B4-BE49-F238E27FC236}">
                      <a16:creationId xmlns:a16="http://schemas.microsoft.com/office/drawing/2014/main" id="{45C5F142-7184-48F9-A326-5BA54D0747A4}"/>
                    </a:ext>
                  </a:extLst>
                </p:cNvPr>
                <p:cNvSpPr/>
                <p:nvPr/>
              </p:nvSpPr>
              <p:spPr>
                <a:xfrm>
                  <a:off x="2418016" y="3476718"/>
                  <a:ext cx="440135" cy="593680"/>
                </a:xfrm>
                <a:custGeom>
                  <a:avLst/>
                  <a:gdLst>
                    <a:gd name="connsiteX0" fmla="*/ 436309 w 440135"/>
                    <a:gd name="connsiteY0" fmla="*/ 3082 h 593680"/>
                    <a:gd name="connsiteX1" fmla="*/ 7684 w 440135"/>
                    <a:gd name="connsiteY1" fmla="*/ 488857 h 593680"/>
                    <a:gd name="connsiteX2" fmla="*/ 182309 w 440135"/>
                    <a:gd name="connsiteY2" fmla="*/ 301532 h 593680"/>
                    <a:gd name="connsiteX3" fmla="*/ 20384 w 440135"/>
                    <a:gd name="connsiteY3" fmla="*/ 485682 h 593680"/>
                    <a:gd name="connsiteX4" fmla="*/ 1334 w 440135"/>
                    <a:gd name="connsiteY4" fmla="*/ 593632 h 593680"/>
                    <a:gd name="connsiteX5" fmla="*/ 10859 w 440135"/>
                    <a:gd name="connsiteY5" fmla="*/ 498382 h 593680"/>
                    <a:gd name="connsiteX6" fmla="*/ 83884 w 440135"/>
                    <a:gd name="connsiteY6" fmla="*/ 415832 h 593680"/>
                    <a:gd name="connsiteX7" fmla="*/ 302959 w 440135"/>
                    <a:gd name="connsiteY7" fmla="*/ 184057 h 593680"/>
                    <a:gd name="connsiteX8" fmla="*/ 223584 w 440135"/>
                    <a:gd name="connsiteY8" fmla="*/ 276132 h 593680"/>
                    <a:gd name="connsiteX9" fmla="*/ 436309 w 440135"/>
                    <a:gd name="connsiteY9" fmla="*/ 3082 h 593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40135" h="593680">
                      <a:moveTo>
                        <a:pt x="436309" y="3082"/>
                      </a:moveTo>
                      <a:cubicBezTo>
                        <a:pt x="400326" y="38536"/>
                        <a:pt x="50017" y="439116"/>
                        <a:pt x="7684" y="488857"/>
                      </a:cubicBezTo>
                      <a:cubicBezTo>
                        <a:pt x="-34649" y="538598"/>
                        <a:pt x="180192" y="302061"/>
                        <a:pt x="182309" y="301532"/>
                      </a:cubicBezTo>
                      <a:cubicBezTo>
                        <a:pt x="184426" y="301003"/>
                        <a:pt x="50546" y="436999"/>
                        <a:pt x="20384" y="485682"/>
                      </a:cubicBezTo>
                      <a:cubicBezTo>
                        <a:pt x="-9778" y="534365"/>
                        <a:pt x="2922" y="591515"/>
                        <a:pt x="1334" y="593632"/>
                      </a:cubicBezTo>
                      <a:cubicBezTo>
                        <a:pt x="-254" y="595749"/>
                        <a:pt x="-2899" y="528015"/>
                        <a:pt x="10859" y="498382"/>
                      </a:cubicBezTo>
                      <a:cubicBezTo>
                        <a:pt x="24617" y="468749"/>
                        <a:pt x="35201" y="468219"/>
                        <a:pt x="83884" y="415832"/>
                      </a:cubicBezTo>
                      <a:cubicBezTo>
                        <a:pt x="132567" y="363445"/>
                        <a:pt x="279676" y="207340"/>
                        <a:pt x="302959" y="184057"/>
                      </a:cubicBezTo>
                      <a:cubicBezTo>
                        <a:pt x="326242" y="160774"/>
                        <a:pt x="204005" y="303119"/>
                        <a:pt x="223584" y="276132"/>
                      </a:cubicBezTo>
                      <a:cubicBezTo>
                        <a:pt x="243163" y="249145"/>
                        <a:pt x="472292" y="-32372"/>
                        <a:pt x="436309" y="30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" name="フリーフォーム: 図形 123">
                  <a:extLst>
                    <a:ext uri="{FF2B5EF4-FFF2-40B4-BE49-F238E27FC236}">
                      <a16:creationId xmlns:a16="http://schemas.microsoft.com/office/drawing/2014/main" id="{9E0D9332-5979-4EFB-B860-EBA2B67B5CF3}"/>
                    </a:ext>
                  </a:extLst>
                </p:cNvPr>
                <p:cNvSpPr/>
                <p:nvPr/>
              </p:nvSpPr>
              <p:spPr>
                <a:xfrm>
                  <a:off x="2252485" y="3337419"/>
                  <a:ext cx="404458" cy="392057"/>
                </a:xfrm>
                <a:custGeom>
                  <a:avLst/>
                  <a:gdLst>
                    <a:gd name="connsiteX0" fmla="*/ 403403 w 404458"/>
                    <a:gd name="connsiteY0" fmla="*/ 390031 h 392057"/>
                    <a:gd name="connsiteX1" fmla="*/ 303390 w 404458"/>
                    <a:gd name="connsiteY1" fmla="*/ 199531 h 392057"/>
                    <a:gd name="connsiteX2" fmla="*/ 336728 w 404458"/>
                    <a:gd name="connsiteY2" fmla="*/ 239219 h 392057"/>
                    <a:gd name="connsiteX3" fmla="*/ 241478 w 404458"/>
                    <a:gd name="connsiteY3" fmla="*/ 80469 h 392057"/>
                    <a:gd name="connsiteX4" fmla="*/ 192265 w 404458"/>
                    <a:gd name="connsiteY4" fmla="*/ 5856 h 392057"/>
                    <a:gd name="connsiteX5" fmla="*/ 119240 w 404458"/>
                    <a:gd name="connsiteY5" fmla="*/ 12206 h 392057"/>
                    <a:gd name="connsiteX6" fmla="*/ 178 w 404458"/>
                    <a:gd name="connsiteY6" fmla="*/ 70944 h 392057"/>
                    <a:gd name="connsiteX7" fmla="*/ 147815 w 404458"/>
                    <a:gd name="connsiteY7" fmla="*/ 15381 h 392057"/>
                    <a:gd name="connsiteX8" fmla="*/ 111303 w 404458"/>
                    <a:gd name="connsiteY8" fmla="*/ 34431 h 392057"/>
                    <a:gd name="connsiteX9" fmla="*/ 198615 w 404458"/>
                    <a:gd name="connsiteY9" fmla="*/ 36019 h 392057"/>
                    <a:gd name="connsiteX10" fmla="*/ 225603 w 404458"/>
                    <a:gd name="connsiteY10" fmla="*/ 63006 h 392057"/>
                    <a:gd name="connsiteX11" fmla="*/ 228778 w 404458"/>
                    <a:gd name="connsiteY11" fmla="*/ 58244 h 392057"/>
                    <a:gd name="connsiteX12" fmla="*/ 403403 w 404458"/>
                    <a:gd name="connsiteY12" fmla="*/ 390031 h 39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04458" h="392057">
                      <a:moveTo>
                        <a:pt x="403403" y="390031"/>
                      </a:moveTo>
                      <a:cubicBezTo>
                        <a:pt x="415838" y="413579"/>
                        <a:pt x="314502" y="224666"/>
                        <a:pt x="303390" y="199531"/>
                      </a:cubicBezTo>
                      <a:cubicBezTo>
                        <a:pt x="292277" y="174396"/>
                        <a:pt x="347047" y="259063"/>
                        <a:pt x="336728" y="239219"/>
                      </a:cubicBezTo>
                      <a:cubicBezTo>
                        <a:pt x="326409" y="219375"/>
                        <a:pt x="265555" y="119363"/>
                        <a:pt x="241478" y="80469"/>
                      </a:cubicBezTo>
                      <a:cubicBezTo>
                        <a:pt x="217401" y="41575"/>
                        <a:pt x="212638" y="17233"/>
                        <a:pt x="192265" y="5856"/>
                      </a:cubicBezTo>
                      <a:cubicBezTo>
                        <a:pt x="171892" y="-5521"/>
                        <a:pt x="151255" y="1358"/>
                        <a:pt x="119240" y="12206"/>
                      </a:cubicBezTo>
                      <a:cubicBezTo>
                        <a:pt x="87225" y="23054"/>
                        <a:pt x="-4585" y="70415"/>
                        <a:pt x="178" y="70944"/>
                      </a:cubicBezTo>
                      <a:cubicBezTo>
                        <a:pt x="4940" y="71473"/>
                        <a:pt x="129294" y="21466"/>
                        <a:pt x="147815" y="15381"/>
                      </a:cubicBezTo>
                      <a:cubicBezTo>
                        <a:pt x="166336" y="9296"/>
                        <a:pt x="102836" y="30991"/>
                        <a:pt x="111303" y="34431"/>
                      </a:cubicBezTo>
                      <a:cubicBezTo>
                        <a:pt x="119770" y="37871"/>
                        <a:pt x="179565" y="31257"/>
                        <a:pt x="198615" y="36019"/>
                      </a:cubicBezTo>
                      <a:cubicBezTo>
                        <a:pt x="217665" y="40781"/>
                        <a:pt x="220576" y="59302"/>
                        <a:pt x="225603" y="63006"/>
                      </a:cubicBezTo>
                      <a:cubicBezTo>
                        <a:pt x="230630" y="66710"/>
                        <a:pt x="202055" y="5592"/>
                        <a:pt x="228778" y="58244"/>
                      </a:cubicBezTo>
                      <a:cubicBezTo>
                        <a:pt x="255501" y="110896"/>
                        <a:pt x="390968" y="366483"/>
                        <a:pt x="403403" y="39003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" name="フリーフォーム: 図形 124">
                  <a:extLst>
                    <a:ext uri="{FF2B5EF4-FFF2-40B4-BE49-F238E27FC236}">
                      <a16:creationId xmlns:a16="http://schemas.microsoft.com/office/drawing/2014/main" id="{A0C54ECD-0318-4A79-8BE7-73675215CBF5}"/>
                    </a:ext>
                  </a:extLst>
                </p:cNvPr>
                <p:cNvSpPr/>
                <p:nvPr/>
              </p:nvSpPr>
              <p:spPr>
                <a:xfrm>
                  <a:off x="2234832" y="3372977"/>
                  <a:ext cx="135735" cy="205321"/>
                </a:xfrm>
                <a:custGeom>
                  <a:avLst/>
                  <a:gdLst>
                    <a:gd name="connsiteX0" fmla="*/ 135306 w 135735"/>
                    <a:gd name="connsiteY0" fmla="*/ 461 h 205321"/>
                    <a:gd name="connsiteX1" fmla="*/ 44818 w 135735"/>
                    <a:gd name="connsiteY1" fmla="*/ 146511 h 205321"/>
                    <a:gd name="connsiteX2" fmla="*/ 92443 w 135735"/>
                    <a:gd name="connsiteY2" fmla="*/ 41736 h 205321"/>
                    <a:gd name="connsiteX3" fmla="*/ 368 w 135735"/>
                    <a:gd name="connsiteY3" fmla="*/ 205248 h 205321"/>
                    <a:gd name="connsiteX4" fmla="*/ 135306 w 135735"/>
                    <a:gd name="connsiteY4" fmla="*/ 461 h 205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735" h="205321">
                      <a:moveTo>
                        <a:pt x="135306" y="461"/>
                      </a:moveTo>
                      <a:cubicBezTo>
                        <a:pt x="142714" y="-9328"/>
                        <a:pt x="51962" y="139632"/>
                        <a:pt x="44818" y="146511"/>
                      </a:cubicBezTo>
                      <a:cubicBezTo>
                        <a:pt x="37674" y="153390"/>
                        <a:pt x="99851" y="31947"/>
                        <a:pt x="92443" y="41736"/>
                      </a:cubicBezTo>
                      <a:cubicBezTo>
                        <a:pt x="85035" y="51525"/>
                        <a:pt x="-6511" y="209217"/>
                        <a:pt x="368" y="205248"/>
                      </a:cubicBezTo>
                      <a:cubicBezTo>
                        <a:pt x="7247" y="201279"/>
                        <a:pt x="127898" y="10250"/>
                        <a:pt x="135306" y="4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" name="フリーフォーム: 図形 125">
                  <a:extLst>
                    <a:ext uri="{FF2B5EF4-FFF2-40B4-BE49-F238E27FC236}">
                      <a16:creationId xmlns:a16="http://schemas.microsoft.com/office/drawing/2014/main" id="{7C495E16-318E-4D81-AEBB-7638D767FCF6}"/>
                    </a:ext>
                  </a:extLst>
                </p:cNvPr>
                <p:cNvSpPr/>
                <p:nvPr/>
              </p:nvSpPr>
              <p:spPr>
                <a:xfrm>
                  <a:off x="2054225" y="3586054"/>
                  <a:ext cx="321298" cy="190609"/>
                </a:xfrm>
                <a:custGeom>
                  <a:avLst/>
                  <a:gdLst>
                    <a:gd name="connsiteX0" fmla="*/ 0 w 321298"/>
                    <a:gd name="connsiteY0" fmla="*/ 11221 h 190609"/>
                    <a:gd name="connsiteX1" fmla="*/ 201613 w 321298"/>
                    <a:gd name="connsiteY1" fmla="*/ 1696 h 190609"/>
                    <a:gd name="connsiteX2" fmla="*/ 309563 w 321298"/>
                    <a:gd name="connsiteY2" fmla="*/ 31859 h 190609"/>
                    <a:gd name="connsiteX3" fmla="*/ 315913 w 321298"/>
                    <a:gd name="connsiteY3" fmla="*/ 71546 h 190609"/>
                    <a:gd name="connsiteX4" fmla="*/ 287338 w 321298"/>
                    <a:gd name="connsiteY4" fmla="*/ 104884 h 190609"/>
                    <a:gd name="connsiteX5" fmla="*/ 276225 w 321298"/>
                    <a:gd name="connsiteY5" fmla="*/ 190609 h 190609"/>
                    <a:gd name="connsiteX6" fmla="*/ 280988 w 321298"/>
                    <a:gd name="connsiteY6" fmla="*/ 106471 h 190609"/>
                    <a:gd name="connsiteX7" fmla="*/ 304800 w 321298"/>
                    <a:gd name="connsiteY7" fmla="*/ 49321 h 190609"/>
                    <a:gd name="connsiteX8" fmla="*/ 257175 w 321298"/>
                    <a:gd name="connsiteY8" fmla="*/ 28684 h 190609"/>
                    <a:gd name="connsiteX9" fmla="*/ 130175 w 321298"/>
                    <a:gd name="connsiteY9" fmla="*/ 109 h 190609"/>
                    <a:gd name="connsiteX10" fmla="*/ 296863 w 321298"/>
                    <a:gd name="connsiteY10" fmla="*/ 39796 h 190609"/>
                    <a:gd name="connsiteX11" fmla="*/ 212725 w 321298"/>
                    <a:gd name="connsiteY11" fmla="*/ 41384 h 190609"/>
                    <a:gd name="connsiteX12" fmla="*/ 0 w 321298"/>
                    <a:gd name="connsiteY12" fmla="*/ 11221 h 190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21298" h="190609">
                      <a:moveTo>
                        <a:pt x="0" y="11221"/>
                      </a:moveTo>
                      <a:cubicBezTo>
                        <a:pt x="75009" y="4738"/>
                        <a:pt x="150019" y="-1744"/>
                        <a:pt x="201613" y="1696"/>
                      </a:cubicBezTo>
                      <a:cubicBezTo>
                        <a:pt x="253207" y="5136"/>
                        <a:pt x="290513" y="20217"/>
                        <a:pt x="309563" y="31859"/>
                      </a:cubicBezTo>
                      <a:cubicBezTo>
                        <a:pt x="328613" y="43501"/>
                        <a:pt x="319617" y="59375"/>
                        <a:pt x="315913" y="71546"/>
                      </a:cubicBezTo>
                      <a:cubicBezTo>
                        <a:pt x="312209" y="83717"/>
                        <a:pt x="293953" y="85040"/>
                        <a:pt x="287338" y="104884"/>
                      </a:cubicBezTo>
                      <a:cubicBezTo>
                        <a:pt x="280723" y="124728"/>
                        <a:pt x="277283" y="190345"/>
                        <a:pt x="276225" y="190609"/>
                      </a:cubicBezTo>
                      <a:cubicBezTo>
                        <a:pt x="275167" y="190874"/>
                        <a:pt x="276226" y="130019"/>
                        <a:pt x="280988" y="106471"/>
                      </a:cubicBezTo>
                      <a:cubicBezTo>
                        <a:pt x="285750" y="82923"/>
                        <a:pt x="308769" y="62286"/>
                        <a:pt x="304800" y="49321"/>
                      </a:cubicBezTo>
                      <a:cubicBezTo>
                        <a:pt x="300831" y="36357"/>
                        <a:pt x="286279" y="36886"/>
                        <a:pt x="257175" y="28684"/>
                      </a:cubicBezTo>
                      <a:cubicBezTo>
                        <a:pt x="228071" y="20482"/>
                        <a:pt x="123560" y="-1743"/>
                        <a:pt x="130175" y="109"/>
                      </a:cubicBezTo>
                      <a:cubicBezTo>
                        <a:pt x="136790" y="1961"/>
                        <a:pt x="283105" y="32917"/>
                        <a:pt x="296863" y="39796"/>
                      </a:cubicBezTo>
                      <a:cubicBezTo>
                        <a:pt x="310621" y="46675"/>
                        <a:pt x="212725" y="41384"/>
                        <a:pt x="212725" y="41384"/>
                      </a:cubicBezTo>
                      <a:lnTo>
                        <a:pt x="0" y="11221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" name="フリーフォーム: 図形 126">
                  <a:extLst>
                    <a:ext uri="{FF2B5EF4-FFF2-40B4-BE49-F238E27FC236}">
                      <a16:creationId xmlns:a16="http://schemas.microsoft.com/office/drawing/2014/main" id="{11344569-0FCA-4FA0-B040-6D335C89B28D}"/>
                    </a:ext>
                  </a:extLst>
                </p:cNvPr>
                <p:cNvSpPr/>
                <p:nvPr/>
              </p:nvSpPr>
              <p:spPr>
                <a:xfrm>
                  <a:off x="2070948" y="3634739"/>
                  <a:ext cx="245070" cy="90162"/>
                </a:xfrm>
                <a:custGeom>
                  <a:avLst/>
                  <a:gdLst>
                    <a:gd name="connsiteX0" fmla="*/ 740 w 245070"/>
                    <a:gd name="connsiteY0" fmla="*/ 636 h 90162"/>
                    <a:gd name="connsiteX1" fmla="*/ 169015 w 245070"/>
                    <a:gd name="connsiteY1" fmla="*/ 24449 h 90162"/>
                    <a:gd name="connsiteX2" fmla="*/ 243627 w 245070"/>
                    <a:gd name="connsiteY2" fmla="*/ 89536 h 90162"/>
                    <a:gd name="connsiteX3" fmla="*/ 215052 w 245070"/>
                    <a:gd name="connsiteY3" fmla="*/ 54611 h 90162"/>
                    <a:gd name="connsiteX4" fmla="*/ 175365 w 245070"/>
                    <a:gd name="connsiteY4" fmla="*/ 8574 h 90162"/>
                    <a:gd name="connsiteX5" fmla="*/ 110277 w 245070"/>
                    <a:gd name="connsiteY5" fmla="*/ 6986 h 90162"/>
                    <a:gd name="connsiteX6" fmla="*/ 740 w 245070"/>
                    <a:gd name="connsiteY6" fmla="*/ 636 h 90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070" h="90162">
                      <a:moveTo>
                        <a:pt x="740" y="636"/>
                      </a:moveTo>
                      <a:cubicBezTo>
                        <a:pt x="10530" y="3547"/>
                        <a:pt x="128534" y="9632"/>
                        <a:pt x="169015" y="24449"/>
                      </a:cubicBezTo>
                      <a:cubicBezTo>
                        <a:pt x="209496" y="39266"/>
                        <a:pt x="235954" y="84509"/>
                        <a:pt x="243627" y="89536"/>
                      </a:cubicBezTo>
                      <a:cubicBezTo>
                        <a:pt x="251300" y="94563"/>
                        <a:pt x="226429" y="68105"/>
                        <a:pt x="215052" y="54611"/>
                      </a:cubicBezTo>
                      <a:cubicBezTo>
                        <a:pt x="203675" y="41117"/>
                        <a:pt x="192827" y="16511"/>
                        <a:pt x="175365" y="8574"/>
                      </a:cubicBezTo>
                      <a:cubicBezTo>
                        <a:pt x="157903" y="637"/>
                        <a:pt x="139646" y="8309"/>
                        <a:pt x="110277" y="6986"/>
                      </a:cubicBezTo>
                      <a:cubicBezTo>
                        <a:pt x="80908" y="5663"/>
                        <a:pt x="-9050" y="-2275"/>
                        <a:pt x="740" y="6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8" name="フリーフォーム: 図形 1087">
                  <a:extLst>
                    <a:ext uri="{FF2B5EF4-FFF2-40B4-BE49-F238E27FC236}">
                      <a16:creationId xmlns:a16="http://schemas.microsoft.com/office/drawing/2014/main" id="{78AD1E6F-C959-42D9-8243-BB73F185278C}"/>
                    </a:ext>
                  </a:extLst>
                </p:cNvPr>
                <p:cNvSpPr/>
                <p:nvPr/>
              </p:nvSpPr>
              <p:spPr>
                <a:xfrm>
                  <a:off x="1930242" y="3232136"/>
                  <a:ext cx="349174" cy="245966"/>
                </a:xfrm>
                <a:custGeom>
                  <a:avLst/>
                  <a:gdLst>
                    <a:gd name="connsiteX0" fmla="*/ 158 w 349174"/>
                    <a:gd name="connsiteY0" fmla="*/ 14 h 245966"/>
                    <a:gd name="connsiteX1" fmla="*/ 193833 w 349174"/>
                    <a:gd name="connsiteY1" fmla="*/ 88914 h 245966"/>
                    <a:gd name="connsiteX2" fmla="*/ 341471 w 349174"/>
                    <a:gd name="connsiteY2" fmla="*/ 241314 h 245966"/>
                    <a:gd name="connsiteX3" fmla="*/ 316071 w 349174"/>
                    <a:gd name="connsiteY3" fmla="*/ 200039 h 245966"/>
                    <a:gd name="connsiteX4" fmla="*/ 211296 w 349174"/>
                    <a:gd name="connsiteY4" fmla="*/ 131777 h 245966"/>
                    <a:gd name="connsiteX5" fmla="*/ 241458 w 349174"/>
                    <a:gd name="connsiteY5" fmla="*/ 154002 h 245966"/>
                    <a:gd name="connsiteX6" fmla="*/ 162083 w 349174"/>
                    <a:gd name="connsiteY6" fmla="*/ 82564 h 245966"/>
                    <a:gd name="connsiteX7" fmla="*/ 158 w 349174"/>
                    <a:gd name="connsiteY7" fmla="*/ 14 h 245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9174" h="245966">
                      <a:moveTo>
                        <a:pt x="158" y="14"/>
                      </a:moveTo>
                      <a:cubicBezTo>
                        <a:pt x="5449" y="1072"/>
                        <a:pt x="136947" y="48697"/>
                        <a:pt x="193833" y="88914"/>
                      </a:cubicBezTo>
                      <a:cubicBezTo>
                        <a:pt x="250719" y="129131"/>
                        <a:pt x="321098" y="222793"/>
                        <a:pt x="341471" y="241314"/>
                      </a:cubicBezTo>
                      <a:cubicBezTo>
                        <a:pt x="361844" y="259835"/>
                        <a:pt x="337767" y="218295"/>
                        <a:pt x="316071" y="200039"/>
                      </a:cubicBezTo>
                      <a:cubicBezTo>
                        <a:pt x="294375" y="181783"/>
                        <a:pt x="223731" y="139450"/>
                        <a:pt x="211296" y="131777"/>
                      </a:cubicBezTo>
                      <a:cubicBezTo>
                        <a:pt x="198861" y="124104"/>
                        <a:pt x="249660" y="162204"/>
                        <a:pt x="241458" y="154002"/>
                      </a:cubicBezTo>
                      <a:cubicBezTo>
                        <a:pt x="233256" y="145800"/>
                        <a:pt x="200977" y="107435"/>
                        <a:pt x="162083" y="82564"/>
                      </a:cubicBezTo>
                      <a:cubicBezTo>
                        <a:pt x="123189" y="57693"/>
                        <a:pt x="-5133" y="-1044"/>
                        <a:pt x="158" y="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9" name="フリーフォーム: 図形 1088">
                  <a:extLst>
                    <a:ext uri="{FF2B5EF4-FFF2-40B4-BE49-F238E27FC236}">
                      <a16:creationId xmlns:a16="http://schemas.microsoft.com/office/drawing/2014/main" id="{6D3979C7-ACFA-40CA-B8A7-5F942B4E2C73}"/>
                    </a:ext>
                  </a:extLst>
                </p:cNvPr>
                <p:cNvSpPr/>
                <p:nvPr/>
              </p:nvSpPr>
              <p:spPr>
                <a:xfrm>
                  <a:off x="1931985" y="3498438"/>
                  <a:ext cx="150860" cy="324323"/>
                </a:xfrm>
                <a:custGeom>
                  <a:avLst/>
                  <a:gdLst>
                    <a:gd name="connsiteX0" fmla="*/ 3 w 150860"/>
                    <a:gd name="connsiteY0" fmla="*/ 412 h 324323"/>
                    <a:gd name="connsiteX1" fmla="*/ 80965 w 150860"/>
                    <a:gd name="connsiteY1" fmla="*/ 152812 h 324323"/>
                    <a:gd name="connsiteX2" fmla="*/ 150815 w 150860"/>
                    <a:gd name="connsiteY2" fmla="*/ 324262 h 324323"/>
                    <a:gd name="connsiteX3" fmla="*/ 92078 w 150860"/>
                    <a:gd name="connsiteY3" fmla="*/ 133762 h 324323"/>
                    <a:gd name="connsiteX4" fmla="*/ 119065 w 150860"/>
                    <a:gd name="connsiteY4" fmla="*/ 225837 h 324323"/>
                    <a:gd name="connsiteX5" fmla="*/ 77790 w 150860"/>
                    <a:gd name="connsiteY5" fmla="*/ 111537 h 324323"/>
                    <a:gd name="connsiteX6" fmla="*/ 3 w 150860"/>
                    <a:gd name="connsiteY6" fmla="*/ 412 h 324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860" h="324323">
                      <a:moveTo>
                        <a:pt x="3" y="412"/>
                      </a:moveTo>
                      <a:cubicBezTo>
                        <a:pt x="532" y="7291"/>
                        <a:pt x="55830" y="98837"/>
                        <a:pt x="80965" y="152812"/>
                      </a:cubicBezTo>
                      <a:cubicBezTo>
                        <a:pt x="106100" y="206787"/>
                        <a:pt x="148963" y="327437"/>
                        <a:pt x="150815" y="324262"/>
                      </a:cubicBezTo>
                      <a:cubicBezTo>
                        <a:pt x="152667" y="321087"/>
                        <a:pt x="97370" y="150166"/>
                        <a:pt x="92078" y="133762"/>
                      </a:cubicBezTo>
                      <a:cubicBezTo>
                        <a:pt x="86786" y="117358"/>
                        <a:pt x="121446" y="229541"/>
                        <a:pt x="119065" y="225837"/>
                      </a:cubicBezTo>
                      <a:cubicBezTo>
                        <a:pt x="116684" y="222133"/>
                        <a:pt x="98692" y="148579"/>
                        <a:pt x="77790" y="111537"/>
                      </a:cubicBezTo>
                      <a:cubicBezTo>
                        <a:pt x="56888" y="74495"/>
                        <a:pt x="-526" y="-6467"/>
                        <a:pt x="3" y="4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0" name="フリーフォーム: 図形 1089">
                  <a:extLst>
                    <a:ext uri="{FF2B5EF4-FFF2-40B4-BE49-F238E27FC236}">
                      <a16:creationId xmlns:a16="http://schemas.microsoft.com/office/drawing/2014/main" id="{4DA0BB57-FA6D-47BE-B5AE-7EC05304CAD5}"/>
                    </a:ext>
                  </a:extLst>
                </p:cNvPr>
                <p:cNvSpPr/>
                <p:nvPr/>
              </p:nvSpPr>
              <p:spPr>
                <a:xfrm>
                  <a:off x="1955256" y="3431701"/>
                  <a:ext cx="177723" cy="691116"/>
                </a:xfrm>
                <a:custGeom>
                  <a:avLst/>
                  <a:gdLst>
                    <a:gd name="connsiteX0" fmla="*/ 544 w 177723"/>
                    <a:gd name="connsiteY0" fmla="*/ 2062 h 691116"/>
                    <a:gd name="connsiteX1" fmla="*/ 137069 w 177723"/>
                    <a:gd name="connsiteY1" fmla="*/ 308449 h 691116"/>
                    <a:gd name="connsiteX2" fmla="*/ 125957 w 177723"/>
                    <a:gd name="connsiteY2" fmla="*/ 275112 h 691116"/>
                    <a:gd name="connsiteX3" fmla="*/ 173582 w 177723"/>
                    <a:gd name="connsiteY3" fmla="*/ 441799 h 691116"/>
                    <a:gd name="connsiteX4" fmla="*/ 170407 w 177723"/>
                    <a:gd name="connsiteY4" fmla="*/ 525937 h 691116"/>
                    <a:gd name="connsiteX5" fmla="*/ 130719 w 177723"/>
                    <a:gd name="connsiteY5" fmla="*/ 691037 h 691116"/>
                    <a:gd name="connsiteX6" fmla="*/ 162469 w 177723"/>
                    <a:gd name="connsiteY6" fmla="*/ 503712 h 691116"/>
                    <a:gd name="connsiteX7" fmla="*/ 157707 w 177723"/>
                    <a:gd name="connsiteY7" fmla="*/ 516412 h 691116"/>
                    <a:gd name="connsiteX8" fmla="*/ 156119 w 177723"/>
                    <a:gd name="connsiteY8" fmla="*/ 394174 h 691116"/>
                    <a:gd name="connsiteX9" fmla="*/ 154532 w 177723"/>
                    <a:gd name="connsiteY9" fmla="*/ 392587 h 691116"/>
                    <a:gd name="connsiteX10" fmla="*/ 92619 w 177723"/>
                    <a:gd name="connsiteY10" fmla="*/ 219549 h 691116"/>
                    <a:gd name="connsiteX11" fmla="*/ 102144 w 177723"/>
                    <a:gd name="connsiteY11" fmla="*/ 221137 h 691116"/>
                    <a:gd name="connsiteX12" fmla="*/ 89444 w 177723"/>
                    <a:gd name="connsiteY12" fmla="*/ 175099 h 691116"/>
                    <a:gd name="connsiteX13" fmla="*/ 544 w 177723"/>
                    <a:gd name="connsiteY13" fmla="*/ 2062 h 691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7723" h="691116">
                      <a:moveTo>
                        <a:pt x="544" y="2062"/>
                      </a:moveTo>
                      <a:cubicBezTo>
                        <a:pt x="8482" y="24287"/>
                        <a:pt x="116167" y="262941"/>
                        <a:pt x="137069" y="308449"/>
                      </a:cubicBezTo>
                      <a:cubicBezTo>
                        <a:pt x="157971" y="353957"/>
                        <a:pt x="119872" y="252887"/>
                        <a:pt x="125957" y="275112"/>
                      </a:cubicBezTo>
                      <a:cubicBezTo>
                        <a:pt x="132043" y="297337"/>
                        <a:pt x="166174" y="399995"/>
                        <a:pt x="173582" y="441799"/>
                      </a:cubicBezTo>
                      <a:cubicBezTo>
                        <a:pt x="180990" y="483603"/>
                        <a:pt x="177551" y="484397"/>
                        <a:pt x="170407" y="525937"/>
                      </a:cubicBezTo>
                      <a:cubicBezTo>
                        <a:pt x="163263" y="567477"/>
                        <a:pt x="132042" y="694741"/>
                        <a:pt x="130719" y="691037"/>
                      </a:cubicBezTo>
                      <a:cubicBezTo>
                        <a:pt x="129396" y="687333"/>
                        <a:pt x="157971" y="532816"/>
                        <a:pt x="162469" y="503712"/>
                      </a:cubicBezTo>
                      <a:cubicBezTo>
                        <a:pt x="166967" y="474608"/>
                        <a:pt x="158765" y="534668"/>
                        <a:pt x="157707" y="516412"/>
                      </a:cubicBezTo>
                      <a:cubicBezTo>
                        <a:pt x="156649" y="498156"/>
                        <a:pt x="156648" y="414811"/>
                        <a:pt x="156119" y="394174"/>
                      </a:cubicBezTo>
                      <a:cubicBezTo>
                        <a:pt x="155590" y="373537"/>
                        <a:pt x="165115" y="421691"/>
                        <a:pt x="154532" y="392587"/>
                      </a:cubicBezTo>
                      <a:cubicBezTo>
                        <a:pt x="143949" y="363483"/>
                        <a:pt x="101350" y="248124"/>
                        <a:pt x="92619" y="219549"/>
                      </a:cubicBezTo>
                      <a:cubicBezTo>
                        <a:pt x="83888" y="190974"/>
                        <a:pt x="102673" y="228545"/>
                        <a:pt x="102144" y="221137"/>
                      </a:cubicBezTo>
                      <a:cubicBezTo>
                        <a:pt x="101615" y="213729"/>
                        <a:pt x="105054" y="206320"/>
                        <a:pt x="89444" y="175099"/>
                      </a:cubicBezTo>
                      <a:cubicBezTo>
                        <a:pt x="73834" y="143878"/>
                        <a:pt x="-7394" y="-20163"/>
                        <a:pt x="544" y="20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1" name="フリーフォーム: 図形 1090">
                  <a:extLst>
                    <a:ext uri="{FF2B5EF4-FFF2-40B4-BE49-F238E27FC236}">
                      <a16:creationId xmlns:a16="http://schemas.microsoft.com/office/drawing/2014/main" id="{A564F6C5-230A-4F8C-ABB7-E977E3C6BE9C}"/>
                    </a:ext>
                  </a:extLst>
                </p:cNvPr>
                <p:cNvSpPr/>
                <p:nvPr/>
              </p:nvSpPr>
              <p:spPr>
                <a:xfrm>
                  <a:off x="1940379" y="3650917"/>
                  <a:ext cx="154205" cy="506004"/>
                </a:xfrm>
                <a:custGeom>
                  <a:avLst/>
                  <a:gdLst>
                    <a:gd name="connsiteX0" fmla="*/ 2721 w 154205"/>
                    <a:gd name="connsiteY0" fmla="*/ 5096 h 506004"/>
                    <a:gd name="connsiteX1" fmla="*/ 123371 w 154205"/>
                    <a:gd name="connsiteY1" fmla="*/ 308308 h 506004"/>
                    <a:gd name="connsiteX2" fmla="*/ 39234 w 154205"/>
                    <a:gd name="connsiteY2" fmla="*/ 122571 h 506004"/>
                    <a:gd name="connsiteX3" fmla="*/ 96384 w 154205"/>
                    <a:gd name="connsiteY3" fmla="*/ 300371 h 506004"/>
                    <a:gd name="connsiteX4" fmla="*/ 145596 w 154205"/>
                    <a:gd name="connsiteY4" fmla="*/ 457533 h 506004"/>
                    <a:gd name="connsiteX5" fmla="*/ 153534 w 154205"/>
                    <a:gd name="connsiteY5" fmla="*/ 503571 h 506004"/>
                    <a:gd name="connsiteX6" fmla="*/ 137659 w 154205"/>
                    <a:gd name="connsiteY6" fmla="*/ 397208 h 506004"/>
                    <a:gd name="connsiteX7" fmla="*/ 110671 w 154205"/>
                    <a:gd name="connsiteY7" fmla="*/ 314658 h 506004"/>
                    <a:gd name="connsiteX8" fmla="*/ 129721 w 154205"/>
                    <a:gd name="connsiteY8" fmla="*/ 287671 h 506004"/>
                    <a:gd name="connsiteX9" fmla="*/ 45584 w 154205"/>
                    <a:gd name="connsiteY9" fmla="*/ 128921 h 506004"/>
                    <a:gd name="connsiteX10" fmla="*/ 2721 w 154205"/>
                    <a:gd name="connsiteY10" fmla="*/ 5096 h 506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4205" h="506004">
                      <a:moveTo>
                        <a:pt x="2721" y="5096"/>
                      </a:moveTo>
                      <a:cubicBezTo>
                        <a:pt x="15685" y="34994"/>
                        <a:pt x="117286" y="288729"/>
                        <a:pt x="123371" y="308308"/>
                      </a:cubicBezTo>
                      <a:cubicBezTo>
                        <a:pt x="129456" y="327887"/>
                        <a:pt x="43732" y="123894"/>
                        <a:pt x="39234" y="122571"/>
                      </a:cubicBezTo>
                      <a:cubicBezTo>
                        <a:pt x="34736" y="121248"/>
                        <a:pt x="78657" y="244544"/>
                        <a:pt x="96384" y="300371"/>
                      </a:cubicBezTo>
                      <a:cubicBezTo>
                        <a:pt x="114111" y="356198"/>
                        <a:pt x="136071" y="423666"/>
                        <a:pt x="145596" y="457533"/>
                      </a:cubicBezTo>
                      <a:cubicBezTo>
                        <a:pt x="155121" y="491400"/>
                        <a:pt x="154857" y="513625"/>
                        <a:pt x="153534" y="503571"/>
                      </a:cubicBezTo>
                      <a:cubicBezTo>
                        <a:pt x="152211" y="493517"/>
                        <a:pt x="144803" y="428694"/>
                        <a:pt x="137659" y="397208"/>
                      </a:cubicBezTo>
                      <a:cubicBezTo>
                        <a:pt x="130515" y="365723"/>
                        <a:pt x="111994" y="332914"/>
                        <a:pt x="110671" y="314658"/>
                      </a:cubicBezTo>
                      <a:cubicBezTo>
                        <a:pt x="109348" y="296402"/>
                        <a:pt x="140569" y="318627"/>
                        <a:pt x="129721" y="287671"/>
                      </a:cubicBezTo>
                      <a:cubicBezTo>
                        <a:pt x="118873" y="256715"/>
                        <a:pt x="64898" y="173106"/>
                        <a:pt x="45584" y="128921"/>
                      </a:cubicBezTo>
                      <a:cubicBezTo>
                        <a:pt x="26270" y="84736"/>
                        <a:pt x="-10243" y="-24802"/>
                        <a:pt x="2721" y="509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2" name="フリーフォーム: 図形 1091">
                  <a:extLst>
                    <a:ext uri="{FF2B5EF4-FFF2-40B4-BE49-F238E27FC236}">
                      <a16:creationId xmlns:a16="http://schemas.microsoft.com/office/drawing/2014/main" id="{F185F9E0-FAF7-4459-BCE0-41DC9A839A01}"/>
                    </a:ext>
                  </a:extLst>
                </p:cNvPr>
                <p:cNvSpPr/>
                <p:nvPr/>
              </p:nvSpPr>
              <p:spPr>
                <a:xfrm>
                  <a:off x="2246949" y="3699493"/>
                  <a:ext cx="66924" cy="834407"/>
                </a:xfrm>
                <a:custGeom>
                  <a:avLst/>
                  <a:gdLst>
                    <a:gd name="connsiteX0" fmla="*/ 10476 w 66924"/>
                    <a:gd name="connsiteY0" fmla="*/ 2557 h 834407"/>
                    <a:gd name="connsiteX1" fmla="*/ 59689 w 66924"/>
                    <a:gd name="connsiteY1" fmla="*/ 239095 h 834407"/>
                    <a:gd name="connsiteX2" fmla="*/ 50164 w 66924"/>
                    <a:gd name="connsiteY2" fmla="*/ 127970 h 834407"/>
                    <a:gd name="connsiteX3" fmla="*/ 66039 w 66924"/>
                    <a:gd name="connsiteY3" fmla="*/ 302595 h 834407"/>
                    <a:gd name="connsiteX4" fmla="*/ 18414 w 66924"/>
                    <a:gd name="connsiteY4" fmla="*/ 488332 h 834407"/>
                    <a:gd name="connsiteX5" fmla="*/ 56514 w 66924"/>
                    <a:gd name="connsiteY5" fmla="*/ 299420 h 834407"/>
                    <a:gd name="connsiteX6" fmla="*/ 21589 w 66924"/>
                    <a:gd name="connsiteY6" fmla="*/ 478807 h 834407"/>
                    <a:gd name="connsiteX7" fmla="*/ 15239 w 66924"/>
                    <a:gd name="connsiteY7" fmla="*/ 559770 h 834407"/>
                    <a:gd name="connsiteX8" fmla="*/ 10476 w 66924"/>
                    <a:gd name="connsiteY8" fmla="*/ 834407 h 834407"/>
                    <a:gd name="connsiteX9" fmla="*/ 4126 w 66924"/>
                    <a:gd name="connsiteY9" fmla="*/ 556595 h 834407"/>
                    <a:gd name="connsiteX10" fmla="*/ 4126 w 66924"/>
                    <a:gd name="connsiteY10" fmla="*/ 543895 h 834407"/>
                    <a:gd name="connsiteX11" fmla="*/ 56514 w 66924"/>
                    <a:gd name="connsiteY11" fmla="*/ 286720 h 834407"/>
                    <a:gd name="connsiteX12" fmla="*/ 48576 w 66924"/>
                    <a:gd name="connsiteY12" fmla="*/ 123207 h 834407"/>
                    <a:gd name="connsiteX13" fmla="*/ 10476 w 66924"/>
                    <a:gd name="connsiteY13" fmla="*/ 2557 h 834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6924" h="834407">
                      <a:moveTo>
                        <a:pt x="10476" y="2557"/>
                      </a:moveTo>
                      <a:cubicBezTo>
                        <a:pt x="12328" y="21871"/>
                        <a:pt x="53074" y="218193"/>
                        <a:pt x="59689" y="239095"/>
                      </a:cubicBezTo>
                      <a:cubicBezTo>
                        <a:pt x="66304" y="259997"/>
                        <a:pt x="49106" y="117387"/>
                        <a:pt x="50164" y="127970"/>
                      </a:cubicBezTo>
                      <a:cubicBezTo>
                        <a:pt x="51222" y="138553"/>
                        <a:pt x="71331" y="242535"/>
                        <a:pt x="66039" y="302595"/>
                      </a:cubicBezTo>
                      <a:cubicBezTo>
                        <a:pt x="60747" y="362655"/>
                        <a:pt x="20001" y="488861"/>
                        <a:pt x="18414" y="488332"/>
                      </a:cubicBezTo>
                      <a:cubicBezTo>
                        <a:pt x="16827" y="487803"/>
                        <a:pt x="55985" y="301007"/>
                        <a:pt x="56514" y="299420"/>
                      </a:cubicBezTo>
                      <a:cubicBezTo>
                        <a:pt x="57043" y="297833"/>
                        <a:pt x="28468" y="435415"/>
                        <a:pt x="21589" y="478807"/>
                      </a:cubicBezTo>
                      <a:cubicBezTo>
                        <a:pt x="14710" y="522199"/>
                        <a:pt x="17091" y="500503"/>
                        <a:pt x="15239" y="559770"/>
                      </a:cubicBezTo>
                      <a:cubicBezTo>
                        <a:pt x="13387" y="619037"/>
                        <a:pt x="12328" y="834936"/>
                        <a:pt x="10476" y="834407"/>
                      </a:cubicBezTo>
                      <a:cubicBezTo>
                        <a:pt x="8624" y="833878"/>
                        <a:pt x="5184" y="605014"/>
                        <a:pt x="4126" y="556595"/>
                      </a:cubicBezTo>
                      <a:cubicBezTo>
                        <a:pt x="3068" y="508176"/>
                        <a:pt x="-4605" y="588874"/>
                        <a:pt x="4126" y="543895"/>
                      </a:cubicBezTo>
                      <a:cubicBezTo>
                        <a:pt x="12857" y="498916"/>
                        <a:pt x="49106" y="356835"/>
                        <a:pt x="56514" y="286720"/>
                      </a:cubicBezTo>
                      <a:cubicBezTo>
                        <a:pt x="63922" y="216605"/>
                        <a:pt x="53868" y="168186"/>
                        <a:pt x="48576" y="123207"/>
                      </a:cubicBezTo>
                      <a:cubicBezTo>
                        <a:pt x="43284" y="78228"/>
                        <a:pt x="8624" y="-16757"/>
                        <a:pt x="10476" y="255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3" name="フリーフォーム: 図形 1092">
                  <a:extLst>
                    <a:ext uri="{FF2B5EF4-FFF2-40B4-BE49-F238E27FC236}">
                      <a16:creationId xmlns:a16="http://schemas.microsoft.com/office/drawing/2014/main" id="{70120993-A92B-4DE7-BCCC-4B6297B91E72}"/>
                    </a:ext>
                  </a:extLst>
                </p:cNvPr>
                <p:cNvSpPr/>
                <p:nvPr/>
              </p:nvSpPr>
              <p:spPr>
                <a:xfrm>
                  <a:off x="1950668" y="4151765"/>
                  <a:ext cx="130378" cy="292572"/>
                </a:xfrm>
                <a:custGeom>
                  <a:avLst/>
                  <a:gdLst>
                    <a:gd name="connsiteX0" fmla="*/ 128957 w 130378"/>
                    <a:gd name="connsiteY0" fmla="*/ 1135 h 292572"/>
                    <a:gd name="connsiteX1" fmla="*/ 370 w 130378"/>
                    <a:gd name="connsiteY1" fmla="*/ 291648 h 292572"/>
                    <a:gd name="connsiteX2" fmla="*/ 89270 w 130378"/>
                    <a:gd name="connsiteY2" fmla="*/ 96385 h 292572"/>
                    <a:gd name="connsiteX3" fmla="*/ 70220 w 130378"/>
                    <a:gd name="connsiteY3" fmla="*/ 186873 h 292572"/>
                    <a:gd name="connsiteX4" fmla="*/ 128957 w 130378"/>
                    <a:gd name="connsiteY4" fmla="*/ 1135 h 292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378" h="292572">
                      <a:moveTo>
                        <a:pt x="128957" y="1135"/>
                      </a:moveTo>
                      <a:cubicBezTo>
                        <a:pt x="117315" y="18597"/>
                        <a:pt x="6984" y="275773"/>
                        <a:pt x="370" y="291648"/>
                      </a:cubicBezTo>
                      <a:cubicBezTo>
                        <a:pt x="-6244" y="307523"/>
                        <a:pt x="77628" y="113847"/>
                        <a:pt x="89270" y="96385"/>
                      </a:cubicBezTo>
                      <a:cubicBezTo>
                        <a:pt x="100912" y="78923"/>
                        <a:pt x="63341" y="200631"/>
                        <a:pt x="70220" y="186873"/>
                      </a:cubicBezTo>
                      <a:cubicBezTo>
                        <a:pt x="77099" y="173115"/>
                        <a:pt x="140599" y="-16327"/>
                        <a:pt x="128957" y="113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4" name="フリーフォーム: 図形 1093">
                  <a:extLst>
                    <a:ext uri="{FF2B5EF4-FFF2-40B4-BE49-F238E27FC236}">
                      <a16:creationId xmlns:a16="http://schemas.microsoft.com/office/drawing/2014/main" id="{EED42918-2651-4847-8997-BC9246BEAE2A}"/>
                    </a:ext>
                  </a:extLst>
                </p:cNvPr>
                <p:cNvSpPr/>
                <p:nvPr/>
              </p:nvSpPr>
              <p:spPr>
                <a:xfrm>
                  <a:off x="1949036" y="4102295"/>
                  <a:ext cx="189565" cy="423949"/>
                </a:xfrm>
                <a:custGeom>
                  <a:avLst/>
                  <a:gdLst>
                    <a:gd name="connsiteX0" fmla="*/ 189327 w 189565"/>
                    <a:gd name="connsiteY0" fmla="*/ 1393 h 423949"/>
                    <a:gd name="connsiteX1" fmla="*/ 121064 w 189565"/>
                    <a:gd name="connsiteY1" fmla="*/ 204593 h 423949"/>
                    <a:gd name="connsiteX2" fmla="*/ 71852 w 189565"/>
                    <a:gd name="connsiteY2" fmla="*/ 272855 h 423949"/>
                    <a:gd name="connsiteX3" fmla="*/ 414 w 189565"/>
                    <a:gd name="connsiteY3" fmla="*/ 423668 h 423949"/>
                    <a:gd name="connsiteX4" fmla="*/ 106777 w 189565"/>
                    <a:gd name="connsiteY4" fmla="*/ 231580 h 423949"/>
                    <a:gd name="connsiteX5" fmla="*/ 103602 w 189565"/>
                    <a:gd name="connsiteY5" fmla="*/ 244280 h 423949"/>
                    <a:gd name="connsiteX6" fmla="*/ 141702 w 189565"/>
                    <a:gd name="connsiteY6" fmla="*/ 120455 h 423949"/>
                    <a:gd name="connsiteX7" fmla="*/ 189327 w 189565"/>
                    <a:gd name="connsiteY7" fmla="*/ 1393 h 423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9565" h="423949">
                      <a:moveTo>
                        <a:pt x="189327" y="1393"/>
                      </a:moveTo>
                      <a:cubicBezTo>
                        <a:pt x="185887" y="15416"/>
                        <a:pt x="140643" y="159349"/>
                        <a:pt x="121064" y="204593"/>
                      </a:cubicBezTo>
                      <a:cubicBezTo>
                        <a:pt x="101485" y="249837"/>
                        <a:pt x="91960" y="236342"/>
                        <a:pt x="71852" y="272855"/>
                      </a:cubicBezTo>
                      <a:cubicBezTo>
                        <a:pt x="51744" y="309368"/>
                        <a:pt x="-5407" y="430547"/>
                        <a:pt x="414" y="423668"/>
                      </a:cubicBezTo>
                      <a:cubicBezTo>
                        <a:pt x="6235" y="416789"/>
                        <a:pt x="89579" y="261478"/>
                        <a:pt x="106777" y="231580"/>
                      </a:cubicBezTo>
                      <a:cubicBezTo>
                        <a:pt x="123975" y="201682"/>
                        <a:pt x="97781" y="262801"/>
                        <a:pt x="103602" y="244280"/>
                      </a:cubicBezTo>
                      <a:cubicBezTo>
                        <a:pt x="109423" y="225759"/>
                        <a:pt x="125298" y="158026"/>
                        <a:pt x="141702" y="120455"/>
                      </a:cubicBezTo>
                      <a:cubicBezTo>
                        <a:pt x="158106" y="82884"/>
                        <a:pt x="192767" y="-12630"/>
                        <a:pt x="189327" y="139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5" name="フリーフォーム: 図形 1094">
                  <a:extLst>
                    <a:ext uri="{FF2B5EF4-FFF2-40B4-BE49-F238E27FC236}">
                      <a16:creationId xmlns:a16="http://schemas.microsoft.com/office/drawing/2014/main" id="{A657C5AE-1635-4ABB-AE14-0811ED22684D}"/>
                    </a:ext>
                  </a:extLst>
                </p:cNvPr>
                <p:cNvSpPr/>
                <p:nvPr/>
              </p:nvSpPr>
              <p:spPr>
                <a:xfrm>
                  <a:off x="2290998" y="3705131"/>
                  <a:ext cx="176155" cy="510533"/>
                </a:xfrm>
                <a:custGeom>
                  <a:avLst/>
                  <a:gdLst>
                    <a:gd name="connsiteX0" fmla="*/ 75965 w 176155"/>
                    <a:gd name="connsiteY0" fmla="*/ 94 h 510533"/>
                    <a:gd name="connsiteX1" fmla="*/ 36277 w 176155"/>
                    <a:gd name="connsiteY1" fmla="*/ 165194 h 510533"/>
                    <a:gd name="connsiteX2" fmla="*/ 45802 w 176155"/>
                    <a:gd name="connsiteY2" fmla="*/ 88994 h 510533"/>
                    <a:gd name="connsiteX3" fmla="*/ 45802 w 176155"/>
                    <a:gd name="connsiteY3" fmla="*/ 185832 h 510533"/>
                    <a:gd name="connsiteX4" fmla="*/ 37865 w 176155"/>
                    <a:gd name="connsiteY4" fmla="*/ 304894 h 510533"/>
                    <a:gd name="connsiteX5" fmla="*/ 52152 w 176155"/>
                    <a:gd name="connsiteY5" fmla="*/ 269969 h 510533"/>
                    <a:gd name="connsiteX6" fmla="*/ 12465 w 176155"/>
                    <a:gd name="connsiteY6" fmla="*/ 498569 h 510533"/>
                    <a:gd name="connsiteX7" fmla="*/ 14052 w 176155"/>
                    <a:gd name="connsiteY7" fmla="*/ 462057 h 510533"/>
                    <a:gd name="connsiteX8" fmla="*/ 174390 w 176155"/>
                    <a:gd name="connsiteY8" fmla="*/ 322357 h 510533"/>
                    <a:gd name="connsiteX9" fmla="*/ 95015 w 176155"/>
                    <a:gd name="connsiteY9" fmla="*/ 381094 h 510533"/>
                    <a:gd name="connsiteX10" fmla="*/ 21990 w 176155"/>
                    <a:gd name="connsiteY10" fmla="*/ 441419 h 510533"/>
                    <a:gd name="connsiteX11" fmla="*/ 34690 w 176155"/>
                    <a:gd name="connsiteY11" fmla="*/ 385857 h 510533"/>
                    <a:gd name="connsiteX12" fmla="*/ 39452 w 176155"/>
                    <a:gd name="connsiteY12" fmla="*/ 254094 h 510533"/>
                    <a:gd name="connsiteX13" fmla="*/ 25165 w 176155"/>
                    <a:gd name="connsiteY13" fmla="*/ 142969 h 510533"/>
                    <a:gd name="connsiteX14" fmla="*/ 75965 w 176155"/>
                    <a:gd name="connsiteY14" fmla="*/ 94 h 510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76155" h="510533">
                      <a:moveTo>
                        <a:pt x="75965" y="94"/>
                      </a:moveTo>
                      <a:cubicBezTo>
                        <a:pt x="77817" y="3798"/>
                        <a:pt x="41304" y="150378"/>
                        <a:pt x="36277" y="165194"/>
                      </a:cubicBezTo>
                      <a:cubicBezTo>
                        <a:pt x="31250" y="180010"/>
                        <a:pt x="44214" y="85554"/>
                        <a:pt x="45802" y="88994"/>
                      </a:cubicBezTo>
                      <a:cubicBezTo>
                        <a:pt x="47389" y="92434"/>
                        <a:pt x="47125" y="149849"/>
                        <a:pt x="45802" y="185832"/>
                      </a:cubicBezTo>
                      <a:cubicBezTo>
                        <a:pt x="44479" y="221815"/>
                        <a:pt x="36807" y="290871"/>
                        <a:pt x="37865" y="304894"/>
                      </a:cubicBezTo>
                      <a:cubicBezTo>
                        <a:pt x="38923" y="318917"/>
                        <a:pt x="56385" y="237690"/>
                        <a:pt x="52152" y="269969"/>
                      </a:cubicBezTo>
                      <a:cubicBezTo>
                        <a:pt x="47919" y="302248"/>
                        <a:pt x="18815" y="466554"/>
                        <a:pt x="12465" y="498569"/>
                      </a:cubicBezTo>
                      <a:cubicBezTo>
                        <a:pt x="6115" y="530584"/>
                        <a:pt x="-12936" y="491426"/>
                        <a:pt x="14052" y="462057"/>
                      </a:cubicBezTo>
                      <a:cubicBezTo>
                        <a:pt x="41040" y="432688"/>
                        <a:pt x="160896" y="335851"/>
                        <a:pt x="174390" y="322357"/>
                      </a:cubicBezTo>
                      <a:cubicBezTo>
                        <a:pt x="187884" y="308863"/>
                        <a:pt x="120415" y="361250"/>
                        <a:pt x="95015" y="381094"/>
                      </a:cubicBezTo>
                      <a:cubicBezTo>
                        <a:pt x="69615" y="400938"/>
                        <a:pt x="32044" y="440625"/>
                        <a:pt x="21990" y="441419"/>
                      </a:cubicBezTo>
                      <a:cubicBezTo>
                        <a:pt x="11936" y="442213"/>
                        <a:pt x="31780" y="417078"/>
                        <a:pt x="34690" y="385857"/>
                      </a:cubicBezTo>
                      <a:cubicBezTo>
                        <a:pt x="37600" y="354636"/>
                        <a:pt x="41039" y="294575"/>
                        <a:pt x="39452" y="254094"/>
                      </a:cubicBezTo>
                      <a:cubicBezTo>
                        <a:pt x="37865" y="213613"/>
                        <a:pt x="19609" y="183186"/>
                        <a:pt x="25165" y="142969"/>
                      </a:cubicBezTo>
                      <a:cubicBezTo>
                        <a:pt x="30721" y="102752"/>
                        <a:pt x="74113" y="-3610"/>
                        <a:pt x="75965" y="9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6" name="フリーフォーム: 図形 1095">
                  <a:extLst>
                    <a:ext uri="{FF2B5EF4-FFF2-40B4-BE49-F238E27FC236}">
                      <a16:creationId xmlns:a16="http://schemas.microsoft.com/office/drawing/2014/main" id="{7EAFF9FD-CA2F-4532-958A-E167F89714D9}"/>
                    </a:ext>
                  </a:extLst>
                </p:cNvPr>
                <p:cNvSpPr/>
                <p:nvPr/>
              </p:nvSpPr>
              <p:spPr>
                <a:xfrm>
                  <a:off x="2372894" y="3580220"/>
                  <a:ext cx="184884" cy="369637"/>
                </a:xfrm>
                <a:custGeom>
                  <a:avLst/>
                  <a:gdLst>
                    <a:gd name="connsiteX0" fmla="*/ 419 w 184884"/>
                    <a:gd name="connsiteY0" fmla="*/ 2768 h 369637"/>
                    <a:gd name="connsiteX1" fmla="*/ 103606 w 184884"/>
                    <a:gd name="connsiteY1" fmla="*/ 121830 h 369637"/>
                    <a:gd name="connsiteX2" fmla="*/ 182981 w 184884"/>
                    <a:gd name="connsiteY2" fmla="*/ 196443 h 369637"/>
                    <a:gd name="connsiteX3" fmla="*/ 149644 w 184884"/>
                    <a:gd name="connsiteY3" fmla="*/ 210730 h 369637"/>
                    <a:gd name="connsiteX4" fmla="*/ 35344 w 184884"/>
                    <a:gd name="connsiteY4" fmla="*/ 369480 h 369637"/>
                    <a:gd name="connsiteX5" fmla="*/ 148056 w 184884"/>
                    <a:gd name="connsiteY5" fmla="*/ 240893 h 369637"/>
                    <a:gd name="connsiteX6" fmla="*/ 117894 w 184884"/>
                    <a:gd name="connsiteY6" fmla="*/ 271055 h 369637"/>
                    <a:gd name="connsiteX7" fmla="*/ 157581 w 184884"/>
                    <a:gd name="connsiteY7" fmla="*/ 201205 h 369637"/>
                    <a:gd name="connsiteX8" fmla="*/ 79794 w 184884"/>
                    <a:gd name="connsiteY8" fmla="*/ 123418 h 369637"/>
                    <a:gd name="connsiteX9" fmla="*/ 148056 w 184884"/>
                    <a:gd name="connsiteY9" fmla="*/ 150405 h 369637"/>
                    <a:gd name="connsiteX10" fmla="*/ 82969 w 184884"/>
                    <a:gd name="connsiteY10" fmla="*/ 109130 h 369637"/>
                    <a:gd name="connsiteX11" fmla="*/ 75031 w 184884"/>
                    <a:gd name="connsiteY11" fmla="*/ 66268 h 369637"/>
                    <a:gd name="connsiteX12" fmla="*/ 67094 w 184884"/>
                    <a:gd name="connsiteY12" fmla="*/ 39280 h 369637"/>
                    <a:gd name="connsiteX13" fmla="*/ 419 w 184884"/>
                    <a:gd name="connsiteY13" fmla="*/ 2768 h 369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84884" h="369637">
                      <a:moveTo>
                        <a:pt x="419" y="2768"/>
                      </a:moveTo>
                      <a:cubicBezTo>
                        <a:pt x="6504" y="16526"/>
                        <a:pt x="73179" y="89551"/>
                        <a:pt x="103606" y="121830"/>
                      </a:cubicBezTo>
                      <a:cubicBezTo>
                        <a:pt x="134033" y="154109"/>
                        <a:pt x="175308" y="181626"/>
                        <a:pt x="182981" y="196443"/>
                      </a:cubicBezTo>
                      <a:cubicBezTo>
                        <a:pt x="190654" y="211260"/>
                        <a:pt x="174250" y="181890"/>
                        <a:pt x="149644" y="210730"/>
                      </a:cubicBezTo>
                      <a:cubicBezTo>
                        <a:pt x="125038" y="239570"/>
                        <a:pt x="35609" y="364453"/>
                        <a:pt x="35344" y="369480"/>
                      </a:cubicBezTo>
                      <a:cubicBezTo>
                        <a:pt x="35079" y="374507"/>
                        <a:pt x="134298" y="257297"/>
                        <a:pt x="148056" y="240893"/>
                      </a:cubicBezTo>
                      <a:cubicBezTo>
                        <a:pt x="161814" y="224489"/>
                        <a:pt x="116307" y="277670"/>
                        <a:pt x="117894" y="271055"/>
                      </a:cubicBezTo>
                      <a:cubicBezTo>
                        <a:pt x="119481" y="264440"/>
                        <a:pt x="163931" y="225811"/>
                        <a:pt x="157581" y="201205"/>
                      </a:cubicBezTo>
                      <a:cubicBezTo>
                        <a:pt x="151231" y="176599"/>
                        <a:pt x="81381" y="131885"/>
                        <a:pt x="79794" y="123418"/>
                      </a:cubicBezTo>
                      <a:cubicBezTo>
                        <a:pt x="78207" y="114951"/>
                        <a:pt x="147527" y="152786"/>
                        <a:pt x="148056" y="150405"/>
                      </a:cubicBezTo>
                      <a:cubicBezTo>
                        <a:pt x="148585" y="148024"/>
                        <a:pt x="95140" y="123153"/>
                        <a:pt x="82969" y="109130"/>
                      </a:cubicBezTo>
                      <a:cubicBezTo>
                        <a:pt x="70798" y="95107"/>
                        <a:pt x="77677" y="77910"/>
                        <a:pt x="75031" y="66268"/>
                      </a:cubicBezTo>
                      <a:cubicBezTo>
                        <a:pt x="72385" y="54626"/>
                        <a:pt x="77942" y="48011"/>
                        <a:pt x="67094" y="39280"/>
                      </a:cubicBezTo>
                      <a:cubicBezTo>
                        <a:pt x="56246" y="30549"/>
                        <a:pt x="-5666" y="-10990"/>
                        <a:pt x="419" y="27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7" name="フリーフォーム: 図形 1096">
                  <a:extLst>
                    <a:ext uri="{FF2B5EF4-FFF2-40B4-BE49-F238E27FC236}">
                      <a16:creationId xmlns:a16="http://schemas.microsoft.com/office/drawing/2014/main" id="{303B4003-C013-4C29-97F6-BAD5F59CBDC6}"/>
                    </a:ext>
                  </a:extLst>
                </p:cNvPr>
                <p:cNvSpPr/>
                <p:nvPr/>
              </p:nvSpPr>
              <p:spPr>
                <a:xfrm>
                  <a:off x="2317750" y="3840177"/>
                  <a:ext cx="668489" cy="558760"/>
                </a:xfrm>
                <a:custGeom>
                  <a:avLst/>
                  <a:gdLst>
                    <a:gd name="connsiteX0" fmla="*/ 662517 w 668489"/>
                    <a:gd name="connsiteY0" fmla="*/ 7923 h 558760"/>
                    <a:gd name="connsiteX1" fmla="*/ 315383 w 668489"/>
                    <a:gd name="connsiteY1" fmla="*/ 348706 h 558760"/>
                    <a:gd name="connsiteX2" fmla="*/ 294217 w 668489"/>
                    <a:gd name="connsiteY2" fmla="*/ 363523 h 558760"/>
                    <a:gd name="connsiteX3" fmla="*/ 313267 w 668489"/>
                    <a:gd name="connsiteY3" fmla="*/ 314840 h 558760"/>
                    <a:gd name="connsiteX4" fmla="*/ 359833 w 668489"/>
                    <a:gd name="connsiteY4" fmla="*/ 126456 h 558760"/>
                    <a:gd name="connsiteX5" fmla="*/ 304800 w 668489"/>
                    <a:gd name="connsiteY5" fmla="*/ 261923 h 558760"/>
                    <a:gd name="connsiteX6" fmla="*/ 349250 w 668489"/>
                    <a:gd name="connsiteY6" fmla="*/ 111640 h 558760"/>
                    <a:gd name="connsiteX7" fmla="*/ 251883 w 668489"/>
                    <a:gd name="connsiteY7" fmla="*/ 187840 h 558760"/>
                    <a:gd name="connsiteX8" fmla="*/ 127000 w 668489"/>
                    <a:gd name="connsiteY8" fmla="*/ 293673 h 558760"/>
                    <a:gd name="connsiteX9" fmla="*/ 48683 w 668489"/>
                    <a:gd name="connsiteY9" fmla="*/ 348706 h 558760"/>
                    <a:gd name="connsiteX10" fmla="*/ 21167 w 668489"/>
                    <a:gd name="connsiteY10" fmla="*/ 422790 h 558760"/>
                    <a:gd name="connsiteX11" fmla="*/ 0 w 668489"/>
                    <a:gd name="connsiteY11" fmla="*/ 558256 h 558760"/>
                    <a:gd name="connsiteX12" fmla="*/ 21167 w 668489"/>
                    <a:gd name="connsiteY12" fmla="*/ 369873 h 558760"/>
                    <a:gd name="connsiteX13" fmla="*/ 21167 w 668489"/>
                    <a:gd name="connsiteY13" fmla="*/ 437606 h 558760"/>
                    <a:gd name="connsiteX14" fmla="*/ 103717 w 668489"/>
                    <a:gd name="connsiteY14" fmla="*/ 314840 h 558760"/>
                    <a:gd name="connsiteX15" fmla="*/ 105833 w 668489"/>
                    <a:gd name="connsiteY15" fmla="*/ 340240 h 558760"/>
                    <a:gd name="connsiteX16" fmla="*/ 241300 w 668489"/>
                    <a:gd name="connsiteY16" fmla="*/ 196306 h 558760"/>
                    <a:gd name="connsiteX17" fmla="*/ 336550 w 668489"/>
                    <a:gd name="connsiteY17" fmla="*/ 130690 h 558760"/>
                    <a:gd name="connsiteX18" fmla="*/ 355600 w 668489"/>
                    <a:gd name="connsiteY18" fmla="*/ 183606 h 558760"/>
                    <a:gd name="connsiteX19" fmla="*/ 336550 w 668489"/>
                    <a:gd name="connsiteY19" fmla="*/ 280973 h 558760"/>
                    <a:gd name="connsiteX20" fmla="*/ 469900 w 668489"/>
                    <a:gd name="connsiteY20" fmla="*/ 196306 h 558760"/>
                    <a:gd name="connsiteX21" fmla="*/ 465667 w 668489"/>
                    <a:gd name="connsiteY21" fmla="*/ 253456 h 558760"/>
                    <a:gd name="connsiteX22" fmla="*/ 567267 w 668489"/>
                    <a:gd name="connsiteY22" fmla="*/ 115873 h 558760"/>
                    <a:gd name="connsiteX23" fmla="*/ 537633 w 668489"/>
                    <a:gd name="connsiteY23" fmla="*/ 107406 h 558760"/>
                    <a:gd name="connsiteX24" fmla="*/ 662517 w 668489"/>
                    <a:gd name="connsiteY24" fmla="*/ 7923 h 558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68489" h="558760">
                      <a:moveTo>
                        <a:pt x="662517" y="7923"/>
                      </a:moveTo>
                      <a:cubicBezTo>
                        <a:pt x="625475" y="48140"/>
                        <a:pt x="376766" y="289439"/>
                        <a:pt x="315383" y="348706"/>
                      </a:cubicBezTo>
                      <a:cubicBezTo>
                        <a:pt x="254000" y="407973"/>
                        <a:pt x="294570" y="369167"/>
                        <a:pt x="294217" y="363523"/>
                      </a:cubicBezTo>
                      <a:cubicBezTo>
                        <a:pt x="293864" y="357879"/>
                        <a:pt x="302331" y="354351"/>
                        <a:pt x="313267" y="314840"/>
                      </a:cubicBezTo>
                      <a:cubicBezTo>
                        <a:pt x="324203" y="275329"/>
                        <a:pt x="361244" y="135276"/>
                        <a:pt x="359833" y="126456"/>
                      </a:cubicBezTo>
                      <a:cubicBezTo>
                        <a:pt x="358422" y="117636"/>
                        <a:pt x="306564" y="264392"/>
                        <a:pt x="304800" y="261923"/>
                      </a:cubicBezTo>
                      <a:cubicBezTo>
                        <a:pt x="303036" y="259454"/>
                        <a:pt x="358069" y="123987"/>
                        <a:pt x="349250" y="111640"/>
                      </a:cubicBezTo>
                      <a:cubicBezTo>
                        <a:pt x="340430" y="99293"/>
                        <a:pt x="288925" y="157501"/>
                        <a:pt x="251883" y="187840"/>
                      </a:cubicBezTo>
                      <a:cubicBezTo>
                        <a:pt x="214841" y="218179"/>
                        <a:pt x="160867" y="266862"/>
                        <a:pt x="127000" y="293673"/>
                      </a:cubicBezTo>
                      <a:cubicBezTo>
                        <a:pt x="93133" y="320484"/>
                        <a:pt x="66322" y="327187"/>
                        <a:pt x="48683" y="348706"/>
                      </a:cubicBezTo>
                      <a:cubicBezTo>
                        <a:pt x="31044" y="370226"/>
                        <a:pt x="29281" y="387865"/>
                        <a:pt x="21167" y="422790"/>
                      </a:cubicBezTo>
                      <a:cubicBezTo>
                        <a:pt x="13053" y="457715"/>
                        <a:pt x="0" y="567075"/>
                        <a:pt x="0" y="558256"/>
                      </a:cubicBezTo>
                      <a:cubicBezTo>
                        <a:pt x="0" y="549437"/>
                        <a:pt x="17639" y="389981"/>
                        <a:pt x="21167" y="369873"/>
                      </a:cubicBezTo>
                      <a:cubicBezTo>
                        <a:pt x="24695" y="349765"/>
                        <a:pt x="7409" y="446778"/>
                        <a:pt x="21167" y="437606"/>
                      </a:cubicBezTo>
                      <a:cubicBezTo>
                        <a:pt x="34925" y="428434"/>
                        <a:pt x="89606" y="331068"/>
                        <a:pt x="103717" y="314840"/>
                      </a:cubicBezTo>
                      <a:cubicBezTo>
                        <a:pt x="117828" y="298612"/>
                        <a:pt x="82903" y="359996"/>
                        <a:pt x="105833" y="340240"/>
                      </a:cubicBezTo>
                      <a:cubicBezTo>
                        <a:pt x="128763" y="320484"/>
                        <a:pt x="202847" y="231231"/>
                        <a:pt x="241300" y="196306"/>
                      </a:cubicBezTo>
                      <a:cubicBezTo>
                        <a:pt x="279753" y="161381"/>
                        <a:pt x="317500" y="132807"/>
                        <a:pt x="336550" y="130690"/>
                      </a:cubicBezTo>
                      <a:cubicBezTo>
                        <a:pt x="355600" y="128573"/>
                        <a:pt x="355600" y="158559"/>
                        <a:pt x="355600" y="183606"/>
                      </a:cubicBezTo>
                      <a:cubicBezTo>
                        <a:pt x="355600" y="208653"/>
                        <a:pt x="317500" y="278856"/>
                        <a:pt x="336550" y="280973"/>
                      </a:cubicBezTo>
                      <a:cubicBezTo>
                        <a:pt x="355600" y="283090"/>
                        <a:pt x="448381" y="200892"/>
                        <a:pt x="469900" y="196306"/>
                      </a:cubicBezTo>
                      <a:cubicBezTo>
                        <a:pt x="491419" y="191720"/>
                        <a:pt x="449439" y="266861"/>
                        <a:pt x="465667" y="253456"/>
                      </a:cubicBezTo>
                      <a:cubicBezTo>
                        <a:pt x="481895" y="240051"/>
                        <a:pt x="555273" y="140215"/>
                        <a:pt x="567267" y="115873"/>
                      </a:cubicBezTo>
                      <a:cubicBezTo>
                        <a:pt x="579261" y="91531"/>
                        <a:pt x="522464" y="121870"/>
                        <a:pt x="537633" y="107406"/>
                      </a:cubicBezTo>
                      <a:cubicBezTo>
                        <a:pt x="552802" y="92942"/>
                        <a:pt x="699559" y="-32294"/>
                        <a:pt x="662517" y="79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8" name="フリーフォーム: 図形 1097">
                  <a:extLst>
                    <a:ext uri="{FF2B5EF4-FFF2-40B4-BE49-F238E27FC236}">
                      <a16:creationId xmlns:a16="http://schemas.microsoft.com/office/drawing/2014/main" id="{061742D1-8F22-4926-882B-370AA15A5029}"/>
                    </a:ext>
                  </a:extLst>
                </p:cNvPr>
                <p:cNvSpPr/>
                <p:nvPr/>
              </p:nvSpPr>
              <p:spPr>
                <a:xfrm>
                  <a:off x="2971701" y="3892340"/>
                  <a:ext cx="144184" cy="432027"/>
                </a:xfrm>
                <a:custGeom>
                  <a:avLst/>
                  <a:gdLst>
                    <a:gd name="connsiteX0" fmla="*/ 49312 w 144184"/>
                    <a:gd name="connsiteY0" fmla="*/ 210 h 432027"/>
                    <a:gd name="connsiteX1" fmla="*/ 22324 w 144184"/>
                    <a:gd name="connsiteY1" fmla="*/ 124035 h 432027"/>
                    <a:gd name="connsiteX2" fmla="*/ 58837 w 144184"/>
                    <a:gd name="connsiteY2" fmla="*/ 197060 h 432027"/>
                    <a:gd name="connsiteX3" fmla="*/ 138212 w 144184"/>
                    <a:gd name="connsiteY3" fmla="*/ 273260 h 432027"/>
                    <a:gd name="connsiteX4" fmla="*/ 95349 w 144184"/>
                    <a:gd name="connsiteY4" fmla="*/ 227223 h 432027"/>
                    <a:gd name="connsiteX5" fmla="*/ 99 w 144184"/>
                    <a:gd name="connsiteY5" fmla="*/ 139910 h 432027"/>
                    <a:gd name="connsiteX6" fmla="*/ 77887 w 144184"/>
                    <a:gd name="connsiteY6" fmla="*/ 206585 h 432027"/>
                    <a:gd name="connsiteX7" fmla="*/ 112812 w 144184"/>
                    <a:gd name="connsiteY7" fmla="*/ 262148 h 432027"/>
                    <a:gd name="connsiteX8" fmla="*/ 120749 w 144184"/>
                    <a:gd name="connsiteY8" fmla="*/ 347873 h 432027"/>
                    <a:gd name="connsiteX9" fmla="*/ 141387 w 144184"/>
                    <a:gd name="connsiteY9" fmla="*/ 432010 h 432027"/>
                    <a:gd name="connsiteX10" fmla="*/ 142974 w 144184"/>
                    <a:gd name="connsiteY10" fmla="*/ 354223 h 432027"/>
                    <a:gd name="connsiteX11" fmla="*/ 131862 w 144184"/>
                    <a:gd name="connsiteY11" fmla="*/ 246273 h 432027"/>
                    <a:gd name="connsiteX12" fmla="*/ 47724 w 144184"/>
                    <a:gd name="connsiteY12" fmla="*/ 152610 h 432027"/>
                    <a:gd name="connsiteX13" fmla="*/ 36612 w 144184"/>
                    <a:gd name="connsiteY13" fmla="*/ 95460 h 432027"/>
                    <a:gd name="connsiteX14" fmla="*/ 49312 w 144184"/>
                    <a:gd name="connsiteY14" fmla="*/ 210 h 432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4184" h="432027">
                      <a:moveTo>
                        <a:pt x="49312" y="210"/>
                      </a:moveTo>
                      <a:cubicBezTo>
                        <a:pt x="46931" y="4972"/>
                        <a:pt x="20736" y="91227"/>
                        <a:pt x="22324" y="124035"/>
                      </a:cubicBezTo>
                      <a:cubicBezTo>
                        <a:pt x="23911" y="156843"/>
                        <a:pt x="39522" y="172189"/>
                        <a:pt x="58837" y="197060"/>
                      </a:cubicBezTo>
                      <a:cubicBezTo>
                        <a:pt x="78152" y="221931"/>
                        <a:pt x="132127" y="268233"/>
                        <a:pt x="138212" y="273260"/>
                      </a:cubicBezTo>
                      <a:cubicBezTo>
                        <a:pt x="144297" y="278287"/>
                        <a:pt x="118368" y="249448"/>
                        <a:pt x="95349" y="227223"/>
                      </a:cubicBezTo>
                      <a:cubicBezTo>
                        <a:pt x="72330" y="204998"/>
                        <a:pt x="3009" y="143350"/>
                        <a:pt x="99" y="139910"/>
                      </a:cubicBezTo>
                      <a:cubicBezTo>
                        <a:pt x="-2811" y="136470"/>
                        <a:pt x="59102" y="186212"/>
                        <a:pt x="77887" y="206585"/>
                      </a:cubicBezTo>
                      <a:cubicBezTo>
                        <a:pt x="96673" y="226958"/>
                        <a:pt x="105668" y="238600"/>
                        <a:pt x="112812" y="262148"/>
                      </a:cubicBezTo>
                      <a:cubicBezTo>
                        <a:pt x="119956" y="285696"/>
                        <a:pt x="115987" y="319563"/>
                        <a:pt x="120749" y="347873"/>
                      </a:cubicBezTo>
                      <a:cubicBezTo>
                        <a:pt x="125511" y="376183"/>
                        <a:pt x="137683" y="430952"/>
                        <a:pt x="141387" y="432010"/>
                      </a:cubicBezTo>
                      <a:cubicBezTo>
                        <a:pt x="145091" y="433068"/>
                        <a:pt x="144561" y="385179"/>
                        <a:pt x="142974" y="354223"/>
                      </a:cubicBezTo>
                      <a:cubicBezTo>
                        <a:pt x="141387" y="323267"/>
                        <a:pt x="147737" y="279875"/>
                        <a:pt x="131862" y="246273"/>
                      </a:cubicBezTo>
                      <a:cubicBezTo>
                        <a:pt x="115987" y="212671"/>
                        <a:pt x="63599" y="177745"/>
                        <a:pt x="47724" y="152610"/>
                      </a:cubicBezTo>
                      <a:cubicBezTo>
                        <a:pt x="31849" y="127475"/>
                        <a:pt x="37670" y="117949"/>
                        <a:pt x="36612" y="95460"/>
                      </a:cubicBezTo>
                      <a:cubicBezTo>
                        <a:pt x="35554" y="72971"/>
                        <a:pt x="51693" y="-4552"/>
                        <a:pt x="49312" y="2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9" name="フリーフォーム: 図形 1098">
                  <a:extLst>
                    <a:ext uri="{FF2B5EF4-FFF2-40B4-BE49-F238E27FC236}">
                      <a16:creationId xmlns:a16="http://schemas.microsoft.com/office/drawing/2014/main" id="{479D29BA-BDAF-49C6-8D99-9C9C85382584}"/>
                    </a:ext>
                  </a:extLst>
                </p:cNvPr>
                <p:cNvSpPr/>
                <p:nvPr/>
              </p:nvSpPr>
              <p:spPr>
                <a:xfrm>
                  <a:off x="2307142" y="4624311"/>
                  <a:ext cx="1241233" cy="719988"/>
                </a:xfrm>
                <a:custGeom>
                  <a:avLst/>
                  <a:gdLst>
                    <a:gd name="connsiteX0" fmla="*/ 25 w 1241233"/>
                    <a:gd name="connsiteY0" fmla="*/ 180522 h 719988"/>
                    <a:gd name="connsiteX1" fmla="*/ 302708 w 1241233"/>
                    <a:gd name="connsiteY1" fmla="*/ 246139 h 719988"/>
                    <a:gd name="connsiteX2" fmla="*/ 171475 w 1241233"/>
                    <a:gd name="connsiteY2" fmla="*/ 218622 h 719988"/>
                    <a:gd name="connsiteX3" fmla="*/ 328108 w 1241233"/>
                    <a:gd name="connsiteY3" fmla="*/ 222856 h 719988"/>
                    <a:gd name="connsiteX4" fmla="*/ 378908 w 1241233"/>
                    <a:gd name="connsiteY4" fmla="*/ 140306 h 719988"/>
                    <a:gd name="connsiteX5" fmla="*/ 493208 w 1241233"/>
                    <a:gd name="connsiteY5" fmla="*/ 606 h 719988"/>
                    <a:gd name="connsiteX6" fmla="*/ 385258 w 1241233"/>
                    <a:gd name="connsiteY6" fmla="*/ 153006 h 719988"/>
                    <a:gd name="connsiteX7" fmla="*/ 455108 w 1241233"/>
                    <a:gd name="connsiteY7" fmla="*/ 53522 h 719988"/>
                    <a:gd name="connsiteX8" fmla="*/ 520725 w 1241233"/>
                    <a:gd name="connsiteY8" fmla="*/ 2722 h 719988"/>
                    <a:gd name="connsiteX9" fmla="*/ 740858 w 1241233"/>
                    <a:gd name="connsiteY9" fmla="*/ 133956 h 719988"/>
                    <a:gd name="connsiteX10" fmla="*/ 715458 w 1241233"/>
                    <a:gd name="connsiteY10" fmla="*/ 93739 h 719988"/>
                    <a:gd name="connsiteX11" fmla="*/ 931358 w 1241233"/>
                    <a:gd name="connsiteY11" fmla="*/ 373139 h 719988"/>
                    <a:gd name="connsiteX12" fmla="*/ 929241 w 1241233"/>
                    <a:gd name="connsiteY12" fmla="*/ 351972 h 719988"/>
                    <a:gd name="connsiteX13" fmla="*/ 1064708 w 1241233"/>
                    <a:gd name="connsiteY13" fmla="*/ 512839 h 719988"/>
                    <a:gd name="connsiteX14" fmla="*/ 1238275 w 1241233"/>
                    <a:gd name="connsiteY14" fmla="*/ 718156 h 719988"/>
                    <a:gd name="connsiteX15" fmla="*/ 1157841 w 1241233"/>
                    <a:gd name="connsiteY15" fmla="*/ 601739 h 719988"/>
                    <a:gd name="connsiteX16" fmla="*/ 952525 w 1241233"/>
                    <a:gd name="connsiteY16" fmla="*/ 400656 h 719988"/>
                    <a:gd name="connsiteX17" fmla="*/ 880558 w 1241233"/>
                    <a:gd name="connsiteY17" fmla="*/ 294822 h 719988"/>
                    <a:gd name="connsiteX18" fmla="*/ 615975 w 1241233"/>
                    <a:gd name="connsiteY18" fmla="*/ 13306 h 719988"/>
                    <a:gd name="connsiteX19" fmla="*/ 592691 w 1241233"/>
                    <a:gd name="connsiteY19" fmla="*/ 45056 h 719988"/>
                    <a:gd name="connsiteX20" fmla="*/ 537658 w 1241233"/>
                    <a:gd name="connsiteY20" fmla="*/ 23889 h 719988"/>
                    <a:gd name="connsiteX21" fmla="*/ 412775 w 1241233"/>
                    <a:gd name="connsiteY21" fmla="*/ 121256 h 719988"/>
                    <a:gd name="connsiteX22" fmla="*/ 338691 w 1241233"/>
                    <a:gd name="connsiteY22" fmla="*/ 220739 h 719988"/>
                    <a:gd name="connsiteX23" fmla="*/ 285775 w 1241233"/>
                    <a:gd name="connsiteY23" fmla="*/ 222856 h 719988"/>
                    <a:gd name="connsiteX24" fmla="*/ 25 w 1241233"/>
                    <a:gd name="connsiteY24" fmla="*/ 180522 h 719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241233" h="719988">
                      <a:moveTo>
                        <a:pt x="25" y="180522"/>
                      </a:moveTo>
                      <a:cubicBezTo>
                        <a:pt x="2847" y="184403"/>
                        <a:pt x="274133" y="239789"/>
                        <a:pt x="302708" y="246139"/>
                      </a:cubicBezTo>
                      <a:cubicBezTo>
                        <a:pt x="331283" y="252489"/>
                        <a:pt x="167242" y="222502"/>
                        <a:pt x="171475" y="218622"/>
                      </a:cubicBezTo>
                      <a:cubicBezTo>
                        <a:pt x="175708" y="214742"/>
                        <a:pt x="293536" y="235909"/>
                        <a:pt x="328108" y="222856"/>
                      </a:cubicBezTo>
                      <a:cubicBezTo>
                        <a:pt x="362680" y="209803"/>
                        <a:pt x="351391" y="177348"/>
                        <a:pt x="378908" y="140306"/>
                      </a:cubicBezTo>
                      <a:cubicBezTo>
                        <a:pt x="406425" y="103264"/>
                        <a:pt x="492150" y="-1511"/>
                        <a:pt x="493208" y="606"/>
                      </a:cubicBezTo>
                      <a:cubicBezTo>
                        <a:pt x="494266" y="2723"/>
                        <a:pt x="391608" y="144187"/>
                        <a:pt x="385258" y="153006"/>
                      </a:cubicBezTo>
                      <a:cubicBezTo>
                        <a:pt x="378908" y="161825"/>
                        <a:pt x="432530" y="78569"/>
                        <a:pt x="455108" y="53522"/>
                      </a:cubicBezTo>
                      <a:cubicBezTo>
                        <a:pt x="477686" y="28475"/>
                        <a:pt x="473100" y="-10684"/>
                        <a:pt x="520725" y="2722"/>
                      </a:cubicBezTo>
                      <a:cubicBezTo>
                        <a:pt x="568350" y="16128"/>
                        <a:pt x="708402" y="118786"/>
                        <a:pt x="740858" y="133956"/>
                      </a:cubicBezTo>
                      <a:cubicBezTo>
                        <a:pt x="773314" y="149126"/>
                        <a:pt x="683708" y="53875"/>
                        <a:pt x="715458" y="93739"/>
                      </a:cubicBezTo>
                      <a:cubicBezTo>
                        <a:pt x="747208" y="133603"/>
                        <a:pt x="895728" y="330100"/>
                        <a:pt x="931358" y="373139"/>
                      </a:cubicBezTo>
                      <a:cubicBezTo>
                        <a:pt x="966988" y="416178"/>
                        <a:pt x="907016" y="328689"/>
                        <a:pt x="929241" y="351972"/>
                      </a:cubicBezTo>
                      <a:cubicBezTo>
                        <a:pt x="951466" y="375255"/>
                        <a:pt x="1064708" y="512839"/>
                        <a:pt x="1064708" y="512839"/>
                      </a:cubicBezTo>
                      <a:cubicBezTo>
                        <a:pt x="1116214" y="573870"/>
                        <a:pt x="1222753" y="703339"/>
                        <a:pt x="1238275" y="718156"/>
                      </a:cubicBezTo>
                      <a:cubicBezTo>
                        <a:pt x="1253797" y="732973"/>
                        <a:pt x="1205466" y="654656"/>
                        <a:pt x="1157841" y="601739"/>
                      </a:cubicBezTo>
                      <a:cubicBezTo>
                        <a:pt x="1110216" y="548822"/>
                        <a:pt x="998739" y="451809"/>
                        <a:pt x="952525" y="400656"/>
                      </a:cubicBezTo>
                      <a:cubicBezTo>
                        <a:pt x="906311" y="349503"/>
                        <a:pt x="936650" y="359380"/>
                        <a:pt x="880558" y="294822"/>
                      </a:cubicBezTo>
                      <a:cubicBezTo>
                        <a:pt x="824466" y="230264"/>
                        <a:pt x="663953" y="54934"/>
                        <a:pt x="615975" y="13306"/>
                      </a:cubicBezTo>
                      <a:cubicBezTo>
                        <a:pt x="567997" y="-28322"/>
                        <a:pt x="605744" y="43292"/>
                        <a:pt x="592691" y="45056"/>
                      </a:cubicBezTo>
                      <a:cubicBezTo>
                        <a:pt x="579638" y="46820"/>
                        <a:pt x="567644" y="11189"/>
                        <a:pt x="537658" y="23889"/>
                      </a:cubicBezTo>
                      <a:cubicBezTo>
                        <a:pt x="507672" y="36589"/>
                        <a:pt x="445936" y="88448"/>
                        <a:pt x="412775" y="121256"/>
                      </a:cubicBezTo>
                      <a:cubicBezTo>
                        <a:pt x="379614" y="154064"/>
                        <a:pt x="359858" y="203806"/>
                        <a:pt x="338691" y="220739"/>
                      </a:cubicBezTo>
                      <a:cubicBezTo>
                        <a:pt x="317524" y="237672"/>
                        <a:pt x="339750" y="228148"/>
                        <a:pt x="285775" y="222856"/>
                      </a:cubicBezTo>
                      <a:cubicBezTo>
                        <a:pt x="231800" y="217564"/>
                        <a:pt x="-2797" y="176641"/>
                        <a:pt x="25" y="1805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0" name="フリーフォーム: 図形 1099">
                  <a:extLst>
                    <a:ext uri="{FF2B5EF4-FFF2-40B4-BE49-F238E27FC236}">
                      <a16:creationId xmlns:a16="http://schemas.microsoft.com/office/drawing/2014/main" id="{C3BA7D6C-B2BE-461E-BCD0-197348C99A8E}"/>
                    </a:ext>
                  </a:extLst>
                </p:cNvPr>
                <p:cNvSpPr/>
                <p:nvPr/>
              </p:nvSpPr>
              <p:spPr>
                <a:xfrm>
                  <a:off x="2203276" y="4355088"/>
                  <a:ext cx="108946" cy="651765"/>
                </a:xfrm>
                <a:custGeom>
                  <a:avLst/>
                  <a:gdLst>
                    <a:gd name="connsiteX0" fmla="*/ 108124 w 108946"/>
                    <a:gd name="connsiteY0" fmla="*/ 1012 h 651765"/>
                    <a:gd name="connsiteX1" fmla="*/ 34041 w 108946"/>
                    <a:gd name="connsiteY1" fmla="*/ 390479 h 651765"/>
                    <a:gd name="connsiteX2" fmla="*/ 95424 w 108946"/>
                    <a:gd name="connsiteY2" fmla="*/ 157645 h 651765"/>
                    <a:gd name="connsiteX3" fmla="*/ 76374 w 108946"/>
                    <a:gd name="connsiteY3" fmla="*/ 326979 h 651765"/>
                    <a:gd name="connsiteX4" fmla="*/ 2291 w 108946"/>
                    <a:gd name="connsiteY4" fmla="*/ 648712 h 651765"/>
                    <a:gd name="connsiteX5" fmla="*/ 23457 w 108946"/>
                    <a:gd name="connsiteY5" fmla="*/ 477262 h 651765"/>
                    <a:gd name="connsiteX6" fmla="*/ 70024 w 108946"/>
                    <a:gd name="connsiteY6" fmla="*/ 282529 h 651765"/>
                    <a:gd name="connsiteX7" fmla="*/ 108124 w 108946"/>
                    <a:gd name="connsiteY7" fmla="*/ 1012 h 651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8946" h="651765">
                      <a:moveTo>
                        <a:pt x="108124" y="1012"/>
                      </a:moveTo>
                      <a:cubicBezTo>
                        <a:pt x="102127" y="19004"/>
                        <a:pt x="36158" y="364374"/>
                        <a:pt x="34041" y="390479"/>
                      </a:cubicBezTo>
                      <a:cubicBezTo>
                        <a:pt x="31924" y="416584"/>
                        <a:pt x="88369" y="168228"/>
                        <a:pt x="95424" y="157645"/>
                      </a:cubicBezTo>
                      <a:cubicBezTo>
                        <a:pt x="102479" y="147062"/>
                        <a:pt x="91896" y="245135"/>
                        <a:pt x="76374" y="326979"/>
                      </a:cubicBezTo>
                      <a:cubicBezTo>
                        <a:pt x="60852" y="408823"/>
                        <a:pt x="11110" y="623665"/>
                        <a:pt x="2291" y="648712"/>
                      </a:cubicBezTo>
                      <a:cubicBezTo>
                        <a:pt x="-6529" y="673759"/>
                        <a:pt x="12168" y="538292"/>
                        <a:pt x="23457" y="477262"/>
                      </a:cubicBezTo>
                      <a:cubicBezTo>
                        <a:pt x="34746" y="416232"/>
                        <a:pt x="54149" y="355201"/>
                        <a:pt x="70024" y="282529"/>
                      </a:cubicBezTo>
                      <a:cubicBezTo>
                        <a:pt x="85899" y="209857"/>
                        <a:pt x="114121" y="-16980"/>
                        <a:pt x="108124" y="10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1" name="フリーフォーム: 図形 1100">
                  <a:extLst>
                    <a:ext uri="{FF2B5EF4-FFF2-40B4-BE49-F238E27FC236}">
                      <a16:creationId xmlns:a16="http://schemas.microsoft.com/office/drawing/2014/main" id="{A8D13448-979D-453B-A5EA-BDA225AE0FFD}"/>
                    </a:ext>
                  </a:extLst>
                </p:cNvPr>
                <p:cNvSpPr/>
                <p:nvPr/>
              </p:nvSpPr>
              <p:spPr>
                <a:xfrm>
                  <a:off x="2152202" y="4539428"/>
                  <a:ext cx="89439" cy="737976"/>
                </a:xfrm>
                <a:custGeom>
                  <a:avLst/>
                  <a:gdLst>
                    <a:gd name="connsiteX0" fmla="*/ 89348 w 89439"/>
                    <a:gd name="connsiteY0" fmla="*/ 822 h 737976"/>
                    <a:gd name="connsiteX1" fmla="*/ 80881 w 89439"/>
                    <a:gd name="connsiteY1" fmla="*/ 377589 h 737976"/>
                    <a:gd name="connsiteX2" fmla="*/ 82998 w 89439"/>
                    <a:gd name="connsiteY2" fmla="*/ 307739 h 737976"/>
                    <a:gd name="connsiteX3" fmla="*/ 448 w 89439"/>
                    <a:gd name="connsiteY3" fmla="*/ 733189 h 737976"/>
                    <a:gd name="connsiteX4" fmla="*/ 49131 w 89439"/>
                    <a:gd name="connsiteY4" fmla="*/ 538455 h 737976"/>
                    <a:gd name="connsiteX5" fmla="*/ 30081 w 89439"/>
                    <a:gd name="connsiteY5" fmla="*/ 563855 h 737976"/>
                    <a:gd name="connsiteX6" fmla="*/ 80881 w 89439"/>
                    <a:gd name="connsiteY6" fmla="*/ 265405 h 737976"/>
                    <a:gd name="connsiteX7" fmla="*/ 74531 w 89439"/>
                    <a:gd name="connsiteY7" fmla="*/ 275989 h 737976"/>
                    <a:gd name="connsiteX8" fmla="*/ 89348 w 89439"/>
                    <a:gd name="connsiteY8" fmla="*/ 822 h 737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439" h="737976">
                      <a:moveTo>
                        <a:pt x="89348" y="822"/>
                      </a:moveTo>
                      <a:cubicBezTo>
                        <a:pt x="90406" y="17755"/>
                        <a:pt x="81939" y="326436"/>
                        <a:pt x="80881" y="377589"/>
                      </a:cubicBezTo>
                      <a:cubicBezTo>
                        <a:pt x="79823" y="428742"/>
                        <a:pt x="96403" y="248472"/>
                        <a:pt x="82998" y="307739"/>
                      </a:cubicBezTo>
                      <a:cubicBezTo>
                        <a:pt x="69593" y="367006"/>
                        <a:pt x="6092" y="694736"/>
                        <a:pt x="448" y="733189"/>
                      </a:cubicBezTo>
                      <a:cubicBezTo>
                        <a:pt x="-5196" y="771642"/>
                        <a:pt x="44192" y="566677"/>
                        <a:pt x="49131" y="538455"/>
                      </a:cubicBezTo>
                      <a:cubicBezTo>
                        <a:pt x="54070" y="510233"/>
                        <a:pt x="24789" y="609363"/>
                        <a:pt x="30081" y="563855"/>
                      </a:cubicBezTo>
                      <a:cubicBezTo>
                        <a:pt x="35373" y="518347"/>
                        <a:pt x="73473" y="313383"/>
                        <a:pt x="80881" y="265405"/>
                      </a:cubicBezTo>
                      <a:cubicBezTo>
                        <a:pt x="88289" y="217427"/>
                        <a:pt x="71003" y="318322"/>
                        <a:pt x="74531" y="275989"/>
                      </a:cubicBezTo>
                      <a:cubicBezTo>
                        <a:pt x="78059" y="233656"/>
                        <a:pt x="88290" y="-16111"/>
                        <a:pt x="89348" y="8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2" name="フリーフォーム: 図形 1101">
                  <a:extLst>
                    <a:ext uri="{FF2B5EF4-FFF2-40B4-BE49-F238E27FC236}">
                      <a16:creationId xmlns:a16="http://schemas.microsoft.com/office/drawing/2014/main" id="{206B61BE-4C91-49AE-8B3F-DC3DEBDEB39F}"/>
                    </a:ext>
                  </a:extLst>
                </p:cNvPr>
                <p:cNvSpPr/>
                <p:nvPr/>
              </p:nvSpPr>
              <p:spPr>
                <a:xfrm>
                  <a:off x="2117208" y="4943551"/>
                  <a:ext cx="112585" cy="735540"/>
                </a:xfrm>
                <a:custGeom>
                  <a:avLst/>
                  <a:gdLst>
                    <a:gd name="connsiteX0" fmla="*/ 111642 w 112585"/>
                    <a:gd name="connsiteY0" fmla="*/ 5216 h 735540"/>
                    <a:gd name="connsiteX1" fmla="*/ 35442 w 112585"/>
                    <a:gd name="connsiteY1" fmla="*/ 489932 h 735540"/>
                    <a:gd name="connsiteX2" fmla="*/ 56609 w 112585"/>
                    <a:gd name="connsiteY2" fmla="*/ 373516 h 735540"/>
                    <a:gd name="connsiteX3" fmla="*/ 12159 w 112585"/>
                    <a:gd name="connsiteY3" fmla="*/ 608466 h 735540"/>
                    <a:gd name="connsiteX4" fmla="*/ 1575 w 112585"/>
                    <a:gd name="connsiteY4" fmla="*/ 568249 h 735540"/>
                    <a:gd name="connsiteX5" fmla="*/ 39675 w 112585"/>
                    <a:gd name="connsiteY5" fmla="*/ 733349 h 735540"/>
                    <a:gd name="connsiteX6" fmla="*/ 22742 w 112585"/>
                    <a:gd name="connsiteY6" fmla="*/ 655032 h 735540"/>
                    <a:gd name="connsiteX7" fmla="*/ 14275 w 112585"/>
                    <a:gd name="connsiteY7" fmla="*/ 540732 h 735540"/>
                    <a:gd name="connsiteX8" fmla="*/ 73542 w 112585"/>
                    <a:gd name="connsiteY8" fmla="*/ 250749 h 735540"/>
                    <a:gd name="connsiteX9" fmla="*/ 111642 w 112585"/>
                    <a:gd name="connsiteY9" fmla="*/ 5216 h 735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2585" h="735540">
                      <a:moveTo>
                        <a:pt x="111642" y="5216"/>
                      </a:moveTo>
                      <a:cubicBezTo>
                        <a:pt x="105292" y="45080"/>
                        <a:pt x="44614" y="428549"/>
                        <a:pt x="35442" y="489932"/>
                      </a:cubicBezTo>
                      <a:cubicBezTo>
                        <a:pt x="26270" y="551315"/>
                        <a:pt x="60489" y="353760"/>
                        <a:pt x="56609" y="373516"/>
                      </a:cubicBezTo>
                      <a:cubicBezTo>
                        <a:pt x="52729" y="393272"/>
                        <a:pt x="21331" y="576011"/>
                        <a:pt x="12159" y="608466"/>
                      </a:cubicBezTo>
                      <a:cubicBezTo>
                        <a:pt x="2987" y="640922"/>
                        <a:pt x="-3011" y="547435"/>
                        <a:pt x="1575" y="568249"/>
                      </a:cubicBezTo>
                      <a:cubicBezTo>
                        <a:pt x="6161" y="589063"/>
                        <a:pt x="36147" y="718885"/>
                        <a:pt x="39675" y="733349"/>
                      </a:cubicBezTo>
                      <a:cubicBezTo>
                        <a:pt x="43203" y="747813"/>
                        <a:pt x="26975" y="687135"/>
                        <a:pt x="22742" y="655032"/>
                      </a:cubicBezTo>
                      <a:cubicBezTo>
                        <a:pt x="18509" y="622929"/>
                        <a:pt x="5808" y="608112"/>
                        <a:pt x="14275" y="540732"/>
                      </a:cubicBezTo>
                      <a:cubicBezTo>
                        <a:pt x="22742" y="473352"/>
                        <a:pt x="56256" y="337179"/>
                        <a:pt x="73542" y="250749"/>
                      </a:cubicBezTo>
                      <a:cubicBezTo>
                        <a:pt x="90828" y="164319"/>
                        <a:pt x="117992" y="-34648"/>
                        <a:pt x="111642" y="52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3" name="フリーフォーム: 図形 1102">
                  <a:extLst>
                    <a:ext uri="{FF2B5EF4-FFF2-40B4-BE49-F238E27FC236}">
                      <a16:creationId xmlns:a16="http://schemas.microsoft.com/office/drawing/2014/main" id="{C8B87533-F929-4E56-BBFA-DC3DA46035A1}"/>
                    </a:ext>
                  </a:extLst>
                </p:cNvPr>
                <p:cNvSpPr/>
                <p:nvPr/>
              </p:nvSpPr>
              <p:spPr>
                <a:xfrm>
                  <a:off x="1964139" y="5524736"/>
                  <a:ext cx="144743" cy="1018735"/>
                </a:xfrm>
                <a:custGeom>
                  <a:avLst/>
                  <a:gdLst>
                    <a:gd name="connsiteX0" fmla="*/ 144061 w 144743"/>
                    <a:gd name="connsiteY0" fmla="*/ 6114 h 1018735"/>
                    <a:gd name="connsiteX1" fmla="*/ 65744 w 144743"/>
                    <a:gd name="connsiteY1" fmla="*/ 492947 h 1018735"/>
                    <a:gd name="connsiteX2" fmla="*/ 125011 w 144743"/>
                    <a:gd name="connsiteY2" fmla="*/ 150047 h 1018735"/>
                    <a:gd name="connsiteX3" fmla="*/ 89028 w 144743"/>
                    <a:gd name="connsiteY3" fmla="*/ 418864 h 1018735"/>
                    <a:gd name="connsiteX4" fmla="*/ 59394 w 144743"/>
                    <a:gd name="connsiteY4" fmla="*/ 721547 h 1018735"/>
                    <a:gd name="connsiteX5" fmla="*/ 27644 w 144743"/>
                    <a:gd name="connsiteY5" fmla="*/ 907814 h 1018735"/>
                    <a:gd name="connsiteX6" fmla="*/ 36111 w 144743"/>
                    <a:gd name="connsiteY6" fmla="*/ 876064 h 1018735"/>
                    <a:gd name="connsiteX7" fmla="*/ 128 w 144743"/>
                    <a:gd name="connsiteY7" fmla="*/ 1017881 h 1018735"/>
                    <a:gd name="connsiteX8" fmla="*/ 50928 w 144743"/>
                    <a:gd name="connsiteY8" fmla="*/ 909931 h 1018735"/>
                    <a:gd name="connsiteX9" fmla="*/ 84794 w 144743"/>
                    <a:gd name="connsiteY9" fmla="*/ 461197 h 1018735"/>
                    <a:gd name="connsiteX10" fmla="*/ 91144 w 144743"/>
                    <a:gd name="connsiteY10" fmla="*/ 287631 h 1018735"/>
                    <a:gd name="connsiteX11" fmla="*/ 101728 w 144743"/>
                    <a:gd name="connsiteY11" fmla="*/ 238947 h 1018735"/>
                    <a:gd name="connsiteX12" fmla="*/ 103844 w 144743"/>
                    <a:gd name="connsiteY12" fmla="*/ 219897 h 1018735"/>
                    <a:gd name="connsiteX13" fmla="*/ 144061 w 144743"/>
                    <a:gd name="connsiteY13" fmla="*/ 6114 h 1018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4743" h="1018735">
                      <a:moveTo>
                        <a:pt x="144061" y="6114"/>
                      </a:moveTo>
                      <a:cubicBezTo>
                        <a:pt x="137711" y="51622"/>
                        <a:pt x="68919" y="468958"/>
                        <a:pt x="65744" y="492947"/>
                      </a:cubicBezTo>
                      <a:cubicBezTo>
                        <a:pt x="62569" y="516936"/>
                        <a:pt x="121130" y="162394"/>
                        <a:pt x="125011" y="150047"/>
                      </a:cubicBezTo>
                      <a:cubicBezTo>
                        <a:pt x="128892" y="137700"/>
                        <a:pt x="99964" y="323614"/>
                        <a:pt x="89028" y="418864"/>
                      </a:cubicBezTo>
                      <a:cubicBezTo>
                        <a:pt x="78092" y="514114"/>
                        <a:pt x="69625" y="640055"/>
                        <a:pt x="59394" y="721547"/>
                      </a:cubicBezTo>
                      <a:cubicBezTo>
                        <a:pt x="49163" y="803039"/>
                        <a:pt x="31524" y="882061"/>
                        <a:pt x="27644" y="907814"/>
                      </a:cubicBezTo>
                      <a:cubicBezTo>
                        <a:pt x="23763" y="933567"/>
                        <a:pt x="40697" y="857720"/>
                        <a:pt x="36111" y="876064"/>
                      </a:cubicBezTo>
                      <a:cubicBezTo>
                        <a:pt x="31525" y="894408"/>
                        <a:pt x="-2341" y="1012237"/>
                        <a:pt x="128" y="1017881"/>
                      </a:cubicBezTo>
                      <a:cubicBezTo>
                        <a:pt x="2597" y="1023525"/>
                        <a:pt x="36817" y="1002712"/>
                        <a:pt x="50928" y="909931"/>
                      </a:cubicBezTo>
                      <a:cubicBezTo>
                        <a:pt x="65039" y="817150"/>
                        <a:pt x="78091" y="564914"/>
                        <a:pt x="84794" y="461197"/>
                      </a:cubicBezTo>
                      <a:cubicBezTo>
                        <a:pt x="91497" y="357480"/>
                        <a:pt x="88322" y="324673"/>
                        <a:pt x="91144" y="287631"/>
                      </a:cubicBezTo>
                      <a:cubicBezTo>
                        <a:pt x="93966" y="250589"/>
                        <a:pt x="99611" y="250236"/>
                        <a:pt x="101728" y="238947"/>
                      </a:cubicBezTo>
                      <a:cubicBezTo>
                        <a:pt x="103845" y="227658"/>
                        <a:pt x="97141" y="256939"/>
                        <a:pt x="103844" y="219897"/>
                      </a:cubicBezTo>
                      <a:cubicBezTo>
                        <a:pt x="110547" y="182855"/>
                        <a:pt x="150411" y="-39394"/>
                        <a:pt x="144061" y="61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4" name="フリーフォーム: 図形 1103">
                  <a:extLst>
                    <a:ext uri="{FF2B5EF4-FFF2-40B4-BE49-F238E27FC236}">
                      <a16:creationId xmlns:a16="http://schemas.microsoft.com/office/drawing/2014/main" id="{357C59E2-83F7-4F15-92AC-EBF1F1B903B5}"/>
                    </a:ext>
                  </a:extLst>
                </p:cNvPr>
                <p:cNvSpPr/>
                <p:nvPr/>
              </p:nvSpPr>
              <p:spPr>
                <a:xfrm>
                  <a:off x="2024360" y="5558933"/>
                  <a:ext cx="96541" cy="898723"/>
                </a:xfrm>
                <a:custGeom>
                  <a:avLst/>
                  <a:gdLst>
                    <a:gd name="connsiteX0" fmla="*/ 96540 w 96541"/>
                    <a:gd name="connsiteY0" fmla="*/ 492 h 898723"/>
                    <a:gd name="connsiteX1" fmla="*/ 55265 w 96541"/>
                    <a:gd name="connsiteY1" fmla="*/ 240205 h 898723"/>
                    <a:gd name="connsiteX2" fmla="*/ 53678 w 96541"/>
                    <a:gd name="connsiteY2" fmla="*/ 210042 h 898723"/>
                    <a:gd name="connsiteX3" fmla="*/ 45740 w 96541"/>
                    <a:gd name="connsiteY3" fmla="*/ 451342 h 898723"/>
                    <a:gd name="connsiteX4" fmla="*/ 60028 w 96541"/>
                    <a:gd name="connsiteY4" fmla="*/ 406892 h 898723"/>
                    <a:gd name="connsiteX5" fmla="*/ 44153 w 96541"/>
                    <a:gd name="connsiteY5" fmla="*/ 613267 h 898723"/>
                    <a:gd name="connsiteX6" fmla="*/ 44153 w 96541"/>
                    <a:gd name="connsiteY6" fmla="*/ 592630 h 898723"/>
                    <a:gd name="connsiteX7" fmla="*/ 21928 w 96541"/>
                    <a:gd name="connsiteY7" fmla="*/ 719630 h 898723"/>
                    <a:gd name="connsiteX8" fmla="*/ 42565 w 96541"/>
                    <a:gd name="connsiteY8" fmla="*/ 564055 h 898723"/>
                    <a:gd name="connsiteX9" fmla="*/ 4465 w 96541"/>
                    <a:gd name="connsiteY9" fmla="*/ 852980 h 898723"/>
                    <a:gd name="connsiteX10" fmla="*/ 1290 w 96541"/>
                    <a:gd name="connsiteY10" fmla="*/ 894255 h 898723"/>
                    <a:gd name="connsiteX11" fmla="*/ 9228 w 96541"/>
                    <a:gd name="connsiteY11" fmla="*/ 813292 h 898723"/>
                    <a:gd name="connsiteX12" fmla="*/ 50503 w 96541"/>
                    <a:gd name="connsiteY12" fmla="*/ 478330 h 898723"/>
                    <a:gd name="connsiteX13" fmla="*/ 56853 w 96541"/>
                    <a:gd name="connsiteY13" fmla="*/ 313230 h 898723"/>
                    <a:gd name="connsiteX14" fmla="*/ 96540 w 96541"/>
                    <a:gd name="connsiteY14" fmla="*/ 492 h 898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6541" h="898723">
                      <a:moveTo>
                        <a:pt x="96540" y="492"/>
                      </a:moveTo>
                      <a:cubicBezTo>
                        <a:pt x="96275" y="-11679"/>
                        <a:pt x="62409" y="205280"/>
                        <a:pt x="55265" y="240205"/>
                      </a:cubicBezTo>
                      <a:cubicBezTo>
                        <a:pt x="48121" y="275130"/>
                        <a:pt x="55265" y="174853"/>
                        <a:pt x="53678" y="210042"/>
                      </a:cubicBezTo>
                      <a:cubicBezTo>
                        <a:pt x="52091" y="245231"/>
                        <a:pt x="44682" y="418534"/>
                        <a:pt x="45740" y="451342"/>
                      </a:cubicBezTo>
                      <a:cubicBezTo>
                        <a:pt x="46798" y="484150"/>
                        <a:pt x="60292" y="379905"/>
                        <a:pt x="60028" y="406892"/>
                      </a:cubicBezTo>
                      <a:cubicBezTo>
                        <a:pt x="59763" y="433880"/>
                        <a:pt x="46799" y="582311"/>
                        <a:pt x="44153" y="613267"/>
                      </a:cubicBezTo>
                      <a:cubicBezTo>
                        <a:pt x="41507" y="644223"/>
                        <a:pt x="47857" y="574903"/>
                        <a:pt x="44153" y="592630"/>
                      </a:cubicBezTo>
                      <a:cubicBezTo>
                        <a:pt x="40449" y="610357"/>
                        <a:pt x="22193" y="724392"/>
                        <a:pt x="21928" y="719630"/>
                      </a:cubicBezTo>
                      <a:cubicBezTo>
                        <a:pt x="21663" y="714868"/>
                        <a:pt x="45475" y="541830"/>
                        <a:pt x="42565" y="564055"/>
                      </a:cubicBezTo>
                      <a:cubicBezTo>
                        <a:pt x="39655" y="586280"/>
                        <a:pt x="11344" y="797947"/>
                        <a:pt x="4465" y="852980"/>
                      </a:cubicBezTo>
                      <a:cubicBezTo>
                        <a:pt x="-2414" y="908013"/>
                        <a:pt x="496" y="900870"/>
                        <a:pt x="1290" y="894255"/>
                      </a:cubicBezTo>
                      <a:cubicBezTo>
                        <a:pt x="2084" y="887640"/>
                        <a:pt x="1026" y="882613"/>
                        <a:pt x="9228" y="813292"/>
                      </a:cubicBezTo>
                      <a:cubicBezTo>
                        <a:pt x="17430" y="743971"/>
                        <a:pt x="42565" y="561674"/>
                        <a:pt x="50503" y="478330"/>
                      </a:cubicBezTo>
                      <a:cubicBezTo>
                        <a:pt x="58440" y="394986"/>
                        <a:pt x="48386" y="388636"/>
                        <a:pt x="56853" y="313230"/>
                      </a:cubicBezTo>
                      <a:cubicBezTo>
                        <a:pt x="65320" y="237824"/>
                        <a:pt x="96805" y="12663"/>
                        <a:pt x="96540" y="49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5" name="フリーフォーム: 図形 1104">
                  <a:extLst>
                    <a:ext uri="{FF2B5EF4-FFF2-40B4-BE49-F238E27FC236}">
                      <a16:creationId xmlns:a16="http://schemas.microsoft.com/office/drawing/2014/main" id="{2F3812AF-FCE4-49F9-844E-CED04CFBB3F0}"/>
                    </a:ext>
                  </a:extLst>
                </p:cNvPr>
                <p:cNvSpPr/>
                <p:nvPr/>
              </p:nvSpPr>
              <p:spPr>
                <a:xfrm>
                  <a:off x="2578100" y="5708630"/>
                  <a:ext cx="347007" cy="320752"/>
                </a:xfrm>
                <a:custGeom>
                  <a:avLst/>
                  <a:gdLst>
                    <a:gd name="connsiteX0" fmla="*/ 0 w 347007"/>
                    <a:gd name="connsiteY0" fmla="*/ 177820 h 320752"/>
                    <a:gd name="connsiteX1" fmla="*/ 76200 w 347007"/>
                    <a:gd name="connsiteY1" fmla="*/ 20658 h 320752"/>
                    <a:gd name="connsiteX2" fmla="*/ 146050 w 347007"/>
                    <a:gd name="connsiteY2" fmla="*/ 28595 h 320752"/>
                    <a:gd name="connsiteX3" fmla="*/ 338138 w 347007"/>
                    <a:gd name="connsiteY3" fmla="*/ 9545 h 320752"/>
                    <a:gd name="connsiteX4" fmla="*/ 306388 w 347007"/>
                    <a:gd name="connsiteY4" fmla="*/ 9545 h 320752"/>
                    <a:gd name="connsiteX5" fmla="*/ 230188 w 347007"/>
                    <a:gd name="connsiteY5" fmla="*/ 57170 h 320752"/>
                    <a:gd name="connsiteX6" fmla="*/ 174625 w 347007"/>
                    <a:gd name="connsiteY6" fmla="*/ 168295 h 320752"/>
                    <a:gd name="connsiteX7" fmla="*/ 203200 w 347007"/>
                    <a:gd name="connsiteY7" fmla="*/ 106383 h 320752"/>
                    <a:gd name="connsiteX8" fmla="*/ 169863 w 347007"/>
                    <a:gd name="connsiteY8" fmla="*/ 223858 h 320752"/>
                    <a:gd name="connsiteX9" fmla="*/ 169863 w 347007"/>
                    <a:gd name="connsiteY9" fmla="*/ 320695 h 320752"/>
                    <a:gd name="connsiteX10" fmla="*/ 174625 w 347007"/>
                    <a:gd name="connsiteY10" fmla="*/ 236558 h 320752"/>
                    <a:gd name="connsiteX11" fmla="*/ 171450 w 347007"/>
                    <a:gd name="connsiteY11" fmla="*/ 144483 h 320752"/>
                    <a:gd name="connsiteX12" fmla="*/ 120650 w 347007"/>
                    <a:gd name="connsiteY12" fmla="*/ 120670 h 320752"/>
                    <a:gd name="connsiteX13" fmla="*/ 171450 w 347007"/>
                    <a:gd name="connsiteY13" fmla="*/ 127020 h 320752"/>
                    <a:gd name="connsiteX14" fmla="*/ 222250 w 347007"/>
                    <a:gd name="connsiteY14" fmla="*/ 106383 h 320752"/>
                    <a:gd name="connsiteX15" fmla="*/ 268288 w 347007"/>
                    <a:gd name="connsiteY15" fmla="*/ 11133 h 320752"/>
                    <a:gd name="connsiteX16" fmla="*/ 257175 w 347007"/>
                    <a:gd name="connsiteY16" fmla="*/ 9545 h 320752"/>
                    <a:gd name="connsiteX17" fmla="*/ 165100 w 347007"/>
                    <a:gd name="connsiteY17" fmla="*/ 11133 h 320752"/>
                    <a:gd name="connsiteX18" fmla="*/ 236538 w 347007"/>
                    <a:gd name="connsiteY18" fmla="*/ 20 h 320752"/>
                    <a:gd name="connsiteX19" fmla="*/ 73025 w 347007"/>
                    <a:gd name="connsiteY19" fmla="*/ 14308 h 320752"/>
                    <a:gd name="connsiteX20" fmla="*/ 74613 w 347007"/>
                    <a:gd name="connsiteY20" fmla="*/ 38120 h 320752"/>
                    <a:gd name="connsiteX21" fmla="*/ 58738 w 347007"/>
                    <a:gd name="connsiteY21" fmla="*/ 82570 h 320752"/>
                    <a:gd name="connsiteX22" fmla="*/ 61913 w 347007"/>
                    <a:gd name="connsiteY22" fmla="*/ 76220 h 320752"/>
                    <a:gd name="connsiteX23" fmla="*/ 0 w 347007"/>
                    <a:gd name="connsiteY23" fmla="*/ 177820 h 320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47007" h="320752">
                      <a:moveTo>
                        <a:pt x="0" y="177820"/>
                      </a:moveTo>
                      <a:cubicBezTo>
                        <a:pt x="25929" y="111674"/>
                        <a:pt x="51858" y="45529"/>
                        <a:pt x="76200" y="20658"/>
                      </a:cubicBezTo>
                      <a:cubicBezTo>
                        <a:pt x="100542" y="-4213"/>
                        <a:pt x="102394" y="30447"/>
                        <a:pt x="146050" y="28595"/>
                      </a:cubicBezTo>
                      <a:cubicBezTo>
                        <a:pt x="189706" y="26743"/>
                        <a:pt x="311415" y="12720"/>
                        <a:pt x="338138" y="9545"/>
                      </a:cubicBezTo>
                      <a:cubicBezTo>
                        <a:pt x="364861" y="6370"/>
                        <a:pt x="324380" y="1607"/>
                        <a:pt x="306388" y="9545"/>
                      </a:cubicBezTo>
                      <a:cubicBezTo>
                        <a:pt x="288396" y="17482"/>
                        <a:pt x="252149" y="30712"/>
                        <a:pt x="230188" y="57170"/>
                      </a:cubicBezTo>
                      <a:cubicBezTo>
                        <a:pt x="208227" y="83628"/>
                        <a:pt x="179123" y="160093"/>
                        <a:pt x="174625" y="168295"/>
                      </a:cubicBezTo>
                      <a:cubicBezTo>
                        <a:pt x="170127" y="176497"/>
                        <a:pt x="203994" y="97122"/>
                        <a:pt x="203200" y="106383"/>
                      </a:cubicBezTo>
                      <a:cubicBezTo>
                        <a:pt x="202406" y="115643"/>
                        <a:pt x="175419" y="188139"/>
                        <a:pt x="169863" y="223858"/>
                      </a:cubicBezTo>
                      <a:cubicBezTo>
                        <a:pt x="164307" y="259577"/>
                        <a:pt x="169069" y="318578"/>
                        <a:pt x="169863" y="320695"/>
                      </a:cubicBezTo>
                      <a:cubicBezTo>
                        <a:pt x="170657" y="322812"/>
                        <a:pt x="174361" y="265927"/>
                        <a:pt x="174625" y="236558"/>
                      </a:cubicBezTo>
                      <a:cubicBezTo>
                        <a:pt x="174889" y="207189"/>
                        <a:pt x="180446" y="163798"/>
                        <a:pt x="171450" y="144483"/>
                      </a:cubicBezTo>
                      <a:cubicBezTo>
                        <a:pt x="162454" y="125168"/>
                        <a:pt x="120650" y="123580"/>
                        <a:pt x="120650" y="120670"/>
                      </a:cubicBezTo>
                      <a:cubicBezTo>
                        <a:pt x="120650" y="117760"/>
                        <a:pt x="154517" y="129401"/>
                        <a:pt x="171450" y="127020"/>
                      </a:cubicBezTo>
                      <a:cubicBezTo>
                        <a:pt x="188383" y="124639"/>
                        <a:pt x="206110" y="125698"/>
                        <a:pt x="222250" y="106383"/>
                      </a:cubicBezTo>
                      <a:cubicBezTo>
                        <a:pt x="238390" y="87068"/>
                        <a:pt x="262467" y="27273"/>
                        <a:pt x="268288" y="11133"/>
                      </a:cubicBezTo>
                      <a:cubicBezTo>
                        <a:pt x="274109" y="-5007"/>
                        <a:pt x="274373" y="9545"/>
                        <a:pt x="257175" y="9545"/>
                      </a:cubicBezTo>
                      <a:cubicBezTo>
                        <a:pt x="239977" y="9545"/>
                        <a:pt x="168539" y="12720"/>
                        <a:pt x="165100" y="11133"/>
                      </a:cubicBezTo>
                      <a:cubicBezTo>
                        <a:pt x="161661" y="9546"/>
                        <a:pt x="251884" y="-509"/>
                        <a:pt x="236538" y="20"/>
                      </a:cubicBezTo>
                      <a:cubicBezTo>
                        <a:pt x="221192" y="549"/>
                        <a:pt x="100012" y="7958"/>
                        <a:pt x="73025" y="14308"/>
                      </a:cubicBezTo>
                      <a:cubicBezTo>
                        <a:pt x="46038" y="20658"/>
                        <a:pt x="76994" y="26743"/>
                        <a:pt x="74613" y="38120"/>
                      </a:cubicBezTo>
                      <a:cubicBezTo>
                        <a:pt x="72232" y="49497"/>
                        <a:pt x="60855" y="76220"/>
                        <a:pt x="58738" y="82570"/>
                      </a:cubicBezTo>
                      <a:cubicBezTo>
                        <a:pt x="56621" y="88920"/>
                        <a:pt x="61913" y="76220"/>
                        <a:pt x="61913" y="76220"/>
                      </a:cubicBezTo>
                      <a:lnTo>
                        <a:pt x="0" y="17782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6" name="フリーフォーム: 図形 1105">
                  <a:extLst>
                    <a:ext uri="{FF2B5EF4-FFF2-40B4-BE49-F238E27FC236}">
                      <a16:creationId xmlns:a16="http://schemas.microsoft.com/office/drawing/2014/main" id="{24C2B143-AFA1-40D5-A067-0DE546C092A4}"/>
                    </a:ext>
                  </a:extLst>
                </p:cNvPr>
                <p:cNvSpPr/>
                <p:nvPr/>
              </p:nvSpPr>
              <p:spPr>
                <a:xfrm>
                  <a:off x="2163745" y="5322553"/>
                  <a:ext cx="301226" cy="600522"/>
                </a:xfrm>
                <a:custGeom>
                  <a:avLst/>
                  <a:gdLst>
                    <a:gd name="connsiteX0" fmla="*/ 20655 w 301226"/>
                    <a:gd name="connsiteY0" fmla="*/ 335 h 600522"/>
                    <a:gd name="connsiteX1" fmla="*/ 3193 w 301226"/>
                    <a:gd name="connsiteY1" fmla="*/ 124160 h 600522"/>
                    <a:gd name="connsiteX2" fmla="*/ 6368 w 301226"/>
                    <a:gd name="connsiteY2" fmla="*/ 116222 h 600522"/>
                    <a:gd name="connsiteX3" fmla="*/ 65105 w 301226"/>
                    <a:gd name="connsiteY3" fmla="*/ 227347 h 600522"/>
                    <a:gd name="connsiteX4" fmla="*/ 71455 w 301226"/>
                    <a:gd name="connsiteY4" fmla="*/ 209885 h 600522"/>
                    <a:gd name="connsiteX5" fmla="*/ 122255 w 301226"/>
                    <a:gd name="connsiteY5" fmla="*/ 367047 h 600522"/>
                    <a:gd name="connsiteX6" fmla="*/ 112730 w 301226"/>
                    <a:gd name="connsiteY6" fmla="*/ 338472 h 600522"/>
                    <a:gd name="connsiteX7" fmla="*/ 295293 w 301226"/>
                    <a:gd name="connsiteY7" fmla="*/ 595647 h 600522"/>
                    <a:gd name="connsiteX8" fmla="*/ 246080 w 301226"/>
                    <a:gd name="connsiteY8" fmla="*/ 495635 h 600522"/>
                    <a:gd name="connsiteX9" fmla="*/ 139718 w 301226"/>
                    <a:gd name="connsiteY9" fmla="*/ 354347 h 600522"/>
                    <a:gd name="connsiteX10" fmla="*/ 157180 w 301226"/>
                    <a:gd name="connsiteY10" fmla="*/ 394035 h 600522"/>
                    <a:gd name="connsiteX11" fmla="*/ 98443 w 301226"/>
                    <a:gd name="connsiteY11" fmla="*/ 265447 h 600522"/>
                    <a:gd name="connsiteX12" fmla="*/ 23830 w 301226"/>
                    <a:gd name="connsiteY12" fmla="*/ 117810 h 600522"/>
                    <a:gd name="connsiteX13" fmla="*/ 14305 w 301226"/>
                    <a:gd name="connsiteY13" fmla="*/ 87647 h 600522"/>
                    <a:gd name="connsiteX14" fmla="*/ 20655 w 301226"/>
                    <a:gd name="connsiteY14" fmla="*/ 335 h 600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1226" h="600522">
                      <a:moveTo>
                        <a:pt x="20655" y="335"/>
                      </a:moveTo>
                      <a:cubicBezTo>
                        <a:pt x="18803" y="6421"/>
                        <a:pt x="5574" y="104846"/>
                        <a:pt x="3193" y="124160"/>
                      </a:cubicBezTo>
                      <a:cubicBezTo>
                        <a:pt x="812" y="143475"/>
                        <a:pt x="-3951" y="99024"/>
                        <a:pt x="6368" y="116222"/>
                      </a:cubicBezTo>
                      <a:cubicBezTo>
                        <a:pt x="16687" y="133420"/>
                        <a:pt x="54257" y="211737"/>
                        <a:pt x="65105" y="227347"/>
                      </a:cubicBezTo>
                      <a:cubicBezTo>
                        <a:pt x="75953" y="242958"/>
                        <a:pt x="61930" y="186602"/>
                        <a:pt x="71455" y="209885"/>
                      </a:cubicBezTo>
                      <a:cubicBezTo>
                        <a:pt x="80980" y="233168"/>
                        <a:pt x="115376" y="345616"/>
                        <a:pt x="122255" y="367047"/>
                      </a:cubicBezTo>
                      <a:cubicBezTo>
                        <a:pt x="129134" y="388478"/>
                        <a:pt x="83890" y="300372"/>
                        <a:pt x="112730" y="338472"/>
                      </a:cubicBezTo>
                      <a:cubicBezTo>
                        <a:pt x="141570" y="376572"/>
                        <a:pt x="273068" y="569453"/>
                        <a:pt x="295293" y="595647"/>
                      </a:cubicBezTo>
                      <a:cubicBezTo>
                        <a:pt x="317518" y="621841"/>
                        <a:pt x="272009" y="535852"/>
                        <a:pt x="246080" y="495635"/>
                      </a:cubicBezTo>
                      <a:cubicBezTo>
                        <a:pt x="220151" y="455418"/>
                        <a:pt x="154535" y="371280"/>
                        <a:pt x="139718" y="354347"/>
                      </a:cubicBezTo>
                      <a:cubicBezTo>
                        <a:pt x="124901" y="337414"/>
                        <a:pt x="164059" y="408852"/>
                        <a:pt x="157180" y="394035"/>
                      </a:cubicBezTo>
                      <a:cubicBezTo>
                        <a:pt x="150301" y="379218"/>
                        <a:pt x="120668" y="311484"/>
                        <a:pt x="98443" y="265447"/>
                      </a:cubicBezTo>
                      <a:cubicBezTo>
                        <a:pt x="76218" y="219410"/>
                        <a:pt x="37853" y="147443"/>
                        <a:pt x="23830" y="117810"/>
                      </a:cubicBezTo>
                      <a:cubicBezTo>
                        <a:pt x="9807" y="88177"/>
                        <a:pt x="15892" y="102464"/>
                        <a:pt x="14305" y="87647"/>
                      </a:cubicBezTo>
                      <a:cubicBezTo>
                        <a:pt x="12718" y="72830"/>
                        <a:pt x="22507" y="-5751"/>
                        <a:pt x="20655" y="33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7" name="フリーフォーム: 図形 1106">
                  <a:extLst>
                    <a:ext uri="{FF2B5EF4-FFF2-40B4-BE49-F238E27FC236}">
                      <a16:creationId xmlns:a16="http://schemas.microsoft.com/office/drawing/2014/main" id="{61F173FC-5AD0-4B02-9A65-773E5BCE5519}"/>
                    </a:ext>
                  </a:extLst>
                </p:cNvPr>
                <p:cNvSpPr/>
                <p:nvPr/>
              </p:nvSpPr>
              <p:spPr>
                <a:xfrm>
                  <a:off x="2157352" y="5483194"/>
                  <a:ext cx="327221" cy="520477"/>
                </a:xfrm>
                <a:custGeom>
                  <a:avLst/>
                  <a:gdLst>
                    <a:gd name="connsiteX0" fmla="*/ 61 w 327221"/>
                    <a:gd name="connsiteY0" fmla="*/ 31 h 520477"/>
                    <a:gd name="connsiteX1" fmla="*/ 95311 w 327221"/>
                    <a:gd name="connsiteY1" fmla="*/ 212756 h 520477"/>
                    <a:gd name="connsiteX2" fmla="*/ 85786 w 327221"/>
                    <a:gd name="connsiteY2" fmla="*/ 174656 h 520477"/>
                    <a:gd name="connsiteX3" fmla="*/ 230248 w 327221"/>
                    <a:gd name="connsiteY3" fmla="*/ 408019 h 520477"/>
                    <a:gd name="connsiteX4" fmla="*/ 242948 w 327221"/>
                    <a:gd name="connsiteY4" fmla="*/ 404844 h 520477"/>
                    <a:gd name="connsiteX5" fmla="*/ 285811 w 327221"/>
                    <a:gd name="connsiteY5" fmla="*/ 474694 h 520477"/>
                    <a:gd name="connsiteX6" fmla="*/ 327086 w 327221"/>
                    <a:gd name="connsiteY6" fmla="*/ 519144 h 520477"/>
                    <a:gd name="connsiteX7" fmla="*/ 271523 w 327221"/>
                    <a:gd name="connsiteY7" fmla="*/ 423894 h 520477"/>
                    <a:gd name="connsiteX8" fmla="*/ 111186 w 327221"/>
                    <a:gd name="connsiteY8" fmla="*/ 217519 h 520477"/>
                    <a:gd name="connsiteX9" fmla="*/ 111186 w 327221"/>
                    <a:gd name="connsiteY9" fmla="*/ 196881 h 520477"/>
                    <a:gd name="connsiteX10" fmla="*/ 61 w 327221"/>
                    <a:gd name="connsiteY10" fmla="*/ 31 h 52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7221" h="520477">
                      <a:moveTo>
                        <a:pt x="61" y="31"/>
                      </a:moveTo>
                      <a:cubicBezTo>
                        <a:pt x="-2585" y="2677"/>
                        <a:pt x="81024" y="183652"/>
                        <a:pt x="95311" y="212756"/>
                      </a:cubicBezTo>
                      <a:cubicBezTo>
                        <a:pt x="109598" y="241860"/>
                        <a:pt x="63297" y="142112"/>
                        <a:pt x="85786" y="174656"/>
                      </a:cubicBezTo>
                      <a:cubicBezTo>
                        <a:pt x="108275" y="207200"/>
                        <a:pt x="204054" y="369654"/>
                        <a:pt x="230248" y="408019"/>
                      </a:cubicBezTo>
                      <a:cubicBezTo>
                        <a:pt x="256442" y="446384"/>
                        <a:pt x="233688" y="393732"/>
                        <a:pt x="242948" y="404844"/>
                      </a:cubicBezTo>
                      <a:cubicBezTo>
                        <a:pt x="252208" y="415956"/>
                        <a:pt x="271788" y="455644"/>
                        <a:pt x="285811" y="474694"/>
                      </a:cubicBezTo>
                      <a:cubicBezTo>
                        <a:pt x="299834" y="493744"/>
                        <a:pt x="329467" y="527611"/>
                        <a:pt x="327086" y="519144"/>
                      </a:cubicBezTo>
                      <a:cubicBezTo>
                        <a:pt x="324705" y="510677"/>
                        <a:pt x="307506" y="474165"/>
                        <a:pt x="271523" y="423894"/>
                      </a:cubicBezTo>
                      <a:cubicBezTo>
                        <a:pt x="235540" y="373623"/>
                        <a:pt x="137909" y="255355"/>
                        <a:pt x="111186" y="217519"/>
                      </a:cubicBezTo>
                      <a:cubicBezTo>
                        <a:pt x="84463" y="179684"/>
                        <a:pt x="127855" y="229160"/>
                        <a:pt x="111186" y="196881"/>
                      </a:cubicBezTo>
                      <a:cubicBezTo>
                        <a:pt x="94517" y="164602"/>
                        <a:pt x="2707" y="-2615"/>
                        <a:pt x="61" y="3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8" name="フリーフォーム: 図形 1107">
                  <a:extLst>
                    <a:ext uri="{FF2B5EF4-FFF2-40B4-BE49-F238E27FC236}">
                      <a16:creationId xmlns:a16="http://schemas.microsoft.com/office/drawing/2014/main" id="{B6D07EB8-AB86-4C0A-8603-4E54B77C6EF4}"/>
                    </a:ext>
                  </a:extLst>
                </p:cNvPr>
                <p:cNvSpPr/>
                <p:nvPr/>
              </p:nvSpPr>
              <p:spPr>
                <a:xfrm>
                  <a:off x="2149678" y="5552109"/>
                  <a:ext cx="385097" cy="686773"/>
                </a:xfrm>
                <a:custGeom>
                  <a:avLst/>
                  <a:gdLst>
                    <a:gd name="connsiteX0" fmla="*/ 1385 w 385097"/>
                    <a:gd name="connsiteY0" fmla="*/ 4141 h 686773"/>
                    <a:gd name="connsiteX1" fmla="*/ 109335 w 385097"/>
                    <a:gd name="connsiteY1" fmla="*/ 262904 h 686773"/>
                    <a:gd name="connsiteX2" fmla="*/ 126797 w 385097"/>
                    <a:gd name="connsiteY2" fmla="*/ 266079 h 686773"/>
                    <a:gd name="connsiteX3" fmla="*/ 241097 w 385097"/>
                    <a:gd name="connsiteY3" fmla="*/ 461341 h 686773"/>
                    <a:gd name="connsiteX4" fmla="*/ 242685 w 385097"/>
                    <a:gd name="connsiteY4" fmla="*/ 469279 h 686773"/>
                    <a:gd name="connsiteX5" fmla="*/ 368097 w 385097"/>
                    <a:gd name="connsiteY5" fmla="*/ 624854 h 686773"/>
                    <a:gd name="connsiteX6" fmla="*/ 382385 w 385097"/>
                    <a:gd name="connsiteY6" fmla="*/ 686766 h 686773"/>
                    <a:gd name="connsiteX7" fmla="*/ 353810 w 385097"/>
                    <a:gd name="connsiteY7" fmla="*/ 621679 h 686773"/>
                    <a:gd name="connsiteX8" fmla="*/ 299835 w 385097"/>
                    <a:gd name="connsiteY8" fmla="*/ 529604 h 686773"/>
                    <a:gd name="connsiteX9" fmla="*/ 285547 w 385097"/>
                    <a:gd name="connsiteY9" fmla="*/ 505791 h 686773"/>
                    <a:gd name="connsiteX10" fmla="*/ 122035 w 385097"/>
                    <a:gd name="connsiteY10" fmla="*/ 262904 h 686773"/>
                    <a:gd name="connsiteX11" fmla="*/ 122035 w 385097"/>
                    <a:gd name="connsiteY11" fmla="*/ 247029 h 686773"/>
                    <a:gd name="connsiteX12" fmla="*/ 101397 w 385097"/>
                    <a:gd name="connsiteY12" fmla="*/ 197816 h 686773"/>
                    <a:gd name="connsiteX13" fmla="*/ 52185 w 385097"/>
                    <a:gd name="connsiteY13" fmla="*/ 108916 h 686773"/>
                    <a:gd name="connsiteX14" fmla="*/ 1385 w 385097"/>
                    <a:gd name="connsiteY14" fmla="*/ 4141 h 686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85097" h="686773">
                      <a:moveTo>
                        <a:pt x="1385" y="4141"/>
                      </a:moveTo>
                      <a:cubicBezTo>
                        <a:pt x="10910" y="29806"/>
                        <a:pt x="88433" y="219248"/>
                        <a:pt x="109335" y="262904"/>
                      </a:cubicBezTo>
                      <a:cubicBezTo>
                        <a:pt x="130237" y="306560"/>
                        <a:pt x="104837" y="233006"/>
                        <a:pt x="126797" y="266079"/>
                      </a:cubicBezTo>
                      <a:cubicBezTo>
                        <a:pt x="148757" y="299152"/>
                        <a:pt x="221782" y="427474"/>
                        <a:pt x="241097" y="461341"/>
                      </a:cubicBezTo>
                      <a:cubicBezTo>
                        <a:pt x="260412" y="495208"/>
                        <a:pt x="221518" y="442027"/>
                        <a:pt x="242685" y="469279"/>
                      </a:cubicBezTo>
                      <a:cubicBezTo>
                        <a:pt x="263852" y="496531"/>
                        <a:pt x="344814" y="588606"/>
                        <a:pt x="368097" y="624854"/>
                      </a:cubicBezTo>
                      <a:cubicBezTo>
                        <a:pt x="391380" y="661102"/>
                        <a:pt x="384766" y="687295"/>
                        <a:pt x="382385" y="686766"/>
                      </a:cubicBezTo>
                      <a:cubicBezTo>
                        <a:pt x="380004" y="686237"/>
                        <a:pt x="367568" y="647873"/>
                        <a:pt x="353810" y="621679"/>
                      </a:cubicBezTo>
                      <a:cubicBezTo>
                        <a:pt x="340052" y="595485"/>
                        <a:pt x="311212" y="548918"/>
                        <a:pt x="299835" y="529604"/>
                      </a:cubicBezTo>
                      <a:cubicBezTo>
                        <a:pt x="288458" y="510290"/>
                        <a:pt x="285547" y="505791"/>
                        <a:pt x="285547" y="505791"/>
                      </a:cubicBezTo>
                      <a:cubicBezTo>
                        <a:pt x="255914" y="461341"/>
                        <a:pt x="149287" y="306031"/>
                        <a:pt x="122035" y="262904"/>
                      </a:cubicBezTo>
                      <a:cubicBezTo>
                        <a:pt x="94783" y="219777"/>
                        <a:pt x="125475" y="257877"/>
                        <a:pt x="122035" y="247029"/>
                      </a:cubicBezTo>
                      <a:cubicBezTo>
                        <a:pt x="118595" y="236181"/>
                        <a:pt x="113039" y="220835"/>
                        <a:pt x="101397" y="197816"/>
                      </a:cubicBezTo>
                      <a:cubicBezTo>
                        <a:pt x="89755" y="174797"/>
                        <a:pt x="70441" y="138549"/>
                        <a:pt x="52185" y="108916"/>
                      </a:cubicBezTo>
                      <a:cubicBezTo>
                        <a:pt x="33929" y="79283"/>
                        <a:pt x="-8140" y="-21524"/>
                        <a:pt x="1385" y="41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9" name="フリーフォーム: 図形 1108">
                  <a:extLst>
                    <a:ext uri="{FF2B5EF4-FFF2-40B4-BE49-F238E27FC236}">
                      <a16:creationId xmlns:a16="http://schemas.microsoft.com/office/drawing/2014/main" id="{8F3CE482-71C5-4179-9C54-2146D4BD1749}"/>
                    </a:ext>
                  </a:extLst>
                </p:cNvPr>
                <p:cNvSpPr/>
                <p:nvPr/>
              </p:nvSpPr>
              <p:spPr>
                <a:xfrm>
                  <a:off x="2130412" y="5560121"/>
                  <a:ext cx="594257" cy="905811"/>
                </a:xfrm>
                <a:custGeom>
                  <a:avLst/>
                  <a:gdLst>
                    <a:gd name="connsiteX0" fmla="*/ 13 w 594257"/>
                    <a:gd name="connsiteY0" fmla="*/ 892 h 905811"/>
                    <a:gd name="connsiteX1" fmla="*/ 115901 w 594257"/>
                    <a:gd name="connsiteY1" fmla="*/ 299342 h 905811"/>
                    <a:gd name="connsiteX2" fmla="*/ 133363 w 594257"/>
                    <a:gd name="connsiteY2" fmla="*/ 297754 h 905811"/>
                    <a:gd name="connsiteX3" fmla="*/ 198451 w 594257"/>
                    <a:gd name="connsiteY3" fmla="*/ 408879 h 905811"/>
                    <a:gd name="connsiteX4" fmla="*/ 211151 w 594257"/>
                    <a:gd name="connsiteY4" fmla="*/ 453329 h 905811"/>
                    <a:gd name="connsiteX5" fmla="*/ 339738 w 594257"/>
                    <a:gd name="connsiteY5" fmla="*/ 645417 h 905811"/>
                    <a:gd name="connsiteX6" fmla="*/ 334976 w 594257"/>
                    <a:gd name="connsiteY6" fmla="*/ 624779 h 905811"/>
                    <a:gd name="connsiteX7" fmla="*/ 479438 w 594257"/>
                    <a:gd name="connsiteY7" fmla="*/ 808929 h 905811"/>
                    <a:gd name="connsiteX8" fmla="*/ 469913 w 594257"/>
                    <a:gd name="connsiteY8" fmla="*/ 800992 h 905811"/>
                    <a:gd name="connsiteX9" fmla="*/ 593738 w 594257"/>
                    <a:gd name="connsiteY9" fmla="*/ 905767 h 905811"/>
                    <a:gd name="connsiteX10" fmla="*/ 504838 w 594257"/>
                    <a:gd name="connsiteY10" fmla="*/ 810517 h 905811"/>
                    <a:gd name="connsiteX11" fmla="*/ 288938 w 594257"/>
                    <a:gd name="connsiteY11" fmla="*/ 569217 h 905811"/>
                    <a:gd name="connsiteX12" fmla="*/ 296876 w 594257"/>
                    <a:gd name="connsiteY12" fmla="*/ 558104 h 905811"/>
                    <a:gd name="connsiteX13" fmla="*/ 112726 w 594257"/>
                    <a:gd name="connsiteY13" fmla="*/ 251717 h 905811"/>
                    <a:gd name="connsiteX14" fmla="*/ 107963 w 594257"/>
                    <a:gd name="connsiteY14" fmla="*/ 208854 h 905811"/>
                    <a:gd name="connsiteX15" fmla="*/ 13 w 594257"/>
                    <a:gd name="connsiteY15" fmla="*/ 892 h 905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94257" h="905811">
                      <a:moveTo>
                        <a:pt x="13" y="892"/>
                      </a:moveTo>
                      <a:cubicBezTo>
                        <a:pt x="1336" y="15973"/>
                        <a:pt x="93676" y="249865"/>
                        <a:pt x="115901" y="299342"/>
                      </a:cubicBezTo>
                      <a:cubicBezTo>
                        <a:pt x="138126" y="348819"/>
                        <a:pt x="119605" y="279498"/>
                        <a:pt x="133363" y="297754"/>
                      </a:cubicBezTo>
                      <a:cubicBezTo>
                        <a:pt x="147121" y="316010"/>
                        <a:pt x="185486" y="382950"/>
                        <a:pt x="198451" y="408879"/>
                      </a:cubicBezTo>
                      <a:cubicBezTo>
                        <a:pt x="211416" y="434808"/>
                        <a:pt x="187603" y="413906"/>
                        <a:pt x="211151" y="453329"/>
                      </a:cubicBezTo>
                      <a:cubicBezTo>
                        <a:pt x="234699" y="492752"/>
                        <a:pt x="319101" y="616842"/>
                        <a:pt x="339738" y="645417"/>
                      </a:cubicBezTo>
                      <a:cubicBezTo>
                        <a:pt x="360375" y="673992"/>
                        <a:pt x="311693" y="597527"/>
                        <a:pt x="334976" y="624779"/>
                      </a:cubicBezTo>
                      <a:cubicBezTo>
                        <a:pt x="358259" y="652031"/>
                        <a:pt x="456949" y="779560"/>
                        <a:pt x="479438" y="808929"/>
                      </a:cubicBezTo>
                      <a:cubicBezTo>
                        <a:pt x="501927" y="838298"/>
                        <a:pt x="469913" y="800992"/>
                        <a:pt x="469913" y="800992"/>
                      </a:cubicBezTo>
                      <a:cubicBezTo>
                        <a:pt x="488963" y="817132"/>
                        <a:pt x="587917" y="904180"/>
                        <a:pt x="593738" y="905767"/>
                      </a:cubicBezTo>
                      <a:cubicBezTo>
                        <a:pt x="599559" y="907355"/>
                        <a:pt x="555638" y="866609"/>
                        <a:pt x="504838" y="810517"/>
                      </a:cubicBezTo>
                      <a:cubicBezTo>
                        <a:pt x="454038" y="754425"/>
                        <a:pt x="323598" y="611286"/>
                        <a:pt x="288938" y="569217"/>
                      </a:cubicBezTo>
                      <a:cubicBezTo>
                        <a:pt x="254278" y="527148"/>
                        <a:pt x="326245" y="611021"/>
                        <a:pt x="296876" y="558104"/>
                      </a:cubicBezTo>
                      <a:cubicBezTo>
                        <a:pt x="267507" y="505187"/>
                        <a:pt x="144212" y="309925"/>
                        <a:pt x="112726" y="251717"/>
                      </a:cubicBezTo>
                      <a:cubicBezTo>
                        <a:pt x="81241" y="193509"/>
                        <a:pt x="124367" y="251452"/>
                        <a:pt x="107963" y="208854"/>
                      </a:cubicBezTo>
                      <a:cubicBezTo>
                        <a:pt x="91559" y="166256"/>
                        <a:pt x="-1310" y="-14189"/>
                        <a:pt x="13" y="89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0" name="フリーフォーム: 図形 1109">
                  <a:extLst>
                    <a:ext uri="{FF2B5EF4-FFF2-40B4-BE49-F238E27FC236}">
                      <a16:creationId xmlns:a16="http://schemas.microsoft.com/office/drawing/2014/main" id="{769633AE-C70B-49C7-8689-BAB032EC40E4}"/>
                    </a:ext>
                  </a:extLst>
                </p:cNvPr>
                <p:cNvSpPr/>
                <p:nvPr/>
              </p:nvSpPr>
              <p:spPr>
                <a:xfrm>
                  <a:off x="2445491" y="5912622"/>
                  <a:ext cx="503705" cy="493685"/>
                </a:xfrm>
                <a:custGeom>
                  <a:avLst/>
                  <a:gdLst>
                    <a:gd name="connsiteX0" fmla="*/ 27834 w 503705"/>
                    <a:gd name="connsiteY0" fmla="*/ 21453 h 493685"/>
                    <a:gd name="connsiteX1" fmla="*/ 483447 w 503705"/>
                    <a:gd name="connsiteY1" fmla="*/ 472303 h 493685"/>
                    <a:gd name="connsiteX2" fmla="*/ 431059 w 503705"/>
                    <a:gd name="connsiteY2" fmla="*/ 427853 h 493685"/>
                    <a:gd name="connsiteX3" fmla="*/ 496147 w 503705"/>
                    <a:gd name="connsiteY3" fmla="*/ 489766 h 493685"/>
                    <a:gd name="connsiteX4" fmla="*/ 291359 w 503705"/>
                    <a:gd name="connsiteY4" fmla="*/ 294503 h 493685"/>
                    <a:gd name="connsiteX5" fmla="*/ 283422 w 503705"/>
                    <a:gd name="connsiteY5" fmla="*/ 291328 h 493685"/>
                    <a:gd name="connsiteX6" fmla="*/ 72284 w 503705"/>
                    <a:gd name="connsiteY6" fmla="*/ 92891 h 493685"/>
                    <a:gd name="connsiteX7" fmla="*/ 27834 w 503705"/>
                    <a:gd name="connsiteY7" fmla="*/ 21453 h 493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3705" h="493685">
                      <a:moveTo>
                        <a:pt x="27834" y="21453"/>
                      </a:moveTo>
                      <a:cubicBezTo>
                        <a:pt x="96361" y="84688"/>
                        <a:pt x="416243" y="404570"/>
                        <a:pt x="483447" y="472303"/>
                      </a:cubicBezTo>
                      <a:cubicBezTo>
                        <a:pt x="550651" y="540036"/>
                        <a:pt x="428942" y="424943"/>
                        <a:pt x="431059" y="427853"/>
                      </a:cubicBezTo>
                      <a:cubicBezTo>
                        <a:pt x="433176" y="430763"/>
                        <a:pt x="496147" y="489766"/>
                        <a:pt x="496147" y="489766"/>
                      </a:cubicBezTo>
                      <a:lnTo>
                        <a:pt x="291359" y="294503"/>
                      </a:lnTo>
                      <a:cubicBezTo>
                        <a:pt x="255905" y="261430"/>
                        <a:pt x="319934" y="324930"/>
                        <a:pt x="283422" y="291328"/>
                      </a:cubicBezTo>
                      <a:cubicBezTo>
                        <a:pt x="246910" y="257726"/>
                        <a:pt x="110384" y="134959"/>
                        <a:pt x="72284" y="92891"/>
                      </a:cubicBezTo>
                      <a:cubicBezTo>
                        <a:pt x="34184" y="50823"/>
                        <a:pt x="-40693" y="-41782"/>
                        <a:pt x="27834" y="214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1" name="フリーフォーム: 図形 1110">
                  <a:extLst>
                    <a:ext uri="{FF2B5EF4-FFF2-40B4-BE49-F238E27FC236}">
                      <a16:creationId xmlns:a16="http://schemas.microsoft.com/office/drawing/2014/main" id="{8306D29D-D0ED-4502-ABB4-4A67E4754F40}"/>
                    </a:ext>
                  </a:extLst>
                </p:cNvPr>
                <p:cNvSpPr/>
                <p:nvPr/>
              </p:nvSpPr>
              <p:spPr>
                <a:xfrm>
                  <a:off x="2485026" y="5999896"/>
                  <a:ext cx="192554" cy="296214"/>
                </a:xfrm>
                <a:custGeom>
                  <a:avLst/>
                  <a:gdLst>
                    <a:gd name="connsiteX0" fmla="*/ 999 w 192554"/>
                    <a:gd name="connsiteY0" fmla="*/ 854 h 296214"/>
                    <a:gd name="connsiteX1" fmla="*/ 183562 w 192554"/>
                    <a:gd name="connsiteY1" fmla="*/ 156429 h 296214"/>
                    <a:gd name="connsiteX2" fmla="*/ 162924 w 192554"/>
                    <a:gd name="connsiteY2" fmla="*/ 158017 h 296214"/>
                    <a:gd name="connsiteX3" fmla="*/ 148637 w 192554"/>
                    <a:gd name="connsiteY3" fmla="*/ 232629 h 296214"/>
                    <a:gd name="connsiteX4" fmla="*/ 145462 w 192554"/>
                    <a:gd name="connsiteY4" fmla="*/ 296129 h 296214"/>
                    <a:gd name="connsiteX5" fmla="*/ 137524 w 192554"/>
                    <a:gd name="connsiteY5" fmla="*/ 245329 h 296214"/>
                    <a:gd name="connsiteX6" fmla="*/ 85137 w 192554"/>
                    <a:gd name="connsiteY6" fmla="*/ 205642 h 296214"/>
                    <a:gd name="connsiteX7" fmla="*/ 18462 w 192554"/>
                    <a:gd name="connsiteY7" fmla="*/ 153254 h 296214"/>
                    <a:gd name="connsiteX8" fmla="*/ 135937 w 192554"/>
                    <a:gd name="connsiteY8" fmla="*/ 229454 h 296214"/>
                    <a:gd name="connsiteX9" fmla="*/ 154987 w 192554"/>
                    <a:gd name="connsiteY9" fmla="*/ 158017 h 296214"/>
                    <a:gd name="connsiteX10" fmla="*/ 154987 w 192554"/>
                    <a:gd name="connsiteY10" fmla="*/ 140554 h 296214"/>
                    <a:gd name="connsiteX11" fmla="*/ 112124 w 192554"/>
                    <a:gd name="connsiteY11" fmla="*/ 96104 h 296214"/>
                    <a:gd name="connsiteX12" fmla="*/ 999 w 192554"/>
                    <a:gd name="connsiteY12" fmla="*/ 854 h 296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2554" h="296214">
                      <a:moveTo>
                        <a:pt x="999" y="854"/>
                      </a:moveTo>
                      <a:cubicBezTo>
                        <a:pt x="12905" y="10908"/>
                        <a:pt x="156575" y="130235"/>
                        <a:pt x="183562" y="156429"/>
                      </a:cubicBezTo>
                      <a:cubicBezTo>
                        <a:pt x="210550" y="182623"/>
                        <a:pt x="168745" y="145317"/>
                        <a:pt x="162924" y="158017"/>
                      </a:cubicBezTo>
                      <a:cubicBezTo>
                        <a:pt x="157103" y="170717"/>
                        <a:pt x="151547" y="209610"/>
                        <a:pt x="148637" y="232629"/>
                      </a:cubicBezTo>
                      <a:cubicBezTo>
                        <a:pt x="145727" y="255648"/>
                        <a:pt x="147314" y="294012"/>
                        <a:pt x="145462" y="296129"/>
                      </a:cubicBezTo>
                      <a:cubicBezTo>
                        <a:pt x="143610" y="298246"/>
                        <a:pt x="147578" y="260410"/>
                        <a:pt x="137524" y="245329"/>
                      </a:cubicBezTo>
                      <a:cubicBezTo>
                        <a:pt x="127470" y="230248"/>
                        <a:pt x="104981" y="220988"/>
                        <a:pt x="85137" y="205642"/>
                      </a:cubicBezTo>
                      <a:cubicBezTo>
                        <a:pt x="65293" y="190296"/>
                        <a:pt x="9996" y="149285"/>
                        <a:pt x="18462" y="153254"/>
                      </a:cubicBezTo>
                      <a:cubicBezTo>
                        <a:pt x="26928" y="157223"/>
                        <a:pt x="113183" y="228660"/>
                        <a:pt x="135937" y="229454"/>
                      </a:cubicBezTo>
                      <a:cubicBezTo>
                        <a:pt x="158691" y="230248"/>
                        <a:pt x="151812" y="172834"/>
                        <a:pt x="154987" y="158017"/>
                      </a:cubicBezTo>
                      <a:cubicBezTo>
                        <a:pt x="158162" y="143200"/>
                        <a:pt x="162131" y="150873"/>
                        <a:pt x="154987" y="140554"/>
                      </a:cubicBezTo>
                      <a:cubicBezTo>
                        <a:pt x="147843" y="130235"/>
                        <a:pt x="137259" y="119916"/>
                        <a:pt x="112124" y="96104"/>
                      </a:cubicBezTo>
                      <a:cubicBezTo>
                        <a:pt x="86989" y="72292"/>
                        <a:pt x="-10907" y="-9200"/>
                        <a:pt x="999" y="85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2" name="フリーフォーム: 図形 1111">
                  <a:extLst>
                    <a:ext uri="{FF2B5EF4-FFF2-40B4-BE49-F238E27FC236}">
                      <a16:creationId xmlns:a16="http://schemas.microsoft.com/office/drawing/2014/main" id="{75202114-8EFC-46C7-8AD4-CB2FA77485E4}"/>
                    </a:ext>
                  </a:extLst>
                </p:cNvPr>
                <p:cNvSpPr/>
                <p:nvPr/>
              </p:nvSpPr>
              <p:spPr>
                <a:xfrm>
                  <a:off x="2660019" y="6201560"/>
                  <a:ext cx="272266" cy="282075"/>
                </a:xfrm>
                <a:custGeom>
                  <a:avLst/>
                  <a:gdLst>
                    <a:gd name="connsiteX0" fmla="*/ 631 w 272266"/>
                    <a:gd name="connsiteY0" fmla="*/ 803 h 282075"/>
                    <a:gd name="connsiteX1" fmla="*/ 156206 w 272266"/>
                    <a:gd name="connsiteY1" fmla="*/ 161140 h 282075"/>
                    <a:gd name="connsiteX2" fmla="*/ 156206 w 272266"/>
                    <a:gd name="connsiteY2" fmla="*/ 130978 h 282075"/>
                    <a:gd name="connsiteX3" fmla="*/ 156206 w 272266"/>
                    <a:gd name="connsiteY3" fmla="*/ 281790 h 282075"/>
                    <a:gd name="connsiteX4" fmla="*/ 183194 w 272266"/>
                    <a:gd name="connsiteY4" fmla="*/ 170665 h 282075"/>
                    <a:gd name="connsiteX5" fmla="*/ 272094 w 272266"/>
                    <a:gd name="connsiteY5" fmla="*/ 238928 h 282075"/>
                    <a:gd name="connsiteX6" fmla="*/ 203831 w 272266"/>
                    <a:gd name="connsiteY6" fmla="*/ 172253 h 282075"/>
                    <a:gd name="connsiteX7" fmla="*/ 135569 w 272266"/>
                    <a:gd name="connsiteY7" fmla="*/ 118278 h 282075"/>
                    <a:gd name="connsiteX8" fmla="*/ 148269 w 272266"/>
                    <a:gd name="connsiteY8" fmla="*/ 119865 h 282075"/>
                    <a:gd name="connsiteX9" fmla="*/ 53019 w 272266"/>
                    <a:gd name="connsiteY9" fmla="*/ 8740 h 282075"/>
                    <a:gd name="connsiteX10" fmla="*/ 99056 w 272266"/>
                    <a:gd name="connsiteY10" fmla="*/ 94465 h 282075"/>
                    <a:gd name="connsiteX11" fmla="*/ 631 w 272266"/>
                    <a:gd name="connsiteY11" fmla="*/ 803 h 282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2266" h="282075">
                      <a:moveTo>
                        <a:pt x="631" y="803"/>
                      </a:moveTo>
                      <a:cubicBezTo>
                        <a:pt x="10156" y="11916"/>
                        <a:pt x="130277" y="139444"/>
                        <a:pt x="156206" y="161140"/>
                      </a:cubicBezTo>
                      <a:cubicBezTo>
                        <a:pt x="182135" y="182836"/>
                        <a:pt x="156206" y="110870"/>
                        <a:pt x="156206" y="130978"/>
                      </a:cubicBezTo>
                      <a:cubicBezTo>
                        <a:pt x="156206" y="151086"/>
                        <a:pt x="151708" y="275176"/>
                        <a:pt x="156206" y="281790"/>
                      </a:cubicBezTo>
                      <a:cubicBezTo>
                        <a:pt x="160704" y="288404"/>
                        <a:pt x="163879" y="177809"/>
                        <a:pt x="183194" y="170665"/>
                      </a:cubicBezTo>
                      <a:cubicBezTo>
                        <a:pt x="202509" y="163521"/>
                        <a:pt x="268655" y="238663"/>
                        <a:pt x="272094" y="238928"/>
                      </a:cubicBezTo>
                      <a:cubicBezTo>
                        <a:pt x="275533" y="239193"/>
                        <a:pt x="226585" y="192361"/>
                        <a:pt x="203831" y="172253"/>
                      </a:cubicBezTo>
                      <a:cubicBezTo>
                        <a:pt x="181077" y="152145"/>
                        <a:pt x="144829" y="127009"/>
                        <a:pt x="135569" y="118278"/>
                      </a:cubicBezTo>
                      <a:cubicBezTo>
                        <a:pt x="126309" y="109547"/>
                        <a:pt x="162027" y="138121"/>
                        <a:pt x="148269" y="119865"/>
                      </a:cubicBezTo>
                      <a:cubicBezTo>
                        <a:pt x="134511" y="101609"/>
                        <a:pt x="61221" y="12973"/>
                        <a:pt x="53019" y="8740"/>
                      </a:cubicBezTo>
                      <a:cubicBezTo>
                        <a:pt x="44817" y="4507"/>
                        <a:pt x="105671" y="91290"/>
                        <a:pt x="99056" y="94465"/>
                      </a:cubicBezTo>
                      <a:cubicBezTo>
                        <a:pt x="92441" y="97640"/>
                        <a:pt x="-8894" y="-10310"/>
                        <a:pt x="631" y="80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3" name="フリーフォーム: 図形 1112">
                  <a:extLst>
                    <a:ext uri="{FF2B5EF4-FFF2-40B4-BE49-F238E27FC236}">
                      <a16:creationId xmlns:a16="http://schemas.microsoft.com/office/drawing/2014/main" id="{907BB827-110B-4BFE-8FC4-D50B47DA9E33}"/>
                    </a:ext>
                  </a:extLst>
                </p:cNvPr>
                <p:cNvSpPr/>
                <p:nvPr/>
              </p:nvSpPr>
              <p:spPr>
                <a:xfrm>
                  <a:off x="2130145" y="6088613"/>
                  <a:ext cx="392522" cy="561587"/>
                </a:xfrm>
                <a:custGeom>
                  <a:avLst/>
                  <a:gdLst>
                    <a:gd name="connsiteX0" fmla="*/ 1868 w 392522"/>
                    <a:gd name="connsiteY0" fmla="*/ 1037 h 561587"/>
                    <a:gd name="connsiteX1" fmla="*/ 213005 w 392522"/>
                    <a:gd name="connsiteY1" fmla="*/ 166137 h 561587"/>
                    <a:gd name="connsiteX2" fmla="*/ 181255 w 392522"/>
                    <a:gd name="connsiteY2" fmla="*/ 134387 h 561587"/>
                    <a:gd name="connsiteX3" fmla="*/ 260630 w 392522"/>
                    <a:gd name="connsiteY3" fmla="*/ 250275 h 561587"/>
                    <a:gd name="connsiteX4" fmla="*/ 392393 w 392522"/>
                    <a:gd name="connsiteY4" fmla="*/ 485225 h 561587"/>
                    <a:gd name="connsiteX5" fmla="*/ 286030 w 392522"/>
                    <a:gd name="connsiteY5" fmla="*/ 310600 h 561587"/>
                    <a:gd name="connsiteX6" fmla="*/ 335243 w 392522"/>
                    <a:gd name="connsiteY6" fmla="*/ 478875 h 561587"/>
                    <a:gd name="connsiteX7" fmla="*/ 343180 w 392522"/>
                    <a:gd name="connsiteY7" fmla="*/ 561425 h 561587"/>
                    <a:gd name="connsiteX8" fmla="*/ 332068 w 392522"/>
                    <a:gd name="connsiteY8" fmla="*/ 459825 h 561587"/>
                    <a:gd name="connsiteX9" fmla="*/ 252693 w 392522"/>
                    <a:gd name="connsiteY9" fmla="*/ 247100 h 561587"/>
                    <a:gd name="connsiteX10" fmla="*/ 243168 w 392522"/>
                    <a:gd name="connsiteY10" fmla="*/ 247100 h 561587"/>
                    <a:gd name="connsiteX11" fmla="*/ 162205 w 392522"/>
                    <a:gd name="connsiteY11" fmla="*/ 183600 h 561587"/>
                    <a:gd name="connsiteX12" fmla="*/ 79655 w 392522"/>
                    <a:gd name="connsiteY12" fmla="*/ 155025 h 561587"/>
                    <a:gd name="connsiteX13" fmla="*/ 280 w 392522"/>
                    <a:gd name="connsiteY13" fmla="*/ 67712 h 561587"/>
                    <a:gd name="connsiteX14" fmla="*/ 108230 w 392522"/>
                    <a:gd name="connsiteY14" fmla="*/ 185187 h 561587"/>
                    <a:gd name="connsiteX15" fmla="*/ 239993 w 392522"/>
                    <a:gd name="connsiteY15" fmla="*/ 201062 h 561587"/>
                    <a:gd name="connsiteX16" fmla="*/ 211418 w 392522"/>
                    <a:gd name="connsiteY16" fmla="*/ 162962 h 561587"/>
                    <a:gd name="connsiteX17" fmla="*/ 163793 w 392522"/>
                    <a:gd name="connsiteY17" fmla="*/ 99462 h 561587"/>
                    <a:gd name="connsiteX18" fmla="*/ 1868 w 392522"/>
                    <a:gd name="connsiteY18" fmla="*/ 1037 h 56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2522" h="561587">
                      <a:moveTo>
                        <a:pt x="1868" y="1037"/>
                      </a:moveTo>
                      <a:cubicBezTo>
                        <a:pt x="10070" y="12149"/>
                        <a:pt x="183107" y="143912"/>
                        <a:pt x="213005" y="166137"/>
                      </a:cubicBezTo>
                      <a:cubicBezTo>
                        <a:pt x="242903" y="188362"/>
                        <a:pt x="173318" y="120364"/>
                        <a:pt x="181255" y="134387"/>
                      </a:cubicBezTo>
                      <a:cubicBezTo>
                        <a:pt x="189192" y="148410"/>
                        <a:pt x="225440" y="191802"/>
                        <a:pt x="260630" y="250275"/>
                      </a:cubicBezTo>
                      <a:cubicBezTo>
                        <a:pt x="295820" y="308748"/>
                        <a:pt x="388160" y="475171"/>
                        <a:pt x="392393" y="485225"/>
                      </a:cubicBezTo>
                      <a:cubicBezTo>
                        <a:pt x="396626" y="495279"/>
                        <a:pt x="295555" y="311658"/>
                        <a:pt x="286030" y="310600"/>
                      </a:cubicBezTo>
                      <a:cubicBezTo>
                        <a:pt x="276505" y="309542"/>
                        <a:pt x="325718" y="437071"/>
                        <a:pt x="335243" y="478875"/>
                      </a:cubicBezTo>
                      <a:cubicBezTo>
                        <a:pt x="344768" y="520679"/>
                        <a:pt x="343709" y="564600"/>
                        <a:pt x="343180" y="561425"/>
                      </a:cubicBezTo>
                      <a:cubicBezTo>
                        <a:pt x="342651" y="558250"/>
                        <a:pt x="347149" y="512213"/>
                        <a:pt x="332068" y="459825"/>
                      </a:cubicBezTo>
                      <a:cubicBezTo>
                        <a:pt x="316987" y="407437"/>
                        <a:pt x="267510" y="282554"/>
                        <a:pt x="252693" y="247100"/>
                      </a:cubicBezTo>
                      <a:cubicBezTo>
                        <a:pt x="237876" y="211646"/>
                        <a:pt x="258249" y="257683"/>
                        <a:pt x="243168" y="247100"/>
                      </a:cubicBezTo>
                      <a:cubicBezTo>
                        <a:pt x="228087" y="236517"/>
                        <a:pt x="189457" y="198946"/>
                        <a:pt x="162205" y="183600"/>
                      </a:cubicBezTo>
                      <a:cubicBezTo>
                        <a:pt x="134953" y="168254"/>
                        <a:pt x="106643" y="174340"/>
                        <a:pt x="79655" y="155025"/>
                      </a:cubicBezTo>
                      <a:cubicBezTo>
                        <a:pt x="52668" y="135710"/>
                        <a:pt x="-4483" y="62685"/>
                        <a:pt x="280" y="67712"/>
                      </a:cubicBezTo>
                      <a:cubicBezTo>
                        <a:pt x="5043" y="72739"/>
                        <a:pt x="68278" y="162962"/>
                        <a:pt x="108230" y="185187"/>
                      </a:cubicBezTo>
                      <a:cubicBezTo>
                        <a:pt x="148182" y="207412"/>
                        <a:pt x="222795" y="204766"/>
                        <a:pt x="239993" y="201062"/>
                      </a:cubicBezTo>
                      <a:cubicBezTo>
                        <a:pt x="257191" y="197358"/>
                        <a:pt x="224118" y="179895"/>
                        <a:pt x="211418" y="162962"/>
                      </a:cubicBezTo>
                      <a:cubicBezTo>
                        <a:pt x="198718" y="146029"/>
                        <a:pt x="195543" y="127772"/>
                        <a:pt x="163793" y="99462"/>
                      </a:cubicBezTo>
                      <a:cubicBezTo>
                        <a:pt x="132043" y="71152"/>
                        <a:pt x="-6334" y="-10075"/>
                        <a:pt x="1868" y="10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4" name="フリーフォーム: 図形 1113">
                  <a:extLst>
                    <a:ext uri="{FF2B5EF4-FFF2-40B4-BE49-F238E27FC236}">
                      <a16:creationId xmlns:a16="http://schemas.microsoft.com/office/drawing/2014/main" id="{AD73A51B-78E7-43B3-8F0B-F01A071DCCB2}"/>
                    </a:ext>
                  </a:extLst>
                </p:cNvPr>
                <p:cNvSpPr/>
                <p:nvPr/>
              </p:nvSpPr>
              <p:spPr>
                <a:xfrm>
                  <a:off x="6536791" y="5848754"/>
                  <a:ext cx="410096" cy="699323"/>
                </a:xfrm>
                <a:custGeom>
                  <a:avLst/>
                  <a:gdLst>
                    <a:gd name="connsiteX0" fmla="*/ 534 w 410096"/>
                    <a:gd name="connsiteY0" fmla="*/ 1184 h 699323"/>
                    <a:gd name="connsiteX1" fmla="*/ 137059 w 410096"/>
                    <a:gd name="connsiteY1" fmla="*/ 299634 h 699323"/>
                    <a:gd name="connsiteX2" fmla="*/ 118009 w 410096"/>
                    <a:gd name="connsiteY2" fmla="*/ 263121 h 699323"/>
                    <a:gd name="connsiteX3" fmla="*/ 297397 w 410096"/>
                    <a:gd name="connsiteY3" fmla="*/ 525059 h 699323"/>
                    <a:gd name="connsiteX4" fmla="*/ 313272 w 410096"/>
                    <a:gd name="connsiteY4" fmla="*/ 515534 h 699323"/>
                    <a:gd name="connsiteX5" fmla="*/ 372009 w 410096"/>
                    <a:gd name="connsiteY5" fmla="*/ 572684 h 699323"/>
                    <a:gd name="connsiteX6" fmla="*/ 408522 w 410096"/>
                    <a:gd name="connsiteY6" fmla="*/ 696509 h 699323"/>
                    <a:gd name="connsiteX7" fmla="*/ 397409 w 410096"/>
                    <a:gd name="connsiteY7" fmla="*/ 650471 h 699323"/>
                    <a:gd name="connsiteX8" fmla="*/ 343434 w 410096"/>
                    <a:gd name="connsiteY8" fmla="*/ 550459 h 699323"/>
                    <a:gd name="connsiteX9" fmla="*/ 349784 w 410096"/>
                    <a:gd name="connsiteY9" fmla="*/ 577446 h 699323"/>
                    <a:gd name="connsiteX10" fmla="*/ 151347 w 410096"/>
                    <a:gd name="connsiteY10" fmla="*/ 301221 h 699323"/>
                    <a:gd name="connsiteX11" fmla="*/ 135472 w 410096"/>
                    <a:gd name="connsiteY11" fmla="*/ 274234 h 699323"/>
                    <a:gd name="connsiteX12" fmla="*/ 81497 w 410096"/>
                    <a:gd name="connsiteY12" fmla="*/ 172634 h 699323"/>
                    <a:gd name="connsiteX13" fmla="*/ 89434 w 410096"/>
                    <a:gd name="connsiteY13" fmla="*/ 193271 h 699323"/>
                    <a:gd name="connsiteX14" fmla="*/ 534 w 410096"/>
                    <a:gd name="connsiteY14" fmla="*/ 1184 h 699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10096" h="699323">
                      <a:moveTo>
                        <a:pt x="534" y="1184"/>
                      </a:moveTo>
                      <a:cubicBezTo>
                        <a:pt x="8472" y="18911"/>
                        <a:pt x="117480" y="255978"/>
                        <a:pt x="137059" y="299634"/>
                      </a:cubicBezTo>
                      <a:cubicBezTo>
                        <a:pt x="156638" y="343290"/>
                        <a:pt x="91286" y="225550"/>
                        <a:pt x="118009" y="263121"/>
                      </a:cubicBezTo>
                      <a:cubicBezTo>
                        <a:pt x="144732" y="300692"/>
                        <a:pt x="264853" y="482990"/>
                        <a:pt x="297397" y="525059"/>
                      </a:cubicBezTo>
                      <a:cubicBezTo>
                        <a:pt x="329941" y="567128"/>
                        <a:pt x="300837" y="507597"/>
                        <a:pt x="313272" y="515534"/>
                      </a:cubicBezTo>
                      <a:cubicBezTo>
                        <a:pt x="325707" y="523471"/>
                        <a:pt x="356134" y="542522"/>
                        <a:pt x="372009" y="572684"/>
                      </a:cubicBezTo>
                      <a:cubicBezTo>
                        <a:pt x="387884" y="602846"/>
                        <a:pt x="404289" y="683545"/>
                        <a:pt x="408522" y="696509"/>
                      </a:cubicBezTo>
                      <a:cubicBezTo>
                        <a:pt x="412755" y="709473"/>
                        <a:pt x="408257" y="674813"/>
                        <a:pt x="397409" y="650471"/>
                      </a:cubicBezTo>
                      <a:cubicBezTo>
                        <a:pt x="386561" y="626129"/>
                        <a:pt x="351371" y="562630"/>
                        <a:pt x="343434" y="550459"/>
                      </a:cubicBezTo>
                      <a:cubicBezTo>
                        <a:pt x="335497" y="538288"/>
                        <a:pt x="381798" y="618986"/>
                        <a:pt x="349784" y="577446"/>
                      </a:cubicBezTo>
                      <a:cubicBezTo>
                        <a:pt x="317770" y="535906"/>
                        <a:pt x="187066" y="351756"/>
                        <a:pt x="151347" y="301221"/>
                      </a:cubicBezTo>
                      <a:cubicBezTo>
                        <a:pt x="115628" y="250686"/>
                        <a:pt x="147114" y="295665"/>
                        <a:pt x="135472" y="274234"/>
                      </a:cubicBezTo>
                      <a:cubicBezTo>
                        <a:pt x="123830" y="252803"/>
                        <a:pt x="89170" y="186128"/>
                        <a:pt x="81497" y="172634"/>
                      </a:cubicBezTo>
                      <a:cubicBezTo>
                        <a:pt x="73824" y="159140"/>
                        <a:pt x="103457" y="216290"/>
                        <a:pt x="89434" y="193271"/>
                      </a:cubicBezTo>
                      <a:cubicBezTo>
                        <a:pt x="75411" y="170252"/>
                        <a:pt x="-7404" y="-16543"/>
                        <a:pt x="534" y="118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5" name="フリーフォーム: 図形 1114">
                  <a:extLst>
                    <a:ext uri="{FF2B5EF4-FFF2-40B4-BE49-F238E27FC236}">
                      <a16:creationId xmlns:a16="http://schemas.microsoft.com/office/drawing/2014/main" id="{286642C6-EA6E-4238-84F0-D1B5D09EFB48}"/>
                    </a:ext>
                  </a:extLst>
                </p:cNvPr>
                <p:cNvSpPr/>
                <p:nvPr/>
              </p:nvSpPr>
              <p:spPr>
                <a:xfrm>
                  <a:off x="6584780" y="6048241"/>
                  <a:ext cx="155848" cy="333965"/>
                </a:xfrm>
                <a:custGeom>
                  <a:avLst/>
                  <a:gdLst>
                    <a:gd name="connsiteX0" fmla="*/ 8108 w 155848"/>
                    <a:gd name="connsiteY0" fmla="*/ 134 h 333965"/>
                    <a:gd name="connsiteX1" fmla="*/ 17633 w 155848"/>
                    <a:gd name="connsiteY1" fmla="*/ 176347 h 333965"/>
                    <a:gd name="connsiteX2" fmla="*/ 170 w 155848"/>
                    <a:gd name="connsiteY2" fmla="*/ 71572 h 333965"/>
                    <a:gd name="connsiteX3" fmla="*/ 30333 w 155848"/>
                    <a:gd name="connsiteY3" fmla="*/ 173172 h 333965"/>
                    <a:gd name="connsiteX4" fmla="*/ 155745 w 155848"/>
                    <a:gd name="connsiteY4" fmla="*/ 333509 h 333965"/>
                    <a:gd name="connsiteX5" fmla="*/ 52558 w 155848"/>
                    <a:gd name="connsiteY5" fmla="*/ 222384 h 333965"/>
                    <a:gd name="connsiteX6" fmla="*/ 97008 w 155848"/>
                    <a:gd name="connsiteY6" fmla="*/ 246197 h 333965"/>
                    <a:gd name="connsiteX7" fmla="*/ 74783 w 155848"/>
                    <a:gd name="connsiteY7" fmla="*/ 201747 h 333965"/>
                    <a:gd name="connsiteX8" fmla="*/ 23983 w 155848"/>
                    <a:gd name="connsiteY8" fmla="*/ 147772 h 333965"/>
                    <a:gd name="connsiteX9" fmla="*/ 8108 w 155848"/>
                    <a:gd name="connsiteY9" fmla="*/ 134 h 333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5848" h="333965">
                      <a:moveTo>
                        <a:pt x="8108" y="134"/>
                      </a:moveTo>
                      <a:cubicBezTo>
                        <a:pt x="7050" y="4896"/>
                        <a:pt x="18956" y="164441"/>
                        <a:pt x="17633" y="176347"/>
                      </a:cubicBezTo>
                      <a:cubicBezTo>
                        <a:pt x="16310" y="188253"/>
                        <a:pt x="-1947" y="72101"/>
                        <a:pt x="170" y="71572"/>
                      </a:cubicBezTo>
                      <a:cubicBezTo>
                        <a:pt x="2287" y="71043"/>
                        <a:pt x="4404" y="129516"/>
                        <a:pt x="30333" y="173172"/>
                      </a:cubicBezTo>
                      <a:cubicBezTo>
                        <a:pt x="56262" y="216828"/>
                        <a:pt x="152041" y="325307"/>
                        <a:pt x="155745" y="333509"/>
                      </a:cubicBezTo>
                      <a:cubicBezTo>
                        <a:pt x="159449" y="341711"/>
                        <a:pt x="62347" y="236936"/>
                        <a:pt x="52558" y="222384"/>
                      </a:cubicBezTo>
                      <a:cubicBezTo>
                        <a:pt x="42769" y="207832"/>
                        <a:pt x="93304" y="249636"/>
                        <a:pt x="97008" y="246197"/>
                      </a:cubicBezTo>
                      <a:cubicBezTo>
                        <a:pt x="100712" y="242758"/>
                        <a:pt x="86954" y="218151"/>
                        <a:pt x="74783" y="201747"/>
                      </a:cubicBezTo>
                      <a:cubicBezTo>
                        <a:pt x="62612" y="185343"/>
                        <a:pt x="35095" y="177405"/>
                        <a:pt x="23983" y="147772"/>
                      </a:cubicBezTo>
                      <a:cubicBezTo>
                        <a:pt x="12871" y="118139"/>
                        <a:pt x="9166" y="-4628"/>
                        <a:pt x="8108" y="13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6" name="フリーフォーム: 図形 1115">
                  <a:extLst>
                    <a:ext uri="{FF2B5EF4-FFF2-40B4-BE49-F238E27FC236}">
                      <a16:creationId xmlns:a16="http://schemas.microsoft.com/office/drawing/2014/main" id="{F1B9540D-2DAD-43B1-99DD-806AD52CB64E}"/>
                    </a:ext>
                  </a:extLst>
                </p:cNvPr>
                <p:cNvSpPr/>
                <p:nvPr/>
              </p:nvSpPr>
              <p:spPr>
                <a:xfrm>
                  <a:off x="6157275" y="5853024"/>
                  <a:ext cx="366175" cy="199185"/>
                </a:xfrm>
                <a:custGeom>
                  <a:avLst/>
                  <a:gdLst>
                    <a:gd name="connsiteX0" fmla="*/ 365763 w 366175"/>
                    <a:gd name="connsiteY0" fmla="*/ 89 h 199185"/>
                    <a:gd name="connsiteX1" fmla="*/ 245113 w 366175"/>
                    <a:gd name="connsiteY1" fmla="*/ 95339 h 199185"/>
                    <a:gd name="connsiteX2" fmla="*/ 126050 w 366175"/>
                    <a:gd name="connsiteY2" fmla="*/ 158839 h 199185"/>
                    <a:gd name="connsiteX3" fmla="*/ 638 w 366175"/>
                    <a:gd name="connsiteY3" fmla="*/ 198526 h 199185"/>
                    <a:gd name="connsiteX4" fmla="*/ 181613 w 366175"/>
                    <a:gd name="connsiteY4" fmla="*/ 127089 h 199185"/>
                    <a:gd name="connsiteX5" fmla="*/ 151450 w 366175"/>
                    <a:gd name="connsiteY5" fmla="*/ 158839 h 199185"/>
                    <a:gd name="connsiteX6" fmla="*/ 280038 w 366175"/>
                    <a:gd name="connsiteY6" fmla="*/ 79464 h 199185"/>
                    <a:gd name="connsiteX7" fmla="*/ 365763 w 366175"/>
                    <a:gd name="connsiteY7" fmla="*/ 89 h 199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6175" h="199185">
                      <a:moveTo>
                        <a:pt x="365763" y="89"/>
                      </a:moveTo>
                      <a:cubicBezTo>
                        <a:pt x="359942" y="2735"/>
                        <a:pt x="285065" y="68881"/>
                        <a:pt x="245113" y="95339"/>
                      </a:cubicBezTo>
                      <a:cubicBezTo>
                        <a:pt x="205161" y="121797"/>
                        <a:pt x="166796" y="141641"/>
                        <a:pt x="126050" y="158839"/>
                      </a:cubicBezTo>
                      <a:cubicBezTo>
                        <a:pt x="85304" y="176037"/>
                        <a:pt x="-8622" y="203818"/>
                        <a:pt x="638" y="198526"/>
                      </a:cubicBezTo>
                      <a:cubicBezTo>
                        <a:pt x="9898" y="193234"/>
                        <a:pt x="156478" y="133703"/>
                        <a:pt x="181613" y="127089"/>
                      </a:cubicBezTo>
                      <a:cubicBezTo>
                        <a:pt x="206748" y="120475"/>
                        <a:pt x="135046" y="166777"/>
                        <a:pt x="151450" y="158839"/>
                      </a:cubicBezTo>
                      <a:cubicBezTo>
                        <a:pt x="167854" y="150902"/>
                        <a:pt x="245642" y="104599"/>
                        <a:pt x="280038" y="79464"/>
                      </a:cubicBezTo>
                      <a:cubicBezTo>
                        <a:pt x="314434" y="54329"/>
                        <a:pt x="371584" y="-2557"/>
                        <a:pt x="365763" y="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7" name="フリーフォーム: 図形 1116">
                  <a:extLst>
                    <a:ext uri="{FF2B5EF4-FFF2-40B4-BE49-F238E27FC236}">
                      <a16:creationId xmlns:a16="http://schemas.microsoft.com/office/drawing/2014/main" id="{C4AC9720-731B-4628-9040-DCE9CDCCBDDF}"/>
                    </a:ext>
                  </a:extLst>
                </p:cNvPr>
                <p:cNvSpPr/>
                <p:nvPr/>
              </p:nvSpPr>
              <p:spPr>
                <a:xfrm>
                  <a:off x="6116422" y="5963772"/>
                  <a:ext cx="401858" cy="827673"/>
                </a:xfrm>
                <a:custGeom>
                  <a:avLst/>
                  <a:gdLst>
                    <a:gd name="connsiteX0" fmla="*/ 365341 w 401858"/>
                    <a:gd name="connsiteY0" fmla="*/ 466 h 827673"/>
                    <a:gd name="connsiteX1" fmla="*/ 401853 w 401858"/>
                    <a:gd name="connsiteY1" fmla="*/ 494178 h 827673"/>
                    <a:gd name="connsiteX2" fmla="*/ 362166 w 401858"/>
                    <a:gd name="connsiteY2" fmla="*/ 122703 h 827673"/>
                    <a:gd name="connsiteX3" fmla="*/ 371691 w 401858"/>
                    <a:gd name="connsiteY3" fmla="*/ 292566 h 827673"/>
                    <a:gd name="connsiteX4" fmla="*/ 398678 w 401858"/>
                    <a:gd name="connsiteY4" fmla="*/ 602128 h 827673"/>
                    <a:gd name="connsiteX5" fmla="*/ 368516 w 401858"/>
                    <a:gd name="connsiteY5" fmla="*/ 816441 h 827673"/>
                    <a:gd name="connsiteX6" fmla="*/ 357403 w 401858"/>
                    <a:gd name="connsiteY6" fmla="*/ 776753 h 827673"/>
                    <a:gd name="connsiteX7" fmla="*/ 279616 w 401858"/>
                    <a:gd name="connsiteY7" fmla="*/ 598953 h 827673"/>
                    <a:gd name="connsiteX8" fmla="*/ 320891 w 401858"/>
                    <a:gd name="connsiteY8" fmla="*/ 708491 h 827673"/>
                    <a:gd name="connsiteX9" fmla="*/ 289141 w 401858"/>
                    <a:gd name="connsiteY9" fmla="*/ 600541 h 827673"/>
                    <a:gd name="connsiteX10" fmla="*/ 241516 w 401858"/>
                    <a:gd name="connsiteY10" fmla="*/ 408453 h 827673"/>
                    <a:gd name="connsiteX11" fmla="*/ 254216 w 401858"/>
                    <a:gd name="connsiteY11" fmla="*/ 424328 h 827673"/>
                    <a:gd name="connsiteX12" fmla="*/ 147853 w 401858"/>
                    <a:gd name="connsiteY12" fmla="*/ 240178 h 827673"/>
                    <a:gd name="connsiteX13" fmla="*/ 108166 w 401858"/>
                    <a:gd name="connsiteY13" fmla="*/ 165566 h 827673"/>
                    <a:gd name="connsiteX14" fmla="*/ 131978 w 401858"/>
                    <a:gd name="connsiteY14" fmla="*/ 170328 h 827673"/>
                    <a:gd name="connsiteX15" fmla="*/ 216 w 401858"/>
                    <a:gd name="connsiteY15" fmla="*/ 89366 h 827673"/>
                    <a:gd name="connsiteX16" fmla="*/ 103403 w 401858"/>
                    <a:gd name="connsiteY16" fmla="*/ 163978 h 827673"/>
                    <a:gd name="connsiteX17" fmla="*/ 197066 w 401858"/>
                    <a:gd name="connsiteY17" fmla="*/ 300503 h 827673"/>
                    <a:gd name="connsiteX18" fmla="*/ 243103 w 401858"/>
                    <a:gd name="connsiteY18" fmla="*/ 381466 h 827673"/>
                    <a:gd name="connsiteX19" fmla="*/ 295491 w 401858"/>
                    <a:gd name="connsiteY19" fmla="*/ 606891 h 827673"/>
                    <a:gd name="connsiteX20" fmla="*/ 385978 w 401858"/>
                    <a:gd name="connsiteY20" fmla="*/ 729128 h 827673"/>
                    <a:gd name="connsiteX21" fmla="*/ 389153 w 401858"/>
                    <a:gd name="connsiteY21" fmla="*/ 410041 h 827673"/>
                    <a:gd name="connsiteX22" fmla="*/ 365341 w 401858"/>
                    <a:gd name="connsiteY22" fmla="*/ 466 h 827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01858" h="827673">
                      <a:moveTo>
                        <a:pt x="365341" y="466"/>
                      </a:moveTo>
                      <a:cubicBezTo>
                        <a:pt x="367458" y="14489"/>
                        <a:pt x="402382" y="473805"/>
                        <a:pt x="401853" y="494178"/>
                      </a:cubicBezTo>
                      <a:cubicBezTo>
                        <a:pt x="401324" y="514551"/>
                        <a:pt x="367193" y="156305"/>
                        <a:pt x="362166" y="122703"/>
                      </a:cubicBezTo>
                      <a:cubicBezTo>
                        <a:pt x="357139" y="89101"/>
                        <a:pt x="365606" y="212662"/>
                        <a:pt x="371691" y="292566"/>
                      </a:cubicBezTo>
                      <a:cubicBezTo>
                        <a:pt x="377776" y="372470"/>
                        <a:pt x="399207" y="514816"/>
                        <a:pt x="398678" y="602128"/>
                      </a:cubicBezTo>
                      <a:cubicBezTo>
                        <a:pt x="398149" y="689440"/>
                        <a:pt x="375395" y="787337"/>
                        <a:pt x="368516" y="816441"/>
                      </a:cubicBezTo>
                      <a:cubicBezTo>
                        <a:pt x="361637" y="845545"/>
                        <a:pt x="372220" y="813001"/>
                        <a:pt x="357403" y="776753"/>
                      </a:cubicBezTo>
                      <a:cubicBezTo>
                        <a:pt x="342586" y="740505"/>
                        <a:pt x="285701" y="610330"/>
                        <a:pt x="279616" y="598953"/>
                      </a:cubicBezTo>
                      <a:cubicBezTo>
                        <a:pt x="273531" y="587576"/>
                        <a:pt x="319303" y="708226"/>
                        <a:pt x="320891" y="708491"/>
                      </a:cubicBezTo>
                      <a:cubicBezTo>
                        <a:pt x="322478" y="708756"/>
                        <a:pt x="302370" y="650547"/>
                        <a:pt x="289141" y="600541"/>
                      </a:cubicBezTo>
                      <a:cubicBezTo>
                        <a:pt x="275912" y="550535"/>
                        <a:pt x="247337" y="437822"/>
                        <a:pt x="241516" y="408453"/>
                      </a:cubicBezTo>
                      <a:cubicBezTo>
                        <a:pt x="235695" y="379084"/>
                        <a:pt x="269826" y="452374"/>
                        <a:pt x="254216" y="424328"/>
                      </a:cubicBezTo>
                      <a:cubicBezTo>
                        <a:pt x="238605" y="396282"/>
                        <a:pt x="172195" y="283305"/>
                        <a:pt x="147853" y="240178"/>
                      </a:cubicBezTo>
                      <a:cubicBezTo>
                        <a:pt x="123511" y="197051"/>
                        <a:pt x="110812" y="177208"/>
                        <a:pt x="108166" y="165566"/>
                      </a:cubicBezTo>
                      <a:cubicBezTo>
                        <a:pt x="105520" y="153924"/>
                        <a:pt x="149970" y="183028"/>
                        <a:pt x="131978" y="170328"/>
                      </a:cubicBezTo>
                      <a:cubicBezTo>
                        <a:pt x="113986" y="157628"/>
                        <a:pt x="4978" y="90424"/>
                        <a:pt x="216" y="89366"/>
                      </a:cubicBezTo>
                      <a:cubicBezTo>
                        <a:pt x="-4546" y="88308"/>
                        <a:pt x="70595" y="128789"/>
                        <a:pt x="103403" y="163978"/>
                      </a:cubicBezTo>
                      <a:cubicBezTo>
                        <a:pt x="136211" y="199167"/>
                        <a:pt x="173783" y="264255"/>
                        <a:pt x="197066" y="300503"/>
                      </a:cubicBezTo>
                      <a:cubicBezTo>
                        <a:pt x="220349" y="336751"/>
                        <a:pt x="226699" y="330401"/>
                        <a:pt x="243103" y="381466"/>
                      </a:cubicBezTo>
                      <a:cubicBezTo>
                        <a:pt x="259507" y="432531"/>
                        <a:pt x="271678" y="548947"/>
                        <a:pt x="295491" y="606891"/>
                      </a:cubicBezTo>
                      <a:cubicBezTo>
                        <a:pt x="319304" y="664835"/>
                        <a:pt x="370368" y="761936"/>
                        <a:pt x="385978" y="729128"/>
                      </a:cubicBezTo>
                      <a:cubicBezTo>
                        <a:pt x="401588" y="696320"/>
                        <a:pt x="391799" y="527516"/>
                        <a:pt x="389153" y="410041"/>
                      </a:cubicBezTo>
                      <a:cubicBezTo>
                        <a:pt x="386507" y="292566"/>
                        <a:pt x="363224" y="-13557"/>
                        <a:pt x="365341" y="4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8" name="フリーフォーム: 図形 1117">
                  <a:extLst>
                    <a:ext uri="{FF2B5EF4-FFF2-40B4-BE49-F238E27FC236}">
                      <a16:creationId xmlns:a16="http://schemas.microsoft.com/office/drawing/2014/main" id="{852E4101-1C7B-40DE-A759-2B55375E3F8B}"/>
                    </a:ext>
                  </a:extLst>
                </p:cNvPr>
                <p:cNvSpPr/>
                <p:nvPr/>
              </p:nvSpPr>
              <p:spPr>
                <a:xfrm>
                  <a:off x="6941138" y="6021301"/>
                  <a:ext cx="151877" cy="799313"/>
                </a:xfrm>
                <a:custGeom>
                  <a:avLst/>
                  <a:gdLst>
                    <a:gd name="connsiteX0" fmla="*/ 151812 w 151877"/>
                    <a:gd name="connsiteY0" fmla="*/ 87 h 799313"/>
                    <a:gd name="connsiteX1" fmla="*/ 81962 w 151877"/>
                    <a:gd name="connsiteY1" fmla="*/ 322349 h 799313"/>
                    <a:gd name="connsiteX2" fmla="*/ 99425 w 151877"/>
                    <a:gd name="connsiteY2" fmla="*/ 214399 h 799313"/>
                    <a:gd name="connsiteX3" fmla="*/ 12112 w 151877"/>
                    <a:gd name="connsiteY3" fmla="*/ 498562 h 799313"/>
                    <a:gd name="connsiteX4" fmla="*/ 42275 w 151877"/>
                    <a:gd name="connsiteY4" fmla="*/ 403312 h 799313"/>
                    <a:gd name="connsiteX5" fmla="*/ 21637 w 151877"/>
                    <a:gd name="connsiteY5" fmla="*/ 550949 h 799313"/>
                    <a:gd name="connsiteX6" fmla="*/ 2587 w 151877"/>
                    <a:gd name="connsiteY6" fmla="*/ 795424 h 799313"/>
                    <a:gd name="connsiteX7" fmla="*/ 7350 w 151877"/>
                    <a:gd name="connsiteY7" fmla="*/ 671599 h 799313"/>
                    <a:gd name="connsiteX8" fmla="*/ 67675 w 151877"/>
                    <a:gd name="connsiteY8" fmla="*/ 293774 h 799313"/>
                    <a:gd name="connsiteX9" fmla="*/ 151812 w 151877"/>
                    <a:gd name="connsiteY9" fmla="*/ 87 h 799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1877" h="799313">
                      <a:moveTo>
                        <a:pt x="151812" y="87"/>
                      </a:moveTo>
                      <a:cubicBezTo>
                        <a:pt x="154193" y="4849"/>
                        <a:pt x="90693" y="286630"/>
                        <a:pt x="81962" y="322349"/>
                      </a:cubicBezTo>
                      <a:cubicBezTo>
                        <a:pt x="73231" y="358068"/>
                        <a:pt x="111067" y="185030"/>
                        <a:pt x="99425" y="214399"/>
                      </a:cubicBezTo>
                      <a:cubicBezTo>
                        <a:pt x="87783" y="243768"/>
                        <a:pt x="21637" y="467077"/>
                        <a:pt x="12112" y="498562"/>
                      </a:cubicBezTo>
                      <a:cubicBezTo>
                        <a:pt x="2587" y="530048"/>
                        <a:pt x="40687" y="394581"/>
                        <a:pt x="42275" y="403312"/>
                      </a:cubicBezTo>
                      <a:cubicBezTo>
                        <a:pt x="43863" y="412043"/>
                        <a:pt x="28252" y="485597"/>
                        <a:pt x="21637" y="550949"/>
                      </a:cubicBezTo>
                      <a:cubicBezTo>
                        <a:pt x="15022" y="616301"/>
                        <a:pt x="4968" y="775316"/>
                        <a:pt x="2587" y="795424"/>
                      </a:cubicBezTo>
                      <a:cubicBezTo>
                        <a:pt x="206" y="815532"/>
                        <a:pt x="-3498" y="755207"/>
                        <a:pt x="7350" y="671599"/>
                      </a:cubicBezTo>
                      <a:cubicBezTo>
                        <a:pt x="18198" y="587991"/>
                        <a:pt x="43333" y="402253"/>
                        <a:pt x="67675" y="293774"/>
                      </a:cubicBezTo>
                      <a:cubicBezTo>
                        <a:pt x="92017" y="185295"/>
                        <a:pt x="149431" y="-4675"/>
                        <a:pt x="151812" y="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9" name="フリーフォーム: 図形 1118">
                  <a:extLst>
                    <a:ext uri="{FF2B5EF4-FFF2-40B4-BE49-F238E27FC236}">
                      <a16:creationId xmlns:a16="http://schemas.microsoft.com/office/drawing/2014/main" id="{25F576BC-2BD1-401B-A5C0-C27885A1C4E6}"/>
                    </a:ext>
                  </a:extLst>
                </p:cNvPr>
                <p:cNvSpPr/>
                <p:nvPr/>
              </p:nvSpPr>
              <p:spPr>
                <a:xfrm>
                  <a:off x="6649957" y="6368972"/>
                  <a:ext cx="266096" cy="300009"/>
                </a:xfrm>
                <a:custGeom>
                  <a:avLst/>
                  <a:gdLst>
                    <a:gd name="connsiteX0" fmla="*/ 81 w 266096"/>
                    <a:gd name="connsiteY0" fmla="*/ 78 h 300009"/>
                    <a:gd name="connsiteX1" fmla="*/ 36593 w 266096"/>
                    <a:gd name="connsiteY1" fmla="*/ 201691 h 300009"/>
                    <a:gd name="connsiteX2" fmla="*/ 262018 w 266096"/>
                    <a:gd name="connsiteY2" fmla="*/ 296941 h 300009"/>
                    <a:gd name="connsiteX3" fmla="*/ 185818 w 266096"/>
                    <a:gd name="connsiteY3" fmla="*/ 260428 h 300009"/>
                    <a:gd name="connsiteX4" fmla="*/ 236618 w 266096"/>
                    <a:gd name="connsiteY4" fmla="*/ 103266 h 300009"/>
                    <a:gd name="connsiteX5" fmla="*/ 165181 w 266096"/>
                    <a:gd name="connsiteY5" fmla="*/ 239791 h 300009"/>
                    <a:gd name="connsiteX6" fmla="*/ 104856 w 266096"/>
                    <a:gd name="connsiteY6" fmla="*/ 212803 h 300009"/>
                    <a:gd name="connsiteX7" fmla="*/ 96918 w 266096"/>
                    <a:gd name="connsiteY7" fmla="*/ 217566 h 300009"/>
                    <a:gd name="connsiteX8" fmla="*/ 28656 w 266096"/>
                    <a:gd name="connsiteY8" fmla="*/ 177878 h 300009"/>
                    <a:gd name="connsiteX9" fmla="*/ 81 w 266096"/>
                    <a:gd name="connsiteY9" fmla="*/ 78 h 300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6096" h="300009">
                      <a:moveTo>
                        <a:pt x="81" y="78"/>
                      </a:moveTo>
                      <a:cubicBezTo>
                        <a:pt x="1404" y="4047"/>
                        <a:pt x="-7063" y="152214"/>
                        <a:pt x="36593" y="201691"/>
                      </a:cubicBezTo>
                      <a:cubicBezTo>
                        <a:pt x="80249" y="251168"/>
                        <a:pt x="237147" y="287151"/>
                        <a:pt x="262018" y="296941"/>
                      </a:cubicBezTo>
                      <a:cubicBezTo>
                        <a:pt x="286889" y="306731"/>
                        <a:pt x="190051" y="292707"/>
                        <a:pt x="185818" y="260428"/>
                      </a:cubicBezTo>
                      <a:cubicBezTo>
                        <a:pt x="181585" y="228149"/>
                        <a:pt x="240057" y="106705"/>
                        <a:pt x="236618" y="103266"/>
                      </a:cubicBezTo>
                      <a:cubicBezTo>
                        <a:pt x="233179" y="99827"/>
                        <a:pt x="187141" y="221535"/>
                        <a:pt x="165181" y="239791"/>
                      </a:cubicBezTo>
                      <a:cubicBezTo>
                        <a:pt x="143221" y="258047"/>
                        <a:pt x="116233" y="216507"/>
                        <a:pt x="104856" y="212803"/>
                      </a:cubicBezTo>
                      <a:cubicBezTo>
                        <a:pt x="93479" y="209099"/>
                        <a:pt x="109618" y="223387"/>
                        <a:pt x="96918" y="217566"/>
                      </a:cubicBezTo>
                      <a:cubicBezTo>
                        <a:pt x="84218" y="211745"/>
                        <a:pt x="43473" y="212803"/>
                        <a:pt x="28656" y="177878"/>
                      </a:cubicBezTo>
                      <a:cubicBezTo>
                        <a:pt x="13839" y="142953"/>
                        <a:pt x="-1242" y="-3891"/>
                        <a:pt x="81" y="7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0" name="フリーフォーム: 図形 1119">
                  <a:extLst>
                    <a:ext uri="{FF2B5EF4-FFF2-40B4-BE49-F238E27FC236}">
                      <a16:creationId xmlns:a16="http://schemas.microsoft.com/office/drawing/2014/main" id="{0EA11754-2C6C-400B-8908-70D5BBA8FC17}"/>
                    </a:ext>
                  </a:extLst>
                </p:cNvPr>
                <p:cNvSpPr/>
                <p:nvPr/>
              </p:nvSpPr>
              <p:spPr>
                <a:xfrm>
                  <a:off x="5462551" y="6061075"/>
                  <a:ext cx="660633" cy="195366"/>
                </a:xfrm>
                <a:custGeom>
                  <a:avLst/>
                  <a:gdLst>
                    <a:gd name="connsiteX0" fmla="*/ 37 w 660633"/>
                    <a:gd name="connsiteY0" fmla="*/ 195263 h 195366"/>
                    <a:gd name="connsiteX1" fmla="*/ 423899 w 660633"/>
                    <a:gd name="connsiteY1" fmla="*/ 98425 h 195366"/>
                    <a:gd name="connsiteX2" fmla="*/ 350874 w 660633"/>
                    <a:gd name="connsiteY2" fmla="*/ 109538 h 195366"/>
                    <a:gd name="connsiteX3" fmla="*/ 592174 w 660633"/>
                    <a:gd name="connsiteY3" fmla="*/ 47625 h 195366"/>
                    <a:gd name="connsiteX4" fmla="*/ 660437 w 660633"/>
                    <a:gd name="connsiteY4" fmla="*/ 0 h 195366"/>
                    <a:gd name="connsiteX5" fmla="*/ 577887 w 660633"/>
                    <a:gd name="connsiteY5" fmla="*/ 47625 h 195366"/>
                    <a:gd name="connsiteX6" fmla="*/ 400087 w 660633"/>
                    <a:gd name="connsiteY6" fmla="*/ 115888 h 195366"/>
                    <a:gd name="connsiteX7" fmla="*/ 37 w 660633"/>
                    <a:gd name="connsiteY7" fmla="*/ 195263 h 19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0633" h="195366">
                      <a:moveTo>
                        <a:pt x="37" y="195263"/>
                      </a:moveTo>
                      <a:cubicBezTo>
                        <a:pt x="4006" y="192352"/>
                        <a:pt x="365426" y="112712"/>
                        <a:pt x="423899" y="98425"/>
                      </a:cubicBezTo>
                      <a:cubicBezTo>
                        <a:pt x="482372" y="84138"/>
                        <a:pt x="322828" y="118005"/>
                        <a:pt x="350874" y="109538"/>
                      </a:cubicBezTo>
                      <a:cubicBezTo>
                        <a:pt x="378920" y="101071"/>
                        <a:pt x="540580" y="65881"/>
                        <a:pt x="592174" y="47625"/>
                      </a:cubicBezTo>
                      <a:cubicBezTo>
                        <a:pt x="643768" y="29369"/>
                        <a:pt x="662818" y="0"/>
                        <a:pt x="660437" y="0"/>
                      </a:cubicBezTo>
                      <a:cubicBezTo>
                        <a:pt x="658056" y="0"/>
                        <a:pt x="621279" y="28310"/>
                        <a:pt x="577887" y="47625"/>
                      </a:cubicBezTo>
                      <a:cubicBezTo>
                        <a:pt x="534495" y="66940"/>
                        <a:pt x="495073" y="93134"/>
                        <a:pt x="400087" y="115888"/>
                      </a:cubicBezTo>
                      <a:cubicBezTo>
                        <a:pt x="305102" y="138642"/>
                        <a:pt x="-3932" y="198174"/>
                        <a:pt x="37" y="1952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1" name="フリーフォーム: 図形 1120">
                  <a:extLst>
                    <a:ext uri="{FF2B5EF4-FFF2-40B4-BE49-F238E27FC236}">
                      <a16:creationId xmlns:a16="http://schemas.microsoft.com/office/drawing/2014/main" id="{66E00343-06D2-4223-B5B0-15804F628443}"/>
                    </a:ext>
                  </a:extLst>
                </p:cNvPr>
                <p:cNvSpPr/>
                <p:nvPr/>
              </p:nvSpPr>
              <p:spPr>
                <a:xfrm>
                  <a:off x="5716524" y="6049503"/>
                  <a:ext cx="522607" cy="138577"/>
                </a:xfrm>
                <a:custGeom>
                  <a:avLst/>
                  <a:gdLst>
                    <a:gd name="connsiteX0" fmla="*/ 64 w 522607"/>
                    <a:gd name="connsiteY0" fmla="*/ 138572 h 138577"/>
                    <a:gd name="connsiteX1" fmla="*/ 303276 w 522607"/>
                    <a:gd name="connsiteY1" fmla="*/ 33797 h 138577"/>
                    <a:gd name="connsiteX2" fmla="*/ 287401 w 522607"/>
                    <a:gd name="connsiteY2" fmla="*/ 38560 h 138577"/>
                    <a:gd name="connsiteX3" fmla="*/ 395351 w 522607"/>
                    <a:gd name="connsiteY3" fmla="*/ 11572 h 138577"/>
                    <a:gd name="connsiteX4" fmla="*/ 522351 w 522607"/>
                    <a:gd name="connsiteY4" fmla="*/ 68722 h 138577"/>
                    <a:gd name="connsiteX5" fmla="*/ 425514 w 522607"/>
                    <a:gd name="connsiteY5" fmla="*/ 2047 h 138577"/>
                    <a:gd name="connsiteX6" fmla="*/ 331851 w 522607"/>
                    <a:gd name="connsiteY6" fmla="*/ 29035 h 138577"/>
                    <a:gd name="connsiteX7" fmla="*/ 64 w 522607"/>
                    <a:gd name="connsiteY7" fmla="*/ 138572 h 138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2607" h="138577">
                      <a:moveTo>
                        <a:pt x="64" y="138572"/>
                      </a:moveTo>
                      <a:cubicBezTo>
                        <a:pt x="-4698" y="139366"/>
                        <a:pt x="255387" y="50466"/>
                        <a:pt x="303276" y="33797"/>
                      </a:cubicBezTo>
                      <a:cubicBezTo>
                        <a:pt x="351165" y="17128"/>
                        <a:pt x="287401" y="38560"/>
                        <a:pt x="287401" y="38560"/>
                      </a:cubicBezTo>
                      <a:cubicBezTo>
                        <a:pt x="302747" y="34856"/>
                        <a:pt x="356193" y="6545"/>
                        <a:pt x="395351" y="11572"/>
                      </a:cubicBezTo>
                      <a:cubicBezTo>
                        <a:pt x="434509" y="16599"/>
                        <a:pt x="517324" y="70309"/>
                        <a:pt x="522351" y="68722"/>
                      </a:cubicBezTo>
                      <a:cubicBezTo>
                        <a:pt x="527378" y="67135"/>
                        <a:pt x="457264" y="8661"/>
                        <a:pt x="425514" y="2047"/>
                      </a:cubicBezTo>
                      <a:cubicBezTo>
                        <a:pt x="393764" y="-4568"/>
                        <a:pt x="402495" y="4958"/>
                        <a:pt x="331851" y="29035"/>
                      </a:cubicBezTo>
                      <a:cubicBezTo>
                        <a:pt x="261207" y="53112"/>
                        <a:pt x="4826" y="137778"/>
                        <a:pt x="64" y="13857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2" name="フリーフォーム: 図形 1121">
                  <a:extLst>
                    <a:ext uri="{FF2B5EF4-FFF2-40B4-BE49-F238E27FC236}">
                      <a16:creationId xmlns:a16="http://schemas.microsoft.com/office/drawing/2014/main" id="{B64E7D3F-7EBA-471A-9895-455A41110E97}"/>
                    </a:ext>
                  </a:extLst>
                </p:cNvPr>
                <p:cNvSpPr/>
                <p:nvPr/>
              </p:nvSpPr>
              <p:spPr>
                <a:xfrm>
                  <a:off x="5292691" y="6257434"/>
                  <a:ext cx="982347" cy="347361"/>
                </a:xfrm>
                <a:custGeom>
                  <a:avLst/>
                  <a:gdLst>
                    <a:gd name="connsiteX0" fmla="*/ 34 w 982347"/>
                    <a:gd name="connsiteY0" fmla="*/ 41766 h 347361"/>
                    <a:gd name="connsiteX1" fmla="*/ 254034 w 982347"/>
                    <a:gd name="connsiteY1" fmla="*/ 3666 h 347361"/>
                    <a:gd name="connsiteX2" fmla="*/ 628684 w 982347"/>
                    <a:gd name="connsiteY2" fmla="*/ 148129 h 347361"/>
                    <a:gd name="connsiteX3" fmla="*/ 477872 w 982347"/>
                    <a:gd name="connsiteY3" fmla="*/ 100504 h 347361"/>
                    <a:gd name="connsiteX4" fmla="*/ 763622 w 982347"/>
                    <a:gd name="connsiteY4" fmla="*/ 105266 h 347361"/>
                    <a:gd name="connsiteX5" fmla="*/ 881097 w 982347"/>
                    <a:gd name="connsiteY5" fmla="*/ 90979 h 347361"/>
                    <a:gd name="connsiteX6" fmla="*/ 952534 w 982347"/>
                    <a:gd name="connsiteY6" fmla="*/ 149716 h 347361"/>
                    <a:gd name="connsiteX7" fmla="*/ 941422 w 982347"/>
                    <a:gd name="connsiteY7" fmla="*/ 227504 h 347361"/>
                    <a:gd name="connsiteX8" fmla="*/ 958884 w 982347"/>
                    <a:gd name="connsiteY8" fmla="*/ 346566 h 347361"/>
                    <a:gd name="connsiteX9" fmla="*/ 935072 w 982347"/>
                    <a:gd name="connsiteY9" fmla="*/ 276716 h 347361"/>
                    <a:gd name="connsiteX10" fmla="*/ 889034 w 982347"/>
                    <a:gd name="connsiteY10" fmla="*/ 222741 h 347361"/>
                    <a:gd name="connsiteX11" fmla="*/ 768384 w 982347"/>
                    <a:gd name="connsiteY11" fmla="*/ 176704 h 347361"/>
                    <a:gd name="connsiteX12" fmla="*/ 436597 w 982347"/>
                    <a:gd name="connsiteY12" fmla="*/ 156066 h 347361"/>
                    <a:gd name="connsiteX13" fmla="*/ 944597 w 982347"/>
                    <a:gd name="connsiteY13" fmla="*/ 216391 h 347361"/>
                    <a:gd name="connsiteX14" fmla="*/ 936659 w 982347"/>
                    <a:gd name="connsiteY14" fmla="*/ 175116 h 347361"/>
                    <a:gd name="connsiteX15" fmla="*/ 869984 w 982347"/>
                    <a:gd name="connsiteY15" fmla="*/ 97329 h 347361"/>
                    <a:gd name="connsiteX16" fmla="*/ 560422 w 982347"/>
                    <a:gd name="connsiteY16" fmla="*/ 90979 h 347361"/>
                    <a:gd name="connsiteX17" fmla="*/ 408022 w 982347"/>
                    <a:gd name="connsiteY17" fmla="*/ 62404 h 347361"/>
                    <a:gd name="connsiteX18" fmla="*/ 269909 w 982347"/>
                    <a:gd name="connsiteY18" fmla="*/ 25891 h 347361"/>
                    <a:gd name="connsiteX19" fmla="*/ 34 w 982347"/>
                    <a:gd name="connsiteY19" fmla="*/ 41766 h 347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982347" h="347361">
                      <a:moveTo>
                        <a:pt x="34" y="41766"/>
                      </a:moveTo>
                      <a:cubicBezTo>
                        <a:pt x="-2612" y="38062"/>
                        <a:pt x="149259" y="-14061"/>
                        <a:pt x="254034" y="3666"/>
                      </a:cubicBezTo>
                      <a:cubicBezTo>
                        <a:pt x="358809" y="21393"/>
                        <a:pt x="591378" y="131989"/>
                        <a:pt x="628684" y="148129"/>
                      </a:cubicBezTo>
                      <a:cubicBezTo>
                        <a:pt x="665990" y="164269"/>
                        <a:pt x="455382" y="107648"/>
                        <a:pt x="477872" y="100504"/>
                      </a:cubicBezTo>
                      <a:cubicBezTo>
                        <a:pt x="500362" y="93360"/>
                        <a:pt x="696418" y="106853"/>
                        <a:pt x="763622" y="105266"/>
                      </a:cubicBezTo>
                      <a:cubicBezTo>
                        <a:pt x="830826" y="103679"/>
                        <a:pt x="849612" y="83571"/>
                        <a:pt x="881097" y="90979"/>
                      </a:cubicBezTo>
                      <a:cubicBezTo>
                        <a:pt x="912582" y="98387"/>
                        <a:pt x="942480" y="126962"/>
                        <a:pt x="952534" y="149716"/>
                      </a:cubicBezTo>
                      <a:cubicBezTo>
                        <a:pt x="962588" y="172470"/>
                        <a:pt x="940364" y="194696"/>
                        <a:pt x="941422" y="227504"/>
                      </a:cubicBezTo>
                      <a:cubicBezTo>
                        <a:pt x="942480" y="260312"/>
                        <a:pt x="959942" y="338364"/>
                        <a:pt x="958884" y="346566"/>
                      </a:cubicBezTo>
                      <a:cubicBezTo>
                        <a:pt x="957826" y="354768"/>
                        <a:pt x="946714" y="297353"/>
                        <a:pt x="935072" y="276716"/>
                      </a:cubicBezTo>
                      <a:cubicBezTo>
                        <a:pt x="923430" y="256079"/>
                        <a:pt x="916815" y="239410"/>
                        <a:pt x="889034" y="222741"/>
                      </a:cubicBezTo>
                      <a:cubicBezTo>
                        <a:pt x="861253" y="206072"/>
                        <a:pt x="843790" y="187816"/>
                        <a:pt x="768384" y="176704"/>
                      </a:cubicBezTo>
                      <a:cubicBezTo>
                        <a:pt x="692978" y="165592"/>
                        <a:pt x="407228" y="149452"/>
                        <a:pt x="436597" y="156066"/>
                      </a:cubicBezTo>
                      <a:cubicBezTo>
                        <a:pt x="465966" y="162680"/>
                        <a:pt x="861254" y="213216"/>
                        <a:pt x="944597" y="216391"/>
                      </a:cubicBezTo>
                      <a:cubicBezTo>
                        <a:pt x="1027940" y="219566"/>
                        <a:pt x="949095" y="194960"/>
                        <a:pt x="936659" y="175116"/>
                      </a:cubicBezTo>
                      <a:cubicBezTo>
                        <a:pt x="924224" y="155272"/>
                        <a:pt x="932690" y="111352"/>
                        <a:pt x="869984" y="97329"/>
                      </a:cubicBezTo>
                      <a:cubicBezTo>
                        <a:pt x="807278" y="83306"/>
                        <a:pt x="637416" y="96800"/>
                        <a:pt x="560422" y="90979"/>
                      </a:cubicBezTo>
                      <a:cubicBezTo>
                        <a:pt x="483428" y="85158"/>
                        <a:pt x="456441" y="73252"/>
                        <a:pt x="408022" y="62404"/>
                      </a:cubicBezTo>
                      <a:cubicBezTo>
                        <a:pt x="359603" y="51556"/>
                        <a:pt x="335261" y="31712"/>
                        <a:pt x="269909" y="25891"/>
                      </a:cubicBezTo>
                      <a:cubicBezTo>
                        <a:pt x="204557" y="20070"/>
                        <a:pt x="2680" y="45470"/>
                        <a:pt x="34" y="417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3" name="フリーフォーム: 図形 1122">
                  <a:extLst>
                    <a:ext uri="{FF2B5EF4-FFF2-40B4-BE49-F238E27FC236}">
                      <a16:creationId xmlns:a16="http://schemas.microsoft.com/office/drawing/2014/main" id="{E724EAD5-159E-4AD0-B07B-2696D06D2BAE}"/>
                    </a:ext>
                  </a:extLst>
                </p:cNvPr>
                <p:cNvSpPr/>
                <p:nvPr/>
              </p:nvSpPr>
              <p:spPr>
                <a:xfrm>
                  <a:off x="6046788" y="6122988"/>
                  <a:ext cx="253083" cy="452272"/>
                </a:xfrm>
                <a:custGeom>
                  <a:avLst/>
                  <a:gdLst>
                    <a:gd name="connsiteX0" fmla="*/ 0 w 253083"/>
                    <a:gd name="connsiteY0" fmla="*/ 0 h 452272"/>
                    <a:gd name="connsiteX1" fmla="*/ 168275 w 253083"/>
                    <a:gd name="connsiteY1" fmla="*/ 169862 h 452272"/>
                    <a:gd name="connsiteX2" fmla="*/ 168275 w 253083"/>
                    <a:gd name="connsiteY2" fmla="*/ 142875 h 452272"/>
                    <a:gd name="connsiteX3" fmla="*/ 225425 w 253083"/>
                    <a:gd name="connsiteY3" fmla="*/ 258762 h 452272"/>
                    <a:gd name="connsiteX4" fmla="*/ 231775 w 253083"/>
                    <a:gd name="connsiteY4" fmla="*/ 361950 h 452272"/>
                    <a:gd name="connsiteX5" fmla="*/ 198437 w 253083"/>
                    <a:gd name="connsiteY5" fmla="*/ 450850 h 452272"/>
                    <a:gd name="connsiteX6" fmla="*/ 250825 w 253083"/>
                    <a:gd name="connsiteY6" fmla="*/ 288925 h 452272"/>
                    <a:gd name="connsiteX7" fmla="*/ 230187 w 253083"/>
                    <a:gd name="connsiteY7" fmla="*/ 254000 h 452272"/>
                    <a:gd name="connsiteX8" fmla="*/ 112712 w 253083"/>
                    <a:gd name="connsiteY8" fmla="*/ 98425 h 452272"/>
                    <a:gd name="connsiteX9" fmla="*/ 119062 w 253083"/>
                    <a:gd name="connsiteY9" fmla="*/ 104775 h 452272"/>
                    <a:gd name="connsiteX10" fmla="*/ 0 w 253083"/>
                    <a:gd name="connsiteY10" fmla="*/ 0 h 452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3083" h="452272">
                      <a:moveTo>
                        <a:pt x="0" y="0"/>
                      </a:moveTo>
                      <a:cubicBezTo>
                        <a:pt x="70114" y="73025"/>
                        <a:pt x="140229" y="146050"/>
                        <a:pt x="168275" y="169862"/>
                      </a:cubicBezTo>
                      <a:cubicBezTo>
                        <a:pt x="196321" y="193675"/>
                        <a:pt x="158750" y="128058"/>
                        <a:pt x="168275" y="142875"/>
                      </a:cubicBezTo>
                      <a:cubicBezTo>
                        <a:pt x="177800" y="157692"/>
                        <a:pt x="214842" y="222250"/>
                        <a:pt x="225425" y="258762"/>
                      </a:cubicBezTo>
                      <a:cubicBezTo>
                        <a:pt x="236008" y="295274"/>
                        <a:pt x="236273" y="329935"/>
                        <a:pt x="231775" y="361950"/>
                      </a:cubicBezTo>
                      <a:cubicBezTo>
                        <a:pt x="227277" y="393965"/>
                        <a:pt x="195262" y="463021"/>
                        <a:pt x="198437" y="450850"/>
                      </a:cubicBezTo>
                      <a:cubicBezTo>
                        <a:pt x="201612" y="438679"/>
                        <a:pt x="245533" y="321733"/>
                        <a:pt x="250825" y="288925"/>
                      </a:cubicBezTo>
                      <a:cubicBezTo>
                        <a:pt x="256117" y="256117"/>
                        <a:pt x="253206" y="285750"/>
                        <a:pt x="230187" y="254000"/>
                      </a:cubicBezTo>
                      <a:cubicBezTo>
                        <a:pt x="207168" y="222250"/>
                        <a:pt x="131233" y="123296"/>
                        <a:pt x="112712" y="98425"/>
                      </a:cubicBezTo>
                      <a:cubicBezTo>
                        <a:pt x="94191" y="73554"/>
                        <a:pt x="119062" y="104775"/>
                        <a:pt x="119062" y="10477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4" name="フリーフォーム: 図形 1123">
                  <a:extLst>
                    <a:ext uri="{FF2B5EF4-FFF2-40B4-BE49-F238E27FC236}">
                      <a16:creationId xmlns:a16="http://schemas.microsoft.com/office/drawing/2014/main" id="{99108761-2D81-4B02-B1D4-E091C81507AA}"/>
                    </a:ext>
                  </a:extLst>
                </p:cNvPr>
                <p:cNvSpPr/>
                <p:nvPr/>
              </p:nvSpPr>
              <p:spPr>
                <a:xfrm>
                  <a:off x="5327650" y="6319838"/>
                  <a:ext cx="820367" cy="221375"/>
                </a:xfrm>
                <a:custGeom>
                  <a:avLst/>
                  <a:gdLst>
                    <a:gd name="connsiteX0" fmla="*/ 0 w 820367"/>
                    <a:gd name="connsiteY0" fmla="*/ 0 h 221375"/>
                    <a:gd name="connsiteX1" fmla="*/ 244475 w 820367"/>
                    <a:gd name="connsiteY1" fmla="*/ 79375 h 221375"/>
                    <a:gd name="connsiteX2" fmla="*/ 82550 w 820367"/>
                    <a:gd name="connsiteY2" fmla="*/ 19050 h 221375"/>
                    <a:gd name="connsiteX3" fmla="*/ 361950 w 820367"/>
                    <a:gd name="connsiteY3" fmla="*/ 88900 h 221375"/>
                    <a:gd name="connsiteX4" fmla="*/ 669925 w 820367"/>
                    <a:gd name="connsiteY4" fmla="*/ 165100 h 221375"/>
                    <a:gd name="connsiteX5" fmla="*/ 508000 w 820367"/>
                    <a:gd name="connsiteY5" fmla="*/ 177800 h 221375"/>
                    <a:gd name="connsiteX6" fmla="*/ 239713 w 820367"/>
                    <a:gd name="connsiteY6" fmla="*/ 180975 h 221375"/>
                    <a:gd name="connsiteX7" fmla="*/ 703263 w 820367"/>
                    <a:gd name="connsiteY7" fmla="*/ 193675 h 221375"/>
                    <a:gd name="connsiteX8" fmla="*/ 817563 w 820367"/>
                    <a:gd name="connsiteY8" fmla="*/ 220662 h 221375"/>
                    <a:gd name="connsiteX9" fmla="*/ 625475 w 820367"/>
                    <a:gd name="connsiteY9" fmla="*/ 161925 h 221375"/>
                    <a:gd name="connsiteX10" fmla="*/ 301625 w 820367"/>
                    <a:gd name="connsiteY10" fmla="*/ 42862 h 221375"/>
                    <a:gd name="connsiteX11" fmla="*/ 265113 w 820367"/>
                    <a:gd name="connsiteY11" fmla="*/ 36512 h 221375"/>
                    <a:gd name="connsiteX12" fmla="*/ 0 w 820367"/>
                    <a:gd name="connsiteY12" fmla="*/ 0 h 221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20367" h="221375">
                      <a:moveTo>
                        <a:pt x="0" y="0"/>
                      </a:moveTo>
                      <a:lnTo>
                        <a:pt x="244475" y="79375"/>
                      </a:lnTo>
                      <a:cubicBezTo>
                        <a:pt x="258233" y="82550"/>
                        <a:pt x="62971" y="17463"/>
                        <a:pt x="82550" y="19050"/>
                      </a:cubicBezTo>
                      <a:cubicBezTo>
                        <a:pt x="102129" y="20637"/>
                        <a:pt x="361950" y="88900"/>
                        <a:pt x="361950" y="88900"/>
                      </a:cubicBezTo>
                      <a:cubicBezTo>
                        <a:pt x="459846" y="113242"/>
                        <a:pt x="645583" y="150283"/>
                        <a:pt x="669925" y="165100"/>
                      </a:cubicBezTo>
                      <a:cubicBezTo>
                        <a:pt x="694267" y="179917"/>
                        <a:pt x="579702" y="175154"/>
                        <a:pt x="508000" y="177800"/>
                      </a:cubicBezTo>
                      <a:cubicBezTo>
                        <a:pt x="436298" y="180446"/>
                        <a:pt x="207169" y="178329"/>
                        <a:pt x="239713" y="180975"/>
                      </a:cubicBezTo>
                      <a:cubicBezTo>
                        <a:pt x="272257" y="183621"/>
                        <a:pt x="606955" y="187061"/>
                        <a:pt x="703263" y="193675"/>
                      </a:cubicBezTo>
                      <a:cubicBezTo>
                        <a:pt x="799571" y="200289"/>
                        <a:pt x="830528" y="225954"/>
                        <a:pt x="817563" y="220662"/>
                      </a:cubicBezTo>
                      <a:cubicBezTo>
                        <a:pt x="804598" y="215370"/>
                        <a:pt x="711465" y="191558"/>
                        <a:pt x="625475" y="161925"/>
                      </a:cubicBezTo>
                      <a:cubicBezTo>
                        <a:pt x="539485" y="132292"/>
                        <a:pt x="361685" y="63764"/>
                        <a:pt x="301625" y="42862"/>
                      </a:cubicBezTo>
                      <a:cubicBezTo>
                        <a:pt x="241565" y="21960"/>
                        <a:pt x="265113" y="36512"/>
                        <a:pt x="265113" y="3651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5" name="フリーフォーム: 図形 1124">
                  <a:extLst>
                    <a:ext uri="{FF2B5EF4-FFF2-40B4-BE49-F238E27FC236}">
                      <a16:creationId xmlns:a16="http://schemas.microsoft.com/office/drawing/2014/main" id="{731844AF-9069-4A4E-B0B0-B0310DFD6B2C}"/>
                    </a:ext>
                  </a:extLst>
                </p:cNvPr>
                <p:cNvSpPr/>
                <p:nvPr/>
              </p:nvSpPr>
              <p:spPr>
                <a:xfrm>
                  <a:off x="5198569" y="6301315"/>
                  <a:ext cx="141591" cy="539741"/>
                </a:xfrm>
                <a:custGeom>
                  <a:avLst/>
                  <a:gdLst>
                    <a:gd name="connsiteX0" fmla="*/ 30656 w 141591"/>
                    <a:gd name="connsiteY0" fmla="*/ 1060 h 539741"/>
                    <a:gd name="connsiteX1" fmla="*/ 62406 w 141591"/>
                    <a:gd name="connsiteY1" fmla="*/ 128060 h 539741"/>
                    <a:gd name="connsiteX2" fmla="*/ 37006 w 141591"/>
                    <a:gd name="connsiteY2" fmla="*/ 234423 h 539741"/>
                    <a:gd name="connsiteX3" fmla="*/ 494 w 141591"/>
                    <a:gd name="connsiteY3" fmla="*/ 329673 h 539741"/>
                    <a:gd name="connsiteX4" fmla="*/ 65581 w 141591"/>
                    <a:gd name="connsiteY4" fmla="*/ 183623 h 539741"/>
                    <a:gd name="connsiteX5" fmla="*/ 5256 w 141591"/>
                    <a:gd name="connsiteY5" fmla="*/ 353485 h 539741"/>
                    <a:gd name="connsiteX6" fmla="*/ 30656 w 141591"/>
                    <a:gd name="connsiteY6" fmla="*/ 413810 h 539741"/>
                    <a:gd name="connsiteX7" fmla="*/ 140194 w 141591"/>
                    <a:gd name="connsiteY7" fmla="*/ 534460 h 539741"/>
                    <a:gd name="connsiteX8" fmla="*/ 87806 w 141591"/>
                    <a:gd name="connsiteY8" fmla="*/ 509060 h 539741"/>
                    <a:gd name="connsiteX9" fmla="*/ 17956 w 141591"/>
                    <a:gd name="connsiteY9" fmla="*/ 426510 h 539741"/>
                    <a:gd name="connsiteX10" fmla="*/ 22719 w 141591"/>
                    <a:gd name="connsiteY10" fmla="*/ 269348 h 539741"/>
                    <a:gd name="connsiteX11" fmla="*/ 33831 w 141591"/>
                    <a:gd name="connsiteY11" fmla="*/ 161398 h 539741"/>
                    <a:gd name="connsiteX12" fmla="*/ 52881 w 141591"/>
                    <a:gd name="connsiteY12" fmla="*/ 72498 h 539741"/>
                    <a:gd name="connsiteX13" fmla="*/ 30656 w 141591"/>
                    <a:gd name="connsiteY13" fmla="*/ 1060 h 539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1591" h="539741">
                      <a:moveTo>
                        <a:pt x="30656" y="1060"/>
                      </a:moveTo>
                      <a:cubicBezTo>
                        <a:pt x="32244" y="10320"/>
                        <a:pt x="61348" y="89166"/>
                        <a:pt x="62406" y="128060"/>
                      </a:cubicBezTo>
                      <a:cubicBezTo>
                        <a:pt x="63464" y="166954"/>
                        <a:pt x="47325" y="200821"/>
                        <a:pt x="37006" y="234423"/>
                      </a:cubicBezTo>
                      <a:cubicBezTo>
                        <a:pt x="26687" y="268025"/>
                        <a:pt x="-4269" y="338140"/>
                        <a:pt x="494" y="329673"/>
                      </a:cubicBezTo>
                      <a:cubicBezTo>
                        <a:pt x="5257" y="321206"/>
                        <a:pt x="64787" y="179654"/>
                        <a:pt x="65581" y="183623"/>
                      </a:cubicBezTo>
                      <a:cubicBezTo>
                        <a:pt x="66375" y="187592"/>
                        <a:pt x="11077" y="315121"/>
                        <a:pt x="5256" y="353485"/>
                      </a:cubicBezTo>
                      <a:cubicBezTo>
                        <a:pt x="-565" y="391849"/>
                        <a:pt x="8166" y="383648"/>
                        <a:pt x="30656" y="413810"/>
                      </a:cubicBezTo>
                      <a:cubicBezTo>
                        <a:pt x="53146" y="443973"/>
                        <a:pt x="130669" y="518585"/>
                        <a:pt x="140194" y="534460"/>
                      </a:cubicBezTo>
                      <a:cubicBezTo>
                        <a:pt x="149719" y="550335"/>
                        <a:pt x="108179" y="527052"/>
                        <a:pt x="87806" y="509060"/>
                      </a:cubicBezTo>
                      <a:cubicBezTo>
                        <a:pt x="67433" y="491068"/>
                        <a:pt x="28804" y="466462"/>
                        <a:pt x="17956" y="426510"/>
                      </a:cubicBezTo>
                      <a:cubicBezTo>
                        <a:pt x="7108" y="386558"/>
                        <a:pt x="20073" y="313533"/>
                        <a:pt x="22719" y="269348"/>
                      </a:cubicBezTo>
                      <a:cubicBezTo>
                        <a:pt x="25365" y="225163"/>
                        <a:pt x="28804" y="194206"/>
                        <a:pt x="33831" y="161398"/>
                      </a:cubicBezTo>
                      <a:cubicBezTo>
                        <a:pt x="38858" y="128590"/>
                        <a:pt x="54204" y="99485"/>
                        <a:pt x="52881" y="72498"/>
                      </a:cubicBezTo>
                      <a:cubicBezTo>
                        <a:pt x="51558" y="45511"/>
                        <a:pt x="29068" y="-8200"/>
                        <a:pt x="30656" y="106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6" name="フリーフォーム: 図形 1125">
                  <a:extLst>
                    <a:ext uri="{FF2B5EF4-FFF2-40B4-BE49-F238E27FC236}">
                      <a16:creationId xmlns:a16="http://schemas.microsoft.com/office/drawing/2014/main" id="{564036B2-A233-4845-AD24-52BBA2A3E764}"/>
                    </a:ext>
                  </a:extLst>
                </p:cNvPr>
                <p:cNvSpPr/>
                <p:nvPr/>
              </p:nvSpPr>
              <p:spPr>
                <a:xfrm>
                  <a:off x="5240097" y="6276907"/>
                  <a:ext cx="82821" cy="502082"/>
                </a:xfrm>
                <a:custGeom>
                  <a:avLst/>
                  <a:gdLst>
                    <a:gd name="connsiteX0" fmla="*/ 54216 w 82821"/>
                    <a:gd name="connsiteY0" fmla="*/ 68 h 502082"/>
                    <a:gd name="connsiteX1" fmla="*/ 74853 w 82821"/>
                    <a:gd name="connsiteY1" fmla="*/ 188981 h 502082"/>
                    <a:gd name="connsiteX2" fmla="*/ 22466 w 82821"/>
                    <a:gd name="connsiteY2" fmla="*/ 319156 h 502082"/>
                    <a:gd name="connsiteX3" fmla="*/ 82791 w 82821"/>
                    <a:gd name="connsiteY3" fmla="*/ 173106 h 502082"/>
                    <a:gd name="connsiteX4" fmla="*/ 12941 w 82821"/>
                    <a:gd name="connsiteY4" fmla="*/ 350906 h 502082"/>
                    <a:gd name="connsiteX5" fmla="*/ 66916 w 82821"/>
                    <a:gd name="connsiteY5" fmla="*/ 500131 h 502082"/>
                    <a:gd name="connsiteX6" fmla="*/ 17703 w 82821"/>
                    <a:gd name="connsiteY6" fmla="*/ 430281 h 502082"/>
                    <a:gd name="connsiteX7" fmla="*/ 1828 w 82821"/>
                    <a:gd name="connsiteY7" fmla="*/ 346143 h 502082"/>
                    <a:gd name="connsiteX8" fmla="*/ 55803 w 82821"/>
                    <a:gd name="connsiteY8" fmla="*/ 300106 h 502082"/>
                    <a:gd name="connsiteX9" fmla="*/ 78028 w 82821"/>
                    <a:gd name="connsiteY9" fmla="*/ 168343 h 502082"/>
                    <a:gd name="connsiteX10" fmla="*/ 54216 w 82821"/>
                    <a:gd name="connsiteY10" fmla="*/ 68 h 502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821" h="502082">
                      <a:moveTo>
                        <a:pt x="54216" y="68"/>
                      </a:moveTo>
                      <a:cubicBezTo>
                        <a:pt x="53687" y="3508"/>
                        <a:pt x="80145" y="135800"/>
                        <a:pt x="74853" y="188981"/>
                      </a:cubicBezTo>
                      <a:cubicBezTo>
                        <a:pt x="69561" y="242162"/>
                        <a:pt x="21143" y="321802"/>
                        <a:pt x="22466" y="319156"/>
                      </a:cubicBezTo>
                      <a:cubicBezTo>
                        <a:pt x="23789" y="316510"/>
                        <a:pt x="84378" y="167814"/>
                        <a:pt x="82791" y="173106"/>
                      </a:cubicBezTo>
                      <a:cubicBezTo>
                        <a:pt x="81204" y="178398"/>
                        <a:pt x="15587" y="296402"/>
                        <a:pt x="12941" y="350906"/>
                      </a:cubicBezTo>
                      <a:cubicBezTo>
                        <a:pt x="10295" y="405410"/>
                        <a:pt x="66122" y="486902"/>
                        <a:pt x="66916" y="500131"/>
                      </a:cubicBezTo>
                      <a:cubicBezTo>
                        <a:pt x="67710" y="513360"/>
                        <a:pt x="28551" y="455946"/>
                        <a:pt x="17703" y="430281"/>
                      </a:cubicBezTo>
                      <a:cubicBezTo>
                        <a:pt x="6855" y="404616"/>
                        <a:pt x="-4522" y="367839"/>
                        <a:pt x="1828" y="346143"/>
                      </a:cubicBezTo>
                      <a:cubicBezTo>
                        <a:pt x="8178" y="324447"/>
                        <a:pt x="43103" y="329739"/>
                        <a:pt x="55803" y="300106"/>
                      </a:cubicBezTo>
                      <a:cubicBezTo>
                        <a:pt x="68503" y="270473"/>
                        <a:pt x="78292" y="213587"/>
                        <a:pt x="78028" y="168343"/>
                      </a:cubicBezTo>
                      <a:cubicBezTo>
                        <a:pt x="77764" y="123099"/>
                        <a:pt x="54745" y="-3372"/>
                        <a:pt x="54216" y="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7" name="フリーフォーム: 図形 1126">
                  <a:extLst>
                    <a:ext uri="{FF2B5EF4-FFF2-40B4-BE49-F238E27FC236}">
                      <a16:creationId xmlns:a16="http://schemas.microsoft.com/office/drawing/2014/main" id="{BA0D9CAD-0D92-4F71-A0D7-7BE189E546E2}"/>
                    </a:ext>
                  </a:extLst>
                </p:cNvPr>
                <p:cNvSpPr/>
                <p:nvPr/>
              </p:nvSpPr>
              <p:spPr>
                <a:xfrm>
                  <a:off x="5292500" y="6633456"/>
                  <a:ext cx="381405" cy="258092"/>
                </a:xfrm>
                <a:custGeom>
                  <a:avLst/>
                  <a:gdLst>
                    <a:gd name="connsiteX0" fmla="*/ 1813 w 381405"/>
                    <a:gd name="connsiteY0" fmla="*/ 2294 h 258092"/>
                    <a:gd name="connsiteX1" fmla="*/ 93888 w 381405"/>
                    <a:gd name="connsiteY1" fmla="*/ 151519 h 258092"/>
                    <a:gd name="connsiteX2" fmla="*/ 49438 w 381405"/>
                    <a:gd name="connsiteY2" fmla="*/ 94369 h 258092"/>
                    <a:gd name="connsiteX3" fmla="*/ 149450 w 381405"/>
                    <a:gd name="connsiteY3" fmla="*/ 192794 h 258092"/>
                    <a:gd name="connsiteX4" fmla="*/ 224063 w 381405"/>
                    <a:gd name="connsiteY4" fmla="*/ 216607 h 258092"/>
                    <a:gd name="connsiteX5" fmla="*/ 381225 w 381405"/>
                    <a:gd name="connsiteY5" fmla="*/ 257882 h 258092"/>
                    <a:gd name="connsiteX6" fmla="*/ 190725 w 381405"/>
                    <a:gd name="connsiteY6" fmla="*/ 197557 h 258092"/>
                    <a:gd name="connsiteX7" fmla="*/ 17688 w 381405"/>
                    <a:gd name="connsiteY7" fmla="*/ 197557 h 258092"/>
                    <a:gd name="connsiteX8" fmla="*/ 101825 w 381405"/>
                    <a:gd name="connsiteY8" fmla="*/ 176919 h 258092"/>
                    <a:gd name="connsiteX9" fmla="*/ 71663 w 381405"/>
                    <a:gd name="connsiteY9" fmla="*/ 129294 h 258092"/>
                    <a:gd name="connsiteX10" fmla="*/ 35150 w 381405"/>
                    <a:gd name="connsiteY10" fmla="*/ 64207 h 258092"/>
                    <a:gd name="connsiteX11" fmla="*/ 1813 w 381405"/>
                    <a:gd name="connsiteY11" fmla="*/ 2294 h 25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1405" h="258092">
                      <a:moveTo>
                        <a:pt x="1813" y="2294"/>
                      </a:moveTo>
                      <a:cubicBezTo>
                        <a:pt x="11603" y="16846"/>
                        <a:pt x="85951" y="136173"/>
                        <a:pt x="93888" y="151519"/>
                      </a:cubicBezTo>
                      <a:cubicBezTo>
                        <a:pt x="101825" y="166865"/>
                        <a:pt x="40178" y="87490"/>
                        <a:pt x="49438" y="94369"/>
                      </a:cubicBezTo>
                      <a:cubicBezTo>
                        <a:pt x="58698" y="101248"/>
                        <a:pt x="120346" y="172421"/>
                        <a:pt x="149450" y="192794"/>
                      </a:cubicBezTo>
                      <a:cubicBezTo>
                        <a:pt x="178554" y="213167"/>
                        <a:pt x="224063" y="216607"/>
                        <a:pt x="224063" y="216607"/>
                      </a:cubicBezTo>
                      <a:cubicBezTo>
                        <a:pt x="262692" y="227455"/>
                        <a:pt x="386781" y="261057"/>
                        <a:pt x="381225" y="257882"/>
                      </a:cubicBezTo>
                      <a:cubicBezTo>
                        <a:pt x="375669" y="254707"/>
                        <a:pt x="251314" y="207611"/>
                        <a:pt x="190725" y="197557"/>
                      </a:cubicBezTo>
                      <a:cubicBezTo>
                        <a:pt x="130136" y="187503"/>
                        <a:pt x="17688" y="197557"/>
                        <a:pt x="17688" y="197557"/>
                      </a:cubicBezTo>
                      <a:cubicBezTo>
                        <a:pt x="2871" y="194117"/>
                        <a:pt x="92829" y="188296"/>
                        <a:pt x="101825" y="176919"/>
                      </a:cubicBezTo>
                      <a:cubicBezTo>
                        <a:pt x="110821" y="165542"/>
                        <a:pt x="82776" y="148079"/>
                        <a:pt x="71663" y="129294"/>
                      </a:cubicBezTo>
                      <a:cubicBezTo>
                        <a:pt x="60551" y="110509"/>
                        <a:pt x="45733" y="81934"/>
                        <a:pt x="35150" y="64207"/>
                      </a:cubicBezTo>
                      <a:cubicBezTo>
                        <a:pt x="24567" y="46480"/>
                        <a:pt x="-7977" y="-12258"/>
                        <a:pt x="1813" y="229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8" name="フリーフォーム: 図形 1127">
                  <a:extLst>
                    <a:ext uri="{FF2B5EF4-FFF2-40B4-BE49-F238E27FC236}">
                      <a16:creationId xmlns:a16="http://schemas.microsoft.com/office/drawing/2014/main" id="{03930A80-24C8-4E94-9C65-C3E6A1030178}"/>
                    </a:ext>
                  </a:extLst>
                </p:cNvPr>
                <p:cNvSpPr/>
                <p:nvPr/>
              </p:nvSpPr>
              <p:spPr>
                <a:xfrm>
                  <a:off x="5005388" y="6296789"/>
                  <a:ext cx="306417" cy="91420"/>
                </a:xfrm>
                <a:custGeom>
                  <a:avLst/>
                  <a:gdLst>
                    <a:gd name="connsiteX0" fmla="*/ 0 w 306417"/>
                    <a:gd name="connsiteY0" fmla="*/ 91311 h 91420"/>
                    <a:gd name="connsiteX1" fmla="*/ 139700 w 306417"/>
                    <a:gd name="connsiteY1" fmla="*/ 38924 h 91420"/>
                    <a:gd name="connsiteX2" fmla="*/ 304800 w 306417"/>
                    <a:gd name="connsiteY2" fmla="*/ 2411 h 91420"/>
                    <a:gd name="connsiteX3" fmla="*/ 219075 w 306417"/>
                    <a:gd name="connsiteY3" fmla="*/ 8761 h 91420"/>
                    <a:gd name="connsiteX4" fmla="*/ 139700 w 306417"/>
                    <a:gd name="connsiteY4" fmla="*/ 51624 h 91420"/>
                    <a:gd name="connsiteX5" fmla="*/ 0 w 306417"/>
                    <a:gd name="connsiteY5" fmla="*/ 91311 h 91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6417" h="91420">
                      <a:moveTo>
                        <a:pt x="0" y="91311"/>
                      </a:moveTo>
                      <a:cubicBezTo>
                        <a:pt x="0" y="89194"/>
                        <a:pt x="88900" y="53741"/>
                        <a:pt x="139700" y="38924"/>
                      </a:cubicBezTo>
                      <a:cubicBezTo>
                        <a:pt x="190500" y="24107"/>
                        <a:pt x="291571" y="7438"/>
                        <a:pt x="304800" y="2411"/>
                      </a:cubicBezTo>
                      <a:cubicBezTo>
                        <a:pt x="318029" y="-2616"/>
                        <a:pt x="246592" y="559"/>
                        <a:pt x="219075" y="8761"/>
                      </a:cubicBezTo>
                      <a:cubicBezTo>
                        <a:pt x="191558" y="16963"/>
                        <a:pt x="173567" y="38924"/>
                        <a:pt x="139700" y="51624"/>
                      </a:cubicBezTo>
                      <a:cubicBezTo>
                        <a:pt x="105833" y="64324"/>
                        <a:pt x="0" y="93428"/>
                        <a:pt x="0" y="913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9" name="フリーフォーム: 図形 1128">
                  <a:extLst>
                    <a:ext uri="{FF2B5EF4-FFF2-40B4-BE49-F238E27FC236}">
                      <a16:creationId xmlns:a16="http://schemas.microsoft.com/office/drawing/2014/main" id="{F8CCD77A-0DED-4BE1-9DB7-3C253BAD0C24}"/>
                    </a:ext>
                  </a:extLst>
                </p:cNvPr>
                <p:cNvSpPr/>
                <p:nvPr/>
              </p:nvSpPr>
              <p:spPr>
                <a:xfrm>
                  <a:off x="4911253" y="6296390"/>
                  <a:ext cx="329904" cy="109188"/>
                </a:xfrm>
                <a:custGeom>
                  <a:avLst/>
                  <a:gdLst>
                    <a:gd name="connsiteX0" fmla="*/ 472 w 329904"/>
                    <a:gd name="connsiteY0" fmla="*/ 109173 h 109188"/>
                    <a:gd name="connsiteX1" fmla="*/ 152872 w 329904"/>
                    <a:gd name="connsiteY1" fmla="*/ 58373 h 109188"/>
                    <a:gd name="connsiteX2" fmla="*/ 327497 w 329904"/>
                    <a:gd name="connsiteY2" fmla="*/ 2810 h 109188"/>
                    <a:gd name="connsiteX3" fmla="*/ 244947 w 329904"/>
                    <a:gd name="connsiteY3" fmla="*/ 13923 h 109188"/>
                    <a:gd name="connsiteX4" fmla="*/ 110010 w 329904"/>
                    <a:gd name="connsiteY4" fmla="*/ 63135 h 109188"/>
                    <a:gd name="connsiteX5" fmla="*/ 472 w 329904"/>
                    <a:gd name="connsiteY5" fmla="*/ 109173 h 109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9904" h="109188">
                      <a:moveTo>
                        <a:pt x="472" y="109173"/>
                      </a:moveTo>
                      <a:cubicBezTo>
                        <a:pt x="7616" y="108379"/>
                        <a:pt x="152872" y="58373"/>
                        <a:pt x="152872" y="58373"/>
                      </a:cubicBezTo>
                      <a:cubicBezTo>
                        <a:pt x="207376" y="40646"/>
                        <a:pt x="312151" y="10218"/>
                        <a:pt x="327497" y="2810"/>
                      </a:cubicBezTo>
                      <a:cubicBezTo>
                        <a:pt x="342843" y="-4598"/>
                        <a:pt x="281195" y="3869"/>
                        <a:pt x="244947" y="13923"/>
                      </a:cubicBezTo>
                      <a:cubicBezTo>
                        <a:pt x="208699" y="23977"/>
                        <a:pt x="151020" y="46996"/>
                        <a:pt x="110010" y="63135"/>
                      </a:cubicBezTo>
                      <a:cubicBezTo>
                        <a:pt x="69000" y="79274"/>
                        <a:pt x="-6672" y="109967"/>
                        <a:pt x="472" y="10917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0" name="フリーフォーム: 図形 1129">
                  <a:extLst>
                    <a:ext uri="{FF2B5EF4-FFF2-40B4-BE49-F238E27FC236}">
                      <a16:creationId xmlns:a16="http://schemas.microsoft.com/office/drawing/2014/main" id="{81D9BAE7-EAF9-41E7-B38D-A9DCFAE5BD7C}"/>
                    </a:ext>
                  </a:extLst>
                </p:cNvPr>
                <p:cNvSpPr/>
                <p:nvPr/>
              </p:nvSpPr>
              <p:spPr>
                <a:xfrm>
                  <a:off x="4896847" y="6397478"/>
                  <a:ext cx="219095" cy="234648"/>
                </a:xfrm>
                <a:custGeom>
                  <a:avLst/>
                  <a:gdLst>
                    <a:gd name="connsiteX0" fmla="*/ 111716 w 219095"/>
                    <a:gd name="connsiteY0" fmla="*/ 147 h 234648"/>
                    <a:gd name="connsiteX1" fmla="*/ 199028 w 219095"/>
                    <a:gd name="connsiteY1" fmla="*/ 133497 h 234648"/>
                    <a:gd name="connsiteX2" fmla="*/ 175216 w 219095"/>
                    <a:gd name="connsiteY2" fmla="*/ 77935 h 234648"/>
                    <a:gd name="connsiteX3" fmla="*/ 206966 w 219095"/>
                    <a:gd name="connsiteY3" fmla="*/ 163660 h 234648"/>
                    <a:gd name="connsiteX4" fmla="*/ 197441 w 219095"/>
                    <a:gd name="connsiteY4" fmla="*/ 233510 h 234648"/>
                    <a:gd name="connsiteX5" fmla="*/ 170453 w 219095"/>
                    <a:gd name="connsiteY5" fmla="*/ 203347 h 234648"/>
                    <a:gd name="connsiteX6" fmla="*/ 97428 w 219095"/>
                    <a:gd name="connsiteY6" fmla="*/ 155722 h 234648"/>
                    <a:gd name="connsiteX7" fmla="*/ 591 w 219095"/>
                    <a:gd name="connsiteY7" fmla="*/ 71585 h 234648"/>
                    <a:gd name="connsiteX8" fmla="*/ 62503 w 219095"/>
                    <a:gd name="connsiteY8" fmla="*/ 144610 h 234648"/>
                    <a:gd name="connsiteX9" fmla="*/ 176803 w 219095"/>
                    <a:gd name="connsiteY9" fmla="*/ 225572 h 234648"/>
                    <a:gd name="connsiteX10" fmla="*/ 202203 w 219095"/>
                    <a:gd name="connsiteY10" fmla="*/ 216047 h 234648"/>
                    <a:gd name="connsiteX11" fmla="*/ 216491 w 219095"/>
                    <a:gd name="connsiteY11" fmla="*/ 163660 h 234648"/>
                    <a:gd name="connsiteX12" fmla="*/ 111716 w 219095"/>
                    <a:gd name="connsiteY12" fmla="*/ 147 h 234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9095" h="234648">
                      <a:moveTo>
                        <a:pt x="111716" y="147"/>
                      </a:moveTo>
                      <a:cubicBezTo>
                        <a:pt x="108806" y="-4880"/>
                        <a:pt x="188445" y="120532"/>
                        <a:pt x="199028" y="133497"/>
                      </a:cubicBezTo>
                      <a:cubicBezTo>
                        <a:pt x="209611" y="146462"/>
                        <a:pt x="173893" y="72908"/>
                        <a:pt x="175216" y="77935"/>
                      </a:cubicBezTo>
                      <a:cubicBezTo>
                        <a:pt x="176539" y="82962"/>
                        <a:pt x="203262" y="137731"/>
                        <a:pt x="206966" y="163660"/>
                      </a:cubicBezTo>
                      <a:cubicBezTo>
                        <a:pt x="210670" y="189589"/>
                        <a:pt x="203527" y="226895"/>
                        <a:pt x="197441" y="233510"/>
                      </a:cubicBezTo>
                      <a:cubicBezTo>
                        <a:pt x="191355" y="240125"/>
                        <a:pt x="187122" y="216312"/>
                        <a:pt x="170453" y="203347"/>
                      </a:cubicBezTo>
                      <a:cubicBezTo>
                        <a:pt x="153784" y="190382"/>
                        <a:pt x="125738" y="177682"/>
                        <a:pt x="97428" y="155722"/>
                      </a:cubicBezTo>
                      <a:cubicBezTo>
                        <a:pt x="69118" y="133762"/>
                        <a:pt x="6412" y="73437"/>
                        <a:pt x="591" y="71585"/>
                      </a:cubicBezTo>
                      <a:cubicBezTo>
                        <a:pt x="-5230" y="69733"/>
                        <a:pt x="33134" y="118946"/>
                        <a:pt x="62503" y="144610"/>
                      </a:cubicBezTo>
                      <a:cubicBezTo>
                        <a:pt x="91872" y="170274"/>
                        <a:pt x="153520" y="213666"/>
                        <a:pt x="176803" y="225572"/>
                      </a:cubicBezTo>
                      <a:cubicBezTo>
                        <a:pt x="200086" y="237478"/>
                        <a:pt x="195588" y="226366"/>
                        <a:pt x="202203" y="216047"/>
                      </a:cubicBezTo>
                      <a:cubicBezTo>
                        <a:pt x="208818" y="205728"/>
                        <a:pt x="225487" y="197527"/>
                        <a:pt x="216491" y="163660"/>
                      </a:cubicBezTo>
                      <a:cubicBezTo>
                        <a:pt x="207495" y="129793"/>
                        <a:pt x="114626" y="5174"/>
                        <a:pt x="111716" y="1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1" name="フリーフォーム: 図形 1130">
                  <a:extLst>
                    <a:ext uri="{FF2B5EF4-FFF2-40B4-BE49-F238E27FC236}">
                      <a16:creationId xmlns:a16="http://schemas.microsoft.com/office/drawing/2014/main" id="{383AC8B1-084A-4149-B354-0484E0A04763}"/>
                    </a:ext>
                  </a:extLst>
                </p:cNvPr>
                <p:cNvSpPr/>
                <p:nvPr/>
              </p:nvSpPr>
              <p:spPr>
                <a:xfrm>
                  <a:off x="4771905" y="6418263"/>
                  <a:ext cx="263709" cy="139772"/>
                </a:xfrm>
                <a:custGeom>
                  <a:avLst/>
                  <a:gdLst>
                    <a:gd name="connsiteX0" fmla="*/ 263645 w 263709"/>
                    <a:gd name="connsiteY0" fmla="*/ 6350 h 139772"/>
                    <a:gd name="connsiteX1" fmla="*/ 181095 w 263709"/>
                    <a:gd name="connsiteY1" fmla="*/ 1587 h 139772"/>
                    <a:gd name="connsiteX2" fmla="*/ 141408 w 263709"/>
                    <a:gd name="connsiteY2" fmla="*/ 14287 h 139772"/>
                    <a:gd name="connsiteX3" fmla="*/ 136645 w 263709"/>
                    <a:gd name="connsiteY3" fmla="*/ 50800 h 139772"/>
                    <a:gd name="connsiteX4" fmla="*/ 150933 w 263709"/>
                    <a:gd name="connsiteY4" fmla="*/ 139700 h 139772"/>
                    <a:gd name="connsiteX5" fmla="*/ 125533 w 263709"/>
                    <a:gd name="connsiteY5" fmla="*/ 34925 h 139772"/>
                    <a:gd name="connsiteX6" fmla="*/ 89020 w 263709"/>
                    <a:gd name="connsiteY6" fmla="*/ 31750 h 139772"/>
                    <a:gd name="connsiteX7" fmla="*/ 120 w 263709"/>
                    <a:gd name="connsiteY7" fmla="*/ 33337 h 139772"/>
                    <a:gd name="connsiteX8" fmla="*/ 109658 w 263709"/>
                    <a:gd name="connsiteY8" fmla="*/ 14287 h 139772"/>
                    <a:gd name="connsiteX9" fmla="*/ 166808 w 263709"/>
                    <a:gd name="connsiteY9" fmla="*/ 0 h 139772"/>
                    <a:gd name="connsiteX10" fmla="*/ 263645 w 263709"/>
                    <a:gd name="connsiteY10" fmla="*/ 6350 h 139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3709" h="139772">
                      <a:moveTo>
                        <a:pt x="263645" y="6350"/>
                      </a:moveTo>
                      <a:cubicBezTo>
                        <a:pt x="266026" y="6614"/>
                        <a:pt x="201468" y="264"/>
                        <a:pt x="181095" y="1587"/>
                      </a:cubicBezTo>
                      <a:cubicBezTo>
                        <a:pt x="160722" y="2910"/>
                        <a:pt x="148816" y="6085"/>
                        <a:pt x="141408" y="14287"/>
                      </a:cubicBezTo>
                      <a:cubicBezTo>
                        <a:pt x="134000" y="22489"/>
                        <a:pt x="135058" y="29898"/>
                        <a:pt x="136645" y="50800"/>
                      </a:cubicBezTo>
                      <a:cubicBezTo>
                        <a:pt x="138232" y="71702"/>
                        <a:pt x="152785" y="142346"/>
                        <a:pt x="150933" y="139700"/>
                      </a:cubicBezTo>
                      <a:cubicBezTo>
                        <a:pt x="149081" y="137054"/>
                        <a:pt x="135852" y="52917"/>
                        <a:pt x="125533" y="34925"/>
                      </a:cubicBezTo>
                      <a:cubicBezTo>
                        <a:pt x="115214" y="16933"/>
                        <a:pt x="89020" y="31750"/>
                        <a:pt x="89020" y="31750"/>
                      </a:cubicBezTo>
                      <a:cubicBezTo>
                        <a:pt x="68118" y="31485"/>
                        <a:pt x="-3320" y="36248"/>
                        <a:pt x="120" y="33337"/>
                      </a:cubicBezTo>
                      <a:cubicBezTo>
                        <a:pt x="3560" y="30427"/>
                        <a:pt x="81877" y="19843"/>
                        <a:pt x="109658" y="14287"/>
                      </a:cubicBezTo>
                      <a:cubicBezTo>
                        <a:pt x="137439" y="8731"/>
                        <a:pt x="143525" y="0"/>
                        <a:pt x="166808" y="0"/>
                      </a:cubicBezTo>
                      <a:cubicBezTo>
                        <a:pt x="190091" y="0"/>
                        <a:pt x="261264" y="6086"/>
                        <a:pt x="263645" y="63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2" name="フリーフォーム: 図形 1131">
                  <a:extLst>
                    <a:ext uri="{FF2B5EF4-FFF2-40B4-BE49-F238E27FC236}">
                      <a16:creationId xmlns:a16="http://schemas.microsoft.com/office/drawing/2014/main" id="{C58A64AE-5AF2-438D-92A4-146E11160981}"/>
                    </a:ext>
                  </a:extLst>
                </p:cNvPr>
                <p:cNvSpPr/>
                <p:nvPr/>
              </p:nvSpPr>
              <p:spPr>
                <a:xfrm>
                  <a:off x="4652963" y="6526213"/>
                  <a:ext cx="711686" cy="336304"/>
                </a:xfrm>
                <a:custGeom>
                  <a:avLst/>
                  <a:gdLst>
                    <a:gd name="connsiteX0" fmla="*/ 0 w 711686"/>
                    <a:gd name="connsiteY0" fmla="*/ 0 h 336304"/>
                    <a:gd name="connsiteX1" fmla="*/ 276225 w 711686"/>
                    <a:gd name="connsiteY1" fmla="*/ 125412 h 336304"/>
                    <a:gd name="connsiteX2" fmla="*/ 171450 w 711686"/>
                    <a:gd name="connsiteY2" fmla="*/ 58737 h 336304"/>
                    <a:gd name="connsiteX3" fmla="*/ 244475 w 711686"/>
                    <a:gd name="connsiteY3" fmla="*/ 85725 h 336304"/>
                    <a:gd name="connsiteX4" fmla="*/ 561975 w 711686"/>
                    <a:gd name="connsiteY4" fmla="*/ 322262 h 336304"/>
                    <a:gd name="connsiteX5" fmla="*/ 711200 w 711686"/>
                    <a:gd name="connsiteY5" fmla="*/ 309562 h 336304"/>
                    <a:gd name="connsiteX6" fmla="*/ 606425 w 711686"/>
                    <a:gd name="connsiteY6" fmla="*/ 314325 h 336304"/>
                    <a:gd name="connsiteX7" fmla="*/ 512762 w 711686"/>
                    <a:gd name="connsiteY7" fmla="*/ 273050 h 336304"/>
                    <a:gd name="connsiteX8" fmla="*/ 214312 w 711686"/>
                    <a:gd name="connsiteY8" fmla="*/ 95250 h 336304"/>
                    <a:gd name="connsiteX9" fmla="*/ 219075 w 711686"/>
                    <a:gd name="connsiteY9" fmla="*/ 96837 h 336304"/>
                    <a:gd name="connsiteX10" fmla="*/ 0 w 711686"/>
                    <a:gd name="connsiteY10" fmla="*/ 0 h 336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11686" h="336304">
                      <a:moveTo>
                        <a:pt x="0" y="0"/>
                      </a:moveTo>
                      <a:cubicBezTo>
                        <a:pt x="123825" y="57811"/>
                        <a:pt x="247650" y="115623"/>
                        <a:pt x="276225" y="125412"/>
                      </a:cubicBezTo>
                      <a:cubicBezTo>
                        <a:pt x="304800" y="135201"/>
                        <a:pt x="176742" y="65351"/>
                        <a:pt x="171450" y="58737"/>
                      </a:cubicBezTo>
                      <a:cubicBezTo>
                        <a:pt x="166158" y="52123"/>
                        <a:pt x="179388" y="41804"/>
                        <a:pt x="244475" y="85725"/>
                      </a:cubicBezTo>
                      <a:cubicBezTo>
                        <a:pt x="309563" y="129646"/>
                        <a:pt x="484188" y="284956"/>
                        <a:pt x="561975" y="322262"/>
                      </a:cubicBezTo>
                      <a:cubicBezTo>
                        <a:pt x="639762" y="359568"/>
                        <a:pt x="703792" y="310885"/>
                        <a:pt x="711200" y="309562"/>
                      </a:cubicBezTo>
                      <a:cubicBezTo>
                        <a:pt x="718608" y="308239"/>
                        <a:pt x="639498" y="320410"/>
                        <a:pt x="606425" y="314325"/>
                      </a:cubicBezTo>
                      <a:cubicBezTo>
                        <a:pt x="573352" y="308240"/>
                        <a:pt x="578114" y="309562"/>
                        <a:pt x="512762" y="273050"/>
                      </a:cubicBezTo>
                      <a:cubicBezTo>
                        <a:pt x="447410" y="236538"/>
                        <a:pt x="263260" y="124619"/>
                        <a:pt x="214312" y="95250"/>
                      </a:cubicBezTo>
                      <a:cubicBezTo>
                        <a:pt x="165364" y="65881"/>
                        <a:pt x="219075" y="96837"/>
                        <a:pt x="219075" y="9683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3" name="フリーフォーム: 図形 1132">
                  <a:extLst>
                    <a:ext uri="{FF2B5EF4-FFF2-40B4-BE49-F238E27FC236}">
                      <a16:creationId xmlns:a16="http://schemas.microsoft.com/office/drawing/2014/main" id="{A7EC2F92-A284-45BC-BB6D-9E7171C34597}"/>
                    </a:ext>
                  </a:extLst>
                </p:cNvPr>
                <p:cNvSpPr/>
                <p:nvPr/>
              </p:nvSpPr>
              <p:spPr>
                <a:xfrm>
                  <a:off x="5050916" y="6394168"/>
                  <a:ext cx="158119" cy="321085"/>
                </a:xfrm>
                <a:custGeom>
                  <a:avLst/>
                  <a:gdLst>
                    <a:gd name="connsiteX0" fmla="*/ 509 w 158119"/>
                    <a:gd name="connsiteY0" fmla="*/ 282 h 321085"/>
                    <a:gd name="connsiteX1" fmla="*/ 78297 w 158119"/>
                    <a:gd name="connsiteY1" fmla="*/ 108232 h 321085"/>
                    <a:gd name="connsiteX2" fmla="*/ 89409 w 158119"/>
                    <a:gd name="connsiteY2" fmla="*/ 120932 h 321085"/>
                    <a:gd name="connsiteX3" fmla="*/ 51309 w 158119"/>
                    <a:gd name="connsiteY3" fmla="*/ 68545 h 321085"/>
                    <a:gd name="connsiteX4" fmla="*/ 90997 w 158119"/>
                    <a:gd name="connsiteY4" fmla="*/ 128870 h 321085"/>
                    <a:gd name="connsiteX5" fmla="*/ 116397 w 158119"/>
                    <a:gd name="connsiteY5" fmla="*/ 166970 h 321085"/>
                    <a:gd name="connsiteX6" fmla="*/ 121159 w 158119"/>
                    <a:gd name="connsiteY6" fmla="*/ 219357 h 321085"/>
                    <a:gd name="connsiteX7" fmla="*/ 157672 w 158119"/>
                    <a:gd name="connsiteY7" fmla="*/ 320957 h 321085"/>
                    <a:gd name="connsiteX8" fmla="*/ 140209 w 158119"/>
                    <a:gd name="connsiteY8" fmla="*/ 238407 h 321085"/>
                    <a:gd name="connsiteX9" fmla="*/ 121159 w 158119"/>
                    <a:gd name="connsiteY9" fmla="*/ 144745 h 321085"/>
                    <a:gd name="connsiteX10" fmla="*/ 509 w 158119"/>
                    <a:gd name="connsiteY10" fmla="*/ 282 h 32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8119" h="321085">
                      <a:moveTo>
                        <a:pt x="509" y="282"/>
                      </a:moveTo>
                      <a:cubicBezTo>
                        <a:pt x="-6635" y="-5803"/>
                        <a:pt x="63480" y="88124"/>
                        <a:pt x="78297" y="108232"/>
                      </a:cubicBezTo>
                      <a:cubicBezTo>
                        <a:pt x="93114" y="128340"/>
                        <a:pt x="93907" y="127546"/>
                        <a:pt x="89409" y="120932"/>
                      </a:cubicBezTo>
                      <a:cubicBezTo>
                        <a:pt x="84911" y="114318"/>
                        <a:pt x="51044" y="67222"/>
                        <a:pt x="51309" y="68545"/>
                      </a:cubicBezTo>
                      <a:cubicBezTo>
                        <a:pt x="51574" y="69868"/>
                        <a:pt x="80149" y="112466"/>
                        <a:pt x="90997" y="128870"/>
                      </a:cubicBezTo>
                      <a:cubicBezTo>
                        <a:pt x="101845" y="145274"/>
                        <a:pt x="111370" y="151889"/>
                        <a:pt x="116397" y="166970"/>
                      </a:cubicBezTo>
                      <a:cubicBezTo>
                        <a:pt x="121424" y="182051"/>
                        <a:pt x="114280" y="193693"/>
                        <a:pt x="121159" y="219357"/>
                      </a:cubicBezTo>
                      <a:cubicBezTo>
                        <a:pt x="128038" y="245021"/>
                        <a:pt x="154497" y="317782"/>
                        <a:pt x="157672" y="320957"/>
                      </a:cubicBezTo>
                      <a:cubicBezTo>
                        <a:pt x="160847" y="324132"/>
                        <a:pt x="146294" y="267776"/>
                        <a:pt x="140209" y="238407"/>
                      </a:cubicBezTo>
                      <a:cubicBezTo>
                        <a:pt x="134124" y="209038"/>
                        <a:pt x="140209" y="184168"/>
                        <a:pt x="121159" y="144745"/>
                      </a:cubicBezTo>
                      <a:cubicBezTo>
                        <a:pt x="102109" y="105322"/>
                        <a:pt x="7653" y="6367"/>
                        <a:pt x="509" y="2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4" name="フリーフォーム: 図形 1133">
                  <a:extLst>
                    <a:ext uri="{FF2B5EF4-FFF2-40B4-BE49-F238E27FC236}">
                      <a16:creationId xmlns:a16="http://schemas.microsoft.com/office/drawing/2014/main" id="{433E03A2-8E88-430B-883E-09005FE9E14D}"/>
                    </a:ext>
                  </a:extLst>
                </p:cNvPr>
                <p:cNvSpPr/>
                <p:nvPr/>
              </p:nvSpPr>
              <p:spPr>
                <a:xfrm>
                  <a:off x="4779932" y="6438481"/>
                  <a:ext cx="149035" cy="170634"/>
                </a:xfrm>
                <a:custGeom>
                  <a:avLst/>
                  <a:gdLst>
                    <a:gd name="connsiteX0" fmla="*/ 31 w 149035"/>
                    <a:gd name="connsiteY0" fmla="*/ 27407 h 170634"/>
                    <a:gd name="connsiteX1" fmla="*/ 38131 w 149035"/>
                    <a:gd name="connsiteY1" fmla="*/ 106782 h 170634"/>
                    <a:gd name="connsiteX2" fmla="*/ 147668 w 149035"/>
                    <a:gd name="connsiteY2" fmla="*/ 170282 h 170634"/>
                    <a:gd name="connsiteX3" fmla="*/ 101631 w 149035"/>
                    <a:gd name="connsiteY3" fmla="*/ 132182 h 170634"/>
                    <a:gd name="connsiteX4" fmla="*/ 133381 w 149035"/>
                    <a:gd name="connsiteY4" fmla="*/ 127419 h 170634"/>
                    <a:gd name="connsiteX5" fmla="*/ 144493 w 149035"/>
                    <a:gd name="connsiteY5" fmla="*/ 55982 h 170634"/>
                    <a:gd name="connsiteX6" fmla="*/ 134968 w 149035"/>
                    <a:gd name="connsiteY6" fmla="*/ 117894 h 170634"/>
                    <a:gd name="connsiteX7" fmla="*/ 87343 w 149035"/>
                    <a:gd name="connsiteY7" fmla="*/ 103607 h 170634"/>
                    <a:gd name="connsiteX8" fmla="*/ 77818 w 149035"/>
                    <a:gd name="connsiteY8" fmla="*/ 2007 h 170634"/>
                    <a:gd name="connsiteX9" fmla="*/ 69881 w 149035"/>
                    <a:gd name="connsiteY9" fmla="*/ 43282 h 170634"/>
                    <a:gd name="connsiteX10" fmla="*/ 90518 w 149035"/>
                    <a:gd name="connsiteY10" fmla="*/ 130594 h 170634"/>
                    <a:gd name="connsiteX11" fmla="*/ 42893 w 149035"/>
                    <a:gd name="connsiteY11" fmla="*/ 86144 h 170634"/>
                    <a:gd name="connsiteX12" fmla="*/ 31 w 149035"/>
                    <a:gd name="connsiteY12" fmla="*/ 27407 h 17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9035" h="170634">
                      <a:moveTo>
                        <a:pt x="31" y="27407"/>
                      </a:moveTo>
                      <a:cubicBezTo>
                        <a:pt x="-763" y="30847"/>
                        <a:pt x="13525" y="82970"/>
                        <a:pt x="38131" y="106782"/>
                      </a:cubicBezTo>
                      <a:cubicBezTo>
                        <a:pt x="62737" y="130594"/>
                        <a:pt x="137085" y="166049"/>
                        <a:pt x="147668" y="170282"/>
                      </a:cubicBezTo>
                      <a:cubicBezTo>
                        <a:pt x="158251" y="174515"/>
                        <a:pt x="104012" y="139326"/>
                        <a:pt x="101631" y="132182"/>
                      </a:cubicBezTo>
                      <a:cubicBezTo>
                        <a:pt x="99250" y="125038"/>
                        <a:pt x="126237" y="140119"/>
                        <a:pt x="133381" y="127419"/>
                      </a:cubicBezTo>
                      <a:cubicBezTo>
                        <a:pt x="140525" y="114719"/>
                        <a:pt x="144229" y="57569"/>
                        <a:pt x="144493" y="55982"/>
                      </a:cubicBezTo>
                      <a:cubicBezTo>
                        <a:pt x="144757" y="54395"/>
                        <a:pt x="144493" y="109957"/>
                        <a:pt x="134968" y="117894"/>
                      </a:cubicBezTo>
                      <a:cubicBezTo>
                        <a:pt x="125443" y="125831"/>
                        <a:pt x="96868" y="122922"/>
                        <a:pt x="87343" y="103607"/>
                      </a:cubicBezTo>
                      <a:cubicBezTo>
                        <a:pt x="77818" y="84292"/>
                        <a:pt x="80728" y="12061"/>
                        <a:pt x="77818" y="2007"/>
                      </a:cubicBezTo>
                      <a:cubicBezTo>
                        <a:pt x="74908" y="-8047"/>
                        <a:pt x="67764" y="21851"/>
                        <a:pt x="69881" y="43282"/>
                      </a:cubicBezTo>
                      <a:cubicBezTo>
                        <a:pt x="71998" y="64713"/>
                        <a:pt x="95016" y="123450"/>
                        <a:pt x="90518" y="130594"/>
                      </a:cubicBezTo>
                      <a:cubicBezTo>
                        <a:pt x="86020" y="137738"/>
                        <a:pt x="54799" y="99108"/>
                        <a:pt x="42893" y="86144"/>
                      </a:cubicBezTo>
                      <a:cubicBezTo>
                        <a:pt x="30987" y="73180"/>
                        <a:pt x="825" y="23967"/>
                        <a:pt x="31" y="2740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5" name="フリーフォーム: 図形 1134">
                  <a:extLst>
                    <a:ext uri="{FF2B5EF4-FFF2-40B4-BE49-F238E27FC236}">
                      <a16:creationId xmlns:a16="http://schemas.microsoft.com/office/drawing/2014/main" id="{71120547-72CB-4258-ADC5-C794478A8CFB}"/>
                    </a:ext>
                  </a:extLst>
                </p:cNvPr>
                <p:cNvSpPr/>
                <p:nvPr/>
              </p:nvSpPr>
              <p:spPr>
                <a:xfrm>
                  <a:off x="4079605" y="6502517"/>
                  <a:ext cx="584998" cy="390514"/>
                </a:xfrm>
                <a:custGeom>
                  <a:avLst/>
                  <a:gdLst>
                    <a:gd name="connsiteX0" fmla="*/ 270 w 584998"/>
                    <a:gd name="connsiteY0" fmla="*/ 390408 h 390514"/>
                    <a:gd name="connsiteX1" fmla="*/ 198708 w 584998"/>
                    <a:gd name="connsiteY1" fmla="*/ 72908 h 390514"/>
                    <a:gd name="connsiteX2" fmla="*/ 87583 w 584998"/>
                    <a:gd name="connsiteY2" fmla="*/ 295158 h 390514"/>
                    <a:gd name="connsiteX3" fmla="*/ 247920 w 584998"/>
                    <a:gd name="connsiteY3" fmla="*/ 20521 h 390514"/>
                    <a:gd name="connsiteX4" fmla="*/ 416195 w 584998"/>
                    <a:gd name="connsiteY4" fmla="*/ 20521 h 390514"/>
                    <a:gd name="connsiteX5" fmla="*/ 584470 w 584998"/>
                    <a:gd name="connsiteY5" fmla="*/ 25283 h 390514"/>
                    <a:gd name="connsiteX6" fmla="*/ 359045 w 584998"/>
                    <a:gd name="connsiteY6" fmla="*/ 7821 h 390514"/>
                    <a:gd name="connsiteX7" fmla="*/ 241570 w 584998"/>
                    <a:gd name="connsiteY7" fmla="*/ 23696 h 390514"/>
                    <a:gd name="connsiteX8" fmla="*/ 373333 w 584998"/>
                    <a:gd name="connsiteY8" fmla="*/ 15758 h 390514"/>
                    <a:gd name="connsiteX9" fmla="*/ 192358 w 584998"/>
                    <a:gd name="connsiteY9" fmla="*/ 34808 h 390514"/>
                    <a:gd name="connsiteX10" fmla="*/ 93933 w 584998"/>
                    <a:gd name="connsiteY10" fmla="*/ 199908 h 390514"/>
                    <a:gd name="connsiteX11" fmla="*/ 154258 w 584998"/>
                    <a:gd name="connsiteY11" fmla="*/ 109421 h 390514"/>
                    <a:gd name="connsiteX12" fmla="*/ 270 w 584998"/>
                    <a:gd name="connsiteY12" fmla="*/ 390408 h 390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84998" h="390514">
                      <a:moveTo>
                        <a:pt x="270" y="390408"/>
                      </a:moveTo>
                      <a:cubicBezTo>
                        <a:pt x="7678" y="384323"/>
                        <a:pt x="184156" y="88783"/>
                        <a:pt x="198708" y="72908"/>
                      </a:cubicBezTo>
                      <a:cubicBezTo>
                        <a:pt x="213260" y="57033"/>
                        <a:pt x="79381" y="303889"/>
                        <a:pt x="87583" y="295158"/>
                      </a:cubicBezTo>
                      <a:cubicBezTo>
                        <a:pt x="95785" y="286427"/>
                        <a:pt x="193151" y="66294"/>
                        <a:pt x="247920" y="20521"/>
                      </a:cubicBezTo>
                      <a:cubicBezTo>
                        <a:pt x="302689" y="-25252"/>
                        <a:pt x="360103" y="19727"/>
                        <a:pt x="416195" y="20521"/>
                      </a:cubicBezTo>
                      <a:cubicBezTo>
                        <a:pt x="472287" y="21315"/>
                        <a:pt x="593995" y="27400"/>
                        <a:pt x="584470" y="25283"/>
                      </a:cubicBezTo>
                      <a:cubicBezTo>
                        <a:pt x="574945" y="23166"/>
                        <a:pt x="416195" y="8085"/>
                        <a:pt x="359045" y="7821"/>
                      </a:cubicBezTo>
                      <a:cubicBezTo>
                        <a:pt x="301895" y="7557"/>
                        <a:pt x="239189" y="22373"/>
                        <a:pt x="241570" y="23696"/>
                      </a:cubicBezTo>
                      <a:cubicBezTo>
                        <a:pt x="243951" y="25019"/>
                        <a:pt x="381535" y="13906"/>
                        <a:pt x="373333" y="15758"/>
                      </a:cubicBezTo>
                      <a:cubicBezTo>
                        <a:pt x="365131" y="17610"/>
                        <a:pt x="238925" y="4116"/>
                        <a:pt x="192358" y="34808"/>
                      </a:cubicBezTo>
                      <a:cubicBezTo>
                        <a:pt x="145791" y="65500"/>
                        <a:pt x="100283" y="187472"/>
                        <a:pt x="93933" y="199908"/>
                      </a:cubicBezTo>
                      <a:cubicBezTo>
                        <a:pt x="87583" y="212343"/>
                        <a:pt x="168810" y="79258"/>
                        <a:pt x="154258" y="109421"/>
                      </a:cubicBezTo>
                      <a:cubicBezTo>
                        <a:pt x="139706" y="139583"/>
                        <a:pt x="-7138" y="396493"/>
                        <a:pt x="270" y="3904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6" name="フリーフォーム: 図形 1135">
                  <a:extLst>
                    <a:ext uri="{FF2B5EF4-FFF2-40B4-BE49-F238E27FC236}">
                      <a16:creationId xmlns:a16="http://schemas.microsoft.com/office/drawing/2014/main" id="{AF465BA1-79C0-47E6-88A7-6993AC895A0D}"/>
                    </a:ext>
                  </a:extLst>
                </p:cNvPr>
                <p:cNvSpPr/>
                <p:nvPr/>
              </p:nvSpPr>
              <p:spPr>
                <a:xfrm>
                  <a:off x="3868738" y="6378484"/>
                  <a:ext cx="497325" cy="441066"/>
                </a:xfrm>
                <a:custGeom>
                  <a:avLst/>
                  <a:gdLst>
                    <a:gd name="connsiteX0" fmla="*/ 495300 w 497325"/>
                    <a:gd name="connsiteY0" fmla="*/ 130266 h 441066"/>
                    <a:gd name="connsiteX1" fmla="*/ 230187 w 497325"/>
                    <a:gd name="connsiteY1" fmla="*/ 91 h 441066"/>
                    <a:gd name="connsiteX2" fmla="*/ 388937 w 497325"/>
                    <a:gd name="connsiteY2" fmla="*/ 109629 h 441066"/>
                    <a:gd name="connsiteX3" fmla="*/ 366712 w 497325"/>
                    <a:gd name="connsiteY3" fmla="*/ 108041 h 441066"/>
                    <a:gd name="connsiteX4" fmla="*/ 269875 w 497325"/>
                    <a:gd name="connsiteY4" fmla="*/ 236629 h 441066"/>
                    <a:gd name="connsiteX5" fmla="*/ 112712 w 497325"/>
                    <a:gd name="connsiteY5" fmla="*/ 439829 h 441066"/>
                    <a:gd name="connsiteX6" fmla="*/ 187325 w 497325"/>
                    <a:gd name="connsiteY6" fmla="*/ 327116 h 441066"/>
                    <a:gd name="connsiteX7" fmla="*/ 312737 w 497325"/>
                    <a:gd name="connsiteY7" fmla="*/ 131854 h 441066"/>
                    <a:gd name="connsiteX8" fmla="*/ 187325 w 497325"/>
                    <a:gd name="connsiteY8" fmla="*/ 227104 h 441066"/>
                    <a:gd name="connsiteX9" fmla="*/ 0 w 497325"/>
                    <a:gd name="connsiteY9" fmla="*/ 365216 h 441066"/>
                    <a:gd name="connsiteX10" fmla="*/ 314325 w 497325"/>
                    <a:gd name="connsiteY10" fmla="*/ 128679 h 441066"/>
                    <a:gd name="connsiteX11" fmla="*/ 365125 w 497325"/>
                    <a:gd name="connsiteY11" fmla="*/ 114391 h 441066"/>
                    <a:gd name="connsiteX12" fmla="*/ 352425 w 497325"/>
                    <a:gd name="connsiteY12" fmla="*/ 79466 h 441066"/>
                    <a:gd name="connsiteX13" fmla="*/ 495300 w 497325"/>
                    <a:gd name="connsiteY13" fmla="*/ 130266 h 441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97325" h="441066">
                      <a:moveTo>
                        <a:pt x="495300" y="130266"/>
                      </a:moveTo>
                      <a:cubicBezTo>
                        <a:pt x="474927" y="117037"/>
                        <a:pt x="247914" y="3530"/>
                        <a:pt x="230187" y="91"/>
                      </a:cubicBezTo>
                      <a:cubicBezTo>
                        <a:pt x="212460" y="-3348"/>
                        <a:pt x="366183" y="91637"/>
                        <a:pt x="388937" y="109629"/>
                      </a:cubicBezTo>
                      <a:cubicBezTo>
                        <a:pt x="411691" y="127621"/>
                        <a:pt x="386556" y="86874"/>
                        <a:pt x="366712" y="108041"/>
                      </a:cubicBezTo>
                      <a:cubicBezTo>
                        <a:pt x="346868" y="129208"/>
                        <a:pt x="269875" y="236629"/>
                        <a:pt x="269875" y="236629"/>
                      </a:cubicBezTo>
                      <a:cubicBezTo>
                        <a:pt x="227542" y="291927"/>
                        <a:pt x="126470" y="424748"/>
                        <a:pt x="112712" y="439829"/>
                      </a:cubicBezTo>
                      <a:cubicBezTo>
                        <a:pt x="98954" y="454910"/>
                        <a:pt x="187325" y="327116"/>
                        <a:pt x="187325" y="327116"/>
                      </a:cubicBezTo>
                      <a:cubicBezTo>
                        <a:pt x="220663" y="275787"/>
                        <a:pt x="312737" y="148523"/>
                        <a:pt x="312737" y="131854"/>
                      </a:cubicBezTo>
                      <a:cubicBezTo>
                        <a:pt x="312737" y="115185"/>
                        <a:pt x="187325" y="227104"/>
                        <a:pt x="187325" y="227104"/>
                      </a:cubicBezTo>
                      <a:lnTo>
                        <a:pt x="0" y="365216"/>
                      </a:lnTo>
                      <a:cubicBezTo>
                        <a:pt x="21167" y="348812"/>
                        <a:pt x="253471" y="170483"/>
                        <a:pt x="314325" y="128679"/>
                      </a:cubicBezTo>
                      <a:cubicBezTo>
                        <a:pt x="375179" y="86875"/>
                        <a:pt x="358775" y="122593"/>
                        <a:pt x="365125" y="114391"/>
                      </a:cubicBezTo>
                      <a:cubicBezTo>
                        <a:pt x="371475" y="106189"/>
                        <a:pt x="328612" y="77085"/>
                        <a:pt x="352425" y="79466"/>
                      </a:cubicBezTo>
                      <a:cubicBezTo>
                        <a:pt x="376238" y="81847"/>
                        <a:pt x="515673" y="143495"/>
                        <a:pt x="495300" y="1302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7" name="フリーフォーム: 図形 1136">
                  <a:extLst>
                    <a:ext uri="{FF2B5EF4-FFF2-40B4-BE49-F238E27FC236}">
                      <a16:creationId xmlns:a16="http://schemas.microsoft.com/office/drawing/2014/main" id="{4784A6C7-CAD4-4C2A-82B7-F46861B9EB7A}"/>
                    </a:ext>
                  </a:extLst>
                </p:cNvPr>
                <p:cNvSpPr/>
                <p:nvPr/>
              </p:nvSpPr>
              <p:spPr>
                <a:xfrm>
                  <a:off x="3282933" y="6063695"/>
                  <a:ext cx="744011" cy="244176"/>
                </a:xfrm>
                <a:custGeom>
                  <a:avLst/>
                  <a:gdLst>
                    <a:gd name="connsiteX0" fmla="*/ 571517 w 744011"/>
                    <a:gd name="connsiteY0" fmla="*/ 555 h 244176"/>
                    <a:gd name="connsiteX1" fmla="*/ 711217 w 744011"/>
                    <a:gd name="connsiteY1" fmla="*/ 222805 h 244176"/>
                    <a:gd name="connsiteX2" fmla="*/ 641367 w 744011"/>
                    <a:gd name="connsiteY2" fmla="*/ 221218 h 244176"/>
                    <a:gd name="connsiteX3" fmla="*/ 134955 w 744011"/>
                    <a:gd name="connsiteY3" fmla="*/ 243443 h 244176"/>
                    <a:gd name="connsiteX4" fmla="*/ 25417 w 744011"/>
                    <a:gd name="connsiteY4" fmla="*/ 238680 h 244176"/>
                    <a:gd name="connsiteX5" fmla="*/ 533417 w 744011"/>
                    <a:gd name="connsiteY5" fmla="*/ 237093 h 244176"/>
                    <a:gd name="connsiteX6" fmla="*/ 439755 w 744011"/>
                    <a:gd name="connsiteY6" fmla="*/ 243443 h 244176"/>
                    <a:gd name="connsiteX7" fmla="*/ 730267 w 744011"/>
                    <a:gd name="connsiteY7" fmla="*/ 225980 h 244176"/>
                    <a:gd name="connsiteX8" fmla="*/ 682642 w 744011"/>
                    <a:gd name="connsiteY8" fmla="*/ 162480 h 244176"/>
                    <a:gd name="connsiteX9" fmla="*/ 571517 w 744011"/>
                    <a:gd name="connsiteY9" fmla="*/ 555 h 244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44011" h="244176">
                      <a:moveTo>
                        <a:pt x="571517" y="555"/>
                      </a:moveTo>
                      <a:cubicBezTo>
                        <a:pt x="576280" y="10609"/>
                        <a:pt x="699575" y="186028"/>
                        <a:pt x="711217" y="222805"/>
                      </a:cubicBezTo>
                      <a:cubicBezTo>
                        <a:pt x="722859" y="259582"/>
                        <a:pt x="641367" y="221218"/>
                        <a:pt x="641367" y="221218"/>
                      </a:cubicBezTo>
                      <a:lnTo>
                        <a:pt x="134955" y="243443"/>
                      </a:lnTo>
                      <a:cubicBezTo>
                        <a:pt x="32297" y="246353"/>
                        <a:pt x="-40993" y="239738"/>
                        <a:pt x="25417" y="238680"/>
                      </a:cubicBezTo>
                      <a:cubicBezTo>
                        <a:pt x="91827" y="237622"/>
                        <a:pt x="464361" y="236299"/>
                        <a:pt x="533417" y="237093"/>
                      </a:cubicBezTo>
                      <a:cubicBezTo>
                        <a:pt x="602473" y="237887"/>
                        <a:pt x="439755" y="243443"/>
                        <a:pt x="439755" y="243443"/>
                      </a:cubicBezTo>
                      <a:cubicBezTo>
                        <a:pt x="472563" y="241591"/>
                        <a:pt x="689786" y="239474"/>
                        <a:pt x="730267" y="225980"/>
                      </a:cubicBezTo>
                      <a:cubicBezTo>
                        <a:pt x="770748" y="212486"/>
                        <a:pt x="711746" y="205342"/>
                        <a:pt x="682642" y="162480"/>
                      </a:cubicBezTo>
                      <a:cubicBezTo>
                        <a:pt x="653538" y="119618"/>
                        <a:pt x="566754" y="-9499"/>
                        <a:pt x="571517" y="5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8" name="フリーフォーム: 図形 1137">
                  <a:extLst>
                    <a:ext uri="{FF2B5EF4-FFF2-40B4-BE49-F238E27FC236}">
                      <a16:creationId xmlns:a16="http://schemas.microsoft.com/office/drawing/2014/main" id="{A3DC3DF7-6534-4FA0-8486-959DC3800ED4}"/>
                    </a:ext>
                  </a:extLst>
                </p:cNvPr>
                <p:cNvSpPr/>
                <p:nvPr/>
              </p:nvSpPr>
              <p:spPr>
                <a:xfrm>
                  <a:off x="3354388" y="6327761"/>
                  <a:ext cx="714689" cy="221509"/>
                </a:xfrm>
                <a:custGeom>
                  <a:avLst/>
                  <a:gdLst>
                    <a:gd name="connsiteX0" fmla="*/ 714375 w 714689"/>
                    <a:gd name="connsiteY0" fmla="*/ 31764 h 221509"/>
                    <a:gd name="connsiteX1" fmla="*/ 263525 w 714689"/>
                    <a:gd name="connsiteY1" fmla="*/ 4777 h 221509"/>
                    <a:gd name="connsiteX2" fmla="*/ 0 w 714689"/>
                    <a:gd name="connsiteY2" fmla="*/ 14 h 221509"/>
                    <a:gd name="connsiteX3" fmla="*/ 534987 w 714689"/>
                    <a:gd name="connsiteY3" fmla="*/ 14302 h 221509"/>
                    <a:gd name="connsiteX4" fmla="*/ 47625 w 714689"/>
                    <a:gd name="connsiteY4" fmla="*/ 30177 h 221509"/>
                    <a:gd name="connsiteX5" fmla="*/ 82550 w 714689"/>
                    <a:gd name="connsiteY5" fmla="*/ 73039 h 221509"/>
                    <a:gd name="connsiteX6" fmla="*/ 250825 w 714689"/>
                    <a:gd name="connsiteY6" fmla="*/ 220677 h 221509"/>
                    <a:gd name="connsiteX7" fmla="*/ 165100 w 714689"/>
                    <a:gd name="connsiteY7" fmla="*/ 128602 h 221509"/>
                    <a:gd name="connsiteX8" fmla="*/ 58737 w 714689"/>
                    <a:gd name="connsiteY8" fmla="*/ 34939 h 221509"/>
                    <a:gd name="connsiteX9" fmla="*/ 190500 w 714689"/>
                    <a:gd name="connsiteY9" fmla="*/ 4777 h 221509"/>
                    <a:gd name="connsiteX10" fmla="*/ 714375 w 714689"/>
                    <a:gd name="connsiteY10" fmla="*/ 31764 h 221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14689" h="221509">
                      <a:moveTo>
                        <a:pt x="714375" y="31764"/>
                      </a:moveTo>
                      <a:cubicBezTo>
                        <a:pt x="726546" y="31764"/>
                        <a:pt x="382588" y="10069"/>
                        <a:pt x="263525" y="4777"/>
                      </a:cubicBezTo>
                      <a:cubicBezTo>
                        <a:pt x="144462" y="-515"/>
                        <a:pt x="0" y="14"/>
                        <a:pt x="0" y="14"/>
                      </a:cubicBezTo>
                      <a:lnTo>
                        <a:pt x="534987" y="14302"/>
                      </a:lnTo>
                      <a:cubicBezTo>
                        <a:pt x="542924" y="19329"/>
                        <a:pt x="123031" y="20387"/>
                        <a:pt x="47625" y="30177"/>
                      </a:cubicBezTo>
                      <a:cubicBezTo>
                        <a:pt x="-27781" y="39967"/>
                        <a:pt x="48683" y="41289"/>
                        <a:pt x="82550" y="73039"/>
                      </a:cubicBezTo>
                      <a:cubicBezTo>
                        <a:pt x="116417" y="104789"/>
                        <a:pt x="237067" y="211417"/>
                        <a:pt x="250825" y="220677"/>
                      </a:cubicBezTo>
                      <a:cubicBezTo>
                        <a:pt x="264583" y="229938"/>
                        <a:pt x="197115" y="159558"/>
                        <a:pt x="165100" y="128602"/>
                      </a:cubicBezTo>
                      <a:cubicBezTo>
                        <a:pt x="133085" y="97646"/>
                        <a:pt x="54504" y="55576"/>
                        <a:pt x="58737" y="34939"/>
                      </a:cubicBezTo>
                      <a:cubicBezTo>
                        <a:pt x="62970" y="14302"/>
                        <a:pt x="83344" y="5306"/>
                        <a:pt x="190500" y="4777"/>
                      </a:cubicBezTo>
                      <a:cubicBezTo>
                        <a:pt x="297656" y="4248"/>
                        <a:pt x="702204" y="31764"/>
                        <a:pt x="714375" y="317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9" name="フリーフォーム: 図形 1138">
                  <a:extLst>
                    <a:ext uri="{FF2B5EF4-FFF2-40B4-BE49-F238E27FC236}">
                      <a16:creationId xmlns:a16="http://schemas.microsoft.com/office/drawing/2014/main" id="{71E0029F-6771-4F90-A4BF-714C638DC124}"/>
                    </a:ext>
                  </a:extLst>
                </p:cNvPr>
                <p:cNvSpPr/>
                <p:nvPr/>
              </p:nvSpPr>
              <p:spPr>
                <a:xfrm>
                  <a:off x="3387234" y="6368719"/>
                  <a:ext cx="590980" cy="498299"/>
                </a:xfrm>
                <a:custGeom>
                  <a:avLst/>
                  <a:gdLst>
                    <a:gd name="connsiteX0" fmla="*/ 491 w 590980"/>
                    <a:gd name="connsiteY0" fmla="*/ 331 h 498299"/>
                    <a:gd name="connsiteX1" fmla="*/ 310054 w 590980"/>
                    <a:gd name="connsiteY1" fmla="*/ 276556 h 498299"/>
                    <a:gd name="connsiteX2" fmla="*/ 246554 w 590980"/>
                    <a:gd name="connsiteY2" fmla="*/ 209881 h 498299"/>
                    <a:gd name="connsiteX3" fmla="*/ 398954 w 590980"/>
                    <a:gd name="connsiteY3" fmla="*/ 352756 h 498299"/>
                    <a:gd name="connsiteX4" fmla="*/ 587866 w 590980"/>
                    <a:gd name="connsiteY4" fmla="*/ 495631 h 498299"/>
                    <a:gd name="connsiteX5" fmla="*/ 503729 w 590980"/>
                    <a:gd name="connsiteY5" fmla="*/ 436894 h 498299"/>
                    <a:gd name="connsiteX6" fmla="*/ 337041 w 590980"/>
                    <a:gd name="connsiteY6" fmla="*/ 325769 h 498299"/>
                    <a:gd name="connsiteX7" fmla="*/ 240204 w 590980"/>
                    <a:gd name="connsiteY7" fmla="*/ 222581 h 498299"/>
                    <a:gd name="connsiteX8" fmla="*/ 491 w 590980"/>
                    <a:gd name="connsiteY8" fmla="*/ 331 h 498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0980" h="498299">
                      <a:moveTo>
                        <a:pt x="491" y="331"/>
                      </a:moveTo>
                      <a:cubicBezTo>
                        <a:pt x="12133" y="9327"/>
                        <a:pt x="269044" y="241631"/>
                        <a:pt x="310054" y="276556"/>
                      </a:cubicBezTo>
                      <a:cubicBezTo>
                        <a:pt x="351065" y="311481"/>
                        <a:pt x="231737" y="197181"/>
                        <a:pt x="246554" y="209881"/>
                      </a:cubicBezTo>
                      <a:cubicBezTo>
                        <a:pt x="261371" y="222581"/>
                        <a:pt x="342069" y="305131"/>
                        <a:pt x="398954" y="352756"/>
                      </a:cubicBezTo>
                      <a:cubicBezTo>
                        <a:pt x="455839" y="400381"/>
                        <a:pt x="570404" y="481608"/>
                        <a:pt x="587866" y="495631"/>
                      </a:cubicBezTo>
                      <a:cubicBezTo>
                        <a:pt x="605328" y="509654"/>
                        <a:pt x="545533" y="465204"/>
                        <a:pt x="503729" y="436894"/>
                      </a:cubicBezTo>
                      <a:cubicBezTo>
                        <a:pt x="461925" y="408584"/>
                        <a:pt x="380962" y="361488"/>
                        <a:pt x="337041" y="325769"/>
                      </a:cubicBezTo>
                      <a:cubicBezTo>
                        <a:pt x="293120" y="290050"/>
                        <a:pt x="292856" y="277350"/>
                        <a:pt x="240204" y="222581"/>
                      </a:cubicBezTo>
                      <a:cubicBezTo>
                        <a:pt x="187552" y="167812"/>
                        <a:pt x="-11151" y="-8665"/>
                        <a:pt x="491" y="33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0" name="フリーフォーム: 図形 1139">
                  <a:extLst>
                    <a:ext uri="{FF2B5EF4-FFF2-40B4-BE49-F238E27FC236}">
                      <a16:creationId xmlns:a16="http://schemas.microsoft.com/office/drawing/2014/main" id="{F069E196-FEBC-4B38-8E18-98662A51678B}"/>
                    </a:ext>
                  </a:extLst>
                </p:cNvPr>
                <p:cNvSpPr/>
                <p:nvPr/>
              </p:nvSpPr>
              <p:spPr>
                <a:xfrm>
                  <a:off x="3620956" y="6560825"/>
                  <a:ext cx="413235" cy="298325"/>
                </a:xfrm>
                <a:custGeom>
                  <a:avLst/>
                  <a:gdLst>
                    <a:gd name="connsiteX0" fmla="*/ 11244 w 413235"/>
                    <a:gd name="connsiteY0" fmla="*/ 9838 h 298325"/>
                    <a:gd name="connsiteX1" fmla="*/ 285882 w 413235"/>
                    <a:gd name="connsiteY1" fmla="*/ 208275 h 298325"/>
                    <a:gd name="connsiteX2" fmla="*/ 154119 w 413235"/>
                    <a:gd name="connsiteY2" fmla="*/ 113025 h 298325"/>
                    <a:gd name="connsiteX3" fmla="*/ 295407 w 413235"/>
                    <a:gd name="connsiteY3" fmla="*/ 246375 h 298325"/>
                    <a:gd name="connsiteX4" fmla="*/ 412882 w 413235"/>
                    <a:gd name="connsiteY4" fmla="*/ 297175 h 298325"/>
                    <a:gd name="connsiteX5" fmla="*/ 257307 w 413235"/>
                    <a:gd name="connsiteY5" fmla="*/ 203513 h 298325"/>
                    <a:gd name="connsiteX6" fmla="*/ 100144 w 413235"/>
                    <a:gd name="connsiteY6" fmla="*/ 86038 h 298325"/>
                    <a:gd name="connsiteX7" fmla="*/ 55694 w 413235"/>
                    <a:gd name="connsiteY7" fmla="*/ 35238 h 298325"/>
                    <a:gd name="connsiteX8" fmla="*/ 11244 w 413235"/>
                    <a:gd name="connsiteY8" fmla="*/ 9838 h 298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3235" h="298325">
                      <a:moveTo>
                        <a:pt x="11244" y="9838"/>
                      </a:moveTo>
                      <a:cubicBezTo>
                        <a:pt x="49609" y="38677"/>
                        <a:pt x="285882" y="208275"/>
                        <a:pt x="285882" y="208275"/>
                      </a:cubicBezTo>
                      <a:cubicBezTo>
                        <a:pt x="309694" y="225473"/>
                        <a:pt x="152532" y="106675"/>
                        <a:pt x="154119" y="113025"/>
                      </a:cubicBezTo>
                      <a:cubicBezTo>
                        <a:pt x="155707" y="119375"/>
                        <a:pt x="252280" y="215683"/>
                        <a:pt x="295407" y="246375"/>
                      </a:cubicBezTo>
                      <a:cubicBezTo>
                        <a:pt x="338534" y="277067"/>
                        <a:pt x="419232" y="304319"/>
                        <a:pt x="412882" y="297175"/>
                      </a:cubicBezTo>
                      <a:cubicBezTo>
                        <a:pt x="406532" y="290031"/>
                        <a:pt x="309430" y="238703"/>
                        <a:pt x="257307" y="203513"/>
                      </a:cubicBezTo>
                      <a:cubicBezTo>
                        <a:pt x="205184" y="168323"/>
                        <a:pt x="133746" y="114084"/>
                        <a:pt x="100144" y="86038"/>
                      </a:cubicBezTo>
                      <a:cubicBezTo>
                        <a:pt x="66542" y="57992"/>
                        <a:pt x="67336" y="46880"/>
                        <a:pt x="55694" y="35238"/>
                      </a:cubicBezTo>
                      <a:cubicBezTo>
                        <a:pt x="44052" y="23596"/>
                        <a:pt x="-27121" y="-19001"/>
                        <a:pt x="11244" y="98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1" name="フリーフォーム: 図形 1140">
                  <a:extLst>
                    <a:ext uri="{FF2B5EF4-FFF2-40B4-BE49-F238E27FC236}">
                      <a16:creationId xmlns:a16="http://schemas.microsoft.com/office/drawing/2014/main" id="{167219EB-28E9-4036-9BF5-0F90D19A224D}"/>
                    </a:ext>
                  </a:extLst>
                </p:cNvPr>
                <p:cNvSpPr/>
                <p:nvPr/>
              </p:nvSpPr>
              <p:spPr>
                <a:xfrm>
                  <a:off x="2609441" y="6325466"/>
                  <a:ext cx="867405" cy="291643"/>
                </a:xfrm>
                <a:custGeom>
                  <a:avLst/>
                  <a:gdLst>
                    <a:gd name="connsiteX0" fmla="*/ 1997 w 867405"/>
                    <a:gd name="connsiteY0" fmla="*/ 291234 h 291643"/>
                    <a:gd name="connsiteX1" fmla="*/ 55972 w 867405"/>
                    <a:gd name="connsiteY1" fmla="*/ 269009 h 291643"/>
                    <a:gd name="connsiteX2" fmla="*/ 498884 w 867405"/>
                    <a:gd name="connsiteY2" fmla="*/ 110259 h 291643"/>
                    <a:gd name="connsiteX3" fmla="*/ 216309 w 867405"/>
                    <a:gd name="connsiteY3" fmla="*/ 199159 h 291643"/>
                    <a:gd name="connsiteX4" fmla="*/ 852897 w 867405"/>
                    <a:gd name="connsiteY4" fmla="*/ 5484 h 291643"/>
                    <a:gd name="connsiteX5" fmla="*/ 652872 w 867405"/>
                    <a:gd name="connsiteY5" fmla="*/ 56284 h 291643"/>
                    <a:gd name="connsiteX6" fmla="*/ 548097 w 867405"/>
                    <a:gd name="connsiteY6" fmla="*/ 89622 h 291643"/>
                    <a:gd name="connsiteX7" fmla="*/ 270284 w 867405"/>
                    <a:gd name="connsiteY7" fmla="*/ 205509 h 291643"/>
                    <a:gd name="connsiteX8" fmla="*/ 1997 w 867405"/>
                    <a:gd name="connsiteY8" fmla="*/ 291234 h 291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67405" h="291643">
                      <a:moveTo>
                        <a:pt x="1997" y="291234"/>
                      </a:moveTo>
                      <a:cubicBezTo>
                        <a:pt x="-12423" y="295202"/>
                        <a:pt x="55972" y="269009"/>
                        <a:pt x="55972" y="269009"/>
                      </a:cubicBezTo>
                      <a:lnTo>
                        <a:pt x="498884" y="110259"/>
                      </a:lnTo>
                      <a:cubicBezTo>
                        <a:pt x="525607" y="98617"/>
                        <a:pt x="216309" y="199159"/>
                        <a:pt x="216309" y="199159"/>
                      </a:cubicBezTo>
                      <a:lnTo>
                        <a:pt x="852897" y="5484"/>
                      </a:lnTo>
                      <a:cubicBezTo>
                        <a:pt x="925657" y="-18328"/>
                        <a:pt x="703672" y="42261"/>
                        <a:pt x="652872" y="56284"/>
                      </a:cubicBezTo>
                      <a:cubicBezTo>
                        <a:pt x="602072" y="70307"/>
                        <a:pt x="611862" y="64751"/>
                        <a:pt x="548097" y="89622"/>
                      </a:cubicBezTo>
                      <a:cubicBezTo>
                        <a:pt x="484332" y="114493"/>
                        <a:pt x="359978" y="170584"/>
                        <a:pt x="270284" y="205509"/>
                      </a:cubicBezTo>
                      <a:cubicBezTo>
                        <a:pt x="180590" y="240434"/>
                        <a:pt x="95262" y="269803"/>
                        <a:pt x="1997" y="29123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2" name="フリーフォーム: 図形 1141">
                  <a:extLst>
                    <a:ext uri="{FF2B5EF4-FFF2-40B4-BE49-F238E27FC236}">
                      <a16:creationId xmlns:a16="http://schemas.microsoft.com/office/drawing/2014/main" id="{F4368667-C032-4349-BCE6-D7C7EBCCECCE}"/>
                    </a:ext>
                  </a:extLst>
                </p:cNvPr>
                <p:cNvSpPr/>
                <p:nvPr/>
              </p:nvSpPr>
              <p:spPr>
                <a:xfrm>
                  <a:off x="2555108" y="6292122"/>
                  <a:ext cx="849899" cy="324332"/>
                </a:xfrm>
                <a:custGeom>
                  <a:avLst/>
                  <a:gdLst>
                    <a:gd name="connsiteX0" fmla="*/ 19817 w 849899"/>
                    <a:gd name="connsiteY0" fmla="*/ 311878 h 324332"/>
                    <a:gd name="connsiteX1" fmla="*/ 559567 w 849899"/>
                    <a:gd name="connsiteY1" fmla="*/ 72166 h 324332"/>
                    <a:gd name="connsiteX2" fmla="*/ 269055 w 849899"/>
                    <a:gd name="connsiteY2" fmla="*/ 211866 h 324332"/>
                    <a:gd name="connsiteX3" fmla="*/ 527817 w 849899"/>
                    <a:gd name="connsiteY3" fmla="*/ 103916 h 324332"/>
                    <a:gd name="connsiteX4" fmla="*/ 848492 w 849899"/>
                    <a:gd name="connsiteY4" fmla="*/ 728 h 324332"/>
                    <a:gd name="connsiteX5" fmla="*/ 624655 w 849899"/>
                    <a:gd name="connsiteY5" fmla="*/ 68991 h 324332"/>
                    <a:gd name="connsiteX6" fmla="*/ 162692 w 849899"/>
                    <a:gd name="connsiteY6" fmla="*/ 267428 h 324332"/>
                    <a:gd name="connsiteX7" fmla="*/ 19817 w 849899"/>
                    <a:gd name="connsiteY7" fmla="*/ 311878 h 324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49899" h="324332">
                      <a:moveTo>
                        <a:pt x="19817" y="311878"/>
                      </a:moveTo>
                      <a:cubicBezTo>
                        <a:pt x="85963" y="279334"/>
                        <a:pt x="518027" y="88835"/>
                        <a:pt x="559567" y="72166"/>
                      </a:cubicBezTo>
                      <a:cubicBezTo>
                        <a:pt x="601107" y="55497"/>
                        <a:pt x="274347" y="206574"/>
                        <a:pt x="269055" y="211866"/>
                      </a:cubicBezTo>
                      <a:cubicBezTo>
                        <a:pt x="263763" y="217158"/>
                        <a:pt x="431244" y="139106"/>
                        <a:pt x="527817" y="103916"/>
                      </a:cubicBezTo>
                      <a:cubicBezTo>
                        <a:pt x="624390" y="68726"/>
                        <a:pt x="832352" y="6549"/>
                        <a:pt x="848492" y="728"/>
                      </a:cubicBezTo>
                      <a:cubicBezTo>
                        <a:pt x="864632" y="-5093"/>
                        <a:pt x="738955" y="24541"/>
                        <a:pt x="624655" y="68991"/>
                      </a:cubicBezTo>
                      <a:cubicBezTo>
                        <a:pt x="510355" y="113441"/>
                        <a:pt x="259000" y="227476"/>
                        <a:pt x="162692" y="267428"/>
                      </a:cubicBezTo>
                      <a:cubicBezTo>
                        <a:pt x="66384" y="307380"/>
                        <a:pt x="-46329" y="344422"/>
                        <a:pt x="19817" y="31187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3" name="フリーフォーム: 図形 1142">
                  <a:extLst>
                    <a:ext uri="{FF2B5EF4-FFF2-40B4-BE49-F238E27FC236}">
                      <a16:creationId xmlns:a16="http://schemas.microsoft.com/office/drawing/2014/main" id="{BA441FFF-B1F5-47DD-8B0B-DC09418DA8FD}"/>
                    </a:ext>
                  </a:extLst>
                </p:cNvPr>
                <p:cNvSpPr/>
                <p:nvPr/>
              </p:nvSpPr>
              <p:spPr>
                <a:xfrm>
                  <a:off x="2336395" y="6608286"/>
                  <a:ext cx="241898" cy="274669"/>
                </a:xfrm>
                <a:custGeom>
                  <a:avLst/>
                  <a:gdLst>
                    <a:gd name="connsiteX0" fmla="*/ 240118 w 241898"/>
                    <a:gd name="connsiteY0" fmla="*/ 3652 h 274669"/>
                    <a:gd name="connsiteX1" fmla="*/ 60730 w 241898"/>
                    <a:gd name="connsiteY1" fmla="*/ 138589 h 274669"/>
                    <a:gd name="connsiteX2" fmla="*/ 146455 w 241898"/>
                    <a:gd name="connsiteY2" fmla="*/ 48102 h 274669"/>
                    <a:gd name="connsiteX3" fmla="*/ 75018 w 241898"/>
                    <a:gd name="connsiteY3" fmla="*/ 127477 h 274669"/>
                    <a:gd name="connsiteX4" fmla="*/ 19455 w 241898"/>
                    <a:gd name="connsiteY4" fmla="*/ 219552 h 274669"/>
                    <a:gd name="connsiteX5" fmla="*/ 1993 w 241898"/>
                    <a:gd name="connsiteY5" fmla="*/ 273527 h 274669"/>
                    <a:gd name="connsiteX6" fmla="*/ 60730 w 241898"/>
                    <a:gd name="connsiteY6" fmla="*/ 170339 h 274669"/>
                    <a:gd name="connsiteX7" fmla="*/ 148043 w 241898"/>
                    <a:gd name="connsiteY7" fmla="*/ 48102 h 274669"/>
                    <a:gd name="connsiteX8" fmla="*/ 240118 w 241898"/>
                    <a:gd name="connsiteY8" fmla="*/ 3652 h 274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1898" h="274669">
                      <a:moveTo>
                        <a:pt x="240118" y="3652"/>
                      </a:moveTo>
                      <a:cubicBezTo>
                        <a:pt x="225566" y="18733"/>
                        <a:pt x="76340" y="131181"/>
                        <a:pt x="60730" y="138589"/>
                      </a:cubicBezTo>
                      <a:cubicBezTo>
                        <a:pt x="45119" y="145997"/>
                        <a:pt x="144074" y="49954"/>
                        <a:pt x="146455" y="48102"/>
                      </a:cubicBezTo>
                      <a:cubicBezTo>
                        <a:pt x="148836" y="46250"/>
                        <a:pt x="96185" y="98902"/>
                        <a:pt x="75018" y="127477"/>
                      </a:cubicBezTo>
                      <a:cubicBezTo>
                        <a:pt x="53851" y="156052"/>
                        <a:pt x="31626" y="195210"/>
                        <a:pt x="19455" y="219552"/>
                      </a:cubicBezTo>
                      <a:cubicBezTo>
                        <a:pt x="7284" y="243894"/>
                        <a:pt x="-4886" y="281729"/>
                        <a:pt x="1993" y="273527"/>
                      </a:cubicBezTo>
                      <a:cubicBezTo>
                        <a:pt x="8872" y="265325"/>
                        <a:pt x="36388" y="207910"/>
                        <a:pt x="60730" y="170339"/>
                      </a:cubicBezTo>
                      <a:cubicBezTo>
                        <a:pt x="85072" y="132768"/>
                        <a:pt x="119997" y="72708"/>
                        <a:pt x="148043" y="48102"/>
                      </a:cubicBezTo>
                      <a:cubicBezTo>
                        <a:pt x="176089" y="23496"/>
                        <a:pt x="254670" y="-11429"/>
                        <a:pt x="240118" y="36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4" name="フリーフォーム: 図形 1143">
                  <a:extLst>
                    <a:ext uri="{FF2B5EF4-FFF2-40B4-BE49-F238E27FC236}">
                      <a16:creationId xmlns:a16="http://schemas.microsoft.com/office/drawing/2014/main" id="{1DE2A80B-CBC9-447D-960A-3C6748CA2B63}"/>
                    </a:ext>
                  </a:extLst>
                </p:cNvPr>
                <p:cNvSpPr/>
                <p:nvPr/>
              </p:nvSpPr>
              <p:spPr>
                <a:xfrm>
                  <a:off x="2478088" y="6638465"/>
                  <a:ext cx="711464" cy="245057"/>
                </a:xfrm>
                <a:custGeom>
                  <a:avLst/>
                  <a:gdLst>
                    <a:gd name="connsiteX0" fmla="*/ 104775 w 711464"/>
                    <a:gd name="connsiteY0" fmla="*/ 460 h 245057"/>
                    <a:gd name="connsiteX1" fmla="*/ 461962 w 711464"/>
                    <a:gd name="connsiteY1" fmla="*/ 152860 h 245057"/>
                    <a:gd name="connsiteX2" fmla="*/ 185737 w 711464"/>
                    <a:gd name="connsiteY2" fmla="*/ 46498 h 245057"/>
                    <a:gd name="connsiteX3" fmla="*/ 554037 w 711464"/>
                    <a:gd name="connsiteY3" fmla="*/ 181435 h 245057"/>
                    <a:gd name="connsiteX4" fmla="*/ 711200 w 711464"/>
                    <a:gd name="connsiteY4" fmla="*/ 244935 h 245057"/>
                    <a:gd name="connsiteX5" fmla="*/ 522287 w 711464"/>
                    <a:gd name="connsiteY5" fmla="*/ 167148 h 245057"/>
                    <a:gd name="connsiteX6" fmla="*/ 234950 w 711464"/>
                    <a:gd name="connsiteY6" fmla="*/ 84598 h 245057"/>
                    <a:gd name="connsiteX7" fmla="*/ 74612 w 711464"/>
                    <a:gd name="connsiteY7" fmla="*/ 103648 h 245057"/>
                    <a:gd name="connsiteX8" fmla="*/ 0 w 711464"/>
                    <a:gd name="connsiteY8" fmla="*/ 100473 h 245057"/>
                    <a:gd name="connsiteX9" fmla="*/ 309562 w 711464"/>
                    <a:gd name="connsiteY9" fmla="*/ 105235 h 245057"/>
                    <a:gd name="connsiteX10" fmla="*/ 104775 w 711464"/>
                    <a:gd name="connsiteY10" fmla="*/ 460 h 245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11464" h="245057">
                      <a:moveTo>
                        <a:pt x="104775" y="460"/>
                      </a:moveTo>
                      <a:cubicBezTo>
                        <a:pt x="130175" y="8397"/>
                        <a:pt x="448468" y="145187"/>
                        <a:pt x="461962" y="152860"/>
                      </a:cubicBezTo>
                      <a:cubicBezTo>
                        <a:pt x="475456" y="160533"/>
                        <a:pt x="170391" y="41735"/>
                        <a:pt x="185737" y="46498"/>
                      </a:cubicBezTo>
                      <a:cubicBezTo>
                        <a:pt x="201083" y="51261"/>
                        <a:pt x="466460" y="148362"/>
                        <a:pt x="554037" y="181435"/>
                      </a:cubicBezTo>
                      <a:cubicBezTo>
                        <a:pt x="641614" y="214508"/>
                        <a:pt x="716492" y="247316"/>
                        <a:pt x="711200" y="244935"/>
                      </a:cubicBezTo>
                      <a:cubicBezTo>
                        <a:pt x="705908" y="242554"/>
                        <a:pt x="601662" y="193871"/>
                        <a:pt x="522287" y="167148"/>
                      </a:cubicBezTo>
                      <a:cubicBezTo>
                        <a:pt x="442912" y="140425"/>
                        <a:pt x="309562" y="95181"/>
                        <a:pt x="234950" y="84598"/>
                      </a:cubicBezTo>
                      <a:cubicBezTo>
                        <a:pt x="160338" y="74015"/>
                        <a:pt x="113770" y="101002"/>
                        <a:pt x="74612" y="103648"/>
                      </a:cubicBezTo>
                      <a:cubicBezTo>
                        <a:pt x="35454" y="106294"/>
                        <a:pt x="0" y="100473"/>
                        <a:pt x="0" y="100473"/>
                      </a:cubicBezTo>
                      <a:cubicBezTo>
                        <a:pt x="39158" y="100737"/>
                        <a:pt x="292364" y="120845"/>
                        <a:pt x="309562" y="105235"/>
                      </a:cubicBezTo>
                      <a:cubicBezTo>
                        <a:pt x="326760" y="89625"/>
                        <a:pt x="79375" y="-7477"/>
                        <a:pt x="104775" y="46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5" name="フリーフォーム: 図形 1144">
                  <a:extLst>
                    <a:ext uri="{FF2B5EF4-FFF2-40B4-BE49-F238E27FC236}">
                      <a16:creationId xmlns:a16="http://schemas.microsoft.com/office/drawing/2014/main" id="{094BF5F6-D561-4D1A-98C3-5F2A808B80DC}"/>
                    </a:ext>
                  </a:extLst>
                </p:cNvPr>
                <p:cNvSpPr/>
                <p:nvPr/>
              </p:nvSpPr>
              <p:spPr>
                <a:xfrm>
                  <a:off x="2970213" y="6096000"/>
                  <a:ext cx="871916" cy="288005"/>
                </a:xfrm>
                <a:custGeom>
                  <a:avLst/>
                  <a:gdLst>
                    <a:gd name="connsiteX0" fmla="*/ 185737 w 871916"/>
                    <a:gd name="connsiteY0" fmla="*/ 287338 h 288005"/>
                    <a:gd name="connsiteX1" fmla="*/ 117475 w 871916"/>
                    <a:gd name="connsiteY1" fmla="*/ 220663 h 288005"/>
                    <a:gd name="connsiteX2" fmla="*/ 0 w 871916"/>
                    <a:gd name="connsiteY2" fmla="*/ 90488 h 288005"/>
                    <a:gd name="connsiteX3" fmla="*/ 119062 w 871916"/>
                    <a:gd name="connsiteY3" fmla="*/ 136525 h 288005"/>
                    <a:gd name="connsiteX4" fmla="*/ 401637 w 871916"/>
                    <a:gd name="connsiteY4" fmla="*/ 80963 h 288005"/>
                    <a:gd name="connsiteX5" fmla="*/ 385762 w 871916"/>
                    <a:gd name="connsiteY5" fmla="*/ 98425 h 288005"/>
                    <a:gd name="connsiteX6" fmla="*/ 544512 w 871916"/>
                    <a:gd name="connsiteY6" fmla="*/ 107950 h 288005"/>
                    <a:gd name="connsiteX7" fmla="*/ 763587 w 871916"/>
                    <a:gd name="connsiteY7" fmla="*/ 57150 h 288005"/>
                    <a:gd name="connsiteX8" fmla="*/ 869950 w 871916"/>
                    <a:gd name="connsiteY8" fmla="*/ 39688 h 288005"/>
                    <a:gd name="connsiteX9" fmla="*/ 677862 w 871916"/>
                    <a:gd name="connsiteY9" fmla="*/ 17463 h 288005"/>
                    <a:gd name="connsiteX10" fmla="*/ 501650 w 871916"/>
                    <a:gd name="connsiteY10" fmla="*/ 0 h 288005"/>
                    <a:gd name="connsiteX11" fmla="*/ 617537 w 871916"/>
                    <a:gd name="connsiteY11" fmla="*/ 19050 h 288005"/>
                    <a:gd name="connsiteX12" fmla="*/ 379412 w 871916"/>
                    <a:gd name="connsiteY12" fmla="*/ 73025 h 288005"/>
                    <a:gd name="connsiteX13" fmla="*/ 804862 w 871916"/>
                    <a:gd name="connsiteY13" fmla="*/ 12700 h 288005"/>
                    <a:gd name="connsiteX14" fmla="*/ 347662 w 871916"/>
                    <a:gd name="connsiteY14" fmla="*/ 63500 h 288005"/>
                    <a:gd name="connsiteX15" fmla="*/ 212725 w 871916"/>
                    <a:gd name="connsiteY15" fmla="*/ 111125 h 288005"/>
                    <a:gd name="connsiteX16" fmla="*/ 60325 w 871916"/>
                    <a:gd name="connsiteY16" fmla="*/ 134938 h 288005"/>
                    <a:gd name="connsiteX17" fmla="*/ 58737 w 871916"/>
                    <a:gd name="connsiteY17" fmla="*/ 182563 h 288005"/>
                    <a:gd name="connsiteX18" fmla="*/ 185737 w 871916"/>
                    <a:gd name="connsiteY18" fmla="*/ 287338 h 288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871916" h="288005">
                      <a:moveTo>
                        <a:pt x="185737" y="287338"/>
                      </a:moveTo>
                      <a:cubicBezTo>
                        <a:pt x="195527" y="293688"/>
                        <a:pt x="148431" y="253471"/>
                        <a:pt x="117475" y="220663"/>
                      </a:cubicBezTo>
                      <a:cubicBezTo>
                        <a:pt x="86519" y="187855"/>
                        <a:pt x="-264" y="104511"/>
                        <a:pt x="0" y="90488"/>
                      </a:cubicBezTo>
                      <a:cubicBezTo>
                        <a:pt x="264" y="76465"/>
                        <a:pt x="52123" y="138112"/>
                        <a:pt x="119062" y="136525"/>
                      </a:cubicBezTo>
                      <a:cubicBezTo>
                        <a:pt x="186001" y="134938"/>
                        <a:pt x="357187" y="87313"/>
                        <a:pt x="401637" y="80963"/>
                      </a:cubicBezTo>
                      <a:cubicBezTo>
                        <a:pt x="446087" y="74613"/>
                        <a:pt x="361950" y="93927"/>
                        <a:pt x="385762" y="98425"/>
                      </a:cubicBezTo>
                      <a:cubicBezTo>
                        <a:pt x="409575" y="102923"/>
                        <a:pt x="481541" y="114829"/>
                        <a:pt x="544512" y="107950"/>
                      </a:cubicBezTo>
                      <a:cubicBezTo>
                        <a:pt x="607483" y="101071"/>
                        <a:pt x="709347" y="68527"/>
                        <a:pt x="763587" y="57150"/>
                      </a:cubicBezTo>
                      <a:cubicBezTo>
                        <a:pt x="817827" y="45773"/>
                        <a:pt x="884237" y="46302"/>
                        <a:pt x="869950" y="39688"/>
                      </a:cubicBezTo>
                      <a:cubicBezTo>
                        <a:pt x="855663" y="33074"/>
                        <a:pt x="739245" y="24078"/>
                        <a:pt x="677862" y="17463"/>
                      </a:cubicBezTo>
                      <a:lnTo>
                        <a:pt x="501650" y="0"/>
                      </a:lnTo>
                      <a:cubicBezTo>
                        <a:pt x="491596" y="264"/>
                        <a:pt x="637910" y="6879"/>
                        <a:pt x="617537" y="19050"/>
                      </a:cubicBezTo>
                      <a:cubicBezTo>
                        <a:pt x="597164" y="31221"/>
                        <a:pt x="348191" y="74083"/>
                        <a:pt x="379412" y="73025"/>
                      </a:cubicBezTo>
                      <a:cubicBezTo>
                        <a:pt x="410633" y="71967"/>
                        <a:pt x="810154" y="14287"/>
                        <a:pt x="804862" y="12700"/>
                      </a:cubicBezTo>
                      <a:cubicBezTo>
                        <a:pt x="799570" y="11113"/>
                        <a:pt x="446351" y="47096"/>
                        <a:pt x="347662" y="63500"/>
                      </a:cubicBezTo>
                      <a:cubicBezTo>
                        <a:pt x="248973" y="79904"/>
                        <a:pt x="260615" y="99219"/>
                        <a:pt x="212725" y="111125"/>
                      </a:cubicBezTo>
                      <a:cubicBezTo>
                        <a:pt x="164835" y="123031"/>
                        <a:pt x="85990" y="123032"/>
                        <a:pt x="60325" y="134938"/>
                      </a:cubicBezTo>
                      <a:cubicBezTo>
                        <a:pt x="34660" y="146844"/>
                        <a:pt x="37835" y="156105"/>
                        <a:pt x="58737" y="182563"/>
                      </a:cubicBezTo>
                      <a:cubicBezTo>
                        <a:pt x="79639" y="209021"/>
                        <a:pt x="175947" y="280988"/>
                        <a:pt x="185737" y="2873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6" name="フリーフォーム: 図形 1145">
                  <a:extLst>
                    <a:ext uri="{FF2B5EF4-FFF2-40B4-BE49-F238E27FC236}">
                      <a16:creationId xmlns:a16="http://schemas.microsoft.com/office/drawing/2014/main" id="{AAD0512C-287D-4A6C-9DE3-A39425DA4107}"/>
                    </a:ext>
                  </a:extLst>
                </p:cNvPr>
                <p:cNvSpPr/>
                <p:nvPr/>
              </p:nvSpPr>
              <p:spPr>
                <a:xfrm>
                  <a:off x="2787920" y="5808358"/>
                  <a:ext cx="353510" cy="599149"/>
                </a:xfrm>
                <a:custGeom>
                  <a:avLst/>
                  <a:gdLst>
                    <a:gd name="connsiteX0" fmla="*/ 353213 w 353510"/>
                    <a:gd name="connsiteY0" fmla="*/ 54809 h 599149"/>
                    <a:gd name="connsiteX1" fmla="*/ 198697 w 353510"/>
                    <a:gd name="connsiteY1" fmla="*/ 279175 h 599149"/>
                    <a:gd name="connsiteX2" fmla="*/ 181763 w 353510"/>
                    <a:gd name="connsiteY2" fmla="*/ 442159 h 599149"/>
                    <a:gd name="connsiteX3" fmla="*/ 262197 w 353510"/>
                    <a:gd name="connsiteY3" fmla="*/ 594559 h 599149"/>
                    <a:gd name="connsiteX4" fmla="*/ 200813 w 353510"/>
                    <a:gd name="connsiteY4" fmla="*/ 537409 h 599149"/>
                    <a:gd name="connsiteX5" fmla="*/ 48413 w 353510"/>
                    <a:gd name="connsiteY5" fmla="*/ 317275 h 599149"/>
                    <a:gd name="connsiteX6" fmla="*/ 6080 w 353510"/>
                    <a:gd name="connsiteY6" fmla="*/ 226259 h 599149"/>
                    <a:gd name="connsiteX7" fmla="*/ 162713 w 353510"/>
                    <a:gd name="connsiteY7" fmla="*/ 1892 h 599149"/>
                    <a:gd name="connsiteX8" fmla="*/ 73813 w 353510"/>
                    <a:gd name="connsiteY8" fmla="*/ 124659 h 599149"/>
                    <a:gd name="connsiteX9" fmla="*/ 31480 w 353510"/>
                    <a:gd name="connsiteY9" fmla="*/ 232609 h 599149"/>
                    <a:gd name="connsiteX10" fmla="*/ 48413 w 353510"/>
                    <a:gd name="connsiteY10" fmla="*/ 302459 h 599149"/>
                    <a:gd name="connsiteX11" fmla="*/ 215630 w 353510"/>
                    <a:gd name="connsiteY11" fmla="*/ 583975 h 599149"/>
                    <a:gd name="connsiteX12" fmla="*/ 190230 w 353510"/>
                    <a:gd name="connsiteY12" fmla="*/ 467559 h 599149"/>
                    <a:gd name="connsiteX13" fmla="*/ 154247 w 353510"/>
                    <a:gd name="connsiteY13" fmla="*/ 342675 h 599149"/>
                    <a:gd name="connsiteX14" fmla="*/ 353213 w 353510"/>
                    <a:gd name="connsiteY14" fmla="*/ 54809 h 599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3510" h="599149">
                      <a:moveTo>
                        <a:pt x="353213" y="54809"/>
                      </a:moveTo>
                      <a:cubicBezTo>
                        <a:pt x="360621" y="44226"/>
                        <a:pt x="227272" y="214617"/>
                        <a:pt x="198697" y="279175"/>
                      </a:cubicBezTo>
                      <a:cubicBezTo>
                        <a:pt x="170122" y="343733"/>
                        <a:pt x="171180" y="389595"/>
                        <a:pt x="181763" y="442159"/>
                      </a:cubicBezTo>
                      <a:cubicBezTo>
                        <a:pt x="192346" y="494723"/>
                        <a:pt x="259022" y="578684"/>
                        <a:pt x="262197" y="594559"/>
                      </a:cubicBezTo>
                      <a:cubicBezTo>
                        <a:pt x="265372" y="610434"/>
                        <a:pt x="236444" y="583623"/>
                        <a:pt x="200813" y="537409"/>
                      </a:cubicBezTo>
                      <a:cubicBezTo>
                        <a:pt x="165182" y="491195"/>
                        <a:pt x="80868" y="369133"/>
                        <a:pt x="48413" y="317275"/>
                      </a:cubicBezTo>
                      <a:cubicBezTo>
                        <a:pt x="15958" y="265417"/>
                        <a:pt x="-12970" y="278823"/>
                        <a:pt x="6080" y="226259"/>
                      </a:cubicBezTo>
                      <a:cubicBezTo>
                        <a:pt x="25130" y="173695"/>
                        <a:pt x="151424" y="18825"/>
                        <a:pt x="162713" y="1892"/>
                      </a:cubicBezTo>
                      <a:cubicBezTo>
                        <a:pt x="174002" y="-15041"/>
                        <a:pt x="95685" y="86206"/>
                        <a:pt x="73813" y="124659"/>
                      </a:cubicBezTo>
                      <a:cubicBezTo>
                        <a:pt x="51941" y="163112"/>
                        <a:pt x="35713" y="202976"/>
                        <a:pt x="31480" y="232609"/>
                      </a:cubicBezTo>
                      <a:cubicBezTo>
                        <a:pt x="27247" y="262242"/>
                        <a:pt x="17721" y="243898"/>
                        <a:pt x="48413" y="302459"/>
                      </a:cubicBezTo>
                      <a:cubicBezTo>
                        <a:pt x="79105" y="361020"/>
                        <a:pt x="191994" y="556458"/>
                        <a:pt x="215630" y="583975"/>
                      </a:cubicBezTo>
                      <a:cubicBezTo>
                        <a:pt x="239266" y="611492"/>
                        <a:pt x="200461" y="507776"/>
                        <a:pt x="190230" y="467559"/>
                      </a:cubicBezTo>
                      <a:cubicBezTo>
                        <a:pt x="179999" y="427342"/>
                        <a:pt x="125672" y="414995"/>
                        <a:pt x="154247" y="342675"/>
                      </a:cubicBezTo>
                      <a:cubicBezTo>
                        <a:pt x="182822" y="270356"/>
                        <a:pt x="345805" y="65392"/>
                        <a:pt x="353213" y="548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7" name="フリーフォーム: 図形 1146">
                  <a:extLst>
                    <a:ext uri="{FF2B5EF4-FFF2-40B4-BE49-F238E27FC236}">
                      <a16:creationId xmlns:a16="http://schemas.microsoft.com/office/drawing/2014/main" id="{9C398EA8-9AB2-46AA-BC8F-2F60933556C9}"/>
                    </a:ext>
                  </a:extLst>
                </p:cNvPr>
                <p:cNvSpPr/>
                <p:nvPr/>
              </p:nvSpPr>
              <p:spPr>
                <a:xfrm>
                  <a:off x="2346547" y="4879593"/>
                  <a:ext cx="191220" cy="787250"/>
                </a:xfrm>
                <a:custGeom>
                  <a:avLst/>
                  <a:gdLst>
                    <a:gd name="connsiteX0" fmla="*/ 2953 w 191220"/>
                    <a:gd name="connsiteY0" fmla="*/ 3557 h 787250"/>
                    <a:gd name="connsiteX1" fmla="*/ 69628 w 191220"/>
                    <a:gd name="connsiteY1" fmla="*/ 28957 h 787250"/>
                    <a:gd name="connsiteX2" fmla="*/ 187103 w 191220"/>
                    <a:gd name="connsiteY2" fmla="*/ 86107 h 787250"/>
                    <a:gd name="connsiteX3" fmla="*/ 164878 w 191220"/>
                    <a:gd name="connsiteY3" fmla="*/ 175007 h 787250"/>
                    <a:gd name="connsiteX4" fmla="*/ 168053 w 191220"/>
                    <a:gd name="connsiteY4" fmla="*/ 784607 h 787250"/>
                    <a:gd name="connsiteX5" fmla="*/ 168053 w 191220"/>
                    <a:gd name="connsiteY5" fmla="*/ 397257 h 787250"/>
                    <a:gd name="connsiteX6" fmla="*/ 142653 w 191220"/>
                    <a:gd name="connsiteY6" fmla="*/ 419482 h 787250"/>
                    <a:gd name="connsiteX7" fmla="*/ 164878 w 191220"/>
                    <a:gd name="connsiteY7" fmla="*/ 105157 h 787250"/>
                    <a:gd name="connsiteX8" fmla="*/ 2953 w 191220"/>
                    <a:gd name="connsiteY8" fmla="*/ 3557 h 78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1220" h="787250">
                      <a:moveTo>
                        <a:pt x="2953" y="3557"/>
                      </a:moveTo>
                      <a:cubicBezTo>
                        <a:pt x="-12922" y="-9143"/>
                        <a:pt x="38936" y="15199"/>
                        <a:pt x="69628" y="28957"/>
                      </a:cubicBezTo>
                      <a:cubicBezTo>
                        <a:pt x="100320" y="42715"/>
                        <a:pt x="171228" y="61765"/>
                        <a:pt x="187103" y="86107"/>
                      </a:cubicBezTo>
                      <a:cubicBezTo>
                        <a:pt x="202978" y="110449"/>
                        <a:pt x="168053" y="58590"/>
                        <a:pt x="164878" y="175007"/>
                      </a:cubicBezTo>
                      <a:cubicBezTo>
                        <a:pt x="161703" y="291424"/>
                        <a:pt x="167524" y="747565"/>
                        <a:pt x="168053" y="784607"/>
                      </a:cubicBezTo>
                      <a:cubicBezTo>
                        <a:pt x="168582" y="821649"/>
                        <a:pt x="172286" y="458111"/>
                        <a:pt x="168053" y="397257"/>
                      </a:cubicBezTo>
                      <a:cubicBezTo>
                        <a:pt x="163820" y="336403"/>
                        <a:pt x="143182" y="468165"/>
                        <a:pt x="142653" y="419482"/>
                      </a:cubicBezTo>
                      <a:cubicBezTo>
                        <a:pt x="142124" y="370799"/>
                        <a:pt x="188161" y="176595"/>
                        <a:pt x="164878" y="105157"/>
                      </a:cubicBezTo>
                      <a:cubicBezTo>
                        <a:pt x="141595" y="33719"/>
                        <a:pt x="18828" y="16257"/>
                        <a:pt x="2953" y="355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8" name="フリーフォーム: 図形 1147">
                  <a:extLst>
                    <a:ext uri="{FF2B5EF4-FFF2-40B4-BE49-F238E27FC236}">
                      <a16:creationId xmlns:a16="http://schemas.microsoft.com/office/drawing/2014/main" id="{B7DC2B8E-50BF-4560-978D-1F8F652DEDA1}"/>
                    </a:ext>
                  </a:extLst>
                </p:cNvPr>
                <p:cNvSpPr/>
                <p:nvPr/>
              </p:nvSpPr>
              <p:spPr>
                <a:xfrm>
                  <a:off x="2647168" y="4723037"/>
                  <a:ext cx="264455" cy="983162"/>
                </a:xfrm>
                <a:custGeom>
                  <a:avLst/>
                  <a:gdLst>
                    <a:gd name="connsiteX0" fmla="*/ 210332 w 264455"/>
                    <a:gd name="connsiteY0" fmla="*/ 1363 h 983162"/>
                    <a:gd name="connsiteX1" fmla="*/ 70632 w 264455"/>
                    <a:gd name="connsiteY1" fmla="*/ 201388 h 983162"/>
                    <a:gd name="connsiteX2" fmla="*/ 73807 w 264455"/>
                    <a:gd name="connsiteY2" fmla="*/ 487138 h 983162"/>
                    <a:gd name="connsiteX3" fmla="*/ 51582 w 264455"/>
                    <a:gd name="connsiteY3" fmla="*/ 233138 h 983162"/>
                    <a:gd name="connsiteX4" fmla="*/ 96032 w 264455"/>
                    <a:gd name="connsiteY4" fmla="*/ 728438 h 983162"/>
                    <a:gd name="connsiteX5" fmla="*/ 264307 w 264455"/>
                    <a:gd name="connsiteY5" fmla="*/ 969738 h 983162"/>
                    <a:gd name="connsiteX6" fmla="*/ 64282 w 264455"/>
                    <a:gd name="connsiteY6" fmla="*/ 950688 h 983162"/>
                    <a:gd name="connsiteX7" fmla="*/ 7132 w 264455"/>
                    <a:gd name="connsiteY7" fmla="*/ 937988 h 983162"/>
                    <a:gd name="connsiteX8" fmla="*/ 203982 w 264455"/>
                    <a:gd name="connsiteY8" fmla="*/ 906238 h 983162"/>
                    <a:gd name="connsiteX9" fmla="*/ 111907 w 264455"/>
                    <a:gd name="connsiteY9" fmla="*/ 683988 h 983162"/>
                    <a:gd name="connsiteX10" fmla="*/ 29357 w 264455"/>
                    <a:gd name="connsiteY10" fmla="*/ 299813 h 983162"/>
                    <a:gd name="connsiteX11" fmla="*/ 210332 w 264455"/>
                    <a:gd name="connsiteY11" fmla="*/ 1363 h 983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4455" h="983162">
                      <a:moveTo>
                        <a:pt x="210332" y="1363"/>
                      </a:moveTo>
                      <a:cubicBezTo>
                        <a:pt x="217211" y="-15041"/>
                        <a:pt x="93386" y="120426"/>
                        <a:pt x="70632" y="201388"/>
                      </a:cubicBezTo>
                      <a:cubicBezTo>
                        <a:pt x="47878" y="282350"/>
                        <a:pt x="76982" y="481846"/>
                        <a:pt x="73807" y="487138"/>
                      </a:cubicBezTo>
                      <a:cubicBezTo>
                        <a:pt x="70632" y="492430"/>
                        <a:pt x="47878" y="192921"/>
                        <a:pt x="51582" y="233138"/>
                      </a:cubicBezTo>
                      <a:cubicBezTo>
                        <a:pt x="55286" y="273355"/>
                        <a:pt x="60578" y="605671"/>
                        <a:pt x="96032" y="728438"/>
                      </a:cubicBezTo>
                      <a:cubicBezTo>
                        <a:pt x="131486" y="851205"/>
                        <a:pt x="269599" y="932696"/>
                        <a:pt x="264307" y="969738"/>
                      </a:cubicBezTo>
                      <a:cubicBezTo>
                        <a:pt x="259015" y="1006780"/>
                        <a:pt x="107144" y="955980"/>
                        <a:pt x="64282" y="950688"/>
                      </a:cubicBezTo>
                      <a:cubicBezTo>
                        <a:pt x="21420" y="945396"/>
                        <a:pt x="-16151" y="945396"/>
                        <a:pt x="7132" y="937988"/>
                      </a:cubicBezTo>
                      <a:cubicBezTo>
                        <a:pt x="30415" y="930580"/>
                        <a:pt x="186520" y="948571"/>
                        <a:pt x="203982" y="906238"/>
                      </a:cubicBezTo>
                      <a:cubicBezTo>
                        <a:pt x="221444" y="863905"/>
                        <a:pt x="141011" y="785059"/>
                        <a:pt x="111907" y="683988"/>
                      </a:cubicBezTo>
                      <a:cubicBezTo>
                        <a:pt x="82803" y="582917"/>
                        <a:pt x="10307" y="413055"/>
                        <a:pt x="29357" y="299813"/>
                      </a:cubicBezTo>
                      <a:cubicBezTo>
                        <a:pt x="48407" y="186571"/>
                        <a:pt x="203453" y="17767"/>
                        <a:pt x="210332" y="13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9" name="フリーフォーム: 図形 1148">
                  <a:extLst>
                    <a:ext uri="{FF2B5EF4-FFF2-40B4-BE49-F238E27FC236}">
                      <a16:creationId xmlns:a16="http://schemas.microsoft.com/office/drawing/2014/main" id="{C7A6883A-CABE-4D3C-AF04-928FD8157C10}"/>
                    </a:ext>
                  </a:extLst>
                </p:cNvPr>
                <p:cNvSpPr/>
                <p:nvPr/>
              </p:nvSpPr>
              <p:spPr>
                <a:xfrm>
                  <a:off x="3218856" y="5072560"/>
                  <a:ext cx="351053" cy="323402"/>
                </a:xfrm>
                <a:custGeom>
                  <a:avLst/>
                  <a:gdLst>
                    <a:gd name="connsiteX0" fmla="*/ 594 w 351053"/>
                    <a:gd name="connsiteY0" fmla="*/ 1090 h 323402"/>
                    <a:gd name="connsiteX1" fmla="*/ 279994 w 351053"/>
                    <a:gd name="connsiteY1" fmla="*/ 293190 h 323402"/>
                    <a:gd name="connsiteX2" fmla="*/ 349844 w 351053"/>
                    <a:gd name="connsiteY2" fmla="*/ 305890 h 323402"/>
                    <a:gd name="connsiteX3" fmla="*/ 241894 w 351053"/>
                    <a:gd name="connsiteY3" fmla="*/ 220165 h 323402"/>
                    <a:gd name="connsiteX4" fmla="*/ 206969 w 351053"/>
                    <a:gd name="connsiteY4" fmla="*/ 194765 h 323402"/>
                    <a:gd name="connsiteX5" fmla="*/ 594 w 351053"/>
                    <a:gd name="connsiteY5" fmla="*/ 1090 h 323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1053" h="323402">
                      <a:moveTo>
                        <a:pt x="594" y="1090"/>
                      </a:moveTo>
                      <a:cubicBezTo>
                        <a:pt x="12765" y="17494"/>
                        <a:pt x="221786" y="242390"/>
                        <a:pt x="279994" y="293190"/>
                      </a:cubicBezTo>
                      <a:cubicBezTo>
                        <a:pt x="338202" y="343990"/>
                        <a:pt x="356194" y="318061"/>
                        <a:pt x="349844" y="305890"/>
                      </a:cubicBezTo>
                      <a:cubicBezTo>
                        <a:pt x="343494" y="293719"/>
                        <a:pt x="265706" y="238686"/>
                        <a:pt x="241894" y="220165"/>
                      </a:cubicBezTo>
                      <a:cubicBezTo>
                        <a:pt x="218082" y="201644"/>
                        <a:pt x="247186" y="231278"/>
                        <a:pt x="206969" y="194765"/>
                      </a:cubicBezTo>
                      <a:cubicBezTo>
                        <a:pt x="166752" y="158253"/>
                        <a:pt x="-11577" y="-15314"/>
                        <a:pt x="594" y="10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0" name="フリーフォーム: 図形 1149">
                  <a:extLst>
                    <a:ext uri="{FF2B5EF4-FFF2-40B4-BE49-F238E27FC236}">
                      <a16:creationId xmlns:a16="http://schemas.microsoft.com/office/drawing/2014/main" id="{1D651A7A-D98F-4A26-8F6F-F39AEA31980A}"/>
                    </a:ext>
                  </a:extLst>
                </p:cNvPr>
                <p:cNvSpPr/>
                <p:nvPr/>
              </p:nvSpPr>
              <p:spPr>
                <a:xfrm>
                  <a:off x="2997193" y="5678475"/>
                  <a:ext cx="524675" cy="536230"/>
                </a:xfrm>
                <a:custGeom>
                  <a:avLst/>
                  <a:gdLst>
                    <a:gd name="connsiteX0" fmla="*/ 390532 w 524675"/>
                    <a:gd name="connsiteY0" fmla="*/ 1600 h 536230"/>
                    <a:gd name="connsiteX1" fmla="*/ 168282 w 524675"/>
                    <a:gd name="connsiteY1" fmla="*/ 388950 h 536230"/>
                    <a:gd name="connsiteX2" fmla="*/ 7 w 524675"/>
                    <a:gd name="connsiteY2" fmla="*/ 535000 h 536230"/>
                    <a:gd name="connsiteX3" fmla="*/ 161932 w 524675"/>
                    <a:gd name="connsiteY3" fmla="*/ 455625 h 536230"/>
                    <a:gd name="connsiteX4" fmla="*/ 273057 w 524675"/>
                    <a:gd name="connsiteY4" fmla="*/ 395300 h 536230"/>
                    <a:gd name="connsiteX5" fmla="*/ 523882 w 524675"/>
                    <a:gd name="connsiteY5" fmla="*/ 160350 h 536230"/>
                    <a:gd name="connsiteX6" fmla="*/ 352432 w 524675"/>
                    <a:gd name="connsiteY6" fmla="*/ 290525 h 536230"/>
                    <a:gd name="connsiteX7" fmla="*/ 352432 w 524675"/>
                    <a:gd name="connsiteY7" fmla="*/ 274650 h 536230"/>
                    <a:gd name="connsiteX8" fmla="*/ 419107 w 524675"/>
                    <a:gd name="connsiteY8" fmla="*/ 131775 h 536230"/>
                    <a:gd name="connsiteX9" fmla="*/ 269882 w 524675"/>
                    <a:gd name="connsiteY9" fmla="*/ 363550 h 536230"/>
                    <a:gd name="connsiteX10" fmla="*/ 107957 w 524675"/>
                    <a:gd name="connsiteY10" fmla="*/ 461975 h 536230"/>
                    <a:gd name="connsiteX11" fmla="*/ 215907 w 524675"/>
                    <a:gd name="connsiteY11" fmla="*/ 258775 h 536230"/>
                    <a:gd name="connsiteX12" fmla="*/ 390532 w 524675"/>
                    <a:gd name="connsiteY12" fmla="*/ 1600 h 536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24675" h="536230">
                      <a:moveTo>
                        <a:pt x="390532" y="1600"/>
                      </a:moveTo>
                      <a:cubicBezTo>
                        <a:pt x="382595" y="23296"/>
                        <a:pt x="233369" y="300050"/>
                        <a:pt x="168282" y="388950"/>
                      </a:cubicBezTo>
                      <a:cubicBezTo>
                        <a:pt x="103195" y="477850"/>
                        <a:pt x="1065" y="523888"/>
                        <a:pt x="7" y="535000"/>
                      </a:cubicBezTo>
                      <a:cubicBezTo>
                        <a:pt x="-1051" y="546112"/>
                        <a:pt x="116424" y="478908"/>
                        <a:pt x="161932" y="455625"/>
                      </a:cubicBezTo>
                      <a:cubicBezTo>
                        <a:pt x="207440" y="432342"/>
                        <a:pt x="212732" y="444512"/>
                        <a:pt x="273057" y="395300"/>
                      </a:cubicBezTo>
                      <a:cubicBezTo>
                        <a:pt x="333382" y="346088"/>
                        <a:pt x="510653" y="177813"/>
                        <a:pt x="523882" y="160350"/>
                      </a:cubicBezTo>
                      <a:cubicBezTo>
                        <a:pt x="537111" y="142888"/>
                        <a:pt x="381007" y="271475"/>
                        <a:pt x="352432" y="290525"/>
                      </a:cubicBezTo>
                      <a:cubicBezTo>
                        <a:pt x="323857" y="309575"/>
                        <a:pt x="341319" y="301108"/>
                        <a:pt x="352432" y="274650"/>
                      </a:cubicBezTo>
                      <a:cubicBezTo>
                        <a:pt x="363544" y="248192"/>
                        <a:pt x="432865" y="116958"/>
                        <a:pt x="419107" y="131775"/>
                      </a:cubicBezTo>
                      <a:cubicBezTo>
                        <a:pt x="405349" y="146592"/>
                        <a:pt x="321740" y="308517"/>
                        <a:pt x="269882" y="363550"/>
                      </a:cubicBezTo>
                      <a:cubicBezTo>
                        <a:pt x="218024" y="418583"/>
                        <a:pt x="116953" y="479438"/>
                        <a:pt x="107957" y="461975"/>
                      </a:cubicBezTo>
                      <a:cubicBezTo>
                        <a:pt x="98961" y="444513"/>
                        <a:pt x="169340" y="332858"/>
                        <a:pt x="215907" y="258775"/>
                      </a:cubicBezTo>
                      <a:cubicBezTo>
                        <a:pt x="262474" y="184692"/>
                        <a:pt x="398469" y="-20096"/>
                        <a:pt x="390532" y="16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1" name="フリーフォーム: 図形 1150">
                  <a:extLst>
                    <a:ext uri="{FF2B5EF4-FFF2-40B4-BE49-F238E27FC236}">
                      <a16:creationId xmlns:a16="http://schemas.microsoft.com/office/drawing/2014/main" id="{2CE41221-1B3C-4CA0-A213-EF8E313C4BBC}"/>
                    </a:ext>
                  </a:extLst>
                </p:cNvPr>
                <p:cNvSpPr/>
                <p:nvPr/>
              </p:nvSpPr>
              <p:spPr>
                <a:xfrm>
                  <a:off x="3048000" y="4313751"/>
                  <a:ext cx="322625" cy="760061"/>
                </a:xfrm>
                <a:custGeom>
                  <a:avLst/>
                  <a:gdLst>
                    <a:gd name="connsiteX0" fmla="*/ 12700 w 322625"/>
                    <a:gd name="connsiteY0" fmla="*/ 16 h 760061"/>
                    <a:gd name="connsiteX1" fmla="*/ 76200 w 322625"/>
                    <a:gd name="connsiteY1" fmla="*/ 300582 h 760061"/>
                    <a:gd name="connsiteX2" fmla="*/ 0 w 322625"/>
                    <a:gd name="connsiteY2" fmla="*/ 182049 h 760061"/>
                    <a:gd name="connsiteX3" fmla="*/ 131233 w 322625"/>
                    <a:gd name="connsiteY3" fmla="*/ 389482 h 760061"/>
                    <a:gd name="connsiteX4" fmla="*/ 321733 w 322625"/>
                    <a:gd name="connsiteY4" fmla="*/ 757782 h 760061"/>
                    <a:gd name="connsiteX5" fmla="*/ 207433 w 322625"/>
                    <a:gd name="connsiteY5" fmla="*/ 554582 h 760061"/>
                    <a:gd name="connsiteX6" fmla="*/ 59267 w 322625"/>
                    <a:gd name="connsiteY6" fmla="*/ 287882 h 760061"/>
                    <a:gd name="connsiteX7" fmla="*/ 12700 w 322625"/>
                    <a:gd name="connsiteY7" fmla="*/ 16 h 760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2625" h="760061">
                      <a:moveTo>
                        <a:pt x="12700" y="16"/>
                      </a:moveTo>
                      <a:cubicBezTo>
                        <a:pt x="15522" y="2133"/>
                        <a:pt x="78317" y="270243"/>
                        <a:pt x="76200" y="300582"/>
                      </a:cubicBezTo>
                      <a:cubicBezTo>
                        <a:pt x="74083" y="330921"/>
                        <a:pt x="0" y="182049"/>
                        <a:pt x="0" y="182049"/>
                      </a:cubicBezTo>
                      <a:cubicBezTo>
                        <a:pt x="9172" y="196866"/>
                        <a:pt x="77611" y="293527"/>
                        <a:pt x="131233" y="389482"/>
                      </a:cubicBezTo>
                      <a:cubicBezTo>
                        <a:pt x="184855" y="485437"/>
                        <a:pt x="309033" y="730265"/>
                        <a:pt x="321733" y="757782"/>
                      </a:cubicBezTo>
                      <a:cubicBezTo>
                        <a:pt x="334433" y="785299"/>
                        <a:pt x="207433" y="554582"/>
                        <a:pt x="207433" y="554582"/>
                      </a:cubicBezTo>
                      <a:cubicBezTo>
                        <a:pt x="163689" y="476265"/>
                        <a:pt x="91017" y="380310"/>
                        <a:pt x="59267" y="287882"/>
                      </a:cubicBezTo>
                      <a:cubicBezTo>
                        <a:pt x="27517" y="195454"/>
                        <a:pt x="9878" y="-2101"/>
                        <a:pt x="12700" y="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2" name="フリーフォーム: 図形 1151">
                  <a:extLst>
                    <a:ext uri="{FF2B5EF4-FFF2-40B4-BE49-F238E27FC236}">
                      <a16:creationId xmlns:a16="http://schemas.microsoft.com/office/drawing/2014/main" id="{BF606E5F-6BCA-475F-9033-8243F2FF33AC}"/>
                    </a:ext>
                  </a:extLst>
                </p:cNvPr>
                <p:cNvSpPr/>
                <p:nvPr/>
              </p:nvSpPr>
              <p:spPr>
                <a:xfrm>
                  <a:off x="5233831" y="3833804"/>
                  <a:ext cx="546672" cy="524780"/>
                </a:xfrm>
                <a:custGeom>
                  <a:avLst/>
                  <a:gdLst>
                    <a:gd name="connsiteX0" fmla="*/ 157 w 546672"/>
                    <a:gd name="connsiteY0" fmla="*/ 9 h 524780"/>
                    <a:gd name="connsiteX1" fmla="*/ 25557 w 546672"/>
                    <a:gd name="connsiteY1" fmla="*/ 174634 h 524780"/>
                    <a:gd name="connsiteX2" fmla="*/ 14444 w 546672"/>
                    <a:gd name="connsiteY2" fmla="*/ 120659 h 524780"/>
                    <a:gd name="connsiteX3" fmla="*/ 122394 w 546672"/>
                    <a:gd name="connsiteY3" fmla="*/ 268296 h 524780"/>
                    <a:gd name="connsiteX4" fmla="*/ 87469 w 546672"/>
                    <a:gd name="connsiteY4" fmla="*/ 239721 h 524780"/>
                    <a:gd name="connsiteX5" fmla="*/ 236694 w 546672"/>
                    <a:gd name="connsiteY5" fmla="*/ 390534 h 524780"/>
                    <a:gd name="connsiteX6" fmla="*/ 192244 w 546672"/>
                    <a:gd name="connsiteY6" fmla="*/ 349259 h 524780"/>
                    <a:gd name="connsiteX7" fmla="*/ 354169 w 546672"/>
                    <a:gd name="connsiteY7" fmla="*/ 463559 h 524780"/>
                    <a:gd name="connsiteX8" fmla="*/ 304957 w 546672"/>
                    <a:gd name="connsiteY8" fmla="*/ 431809 h 524780"/>
                    <a:gd name="connsiteX9" fmla="*/ 541494 w 546672"/>
                    <a:gd name="connsiteY9" fmla="*/ 522296 h 524780"/>
                    <a:gd name="connsiteX10" fmla="*/ 462119 w 546672"/>
                    <a:gd name="connsiteY10" fmla="*/ 495309 h 524780"/>
                    <a:gd name="connsiteX11" fmla="*/ 390682 w 546672"/>
                    <a:gd name="connsiteY11" fmla="*/ 452446 h 524780"/>
                    <a:gd name="connsiteX12" fmla="*/ 212882 w 546672"/>
                    <a:gd name="connsiteY12" fmla="*/ 355609 h 524780"/>
                    <a:gd name="connsiteX13" fmla="*/ 174782 w 546672"/>
                    <a:gd name="connsiteY13" fmla="*/ 317509 h 524780"/>
                    <a:gd name="connsiteX14" fmla="*/ 58894 w 546672"/>
                    <a:gd name="connsiteY14" fmla="*/ 212734 h 524780"/>
                    <a:gd name="connsiteX15" fmla="*/ 39844 w 546672"/>
                    <a:gd name="connsiteY15" fmla="*/ 166696 h 524780"/>
                    <a:gd name="connsiteX16" fmla="*/ 157 w 546672"/>
                    <a:gd name="connsiteY16" fmla="*/ 9 h 52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46672" h="524780">
                      <a:moveTo>
                        <a:pt x="157" y="9"/>
                      </a:moveTo>
                      <a:cubicBezTo>
                        <a:pt x="-2224" y="1332"/>
                        <a:pt x="23176" y="154526"/>
                        <a:pt x="25557" y="174634"/>
                      </a:cubicBezTo>
                      <a:cubicBezTo>
                        <a:pt x="27938" y="194742"/>
                        <a:pt x="-1695" y="105049"/>
                        <a:pt x="14444" y="120659"/>
                      </a:cubicBezTo>
                      <a:cubicBezTo>
                        <a:pt x="30583" y="136269"/>
                        <a:pt x="110223" y="248452"/>
                        <a:pt x="122394" y="268296"/>
                      </a:cubicBezTo>
                      <a:cubicBezTo>
                        <a:pt x="134565" y="288140"/>
                        <a:pt x="68419" y="219348"/>
                        <a:pt x="87469" y="239721"/>
                      </a:cubicBezTo>
                      <a:cubicBezTo>
                        <a:pt x="106519" y="260094"/>
                        <a:pt x="219232" y="372278"/>
                        <a:pt x="236694" y="390534"/>
                      </a:cubicBezTo>
                      <a:cubicBezTo>
                        <a:pt x="254156" y="408790"/>
                        <a:pt x="172665" y="337088"/>
                        <a:pt x="192244" y="349259"/>
                      </a:cubicBezTo>
                      <a:cubicBezTo>
                        <a:pt x="211823" y="361430"/>
                        <a:pt x="335384" y="449801"/>
                        <a:pt x="354169" y="463559"/>
                      </a:cubicBezTo>
                      <a:cubicBezTo>
                        <a:pt x="372954" y="477317"/>
                        <a:pt x="273736" y="422020"/>
                        <a:pt x="304957" y="431809"/>
                      </a:cubicBezTo>
                      <a:cubicBezTo>
                        <a:pt x="336178" y="441598"/>
                        <a:pt x="515300" y="511713"/>
                        <a:pt x="541494" y="522296"/>
                      </a:cubicBezTo>
                      <a:cubicBezTo>
                        <a:pt x="567688" y="532879"/>
                        <a:pt x="487254" y="506951"/>
                        <a:pt x="462119" y="495309"/>
                      </a:cubicBezTo>
                      <a:cubicBezTo>
                        <a:pt x="436984" y="483667"/>
                        <a:pt x="432221" y="475729"/>
                        <a:pt x="390682" y="452446"/>
                      </a:cubicBezTo>
                      <a:cubicBezTo>
                        <a:pt x="349143" y="429163"/>
                        <a:pt x="248865" y="378098"/>
                        <a:pt x="212882" y="355609"/>
                      </a:cubicBezTo>
                      <a:cubicBezTo>
                        <a:pt x="176899" y="333120"/>
                        <a:pt x="200447" y="341321"/>
                        <a:pt x="174782" y="317509"/>
                      </a:cubicBezTo>
                      <a:cubicBezTo>
                        <a:pt x="149117" y="293697"/>
                        <a:pt x="81384" y="237869"/>
                        <a:pt x="58894" y="212734"/>
                      </a:cubicBezTo>
                      <a:cubicBezTo>
                        <a:pt x="36404" y="187599"/>
                        <a:pt x="48575" y="199240"/>
                        <a:pt x="39844" y="166696"/>
                      </a:cubicBezTo>
                      <a:cubicBezTo>
                        <a:pt x="31113" y="134152"/>
                        <a:pt x="2538" y="-1314"/>
                        <a:pt x="157" y="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3" name="フリーフォーム: 図形 1152">
                  <a:extLst>
                    <a:ext uri="{FF2B5EF4-FFF2-40B4-BE49-F238E27FC236}">
                      <a16:creationId xmlns:a16="http://schemas.microsoft.com/office/drawing/2014/main" id="{C58F80A6-AFA9-4AC9-A903-1446A9DF6948}"/>
                    </a:ext>
                  </a:extLst>
                </p:cNvPr>
                <p:cNvSpPr/>
                <p:nvPr/>
              </p:nvSpPr>
              <p:spPr>
                <a:xfrm>
                  <a:off x="6024680" y="3966901"/>
                  <a:ext cx="171246" cy="383005"/>
                </a:xfrm>
                <a:custGeom>
                  <a:avLst/>
                  <a:gdLst>
                    <a:gd name="connsiteX0" fmla="*/ 144345 w 171246"/>
                    <a:gd name="connsiteY0" fmla="*/ 1849 h 383005"/>
                    <a:gd name="connsiteX1" fmla="*/ 141170 w 171246"/>
                    <a:gd name="connsiteY1" fmla="*/ 227274 h 383005"/>
                    <a:gd name="connsiteX2" fmla="*/ 153870 w 171246"/>
                    <a:gd name="connsiteY2" fmla="*/ 132024 h 383005"/>
                    <a:gd name="connsiteX3" fmla="*/ 87195 w 171246"/>
                    <a:gd name="connsiteY3" fmla="*/ 297124 h 383005"/>
                    <a:gd name="connsiteX4" fmla="*/ 1470 w 171246"/>
                    <a:gd name="connsiteY4" fmla="*/ 376499 h 383005"/>
                    <a:gd name="connsiteX5" fmla="*/ 163395 w 171246"/>
                    <a:gd name="connsiteY5" fmla="*/ 132024 h 383005"/>
                    <a:gd name="connsiteX6" fmla="*/ 144345 w 171246"/>
                    <a:gd name="connsiteY6" fmla="*/ 1849 h 383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1246" h="383005">
                      <a:moveTo>
                        <a:pt x="144345" y="1849"/>
                      </a:moveTo>
                      <a:cubicBezTo>
                        <a:pt x="140641" y="17724"/>
                        <a:pt x="139583" y="205578"/>
                        <a:pt x="141170" y="227274"/>
                      </a:cubicBezTo>
                      <a:cubicBezTo>
                        <a:pt x="142757" y="248970"/>
                        <a:pt x="162866" y="120382"/>
                        <a:pt x="153870" y="132024"/>
                      </a:cubicBezTo>
                      <a:cubicBezTo>
                        <a:pt x="144874" y="143666"/>
                        <a:pt x="112595" y="256378"/>
                        <a:pt x="87195" y="297124"/>
                      </a:cubicBezTo>
                      <a:cubicBezTo>
                        <a:pt x="61795" y="337870"/>
                        <a:pt x="-11230" y="404016"/>
                        <a:pt x="1470" y="376499"/>
                      </a:cubicBezTo>
                      <a:cubicBezTo>
                        <a:pt x="14170" y="348982"/>
                        <a:pt x="139053" y="188116"/>
                        <a:pt x="163395" y="132024"/>
                      </a:cubicBezTo>
                      <a:cubicBezTo>
                        <a:pt x="187737" y="75932"/>
                        <a:pt x="148049" y="-14026"/>
                        <a:pt x="144345" y="18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" name="フリーフォーム: 図形 1">
                  <a:extLst>
                    <a:ext uri="{FF2B5EF4-FFF2-40B4-BE49-F238E27FC236}">
                      <a16:creationId xmlns:a16="http://schemas.microsoft.com/office/drawing/2014/main" id="{54F3117E-CD61-4FE2-9ED8-AECF43CB911D}"/>
                    </a:ext>
                  </a:extLst>
                </p:cNvPr>
                <p:cNvSpPr/>
                <p:nvPr/>
              </p:nvSpPr>
              <p:spPr>
                <a:xfrm>
                  <a:off x="8355174" y="5492627"/>
                  <a:ext cx="163933" cy="445479"/>
                </a:xfrm>
                <a:custGeom>
                  <a:avLst/>
                  <a:gdLst>
                    <a:gd name="connsiteX0" fmla="*/ 3014 w 163933"/>
                    <a:gd name="connsiteY0" fmla="*/ 147761 h 445479"/>
                    <a:gd name="connsiteX1" fmla="*/ 72864 w 163933"/>
                    <a:gd name="connsiteY1" fmla="*/ 322386 h 445479"/>
                    <a:gd name="connsiteX2" fmla="*/ 37939 w 163933"/>
                    <a:gd name="connsiteY2" fmla="*/ 255711 h 445479"/>
                    <a:gd name="connsiteX3" fmla="*/ 109376 w 163933"/>
                    <a:gd name="connsiteY3" fmla="*/ 387473 h 445479"/>
                    <a:gd name="connsiteX4" fmla="*/ 161764 w 163933"/>
                    <a:gd name="connsiteY4" fmla="*/ 441448 h 445479"/>
                    <a:gd name="connsiteX5" fmla="*/ 34764 w 163933"/>
                    <a:gd name="connsiteY5" fmla="*/ 285873 h 445479"/>
                    <a:gd name="connsiteX6" fmla="*/ 60164 w 163933"/>
                    <a:gd name="connsiteY6" fmla="*/ 312861 h 445479"/>
                    <a:gd name="connsiteX7" fmla="*/ 1426 w 163933"/>
                    <a:gd name="connsiteY7" fmla="*/ 231898 h 445479"/>
                    <a:gd name="connsiteX8" fmla="*/ 17301 w 163933"/>
                    <a:gd name="connsiteY8" fmla="*/ 1711 h 445479"/>
                    <a:gd name="connsiteX9" fmla="*/ 3014 w 163933"/>
                    <a:gd name="connsiteY9" fmla="*/ 147761 h 445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3933" h="445479">
                      <a:moveTo>
                        <a:pt x="3014" y="147761"/>
                      </a:moveTo>
                      <a:cubicBezTo>
                        <a:pt x="12274" y="201207"/>
                        <a:pt x="67043" y="304394"/>
                        <a:pt x="72864" y="322386"/>
                      </a:cubicBezTo>
                      <a:cubicBezTo>
                        <a:pt x="78685" y="340378"/>
                        <a:pt x="31854" y="244863"/>
                        <a:pt x="37939" y="255711"/>
                      </a:cubicBezTo>
                      <a:cubicBezTo>
                        <a:pt x="44024" y="266559"/>
                        <a:pt x="88739" y="356517"/>
                        <a:pt x="109376" y="387473"/>
                      </a:cubicBezTo>
                      <a:cubicBezTo>
                        <a:pt x="130013" y="418429"/>
                        <a:pt x="174199" y="458381"/>
                        <a:pt x="161764" y="441448"/>
                      </a:cubicBezTo>
                      <a:cubicBezTo>
                        <a:pt x="149329" y="424515"/>
                        <a:pt x="51697" y="307304"/>
                        <a:pt x="34764" y="285873"/>
                      </a:cubicBezTo>
                      <a:cubicBezTo>
                        <a:pt x="17831" y="264442"/>
                        <a:pt x="65720" y="321857"/>
                        <a:pt x="60164" y="312861"/>
                      </a:cubicBezTo>
                      <a:cubicBezTo>
                        <a:pt x="54608" y="303865"/>
                        <a:pt x="8570" y="283756"/>
                        <a:pt x="1426" y="231898"/>
                      </a:cubicBezTo>
                      <a:cubicBezTo>
                        <a:pt x="-5718" y="180040"/>
                        <a:pt x="16243" y="18380"/>
                        <a:pt x="17301" y="1711"/>
                      </a:cubicBezTo>
                      <a:cubicBezTo>
                        <a:pt x="18359" y="-14958"/>
                        <a:pt x="-6246" y="94315"/>
                        <a:pt x="3014" y="1477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55" name="フリーフォーム: 図形 254">
                <a:extLst>
                  <a:ext uri="{FF2B5EF4-FFF2-40B4-BE49-F238E27FC236}">
                    <a16:creationId xmlns:a16="http://schemas.microsoft.com/office/drawing/2014/main" id="{23D917F0-2C92-4B1B-B2EC-8B5365C5B505}"/>
                  </a:ext>
                </a:extLst>
              </p:cNvPr>
              <p:cNvSpPr/>
              <p:nvPr/>
            </p:nvSpPr>
            <p:spPr>
              <a:xfrm>
                <a:off x="5768659" y="2331241"/>
                <a:ext cx="1110776" cy="291579"/>
              </a:xfrm>
              <a:custGeom>
                <a:avLst/>
                <a:gdLst>
                  <a:gd name="connsiteX0" fmla="*/ 1003616 w 1110776"/>
                  <a:gd name="connsiteY0" fmla="*/ 69059 h 291579"/>
                  <a:gd name="connsiteX1" fmla="*/ 538479 w 1110776"/>
                  <a:gd name="connsiteY1" fmla="*/ 92872 h 291579"/>
                  <a:gd name="connsiteX2" fmla="*/ 719454 w 1110776"/>
                  <a:gd name="connsiteY2" fmla="*/ 76997 h 291579"/>
                  <a:gd name="connsiteX3" fmla="*/ 500379 w 1110776"/>
                  <a:gd name="connsiteY3" fmla="*/ 103984 h 291579"/>
                  <a:gd name="connsiteX4" fmla="*/ 311466 w 1110776"/>
                  <a:gd name="connsiteY4" fmla="*/ 154784 h 291579"/>
                  <a:gd name="connsiteX5" fmla="*/ 525779 w 1110776"/>
                  <a:gd name="connsiteY5" fmla="*/ 111922 h 291579"/>
                  <a:gd name="connsiteX6" fmla="*/ 65404 w 1110776"/>
                  <a:gd name="connsiteY6" fmla="*/ 232572 h 291579"/>
                  <a:gd name="connsiteX7" fmla="*/ 295591 w 1110776"/>
                  <a:gd name="connsiteY7" fmla="*/ 205584 h 291579"/>
                  <a:gd name="connsiteX8" fmla="*/ 462279 w 1110776"/>
                  <a:gd name="connsiteY8" fmla="*/ 140497 h 291579"/>
                  <a:gd name="connsiteX9" fmla="*/ 262254 w 1110776"/>
                  <a:gd name="connsiteY9" fmla="*/ 211934 h 291579"/>
                  <a:gd name="connsiteX10" fmla="*/ 662304 w 1110776"/>
                  <a:gd name="connsiteY10" fmla="*/ 289722 h 291579"/>
                  <a:gd name="connsiteX11" fmla="*/ 414654 w 1110776"/>
                  <a:gd name="connsiteY11" fmla="*/ 264322 h 291579"/>
                  <a:gd name="connsiteX12" fmla="*/ 798829 w 1110776"/>
                  <a:gd name="connsiteY12" fmla="*/ 230984 h 291579"/>
                  <a:gd name="connsiteX13" fmla="*/ 354329 w 1110776"/>
                  <a:gd name="connsiteY13" fmla="*/ 221459 h 291579"/>
                  <a:gd name="connsiteX14" fmla="*/ 806766 w 1110776"/>
                  <a:gd name="connsiteY14" fmla="*/ 181772 h 291579"/>
                  <a:gd name="connsiteX15" fmla="*/ 251141 w 1110776"/>
                  <a:gd name="connsiteY15" fmla="*/ 178597 h 291579"/>
                  <a:gd name="connsiteX16" fmla="*/ 60641 w 1110776"/>
                  <a:gd name="connsiteY16" fmla="*/ 156372 h 291579"/>
                  <a:gd name="connsiteX17" fmla="*/ 494029 w 1110776"/>
                  <a:gd name="connsiteY17" fmla="*/ 72234 h 291579"/>
                  <a:gd name="connsiteX18" fmla="*/ 1904 w 1110776"/>
                  <a:gd name="connsiteY18" fmla="*/ 151609 h 291579"/>
                  <a:gd name="connsiteX19" fmla="*/ 317816 w 1110776"/>
                  <a:gd name="connsiteY19" fmla="*/ 177009 h 291579"/>
                  <a:gd name="connsiteX20" fmla="*/ 155891 w 1110776"/>
                  <a:gd name="connsiteY20" fmla="*/ 165897 h 291579"/>
                  <a:gd name="connsiteX21" fmla="*/ 814704 w 1110776"/>
                  <a:gd name="connsiteY21" fmla="*/ 45247 h 291579"/>
                  <a:gd name="connsiteX22" fmla="*/ 1092516 w 1110776"/>
                  <a:gd name="connsiteY22" fmla="*/ 5559 h 291579"/>
                  <a:gd name="connsiteX23" fmla="*/ 332104 w 1110776"/>
                  <a:gd name="connsiteY23" fmla="*/ 156372 h 291579"/>
                  <a:gd name="connsiteX24" fmla="*/ 708341 w 1110776"/>
                  <a:gd name="connsiteY24" fmla="*/ 146847 h 291579"/>
                  <a:gd name="connsiteX25" fmla="*/ 730566 w 1110776"/>
                  <a:gd name="connsiteY25" fmla="*/ 140497 h 291579"/>
                  <a:gd name="connsiteX26" fmla="*/ 1003616 w 1110776"/>
                  <a:gd name="connsiteY26" fmla="*/ 69059 h 291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110776" h="291579">
                    <a:moveTo>
                      <a:pt x="1003616" y="69059"/>
                    </a:moveTo>
                    <a:lnTo>
                      <a:pt x="538479" y="92872"/>
                    </a:lnTo>
                    <a:cubicBezTo>
                      <a:pt x="491119" y="94195"/>
                      <a:pt x="725804" y="75145"/>
                      <a:pt x="719454" y="76997"/>
                    </a:cubicBezTo>
                    <a:cubicBezTo>
                      <a:pt x="713104" y="78849"/>
                      <a:pt x="568377" y="91020"/>
                      <a:pt x="500379" y="103984"/>
                    </a:cubicBezTo>
                    <a:cubicBezTo>
                      <a:pt x="432381" y="116948"/>
                      <a:pt x="307233" y="153461"/>
                      <a:pt x="311466" y="154784"/>
                    </a:cubicBezTo>
                    <a:cubicBezTo>
                      <a:pt x="315699" y="156107"/>
                      <a:pt x="566789" y="98957"/>
                      <a:pt x="525779" y="111922"/>
                    </a:cubicBezTo>
                    <a:cubicBezTo>
                      <a:pt x="484769" y="124887"/>
                      <a:pt x="103769" y="216962"/>
                      <a:pt x="65404" y="232572"/>
                    </a:cubicBezTo>
                    <a:cubicBezTo>
                      <a:pt x="27039" y="248182"/>
                      <a:pt x="229445" y="220930"/>
                      <a:pt x="295591" y="205584"/>
                    </a:cubicBezTo>
                    <a:cubicBezTo>
                      <a:pt x="361737" y="190238"/>
                      <a:pt x="467835" y="139439"/>
                      <a:pt x="462279" y="140497"/>
                    </a:cubicBezTo>
                    <a:cubicBezTo>
                      <a:pt x="456723" y="141555"/>
                      <a:pt x="228917" y="187063"/>
                      <a:pt x="262254" y="211934"/>
                    </a:cubicBezTo>
                    <a:cubicBezTo>
                      <a:pt x="295591" y="236805"/>
                      <a:pt x="636904" y="280991"/>
                      <a:pt x="662304" y="289722"/>
                    </a:cubicBezTo>
                    <a:cubicBezTo>
                      <a:pt x="687704" y="298453"/>
                      <a:pt x="391900" y="274112"/>
                      <a:pt x="414654" y="264322"/>
                    </a:cubicBezTo>
                    <a:cubicBezTo>
                      <a:pt x="437408" y="254532"/>
                      <a:pt x="808883" y="238128"/>
                      <a:pt x="798829" y="230984"/>
                    </a:cubicBezTo>
                    <a:cubicBezTo>
                      <a:pt x="788775" y="223840"/>
                      <a:pt x="353006" y="229661"/>
                      <a:pt x="354329" y="221459"/>
                    </a:cubicBezTo>
                    <a:cubicBezTo>
                      <a:pt x="355652" y="213257"/>
                      <a:pt x="823964" y="188916"/>
                      <a:pt x="806766" y="181772"/>
                    </a:cubicBezTo>
                    <a:cubicBezTo>
                      <a:pt x="789568" y="174628"/>
                      <a:pt x="375495" y="182830"/>
                      <a:pt x="251141" y="178597"/>
                    </a:cubicBezTo>
                    <a:cubicBezTo>
                      <a:pt x="126787" y="174364"/>
                      <a:pt x="20160" y="174099"/>
                      <a:pt x="60641" y="156372"/>
                    </a:cubicBezTo>
                    <a:cubicBezTo>
                      <a:pt x="101122" y="138645"/>
                      <a:pt x="503818" y="73028"/>
                      <a:pt x="494029" y="72234"/>
                    </a:cubicBezTo>
                    <a:cubicBezTo>
                      <a:pt x="484240" y="71440"/>
                      <a:pt x="31273" y="134147"/>
                      <a:pt x="1904" y="151609"/>
                    </a:cubicBezTo>
                    <a:cubicBezTo>
                      <a:pt x="-27465" y="169071"/>
                      <a:pt x="292151" y="174628"/>
                      <a:pt x="317816" y="177009"/>
                    </a:cubicBezTo>
                    <a:cubicBezTo>
                      <a:pt x="343480" y="179390"/>
                      <a:pt x="73076" y="187857"/>
                      <a:pt x="155891" y="165897"/>
                    </a:cubicBezTo>
                    <a:cubicBezTo>
                      <a:pt x="238706" y="143937"/>
                      <a:pt x="658600" y="71970"/>
                      <a:pt x="814704" y="45247"/>
                    </a:cubicBezTo>
                    <a:cubicBezTo>
                      <a:pt x="970808" y="18524"/>
                      <a:pt x="1172949" y="-12962"/>
                      <a:pt x="1092516" y="5559"/>
                    </a:cubicBezTo>
                    <a:cubicBezTo>
                      <a:pt x="1012083" y="24080"/>
                      <a:pt x="396133" y="132824"/>
                      <a:pt x="332104" y="156372"/>
                    </a:cubicBezTo>
                    <a:cubicBezTo>
                      <a:pt x="268075" y="179920"/>
                      <a:pt x="641931" y="149493"/>
                      <a:pt x="708341" y="146847"/>
                    </a:cubicBezTo>
                    <a:cubicBezTo>
                      <a:pt x="774751" y="144201"/>
                      <a:pt x="730566" y="140497"/>
                      <a:pt x="730566" y="140497"/>
                    </a:cubicBezTo>
                    <a:lnTo>
                      <a:pt x="1003616" y="69059"/>
                    </a:ln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6" name="フリーフォーム: 図形 255">
                <a:extLst>
                  <a:ext uri="{FF2B5EF4-FFF2-40B4-BE49-F238E27FC236}">
                    <a16:creationId xmlns:a16="http://schemas.microsoft.com/office/drawing/2014/main" id="{3EACB3D0-F67C-4A1D-A91E-20A7EDDF20C8}"/>
                  </a:ext>
                </a:extLst>
              </p:cNvPr>
              <p:cNvSpPr/>
              <p:nvPr/>
            </p:nvSpPr>
            <p:spPr>
              <a:xfrm>
                <a:off x="6028965" y="2150813"/>
                <a:ext cx="942662" cy="1199385"/>
              </a:xfrm>
              <a:custGeom>
                <a:avLst/>
                <a:gdLst>
                  <a:gd name="connsiteX0" fmla="*/ 933810 w 942662"/>
                  <a:gd name="connsiteY0" fmla="*/ 14537 h 1199385"/>
                  <a:gd name="connsiteX1" fmla="*/ 581385 w 942662"/>
                  <a:gd name="connsiteY1" fmla="*/ 760662 h 1199385"/>
                  <a:gd name="connsiteX2" fmla="*/ 686160 w 942662"/>
                  <a:gd name="connsiteY2" fmla="*/ 344737 h 1199385"/>
                  <a:gd name="connsiteX3" fmla="*/ 384535 w 942662"/>
                  <a:gd name="connsiteY3" fmla="*/ 909887 h 1199385"/>
                  <a:gd name="connsiteX4" fmla="*/ 273410 w 942662"/>
                  <a:gd name="connsiteY4" fmla="*/ 1065462 h 1199385"/>
                  <a:gd name="connsiteX5" fmla="*/ 432160 w 942662"/>
                  <a:gd name="connsiteY5" fmla="*/ 747962 h 1199385"/>
                  <a:gd name="connsiteX6" fmla="*/ 67035 w 942662"/>
                  <a:gd name="connsiteY6" fmla="*/ 1198812 h 1199385"/>
                  <a:gd name="connsiteX7" fmla="*/ 244835 w 942662"/>
                  <a:gd name="connsiteY7" fmla="*/ 846387 h 1199385"/>
                  <a:gd name="connsiteX8" fmla="*/ 9885 w 942662"/>
                  <a:gd name="connsiteY8" fmla="*/ 1030537 h 1199385"/>
                  <a:gd name="connsiteX9" fmla="*/ 644885 w 942662"/>
                  <a:gd name="connsiteY9" fmla="*/ 290762 h 1199385"/>
                  <a:gd name="connsiteX10" fmla="*/ 387710 w 942662"/>
                  <a:gd name="connsiteY10" fmla="*/ 795587 h 1199385"/>
                  <a:gd name="connsiteX11" fmla="*/ 752835 w 942662"/>
                  <a:gd name="connsiteY11" fmla="*/ 271712 h 1199385"/>
                  <a:gd name="connsiteX12" fmla="*/ 670285 w 942662"/>
                  <a:gd name="connsiteY12" fmla="*/ 455862 h 1199385"/>
                  <a:gd name="connsiteX13" fmla="*/ 803635 w 942662"/>
                  <a:gd name="connsiteY13" fmla="*/ 195512 h 1199385"/>
                  <a:gd name="connsiteX14" fmla="*/ 835385 w 942662"/>
                  <a:gd name="connsiteY14" fmla="*/ 259012 h 1199385"/>
                  <a:gd name="connsiteX15" fmla="*/ 933810 w 942662"/>
                  <a:gd name="connsiteY15" fmla="*/ 14537 h 1199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42662" h="1199385">
                    <a:moveTo>
                      <a:pt x="933810" y="14537"/>
                    </a:moveTo>
                    <a:cubicBezTo>
                      <a:pt x="891477" y="98145"/>
                      <a:pt x="622660" y="705629"/>
                      <a:pt x="581385" y="760662"/>
                    </a:cubicBezTo>
                    <a:cubicBezTo>
                      <a:pt x="540110" y="815695"/>
                      <a:pt x="718968" y="319866"/>
                      <a:pt x="686160" y="344737"/>
                    </a:cubicBezTo>
                    <a:cubicBezTo>
                      <a:pt x="653352" y="369608"/>
                      <a:pt x="453327" y="789766"/>
                      <a:pt x="384535" y="909887"/>
                    </a:cubicBezTo>
                    <a:cubicBezTo>
                      <a:pt x="315743" y="1030008"/>
                      <a:pt x="265473" y="1092449"/>
                      <a:pt x="273410" y="1065462"/>
                    </a:cubicBezTo>
                    <a:cubicBezTo>
                      <a:pt x="281347" y="1038475"/>
                      <a:pt x="466556" y="725737"/>
                      <a:pt x="432160" y="747962"/>
                    </a:cubicBezTo>
                    <a:cubicBezTo>
                      <a:pt x="397764" y="770187"/>
                      <a:pt x="98256" y="1182408"/>
                      <a:pt x="67035" y="1198812"/>
                    </a:cubicBezTo>
                    <a:cubicBezTo>
                      <a:pt x="35814" y="1215216"/>
                      <a:pt x="254360" y="874433"/>
                      <a:pt x="244835" y="846387"/>
                    </a:cubicBezTo>
                    <a:cubicBezTo>
                      <a:pt x="235310" y="818341"/>
                      <a:pt x="-56790" y="1123141"/>
                      <a:pt x="9885" y="1030537"/>
                    </a:cubicBezTo>
                    <a:cubicBezTo>
                      <a:pt x="76560" y="937933"/>
                      <a:pt x="581914" y="329920"/>
                      <a:pt x="644885" y="290762"/>
                    </a:cubicBezTo>
                    <a:cubicBezTo>
                      <a:pt x="707856" y="251604"/>
                      <a:pt x="369718" y="798762"/>
                      <a:pt x="387710" y="795587"/>
                    </a:cubicBezTo>
                    <a:cubicBezTo>
                      <a:pt x="405702" y="792412"/>
                      <a:pt x="705739" y="328333"/>
                      <a:pt x="752835" y="271712"/>
                    </a:cubicBezTo>
                    <a:cubicBezTo>
                      <a:pt x="799931" y="215091"/>
                      <a:pt x="661818" y="468562"/>
                      <a:pt x="670285" y="455862"/>
                    </a:cubicBezTo>
                    <a:cubicBezTo>
                      <a:pt x="678752" y="443162"/>
                      <a:pt x="776118" y="228320"/>
                      <a:pt x="803635" y="195512"/>
                    </a:cubicBezTo>
                    <a:cubicBezTo>
                      <a:pt x="831152" y="162704"/>
                      <a:pt x="816864" y="283883"/>
                      <a:pt x="835385" y="259012"/>
                    </a:cubicBezTo>
                    <a:cubicBezTo>
                      <a:pt x="853906" y="234141"/>
                      <a:pt x="976143" y="-69071"/>
                      <a:pt x="933810" y="14537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7" name="フリーフォーム: 図形 256">
                <a:extLst>
                  <a:ext uri="{FF2B5EF4-FFF2-40B4-BE49-F238E27FC236}">
                    <a16:creationId xmlns:a16="http://schemas.microsoft.com/office/drawing/2014/main" id="{4080E79A-76B2-4889-A1DE-0F919C8A7E72}"/>
                  </a:ext>
                </a:extLst>
              </p:cNvPr>
              <p:cNvSpPr/>
              <p:nvPr/>
            </p:nvSpPr>
            <p:spPr>
              <a:xfrm>
                <a:off x="6472372" y="2034257"/>
                <a:ext cx="665030" cy="2207941"/>
              </a:xfrm>
              <a:custGeom>
                <a:avLst/>
                <a:gdLst>
                  <a:gd name="connsiteX0" fmla="*/ 538028 w 665030"/>
                  <a:gd name="connsiteY0" fmla="*/ 192476 h 2207941"/>
                  <a:gd name="connsiteX1" fmla="*/ 135861 w 665030"/>
                  <a:gd name="connsiteY1" fmla="*/ 1136510 h 2207941"/>
                  <a:gd name="connsiteX2" fmla="*/ 330595 w 665030"/>
                  <a:gd name="connsiteY2" fmla="*/ 539610 h 2207941"/>
                  <a:gd name="connsiteX3" fmla="*/ 118928 w 665030"/>
                  <a:gd name="connsiteY3" fmla="*/ 1115343 h 2207941"/>
                  <a:gd name="connsiteX4" fmla="*/ 21561 w 665030"/>
                  <a:gd name="connsiteY4" fmla="*/ 1669910 h 2207941"/>
                  <a:gd name="connsiteX5" fmla="*/ 21561 w 665030"/>
                  <a:gd name="connsiteY5" fmla="*/ 1348176 h 2207941"/>
                  <a:gd name="connsiteX6" fmla="*/ 395 w 665030"/>
                  <a:gd name="connsiteY6" fmla="*/ 2203310 h 2207941"/>
                  <a:gd name="connsiteX7" fmla="*/ 42728 w 665030"/>
                  <a:gd name="connsiteY7" fmla="*/ 1648743 h 2207941"/>
                  <a:gd name="connsiteX8" fmla="*/ 279795 w 665030"/>
                  <a:gd name="connsiteY8" fmla="*/ 780910 h 2207941"/>
                  <a:gd name="connsiteX9" fmla="*/ 279795 w 665030"/>
                  <a:gd name="connsiteY9" fmla="*/ 1039143 h 2207941"/>
                  <a:gd name="connsiteX10" fmla="*/ 432195 w 665030"/>
                  <a:gd name="connsiteY10" fmla="*/ 624276 h 2207941"/>
                  <a:gd name="connsiteX11" fmla="*/ 432195 w 665030"/>
                  <a:gd name="connsiteY11" fmla="*/ 577710 h 2207941"/>
                  <a:gd name="connsiteX12" fmla="*/ 660795 w 665030"/>
                  <a:gd name="connsiteY12" fmla="*/ 27376 h 2207941"/>
                  <a:gd name="connsiteX13" fmla="*/ 538028 w 665030"/>
                  <a:gd name="connsiteY13" fmla="*/ 192476 h 2207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5030" h="2207941">
                    <a:moveTo>
                      <a:pt x="538028" y="192476"/>
                    </a:moveTo>
                    <a:cubicBezTo>
                      <a:pt x="450539" y="377332"/>
                      <a:pt x="170433" y="1078654"/>
                      <a:pt x="135861" y="1136510"/>
                    </a:cubicBezTo>
                    <a:cubicBezTo>
                      <a:pt x="101289" y="1194366"/>
                      <a:pt x="333417" y="543138"/>
                      <a:pt x="330595" y="539610"/>
                    </a:cubicBezTo>
                    <a:cubicBezTo>
                      <a:pt x="327773" y="536082"/>
                      <a:pt x="170434" y="926960"/>
                      <a:pt x="118928" y="1115343"/>
                    </a:cubicBezTo>
                    <a:cubicBezTo>
                      <a:pt x="67422" y="1303726"/>
                      <a:pt x="37789" y="1631104"/>
                      <a:pt x="21561" y="1669910"/>
                    </a:cubicBezTo>
                    <a:cubicBezTo>
                      <a:pt x="5333" y="1708716"/>
                      <a:pt x="25089" y="1259276"/>
                      <a:pt x="21561" y="1348176"/>
                    </a:cubicBezTo>
                    <a:cubicBezTo>
                      <a:pt x="18033" y="1437076"/>
                      <a:pt x="-3133" y="2153216"/>
                      <a:pt x="395" y="2203310"/>
                    </a:cubicBezTo>
                    <a:cubicBezTo>
                      <a:pt x="3923" y="2253404"/>
                      <a:pt x="-3839" y="1885810"/>
                      <a:pt x="42728" y="1648743"/>
                    </a:cubicBezTo>
                    <a:cubicBezTo>
                      <a:pt x="89295" y="1411676"/>
                      <a:pt x="240284" y="882510"/>
                      <a:pt x="279795" y="780910"/>
                    </a:cubicBezTo>
                    <a:cubicBezTo>
                      <a:pt x="319306" y="679310"/>
                      <a:pt x="254395" y="1065249"/>
                      <a:pt x="279795" y="1039143"/>
                    </a:cubicBezTo>
                    <a:cubicBezTo>
                      <a:pt x="305195" y="1013037"/>
                      <a:pt x="406795" y="701181"/>
                      <a:pt x="432195" y="624276"/>
                    </a:cubicBezTo>
                    <a:cubicBezTo>
                      <a:pt x="457595" y="547371"/>
                      <a:pt x="394095" y="677193"/>
                      <a:pt x="432195" y="577710"/>
                    </a:cubicBezTo>
                    <a:cubicBezTo>
                      <a:pt x="470295" y="478227"/>
                      <a:pt x="640334" y="90876"/>
                      <a:pt x="660795" y="27376"/>
                    </a:cubicBezTo>
                    <a:cubicBezTo>
                      <a:pt x="681256" y="-36124"/>
                      <a:pt x="625517" y="7620"/>
                      <a:pt x="538028" y="192476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6" name="フリーフォーム: 図形 1035">
                <a:extLst>
                  <a:ext uri="{FF2B5EF4-FFF2-40B4-BE49-F238E27FC236}">
                    <a16:creationId xmlns:a16="http://schemas.microsoft.com/office/drawing/2014/main" id="{6998477D-6FFC-43F6-B50C-6DE967A360A9}"/>
                  </a:ext>
                </a:extLst>
              </p:cNvPr>
              <p:cNvSpPr/>
              <p:nvPr/>
            </p:nvSpPr>
            <p:spPr>
              <a:xfrm>
                <a:off x="6494237" y="2443732"/>
                <a:ext cx="728105" cy="1443862"/>
              </a:xfrm>
              <a:custGeom>
                <a:avLst/>
                <a:gdLst>
                  <a:gd name="connsiteX0" fmla="*/ 700313 w 728105"/>
                  <a:gd name="connsiteY0" fmla="*/ 32768 h 1443862"/>
                  <a:gd name="connsiteX1" fmla="*/ 659038 w 728105"/>
                  <a:gd name="connsiteY1" fmla="*/ 77218 h 1443862"/>
                  <a:gd name="connsiteX2" fmla="*/ 335188 w 728105"/>
                  <a:gd name="connsiteY2" fmla="*/ 613793 h 1443862"/>
                  <a:gd name="connsiteX3" fmla="*/ 487588 w 728105"/>
                  <a:gd name="connsiteY3" fmla="*/ 372493 h 1443862"/>
                  <a:gd name="connsiteX4" fmla="*/ 233588 w 728105"/>
                  <a:gd name="connsiteY4" fmla="*/ 1055118 h 1443862"/>
                  <a:gd name="connsiteX5" fmla="*/ 392338 w 728105"/>
                  <a:gd name="connsiteY5" fmla="*/ 401068 h 1443862"/>
                  <a:gd name="connsiteX6" fmla="*/ 71663 w 728105"/>
                  <a:gd name="connsiteY6" fmla="*/ 1340868 h 1443862"/>
                  <a:gd name="connsiteX7" fmla="*/ 217713 w 728105"/>
                  <a:gd name="connsiteY7" fmla="*/ 461393 h 1443862"/>
                  <a:gd name="connsiteX8" fmla="*/ 1813 w 728105"/>
                  <a:gd name="connsiteY8" fmla="*/ 1442468 h 1443862"/>
                  <a:gd name="connsiteX9" fmla="*/ 363763 w 728105"/>
                  <a:gd name="connsiteY9" fmla="*/ 197868 h 1443862"/>
                  <a:gd name="connsiteX10" fmla="*/ 144688 w 728105"/>
                  <a:gd name="connsiteY10" fmla="*/ 788418 h 1443862"/>
                  <a:gd name="connsiteX11" fmla="*/ 322488 w 728105"/>
                  <a:gd name="connsiteY11" fmla="*/ 359793 h 1443862"/>
                  <a:gd name="connsiteX12" fmla="*/ 700313 w 728105"/>
                  <a:gd name="connsiteY12" fmla="*/ 32768 h 144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8105" h="1443862">
                    <a:moveTo>
                      <a:pt x="700313" y="32768"/>
                    </a:moveTo>
                    <a:cubicBezTo>
                      <a:pt x="756405" y="-14328"/>
                      <a:pt x="719892" y="-19619"/>
                      <a:pt x="659038" y="77218"/>
                    </a:cubicBezTo>
                    <a:cubicBezTo>
                      <a:pt x="598184" y="174055"/>
                      <a:pt x="363763" y="564581"/>
                      <a:pt x="335188" y="613793"/>
                    </a:cubicBezTo>
                    <a:cubicBezTo>
                      <a:pt x="306613" y="663006"/>
                      <a:pt x="504521" y="298939"/>
                      <a:pt x="487588" y="372493"/>
                    </a:cubicBezTo>
                    <a:cubicBezTo>
                      <a:pt x="470655" y="446047"/>
                      <a:pt x="249463" y="1050356"/>
                      <a:pt x="233588" y="1055118"/>
                    </a:cubicBezTo>
                    <a:cubicBezTo>
                      <a:pt x="217713" y="1059880"/>
                      <a:pt x="419325" y="353443"/>
                      <a:pt x="392338" y="401068"/>
                    </a:cubicBezTo>
                    <a:cubicBezTo>
                      <a:pt x="365351" y="448693"/>
                      <a:pt x="100767" y="1330814"/>
                      <a:pt x="71663" y="1340868"/>
                    </a:cubicBezTo>
                    <a:cubicBezTo>
                      <a:pt x="42559" y="1350922"/>
                      <a:pt x="229355" y="444460"/>
                      <a:pt x="217713" y="461393"/>
                    </a:cubicBezTo>
                    <a:cubicBezTo>
                      <a:pt x="206071" y="478326"/>
                      <a:pt x="-22529" y="1486389"/>
                      <a:pt x="1813" y="1442468"/>
                    </a:cubicBezTo>
                    <a:cubicBezTo>
                      <a:pt x="26155" y="1398547"/>
                      <a:pt x="339951" y="306876"/>
                      <a:pt x="363763" y="197868"/>
                    </a:cubicBezTo>
                    <a:cubicBezTo>
                      <a:pt x="387575" y="88860"/>
                      <a:pt x="151567" y="761431"/>
                      <a:pt x="144688" y="788418"/>
                    </a:cubicBezTo>
                    <a:cubicBezTo>
                      <a:pt x="137809" y="815405"/>
                      <a:pt x="230413" y="486793"/>
                      <a:pt x="322488" y="359793"/>
                    </a:cubicBezTo>
                    <a:cubicBezTo>
                      <a:pt x="414563" y="232793"/>
                      <a:pt x="644221" y="79864"/>
                      <a:pt x="700313" y="32768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7" name="フリーフォーム: 図形 1036">
                <a:extLst>
                  <a:ext uri="{FF2B5EF4-FFF2-40B4-BE49-F238E27FC236}">
                    <a16:creationId xmlns:a16="http://schemas.microsoft.com/office/drawing/2014/main" id="{0EAC62AC-270C-4B9D-8288-C357A66BBEB6}"/>
                  </a:ext>
                </a:extLst>
              </p:cNvPr>
              <p:cNvSpPr/>
              <p:nvPr/>
            </p:nvSpPr>
            <p:spPr>
              <a:xfrm>
                <a:off x="6810557" y="2554130"/>
                <a:ext cx="749216" cy="1629047"/>
              </a:xfrm>
              <a:custGeom>
                <a:avLst/>
                <a:gdLst>
                  <a:gd name="connsiteX0" fmla="*/ 415743 w 749216"/>
                  <a:gd name="connsiteY0" fmla="*/ 1745 h 1629047"/>
                  <a:gd name="connsiteX1" fmla="*/ 2993 w 749216"/>
                  <a:gd name="connsiteY1" fmla="*/ 503395 h 1629047"/>
                  <a:gd name="connsiteX2" fmla="*/ 222068 w 749216"/>
                  <a:gd name="connsiteY2" fmla="*/ 192245 h 1629047"/>
                  <a:gd name="connsiteX3" fmla="*/ 76018 w 749216"/>
                  <a:gd name="connsiteY3" fmla="*/ 643095 h 1629047"/>
                  <a:gd name="connsiteX4" fmla="*/ 345893 w 749216"/>
                  <a:gd name="connsiteY4" fmla="*/ 227170 h 1629047"/>
                  <a:gd name="connsiteX5" fmla="*/ 498293 w 749216"/>
                  <a:gd name="connsiteY5" fmla="*/ 662145 h 1629047"/>
                  <a:gd name="connsiteX6" fmla="*/ 460193 w 749216"/>
                  <a:gd name="connsiteY6" fmla="*/ 290670 h 1629047"/>
                  <a:gd name="connsiteX7" fmla="*/ 603068 w 749216"/>
                  <a:gd name="connsiteY7" fmla="*/ 839945 h 1629047"/>
                  <a:gd name="connsiteX8" fmla="*/ 749118 w 749216"/>
                  <a:gd name="connsiteY8" fmla="*/ 1322545 h 1629047"/>
                  <a:gd name="connsiteX9" fmla="*/ 580843 w 749216"/>
                  <a:gd name="connsiteY9" fmla="*/ 392270 h 1629047"/>
                  <a:gd name="connsiteX10" fmla="*/ 657043 w 749216"/>
                  <a:gd name="connsiteY10" fmla="*/ 1065370 h 1629047"/>
                  <a:gd name="connsiteX11" fmla="*/ 723718 w 749216"/>
                  <a:gd name="connsiteY11" fmla="*/ 1624170 h 1629047"/>
                  <a:gd name="connsiteX12" fmla="*/ 520518 w 749216"/>
                  <a:gd name="connsiteY12" fmla="*/ 741520 h 1629047"/>
                  <a:gd name="connsiteX13" fmla="*/ 714193 w 749216"/>
                  <a:gd name="connsiteY13" fmla="*/ 1417795 h 1629047"/>
                  <a:gd name="connsiteX14" fmla="*/ 520518 w 749216"/>
                  <a:gd name="connsiteY14" fmla="*/ 379570 h 1629047"/>
                  <a:gd name="connsiteX15" fmla="*/ 415743 w 749216"/>
                  <a:gd name="connsiteY15" fmla="*/ 1745 h 1629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9216" h="1629047">
                    <a:moveTo>
                      <a:pt x="415743" y="1745"/>
                    </a:moveTo>
                    <a:cubicBezTo>
                      <a:pt x="329489" y="22382"/>
                      <a:pt x="35272" y="471645"/>
                      <a:pt x="2993" y="503395"/>
                    </a:cubicBezTo>
                    <a:cubicBezTo>
                      <a:pt x="-29286" y="535145"/>
                      <a:pt x="209897" y="168962"/>
                      <a:pt x="222068" y="192245"/>
                    </a:cubicBezTo>
                    <a:cubicBezTo>
                      <a:pt x="234239" y="215528"/>
                      <a:pt x="55381" y="637274"/>
                      <a:pt x="76018" y="643095"/>
                    </a:cubicBezTo>
                    <a:cubicBezTo>
                      <a:pt x="96655" y="648916"/>
                      <a:pt x="275514" y="223995"/>
                      <a:pt x="345893" y="227170"/>
                    </a:cubicBezTo>
                    <a:cubicBezTo>
                      <a:pt x="416272" y="230345"/>
                      <a:pt x="479243" y="651562"/>
                      <a:pt x="498293" y="662145"/>
                    </a:cubicBezTo>
                    <a:cubicBezTo>
                      <a:pt x="517343" y="672728"/>
                      <a:pt x="442731" y="261037"/>
                      <a:pt x="460193" y="290670"/>
                    </a:cubicBezTo>
                    <a:cubicBezTo>
                      <a:pt x="477655" y="320303"/>
                      <a:pt x="554914" y="667966"/>
                      <a:pt x="603068" y="839945"/>
                    </a:cubicBezTo>
                    <a:cubicBezTo>
                      <a:pt x="651222" y="1011924"/>
                      <a:pt x="752822" y="1397158"/>
                      <a:pt x="749118" y="1322545"/>
                    </a:cubicBezTo>
                    <a:cubicBezTo>
                      <a:pt x="745414" y="1247933"/>
                      <a:pt x="596189" y="435133"/>
                      <a:pt x="580843" y="392270"/>
                    </a:cubicBezTo>
                    <a:cubicBezTo>
                      <a:pt x="565497" y="349407"/>
                      <a:pt x="633231" y="860053"/>
                      <a:pt x="657043" y="1065370"/>
                    </a:cubicBezTo>
                    <a:cubicBezTo>
                      <a:pt x="680855" y="1270687"/>
                      <a:pt x="746472" y="1678145"/>
                      <a:pt x="723718" y="1624170"/>
                    </a:cubicBezTo>
                    <a:cubicBezTo>
                      <a:pt x="700964" y="1570195"/>
                      <a:pt x="522106" y="775916"/>
                      <a:pt x="520518" y="741520"/>
                    </a:cubicBezTo>
                    <a:cubicBezTo>
                      <a:pt x="518931" y="707124"/>
                      <a:pt x="714193" y="1478120"/>
                      <a:pt x="714193" y="1417795"/>
                    </a:cubicBezTo>
                    <a:cubicBezTo>
                      <a:pt x="714193" y="1357470"/>
                      <a:pt x="567085" y="613462"/>
                      <a:pt x="520518" y="379570"/>
                    </a:cubicBezTo>
                    <a:cubicBezTo>
                      <a:pt x="473951" y="145678"/>
                      <a:pt x="501997" y="-18892"/>
                      <a:pt x="415743" y="1745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8" name="フリーフォーム: 図形 1037">
                <a:extLst>
                  <a:ext uri="{FF2B5EF4-FFF2-40B4-BE49-F238E27FC236}">
                    <a16:creationId xmlns:a16="http://schemas.microsoft.com/office/drawing/2014/main" id="{7CA673BA-EB8A-4D4C-922E-D4D3498C7A8E}"/>
                  </a:ext>
                </a:extLst>
              </p:cNvPr>
              <p:cNvSpPr/>
              <p:nvPr/>
            </p:nvSpPr>
            <p:spPr>
              <a:xfrm>
                <a:off x="7167899" y="3625848"/>
                <a:ext cx="898371" cy="1098968"/>
              </a:xfrm>
              <a:custGeom>
                <a:avLst/>
                <a:gdLst>
                  <a:gd name="connsiteX0" fmla="*/ 310284 w 898371"/>
                  <a:gd name="connsiteY0" fmla="*/ 122769 h 1098968"/>
                  <a:gd name="connsiteX1" fmla="*/ 168468 w 898371"/>
                  <a:gd name="connsiteY1" fmla="*/ 740835 h 1098968"/>
                  <a:gd name="connsiteX2" fmla="*/ 291234 w 898371"/>
                  <a:gd name="connsiteY2" fmla="*/ 311152 h 1098968"/>
                  <a:gd name="connsiteX3" fmla="*/ 160001 w 898371"/>
                  <a:gd name="connsiteY3" fmla="*/ 880535 h 1098968"/>
                  <a:gd name="connsiteX4" fmla="*/ 225618 w 898371"/>
                  <a:gd name="connsiteY4" fmla="*/ 647702 h 1098968"/>
                  <a:gd name="connsiteX5" fmla="*/ 227734 w 898371"/>
                  <a:gd name="connsiteY5" fmla="*/ 880535 h 1098968"/>
                  <a:gd name="connsiteX6" fmla="*/ 280651 w 898371"/>
                  <a:gd name="connsiteY6" fmla="*/ 681569 h 1098968"/>
                  <a:gd name="connsiteX7" fmla="*/ 350501 w 898371"/>
                  <a:gd name="connsiteY7" fmla="*/ 1045635 h 1098968"/>
                  <a:gd name="connsiteX8" fmla="*/ 363201 w 898371"/>
                  <a:gd name="connsiteY8" fmla="*/ 806452 h 1098968"/>
                  <a:gd name="connsiteX9" fmla="*/ 335684 w 898371"/>
                  <a:gd name="connsiteY9" fmla="*/ 1043519 h 1098968"/>
                  <a:gd name="connsiteX10" fmla="*/ 331451 w 898371"/>
                  <a:gd name="connsiteY10" fmla="*/ 1096435 h 1098968"/>
                  <a:gd name="connsiteX11" fmla="*/ 390718 w 898371"/>
                  <a:gd name="connsiteY11" fmla="*/ 990602 h 1098968"/>
                  <a:gd name="connsiteX12" fmla="*/ 623551 w 898371"/>
                  <a:gd name="connsiteY12" fmla="*/ 429685 h 1098968"/>
                  <a:gd name="connsiteX13" fmla="*/ 443634 w 898371"/>
                  <a:gd name="connsiteY13" fmla="*/ 793752 h 1098968"/>
                  <a:gd name="connsiteX14" fmla="*/ 593918 w 898371"/>
                  <a:gd name="connsiteY14" fmla="*/ 313269 h 1098968"/>
                  <a:gd name="connsiteX15" fmla="*/ 591801 w 898371"/>
                  <a:gd name="connsiteY15" fmla="*/ 421219 h 1098968"/>
                  <a:gd name="connsiteX16" fmla="*/ 483851 w 898371"/>
                  <a:gd name="connsiteY16" fmla="*/ 370419 h 1098968"/>
                  <a:gd name="connsiteX17" fmla="*/ 466918 w 898371"/>
                  <a:gd name="connsiteY17" fmla="*/ 201085 h 1098968"/>
                  <a:gd name="connsiteX18" fmla="*/ 7601 w 898371"/>
                  <a:gd name="connsiteY18" fmla="*/ 2 h 1098968"/>
                  <a:gd name="connsiteX19" fmla="*/ 894484 w 898371"/>
                  <a:gd name="connsiteY19" fmla="*/ 196852 h 1098968"/>
                  <a:gd name="connsiteX20" fmla="*/ 310284 w 898371"/>
                  <a:gd name="connsiteY20" fmla="*/ 122769 h 109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98371" h="1098968">
                    <a:moveTo>
                      <a:pt x="310284" y="122769"/>
                    </a:moveTo>
                    <a:cubicBezTo>
                      <a:pt x="189281" y="213433"/>
                      <a:pt x="171643" y="709438"/>
                      <a:pt x="168468" y="740835"/>
                    </a:cubicBezTo>
                    <a:cubicBezTo>
                      <a:pt x="165293" y="772232"/>
                      <a:pt x="292645" y="287869"/>
                      <a:pt x="291234" y="311152"/>
                    </a:cubicBezTo>
                    <a:cubicBezTo>
                      <a:pt x="289823" y="334435"/>
                      <a:pt x="170937" y="824443"/>
                      <a:pt x="160001" y="880535"/>
                    </a:cubicBezTo>
                    <a:cubicBezTo>
                      <a:pt x="149065" y="936627"/>
                      <a:pt x="214329" y="647702"/>
                      <a:pt x="225618" y="647702"/>
                    </a:cubicBezTo>
                    <a:cubicBezTo>
                      <a:pt x="236907" y="647702"/>
                      <a:pt x="218562" y="874890"/>
                      <a:pt x="227734" y="880535"/>
                    </a:cubicBezTo>
                    <a:cubicBezTo>
                      <a:pt x="236906" y="886180"/>
                      <a:pt x="260190" y="654052"/>
                      <a:pt x="280651" y="681569"/>
                    </a:cubicBezTo>
                    <a:cubicBezTo>
                      <a:pt x="301112" y="709086"/>
                      <a:pt x="336743" y="1024821"/>
                      <a:pt x="350501" y="1045635"/>
                    </a:cubicBezTo>
                    <a:cubicBezTo>
                      <a:pt x="364259" y="1066449"/>
                      <a:pt x="365670" y="806805"/>
                      <a:pt x="363201" y="806452"/>
                    </a:cubicBezTo>
                    <a:cubicBezTo>
                      <a:pt x="360732" y="806099"/>
                      <a:pt x="340976" y="995188"/>
                      <a:pt x="335684" y="1043519"/>
                    </a:cubicBezTo>
                    <a:cubicBezTo>
                      <a:pt x="330392" y="1091850"/>
                      <a:pt x="322279" y="1105255"/>
                      <a:pt x="331451" y="1096435"/>
                    </a:cubicBezTo>
                    <a:cubicBezTo>
                      <a:pt x="340623" y="1087616"/>
                      <a:pt x="342035" y="1101727"/>
                      <a:pt x="390718" y="990602"/>
                    </a:cubicBezTo>
                    <a:cubicBezTo>
                      <a:pt x="439401" y="879477"/>
                      <a:pt x="614732" y="462493"/>
                      <a:pt x="623551" y="429685"/>
                    </a:cubicBezTo>
                    <a:cubicBezTo>
                      <a:pt x="632370" y="396877"/>
                      <a:pt x="448573" y="813155"/>
                      <a:pt x="443634" y="793752"/>
                    </a:cubicBezTo>
                    <a:cubicBezTo>
                      <a:pt x="438695" y="774349"/>
                      <a:pt x="569224" y="375358"/>
                      <a:pt x="593918" y="313269"/>
                    </a:cubicBezTo>
                    <a:cubicBezTo>
                      <a:pt x="618612" y="251180"/>
                      <a:pt x="610145" y="411694"/>
                      <a:pt x="591801" y="421219"/>
                    </a:cubicBezTo>
                    <a:cubicBezTo>
                      <a:pt x="573457" y="430744"/>
                      <a:pt x="504665" y="407108"/>
                      <a:pt x="483851" y="370419"/>
                    </a:cubicBezTo>
                    <a:cubicBezTo>
                      <a:pt x="463037" y="333730"/>
                      <a:pt x="546293" y="262821"/>
                      <a:pt x="466918" y="201085"/>
                    </a:cubicBezTo>
                    <a:cubicBezTo>
                      <a:pt x="387543" y="139349"/>
                      <a:pt x="-63660" y="707"/>
                      <a:pt x="7601" y="2"/>
                    </a:cubicBezTo>
                    <a:cubicBezTo>
                      <a:pt x="78862" y="-703"/>
                      <a:pt x="840862" y="172158"/>
                      <a:pt x="894484" y="196852"/>
                    </a:cubicBezTo>
                    <a:cubicBezTo>
                      <a:pt x="948106" y="221546"/>
                      <a:pt x="431287" y="32105"/>
                      <a:pt x="310284" y="122769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2" name="フリーフォーム: 図形 191">
                <a:extLst>
                  <a:ext uri="{FF2B5EF4-FFF2-40B4-BE49-F238E27FC236}">
                    <a16:creationId xmlns:a16="http://schemas.microsoft.com/office/drawing/2014/main" id="{6EFA9A68-CF20-4754-B363-BAEB2FEE979C}"/>
                  </a:ext>
                </a:extLst>
              </p:cNvPr>
              <p:cNvSpPr/>
              <p:nvPr/>
            </p:nvSpPr>
            <p:spPr>
              <a:xfrm>
                <a:off x="4375754" y="2387314"/>
                <a:ext cx="2435679" cy="1296222"/>
              </a:xfrm>
              <a:custGeom>
                <a:avLst/>
                <a:gdLst>
                  <a:gd name="connsiteX0" fmla="*/ 1762579 w 2435679"/>
                  <a:gd name="connsiteY0" fmla="*/ 237353 h 1296222"/>
                  <a:gd name="connsiteX1" fmla="*/ 818546 w 2435679"/>
                  <a:gd name="connsiteY1" fmla="*/ 677619 h 1296222"/>
                  <a:gd name="connsiteX2" fmla="*/ 1186846 w 2435679"/>
                  <a:gd name="connsiteY2" fmla="*/ 465953 h 1296222"/>
                  <a:gd name="connsiteX3" fmla="*/ 1513 w 2435679"/>
                  <a:gd name="connsiteY3" fmla="*/ 1295686 h 1296222"/>
                  <a:gd name="connsiteX4" fmla="*/ 924379 w 2435679"/>
                  <a:gd name="connsiteY4" fmla="*/ 597186 h 1296222"/>
                  <a:gd name="connsiteX5" fmla="*/ 289379 w 2435679"/>
                  <a:gd name="connsiteY5" fmla="*/ 897753 h 1296222"/>
                  <a:gd name="connsiteX6" fmla="*/ 1521279 w 2435679"/>
                  <a:gd name="connsiteY6" fmla="*/ 4519 h 1296222"/>
                  <a:gd name="connsiteX7" fmla="*/ 704246 w 2435679"/>
                  <a:gd name="connsiteY7" fmla="*/ 529453 h 1296222"/>
                  <a:gd name="connsiteX8" fmla="*/ 2435679 w 2435679"/>
                  <a:gd name="connsiteY8" fmla="*/ 17219 h 1296222"/>
                  <a:gd name="connsiteX9" fmla="*/ 1762579 w 2435679"/>
                  <a:gd name="connsiteY9" fmla="*/ 237353 h 1296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35679" h="1296222">
                    <a:moveTo>
                      <a:pt x="1762579" y="237353"/>
                    </a:moveTo>
                    <a:lnTo>
                      <a:pt x="818546" y="677619"/>
                    </a:lnTo>
                    <a:cubicBezTo>
                      <a:pt x="722590" y="715719"/>
                      <a:pt x="1323018" y="362942"/>
                      <a:pt x="1186846" y="465953"/>
                    </a:cubicBezTo>
                    <a:cubicBezTo>
                      <a:pt x="1050674" y="568964"/>
                      <a:pt x="45257" y="1273814"/>
                      <a:pt x="1513" y="1295686"/>
                    </a:cubicBezTo>
                    <a:cubicBezTo>
                      <a:pt x="-42232" y="1317558"/>
                      <a:pt x="876401" y="663508"/>
                      <a:pt x="924379" y="597186"/>
                    </a:cubicBezTo>
                    <a:cubicBezTo>
                      <a:pt x="972357" y="530864"/>
                      <a:pt x="189896" y="996531"/>
                      <a:pt x="289379" y="897753"/>
                    </a:cubicBezTo>
                    <a:cubicBezTo>
                      <a:pt x="388862" y="798975"/>
                      <a:pt x="1452135" y="65902"/>
                      <a:pt x="1521279" y="4519"/>
                    </a:cubicBezTo>
                    <a:cubicBezTo>
                      <a:pt x="1590423" y="-56864"/>
                      <a:pt x="551846" y="527336"/>
                      <a:pt x="704246" y="529453"/>
                    </a:cubicBezTo>
                    <a:cubicBezTo>
                      <a:pt x="856646" y="531570"/>
                      <a:pt x="2435679" y="17219"/>
                      <a:pt x="2435679" y="17219"/>
                    </a:cubicBezTo>
                    <a:lnTo>
                      <a:pt x="1762579" y="237353"/>
                    </a:ln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3" name="フリーフォーム: 図形 192">
                <a:extLst>
                  <a:ext uri="{FF2B5EF4-FFF2-40B4-BE49-F238E27FC236}">
                    <a16:creationId xmlns:a16="http://schemas.microsoft.com/office/drawing/2014/main" id="{31CAB28A-58E2-4784-AF78-FF3DDF66812E}"/>
                  </a:ext>
                </a:extLst>
              </p:cNvPr>
              <p:cNvSpPr/>
              <p:nvPr/>
            </p:nvSpPr>
            <p:spPr>
              <a:xfrm>
                <a:off x="7250302" y="2302649"/>
                <a:ext cx="381850" cy="1545968"/>
              </a:xfrm>
              <a:custGeom>
                <a:avLst/>
                <a:gdLst>
                  <a:gd name="connsiteX0" fmla="*/ 137923 w 381850"/>
                  <a:gd name="connsiteY0" fmla="*/ 459601 h 1545968"/>
                  <a:gd name="connsiteX1" fmla="*/ 264923 w 381850"/>
                  <a:gd name="connsiteY1" fmla="*/ 1389876 h 1545968"/>
                  <a:gd name="connsiteX2" fmla="*/ 137923 w 381850"/>
                  <a:gd name="connsiteY2" fmla="*/ 707251 h 1545968"/>
                  <a:gd name="connsiteX3" fmla="*/ 153798 w 381850"/>
                  <a:gd name="connsiteY3" fmla="*/ 989826 h 1545968"/>
                  <a:gd name="connsiteX4" fmla="*/ 182373 w 381850"/>
                  <a:gd name="connsiteY4" fmla="*/ 1526401 h 1545968"/>
                  <a:gd name="connsiteX5" fmla="*/ 137923 w 381850"/>
                  <a:gd name="connsiteY5" fmla="*/ 1316851 h 1545968"/>
                  <a:gd name="connsiteX6" fmla="*/ 20448 w 381850"/>
                  <a:gd name="connsiteY6" fmla="*/ 278626 h 1545968"/>
                  <a:gd name="connsiteX7" fmla="*/ 7748 w 381850"/>
                  <a:gd name="connsiteY7" fmla="*/ 570726 h 1545968"/>
                  <a:gd name="connsiteX8" fmla="*/ 102998 w 381850"/>
                  <a:gd name="connsiteY8" fmla="*/ 1240651 h 1545968"/>
                  <a:gd name="connsiteX9" fmla="*/ 99823 w 381850"/>
                  <a:gd name="connsiteY9" fmla="*/ 1421626 h 1545968"/>
                  <a:gd name="connsiteX10" fmla="*/ 45848 w 381850"/>
                  <a:gd name="connsiteY10" fmla="*/ 1151751 h 1545968"/>
                  <a:gd name="connsiteX11" fmla="*/ 80773 w 381850"/>
                  <a:gd name="connsiteY11" fmla="*/ 1262876 h 1545968"/>
                  <a:gd name="connsiteX12" fmla="*/ 71248 w 381850"/>
                  <a:gd name="connsiteY12" fmla="*/ 843776 h 1545968"/>
                  <a:gd name="connsiteX13" fmla="*/ 118873 w 381850"/>
                  <a:gd name="connsiteY13" fmla="*/ 34151 h 1545968"/>
                  <a:gd name="connsiteX14" fmla="*/ 153798 w 381850"/>
                  <a:gd name="connsiteY14" fmla="*/ 253226 h 1545968"/>
                  <a:gd name="connsiteX15" fmla="*/ 379223 w 381850"/>
                  <a:gd name="connsiteY15" fmla="*/ 1177151 h 1545968"/>
                  <a:gd name="connsiteX16" fmla="*/ 268098 w 381850"/>
                  <a:gd name="connsiteY16" fmla="*/ 891401 h 1545968"/>
                  <a:gd name="connsiteX17" fmla="*/ 137923 w 381850"/>
                  <a:gd name="connsiteY17" fmla="*/ 459601 h 15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81850" h="1545968">
                    <a:moveTo>
                      <a:pt x="137923" y="459601"/>
                    </a:moveTo>
                    <a:cubicBezTo>
                      <a:pt x="137394" y="542680"/>
                      <a:pt x="264923" y="1348601"/>
                      <a:pt x="264923" y="1389876"/>
                    </a:cubicBezTo>
                    <a:cubicBezTo>
                      <a:pt x="264923" y="1431151"/>
                      <a:pt x="156444" y="773926"/>
                      <a:pt x="137923" y="707251"/>
                    </a:cubicBezTo>
                    <a:cubicBezTo>
                      <a:pt x="119402" y="640576"/>
                      <a:pt x="146390" y="853301"/>
                      <a:pt x="153798" y="989826"/>
                    </a:cubicBezTo>
                    <a:cubicBezTo>
                      <a:pt x="161206" y="1126351"/>
                      <a:pt x="185019" y="1471897"/>
                      <a:pt x="182373" y="1526401"/>
                    </a:cubicBezTo>
                    <a:cubicBezTo>
                      <a:pt x="179727" y="1580905"/>
                      <a:pt x="164911" y="1524814"/>
                      <a:pt x="137923" y="1316851"/>
                    </a:cubicBezTo>
                    <a:cubicBezTo>
                      <a:pt x="110935" y="1108888"/>
                      <a:pt x="42144" y="402980"/>
                      <a:pt x="20448" y="278626"/>
                    </a:cubicBezTo>
                    <a:cubicBezTo>
                      <a:pt x="-1248" y="154272"/>
                      <a:pt x="-6010" y="410388"/>
                      <a:pt x="7748" y="570726"/>
                    </a:cubicBezTo>
                    <a:cubicBezTo>
                      <a:pt x="21506" y="731064"/>
                      <a:pt x="87652" y="1098834"/>
                      <a:pt x="102998" y="1240651"/>
                    </a:cubicBezTo>
                    <a:cubicBezTo>
                      <a:pt x="118344" y="1382468"/>
                      <a:pt x="109348" y="1436443"/>
                      <a:pt x="99823" y="1421626"/>
                    </a:cubicBezTo>
                    <a:cubicBezTo>
                      <a:pt x="90298" y="1406809"/>
                      <a:pt x="49023" y="1178209"/>
                      <a:pt x="45848" y="1151751"/>
                    </a:cubicBezTo>
                    <a:cubicBezTo>
                      <a:pt x="42673" y="1125293"/>
                      <a:pt x="76540" y="1314205"/>
                      <a:pt x="80773" y="1262876"/>
                    </a:cubicBezTo>
                    <a:cubicBezTo>
                      <a:pt x="85006" y="1211547"/>
                      <a:pt x="64898" y="1048563"/>
                      <a:pt x="71248" y="843776"/>
                    </a:cubicBezTo>
                    <a:cubicBezTo>
                      <a:pt x="77598" y="638989"/>
                      <a:pt x="105115" y="132576"/>
                      <a:pt x="118873" y="34151"/>
                    </a:cubicBezTo>
                    <a:cubicBezTo>
                      <a:pt x="132631" y="-64274"/>
                      <a:pt x="110406" y="62726"/>
                      <a:pt x="153798" y="253226"/>
                    </a:cubicBezTo>
                    <a:cubicBezTo>
                      <a:pt x="197190" y="443726"/>
                      <a:pt x="360173" y="1070788"/>
                      <a:pt x="379223" y="1177151"/>
                    </a:cubicBezTo>
                    <a:cubicBezTo>
                      <a:pt x="398273" y="1283514"/>
                      <a:pt x="308844" y="1015226"/>
                      <a:pt x="268098" y="891401"/>
                    </a:cubicBezTo>
                    <a:cubicBezTo>
                      <a:pt x="227352" y="767576"/>
                      <a:pt x="138452" y="376522"/>
                      <a:pt x="137923" y="459601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4" name="フリーフォーム: 図形 193">
                <a:extLst>
                  <a:ext uri="{FF2B5EF4-FFF2-40B4-BE49-F238E27FC236}">
                    <a16:creationId xmlns:a16="http://schemas.microsoft.com/office/drawing/2014/main" id="{0153B7E9-CFDD-4D8A-9BF6-41B24D13F6F2}"/>
                  </a:ext>
                </a:extLst>
              </p:cNvPr>
              <p:cNvSpPr/>
              <p:nvPr/>
            </p:nvSpPr>
            <p:spPr>
              <a:xfrm>
                <a:off x="4476041" y="2605273"/>
                <a:ext cx="1557976" cy="1182563"/>
              </a:xfrm>
              <a:custGeom>
                <a:avLst/>
                <a:gdLst>
                  <a:gd name="connsiteX0" fmla="*/ 1505659 w 1557976"/>
                  <a:gd name="connsiteY0" fmla="*/ 26802 h 1182563"/>
                  <a:gd name="connsiteX1" fmla="*/ 1391359 w 1557976"/>
                  <a:gd name="connsiteY1" fmla="*/ 87127 h 1182563"/>
                  <a:gd name="connsiteX2" fmla="*/ 429334 w 1557976"/>
                  <a:gd name="connsiteY2" fmla="*/ 706252 h 1182563"/>
                  <a:gd name="connsiteX3" fmla="*/ 1162759 w 1557976"/>
                  <a:gd name="connsiteY3" fmla="*/ 331602 h 1182563"/>
                  <a:gd name="connsiteX4" fmla="*/ 457909 w 1557976"/>
                  <a:gd name="connsiteY4" fmla="*/ 776102 h 1182563"/>
                  <a:gd name="connsiteX5" fmla="*/ 709 w 1557976"/>
                  <a:gd name="connsiteY5" fmla="*/ 1182502 h 1182563"/>
                  <a:gd name="connsiteX6" fmla="*/ 346784 w 1557976"/>
                  <a:gd name="connsiteY6" fmla="*/ 807852 h 1182563"/>
                  <a:gd name="connsiteX7" fmla="*/ 86434 w 1557976"/>
                  <a:gd name="connsiteY7" fmla="*/ 938027 h 1182563"/>
                  <a:gd name="connsiteX8" fmla="*/ 540459 w 1557976"/>
                  <a:gd name="connsiteY8" fmla="*/ 480827 h 1182563"/>
                  <a:gd name="connsiteX9" fmla="*/ 829384 w 1557976"/>
                  <a:gd name="connsiteY9" fmla="*/ 299852 h 1182563"/>
                  <a:gd name="connsiteX10" fmla="*/ 1505659 w 1557976"/>
                  <a:gd name="connsiteY10" fmla="*/ 26802 h 1182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7976" h="1182563">
                    <a:moveTo>
                      <a:pt x="1505659" y="26802"/>
                    </a:moveTo>
                    <a:cubicBezTo>
                      <a:pt x="1599321" y="-8652"/>
                      <a:pt x="1570746" y="-26115"/>
                      <a:pt x="1391359" y="87127"/>
                    </a:cubicBezTo>
                    <a:cubicBezTo>
                      <a:pt x="1211972" y="200369"/>
                      <a:pt x="467434" y="665506"/>
                      <a:pt x="429334" y="706252"/>
                    </a:cubicBezTo>
                    <a:cubicBezTo>
                      <a:pt x="391234" y="746998"/>
                      <a:pt x="1157997" y="319960"/>
                      <a:pt x="1162759" y="331602"/>
                    </a:cubicBezTo>
                    <a:cubicBezTo>
                      <a:pt x="1167521" y="343244"/>
                      <a:pt x="651584" y="634285"/>
                      <a:pt x="457909" y="776102"/>
                    </a:cubicBezTo>
                    <a:cubicBezTo>
                      <a:pt x="264234" y="917919"/>
                      <a:pt x="19230" y="1177210"/>
                      <a:pt x="709" y="1182502"/>
                    </a:cubicBezTo>
                    <a:cubicBezTo>
                      <a:pt x="-17812" y="1187794"/>
                      <a:pt x="332497" y="848598"/>
                      <a:pt x="346784" y="807852"/>
                    </a:cubicBezTo>
                    <a:cubicBezTo>
                      <a:pt x="361071" y="767106"/>
                      <a:pt x="54155" y="992531"/>
                      <a:pt x="86434" y="938027"/>
                    </a:cubicBezTo>
                    <a:cubicBezTo>
                      <a:pt x="118713" y="883523"/>
                      <a:pt x="416634" y="587190"/>
                      <a:pt x="540459" y="480827"/>
                    </a:cubicBezTo>
                    <a:cubicBezTo>
                      <a:pt x="664284" y="374464"/>
                      <a:pt x="666401" y="376581"/>
                      <a:pt x="829384" y="299852"/>
                    </a:cubicBezTo>
                    <a:cubicBezTo>
                      <a:pt x="992367" y="223123"/>
                      <a:pt x="1411997" y="62256"/>
                      <a:pt x="1505659" y="26802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" name="フリーフォーム: 図形 194">
                <a:extLst>
                  <a:ext uri="{FF2B5EF4-FFF2-40B4-BE49-F238E27FC236}">
                    <a16:creationId xmlns:a16="http://schemas.microsoft.com/office/drawing/2014/main" id="{D19B642B-094F-420D-9DB7-C9FC40BDAAAD}"/>
                  </a:ext>
                </a:extLst>
              </p:cNvPr>
              <p:cNvSpPr/>
              <p:nvPr/>
            </p:nvSpPr>
            <p:spPr>
              <a:xfrm>
                <a:off x="4067158" y="2412073"/>
                <a:ext cx="1262311" cy="1195072"/>
              </a:xfrm>
              <a:custGeom>
                <a:avLst/>
                <a:gdLst>
                  <a:gd name="connsiteX0" fmla="*/ 1206517 w 1262311"/>
                  <a:gd name="connsiteY0" fmla="*/ 29502 h 1195072"/>
                  <a:gd name="connsiteX1" fmla="*/ 1146192 w 1262311"/>
                  <a:gd name="connsiteY1" fmla="*/ 39027 h 1195072"/>
                  <a:gd name="connsiteX2" fmla="*/ 184167 w 1262311"/>
                  <a:gd name="connsiteY2" fmla="*/ 461302 h 1195072"/>
                  <a:gd name="connsiteX3" fmla="*/ 784242 w 1262311"/>
                  <a:gd name="connsiteY3" fmla="*/ 220002 h 1195072"/>
                  <a:gd name="connsiteX4" fmla="*/ 628667 w 1262311"/>
                  <a:gd name="connsiteY4" fmla="*/ 334302 h 1195072"/>
                  <a:gd name="connsiteX5" fmla="*/ 403242 w 1262311"/>
                  <a:gd name="connsiteY5" fmla="*/ 781977 h 1195072"/>
                  <a:gd name="connsiteX6" fmla="*/ 593742 w 1262311"/>
                  <a:gd name="connsiteY6" fmla="*/ 404152 h 1195072"/>
                  <a:gd name="connsiteX7" fmla="*/ 241317 w 1262311"/>
                  <a:gd name="connsiteY7" fmla="*/ 1194727 h 1195072"/>
                  <a:gd name="connsiteX8" fmla="*/ 457217 w 1262311"/>
                  <a:gd name="connsiteY8" fmla="*/ 508927 h 1195072"/>
                  <a:gd name="connsiteX9" fmla="*/ 460392 w 1262311"/>
                  <a:gd name="connsiteY9" fmla="*/ 874052 h 1195072"/>
                  <a:gd name="connsiteX10" fmla="*/ 517542 w 1262311"/>
                  <a:gd name="connsiteY10" fmla="*/ 702602 h 1195072"/>
                  <a:gd name="connsiteX11" fmla="*/ 774717 w 1262311"/>
                  <a:gd name="connsiteY11" fmla="*/ 420027 h 1195072"/>
                  <a:gd name="connsiteX12" fmla="*/ 346092 w 1262311"/>
                  <a:gd name="connsiteY12" fmla="*/ 880402 h 1195072"/>
                  <a:gd name="connsiteX13" fmla="*/ 815992 w 1262311"/>
                  <a:gd name="connsiteY13" fmla="*/ 296202 h 1195072"/>
                  <a:gd name="connsiteX14" fmla="*/ 17 w 1262311"/>
                  <a:gd name="connsiteY14" fmla="*/ 400977 h 1195072"/>
                  <a:gd name="connsiteX15" fmla="*/ 793767 w 1262311"/>
                  <a:gd name="connsiteY15" fmla="*/ 134277 h 1195072"/>
                  <a:gd name="connsiteX16" fmla="*/ 1206517 w 1262311"/>
                  <a:gd name="connsiteY16" fmla="*/ 29502 h 1195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62311" h="1195072">
                    <a:moveTo>
                      <a:pt x="1206517" y="29502"/>
                    </a:moveTo>
                    <a:cubicBezTo>
                      <a:pt x="1265254" y="13627"/>
                      <a:pt x="1316584" y="-32940"/>
                      <a:pt x="1146192" y="39027"/>
                    </a:cubicBezTo>
                    <a:cubicBezTo>
                      <a:pt x="975800" y="110994"/>
                      <a:pt x="244492" y="431140"/>
                      <a:pt x="184167" y="461302"/>
                    </a:cubicBezTo>
                    <a:cubicBezTo>
                      <a:pt x="123842" y="491464"/>
                      <a:pt x="710159" y="241169"/>
                      <a:pt x="784242" y="220002"/>
                    </a:cubicBezTo>
                    <a:cubicBezTo>
                      <a:pt x="858325" y="198835"/>
                      <a:pt x="692167" y="240639"/>
                      <a:pt x="628667" y="334302"/>
                    </a:cubicBezTo>
                    <a:cubicBezTo>
                      <a:pt x="565167" y="427965"/>
                      <a:pt x="409063" y="770335"/>
                      <a:pt x="403242" y="781977"/>
                    </a:cubicBezTo>
                    <a:cubicBezTo>
                      <a:pt x="397421" y="793619"/>
                      <a:pt x="620729" y="335360"/>
                      <a:pt x="593742" y="404152"/>
                    </a:cubicBezTo>
                    <a:cubicBezTo>
                      <a:pt x="566754" y="472944"/>
                      <a:pt x="264071" y="1177265"/>
                      <a:pt x="241317" y="1194727"/>
                    </a:cubicBezTo>
                    <a:cubicBezTo>
                      <a:pt x="218563" y="1212190"/>
                      <a:pt x="420704" y="562373"/>
                      <a:pt x="457217" y="508927"/>
                    </a:cubicBezTo>
                    <a:cubicBezTo>
                      <a:pt x="493730" y="455481"/>
                      <a:pt x="450338" y="841773"/>
                      <a:pt x="460392" y="874052"/>
                    </a:cubicBezTo>
                    <a:cubicBezTo>
                      <a:pt x="470446" y="906331"/>
                      <a:pt x="465155" y="778273"/>
                      <a:pt x="517542" y="702602"/>
                    </a:cubicBezTo>
                    <a:cubicBezTo>
                      <a:pt x="569929" y="626931"/>
                      <a:pt x="803292" y="390394"/>
                      <a:pt x="774717" y="420027"/>
                    </a:cubicBezTo>
                    <a:cubicBezTo>
                      <a:pt x="746142" y="449660"/>
                      <a:pt x="339213" y="901039"/>
                      <a:pt x="346092" y="880402"/>
                    </a:cubicBezTo>
                    <a:cubicBezTo>
                      <a:pt x="352971" y="859765"/>
                      <a:pt x="873671" y="376106"/>
                      <a:pt x="815992" y="296202"/>
                    </a:cubicBezTo>
                    <a:cubicBezTo>
                      <a:pt x="758313" y="216298"/>
                      <a:pt x="3721" y="427964"/>
                      <a:pt x="17" y="400977"/>
                    </a:cubicBezTo>
                    <a:cubicBezTo>
                      <a:pt x="-3687" y="373990"/>
                      <a:pt x="592155" y="198306"/>
                      <a:pt x="793767" y="134277"/>
                    </a:cubicBezTo>
                    <a:cubicBezTo>
                      <a:pt x="995379" y="70248"/>
                      <a:pt x="1147780" y="45377"/>
                      <a:pt x="1206517" y="29502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" name="フリーフォーム: 図形 195">
                <a:extLst>
                  <a:ext uri="{FF2B5EF4-FFF2-40B4-BE49-F238E27FC236}">
                    <a16:creationId xmlns:a16="http://schemas.microsoft.com/office/drawing/2014/main" id="{3C44CCDC-B6B0-406E-A5FA-04FB5B847B22}"/>
                  </a:ext>
                </a:extLst>
              </p:cNvPr>
              <p:cNvSpPr/>
              <p:nvPr/>
            </p:nvSpPr>
            <p:spPr>
              <a:xfrm>
                <a:off x="6358939" y="2647497"/>
                <a:ext cx="847650" cy="1884895"/>
              </a:xfrm>
              <a:custGeom>
                <a:avLst/>
                <a:gdLst>
                  <a:gd name="connsiteX0" fmla="*/ 783541 w 847650"/>
                  <a:gd name="connsiteY0" fmla="*/ 141423 h 1884895"/>
                  <a:gd name="connsiteX1" fmla="*/ 331421 w 847650"/>
                  <a:gd name="connsiteY1" fmla="*/ 1198063 h 1884895"/>
                  <a:gd name="connsiteX2" fmla="*/ 712421 w 847650"/>
                  <a:gd name="connsiteY2" fmla="*/ 334463 h 1884895"/>
                  <a:gd name="connsiteX3" fmla="*/ 361901 w 847650"/>
                  <a:gd name="connsiteY3" fmla="*/ 1065983 h 1884895"/>
                  <a:gd name="connsiteX4" fmla="*/ 6301 w 847650"/>
                  <a:gd name="connsiteY4" fmla="*/ 1868623 h 1884895"/>
                  <a:gd name="connsiteX5" fmla="*/ 163781 w 847650"/>
                  <a:gd name="connsiteY5" fmla="*/ 1548583 h 1884895"/>
                  <a:gd name="connsiteX6" fmla="*/ 529541 w 847650"/>
                  <a:gd name="connsiteY6" fmla="*/ 878023 h 1884895"/>
                  <a:gd name="connsiteX7" fmla="*/ 519381 w 847650"/>
                  <a:gd name="connsiteY7" fmla="*/ 908503 h 1884895"/>
                  <a:gd name="connsiteX8" fmla="*/ 814021 w 847650"/>
                  <a:gd name="connsiteY8" fmla="*/ 95703 h 1884895"/>
                  <a:gd name="connsiteX9" fmla="*/ 783541 w 847650"/>
                  <a:gd name="connsiteY9" fmla="*/ 141423 h 1884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7650" h="1884895">
                    <a:moveTo>
                      <a:pt x="783541" y="141423"/>
                    </a:moveTo>
                    <a:cubicBezTo>
                      <a:pt x="703108" y="325150"/>
                      <a:pt x="343274" y="1165890"/>
                      <a:pt x="331421" y="1198063"/>
                    </a:cubicBezTo>
                    <a:cubicBezTo>
                      <a:pt x="319568" y="1230236"/>
                      <a:pt x="707341" y="356476"/>
                      <a:pt x="712421" y="334463"/>
                    </a:cubicBezTo>
                    <a:cubicBezTo>
                      <a:pt x="717501" y="312450"/>
                      <a:pt x="479588" y="810290"/>
                      <a:pt x="361901" y="1065983"/>
                    </a:cubicBezTo>
                    <a:cubicBezTo>
                      <a:pt x="244214" y="1321676"/>
                      <a:pt x="39321" y="1788190"/>
                      <a:pt x="6301" y="1868623"/>
                    </a:cubicBezTo>
                    <a:cubicBezTo>
                      <a:pt x="-26719" y="1949056"/>
                      <a:pt x="76574" y="1713683"/>
                      <a:pt x="163781" y="1548583"/>
                    </a:cubicBezTo>
                    <a:cubicBezTo>
                      <a:pt x="250988" y="1383483"/>
                      <a:pt x="470274" y="984703"/>
                      <a:pt x="529541" y="878023"/>
                    </a:cubicBezTo>
                    <a:cubicBezTo>
                      <a:pt x="588808" y="771343"/>
                      <a:pt x="519381" y="908503"/>
                      <a:pt x="519381" y="908503"/>
                    </a:cubicBezTo>
                    <a:lnTo>
                      <a:pt x="814021" y="95703"/>
                    </a:lnTo>
                    <a:cubicBezTo>
                      <a:pt x="862281" y="-35530"/>
                      <a:pt x="863974" y="-42304"/>
                      <a:pt x="783541" y="141423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7" name="フリーフォーム: 図形 196">
                <a:extLst>
                  <a:ext uri="{FF2B5EF4-FFF2-40B4-BE49-F238E27FC236}">
                    <a16:creationId xmlns:a16="http://schemas.microsoft.com/office/drawing/2014/main" id="{0C00B560-4D16-4AF7-A10A-76DC00EF3FEC}"/>
                  </a:ext>
                </a:extLst>
              </p:cNvPr>
              <p:cNvSpPr/>
              <p:nvPr/>
            </p:nvSpPr>
            <p:spPr>
              <a:xfrm>
                <a:off x="5317911" y="3525921"/>
                <a:ext cx="591257" cy="906691"/>
              </a:xfrm>
              <a:custGeom>
                <a:avLst/>
                <a:gdLst>
                  <a:gd name="connsiteX0" fmla="*/ 425664 w 591257"/>
                  <a:gd name="connsiteY0" fmla="*/ 141204 h 906691"/>
                  <a:gd name="connsiteX1" fmla="*/ 578064 w 591257"/>
                  <a:gd name="connsiteY1" fmla="*/ 452354 h 906691"/>
                  <a:gd name="connsiteX2" fmla="*/ 562189 w 591257"/>
                  <a:gd name="connsiteY2" fmla="*/ 357104 h 906691"/>
                  <a:gd name="connsiteX3" fmla="*/ 590764 w 591257"/>
                  <a:gd name="connsiteY3" fmla="*/ 538079 h 906691"/>
                  <a:gd name="connsiteX4" fmla="*/ 533614 w 591257"/>
                  <a:gd name="connsiteY4" fmla="*/ 668254 h 906691"/>
                  <a:gd name="connsiteX5" fmla="*/ 552664 w 591257"/>
                  <a:gd name="connsiteY5" fmla="*/ 547604 h 906691"/>
                  <a:gd name="connsiteX6" fmla="*/ 432014 w 591257"/>
                  <a:gd name="connsiteY6" fmla="*/ 903204 h 906691"/>
                  <a:gd name="connsiteX7" fmla="*/ 441539 w 591257"/>
                  <a:gd name="connsiteY7" fmla="*/ 734929 h 906691"/>
                  <a:gd name="connsiteX8" fmla="*/ 479639 w 591257"/>
                  <a:gd name="connsiteY8" fmla="*/ 836529 h 906691"/>
                  <a:gd name="connsiteX9" fmla="*/ 546314 w 591257"/>
                  <a:gd name="connsiteY9" fmla="*/ 582529 h 906691"/>
                  <a:gd name="connsiteX10" fmla="*/ 527264 w 591257"/>
                  <a:gd name="connsiteY10" fmla="*/ 446004 h 906691"/>
                  <a:gd name="connsiteX11" fmla="*/ 416139 w 591257"/>
                  <a:gd name="connsiteY11" fmla="*/ 233279 h 906691"/>
                  <a:gd name="connsiteX12" fmla="*/ 368514 w 591257"/>
                  <a:gd name="connsiteY12" fmla="*/ 1504 h 906691"/>
                  <a:gd name="connsiteX13" fmla="*/ 362164 w 591257"/>
                  <a:gd name="connsiteY13" fmla="*/ 128504 h 906691"/>
                  <a:gd name="connsiteX14" fmla="*/ 214 w 591257"/>
                  <a:gd name="connsiteY14" fmla="*/ 26904 h 906691"/>
                  <a:gd name="connsiteX15" fmla="*/ 425664 w 591257"/>
                  <a:gd name="connsiteY15" fmla="*/ 141204 h 90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1257" h="906691">
                    <a:moveTo>
                      <a:pt x="425664" y="141204"/>
                    </a:moveTo>
                    <a:cubicBezTo>
                      <a:pt x="521972" y="212112"/>
                      <a:pt x="555310" y="416371"/>
                      <a:pt x="578064" y="452354"/>
                    </a:cubicBezTo>
                    <a:cubicBezTo>
                      <a:pt x="600818" y="488337"/>
                      <a:pt x="560072" y="342817"/>
                      <a:pt x="562189" y="357104"/>
                    </a:cubicBezTo>
                    <a:cubicBezTo>
                      <a:pt x="564306" y="371392"/>
                      <a:pt x="595527" y="486221"/>
                      <a:pt x="590764" y="538079"/>
                    </a:cubicBezTo>
                    <a:cubicBezTo>
                      <a:pt x="586002" y="589937"/>
                      <a:pt x="539964" y="666667"/>
                      <a:pt x="533614" y="668254"/>
                    </a:cubicBezTo>
                    <a:cubicBezTo>
                      <a:pt x="527264" y="669842"/>
                      <a:pt x="569597" y="508446"/>
                      <a:pt x="552664" y="547604"/>
                    </a:cubicBezTo>
                    <a:cubicBezTo>
                      <a:pt x="535731" y="586762"/>
                      <a:pt x="450535" y="871983"/>
                      <a:pt x="432014" y="903204"/>
                    </a:cubicBezTo>
                    <a:cubicBezTo>
                      <a:pt x="413493" y="934425"/>
                      <a:pt x="433602" y="746042"/>
                      <a:pt x="441539" y="734929"/>
                    </a:cubicBezTo>
                    <a:cubicBezTo>
                      <a:pt x="449477" y="723817"/>
                      <a:pt x="462176" y="861929"/>
                      <a:pt x="479639" y="836529"/>
                    </a:cubicBezTo>
                    <a:cubicBezTo>
                      <a:pt x="497102" y="811129"/>
                      <a:pt x="538377" y="647616"/>
                      <a:pt x="546314" y="582529"/>
                    </a:cubicBezTo>
                    <a:cubicBezTo>
                      <a:pt x="554251" y="517442"/>
                      <a:pt x="548960" y="504212"/>
                      <a:pt x="527264" y="446004"/>
                    </a:cubicBezTo>
                    <a:cubicBezTo>
                      <a:pt x="505568" y="387796"/>
                      <a:pt x="442597" y="307362"/>
                      <a:pt x="416139" y="233279"/>
                    </a:cubicBezTo>
                    <a:cubicBezTo>
                      <a:pt x="389681" y="159196"/>
                      <a:pt x="377510" y="18966"/>
                      <a:pt x="368514" y="1504"/>
                    </a:cubicBezTo>
                    <a:cubicBezTo>
                      <a:pt x="359518" y="-15959"/>
                      <a:pt x="423547" y="124271"/>
                      <a:pt x="362164" y="128504"/>
                    </a:cubicBezTo>
                    <a:cubicBezTo>
                      <a:pt x="300781" y="132737"/>
                      <a:pt x="-9311" y="20554"/>
                      <a:pt x="214" y="26904"/>
                    </a:cubicBezTo>
                    <a:cubicBezTo>
                      <a:pt x="9739" y="33254"/>
                      <a:pt x="329356" y="70296"/>
                      <a:pt x="425664" y="141204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8" name="フリーフォーム: 図形 197">
                <a:extLst>
                  <a:ext uri="{FF2B5EF4-FFF2-40B4-BE49-F238E27FC236}">
                    <a16:creationId xmlns:a16="http://schemas.microsoft.com/office/drawing/2014/main" id="{F3AE9308-6F5C-4AF5-8065-C7ED80BC4E4B}"/>
                  </a:ext>
                </a:extLst>
              </p:cNvPr>
              <p:cNvSpPr/>
              <p:nvPr/>
            </p:nvSpPr>
            <p:spPr>
              <a:xfrm>
                <a:off x="5753157" y="3701194"/>
                <a:ext cx="381500" cy="708074"/>
              </a:xfrm>
              <a:custGeom>
                <a:avLst/>
                <a:gdLst>
                  <a:gd name="connsiteX0" fmla="*/ 148110 w 381500"/>
                  <a:gd name="connsiteY0" fmla="*/ 153256 h 708074"/>
                  <a:gd name="connsiteX1" fmla="*/ 298393 w 381500"/>
                  <a:gd name="connsiteY1" fmla="*/ 383973 h 708074"/>
                  <a:gd name="connsiteX2" fmla="*/ 294160 w 381500"/>
                  <a:gd name="connsiteY2" fmla="*/ 350106 h 708074"/>
                  <a:gd name="connsiteX3" fmla="*/ 357660 w 381500"/>
                  <a:gd name="connsiteY3" fmla="*/ 432656 h 708074"/>
                  <a:gd name="connsiteX4" fmla="*/ 268760 w 381500"/>
                  <a:gd name="connsiteY4" fmla="*/ 515206 h 708074"/>
                  <a:gd name="connsiteX5" fmla="*/ 380943 w 381500"/>
                  <a:gd name="connsiteY5" fmla="*/ 439006 h 708074"/>
                  <a:gd name="connsiteX6" fmla="*/ 306860 w 381500"/>
                  <a:gd name="connsiteY6" fmla="*/ 542723 h 708074"/>
                  <a:gd name="connsiteX7" fmla="*/ 194676 w 381500"/>
                  <a:gd name="connsiteY7" fmla="*/ 635856 h 708074"/>
                  <a:gd name="connsiteX8" fmla="*/ 188326 w 381500"/>
                  <a:gd name="connsiteY8" fmla="*/ 595639 h 708074"/>
                  <a:gd name="connsiteX9" fmla="*/ 8410 w 381500"/>
                  <a:gd name="connsiteY9" fmla="*/ 688773 h 708074"/>
                  <a:gd name="connsiteX10" fmla="*/ 27460 w 381500"/>
                  <a:gd name="connsiteY10" fmla="*/ 669723 h 708074"/>
                  <a:gd name="connsiteX11" fmla="*/ 150226 w 381500"/>
                  <a:gd name="connsiteY11" fmla="*/ 542723 h 708074"/>
                  <a:gd name="connsiteX12" fmla="*/ 101543 w 381500"/>
                  <a:gd name="connsiteY12" fmla="*/ 549073 h 708074"/>
                  <a:gd name="connsiteX13" fmla="*/ 150226 w 381500"/>
                  <a:gd name="connsiteY13" fmla="*/ 407256 h 708074"/>
                  <a:gd name="connsiteX14" fmla="*/ 16876 w 381500"/>
                  <a:gd name="connsiteY14" fmla="*/ 707823 h 708074"/>
                  <a:gd name="connsiteX15" fmla="*/ 114243 w 381500"/>
                  <a:gd name="connsiteY15" fmla="*/ 347989 h 708074"/>
                  <a:gd name="connsiteX16" fmla="*/ 141760 w 381500"/>
                  <a:gd name="connsiteY16" fmla="*/ 464406 h 708074"/>
                  <a:gd name="connsiteX17" fmla="*/ 107893 w 381500"/>
                  <a:gd name="connsiteY17" fmla="*/ 288723 h 708074"/>
                  <a:gd name="connsiteX18" fmla="*/ 76143 w 381500"/>
                  <a:gd name="connsiteY18" fmla="*/ 165956 h 708074"/>
                  <a:gd name="connsiteX19" fmla="*/ 21110 w 381500"/>
                  <a:gd name="connsiteY19" fmla="*/ 5089 h 708074"/>
                  <a:gd name="connsiteX20" fmla="*/ 201026 w 381500"/>
                  <a:gd name="connsiteY20" fmla="*/ 371273 h 708074"/>
                  <a:gd name="connsiteX21" fmla="*/ 148110 w 381500"/>
                  <a:gd name="connsiteY21" fmla="*/ 153256 h 70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81500" h="708074">
                    <a:moveTo>
                      <a:pt x="148110" y="153256"/>
                    </a:moveTo>
                    <a:cubicBezTo>
                      <a:pt x="164338" y="155373"/>
                      <a:pt x="274051" y="351165"/>
                      <a:pt x="298393" y="383973"/>
                    </a:cubicBezTo>
                    <a:cubicBezTo>
                      <a:pt x="322735" y="416781"/>
                      <a:pt x="284282" y="341992"/>
                      <a:pt x="294160" y="350106"/>
                    </a:cubicBezTo>
                    <a:cubicBezTo>
                      <a:pt x="304038" y="358220"/>
                      <a:pt x="361893" y="405139"/>
                      <a:pt x="357660" y="432656"/>
                    </a:cubicBezTo>
                    <a:cubicBezTo>
                      <a:pt x="353427" y="460173"/>
                      <a:pt x="264880" y="514148"/>
                      <a:pt x="268760" y="515206"/>
                    </a:cubicBezTo>
                    <a:cubicBezTo>
                      <a:pt x="272641" y="516264"/>
                      <a:pt x="374593" y="434420"/>
                      <a:pt x="380943" y="439006"/>
                    </a:cubicBezTo>
                    <a:cubicBezTo>
                      <a:pt x="387293" y="443592"/>
                      <a:pt x="337905" y="509915"/>
                      <a:pt x="306860" y="542723"/>
                    </a:cubicBezTo>
                    <a:cubicBezTo>
                      <a:pt x="275816" y="575531"/>
                      <a:pt x="214432" y="627037"/>
                      <a:pt x="194676" y="635856"/>
                    </a:cubicBezTo>
                    <a:cubicBezTo>
                      <a:pt x="174920" y="644675"/>
                      <a:pt x="219370" y="586819"/>
                      <a:pt x="188326" y="595639"/>
                    </a:cubicBezTo>
                    <a:cubicBezTo>
                      <a:pt x="157282" y="604459"/>
                      <a:pt x="35221" y="676426"/>
                      <a:pt x="8410" y="688773"/>
                    </a:cubicBezTo>
                    <a:cubicBezTo>
                      <a:pt x="-18401" y="701120"/>
                      <a:pt x="27460" y="669723"/>
                      <a:pt x="27460" y="669723"/>
                    </a:cubicBezTo>
                    <a:cubicBezTo>
                      <a:pt x="51096" y="645381"/>
                      <a:pt x="137879" y="562831"/>
                      <a:pt x="150226" y="542723"/>
                    </a:cubicBezTo>
                    <a:cubicBezTo>
                      <a:pt x="162573" y="522615"/>
                      <a:pt x="101543" y="571651"/>
                      <a:pt x="101543" y="549073"/>
                    </a:cubicBezTo>
                    <a:cubicBezTo>
                      <a:pt x="101543" y="526495"/>
                      <a:pt x="164337" y="380798"/>
                      <a:pt x="150226" y="407256"/>
                    </a:cubicBezTo>
                    <a:cubicBezTo>
                      <a:pt x="136115" y="433714"/>
                      <a:pt x="22873" y="717701"/>
                      <a:pt x="16876" y="707823"/>
                    </a:cubicBezTo>
                    <a:cubicBezTo>
                      <a:pt x="10879" y="697945"/>
                      <a:pt x="93429" y="388559"/>
                      <a:pt x="114243" y="347989"/>
                    </a:cubicBezTo>
                    <a:cubicBezTo>
                      <a:pt x="135057" y="307420"/>
                      <a:pt x="142818" y="474284"/>
                      <a:pt x="141760" y="464406"/>
                    </a:cubicBezTo>
                    <a:cubicBezTo>
                      <a:pt x="140702" y="454528"/>
                      <a:pt x="118829" y="338465"/>
                      <a:pt x="107893" y="288723"/>
                    </a:cubicBezTo>
                    <a:cubicBezTo>
                      <a:pt x="96957" y="238981"/>
                      <a:pt x="90607" y="213228"/>
                      <a:pt x="76143" y="165956"/>
                    </a:cubicBezTo>
                    <a:cubicBezTo>
                      <a:pt x="61679" y="118684"/>
                      <a:pt x="296" y="-29130"/>
                      <a:pt x="21110" y="5089"/>
                    </a:cubicBezTo>
                    <a:cubicBezTo>
                      <a:pt x="41924" y="39308"/>
                      <a:pt x="181271" y="340229"/>
                      <a:pt x="201026" y="371273"/>
                    </a:cubicBezTo>
                    <a:cubicBezTo>
                      <a:pt x="220781" y="402317"/>
                      <a:pt x="131882" y="151139"/>
                      <a:pt x="148110" y="15325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" name="フリーフォーム: 図形 198">
                <a:extLst>
                  <a:ext uri="{FF2B5EF4-FFF2-40B4-BE49-F238E27FC236}">
                    <a16:creationId xmlns:a16="http://schemas.microsoft.com/office/drawing/2014/main" id="{1EC708D2-AF3A-4D65-A52B-26D5B79FC8EE}"/>
                  </a:ext>
                </a:extLst>
              </p:cNvPr>
              <p:cNvSpPr/>
              <p:nvPr/>
            </p:nvSpPr>
            <p:spPr>
              <a:xfrm>
                <a:off x="5204879" y="3822454"/>
                <a:ext cx="601409" cy="660195"/>
              </a:xfrm>
              <a:custGeom>
                <a:avLst/>
                <a:gdLst>
                  <a:gd name="connsiteX0" fmla="*/ 5296 w 601409"/>
                  <a:gd name="connsiteY0" fmla="*/ 6596 h 660195"/>
                  <a:gd name="connsiteX1" fmla="*/ 140234 w 601409"/>
                  <a:gd name="connsiteY1" fmla="*/ 438396 h 660195"/>
                  <a:gd name="connsiteX2" fmla="*/ 75146 w 601409"/>
                  <a:gd name="connsiteY2" fmla="*/ 120896 h 660195"/>
                  <a:gd name="connsiteX3" fmla="*/ 173571 w 601409"/>
                  <a:gd name="connsiteY3" fmla="*/ 320921 h 660195"/>
                  <a:gd name="connsiteX4" fmla="*/ 424396 w 601409"/>
                  <a:gd name="connsiteY4" fmla="*/ 520946 h 660195"/>
                  <a:gd name="connsiteX5" fmla="*/ 386296 w 601409"/>
                  <a:gd name="connsiteY5" fmla="*/ 473321 h 660195"/>
                  <a:gd name="connsiteX6" fmla="*/ 502184 w 601409"/>
                  <a:gd name="connsiteY6" fmla="*/ 589209 h 660195"/>
                  <a:gd name="connsiteX7" fmla="*/ 470434 w 601409"/>
                  <a:gd name="connsiteY7" fmla="*/ 544759 h 660195"/>
                  <a:gd name="connsiteX8" fmla="*/ 391059 w 601409"/>
                  <a:gd name="connsiteY8" fmla="*/ 428871 h 660195"/>
                  <a:gd name="connsiteX9" fmla="*/ 592671 w 601409"/>
                  <a:gd name="connsiteY9" fmla="*/ 652709 h 660195"/>
                  <a:gd name="connsiteX10" fmla="*/ 545046 w 601409"/>
                  <a:gd name="connsiteY10" fmla="*/ 597146 h 660195"/>
                  <a:gd name="connsiteX11" fmla="*/ 530759 w 601409"/>
                  <a:gd name="connsiteY11" fmla="*/ 498721 h 660195"/>
                  <a:gd name="connsiteX12" fmla="*/ 600609 w 601409"/>
                  <a:gd name="connsiteY12" fmla="*/ 325684 h 660195"/>
                  <a:gd name="connsiteX13" fmla="*/ 476784 w 601409"/>
                  <a:gd name="connsiteY13" fmla="*/ 409821 h 660195"/>
                  <a:gd name="connsiteX14" fmla="*/ 451384 w 601409"/>
                  <a:gd name="connsiteY14" fmla="*/ 439984 h 660195"/>
                  <a:gd name="connsiteX15" fmla="*/ 545046 w 601409"/>
                  <a:gd name="connsiteY15" fmla="*/ 441571 h 660195"/>
                  <a:gd name="connsiteX16" fmla="*/ 460909 w 601409"/>
                  <a:gd name="connsiteY16" fmla="*/ 370134 h 660195"/>
                  <a:gd name="connsiteX17" fmla="*/ 122771 w 601409"/>
                  <a:gd name="connsiteY17" fmla="*/ 127246 h 660195"/>
                  <a:gd name="connsiteX18" fmla="*/ 446621 w 601409"/>
                  <a:gd name="connsiteY18" fmla="*/ 454271 h 660195"/>
                  <a:gd name="connsiteX19" fmla="*/ 256121 w 601409"/>
                  <a:gd name="connsiteY19" fmla="*/ 301871 h 660195"/>
                  <a:gd name="connsiteX20" fmla="*/ 137059 w 601409"/>
                  <a:gd name="connsiteY20" fmla="*/ 170109 h 660195"/>
                  <a:gd name="connsiteX21" fmla="*/ 14821 w 601409"/>
                  <a:gd name="connsiteY21" fmla="*/ 78034 h 660195"/>
                  <a:gd name="connsiteX22" fmla="*/ 25934 w 601409"/>
                  <a:gd name="connsiteY22" fmla="*/ 168521 h 660195"/>
                  <a:gd name="connsiteX23" fmla="*/ 5296 w 601409"/>
                  <a:gd name="connsiteY23" fmla="*/ 6596 h 660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1409" h="660195">
                    <a:moveTo>
                      <a:pt x="5296" y="6596"/>
                    </a:moveTo>
                    <a:cubicBezTo>
                      <a:pt x="24346" y="51575"/>
                      <a:pt x="128592" y="419346"/>
                      <a:pt x="140234" y="438396"/>
                    </a:cubicBezTo>
                    <a:cubicBezTo>
                      <a:pt x="151876" y="457446"/>
                      <a:pt x="69590" y="140475"/>
                      <a:pt x="75146" y="120896"/>
                    </a:cubicBezTo>
                    <a:cubicBezTo>
                      <a:pt x="80702" y="101317"/>
                      <a:pt x="115363" y="254246"/>
                      <a:pt x="173571" y="320921"/>
                    </a:cubicBezTo>
                    <a:cubicBezTo>
                      <a:pt x="231779" y="387596"/>
                      <a:pt x="388942" y="495546"/>
                      <a:pt x="424396" y="520946"/>
                    </a:cubicBezTo>
                    <a:cubicBezTo>
                      <a:pt x="459850" y="546346"/>
                      <a:pt x="373331" y="461944"/>
                      <a:pt x="386296" y="473321"/>
                    </a:cubicBezTo>
                    <a:cubicBezTo>
                      <a:pt x="399261" y="484698"/>
                      <a:pt x="488161" y="577303"/>
                      <a:pt x="502184" y="589209"/>
                    </a:cubicBezTo>
                    <a:cubicBezTo>
                      <a:pt x="516207" y="601115"/>
                      <a:pt x="488955" y="571482"/>
                      <a:pt x="470434" y="544759"/>
                    </a:cubicBezTo>
                    <a:cubicBezTo>
                      <a:pt x="451913" y="518036"/>
                      <a:pt x="370686" y="410879"/>
                      <a:pt x="391059" y="428871"/>
                    </a:cubicBezTo>
                    <a:cubicBezTo>
                      <a:pt x="411432" y="446863"/>
                      <a:pt x="567007" y="624663"/>
                      <a:pt x="592671" y="652709"/>
                    </a:cubicBezTo>
                    <a:cubicBezTo>
                      <a:pt x="618336" y="680755"/>
                      <a:pt x="555365" y="622811"/>
                      <a:pt x="545046" y="597146"/>
                    </a:cubicBezTo>
                    <a:cubicBezTo>
                      <a:pt x="534727" y="571481"/>
                      <a:pt x="521499" y="543965"/>
                      <a:pt x="530759" y="498721"/>
                    </a:cubicBezTo>
                    <a:cubicBezTo>
                      <a:pt x="540019" y="453477"/>
                      <a:pt x="609605" y="340501"/>
                      <a:pt x="600609" y="325684"/>
                    </a:cubicBezTo>
                    <a:cubicBezTo>
                      <a:pt x="591613" y="310867"/>
                      <a:pt x="501655" y="390771"/>
                      <a:pt x="476784" y="409821"/>
                    </a:cubicBezTo>
                    <a:cubicBezTo>
                      <a:pt x="451913" y="428871"/>
                      <a:pt x="440007" y="434692"/>
                      <a:pt x="451384" y="439984"/>
                    </a:cubicBezTo>
                    <a:cubicBezTo>
                      <a:pt x="462761" y="445276"/>
                      <a:pt x="543459" y="453213"/>
                      <a:pt x="545046" y="441571"/>
                    </a:cubicBezTo>
                    <a:cubicBezTo>
                      <a:pt x="546633" y="429929"/>
                      <a:pt x="531288" y="422521"/>
                      <a:pt x="460909" y="370134"/>
                    </a:cubicBezTo>
                    <a:cubicBezTo>
                      <a:pt x="390530" y="317747"/>
                      <a:pt x="125152" y="113223"/>
                      <a:pt x="122771" y="127246"/>
                    </a:cubicBezTo>
                    <a:cubicBezTo>
                      <a:pt x="120390" y="141269"/>
                      <a:pt x="424396" y="425167"/>
                      <a:pt x="446621" y="454271"/>
                    </a:cubicBezTo>
                    <a:cubicBezTo>
                      <a:pt x="468846" y="483375"/>
                      <a:pt x="307715" y="349231"/>
                      <a:pt x="256121" y="301871"/>
                    </a:cubicBezTo>
                    <a:cubicBezTo>
                      <a:pt x="204527" y="254511"/>
                      <a:pt x="177276" y="207415"/>
                      <a:pt x="137059" y="170109"/>
                    </a:cubicBezTo>
                    <a:cubicBezTo>
                      <a:pt x="96842" y="132803"/>
                      <a:pt x="33342" y="78299"/>
                      <a:pt x="14821" y="78034"/>
                    </a:cubicBezTo>
                    <a:cubicBezTo>
                      <a:pt x="-3700" y="77769"/>
                      <a:pt x="27257" y="175929"/>
                      <a:pt x="25934" y="168521"/>
                    </a:cubicBezTo>
                    <a:cubicBezTo>
                      <a:pt x="24611" y="161113"/>
                      <a:pt x="-13754" y="-38383"/>
                      <a:pt x="5296" y="6596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0" name="フリーフォーム: 図形 199">
                <a:extLst>
                  <a:ext uri="{FF2B5EF4-FFF2-40B4-BE49-F238E27FC236}">
                    <a16:creationId xmlns:a16="http://schemas.microsoft.com/office/drawing/2014/main" id="{F1C8FAA5-F547-40E5-8E48-D2F5BD56296D}"/>
                  </a:ext>
                </a:extLst>
              </p:cNvPr>
              <p:cNvSpPr/>
              <p:nvPr/>
            </p:nvSpPr>
            <p:spPr>
              <a:xfrm>
                <a:off x="6469904" y="4839046"/>
                <a:ext cx="479191" cy="480220"/>
              </a:xfrm>
              <a:custGeom>
                <a:avLst/>
                <a:gdLst>
                  <a:gd name="connsiteX0" fmla="*/ 2334 w 479191"/>
                  <a:gd name="connsiteY0" fmla="*/ 1242 h 480220"/>
                  <a:gd name="connsiteX1" fmla="*/ 191246 w 479191"/>
                  <a:gd name="connsiteY1" fmla="*/ 233017 h 480220"/>
                  <a:gd name="connsiteX2" fmla="*/ 132509 w 479191"/>
                  <a:gd name="connsiteY2" fmla="*/ 129829 h 480220"/>
                  <a:gd name="connsiteX3" fmla="*/ 169021 w 479191"/>
                  <a:gd name="connsiteY3" fmla="*/ 279054 h 480220"/>
                  <a:gd name="connsiteX4" fmla="*/ 170609 w 479191"/>
                  <a:gd name="connsiteY4" fmla="*/ 294929 h 480220"/>
                  <a:gd name="connsiteX5" fmla="*/ 191246 w 479191"/>
                  <a:gd name="connsiteY5" fmla="*/ 186979 h 480220"/>
                  <a:gd name="connsiteX6" fmla="*/ 264271 w 479191"/>
                  <a:gd name="connsiteY6" fmla="*/ 407642 h 480220"/>
                  <a:gd name="connsiteX7" fmla="*/ 297609 w 479191"/>
                  <a:gd name="connsiteY7" fmla="*/ 253654 h 480220"/>
                  <a:gd name="connsiteX8" fmla="*/ 342059 w 479191"/>
                  <a:gd name="connsiteY8" fmla="*/ 447329 h 480220"/>
                  <a:gd name="connsiteX9" fmla="*/ 334121 w 479191"/>
                  <a:gd name="connsiteY9" fmla="*/ 355254 h 480220"/>
                  <a:gd name="connsiteX10" fmla="*/ 327771 w 479191"/>
                  <a:gd name="connsiteY10" fmla="*/ 250479 h 480220"/>
                  <a:gd name="connsiteX11" fmla="*/ 386509 w 479191"/>
                  <a:gd name="connsiteY11" fmla="*/ 469554 h 480220"/>
                  <a:gd name="connsiteX12" fmla="*/ 391271 w 479191"/>
                  <a:gd name="connsiteY12" fmla="*/ 433042 h 480220"/>
                  <a:gd name="connsiteX13" fmla="*/ 392859 w 479191"/>
                  <a:gd name="connsiteY13" fmla="*/ 318742 h 480220"/>
                  <a:gd name="connsiteX14" fmla="*/ 411909 w 479191"/>
                  <a:gd name="connsiteY14" fmla="*/ 445742 h 480220"/>
                  <a:gd name="connsiteX15" fmla="*/ 429371 w 479191"/>
                  <a:gd name="connsiteY15" fmla="*/ 358429 h 480220"/>
                  <a:gd name="connsiteX16" fmla="*/ 442071 w 479191"/>
                  <a:gd name="connsiteY16" fmla="*/ 433042 h 480220"/>
                  <a:gd name="connsiteX17" fmla="*/ 465884 w 479191"/>
                  <a:gd name="connsiteY17" fmla="*/ 361604 h 480220"/>
                  <a:gd name="connsiteX18" fmla="*/ 472234 w 479191"/>
                  <a:gd name="connsiteY18" fmla="*/ 452092 h 480220"/>
                  <a:gd name="connsiteX19" fmla="*/ 476996 w 479191"/>
                  <a:gd name="connsiteY19" fmla="*/ 299692 h 480220"/>
                  <a:gd name="connsiteX20" fmla="*/ 434134 w 479191"/>
                  <a:gd name="connsiteY20" fmla="*/ 415579 h 480220"/>
                  <a:gd name="connsiteX21" fmla="*/ 346821 w 479191"/>
                  <a:gd name="connsiteY21" fmla="*/ 236192 h 480220"/>
                  <a:gd name="connsiteX22" fmla="*/ 257921 w 479191"/>
                  <a:gd name="connsiteY22" fmla="*/ 401292 h 480220"/>
                  <a:gd name="connsiteX23" fmla="*/ 248396 w 479191"/>
                  <a:gd name="connsiteY23" fmla="*/ 315567 h 480220"/>
                  <a:gd name="connsiteX24" fmla="*/ 240459 w 479191"/>
                  <a:gd name="connsiteY24" fmla="*/ 245717 h 480220"/>
                  <a:gd name="connsiteX25" fmla="*/ 197596 w 479191"/>
                  <a:gd name="connsiteY25" fmla="*/ 323504 h 480220"/>
                  <a:gd name="connsiteX26" fmla="*/ 189659 w 479191"/>
                  <a:gd name="connsiteY26" fmla="*/ 206029 h 480220"/>
                  <a:gd name="connsiteX27" fmla="*/ 143621 w 479191"/>
                  <a:gd name="connsiteY27" fmla="*/ 196504 h 480220"/>
                  <a:gd name="connsiteX28" fmla="*/ 67421 w 479191"/>
                  <a:gd name="connsiteY28" fmla="*/ 142529 h 480220"/>
                  <a:gd name="connsiteX29" fmla="*/ 156321 w 479191"/>
                  <a:gd name="connsiteY29" fmla="*/ 345729 h 480220"/>
                  <a:gd name="connsiteX30" fmla="*/ 162671 w 479191"/>
                  <a:gd name="connsiteY30" fmla="*/ 344142 h 480220"/>
                  <a:gd name="connsiteX31" fmla="*/ 89646 w 479191"/>
                  <a:gd name="connsiteY31" fmla="*/ 148879 h 480220"/>
                  <a:gd name="connsiteX32" fmla="*/ 2334 w 479191"/>
                  <a:gd name="connsiteY32" fmla="*/ 1242 h 48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79191" h="480220">
                    <a:moveTo>
                      <a:pt x="2334" y="1242"/>
                    </a:moveTo>
                    <a:cubicBezTo>
                      <a:pt x="19267" y="15265"/>
                      <a:pt x="169550" y="211586"/>
                      <a:pt x="191246" y="233017"/>
                    </a:cubicBezTo>
                    <a:cubicBezTo>
                      <a:pt x="212942" y="254448"/>
                      <a:pt x="136213" y="122156"/>
                      <a:pt x="132509" y="129829"/>
                    </a:cubicBezTo>
                    <a:cubicBezTo>
                      <a:pt x="128805" y="137502"/>
                      <a:pt x="162671" y="251537"/>
                      <a:pt x="169021" y="279054"/>
                    </a:cubicBezTo>
                    <a:cubicBezTo>
                      <a:pt x="175371" y="306571"/>
                      <a:pt x="166905" y="310275"/>
                      <a:pt x="170609" y="294929"/>
                    </a:cubicBezTo>
                    <a:cubicBezTo>
                      <a:pt x="174313" y="279583"/>
                      <a:pt x="175636" y="168194"/>
                      <a:pt x="191246" y="186979"/>
                    </a:cubicBezTo>
                    <a:cubicBezTo>
                      <a:pt x="206856" y="205765"/>
                      <a:pt x="246544" y="396530"/>
                      <a:pt x="264271" y="407642"/>
                    </a:cubicBezTo>
                    <a:cubicBezTo>
                      <a:pt x="281998" y="418754"/>
                      <a:pt x="284644" y="247040"/>
                      <a:pt x="297609" y="253654"/>
                    </a:cubicBezTo>
                    <a:cubicBezTo>
                      <a:pt x="310574" y="260269"/>
                      <a:pt x="335974" y="430396"/>
                      <a:pt x="342059" y="447329"/>
                    </a:cubicBezTo>
                    <a:cubicBezTo>
                      <a:pt x="348144" y="464262"/>
                      <a:pt x="336502" y="388062"/>
                      <a:pt x="334121" y="355254"/>
                    </a:cubicBezTo>
                    <a:cubicBezTo>
                      <a:pt x="331740" y="322446"/>
                      <a:pt x="319040" y="231429"/>
                      <a:pt x="327771" y="250479"/>
                    </a:cubicBezTo>
                    <a:cubicBezTo>
                      <a:pt x="336502" y="269529"/>
                      <a:pt x="375926" y="439127"/>
                      <a:pt x="386509" y="469554"/>
                    </a:cubicBezTo>
                    <a:cubicBezTo>
                      <a:pt x="397092" y="499981"/>
                      <a:pt x="390213" y="458177"/>
                      <a:pt x="391271" y="433042"/>
                    </a:cubicBezTo>
                    <a:cubicBezTo>
                      <a:pt x="392329" y="407907"/>
                      <a:pt x="389419" y="316625"/>
                      <a:pt x="392859" y="318742"/>
                    </a:cubicBezTo>
                    <a:cubicBezTo>
                      <a:pt x="396299" y="320859"/>
                      <a:pt x="405824" y="439128"/>
                      <a:pt x="411909" y="445742"/>
                    </a:cubicBezTo>
                    <a:cubicBezTo>
                      <a:pt x="417994" y="452356"/>
                      <a:pt x="424344" y="360546"/>
                      <a:pt x="429371" y="358429"/>
                    </a:cubicBezTo>
                    <a:cubicBezTo>
                      <a:pt x="434398" y="356312"/>
                      <a:pt x="435986" y="432513"/>
                      <a:pt x="442071" y="433042"/>
                    </a:cubicBezTo>
                    <a:cubicBezTo>
                      <a:pt x="448156" y="433571"/>
                      <a:pt x="460857" y="358429"/>
                      <a:pt x="465884" y="361604"/>
                    </a:cubicBezTo>
                    <a:cubicBezTo>
                      <a:pt x="470911" y="364779"/>
                      <a:pt x="470382" y="462410"/>
                      <a:pt x="472234" y="452092"/>
                    </a:cubicBezTo>
                    <a:cubicBezTo>
                      <a:pt x="474086" y="441774"/>
                      <a:pt x="483346" y="305778"/>
                      <a:pt x="476996" y="299692"/>
                    </a:cubicBezTo>
                    <a:cubicBezTo>
                      <a:pt x="470646" y="293607"/>
                      <a:pt x="455830" y="426162"/>
                      <a:pt x="434134" y="415579"/>
                    </a:cubicBezTo>
                    <a:cubicBezTo>
                      <a:pt x="412438" y="404996"/>
                      <a:pt x="376190" y="238573"/>
                      <a:pt x="346821" y="236192"/>
                    </a:cubicBezTo>
                    <a:cubicBezTo>
                      <a:pt x="317452" y="233811"/>
                      <a:pt x="274325" y="388063"/>
                      <a:pt x="257921" y="401292"/>
                    </a:cubicBezTo>
                    <a:cubicBezTo>
                      <a:pt x="241517" y="414521"/>
                      <a:pt x="251306" y="341496"/>
                      <a:pt x="248396" y="315567"/>
                    </a:cubicBezTo>
                    <a:cubicBezTo>
                      <a:pt x="245486" y="289638"/>
                      <a:pt x="248926" y="244394"/>
                      <a:pt x="240459" y="245717"/>
                    </a:cubicBezTo>
                    <a:cubicBezTo>
                      <a:pt x="231992" y="247040"/>
                      <a:pt x="206063" y="330119"/>
                      <a:pt x="197596" y="323504"/>
                    </a:cubicBezTo>
                    <a:cubicBezTo>
                      <a:pt x="189129" y="316889"/>
                      <a:pt x="198655" y="227196"/>
                      <a:pt x="189659" y="206029"/>
                    </a:cubicBezTo>
                    <a:cubicBezTo>
                      <a:pt x="180663" y="184862"/>
                      <a:pt x="163994" y="207087"/>
                      <a:pt x="143621" y="196504"/>
                    </a:cubicBezTo>
                    <a:cubicBezTo>
                      <a:pt x="123248" y="185921"/>
                      <a:pt x="65304" y="117658"/>
                      <a:pt x="67421" y="142529"/>
                    </a:cubicBezTo>
                    <a:cubicBezTo>
                      <a:pt x="69538" y="167400"/>
                      <a:pt x="140446" y="312127"/>
                      <a:pt x="156321" y="345729"/>
                    </a:cubicBezTo>
                    <a:cubicBezTo>
                      <a:pt x="172196" y="379331"/>
                      <a:pt x="173784" y="376950"/>
                      <a:pt x="162671" y="344142"/>
                    </a:cubicBezTo>
                    <a:cubicBezTo>
                      <a:pt x="151559" y="311334"/>
                      <a:pt x="113988" y="202325"/>
                      <a:pt x="89646" y="148879"/>
                    </a:cubicBezTo>
                    <a:cubicBezTo>
                      <a:pt x="65304" y="95433"/>
                      <a:pt x="-14599" y="-12781"/>
                      <a:pt x="2334" y="1242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0" name="フリーフォーム: 図形 269">
                <a:extLst>
                  <a:ext uri="{FF2B5EF4-FFF2-40B4-BE49-F238E27FC236}">
                    <a16:creationId xmlns:a16="http://schemas.microsoft.com/office/drawing/2014/main" id="{CF1BCFB7-92B3-4DA7-84A5-0619B4F731F8}"/>
                  </a:ext>
                </a:extLst>
              </p:cNvPr>
              <p:cNvSpPr/>
              <p:nvPr/>
            </p:nvSpPr>
            <p:spPr>
              <a:xfrm>
                <a:off x="6442388" y="4839046"/>
                <a:ext cx="479191" cy="480220"/>
              </a:xfrm>
              <a:custGeom>
                <a:avLst/>
                <a:gdLst>
                  <a:gd name="connsiteX0" fmla="*/ 2334 w 479191"/>
                  <a:gd name="connsiteY0" fmla="*/ 1242 h 480220"/>
                  <a:gd name="connsiteX1" fmla="*/ 191246 w 479191"/>
                  <a:gd name="connsiteY1" fmla="*/ 233017 h 480220"/>
                  <a:gd name="connsiteX2" fmla="*/ 132509 w 479191"/>
                  <a:gd name="connsiteY2" fmla="*/ 129829 h 480220"/>
                  <a:gd name="connsiteX3" fmla="*/ 169021 w 479191"/>
                  <a:gd name="connsiteY3" fmla="*/ 279054 h 480220"/>
                  <a:gd name="connsiteX4" fmla="*/ 170609 w 479191"/>
                  <a:gd name="connsiteY4" fmla="*/ 294929 h 480220"/>
                  <a:gd name="connsiteX5" fmla="*/ 191246 w 479191"/>
                  <a:gd name="connsiteY5" fmla="*/ 186979 h 480220"/>
                  <a:gd name="connsiteX6" fmla="*/ 264271 w 479191"/>
                  <a:gd name="connsiteY6" fmla="*/ 407642 h 480220"/>
                  <a:gd name="connsiteX7" fmla="*/ 297609 w 479191"/>
                  <a:gd name="connsiteY7" fmla="*/ 253654 h 480220"/>
                  <a:gd name="connsiteX8" fmla="*/ 342059 w 479191"/>
                  <a:gd name="connsiteY8" fmla="*/ 447329 h 480220"/>
                  <a:gd name="connsiteX9" fmla="*/ 334121 w 479191"/>
                  <a:gd name="connsiteY9" fmla="*/ 355254 h 480220"/>
                  <a:gd name="connsiteX10" fmla="*/ 327771 w 479191"/>
                  <a:gd name="connsiteY10" fmla="*/ 250479 h 480220"/>
                  <a:gd name="connsiteX11" fmla="*/ 386509 w 479191"/>
                  <a:gd name="connsiteY11" fmla="*/ 469554 h 480220"/>
                  <a:gd name="connsiteX12" fmla="*/ 391271 w 479191"/>
                  <a:gd name="connsiteY12" fmla="*/ 433042 h 480220"/>
                  <a:gd name="connsiteX13" fmla="*/ 392859 w 479191"/>
                  <a:gd name="connsiteY13" fmla="*/ 318742 h 480220"/>
                  <a:gd name="connsiteX14" fmla="*/ 411909 w 479191"/>
                  <a:gd name="connsiteY14" fmla="*/ 445742 h 480220"/>
                  <a:gd name="connsiteX15" fmla="*/ 429371 w 479191"/>
                  <a:gd name="connsiteY15" fmla="*/ 358429 h 480220"/>
                  <a:gd name="connsiteX16" fmla="*/ 442071 w 479191"/>
                  <a:gd name="connsiteY16" fmla="*/ 433042 h 480220"/>
                  <a:gd name="connsiteX17" fmla="*/ 465884 w 479191"/>
                  <a:gd name="connsiteY17" fmla="*/ 361604 h 480220"/>
                  <a:gd name="connsiteX18" fmla="*/ 472234 w 479191"/>
                  <a:gd name="connsiteY18" fmla="*/ 452092 h 480220"/>
                  <a:gd name="connsiteX19" fmla="*/ 476996 w 479191"/>
                  <a:gd name="connsiteY19" fmla="*/ 299692 h 480220"/>
                  <a:gd name="connsiteX20" fmla="*/ 434134 w 479191"/>
                  <a:gd name="connsiteY20" fmla="*/ 415579 h 480220"/>
                  <a:gd name="connsiteX21" fmla="*/ 346821 w 479191"/>
                  <a:gd name="connsiteY21" fmla="*/ 236192 h 480220"/>
                  <a:gd name="connsiteX22" fmla="*/ 257921 w 479191"/>
                  <a:gd name="connsiteY22" fmla="*/ 401292 h 480220"/>
                  <a:gd name="connsiteX23" fmla="*/ 248396 w 479191"/>
                  <a:gd name="connsiteY23" fmla="*/ 315567 h 480220"/>
                  <a:gd name="connsiteX24" fmla="*/ 240459 w 479191"/>
                  <a:gd name="connsiteY24" fmla="*/ 245717 h 480220"/>
                  <a:gd name="connsiteX25" fmla="*/ 197596 w 479191"/>
                  <a:gd name="connsiteY25" fmla="*/ 323504 h 480220"/>
                  <a:gd name="connsiteX26" fmla="*/ 189659 w 479191"/>
                  <a:gd name="connsiteY26" fmla="*/ 206029 h 480220"/>
                  <a:gd name="connsiteX27" fmla="*/ 143621 w 479191"/>
                  <a:gd name="connsiteY27" fmla="*/ 196504 h 480220"/>
                  <a:gd name="connsiteX28" fmla="*/ 67421 w 479191"/>
                  <a:gd name="connsiteY28" fmla="*/ 142529 h 480220"/>
                  <a:gd name="connsiteX29" fmla="*/ 156321 w 479191"/>
                  <a:gd name="connsiteY29" fmla="*/ 345729 h 480220"/>
                  <a:gd name="connsiteX30" fmla="*/ 162671 w 479191"/>
                  <a:gd name="connsiteY30" fmla="*/ 344142 h 480220"/>
                  <a:gd name="connsiteX31" fmla="*/ 89646 w 479191"/>
                  <a:gd name="connsiteY31" fmla="*/ 148879 h 480220"/>
                  <a:gd name="connsiteX32" fmla="*/ 2334 w 479191"/>
                  <a:gd name="connsiteY32" fmla="*/ 1242 h 48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79191" h="480220">
                    <a:moveTo>
                      <a:pt x="2334" y="1242"/>
                    </a:moveTo>
                    <a:cubicBezTo>
                      <a:pt x="19267" y="15265"/>
                      <a:pt x="169550" y="211586"/>
                      <a:pt x="191246" y="233017"/>
                    </a:cubicBezTo>
                    <a:cubicBezTo>
                      <a:pt x="212942" y="254448"/>
                      <a:pt x="136213" y="122156"/>
                      <a:pt x="132509" y="129829"/>
                    </a:cubicBezTo>
                    <a:cubicBezTo>
                      <a:pt x="128805" y="137502"/>
                      <a:pt x="162671" y="251537"/>
                      <a:pt x="169021" y="279054"/>
                    </a:cubicBezTo>
                    <a:cubicBezTo>
                      <a:pt x="175371" y="306571"/>
                      <a:pt x="166905" y="310275"/>
                      <a:pt x="170609" y="294929"/>
                    </a:cubicBezTo>
                    <a:cubicBezTo>
                      <a:pt x="174313" y="279583"/>
                      <a:pt x="175636" y="168194"/>
                      <a:pt x="191246" y="186979"/>
                    </a:cubicBezTo>
                    <a:cubicBezTo>
                      <a:pt x="206856" y="205765"/>
                      <a:pt x="246544" y="396530"/>
                      <a:pt x="264271" y="407642"/>
                    </a:cubicBezTo>
                    <a:cubicBezTo>
                      <a:pt x="281998" y="418754"/>
                      <a:pt x="284644" y="247040"/>
                      <a:pt x="297609" y="253654"/>
                    </a:cubicBezTo>
                    <a:cubicBezTo>
                      <a:pt x="310574" y="260269"/>
                      <a:pt x="335974" y="430396"/>
                      <a:pt x="342059" y="447329"/>
                    </a:cubicBezTo>
                    <a:cubicBezTo>
                      <a:pt x="348144" y="464262"/>
                      <a:pt x="336502" y="388062"/>
                      <a:pt x="334121" y="355254"/>
                    </a:cubicBezTo>
                    <a:cubicBezTo>
                      <a:pt x="331740" y="322446"/>
                      <a:pt x="319040" y="231429"/>
                      <a:pt x="327771" y="250479"/>
                    </a:cubicBezTo>
                    <a:cubicBezTo>
                      <a:pt x="336502" y="269529"/>
                      <a:pt x="375926" y="439127"/>
                      <a:pt x="386509" y="469554"/>
                    </a:cubicBezTo>
                    <a:cubicBezTo>
                      <a:pt x="397092" y="499981"/>
                      <a:pt x="390213" y="458177"/>
                      <a:pt x="391271" y="433042"/>
                    </a:cubicBezTo>
                    <a:cubicBezTo>
                      <a:pt x="392329" y="407907"/>
                      <a:pt x="389419" y="316625"/>
                      <a:pt x="392859" y="318742"/>
                    </a:cubicBezTo>
                    <a:cubicBezTo>
                      <a:pt x="396299" y="320859"/>
                      <a:pt x="405824" y="439128"/>
                      <a:pt x="411909" y="445742"/>
                    </a:cubicBezTo>
                    <a:cubicBezTo>
                      <a:pt x="417994" y="452356"/>
                      <a:pt x="424344" y="360546"/>
                      <a:pt x="429371" y="358429"/>
                    </a:cubicBezTo>
                    <a:cubicBezTo>
                      <a:pt x="434398" y="356312"/>
                      <a:pt x="435986" y="432513"/>
                      <a:pt x="442071" y="433042"/>
                    </a:cubicBezTo>
                    <a:cubicBezTo>
                      <a:pt x="448156" y="433571"/>
                      <a:pt x="460857" y="358429"/>
                      <a:pt x="465884" y="361604"/>
                    </a:cubicBezTo>
                    <a:cubicBezTo>
                      <a:pt x="470911" y="364779"/>
                      <a:pt x="470382" y="462410"/>
                      <a:pt x="472234" y="452092"/>
                    </a:cubicBezTo>
                    <a:cubicBezTo>
                      <a:pt x="474086" y="441774"/>
                      <a:pt x="483346" y="305778"/>
                      <a:pt x="476996" y="299692"/>
                    </a:cubicBezTo>
                    <a:cubicBezTo>
                      <a:pt x="470646" y="293607"/>
                      <a:pt x="455830" y="426162"/>
                      <a:pt x="434134" y="415579"/>
                    </a:cubicBezTo>
                    <a:cubicBezTo>
                      <a:pt x="412438" y="404996"/>
                      <a:pt x="376190" y="238573"/>
                      <a:pt x="346821" y="236192"/>
                    </a:cubicBezTo>
                    <a:cubicBezTo>
                      <a:pt x="317452" y="233811"/>
                      <a:pt x="274325" y="388063"/>
                      <a:pt x="257921" y="401292"/>
                    </a:cubicBezTo>
                    <a:cubicBezTo>
                      <a:pt x="241517" y="414521"/>
                      <a:pt x="251306" y="341496"/>
                      <a:pt x="248396" y="315567"/>
                    </a:cubicBezTo>
                    <a:cubicBezTo>
                      <a:pt x="245486" y="289638"/>
                      <a:pt x="248926" y="244394"/>
                      <a:pt x="240459" y="245717"/>
                    </a:cubicBezTo>
                    <a:cubicBezTo>
                      <a:pt x="231992" y="247040"/>
                      <a:pt x="206063" y="330119"/>
                      <a:pt x="197596" y="323504"/>
                    </a:cubicBezTo>
                    <a:cubicBezTo>
                      <a:pt x="189129" y="316889"/>
                      <a:pt x="198655" y="227196"/>
                      <a:pt x="189659" y="206029"/>
                    </a:cubicBezTo>
                    <a:cubicBezTo>
                      <a:pt x="180663" y="184862"/>
                      <a:pt x="163994" y="207087"/>
                      <a:pt x="143621" y="196504"/>
                    </a:cubicBezTo>
                    <a:cubicBezTo>
                      <a:pt x="123248" y="185921"/>
                      <a:pt x="65304" y="117658"/>
                      <a:pt x="67421" y="142529"/>
                    </a:cubicBezTo>
                    <a:cubicBezTo>
                      <a:pt x="69538" y="167400"/>
                      <a:pt x="140446" y="312127"/>
                      <a:pt x="156321" y="345729"/>
                    </a:cubicBezTo>
                    <a:cubicBezTo>
                      <a:pt x="172196" y="379331"/>
                      <a:pt x="173784" y="376950"/>
                      <a:pt x="162671" y="344142"/>
                    </a:cubicBezTo>
                    <a:cubicBezTo>
                      <a:pt x="151559" y="311334"/>
                      <a:pt x="113988" y="202325"/>
                      <a:pt x="89646" y="148879"/>
                    </a:cubicBezTo>
                    <a:cubicBezTo>
                      <a:pt x="65304" y="95433"/>
                      <a:pt x="-14599" y="-12781"/>
                      <a:pt x="2334" y="1242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2" name="フリーフォーム: 図形 201">
                <a:extLst>
                  <a:ext uri="{FF2B5EF4-FFF2-40B4-BE49-F238E27FC236}">
                    <a16:creationId xmlns:a16="http://schemas.microsoft.com/office/drawing/2014/main" id="{A2413C39-E812-4718-80B6-F6AC04EE52B5}"/>
                  </a:ext>
                </a:extLst>
              </p:cNvPr>
              <p:cNvSpPr/>
              <p:nvPr/>
            </p:nvSpPr>
            <p:spPr>
              <a:xfrm>
                <a:off x="6527776" y="4681216"/>
                <a:ext cx="779026" cy="246991"/>
              </a:xfrm>
              <a:custGeom>
                <a:avLst/>
                <a:gdLst>
                  <a:gd name="connsiteX0" fmla="*/ 24 w 779026"/>
                  <a:gd name="connsiteY0" fmla="*/ 72817 h 246991"/>
                  <a:gd name="connsiteX1" fmla="*/ 332341 w 779026"/>
                  <a:gd name="connsiteY1" fmla="*/ 32601 h 246991"/>
                  <a:gd name="connsiteX2" fmla="*/ 262491 w 779026"/>
                  <a:gd name="connsiteY2" fmla="*/ 36834 h 246991"/>
                  <a:gd name="connsiteX3" fmla="*/ 478391 w 779026"/>
                  <a:gd name="connsiteY3" fmla="*/ 53767 h 246991"/>
                  <a:gd name="connsiteX4" fmla="*/ 626557 w 779026"/>
                  <a:gd name="connsiteY4" fmla="*/ 127851 h 246991"/>
                  <a:gd name="connsiteX5" fmla="*/ 427591 w 779026"/>
                  <a:gd name="connsiteY5" fmla="*/ 79167 h 246991"/>
                  <a:gd name="connsiteX6" fmla="*/ 675241 w 779026"/>
                  <a:gd name="connsiteY6" fmla="*/ 199817 h 246991"/>
                  <a:gd name="connsiteX7" fmla="*/ 778957 w 779026"/>
                  <a:gd name="connsiteY7" fmla="*/ 246384 h 246991"/>
                  <a:gd name="connsiteX8" fmla="*/ 690057 w 779026"/>
                  <a:gd name="connsiteY8" fmla="*/ 223101 h 246991"/>
                  <a:gd name="connsiteX9" fmla="*/ 613857 w 779026"/>
                  <a:gd name="connsiteY9" fmla="*/ 176534 h 246991"/>
                  <a:gd name="connsiteX10" fmla="*/ 433941 w 779026"/>
                  <a:gd name="connsiteY10" fmla="*/ 7201 h 246991"/>
                  <a:gd name="connsiteX11" fmla="*/ 315407 w 779026"/>
                  <a:gd name="connsiteY11" fmla="*/ 34717 h 246991"/>
                  <a:gd name="connsiteX12" fmla="*/ 24 w 779026"/>
                  <a:gd name="connsiteY12" fmla="*/ 72817 h 246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79026" h="246991">
                    <a:moveTo>
                      <a:pt x="24" y="72817"/>
                    </a:moveTo>
                    <a:lnTo>
                      <a:pt x="332341" y="32601"/>
                    </a:lnTo>
                    <a:cubicBezTo>
                      <a:pt x="376085" y="26604"/>
                      <a:pt x="238149" y="33306"/>
                      <a:pt x="262491" y="36834"/>
                    </a:cubicBezTo>
                    <a:cubicBezTo>
                      <a:pt x="286833" y="40362"/>
                      <a:pt x="417713" y="38598"/>
                      <a:pt x="478391" y="53767"/>
                    </a:cubicBezTo>
                    <a:cubicBezTo>
                      <a:pt x="539069" y="68936"/>
                      <a:pt x="635024" y="123618"/>
                      <a:pt x="626557" y="127851"/>
                    </a:cubicBezTo>
                    <a:cubicBezTo>
                      <a:pt x="618090" y="132084"/>
                      <a:pt x="419477" y="67173"/>
                      <a:pt x="427591" y="79167"/>
                    </a:cubicBezTo>
                    <a:cubicBezTo>
                      <a:pt x="435705" y="91161"/>
                      <a:pt x="616680" y="171948"/>
                      <a:pt x="675241" y="199817"/>
                    </a:cubicBezTo>
                    <a:cubicBezTo>
                      <a:pt x="733802" y="227686"/>
                      <a:pt x="776488" y="242503"/>
                      <a:pt x="778957" y="246384"/>
                    </a:cubicBezTo>
                    <a:cubicBezTo>
                      <a:pt x="781426" y="250265"/>
                      <a:pt x="717574" y="234743"/>
                      <a:pt x="690057" y="223101"/>
                    </a:cubicBezTo>
                    <a:cubicBezTo>
                      <a:pt x="662540" y="211459"/>
                      <a:pt x="656543" y="212517"/>
                      <a:pt x="613857" y="176534"/>
                    </a:cubicBezTo>
                    <a:cubicBezTo>
                      <a:pt x="571171" y="140551"/>
                      <a:pt x="483683" y="30837"/>
                      <a:pt x="433941" y="7201"/>
                    </a:cubicBezTo>
                    <a:cubicBezTo>
                      <a:pt x="384199" y="-16435"/>
                      <a:pt x="388079" y="24839"/>
                      <a:pt x="315407" y="34717"/>
                    </a:cubicBezTo>
                    <a:cubicBezTo>
                      <a:pt x="242735" y="44595"/>
                      <a:pt x="-2798" y="73170"/>
                      <a:pt x="24" y="72817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3" name="フリーフォーム: 図形 202">
                <a:extLst>
                  <a:ext uri="{FF2B5EF4-FFF2-40B4-BE49-F238E27FC236}">
                    <a16:creationId xmlns:a16="http://schemas.microsoft.com/office/drawing/2014/main" id="{0C4D72CE-60C5-4538-9F32-B4489B067D12}"/>
                  </a:ext>
                </a:extLst>
              </p:cNvPr>
              <p:cNvSpPr/>
              <p:nvPr/>
            </p:nvSpPr>
            <p:spPr>
              <a:xfrm>
                <a:off x="6381899" y="4664154"/>
                <a:ext cx="799604" cy="267827"/>
              </a:xfrm>
              <a:custGeom>
                <a:avLst/>
                <a:gdLst>
                  <a:gd name="connsiteX0" fmla="*/ 95101 w 799604"/>
                  <a:gd name="connsiteY0" fmla="*/ 91996 h 267827"/>
                  <a:gd name="connsiteX1" fmla="*/ 501501 w 799604"/>
                  <a:gd name="connsiteY1" fmla="*/ 979 h 267827"/>
                  <a:gd name="connsiteX2" fmla="*/ 300418 w 799604"/>
                  <a:gd name="connsiteY2" fmla="*/ 45429 h 267827"/>
                  <a:gd name="connsiteX3" fmla="*/ 639084 w 799604"/>
                  <a:gd name="connsiteY3" fmla="*/ 70829 h 267827"/>
                  <a:gd name="connsiteX4" fmla="*/ 721634 w 799604"/>
                  <a:gd name="connsiteY4" fmla="*/ 121629 h 267827"/>
                  <a:gd name="connsiteX5" fmla="*/ 649668 w 799604"/>
                  <a:gd name="connsiteY5" fmla="*/ 111046 h 267827"/>
                  <a:gd name="connsiteX6" fmla="*/ 797834 w 799604"/>
                  <a:gd name="connsiteY6" fmla="*/ 195713 h 267827"/>
                  <a:gd name="connsiteX7" fmla="*/ 734334 w 799604"/>
                  <a:gd name="connsiteY7" fmla="*/ 187246 h 267827"/>
                  <a:gd name="connsiteX8" fmla="*/ 780901 w 799604"/>
                  <a:gd name="connsiteY8" fmla="*/ 267679 h 267827"/>
                  <a:gd name="connsiteX9" fmla="*/ 711051 w 799604"/>
                  <a:gd name="connsiteY9" fmla="*/ 204179 h 267827"/>
                  <a:gd name="connsiteX10" fmla="*/ 588284 w 799604"/>
                  <a:gd name="connsiteY10" fmla="*/ 98346 h 267827"/>
                  <a:gd name="connsiteX11" fmla="*/ 702584 w 799604"/>
                  <a:gd name="connsiteY11" fmla="*/ 210529 h 267827"/>
                  <a:gd name="connsiteX12" fmla="*/ 378734 w 799604"/>
                  <a:gd name="connsiteY12" fmla="*/ 79296 h 267827"/>
                  <a:gd name="connsiteX13" fmla="*/ 315234 w 799604"/>
                  <a:gd name="connsiteY13" fmla="*/ 111046 h 267827"/>
                  <a:gd name="connsiteX14" fmla="*/ 200934 w 799604"/>
                  <a:gd name="connsiteY14" fmla="*/ 134329 h 267827"/>
                  <a:gd name="connsiteX15" fmla="*/ 239034 w 799604"/>
                  <a:gd name="connsiteY15" fmla="*/ 94113 h 267827"/>
                  <a:gd name="connsiteX16" fmla="*/ 44301 w 799604"/>
                  <a:gd name="connsiteY16" fmla="*/ 189363 h 267827"/>
                  <a:gd name="connsiteX17" fmla="*/ 1968 w 799604"/>
                  <a:gd name="connsiteY17" fmla="*/ 250746 h 267827"/>
                  <a:gd name="connsiteX18" fmla="*/ 95101 w 799604"/>
                  <a:gd name="connsiteY18" fmla="*/ 91996 h 267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9604" h="267827">
                    <a:moveTo>
                      <a:pt x="95101" y="91996"/>
                    </a:moveTo>
                    <a:cubicBezTo>
                      <a:pt x="178357" y="50368"/>
                      <a:pt x="467282" y="8740"/>
                      <a:pt x="501501" y="979"/>
                    </a:cubicBezTo>
                    <a:cubicBezTo>
                      <a:pt x="535720" y="-6782"/>
                      <a:pt x="277488" y="33787"/>
                      <a:pt x="300418" y="45429"/>
                    </a:cubicBezTo>
                    <a:cubicBezTo>
                      <a:pt x="323348" y="57071"/>
                      <a:pt x="568881" y="58129"/>
                      <a:pt x="639084" y="70829"/>
                    </a:cubicBezTo>
                    <a:cubicBezTo>
                      <a:pt x="709287" y="83529"/>
                      <a:pt x="719870" y="114926"/>
                      <a:pt x="721634" y="121629"/>
                    </a:cubicBezTo>
                    <a:cubicBezTo>
                      <a:pt x="723398" y="128332"/>
                      <a:pt x="636968" y="98699"/>
                      <a:pt x="649668" y="111046"/>
                    </a:cubicBezTo>
                    <a:cubicBezTo>
                      <a:pt x="662368" y="123393"/>
                      <a:pt x="783723" y="183013"/>
                      <a:pt x="797834" y="195713"/>
                    </a:cubicBezTo>
                    <a:cubicBezTo>
                      <a:pt x="811945" y="208413"/>
                      <a:pt x="737156" y="175252"/>
                      <a:pt x="734334" y="187246"/>
                    </a:cubicBezTo>
                    <a:cubicBezTo>
                      <a:pt x="731512" y="199240"/>
                      <a:pt x="784782" y="264857"/>
                      <a:pt x="780901" y="267679"/>
                    </a:cubicBezTo>
                    <a:cubicBezTo>
                      <a:pt x="777021" y="270501"/>
                      <a:pt x="743154" y="232401"/>
                      <a:pt x="711051" y="204179"/>
                    </a:cubicBezTo>
                    <a:cubicBezTo>
                      <a:pt x="678948" y="175957"/>
                      <a:pt x="589695" y="97288"/>
                      <a:pt x="588284" y="98346"/>
                    </a:cubicBezTo>
                    <a:cubicBezTo>
                      <a:pt x="586873" y="99404"/>
                      <a:pt x="737509" y="213704"/>
                      <a:pt x="702584" y="210529"/>
                    </a:cubicBezTo>
                    <a:cubicBezTo>
                      <a:pt x="667659" y="207354"/>
                      <a:pt x="443292" y="95876"/>
                      <a:pt x="378734" y="79296"/>
                    </a:cubicBezTo>
                    <a:cubicBezTo>
                      <a:pt x="314176" y="62716"/>
                      <a:pt x="344867" y="101874"/>
                      <a:pt x="315234" y="111046"/>
                    </a:cubicBezTo>
                    <a:cubicBezTo>
                      <a:pt x="285601" y="120218"/>
                      <a:pt x="213634" y="137151"/>
                      <a:pt x="200934" y="134329"/>
                    </a:cubicBezTo>
                    <a:cubicBezTo>
                      <a:pt x="188234" y="131507"/>
                      <a:pt x="265140" y="84941"/>
                      <a:pt x="239034" y="94113"/>
                    </a:cubicBezTo>
                    <a:cubicBezTo>
                      <a:pt x="212929" y="103285"/>
                      <a:pt x="83812" y="163258"/>
                      <a:pt x="44301" y="189363"/>
                    </a:cubicBezTo>
                    <a:cubicBezTo>
                      <a:pt x="4790" y="215469"/>
                      <a:pt x="-4735" y="259213"/>
                      <a:pt x="1968" y="250746"/>
                    </a:cubicBezTo>
                    <a:cubicBezTo>
                      <a:pt x="8671" y="242279"/>
                      <a:pt x="11845" y="133624"/>
                      <a:pt x="95101" y="91996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4" name="フリーフォーム: 図形 203">
                <a:extLst>
                  <a:ext uri="{FF2B5EF4-FFF2-40B4-BE49-F238E27FC236}">
                    <a16:creationId xmlns:a16="http://schemas.microsoft.com/office/drawing/2014/main" id="{D02A12B2-FB43-4463-838C-53EBD602E575}"/>
                  </a:ext>
                </a:extLst>
              </p:cNvPr>
              <p:cNvSpPr/>
              <p:nvPr/>
            </p:nvSpPr>
            <p:spPr>
              <a:xfrm>
                <a:off x="5896808" y="5209477"/>
                <a:ext cx="1124899" cy="830017"/>
              </a:xfrm>
              <a:custGeom>
                <a:avLst/>
                <a:gdLst>
                  <a:gd name="connsiteX0" fmla="*/ 887109 w 1124899"/>
                  <a:gd name="connsiteY0" fmla="*/ 52556 h 830017"/>
                  <a:gd name="connsiteX1" fmla="*/ 662742 w 1124899"/>
                  <a:gd name="connsiteY1" fmla="*/ 403923 h 830017"/>
                  <a:gd name="connsiteX2" fmla="*/ 781275 w 1124899"/>
                  <a:gd name="connsiteY2" fmla="*/ 177440 h 830017"/>
                  <a:gd name="connsiteX3" fmla="*/ 652159 w 1124899"/>
                  <a:gd name="connsiteY3" fmla="*/ 378523 h 830017"/>
                  <a:gd name="connsiteX4" fmla="*/ 474359 w 1124899"/>
                  <a:gd name="connsiteY4" fmla="*/ 600773 h 830017"/>
                  <a:gd name="connsiteX5" fmla="*/ 683909 w 1124899"/>
                  <a:gd name="connsiteY5" fmla="*/ 351006 h 830017"/>
                  <a:gd name="connsiteX6" fmla="*/ 565375 w 1124899"/>
                  <a:gd name="connsiteY6" fmla="*/ 554206 h 830017"/>
                  <a:gd name="connsiteX7" fmla="*/ 188609 w 1124899"/>
                  <a:gd name="connsiteY7" fmla="*/ 774340 h 830017"/>
                  <a:gd name="connsiteX8" fmla="*/ 281742 w 1124899"/>
                  <a:gd name="connsiteY8" fmla="*/ 748940 h 830017"/>
                  <a:gd name="connsiteX9" fmla="*/ 225 w 1124899"/>
                  <a:gd name="connsiteY9" fmla="*/ 829373 h 830017"/>
                  <a:gd name="connsiteX10" fmla="*/ 241525 w 1124899"/>
                  <a:gd name="connsiteY10" fmla="*/ 776456 h 830017"/>
                  <a:gd name="connsiteX11" fmla="*/ 622525 w 1124899"/>
                  <a:gd name="connsiteY11" fmla="*/ 605006 h 830017"/>
                  <a:gd name="connsiteX12" fmla="*/ 360059 w 1124899"/>
                  <a:gd name="connsiteY12" fmla="*/ 734123 h 830017"/>
                  <a:gd name="connsiteX13" fmla="*/ 916742 w 1124899"/>
                  <a:gd name="connsiteY13" fmla="*/ 285390 h 830017"/>
                  <a:gd name="connsiteX14" fmla="*/ 550559 w 1124899"/>
                  <a:gd name="connsiteY14" fmla="*/ 628290 h 830017"/>
                  <a:gd name="connsiteX15" fmla="*/ 779159 w 1124899"/>
                  <a:gd name="connsiteY15" fmla="*/ 397573 h 830017"/>
                  <a:gd name="connsiteX16" fmla="*/ 874409 w 1124899"/>
                  <a:gd name="connsiteY16" fmla="*/ 215540 h 830017"/>
                  <a:gd name="connsiteX17" fmla="*/ 859592 w 1124899"/>
                  <a:gd name="connsiteY17" fmla="*/ 310790 h 830017"/>
                  <a:gd name="connsiteX18" fmla="*/ 1124175 w 1124899"/>
                  <a:gd name="connsiteY18" fmla="*/ 37740 h 830017"/>
                  <a:gd name="connsiteX19" fmla="*/ 766459 w 1124899"/>
                  <a:gd name="connsiteY19" fmla="*/ 319256 h 830017"/>
                  <a:gd name="connsiteX20" fmla="*/ 865942 w 1124899"/>
                  <a:gd name="connsiteY20" fmla="*/ 209190 h 830017"/>
                  <a:gd name="connsiteX21" fmla="*/ 819375 w 1124899"/>
                  <a:gd name="connsiteY21" fmla="*/ 1756 h 830017"/>
                  <a:gd name="connsiteX22" fmla="*/ 855359 w 1124899"/>
                  <a:gd name="connsiteY22" fmla="*/ 107590 h 830017"/>
                  <a:gd name="connsiteX23" fmla="*/ 887109 w 1124899"/>
                  <a:gd name="connsiteY23" fmla="*/ 52556 h 830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24899" h="830017">
                    <a:moveTo>
                      <a:pt x="887109" y="52556"/>
                    </a:moveTo>
                    <a:cubicBezTo>
                      <a:pt x="855006" y="101945"/>
                      <a:pt x="680381" y="383109"/>
                      <a:pt x="662742" y="403923"/>
                    </a:cubicBezTo>
                    <a:cubicBezTo>
                      <a:pt x="645103" y="424737"/>
                      <a:pt x="783039" y="181673"/>
                      <a:pt x="781275" y="177440"/>
                    </a:cubicBezTo>
                    <a:cubicBezTo>
                      <a:pt x="779511" y="173207"/>
                      <a:pt x="703312" y="307968"/>
                      <a:pt x="652159" y="378523"/>
                    </a:cubicBezTo>
                    <a:cubicBezTo>
                      <a:pt x="601006" y="449078"/>
                      <a:pt x="469067" y="605359"/>
                      <a:pt x="474359" y="600773"/>
                    </a:cubicBezTo>
                    <a:cubicBezTo>
                      <a:pt x="479651" y="596187"/>
                      <a:pt x="668740" y="358767"/>
                      <a:pt x="683909" y="351006"/>
                    </a:cubicBezTo>
                    <a:cubicBezTo>
                      <a:pt x="699078" y="343245"/>
                      <a:pt x="647925" y="483650"/>
                      <a:pt x="565375" y="554206"/>
                    </a:cubicBezTo>
                    <a:cubicBezTo>
                      <a:pt x="482825" y="624762"/>
                      <a:pt x="235881" y="741884"/>
                      <a:pt x="188609" y="774340"/>
                    </a:cubicBezTo>
                    <a:cubicBezTo>
                      <a:pt x="141337" y="806796"/>
                      <a:pt x="281742" y="748940"/>
                      <a:pt x="281742" y="748940"/>
                    </a:cubicBezTo>
                    <a:lnTo>
                      <a:pt x="225" y="829373"/>
                    </a:lnTo>
                    <a:cubicBezTo>
                      <a:pt x="-6478" y="833959"/>
                      <a:pt x="137809" y="813850"/>
                      <a:pt x="241525" y="776456"/>
                    </a:cubicBezTo>
                    <a:cubicBezTo>
                      <a:pt x="345241" y="739062"/>
                      <a:pt x="602769" y="612061"/>
                      <a:pt x="622525" y="605006"/>
                    </a:cubicBezTo>
                    <a:cubicBezTo>
                      <a:pt x="642281" y="597951"/>
                      <a:pt x="311023" y="787392"/>
                      <a:pt x="360059" y="734123"/>
                    </a:cubicBezTo>
                    <a:cubicBezTo>
                      <a:pt x="409095" y="680854"/>
                      <a:pt x="884992" y="303029"/>
                      <a:pt x="916742" y="285390"/>
                    </a:cubicBezTo>
                    <a:cubicBezTo>
                      <a:pt x="948492" y="267751"/>
                      <a:pt x="573489" y="609593"/>
                      <a:pt x="550559" y="628290"/>
                    </a:cubicBezTo>
                    <a:cubicBezTo>
                      <a:pt x="527629" y="646987"/>
                      <a:pt x="725184" y="466365"/>
                      <a:pt x="779159" y="397573"/>
                    </a:cubicBezTo>
                    <a:cubicBezTo>
                      <a:pt x="833134" y="328781"/>
                      <a:pt x="861003" y="230004"/>
                      <a:pt x="874409" y="215540"/>
                    </a:cubicBezTo>
                    <a:cubicBezTo>
                      <a:pt x="887815" y="201076"/>
                      <a:pt x="817964" y="340423"/>
                      <a:pt x="859592" y="310790"/>
                    </a:cubicBezTo>
                    <a:cubicBezTo>
                      <a:pt x="901220" y="281157"/>
                      <a:pt x="1139697" y="36329"/>
                      <a:pt x="1124175" y="37740"/>
                    </a:cubicBezTo>
                    <a:cubicBezTo>
                      <a:pt x="1108653" y="39151"/>
                      <a:pt x="809498" y="290681"/>
                      <a:pt x="766459" y="319256"/>
                    </a:cubicBezTo>
                    <a:cubicBezTo>
                      <a:pt x="723420" y="347831"/>
                      <a:pt x="857123" y="262107"/>
                      <a:pt x="865942" y="209190"/>
                    </a:cubicBezTo>
                    <a:cubicBezTo>
                      <a:pt x="874761" y="156273"/>
                      <a:pt x="821139" y="18689"/>
                      <a:pt x="819375" y="1756"/>
                    </a:cubicBezTo>
                    <a:cubicBezTo>
                      <a:pt x="817611" y="-15177"/>
                      <a:pt x="844776" y="95596"/>
                      <a:pt x="855359" y="107590"/>
                    </a:cubicBezTo>
                    <a:cubicBezTo>
                      <a:pt x="865942" y="119584"/>
                      <a:pt x="919212" y="3167"/>
                      <a:pt x="887109" y="52556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" name="フリーフォーム: 図形 204">
                <a:extLst>
                  <a:ext uri="{FF2B5EF4-FFF2-40B4-BE49-F238E27FC236}">
                    <a16:creationId xmlns:a16="http://schemas.microsoft.com/office/drawing/2014/main" id="{77BBBE9F-3D85-4D71-B37A-838ECB4CEC52}"/>
                  </a:ext>
                </a:extLst>
              </p:cNvPr>
              <p:cNvSpPr/>
              <p:nvPr/>
            </p:nvSpPr>
            <p:spPr>
              <a:xfrm>
                <a:off x="6064341" y="5395383"/>
                <a:ext cx="675126" cy="650442"/>
              </a:xfrm>
              <a:custGeom>
                <a:avLst/>
                <a:gdLst>
                  <a:gd name="connsiteX0" fmla="*/ 647609 w 675126"/>
                  <a:gd name="connsiteY0" fmla="*/ 110067 h 650442"/>
                  <a:gd name="connsiteX1" fmla="*/ 516376 w 675126"/>
                  <a:gd name="connsiteY1" fmla="*/ 366184 h 650442"/>
                  <a:gd name="connsiteX2" fmla="*/ 601042 w 675126"/>
                  <a:gd name="connsiteY2" fmla="*/ 296334 h 650442"/>
                  <a:gd name="connsiteX3" fmla="*/ 378792 w 675126"/>
                  <a:gd name="connsiteY3" fmla="*/ 461434 h 650442"/>
                  <a:gd name="connsiteX4" fmla="*/ 198876 w 675126"/>
                  <a:gd name="connsiteY4" fmla="*/ 575734 h 650442"/>
                  <a:gd name="connsiteX5" fmla="*/ 2026 w 675126"/>
                  <a:gd name="connsiteY5" fmla="*/ 645584 h 650442"/>
                  <a:gd name="connsiteX6" fmla="*/ 327992 w 675126"/>
                  <a:gd name="connsiteY6" fmla="*/ 440267 h 650442"/>
                  <a:gd name="connsiteX7" fmla="*/ 546009 w 675126"/>
                  <a:gd name="connsiteY7" fmla="*/ 175684 h 650442"/>
                  <a:gd name="connsiteX8" fmla="*/ 675126 w 675126"/>
                  <a:gd name="connsiteY8" fmla="*/ 0 h 650442"/>
                  <a:gd name="connsiteX9" fmla="*/ 357626 w 675126"/>
                  <a:gd name="connsiteY9" fmla="*/ 431800 h 650442"/>
                  <a:gd name="connsiteX10" fmla="*/ 507909 w 675126"/>
                  <a:gd name="connsiteY10" fmla="*/ 268817 h 650442"/>
                  <a:gd name="connsiteX11" fmla="*/ 347042 w 675126"/>
                  <a:gd name="connsiteY11" fmla="*/ 374650 h 650442"/>
                  <a:gd name="connsiteX12" fmla="*/ 486742 w 675126"/>
                  <a:gd name="connsiteY12" fmla="*/ 249767 h 650442"/>
                  <a:gd name="connsiteX13" fmla="*/ 647609 w 675126"/>
                  <a:gd name="connsiteY13" fmla="*/ 110067 h 650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75126" h="650442">
                    <a:moveTo>
                      <a:pt x="647609" y="110067"/>
                    </a:moveTo>
                    <a:cubicBezTo>
                      <a:pt x="652548" y="129470"/>
                      <a:pt x="524137" y="335140"/>
                      <a:pt x="516376" y="366184"/>
                    </a:cubicBezTo>
                    <a:cubicBezTo>
                      <a:pt x="508615" y="397228"/>
                      <a:pt x="623973" y="280459"/>
                      <a:pt x="601042" y="296334"/>
                    </a:cubicBezTo>
                    <a:cubicBezTo>
                      <a:pt x="578111" y="312209"/>
                      <a:pt x="445820" y="414867"/>
                      <a:pt x="378792" y="461434"/>
                    </a:cubicBezTo>
                    <a:cubicBezTo>
                      <a:pt x="311764" y="508001"/>
                      <a:pt x="261670" y="545042"/>
                      <a:pt x="198876" y="575734"/>
                    </a:cubicBezTo>
                    <a:cubicBezTo>
                      <a:pt x="136082" y="606426"/>
                      <a:pt x="-19493" y="668162"/>
                      <a:pt x="2026" y="645584"/>
                    </a:cubicBezTo>
                    <a:cubicBezTo>
                      <a:pt x="23545" y="623006"/>
                      <a:pt x="237328" y="518584"/>
                      <a:pt x="327992" y="440267"/>
                    </a:cubicBezTo>
                    <a:cubicBezTo>
                      <a:pt x="418656" y="361950"/>
                      <a:pt x="488153" y="249062"/>
                      <a:pt x="546009" y="175684"/>
                    </a:cubicBezTo>
                    <a:cubicBezTo>
                      <a:pt x="603865" y="102306"/>
                      <a:pt x="675126" y="0"/>
                      <a:pt x="675126" y="0"/>
                    </a:cubicBezTo>
                    <a:cubicBezTo>
                      <a:pt x="643729" y="42686"/>
                      <a:pt x="385495" y="386997"/>
                      <a:pt x="357626" y="431800"/>
                    </a:cubicBezTo>
                    <a:cubicBezTo>
                      <a:pt x="329757" y="476603"/>
                      <a:pt x="509673" y="278342"/>
                      <a:pt x="507909" y="268817"/>
                    </a:cubicBezTo>
                    <a:cubicBezTo>
                      <a:pt x="506145" y="259292"/>
                      <a:pt x="350570" y="377825"/>
                      <a:pt x="347042" y="374650"/>
                    </a:cubicBezTo>
                    <a:cubicBezTo>
                      <a:pt x="343514" y="371475"/>
                      <a:pt x="439470" y="288220"/>
                      <a:pt x="486742" y="249767"/>
                    </a:cubicBezTo>
                    <a:cubicBezTo>
                      <a:pt x="534014" y="211314"/>
                      <a:pt x="642670" y="90664"/>
                      <a:pt x="647609" y="110067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" name="フリーフォーム: 図形 206">
                <a:extLst>
                  <a:ext uri="{FF2B5EF4-FFF2-40B4-BE49-F238E27FC236}">
                    <a16:creationId xmlns:a16="http://schemas.microsoft.com/office/drawing/2014/main" id="{39BE8F84-243D-4A20-BEC0-9887AF123256}"/>
                  </a:ext>
                </a:extLst>
              </p:cNvPr>
              <p:cNvSpPr/>
              <p:nvPr/>
            </p:nvSpPr>
            <p:spPr>
              <a:xfrm>
                <a:off x="4948743" y="5171016"/>
                <a:ext cx="920846" cy="492934"/>
              </a:xfrm>
              <a:custGeom>
                <a:avLst/>
                <a:gdLst>
                  <a:gd name="connsiteX0" fmla="*/ 148190 w 920846"/>
                  <a:gd name="connsiteY0" fmla="*/ 71967 h 492934"/>
                  <a:gd name="connsiteX1" fmla="*/ 459340 w 920846"/>
                  <a:gd name="connsiteY1" fmla="*/ 218017 h 492934"/>
                  <a:gd name="connsiteX2" fmla="*/ 452990 w 920846"/>
                  <a:gd name="connsiteY2" fmla="*/ 213784 h 492934"/>
                  <a:gd name="connsiteX3" fmla="*/ 497440 w 920846"/>
                  <a:gd name="connsiteY3" fmla="*/ 281517 h 492934"/>
                  <a:gd name="connsiteX4" fmla="*/ 448757 w 920846"/>
                  <a:gd name="connsiteY4" fmla="*/ 330201 h 492934"/>
                  <a:gd name="connsiteX5" fmla="*/ 457224 w 920846"/>
                  <a:gd name="connsiteY5" fmla="*/ 351367 h 492934"/>
                  <a:gd name="connsiteX6" fmla="*/ 533424 w 920846"/>
                  <a:gd name="connsiteY6" fmla="*/ 397934 h 492934"/>
                  <a:gd name="connsiteX7" fmla="*/ 478390 w 920846"/>
                  <a:gd name="connsiteY7" fmla="*/ 385234 h 492934"/>
                  <a:gd name="connsiteX8" fmla="*/ 800124 w 920846"/>
                  <a:gd name="connsiteY8" fmla="*/ 429684 h 492934"/>
                  <a:gd name="connsiteX9" fmla="*/ 838224 w 920846"/>
                  <a:gd name="connsiteY9" fmla="*/ 436034 h 492934"/>
                  <a:gd name="connsiteX10" fmla="*/ 645607 w 920846"/>
                  <a:gd name="connsiteY10" fmla="*/ 446617 h 492934"/>
                  <a:gd name="connsiteX11" fmla="*/ 920774 w 920846"/>
                  <a:gd name="connsiteY11" fmla="*/ 463551 h 492934"/>
                  <a:gd name="connsiteX12" fmla="*/ 671007 w 920846"/>
                  <a:gd name="connsiteY12" fmla="*/ 491067 h 492934"/>
                  <a:gd name="connsiteX13" fmla="*/ 497440 w 920846"/>
                  <a:gd name="connsiteY13" fmla="*/ 406401 h 492934"/>
                  <a:gd name="connsiteX14" fmla="*/ 469924 w 920846"/>
                  <a:gd name="connsiteY14" fmla="*/ 374651 h 492934"/>
                  <a:gd name="connsiteX15" fmla="*/ 469924 w 920846"/>
                  <a:gd name="connsiteY15" fmla="*/ 338667 h 492934"/>
                  <a:gd name="connsiteX16" fmla="*/ 463574 w 920846"/>
                  <a:gd name="connsiteY16" fmla="*/ 283634 h 492934"/>
                  <a:gd name="connsiteX17" fmla="*/ 383140 w 920846"/>
                  <a:gd name="connsiteY17" fmla="*/ 249767 h 492934"/>
                  <a:gd name="connsiteX18" fmla="*/ 24 w 920846"/>
                  <a:gd name="connsiteY18" fmla="*/ 1 h 492934"/>
                  <a:gd name="connsiteX19" fmla="*/ 402190 w 920846"/>
                  <a:gd name="connsiteY19" fmla="*/ 254001 h 492934"/>
                  <a:gd name="connsiteX20" fmla="*/ 148190 w 920846"/>
                  <a:gd name="connsiteY20" fmla="*/ 71967 h 49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20846" h="492934">
                    <a:moveTo>
                      <a:pt x="148190" y="71967"/>
                    </a:moveTo>
                    <a:cubicBezTo>
                      <a:pt x="157715" y="65970"/>
                      <a:pt x="459340" y="218017"/>
                      <a:pt x="459340" y="218017"/>
                    </a:cubicBezTo>
                    <a:cubicBezTo>
                      <a:pt x="510140" y="241653"/>
                      <a:pt x="446640" y="203201"/>
                      <a:pt x="452990" y="213784"/>
                    </a:cubicBezTo>
                    <a:cubicBezTo>
                      <a:pt x="459340" y="224367"/>
                      <a:pt x="498145" y="262114"/>
                      <a:pt x="497440" y="281517"/>
                    </a:cubicBezTo>
                    <a:cubicBezTo>
                      <a:pt x="496735" y="300920"/>
                      <a:pt x="455460" y="318559"/>
                      <a:pt x="448757" y="330201"/>
                    </a:cubicBezTo>
                    <a:cubicBezTo>
                      <a:pt x="442054" y="341843"/>
                      <a:pt x="443113" y="340078"/>
                      <a:pt x="457224" y="351367"/>
                    </a:cubicBezTo>
                    <a:cubicBezTo>
                      <a:pt x="471335" y="362656"/>
                      <a:pt x="529896" y="392290"/>
                      <a:pt x="533424" y="397934"/>
                    </a:cubicBezTo>
                    <a:cubicBezTo>
                      <a:pt x="536952" y="403578"/>
                      <a:pt x="433940" y="379942"/>
                      <a:pt x="478390" y="385234"/>
                    </a:cubicBezTo>
                    <a:cubicBezTo>
                      <a:pt x="522840" y="390526"/>
                      <a:pt x="740152" y="421217"/>
                      <a:pt x="800124" y="429684"/>
                    </a:cubicBezTo>
                    <a:cubicBezTo>
                      <a:pt x="860096" y="438151"/>
                      <a:pt x="863977" y="433212"/>
                      <a:pt x="838224" y="436034"/>
                    </a:cubicBezTo>
                    <a:cubicBezTo>
                      <a:pt x="812471" y="438856"/>
                      <a:pt x="631849" y="442031"/>
                      <a:pt x="645607" y="446617"/>
                    </a:cubicBezTo>
                    <a:cubicBezTo>
                      <a:pt x="659365" y="451203"/>
                      <a:pt x="916541" y="456143"/>
                      <a:pt x="920774" y="463551"/>
                    </a:cubicBezTo>
                    <a:cubicBezTo>
                      <a:pt x="925007" y="470959"/>
                      <a:pt x="741563" y="500592"/>
                      <a:pt x="671007" y="491067"/>
                    </a:cubicBezTo>
                    <a:cubicBezTo>
                      <a:pt x="600451" y="481542"/>
                      <a:pt x="530954" y="425804"/>
                      <a:pt x="497440" y="406401"/>
                    </a:cubicBezTo>
                    <a:cubicBezTo>
                      <a:pt x="463926" y="386998"/>
                      <a:pt x="474510" y="385940"/>
                      <a:pt x="469924" y="374651"/>
                    </a:cubicBezTo>
                    <a:cubicBezTo>
                      <a:pt x="465338" y="363362"/>
                      <a:pt x="470982" y="353837"/>
                      <a:pt x="469924" y="338667"/>
                    </a:cubicBezTo>
                    <a:cubicBezTo>
                      <a:pt x="468866" y="323498"/>
                      <a:pt x="478038" y="298451"/>
                      <a:pt x="463574" y="283634"/>
                    </a:cubicBezTo>
                    <a:cubicBezTo>
                      <a:pt x="449110" y="268817"/>
                      <a:pt x="460398" y="297039"/>
                      <a:pt x="383140" y="249767"/>
                    </a:cubicBezTo>
                    <a:cubicBezTo>
                      <a:pt x="305882" y="202495"/>
                      <a:pt x="-3151" y="-705"/>
                      <a:pt x="24" y="1"/>
                    </a:cubicBezTo>
                    <a:cubicBezTo>
                      <a:pt x="3199" y="707"/>
                      <a:pt x="372204" y="237773"/>
                      <a:pt x="402190" y="254001"/>
                    </a:cubicBezTo>
                    <a:cubicBezTo>
                      <a:pt x="432176" y="270229"/>
                      <a:pt x="138665" y="77964"/>
                      <a:pt x="148190" y="71967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" name="フリーフォーム: 図形 207">
                <a:extLst>
                  <a:ext uri="{FF2B5EF4-FFF2-40B4-BE49-F238E27FC236}">
                    <a16:creationId xmlns:a16="http://schemas.microsoft.com/office/drawing/2014/main" id="{FA989EE4-9B88-47D4-8F5B-5921AC727C4F}"/>
                  </a:ext>
                </a:extLst>
              </p:cNvPr>
              <p:cNvSpPr/>
              <p:nvPr/>
            </p:nvSpPr>
            <p:spPr>
              <a:xfrm>
                <a:off x="5123503" y="5077883"/>
                <a:ext cx="318099" cy="372035"/>
              </a:xfrm>
              <a:custGeom>
                <a:avLst/>
                <a:gdLst>
                  <a:gd name="connsiteX0" fmla="*/ 166047 w 318099"/>
                  <a:gd name="connsiteY0" fmla="*/ 0 h 372035"/>
                  <a:gd name="connsiteX1" fmla="*/ 11530 w 318099"/>
                  <a:gd name="connsiteY1" fmla="*/ 133350 h 372035"/>
                  <a:gd name="connsiteX2" fmla="*/ 17880 w 318099"/>
                  <a:gd name="connsiteY2" fmla="*/ 167217 h 372035"/>
                  <a:gd name="connsiteX3" fmla="*/ 70797 w 318099"/>
                  <a:gd name="connsiteY3" fmla="*/ 194734 h 372035"/>
                  <a:gd name="connsiteX4" fmla="*/ 244364 w 318099"/>
                  <a:gd name="connsiteY4" fmla="*/ 285750 h 372035"/>
                  <a:gd name="connsiteX5" fmla="*/ 276114 w 318099"/>
                  <a:gd name="connsiteY5" fmla="*/ 317500 h 372035"/>
                  <a:gd name="connsiteX6" fmla="*/ 273997 w 318099"/>
                  <a:gd name="connsiteY6" fmla="*/ 321734 h 372035"/>
                  <a:gd name="connsiteX7" fmla="*/ 314214 w 318099"/>
                  <a:gd name="connsiteY7" fmla="*/ 370417 h 372035"/>
                  <a:gd name="connsiteX8" fmla="*/ 163930 w 318099"/>
                  <a:gd name="connsiteY8" fmla="*/ 254000 h 372035"/>
                  <a:gd name="connsiteX9" fmla="*/ 26347 w 318099"/>
                  <a:gd name="connsiteY9" fmla="*/ 133350 h 372035"/>
                  <a:gd name="connsiteX10" fmla="*/ 166047 w 318099"/>
                  <a:gd name="connsiteY10" fmla="*/ 0 h 372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8099" h="372035">
                    <a:moveTo>
                      <a:pt x="166047" y="0"/>
                    </a:moveTo>
                    <a:cubicBezTo>
                      <a:pt x="163578" y="0"/>
                      <a:pt x="36224" y="105481"/>
                      <a:pt x="11530" y="133350"/>
                    </a:cubicBezTo>
                    <a:cubicBezTo>
                      <a:pt x="-13164" y="161219"/>
                      <a:pt x="8002" y="156986"/>
                      <a:pt x="17880" y="167217"/>
                    </a:cubicBezTo>
                    <a:cubicBezTo>
                      <a:pt x="27758" y="177448"/>
                      <a:pt x="33050" y="174979"/>
                      <a:pt x="70797" y="194734"/>
                    </a:cubicBezTo>
                    <a:cubicBezTo>
                      <a:pt x="108544" y="214490"/>
                      <a:pt x="210145" y="265289"/>
                      <a:pt x="244364" y="285750"/>
                    </a:cubicBezTo>
                    <a:cubicBezTo>
                      <a:pt x="278583" y="306211"/>
                      <a:pt x="271175" y="311503"/>
                      <a:pt x="276114" y="317500"/>
                    </a:cubicBezTo>
                    <a:cubicBezTo>
                      <a:pt x="281053" y="323497"/>
                      <a:pt x="267647" y="312915"/>
                      <a:pt x="273997" y="321734"/>
                    </a:cubicBezTo>
                    <a:cubicBezTo>
                      <a:pt x="280347" y="330553"/>
                      <a:pt x="332558" y="381706"/>
                      <a:pt x="314214" y="370417"/>
                    </a:cubicBezTo>
                    <a:cubicBezTo>
                      <a:pt x="295870" y="359128"/>
                      <a:pt x="211908" y="293511"/>
                      <a:pt x="163930" y="254000"/>
                    </a:cubicBezTo>
                    <a:cubicBezTo>
                      <a:pt x="115952" y="214489"/>
                      <a:pt x="26347" y="173919"/>
                      <a:pt x="26347" y="133350"/>
                    </a:cubicBezTo>
                    <a:cubicBezTo>
                      <a:pt x="26347" y="92781"/>
                      <a:pt x="168516" y="0"/>
                      <a:pt x="166047" y="0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" name="フリーフォーム: 図形 208">
                <a:extLst>
                  <a:ext uri="{FF2B5EF4-FFF2-40B4-BE49-F238E27FC236}">
                    <a16:creationId xmlns:a16="http://schemas.microsoft.com/office/drawing/2014/main" id="{B55550F4-C4B8-4B5C-8055-FA0115274DA9}"/>
                  </a:ext>
                </a:extLst>
              </p:cNvPr>
              <p:cNvSpPr/>
              <p:nvPr/>
            </p:nvSpPr>
            <p:spPr>
              <a:xfrm>
                <a:off x="4408347" y="4785251"/>
                <a:ext cx="1417965" cy="572367"/>
              </a:xfrm>
              <a:custGeom>
                <a:avLst/>
                <a:gdLst>
                  <a:gd name="connsiteX0" fmla="*/ 1202936 w 1417965"/>
                  <a:gd name="connsiteY0" fmla="*/ 135999 h 572367"/>
                  <a:gd name="connsiteX1" fmla="*/ 794420 w 1417965"/>
                  <a:gd name="connsiteY1" fmla="*/ 330732 h 572367"/>
                  <a:gd name="connsiteX2" fmla="*/ 910836 w 1417965"/>
                  <a:gd name="connsiteY2" fmla="*/ 267232 h 572367"/>
                  <a:gd name="connsiteX3" fmla="*/ 775370 w 1417965"/>
                  <a:gd name="connsiteY3" fmla="*/ 364599 h 572367"/>
                  <a:gd name="connsiteX4" fmla="*/ 749970 w 1417965"/>
                  <a:gd name="connsiteY4" fmla="*/ 406932 h 572367"/>
                  <a:gd name="connsiteX5" fmla="*/ 720336 w 1417965"/>
                  <a:gd name="connsiteY5" fmla="*/ 324382 h 572367"/>
                  <a:gd name="connsiteX6" fmla="*/ 817703 w 1417965"/>
                  <a:gd name="connsiteY6" fmla="*/ 567799 h 572367"/>
                  <a:gd name="connsiteX7" fmla="*/ 745736 w 1417965"/>
                  <a:gd name="connsiteY7" fmla="*/ 476782 h 572367"/>
                  <a:gd name="connsiteX8" fmla="*/ 635670 w 1417965"/>
                  <a:gd name="connsiteY8" fmla="*/ 394232 h 572367"/>
                  <a:gd name="connsiteX9" fmla="*/ 670 w 1417965"/>
                  <a:gd name="connsiteY9" fmla="*/ 148699 h 572367"/>
                  <a:gd name="connsiteX10" fmla="*/ 512903 w 1417965"/>
                  <a:gd name="connsiteY10" fmla="*/ 265116 h 572367"/>
                  <a:gd name="connsiteX11" fmla="*/ 472686 w 1417965"/>
                  <a:gd name="connsiteY11" fmla="*/ 235482 h 572367"/>
                  <a:gd name="connsiteX12" fmla="*/ 527720 w 1417965"/>
                  <a:gd name="connsiteY12" fmla="*/ 40749 h 572367"/>
                  <a:gd name="connsiteX13" fmla="*/ 523486 w 1417965"/>
                  <a:gd name="connsiteY13" fmla="*/ 201616 h 572367"/>
                  <a:gd name="connsiteX14" fmla="*/ 572170 w 1417965"/>
                  <a:gd name="connsiteY14" fmla="*/ 246066 h 572367"/>
                  <a:gd name="connsiteX15" fmla="*/ 610270 w 1417965"/>
                  <a:gd name="connsiteY15" fmla="*/ 89432 h 572367"/>
                  <a:gd name="connsiteX16" fmla="*/ 697053 w 1417965"/>
                  <a:gd name="connsiteY16" fmla="*/ 191032 h 572367"/>
                  <a:gd name="connsiteX17" fmla="*/ 733036 w 1417965"/>
                  <a:gd name="connsiteY17" fmla="*/ 131766 h 572367"/>
                  <a:gd name="connsiteX18" fmla="*/ 857920 w 1417965"/>
                  <a:gd name="connsiteY18" fmla="*/ 135999 h 572367"/>
                  <a:gd name="connsiteX19" fmla="*/ 819820 w 1417965"/>
                  <a:gd name="connsiteY19" fmla="*/ 210082 h 572367"/>
                  <a:gd name="connsiteX20" fmla="*/ 999736 w 1417965"/>
                  <a:gd name="connsiteY20" fmla="*/ 159282 h 572367"/>
                  <a:gd name="connsiteX21" fmla="*/ 940470 w 1417965"/>
                  <a:gd name="connsiteY21" fmla="*/ 135999 h 572367"/>
                  <a:gd name="connsiteX22" fmla="*/ 917186 w 1417965"/>
                  <a:gd name="connsiteY22" fmla="*/ 87316 h 572367"/>
                  <a:gd name="connsiteX23" fmla="*/ 857920 w 1417965"/>
                  <a:gd name="connsiteY23" fmla="*/ 131766 h 572367"/>
                  <a:gd name="connsiteX24" fmla="*/ 946820 w 1417965"/>
                  <a:gd name="connsiteY24" fmla="*/ 138116 h 572367"/>
                  <a:gd name="connsiteX25" fmla="*/ 1270670 w 1417965"/>
                  <a:gd name="connsiteY25" fmla="*/ 53449 h 572367"/>
                  <a:gd name="connsiteX26" fmla="*/ 1406136 w 1417965"/>
                  <a:gd name="connsiteY26" fmla="*/ 6882 h 572367"/>
                  <a:gd name="connsiteX27" fmla="*/ 984920 w 1417965"/>
                  <a:gd name="connsiteY27" fmla="*/ 203732 h 572367"/>
                  <a:gd name="connsiteX28" fmla="*/ 1202936 w 1417965"/>
                  <a:gd name="connsiteY28" fmla="*/ 135999 h 57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17965" h="572367">
                    <a:moveTo>
                      <a:pt x="1202936" y="135999"/>
                    </a:moveTo>
                    <a:cubicBezTo>
                      <a:pt x="1171186" y="157166"/>
                      <a:pt x="794420" y="330732"/>
                      <a:pt x="794420" y="330732"/>
                    </a:cubicBezTo>
                    <a:cubicBezTo>
                      <a:pt x="745737" y="352604"/>
                      <a:pt x="914011" y="261587"/>
                      <a:pt x="910836" y="267232"/>
                    </a:cubicBezTo>
                    <a:cubicBezTo>
                      <a:pt x="907661" y="272877"/>
                      <a:pt x="802181" y="341316"/>
                      <a:pt x="775370" y="364599"/>
                    </a:cubicBezTo>
                    <a:cubicBezTo>
                      <a:pt x="748559" y="387882"/>
                      <a:pt x="759142" y="413635"/>
                      <a:pt x="749970" y="406932"/>
                    </a:cubicBezTo>
                    <a:cubicBezTo>
                      <a:pt x="740798" y="400229"/>
                      <a:pt x="709047" y="297571"/>
                      <a:pt x="720336" y="324382"/>
                    </a:cubicBezTo>
                    <a:cubicBezTo>
                      <a:pt x="731625" y="351193"/>
                      <a:pt x="813470" y="542399"/>
                      <a:pt x="817703" y="567799"/>
                    </a:cubicBezTo>
                    <a:cubicBezTo>
                      <a:pt x="821936" y="593199"/>
                      <a:pt x="776075" y="505710"/>
                      <a:pt x="745736" y="476782"/>
                    </a:cubicBezTo>
                    <a:cubicBezTo>
                      <a:pt x="715397" y="447854"/>
                      <a:pt x="759848" y="448913"/>
                      <a:pt x="635670" y="394232"/>
                    </a:cubicBezTo>
                    <a:cubicBezTo>
                      <a:pt x="511492" y="339552"/>
                      <a:pt x="21131" y="170218"/>
                      <a:pt x="670" y="148699"/>
                    </a:cubicBezTo>
                    <a:cubicBezTo>
                      <a:pt x="-19791" y="127180"/>
                      <a:pt x="434234" y="250652"/>
                      <a:pt x="512903" y="265116"/>
                    </a:cubicBezTo>
                    <a:cubicBezTo>
                      <a:pt x="591572" y="279580"/>
                      <a:pt x="470217" y="272876"/>
                      <a:pt x="472686" y="235482"/>
                    </a:cubicBezTo>
                    <a:cubicBezTo>
                      <a:pt x="475155" y="198088"/>
                      <a:pt x="519253" y="46393"/>
                      <a:pt x="527720" y="40749"/>
                    </a:cubicBezTo>
                    <a:cubicBezTo>
                      <a:pt x="536187" y="35105"/>
                      <a:pt x="516078" y="167397"/>
                      <a:pt x="523486" y="201616"/>
                    </a:cubicBezTo>
                    <a:cubicBezTo>
                      <a:pt x="530894" y="235835"/>
                      <a:pt x="557706" y="264763"/>
                      <a:pt x="572170" y="246066"/>
                    </a:cubicBezTo>
                    <a:cubicBezTo>
                      <a:pt x="586634" y="227369"/>
                      <a:pt x="589456" y="98604"/>
                      <a:pt x="610270" y="89432"/>
                    </a:cubicBezTo>
                    <a:cubicBezTo>
                      <a:pt x="631084" y="80260"/>
                      <a:pt x="676592" y="183976"/>
                      <a:pt x="697053" y="191032"/>
                    </a:cubicBezTo>
                    <a:cubicBezTo>
                      <a:pt x="717514" y="198088"/>
                      <a:pt x="706225" y="140938"/>
                      <a:pt x="733036" y="131766"/>
                    </a:cubicBezTo>
                    <a:cubicBezTo>
                      <a:pt x="759847" y="122594"/>
                      <a:pt x="843456" y="122946"/>
                      <a:pt x="857920" y="135999"/>
                    </a:cubicBezTo>
                    <a:cubicBezTo>
                      <a:pt x="872384" y="149052"/>
                      <a:pt x="796184" y="206202"/>
                      <a:pt x="819820" y="210082"/>
                    </a:cubicBezTo>
                    <a:cubicBezTo>
                      <a:pt x="843456" y="213963"/>
                      <a:pt x="979628" y="171629"/>
                      <a:pt x="999736" y="159282"/>
                    </a:cubicBezTo>
                    <a:cubicBezTo>
                      <a:pt x="1019844" y="146935"/>
                      <a:pt x="954228" y="147993"/>
                      <a:pt x="940470" y="135999"/>
                    </a:cubicBezTo>
                    <a:cubicBezTo>
                      <a:pt x="926712" y="124005"/>
                      <a:pt x="930944" y="88021"/>
                      <a:pt x="917186" y="87316"/>
                    </a:cubicBezTo>
                    <a:cubicBezTo>
                      <a:pt x="903428" y="86610"/>
                      <a:pt x="852981" y="123299"/>
                      <a:pt x="857920" y="131766"/>
                    </a:cubicBezTo>
                    <a:cubicBezTo>
                      <a:pt x="862859" y="140233"/>
                      <a:pt x="878028" y="151169"/>
                      <a:pt x="946820" y="138116"/>
                    </a:cubicBezTo>
                    <a:cubicBezTo>
                      <a:pt x="1015612" y="125063"/>
                      <a:pt x="1194117" y="75321"/>
                      <a:pt x="1270670" y="53449"/>
                    </a:cubicBezTo>
                    <a:cubicBezTo>
                      <a:pt x="1347223" y="31577"/>
                      <a:pt x="1453761" y="-18165"/>
                      <a:pt x="1406136" y="6882"/>
                    </a:cubicBezTo>
                    <a:cubicBezTo>
                      <a:pt x="1358511" y="31929"/>
                      <a:pt x="1016317" y="182918"/>
                      <a:pt x="984920" y="203732"/>
                    </a:cubicBezTo>
                    <a:cubicBezTo>
                      <a:pt x="953523" y="224546"/>
                      <a:pt x="1234686" y="114832"/>
                      <a:pt x="1202936" y="135999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" name="フリーフォーム: 図形 209">
                <a:extLst>
                  <a:ext uri="{FF2B5EF4-FFF2-40B4-BE49-F238E27FC236}">
                    <a16:creationId xmlns:a16="http://schemas.microsoft.com/office/drawing/2014/main" id="{4ED13608-BD8E-43CA-BAAF-4FED7885B610}"/>
                  </a:ext>
                </a:extLst>
              </p:cNvPr>
              <p:cNvSpPr/>
              <p:nvPr/>
            </p:nvSpPr>
            <p:spPr>
              <a:xfrm>
                <a:off x="4409871" y="5338729"/>
                <a:ext cx="206609" cy="424632"/>
              </a:xfrm>
              <a:custGeom>
                <a:avLst/>
                <a:gdLst>
                  <a:gd name="connsiteX0" fmla="*/ 28779 w 206609"/>
                  <a:gd name="connsiteY0" fmla="*/ 252446 h 424632"/>
                  <a:gd name="connsiteX1" fmla="*/ 31954 w 206609"/>
                  <a:gd name="connsiteY1" fmla="*/ 201646 h 424632"/>
                  <a:gd name="connsiteX2" fmla="*/ 63704 w 206609"/>
                  <a:gd name="connsiteY2" fmla="*/ 17496 h 424632"/>
                  <a:gd name="connsiteX3" fmla="*/ 206579 w 206609"/>
                  <a:gd name="connsiteY3" fmla="*/ 204821 h 424632"/>
                  <a:gd name="connsiteX4" fmla="*/ 76404 w 206609"/>
                  <a:gd name="connsiteY4" fmla="*/ 84171 h 424632"/>
                  <a:gd name="connsiteX5" fmla="*/ 73229 w 206609"/>
                  <a:gd name="connsiteY5" fmla="*/ 141321 h 424632"/>
                  <a:gd name="connsiteX6" fmla="*/ 79579 w 206609"/>
                  <a:gd name="connsiteY6" fmla="*/ 55596 h 424632"/>
                  <a:gd name="connsiteX7" fmla="*/ 85929 w 206609"/>
                  <a:gd name="connsiteY7" fmla="*/ 227046 h 424632"/>
                  <a:gd name="connsiteX8" fmla="*/ 158954 w 206609"/>
                  <a:gd name="connsiteY8" fmla="*/ 423896 h 424632"/>
                  <a:gd name="connsiteX9" fmla="*/ 104979 w 206609"/>
                  <a:gd name="connsiteY9" fmla="*/ 296896 h 424632"/>
                  <a:gd name="connsiteX10" fmla="*/ 139904 w 206609"/>
                  <a:gd name="connsiteY10" fmla="*/ 373096 h 424632"/>
                  <a:gd name="connsiteX11" fmla="*/ 41479 w 206609"/>
                  <a:gd name="connsiteY11" fmla="*/ 11146 h 424632"/>
                  <a:gd name="connsiteX12" fmla="*/ 204 w 206609"/>
                  <a:gd name="connsiteY12" fmla="*/ 96871 h 424632"/>
                  <a:gd name="connsiteX13" fmla="*/ 25604 w 206609"/>
                  <a:gd name="connsiteY13" fmla="*/ 141321 h 424632"/>
                  <a:gd name="connsiteX14" fmla="*/ 28779 w 206609"/>
                  <a:gd name="connsiteY14" fmla="*/ 252446 h 42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6609" h="424632">
                    <a:moveTo>
                      <a:pt x="28779" y="252446"/>
                    </a:moveTo>
                    <a:cubicBezTo>
                      <a:pt x="29837" y="262500"/>
                      <a:pt x="26133" y="240804"/>
                      <a:pt x="31954" y="201646"/>
                    </a:cubicBezTo>
                    <a:cubicBezTo>
                      <a:pt x="37775" y="162488"/>
                      <a:pt x="34600" y="16967"/>
                      <a:pt x="63704" y="17496"/>
                    </a:cubicBezTo>
                    <a:cubicBezTo>
                      <a:pt x="92808" y="18025"/>
                      <a:pt x="204462" y="193709"/>
                      <a:pt x="206579" y="204821"/>
                    </a:cubicBezTo>
                    <a:cubicBezTo>
                      <a:pt x="208696" y="215933"/>
                      <a:pt x="98629" y="94754"/>
                      <a:pt x="76404" y="84171"/>
                    </a:cubicBezTo>
                    <a:cubicBezTo>
                      <a:pt x="54179" y="73588"/>
                      <a:pt x="72700" y="146083"/>
                      <a:pt x="73229" y="141321"/>
                    </a:cubicBezTo>
                    <a:cubicBezTo>
                      <a:pt x="73758" y="136558"/>
                      <a:pt x="77462" y="41308"/>
                      <a:pt x="79579" y="55596"/>
                    </a:cubicBezTo>
                    <a:cubicBezTo>
                      <a:pt x="81696" y="69883"/>
                      <a:pt x="72700" y="165663"/>
                      <a:pt x="85929" y="227046"/>
                    </a:cubicBezTo>
                    <a:cubicBezTo>
                      <a:pt x="99158" y="288429"/>
                      <a:pt x="155779" y="412254"/>
                      <a:pt x="158954" y="423896"/>
                    </a:cubicBezTo>
                    <a:cubicBezTo>
                      <a:pt x="162129" y="435538"/>
                      <a:pt x="108154" y="305363"/>
                      <a:pt x="104979" y="296896"/>
                    </a:cubicBezTo>
                    <a:cubicBezTo>
                      <a:pt x="101804" y="288429"/>
                      <a:pt x="150487" y="420721"/>
                      <a:pt x="139904" y="373096"/>
                    </a:cubicBezTo>
                    <a:cubicBezTo>
                      <a:pt x="129321" y="325471"/>
                      <a:pt x="64762" y="57183"/>
                      <a:pt x="41479" y="11146"/>
                    </a:cubicBezTo>
                    <a:cubicBezTo>
                      <a:pt x="18196" y="-34892"/>
                      <a:pt x="2850" y="75175"/>
                      <a:pt x="204" y="96871"/>
                    </a:cubicBezTo>
                    <a:cubicBezTo>
                      <a:pt x="-2442" y="118567"/>
                      <a:pt x="21371" y="115921"/>
                      <a:pt x="25604" y="141321"/>
                    </a:cubicBezTo>
                    <a:cubicBezTo>
                      <a:pt x="29837" y="166721"/>
                      <a:pt x="27721" y="242392"/>
                      <a:pt x="28779" y="252446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" name="フリーフォーム: 図形 210">
                <a:extLst>
                  <a:ext uri="{FF2B5EF4-FFF2-40B4-BE49-F238E27FC236}">
                    <a16:creationId xmlns:a16="http://schemas.microsoft.com/office/drawing/2014/main" id="{4AE72E62-3D1D-4C78-945E-A6FB5FCADE1C}"/>
                  </a:ext>
                </a:extLst>
              </p:cNvPr>
              <p:cNvSpPr/>
              <p:nvPr/>
            </p:nvSpPr>
            <p:spPr>
              <a:xfrm>
                <a:off x="4303128" y="5784399"/>
                <a:ext cx="696580" cy="475089"/>
              </a:xfrm>
              <a:custGeom>
                <a:avLst/>
                <a:gdLst>
                  <a:gd name="connsiteX0" fmla="*/ 205372 w 696580"/>
                  <a:gd name="connsiteY0" fmla="*/ 6801 h 475089"/>
                  <a:gd name="connsiteX1" fmla="*/ 481597 w 696580"/>
                  <a:gd name="connsiteY1" fmla="*/ 340176 h 475089"/>
                  <a:gd name="connsiteX2" fmla="*/ 329197 w 696580"/>
                  <a:gd name="connsiteY2" fmla="*/ 206826 h 475089"/>
                  <a:gd name="connsiteX3" fmla="*/ 637172 w 696580"/>
                  <a:gd name="connsiteY3" fmla="*/ 444951 h 475089"/>
                  <a:gd name="connsiteX4" fmla="*/ 691147 w 696580"/>
                  <a:gd name="connsiteY4" fmla="*/ 470351 h 475089"/>
                  <a:gd name="connsiteX5" fmla="*/ 560972 w 696580"/>
                  <a:gd name="connsiteY5" fmla="*/ 432251 h 475089"/>
                  <a:gd name="connsiteX6" fmla="*/ 297447 w 696580"/>
                  <a:gd name="connsiteY6" fmla="*/ 324301 h 475089"/>
                  <a:gd name="connsiteX7" fmla="*/ 354597 w 696580"/>
                  <a:gd name="connsiteY7" fmla="*/ 321126 h 475089"/>
                  <a:gd name="connsiteX8" fmla="*/ 405397 w 696580"/>
                  <a:gd name="connsiteY8" fmla="*/ 317951 h 475089"/>
                  <a:gd name="connsiteX9" fmla="*/ 335547 w 696580"/>
                  <a:gd name="connsiteY9" fmla="*/ 216351 h 475089"/>
                  <a:gd name="connsiteX10" fmla="*/ 265697 w 696580"/>
                  <a:gd name="connsiteY10" fmla="*/ 194126 h 475089"/>
                  <a:gd name="connsiteX11" fmla="*/ 43447 w 696580"/>
                  <a:gd name="connsiteY11" fmla="*/ 25851 h 475089"/>
                  <a:gd name="connsiteX12" fmla="*/ 27572 w 696580"/>
                  <a:gd name="connsiteY12" fmla="*/ 22676 h 475089"/>
                  <a:gd name="connsiteX13" fmla="*/ 345072 w 696580"/>
                  <a:gd name="connsiteY13" fmla="*/ 238576 h 475089"/>
                  <a:gd name="connsiteX14" fmla="*/ 138697 w 696580"/>
                  <a:gd name="connsiteY14" fmla="*/ 210001 h 475089"/>
                  <a:gd name="connsiteX15" fmla="*/ 364122 w 696580"/>
                  <a:gd name="connsiteY15" fmla="*/ 343351 h 475089"/>
                  <a:gd name="connsiteX16" fmla="*/ 345072 w 696580"/>
                  <a:gd name="connsiteY16" fmla="*/ 238576 h 475089"/>
                  <a:gd name="connsiteX17" fmla="*/ 205372 w 696580"/>
                  <a:gd name="connsiteY17" fmla="*/ 6801 h 475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96580" h="475089">
                    <a:moveTo>
                      <a:pt x="205372" y="6801"/>
                    </a:moveTo>
                    <a:cubicBezTo>
                      <a:pt x="228126" y="23734"/>
                      <a:pt x="460960" y="306839"/>
                      <a:pt x="481597" y="340176"/>
                    </a:cubicBezTo>
                    <a:cubicBezTo>
                      <a:pt x="502235" y="373514"/>
                      <a:pt x="303268" y="189364"/>
                      <a:pt x="329197" y="206826"/>
                    </a:cubicBezTo>
                    <a:cubicBezTo>
                      <a:pt x="355126" y="224288"/>
                      <a:pt x="576847" y="401030"/>
                      <a:pt x="637172" y="444951"/>
                    </a:cubicBezTo>
                    <a:cubicBezTo>
                      <a:pt x="697497" y="488872"/>
                      <a:pt x="703847" y="472468"/>
                      <a:pt x="691147" y="470351"/>
                    </a:cubicBezTo>
                    <a:cubicBezTo>
                      <a:pt x="678447" y="468234"/>
                      <a:pt x="626589" y="456593"/>
                      <a:pt x="560972" y="432251"/>
                    </a:cubicBezTo>
                    <a:cubicBezTo>
                      <a:pt x="495355" y="407909"/>
                      <a:pt x="331843" y="342822"/>
                      <a:pt x="297447" y="324301"/>
                    </a:cubicBezTo>
                    <a:cubicBezTo>
                      <a:pt x="263051" y="305780"/>
                      <a:pt x="354597" y="321126"/>
                      <a:pt x="354597" y="321126"/>
                    </a:cubicBezTo>
                    <a:cubicBezTo>
                      <a:pt x="372588" y="320068"/>
                      <a:pt x="408572" y="335414"/>
                      <a:pt x="405397" y="317951"/>
                    </a:cubicBezTo>
                    <a:cubicBezTo>
                      <a:pt x="402222" y="300489"/>
                      <a:pt x="358830" y="236988"/>
                      <a:pt x="335547" y="216351"/>
                    </a:cubicBezTo>
                    <a:cubicBezTo>
                      <a:pt x="312264" y="195714"/>
                      <a:pt x="314380" y="225876"/>
                      <a:pt x="265697" y="194126"/>
                    </a:cubicBezTo>
                    <a:cubicBezTo>
                      <a:pt x="217014" y="162376"/>
                      <a:pt x="83134" y="54426"/>
                      <a:pt x="43447" y="25851"/>
                    </a:cubicBezTo>
                    <a:cubicBezTo>
                      <a:pt x="3759" y="-2724"/>
                      <a:pt x="-22699" y="-12778"/>
                      <a:pt x="27572" y="22676"/>
                    </a:cubicBezTo>
                    <a:cubicBezTo>
                      <a:pt x="77843" y="58130"/>
                      <a:pt x="326551" y="207355"/>
                      <a:pt x="345072" y="238576"/>
                    </a:cubicBezTo>
                    <a:cubicBezTo>
                      <a:pt x="363593" y="269797"/>
                      <a:pt x="135522" y="192539"/>
                      <a:pt x="138697" y="210001"/>
                    </a:cubicBezTo>
                    <a:cubicBezTo>
                      <a:pt x="141872" y="227464"/>
                      <a:pt x="329726" y="338589"/>
                      <a:pt x="364122" y="343351"/>
                    </a:cubicBezTo>
                    <a:cubicBezTo>
                      <a:pt x="398518" y="348113"/>
                      <a:pt x="371001" y="288847"/>
                      <a:pt x="345072" y="238576"/>
                    </a:cubicBezTo>
                    <a:cubicBezTo>
                      <a:pt x="319143" y="188305"/>
                      <a:pt x="182618" y="-10132"/>
                      <a:pt x="205372" y="6801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" name="フリーフォーム: 図形 211">
                <a:extLst>
                  <a:ext uri="{FF2B5EF4-FFF2-40B4-BE49-F238E27FC236}">
                    <a16:creationId xmlns:a16="http://schemas.microsoft.com/office/drawing/2014/main" id="{C9C8330A-55D2-4DDE-A10F-024FE7ED2BE0}"/>
                  </a:ext>
                </a:extLst>
              </p:cNvPr>
              <p:cNvSpPr/>
              <p:nvPr/>
            </p:nvSpPr>
            <p:spPr>
              <a:xfrm>
                <a:off x="5068998" y="6035369"/>
                <a:ext cx="547577" cy="217296"/>
              </a:xfrm>
              <a:custGeom>
                <a:avLst/>
                <a:gdLst>
                  <a:gd name="connsiteX0" fmla="*/ 271352 w 547577"/>
                  <a:gd name="connsiteY0" fmla="*/ 306 h 217296"/>
                  <a:gd name="connsiteX1" fmla="*/ 360252 w 547577"/>
                  <a:gd name="connsiteY1" fmla="*/ 13006 h 217296"/>
                  <a:gd name="connsiteX2" fmla="*/ 506302 w 547577"/>
                  <a:gd name="connsiteY2" fmla="*/ 35231 h 217296"/>
                  <a:gd name="connsiteX3" fmla="*/ 404702 w 547577"/>
                  <a:gd name="connsiteY3" fmla="*/ 76506 h 217296"/>
                  <a:gd name="connsiteX4" fmla="*/ 274527 w 547577"/>
                  <a:gd name="connsiteY4" fmla="*/ 130481 h 217296"/>
                  <a:gd name="connsiteX5" fmla="*/ 366602 w 547577"/>
                  <a:gd name="connsiteY5" fmla="*/ 51106 h 217296"/>
                  <a:gd name="connsiteX6" fmla="*/ 503127 w 547577"/>
                  <a:gd name="connsiteY6" fmla="*/ 28881 h 217296"/>
                  <a:gd name="connsiteX7" fmla="*/ 547577 w 547577"/>
                  <a:gd name="connsiteY7" fmla="*/ 19356 h 217296"/>
                  <a:gd name="connsiteX8" fmla="*/ 207852 w 547577"/>
                  <a:gd name="connsiteY8" fmla="*/ 117781 h 217296"/>
                  <a:gd name="connsiteX9" fmla="*/ 1477 w 547577"/>
                  <a:gd name="connsiteY9" fmla="*/ 216206 h 217296"/>
                  <a:gd name="connsiteX10" fmla="*/ 309452 w 547577"/>
                  <a:gd name="connsiteY10" fmla="*/ 51106 h 217296"/>
                  <a:gd name="connsiteX11" fmla="*/ 382477 w 547577"/>
                  <a:gd name="connsiteY11" fmla="*/ 28881 h 217296"/>
                  <a:gd name="connsiteX12" fmla="*/ 271352 w 547577"/>
                  <a:gd name="connsiteY12" fmla="*/ 306 h 217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7577" h="217296">
                    <a:moveTo>
                      <a:pt x="271352" y="306"/>
                    </a:moveTo>
                    <a:cubicBezTo>
                      <a:pt x="267648" y="-2340"/>
                      <a:pt x="360252" y="13006"/>
                      <a:pt x="360252" y="13006"/>
                    </a:cubicBezTo>
                    <a:cubicBezTo>
                      <a:pt x="399410" y="18827"/>
                      <a:pt x="498894" y="24648"/>
                      <a:pt x="506302" y="35231"/>
                    </a:cubicBezTo>
                    <a:cubicBezTo>
                      <a:pt x="513710" y="45814"/>
                      <a:pt x="404702" y="76506"/>
                      <a:pt x="404702" y="76506"/>
                    </a:cubicBezTo>
                    <a:cubicBezTo>
                      <a:pt x="366073" y="92381"/>
                      <a:pt x="280877" y="134714"/>
                      <a:pt x="274527" y="130481"/>
                    </a:cubicBezTo>
                    <a:cubicBezTo>
                      <a:pt x="268177" y="126248"/>
                      <a:pt x="328502" y="68039"/>
                      <a:pt x="366602" y="51106"/>
                    </a:cubicBezTo>
                    <a:cubicBezTo>
                      <a:pt x="404702" y="34173"/>
                      <a:pt x="503127" y="28881"/>
                      <a:pt x="503127" y="28881"/>
                    </a:cubicBezTo>
                    <a:cubicBezTo>
                      <a:pt x="533289" y="23589"/>
                      <a:pt x="547577" y="19356"/>
                      <a:pt x="547577" y="19356"/>
                    </a:cubicBezTo>
                    <a:cubicBezTo>
                      <a:pt x="498365" y="34173"/>
                      <a:pt x="298868" y="84973"/>
                      <a:pt x="207852" y="117781"/>
                    </a:cubicBezTo>
                    <a:cubicBezTo>
                      <a:pt x="116836" y="150589"/>
                      <a:pt x="-15456" y="227318"/>
                      <a:pt x="1477" y="216206"/>
                    </a:cubicBezTo>
                    <a:cubicBezTo>
                      <a:pt x="18410" y="205094"/>
                      <a:pt x="245952" y="82327"/>
                      <a:pt x="309452" y="51106"/>
                    </a:cubicBezTo>
                    <a:cubicBezTo>
                      <a:pt x="372952" y="19885"/>
                      <a:pt x="389885" y="35231"/>
                      <a:pt x="382477" y="28881"/>
                    </a:cubicBezTo>
                    <a:cubicBezTo>
                      <a:pt x="375069" y="22531"/>
                      <a:pt x="275056" y="2952"/>
                      <a:pt x="271352" y="306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フリーフォーム: 図形 2">
                <a:extLst>
                  <a:ext uri="{FF2B5EF4-FFF2-40B4-BE49-F238E27FC236}">
                    <a16:creationId xmlns:a16="http://schemas.microsoft.com/office/drawing/2014/main" id="{B6EA903E-1BB0-433F-9BE5-2D714C659CBD}"/>
                  </a:ext>
                </a:extLst>
              </p:cNvPr>
              <p:cNvSpPr/>
              <p:nvPr/>
            </p:nvSpPr>
            <p:spPr>
              <a:xfrm>
                <a:off x="3612050" y="5309476"/>
                <a:ext cx="1858886" cy="1182235"/>
              </a:xfrm>
              <a:custGeom>
                <a:avLst/>
                <a:gdLst>
                  <a:gd name="connsiteX0" fmla="*/ 185250 w 1858886"/>
                  <a:gd name="connsiteY0" fmla="*/ 535699 h 1182235"/>
                  <a:gd name="connsiteX1" fmla="*/ 505925 w 1858886"/>
                  <a:gd name="connsiteY1" fmla="*/ 983374 h 1182235"/>
                  <a:gd name="connsiteX2" fmla="*/ 366225 w 1858886"/>
                  <a:gd name="connsiteY2" fmla="*/ 827799 h 1182235"/>
                  <a:gd name="connsiteX3" fmla="*/ 766275 w 1858886"/>
                  <a:gd name="connsiteY3" fmla="*/ 1167524 h 1182235"/>
                  <a:gd name="connsiteX4" fmla="*/ 731350 w 1858886"/>
                  <a:gd name="connsiteY4" fmla="*/ 1104024 h 1182235"/>
                  <a:gd name="connsiteX5" fmla="*/ 1375875 w 1858886"/>
                  <a:gd name="connsiteY5" fmla="*/ 973849 h 1182235"/>
                  <a:gd name="connsiteX6" fmla="*/ 861525 w 1858886"/>
                  <a:gd name="connsiteY6" fmla="*/ 1081799 h 1182235"/>
                  <a:gd name="connsiteX7" fmla="*/ 1845775 w 1858886"/>
                  <a:gd name="connsiteY7" fmla="*/ 948449 h 1182235"/>
                  <a:gd name="connsiteX8" fmla="*/ 1398100 w 1858886"/>
                  <a:gd name="connsiteY8" fmla="*/ 1050049 h 1182235"/>
                  <a:gd name="connsiteX9" fmla="*/ 975825 w 1858886"/>
                  <a:gd name="connsiteY9" fmla="*/ 1145299 h 1182235"/>
                  <a:gd name="connsiteX10" fmla="*/ 1106000 w 1858886"/>
                  <a:gd name="connsiteY10" fmla="*/ 1161174 h 1182235"/>
                  <a:gd name="connsiteX11" fmla="*/ 728175 w 1858886"/>
                  <a:gd name="connsiteY11" fmla="*/ 1161174 h 1182235"/>
                  <a:gd name="connsiteX12" fmla="*/ 353525 w 1858886"/>
                  <a:gd name="connsiteY12" fmla="*/ 884949 h 1182235"/>
                  <a:gd name="connsiteX13" fmla="*/ 591650 w 1858886"/>
                  <a:gd name="connsiteY13" fmla="*/ 1138949 h 1182235"/>
                  <a:gd name="connsiteX14" fmla="*/ 340825 w 1858886"/>
                  <a:gd name="connsiteY14" fmla="*/ 884949 h 1182235"/>
                  <a:gd name="connsiteX15" fmla="*/ 10625 w 1858886"/>
                  <a:gd name="connsiteY15" fmla="*/ 14999 h 1182235"/>
                  <a:gd name="connsiteX16" fmla="*/ 90000 w 1858886"/>
                  <a:gd name="connsiteY16" fmla="*/ 348374 h 1182235"/>
                  <a:gd name="connsiteX17" fmla="*/ 185250 w 1858886"/>
                  <a:gd name="connsiteY17" fmla="*/ 535699 h 1182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58886" h="1182235">
                    <a:moveTo>
                      <a:pt x="185250" y="535699"/>
                    </a:moveTo>
                    <a:cubicBezTo>
                      <a:pt x="254571" y="641532"/>
                      <a:pt x="475763" y="934691"/>
                      <a:pt x="505925" y="983374"/>
                    </a:cubicBezTo>
                    <a:cubicBezTo>
                      <a:pt x="536087" y="1032057"/>
                      <a:pt x="322833" y="797107"/>
                      <a:pt x="366225" y="827799"/>
                    </a:cubicBezTo>
                    <a:cubicBezTo>
                      <a:pt x="409617" y="858491"/>
                      <a:pt x="705421" y="1121487"/>
                      <a:pt x="766275" y="1167524"/>
                    </a:cubicBezTo>
                    <a:cubicBezTo>
                      <a:pt x="827129" y="1213561"/>
                      <a:pt x="629750" y="1136303"/>
                      <a:pt x="731350" y="1104024"/>
                    </a:cubicBezTo>
                    <a:cubicBezTo>
                      <a:pt x="832950" y="1071745"/>
                      <a:pt x="1354179" y="977553"/>
                      <a:pt x="1375875" y="973849"/>
                    </a:cubicBezTo>
                    <a:cubicBezTo>
                      <a:pt x="1397571" y="970145"/>
                      <a:pt x="783208" y="1086032"/>
                      <a:pt x="861525" y="1081799"/>
                    </a:cubicBezTo>
                    <a:cubicBezTo>
                      <a:pt x="939842" y="1077566"/>
                      <a:pt x="1756346" y="953741"/>
                      <a:pt x="1845775" y="948449"/>
                    </a:cubicBezTo>
                    <a:cubicBezTo>
                      <a:pt x="1935204" y="943157"/>
                      <a:pt x="1543091" y="1017241"/>
                      <a:pt x="1398100" y="1050049"/>
                    </a:cubicBezTo>
                    <a:cubicBezTo>
                      <a:pt x="1253109" y="1082857"/>
                      <a:pt x="1024508" y="1126778"/>
                      <a:pt x="975825" y="1145299"/>
                    </a:cubicBezTo>
                    <a:cubicBezTo>
                      <a:pt x="927142" y="1163820"/>
                      <a:pt x="1147275" y="1158528"/>
                      <a:pt x="1106000" y="1161174"/>
                    </a:cubicBezTo>
                    <a:cubicBezTo>
                      <a:pt x="1064725" y="1163820"/>
                      <a:pt x="853587" y="1207211"/>
                      <a:pt x="728175" y="1161174"/>
                    </a:cubicBezTo>
                    <a:cubicBezTo>
                      <a:pt x="602763" y="1115137"/>
                      <a:pt x="376279" y="888653"/>
                      <a:pt x="353525" y="884949"/>
                    </a:cubicBezTo>
                    <a:cubicBezTo>
                      <a:pt x="330771" y="881245"/>
                      <a:pt x="593767" y="1138949"/>
                      <a:pt x="591650" y="1138949"/>
                    </a:cubicBezTo>
                    <a:cubicBezTo>
                      <a:pt x="589533" y="1138949"/>
                      <a:pt x="437663" y="1072274"/>
                      <a:pt x="340825" y="884949"/>
                    </a:cubicBezTo>
                    <a:cubicBezTo>
                      <a:pt x="243988" y="697624"/>
                      <a:pt x="52429" y="104428"/>
                      <a:pt x="10625" y="14999"/>
                    </a:cubicBezTo>
                    <a:cubicBezTo>
                      <a:pt x="-31179" y="-74430"/>
                      <a:pt x="61954" y="261591"/>
                      <a:pt x="90000" y="348374"/>
                    </a:cubicBezTo>
                    <a:cubicBezTo>
                      <a:pt x="118046" y="435157"/>
                      <a:pt x="115929" y="429866"/>
                      <a:pt x="185250" y="535699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FE1EBFE9-1562-4A6E-8930-4B6977A869AA}"/>
                  </a:ext>
                </a:extLst>
              </p:cNvPr>
              <p:cNvSpPr/>
              <p:nvPr/>
            </p:nvSpPr>
            <p:spPr>
              <a:xfrm>
                <a:off x="5122796" y="3635356"/>
                <a:ext cx="751200" cy="723655"/>
              </a:xfrm>
              <a:custGeom>
                <a:avLst/>
                <a:gdLst>
                  <a:gd name="connsiteX0" fmla="*/ 67 w 751200"/>
                  <a:gd name="connsiteY0" fmla="*/ 66694 h 723655"/>
                  <a:gd name="connsiteX1" fmla="*/ 65154 w 751200"/>
                  <a:gd name="connsiteY1" fmla="*/ 412769 h 723655"/>
                  <a:gd name="connsiteX2" fmla="*/ 28642 w 751200"/>
                  <a:gd name="connsiteY2" fmla="*/ 203219 h 723655"/>
                  <a:gd name="connsiteX3" fmla="*/ 60392 w 751200"/>
                  <a:gd name="connsiteY3" fmla="*/ 311169 h 723655"/>
                  <a:gd name="connsiteX4" fmla="*/ 228667 w 751200"/>
                  <a:gd name="connsiteY4" fmla="*/ 568344 h 723655"/>
                  <a:gd name="connsiteX5" fmla="*/ 190567 w 751200"/>
                  <a:gd name="connsiteY5" fmla="*/ 485794 h 723655"/>
                  <a:gd name="connsiteX6" fmla="*/ 331854 w 751200"/>
                  <a:gd name="connsiteY6" fmla="*/ 625494 h 723655"/>
                  <a:gd name="connsiteX7" fmla="*/ 482667 w 751200"/>
                  <a:gd name="connsiteY7" fmla="*/ 722332 h 723655"/>
                  <a:gd name="connsiteX8" fmla="*/ 390592 w 751200"/>
                  <a:gd name="connsiteY8" fmla="*/ 676294 h 723655"/>
                  <a:gd name="connsiteX9" fmla="*/ 149292 w 751200"/>
                  <a:gd name="connsiteY9" fmla="*/ 600094 h 723655"/>
                  <a:gd name="connsiteX10" fmla="*/ 487429 w 751200"/>
                  <a:gd name="connsiteY10" fmla="*/ 711219 h 723655"/>
                  <a:gd name="connsiteX11" fmla="*/ 593792 w 751200"/>
                  <a:gd name="connsiteY11" fmla="*/ 720744 h 723655"/>
                  <a:gd name="connsiteX12" fmla="*/ 749367 w 751200"/>
                  <a:gd name="connsiteY12" fmla="*/ 719157 h 723655"/>
                  <a:gd name="connsiteX13" fmla="*/ 481079 w 751200"/>
                  <a:gd name="connsiteY13" fmla="*/ 698519 h 723655"/>
                  <a:gd name="connsiteX14" fmla="*/ 328679 w 751200"/>
                  <a:gd name="connsiteY14" fmla="*/ 600094 h 723655"/>
                  <a:gd name="connsiteX15" fmla="*/ 88967 w 751200"/>
                  <a:gd name="connsiteY15" fmla="*/ 319107 h 723655"/>
                  <a:gd name="connsiteX16" fmla="*/ 128654 w 751200"/>
                  <a:gd name="connsiteY16" fmla="*/ 458807 h 723655"/>
                  <a:gd name="connsiteX17" fmla="*/ 101667 w 751200"/>
                  <a:gd name="connsiteY17" fmla="*/ 319107 h 723655"/>
                  <a:gd name="connsiteX18" fmla="*/ 71504 w 751200"/>
                  <a:gd name="connsiteY18" fmla="*/ 246082 h 723655"/>
                  <a:gd name="connsiteX19" fmla="*/ 44517 w 751200"/>
                  <a:gd name="connsiteY19" fmla="*/ 19 h 723655"/>
                  <a:gd name="connsiteX20" fmla="*/ 52454 w 751200"/>
                  <a:gd name="connsiteY20" fmla="*/ 231794 h 723655"/>
                  <a:gd name="connsiteX21" fmla="*/ 67 w 751200"/>
                  <a:gd name="connsiteY21" fmla="*/ 66694 h 723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51200" h="723655">
                    <a:moveTo>
                      <a:pt x="67" y="66694"/>
                    </a:moveTo>
                    <a:cubicBezTo>
                      <a:pt x="2184" y="96856"/>
                      <a:pt x="60391" y="390015"/>
                      <a:pt x="65154" y="412769"/>
                    </a:cubicBezTo>
                    <a:cubicBezTo>
                      <a:pt x="69917" y="435523"/>
                      <a:pt x="29436" y="220152"/>
                      <a:pt x="28642" y="203219"/>
                    </a:cubicBezTo>
                    <a:cubicBezTo>
                      <a:pt x="27848" y="186286"/>
                      <a:pt x="27055" y="250315"/>
                      <a:pt x="60392" y="311169"/>
                    </a:cubicBezTo>
                    <a:cubicBezTo>
                      <a:pt x="93729" y="372023"/>
                      <a:pt x="206971" y="539240"/>
                      <a:pt x="228667" y="568344"/>
                    </a:cubicBezTo>
                    <a:cubicBezTo>
                      <a:pt x="250363" y="597448"/>
                      <a:pt x="173369" y="476269"/>
                      <a:pt x="190567" y="485794"/>
                    </a:cubicBezTo>
                    <a:cubicBezTo>
                      <a:pt x="207765" y="495319"/>
                      <a:pt x="283171" y="586071"/>
                      <a:pt x="331854" y="625494"/>
                    </a:cubicBezTo>
                    <a:cubicBezTo>
                      <a:pt x="380537" y="664917"/>
                      <a:pt x="472877" y="713865"/>
                      <a:pt x="482667" y="722332"/>
                    </a:cubicBezTo>
                    <a:cubicBezTo>
                      <a:pt x="492457" y="730799"/>
                      <a:pt x="446155" y="696667"/>
                      <a:pt x="390592" y="676294"/>
                    </a:cubicBezTo>
                    <a:cubicBezTo>
                      <a:pt x="335030" y="655921"/>
                      <a:pt x="133153" y="594273"/>
                      <a:pt x="149292" y="600094"/>
                    </a:cubicBezTo>
                    <a:cubicBezTo>
                      <a:pt x="165431" y="605915"/>
                      <a:pt x="413346" y="691111"/>
                      <a:pt x="487429" y="711219"/>
                    </a:cubicBezTo>
                    <a:cubicBezTo>
                      <a:pt x="561512" y="731327"/>
                      <a:pt x="550136" y="719421"/>
                      <a:pt x="593792" y="720744"/>
                    </a:cubicBezTo>
                    <a:cubicBezTo>
                      <a:pt x="637448" y="722067"/>
                      <a:pt x="768152" y="722861"/>
                      <a:pt x="749367" y="719157"/>
                    </a:cubicBezTo>
                    <a:cubicBezTo>
                      <a:pt x="730582" y="715453"/>
                      <a:pt x="551194" y="718363"/>
                      <a:pt x="481079" y="698519"/>
                    </a:cubicBezTo>
                    <a:cubicBezTo>
                      <a:pt x="410964" y="678675"/>
                      <a:pt x="394031" y="663329"/>
                      <a:pt x="328679" y="600094"/>
                    </a:cubicBezTo>
                    <a:cubicBezTo>
                      <a:pt x="263327" y="536859"/>
                      <a:pt x="122304" y="342655"/>
                      <a:pt x="88967" y="319107"/>
                    </a:cubicBezTo>
                    <a:cubicBezTo>
                      <a:pt x="55630" y="295559"/>
                      <a:pt x="126537" y="458807"/>
                      <a:pt x="128654" y="458807"/>
                    </a:cubicBezTo>
                    <a:cubicBezTo>
                      <a:pt x="130771" y="458807"/>
                      <a:pt x="111192" y="354561"/>
                      <a:pt x="101667" y="319107"/>
                    </a:cubicBezTo>
                    <a:cubicBezTo>
                      <a:pt x="92142" y="283653"/>
                      <a:pt x="81029" y="299263"/>
                      <a:pt x="71504" y="246082"/>
                    </a:cubicBezTo>
                    <a:cubicBezTo>
                      <a:pt x="61979" y="192901"/>
                      <a:pt x="47692" y="2400"/>
                      <a:pt x="44517" y="19"/>
                    </a:cubicBezTo>
                    <a:cubicBezTo>
                      <a:pt x="41342" y="-2362"/>
                      <a:pt x="58275" y="214332"/>
                      <a:pt x="52454" y="231794"/>
                    </a:cubicBezTo>
                    <a:cubicBezTo>
                      <a:pt x="46633" y="249256"/>
                      <a:pt x="-2050" y="36532"/>
                      <a:pt x="67" y="66694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フリーフォーム: 図形 75">
                <a:extLst>
                  <a:ext uri="{FF2B5EF4-FFF2-40B4-BE49-F238E27FC236}">
                    <a16:creationId xmlns:a16="http://schemas.microsoft.com/office/drawing/2014/main" id="{4986B4A0-CA2E-4012-B223-0ABE82A2C07D}"/>
                  </a:ext>
                </a:extLst>
              </p:cNvPr>
              <p:cNvSpPr/>
              <p:nvPr/>
            </p:nvSpPr>
            <p:spPr>
              <a:xfrm>
                <a:off x="5125211" y="2432778"/>
                <a:ext cx="1267467" cy="1249972"/>
              </a:xfrm>
              <a:custGeom>
                <a:avLst/>
                <a:gdLst>
                  <a:gd name="connsiteX0" fmla="*/ 1266064 w 1267467"/>
                  <a:gd name="connsiteY0" fmla="*/ 5622 h 1249972"/>
                  <a:gd name="connsiteX1" fmla="*/ 853314 w 1267467"/>
                  <a:gd name="connsiteY1" fmla="*/ 491397 h 1249972"/>
                  <a:gd name="connsiteX2" fmla="*/ 1015239 w 1267467"/>
                  <a:gd name="connsiteY2" fmla="*/ 196122 h 1249972"/>
                  <a:gd name="connsiteX3" fmla="*/ 742189 w 1267467"/>
                  <a:gd name="connsiteY3" fmla="*/ 615222 h 1249972"/>
                  <a:gd name="connsiteX4" fmla="*/ 621539 w 1267467"/>
                  <a:gd name="connsiteY4" fmla="*/ 859697 h 1249972"/>
                  <a:gd name="connsiteX5" fmla="*/ 719964 w 1267467"/>
                  <a:gd name="connsiteY5" fmla="*/ 685072 h 1249972"/>
                  <a:gd name="connsiteX6" fmla="*/ 431039 w 1267467"/>
                  <a:gd name="connsiteY6" fmla="*/ 1104172 h 1249972"/>
                  <a:gd name="connsiteX7" fmla="*/ 208789 w 1267467"/>
                  <a:gd name="connsiteY7" fmla="*/ 1247047 h 1249972"/>
                  <a:gd name="connsiteX8" fmla="*/ 173864 w 1267467"/>
                  <a:gd name="connsiteY8" fmla="*/ 1199422 h 1249972"/>
                  <a:gd name="connsiteX9" fmla="*/ 5589 w 1267467"/>
                  <a:gd name="connsiteY9" fmla="*/ 1186722 h 1249972"/>
                  <a:gd name="connsiteX10" fmla="*/ 405639 w 1267467"/>
                  <a:gd name="connsiteY10" fmla="*/ 1031147 h 1249972"/>
                  <a:gd name="connsiteX11" fmla="*/ 697739 w 1267467"/>
                  <a:gd name="connsiteY11" fmla="*/ 719997 h 1249972"/>
                  <a:gd name="connsiteX12" fmla="*/ 542164 w 1267467"/>
                  <a:gd name="connsiteY12" fmla="*/ 888272 h 1249972"/>
                  <a:gd name="connsiteX13" fmla="*/ 888239 w 1267467"/>
                  <a:gd name="connsiteY13" fmla="*/ 358047 h 1249972"/>
                  <a:gd name="connsiteX14" fmla="*/ 827914 w 1267467"/>
                  <a:gd name="connsiteY14" fmla="*/ 573947 h 1249972"/>
                  <a:gd name="connsiteX15" fmla="*/ 983489 w 1267467"/>
                  <a:gd name="connsiteY15" fmla="*/ 246922 h 1249972"/>
                  <a:gd name="connsiteX16" fmla="*/ 1266064 w 1267467"/>
                  <a:gd name="connsiteY16" fmla="*/ 5622 h 1249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67467" h="1249972">
                    <a:moveTo>
                      <a:pt x="1266064" y="5622"/>
                    </a:moveTo>
                    <a:cubicBezTo>
                      <a:pt x="1244368" y="46368"/>
                      <a:pt x="895118" y="459647"/>
                      <a:pt x="853314" y="491397"/>
                    </a:cubicBezTo>
                    <a:cubicBezTo>
                      <a:pt x="811510" y="523147"/>
                      <a:pt x="1033760" y="175485"/>
                      <a:pt x="1015239" y="196122"/>
                    </a:cubicBezTo>
                    <a:cubicBezTo>
                      <a:pt x="996718" y="216759"/>
                      <a:pt x="807806" y="504626"/>
                      <a:pt x="742189" y="615222"/>
                    </a:cubicBezTo>
                    <a:cubicBezTo>
                      <a:pt x="676572" y="725818"/>
                      <a:pt x="625243" y="848055"/>
                      <a:pt x="621539" y="859697"/>
                    </a:cubicBezTo>
                    <a:cubicBezTo>
                      <a:pt x="617835" y="871339"/>
                      <a:pt x="751714" y="644326"/>
                      <a:pt x="719964" y="685072"/>
                    </a:cubicBezTo>
                    <a:cubicBezTo>
                      <a:pt x="688214" y="725818"/>
                      <a:pt x="516235" y="1010510"/>
                      <a:pt x="431039" y="1104172"/>
                    </a:cubicBezTo>
                    <a:cubicBezTo>
                      <a:pt x="345843" y="1197835"/>
                      <a:pt x="251651" y="1231172"/>
                      <a:pt x="208789" y="1247047"/>
                    </a:cubicBezTo>
                    <a:cubicBezTo>
                      <a:pt x="165927" y="1262922"/>
                      <a:pt x="207731" y="1209476"/>
                      <a:pt x="173864" y="1199422"/>
                    </a:cubicBezTo>
                    <a:cubicBezTo>
                      <a:pt x="139997" y="1189368"/>
                      <a:pt x="-33040" y="1214768"/>
                      <a:pt x="5589" y="1186722"/>
                    </a:cubicBezTo>
                    <a:cubicBezTo>
                      <a:pt x="44218" y="1158676"/>
                      <a:pt x="290281" y="1108934"/>
                      <a:pt x="405639" y="1031147"/>
                    </a:cubicBezTo>
                    <a:cubicBezTo>
                      <a:pt x="520997" y="953360"/>
                      <a:pt x="674985" y="743809"/>
                      <a:pt x="697739" y="719997"/>
                    </a:cubicBezTo>
                    <a:cubicBezTo>
                      <a:pt x="720493" y="696185"/>
                      <a:pt x="510414" y="948597"/>
                      <a:pt x="542164" y="888272"/>
                    </a:cubicBezTo>
                    <a:cubicBezTo>
                      <a:pt x="573914" y="827947"/>
                      <a:pt x="840614" y="410435"/>
                      <a:pt x="888239" y="358047"/>
                    </a:cubicBezTo>
                    <a:cubicBezTo>
                      <a:pt x="935864" y="305660"/>
                      <a:pt x="812039" y="592468"/>
                      <a:pt x="827914" y="573947"/>
                    </a:cubicBezTo>
                    <a:cubicBezTo>
                      <a:pt x="843789" y="555426"/>
                      <a:pt x="915227" y="337939"/>
                      <a:pt x="983489" y="246922"/>
                    </a:cubicBezTo>
                    <a:cubicBezTo>
                      <a:pt x="1051751" y="155905"/>
                      <a:pt x="1287760" y="-35124"/>
                      <a:pt x="1266064" y="5622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1" name="フリーフォーム: 図形 200">
                <a:extLst>
                  <a:ext uri="{FF2B5EF4-FFF2-40B4-BE49-F238E27FC236}">
                    <a16:creationId xmlns:a16="http://schemas.microsoft.com/office/drawing/2014/main" id="{D8FD9368-50E3-4B3A-978E-952D891ADFB0}"/>
                  </a:ext>
                </a:extLst>
              </p:cNvPr>
              <p:cNvSpPr/>
              <p:nvPr/>
            </p:nvSpPr>
            <p:spPr>
              <a:xfrm>
                <a:off x="3464705" y="3329998"/>
                <a:ext cx="366735" cy="2396036"/>
              </a:xfrm>
              <a:custGeom>
                <a:avLst/>
                <a:gdLst>
                  <a:gd name="connsiteX0" fmla="*/ 116695 w 366735"/>
                  <a:gd name="connsiteY0" fmla="*/ 678969 h 2396036"/>
                  <a:gd name="connsiteX1" fmla="*/ 235228 w 366735"/>
                  <a:gd name="connsiteY1" fmla="*/ 1724602 h 2396036"/>
                  <a:gd name="connsiteX2" fmla="*/ 129395 w 366735"/>
                  <a:gd name="connsiteY2" fmla="*/ 1098069 h 2396036"/>
                  <a:gd name="connsiteX3" fmla="*/ 163262 w 366735"/>
                  <a:gd name="connsiteY3" fmla="*/ 1563735 h 2396036"/>
                  <a:gd name="connsiteX4" fmla="*/ 366462 w 366735"/>
                  <a:gd name="connsiteY4" fmla="*/ 2313035 h 2396036"/>
                  <a:gd name="connsiteX5" fmla="*/ 209828 w 366735"/>
                  <a:gd name="connsiteY5" fmla="*/ 1728835 h 2396036"/>
                  <a:gd name="connsiteX6" fmla="*/ 341062 w 366735"/>
                  <a:gd name="connsiteY6" fmla="*/ 2389235 h 2396036"/>
                  <a:gd name="connsiteX7" fmla="*/ 260628 w 366735"/>
                  <a:gd name="connsiteY7" fmla="*/ 2008235 h 2396036"/>
                  <a:gd name="connsiteX8" fmla="*/ 2395 w 366735"/>
                  <a:gd name="connsiteY8" fmla="*/ 1021869 h 2396036"/>
                  <a:gd name="connsiteX9" fmla="*/ 129395 w 366735"/>
                  <a:gd name="connsiteY9" fmla="*/ 2012469 h 2396036"/>
                  <a:gd name="connsiteX10" fmla="*/ 87062 w 366735"/>
                  <a:gd name="connsiteY10" fmla="*/ 1364769 h 2396036"/>
                  <a:gd name="connsiteX11" fmla="*/ 57428 w 366735"/>
                  <a:gd name="connsiteY11" fmla="*/ 873702 h 2396036"/>
                  <a:gd name="connsiteX12" fmla="*/ 269095 w 366735"/>
                  <a:gd name="connsiteY12" fmla="*/ 5869 h 2396036"/>
                  <a:gd name="connsiteX13" fmla="*/ 32028 w 366735"/>
                  <a:gd name="connsiteY13" fmla="*/ 475769 h 2396036"/>
                  <a:gd name="connsiteX14" fmla="*/ 328362 w 366735"/>
                  <a:gd name="connsiteY14" fmla="*/ 120169 h 2396036"/>
                  <a:gd name="connsiteX15" fmla="*/ 239462 w 366735"/>
                  <a:gd name="connsiteY15" fmla="*/ 340302 h 2396036"/>
                  <a:gd name="connsiteX16" fmla="*/ 116695 w 366735"/>
                  <a:gd name="connsiteY16" fmla="*/ 678969 h 2396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6735" h="2396036">
                    <a:moveTo>
                      <a:pt x="116695" y="678969"/>
                    </a:moveTo>
                    <a:cubicBezTo>
                      <a:pt x="115989" y="909686"/>
                      <a:pt x="233111" y="1654752"/>
                      <a:pt x="235228" y="1724602"/>
                    </a:cubicBezTo>
                    <a:cubicBezTo>
                      <a:pt x="237345" y="1794452"/>
                      <a:pt x="141389" y="1124880"/>
                      <a:pt x="129395" y="1098069"/>
                    </a:cubicBezTo>
                    <a:cubicBezTo>
                      <a:pt x="117401" y="1071258"/>
                      <a:pt x="123751" y="1361241"/>
                      <a:pt x="163262" y="1563735"/>
                    </a:cubicBezTo>
                    <a:cubicBezTo>
                      <a:pt x="202773" y="1766229"/>
                      <a:pt x="358701" y="2285518"/>
                      <a:pt x="366462" y="2313035"/>
                    </a:cubicBezTo>
                    <a:cubicBezTo>
                      <a:pt x="374223" y="2340552"/>
                      <a:pt x="214061" y="1716135"/>
                      <a:pt x="209828" y="1728835"/>
                    </a:cubicBezTo>
                    <a:cubicBezTo>
                      <a:pt x="205595" y="1741535"/>
                      <a:pt x="332595" y="2342668"/>
                      <a:pt x="341062" y="2389235"/>
                    </a:cubicBezTo>
                    <a:cubicBezTo>
                      <a:pt x="349529" y="2435802"/>
                      <a:pt x="317073" y="2236129"/>
                      <a:pt x="260628" y="2008235"/>
                    </a:cubicBezTo>
                    <a:cubicBezTo>
                      <a:pt x="204184" y="1780341"/>
                      <a:pt x="24267" y="1021163"/>
                      <a:pt x="2395" y="1021869"/>
                    </a:cubicBezTo>
                    <a:cubicBezTo>
                      <a:pt x="-19477" y="1022575"/>
                      <a:pt x="115284" y="1955319"/>
                      <a:pt x="129395" y="2012469"/>
                    </a:cubicBezTo>
                    <a:cubicBezTo>
                      <a:pt x="143506" y="2069619"/>
                      <a:pt x="99056" y="1554563"/>
                      <a:pt x="87062" y="1364769"/>
                    </a:cubicBezTo>
                    <a:cubicBezTo>
                      <a:pt x="75068" y="1174975"/>
                      <a:pt x="27089" y="1100185"/>
                      <a:pt x="57428" y="873702"/>
                    </a:cubicBezTo>
                    <a:cubicBezTo>
                      <a:pt x="87767" y="647219"/>
                      <a:pt x="273328" y="72191"/>
                      <a:pt x="269095" y="5869"/>
                    </a:cubicBezTo>
                    <a:cubicBezTo>
                      <a:pt x="264862" y="-60453"/>
                      <a:pt x="22150" y="456719"/>
                      <a:pt x="32028" y="475769"/>
                    </a:cubicBezTo>
                    <a:cubicBezTo>
                      <a:pt x="41906" y="494819"/>
                      <a:pt x="293790" y="142747"/>
                      <a:pt x="328362" y="120169"/>
                    </a:cubicBezTo>
                    <a:cubicBezTo>
                      <a:pt x="362934" y="97591"/>
                      <a:pt x="274034" y="247169"/>
                      <a:pt x="239462" y="340302"/>
                    </a:cubicBezTo>
                    <a:cubicBezTo>
                      <a:pt x="204890" y="433435"/>
                      <a:pt x="117401" y="448252"/>
                      <a:pt x="116695" y="678969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" name="フリーフォーム: 図形 205">
                <a:extLst>
                  <a:ext uri="{FF2B5EF4-FFF2-40B4-BE49-F238E27FC236}">
                    <a16:creationId xmlns:a16="http://schemas.microsoft.com/office/drawing/2014/main" id="{25A2D86C-80B4-4B08-92D2-06CBDD6F748C}"/>
                  </a:ext>
                </a:extLst>
              </p:cNvPr>
              <p:cNvSpPr/>
              <p:nvPr/>
            </p:nvSpPr>
            <p:spPr>
              <a:xfrm>
                <a:off x="5980479" y="4564595"/>
                <a:ext cx="455727" cy="624610"/>
              </a:xfrm>
              <a:custGeom>
                <a:avLst/>
                <a:gdLst>
                  <a:gd name="connsiteX0" fmla="*/ 331421 w 455727"/>
                  <a:gd name="connsiteY0" fmla="*/ 131230 h 624610"/>
                  <a:gd name="connsiteX1" fmla="*/ 36146 w 455727"/>
                  <a:gd name="connsiteY1" fmla="*/ 613830 h 624610"/>
                  <a:gd name="connsiteX2" fmla="*/ 229821 w 455727"/>
                  <a:gd name="connsiteY2" fmla="*/ 261405 h 624610"/>
                  <a:gd name="connsiteX3" fmla="*/ 172671 w 455727"/>
                  <a:gd name="connsiteY3" fmla="*/ 378880 h 624610"/>
                  <a:gd name="connsiteX4" fmla="*/ 86946 w 455727"/>
                  <a:gd name="connsiteY4" fmla="*/ 623355 h 624610"/>
                  <a:gd name="connsiteX5" fmla="*/ 166321 w 455727"/>
                  <a:gd name="connsiteY5" fmla="*/ 264580 h 624610"/>
                  <a:gd name="connsiteX6" fmla="*/ 13921 w 455727"/>
                  <a:gd name="connsiteY6" fmla="*/ 613830 h 624610"/>
                  <a:gd name="connsiteX7" fmla="*/ 159971 w 455727"/>
                  <a:gd name="connsiteY7" fmla="*/ 442380 h 624610"/>
                  <a:gd name="connsiteX8" fmla="*/ 455246 w 455727"/>
                  <a:gd name="connsiteY8" fmla="*/ 7405 h 624610"/>
                  <a:gd name="connsiteX9" fmla="*/ 223471 w 455727"/>
                  <a:gd name="connsiteY9" fmla="*/ 194730 h 624610"/>
                  <a:gd name="connsiteX10" fmla="*/ 1221 w 455727"/>
                  <a:gd name="connsiteY10" fmla="*/ 534455 h 624610"/>
                  <a:gd name="connsiteX11" fmla="*/ 331421 w 455727"/>
                  <a:gd name="connsiteY11" fmla="*/ 131230 h 62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5727" h="624610">
                    <a:moveTo>
                      <a:pt x="331421" y="131230"/>
                    </a:moveTo>
                    <a:cubicBezTo>
                      <a:pt x="337242" y="144459"/>
                      <a:pt x="53079" y="592134"/>
                      <a:pt x="36146" y="613830"/>
                    </a:cubicBezTo>
                    <a:cubicBezTo>
                      <a:pt x="19213" y="635526"/>
                      <a:pt x="207067" y="300563"/>
                      <a:pt x="229821" y="261405"/>
                    </a:cubicBezTo>
                    <a:cubicBezTo>
                      <a:pt x="252575" y="222247"/>
                      <a:pt x="196483" y="318555"/>
                      <a:pt x="172671" y="378880"/>
                    </a:cubicBezTo>
                    <a:cubicBezTo>
                      <a:pt x="148859" y="439205"/>
                      <a:pt x="88004" y="642405"/>
                      <a:pt x="86946" y="623355"/>
                    </a:cubicBezTo>
                    <a:cubicBezTo>
                      <a:pt x="85888" y="604305"/>
                      <a:pt x="178492" y="266167"/>
                      <a:pt x="166321" y="264580"/>
                    </a:cubicBezTo>
                    <a:cubicBezTo>
                      <a:pt x="154150" y="262993"/>
                      <a:pt x="14979" y="584197"/>
                      <a:pt x="13921" y="613830"/>
                    </a:cubicBezTo>
                    <a:cubicBezTo>
                      <a:pt x="12863" y="643463"/>
                      <a:pt x="86417" y="543451"/>
                      <a:pt x="159971" y="442380"/>
                    </a:cubicBezTo>
                    <a:cubicBezTo>
                      <a:pt x="233525" y="341309"/>
                      <a:pt x="444663" y="48680"/>
                      <a:pt x="455246" y="7405"/>
                    </a:cubicBezTo>
                    <a:cubicBezTo>
                      <a:pt x="465829" y="-33870"/>
                      <a:pt x="299142" y="106888"/>
                      <a:pt x="223471" y="194730"/>
                    </a:cubicBezTo>
                    <a:cubicBezTo>
                      <a:pt x="147800" y="282572"/>
                      <a:pt x="-15712" y="540805"/>
                      <a:pt x="1221" y="534455"/>
                    </a:cubicBezTo>
                    <a:cubicBezTo>
                      <a:pt x="18154" y="528105"/>
                      <a:pt x="325600" y="118001"/>
                      <a:pt x="331421" y="131230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3" name="フリーフォーム: 図形 212">
                <a:extLst>
                  <a:ext uri="{FF2B5EF4-FFF2-40B4-BE49-F238E27FC236}">
                    <a16:creationId xmlns:a16="http://schemas.microsoft.com/office/drawing/2014/main" id="{1C96DB18-0829-4C16-BD3E-0C2AE43502F9}"/>
                  </a:ext>
                </a:extLst>
              </p:cNvPr>
              <p:cNvSpPr/>
              <p:nvPr/>
            </p:nvSpPr>
            <p:spPr>
              <a:xfrm>
                <a:off x="5679930" y="5065349"/>
                <a:ext cx="516380" cy="590099"/>
              </a:xfrm>
              <a:custGeom>
                <a:avLst/>
                <a:gdLst>
                  <a:gd name="connsiteX0" fmla="*/ 390670 w 516380"/>
                  <a:gd name="connsiteY0" fmla="*/ 192451 h 590099"/>
                  <a:gd name="connsiteX1" fmla="*/ 190645 w 516380"/>
                  <a:gd name="connsiteY1" fmla="*/ 586151 h 590099"/>
                  <a:gd name="connsiteX2" fmla="*/ 250970 w 516380"/>
                  <a:gd name="connsiteY2" fmla="*/ 402001 h 590099"/>
                  <a:gd name="connsiteX3" fmla="*/ 203345 w 516380"/>
                  <a:gd name="connsiteY3" fmla="*/ 519476 h 590099"/>
                  <a:gd name="connsiteX4" fmla="*/ 145 w 516380"/>
                  <a:gd name="connsiteY4" fmla="*/ 576626 h 590099"/>
                  <a:gd name="connsiteX5" fmla="*/ 171595 w 516380"/>
                  <a:gd name="connsiteY5" fmla="*/ 532176 h 590099"/>
                  <a:gd name="connsiteX6" fmla="*/ 216045 w 516380"/>
                  <a:gd name="connsiteY6" fmla="*/ 402001 h 590099"/>
                  <a:gd name="connsiteX7" fmla="*/ 511320 w 516380"/>
                  <a:gd name="connsiteY7" fmla="*/ 5126 h 590099"/>
                  <a:gd name="connsiteX8" fmla="*/ 390670 w 516380"/>
                  <a:gd name="connsiteY8" fmla="*/ 192451 h 59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6380" h="590099">
                    <a:moveTo>
                      <a:pt x="390670" y="192451"/>
                    </a:moveTo>
                    <a:cubicBezTo>
                      <a:pt x="337224" y="289289"/>
                      <a:pt x="213928" y="551226"/>
                      <a:pt x="190645" y="586151"/>
                    </a:cubicBezTo>
                    <a:cubicBezTo>
                      <a:pt x="167362" y="621076"/>
                      <a:pt x="248853" y="413113"/>
                      <a:pt x="250970" y="402001"/>
                    </a:cubicBezTo>
                    <a:cubicBezTo>
                      <a:pt x="253087" y="390889"/>
                      <a:pt x="245149" y="490372"/>
                      <a:pt x="203345" y="519476"/>
                    </a:cubicBezTo>
                    <a:cubicBezTo>
                      <a:pt x="161541" y="548580"/>
                      <a:pt x="5437" y="574509"/>
                      <a:pt x="145" y="576626"/>
                    </a:cubicBezTo>
                    <a:cubicBezTo>
                      <a:pt x="-5147" y="578743"/>
                      <a:pt x="135612" y="561280"/>
                      <a:pt x="171595" y="532176"/>
                    </a:cubicBezTo>
                    <a:cubicBezTo>
                      <a:pt x="207578" y="503072"/>
                      <a:pt x="159424" y="489843"/>
                      <a:pt x="216045" y="402001"/>
                    </a:cubicBezTo>
                    <a:cubicBezTo>
                      <a:pt x="272666" y="314159"/>
                      <a:pt x="483274" y="36876"/>
                      <a:pt x="511320" y="5126"/>
                    </a:cubicBezTo>
                    <a:cubicBezTo>
                      <a:pt x="539366" y="-26624"/>
                      <a:pt x="444116" y="95613"/>
                      <a:pt x="390670" y="192451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4" name="フリーフォーム: 図形 213">
                <a:extLst>
                  <a:ext uri="{FF2B5EF4-FFF2-40B4-BE49-F238E27FC236}">
                    <a16:creationId xmlns:a16="http://schemas.microsoft.com/office/drawing/2014/main" id="{90C75163-C8BC-43A6-A041-7C4A5146ECB9}"/>
                  </a:ext>
                </a:extLst>
              </p:cNvPr>
              <p:cNvSpPr/>
              <p:nvPr/>
            </p:nvSpPr>
            <p:spPr>
              <a:xfrm>
                <a:off x="5054283" y="5355718"/>
                <a:ext cx="267627" cy="375725"/>
              </a:xfrm>
              <a:custGeom>
                <a:avLst/>
                <a:gdLst>
                  <a:gd name="connsiteX0" fmla="*/ 260667 w 267627"/>
                  <a:gd name="connsiteY0" fmla="*/ 22732 h 375725"/>
                  <a:gd name="connsiteX1" fmla="*/ 317 w 267627"/>
                  <a:gd name="connsiteY1" fmla="*/ 507 h 375725"/>
                  <a:gd name="connsiteX2" fmla="*/ 206692 w 267627"/>
                  <a:gd name="connsiteY2" fmla="*/ 10032 h 375725"/>
                  <a:gd name="connsiteX3" fmla="*/ 181292 w 267627"/>
                  <a:gd name="connsiteY3" fmla="*/ 41782 h 375725"/>
                  <a:gd name="connsiteX4" fmla="*/ 168592 w 267627"/>
                  <a:gd name="connsiteY4" fmla="*/ 98932 h 375725"/>
                  <a:gd name="connsiteX5" fmla="*/ 146367 w 267627"/>
                  <a:gd name="connsiteY5" fmla="*/ 314832 h 375725"/>
                  <a:gd name="connsiteX6" fmla="*/ 149542 w 267627"/>
                  <a:gd name="connsiteY6" fmla="*/ 184657 h 375725"/>
                  <a:gd name="connsiteX7" fmla="*/ 206692 w 267627"/>
                  <a:gd name="connsiteY7" fmla="*/ 375157 h 375725"/>
                  <a:gd name="connsiteX8" fmla="*/ 193992 w 267627"/>
                  <a:gd name="connsiteY8" fmla="*/ 238632 h 375725"/>
                  <a:gd name="connsiteX9" fmla="*/ 193992 w 267627"/>
                  <a:gd name="connsiteY9" fmla="*/ 102107 h 375725"/>
                  <a:gd name="connsiteX10" fmla="*/ 260667 w 267627"/>
                  <a:gd name="connsiteY10" fmla="*/ 22732 h 37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7627" h="375725">
                    <a:moveTo>
                      <a:pt x="260667" y="22732"/>
                    </a:moveTo>
                    <a:cubicBezTo>
                      <a:pt x="228388" y="5799"/>
                      <a:pt x="9313" y="2624"/>
                      <a:pt x="317" y="507"/>
                    </a:cubicBezTo>
                    <a:cubicBezTo>
                      <a:pt x="-8679" y="-1610"/>
                      <a:pt x="176530" y="3153"/>
                      <a:pt x="206692" y="10032"/>
                    </a:cubicBezTo>
                    <a:cubicBezTo>
                      <a:pt x="236854" y="16911"/>
                      <a:pt x="187642" y="26965"/>
                      <a:pt x="181292" y="41782"/>
                    </a:cubicBezTo>
                    <a:cubicBezTo>
                      <a:pt x="174942" y="56599"/>
                      <a:pt x="174413" y="53424"/>
                      <a:pt x="168592" y="98932"/>
                    </a:cubicBezTo>
                    <a:cubicBezTo>
                      <a:pt x="162771" y="144440"/>
                      <a:pt x="149542" y="300545"/>
                      <a:pt x="146367" y="314832"/>
                    </a:cubicBezTo>
                    <a:cubicBezTo>
                      <a:pt x="143192" y="329119"/>
                      <a:pt x="139488" y="174603"/>
                      <a:pt x="149542" y="184657"/>
                    </a:cubicBezTo>
                    <a:cubicBezTo>
                      <a:pt x="159596" y="194711"/>
                      <a:pt x="199284" y="366161"/>
                      <a:pt x="206692" y="375157"/>
                    </a:cubicBezTo>
                    <a:cubicBezTo>
                      <a:pt x="214100" y="384153"/>
                      <a:pt x="196109" y="284140"/>
                      <a:pt x="193992" y="238632"/>
                    </a:cubicBezTo>
                    <a:cubicBezTo>
                      <a:pt x="191875" y="193124"/>
                      <a:pt x="184996" y="130682"/>
                      <a:pt x="193992" y="102107"/>
                    </a:cubicBezTo>
                    <a:cubicBezTo>
                      <a:pt x="202988" y="73532"/>
                      <a:pt x="292946" y="39665"/>
                      <a:pt x="260667" y="22732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5" name="フリーフォーム: 図形 214">
                <a:extLst>
                  <a:ext uri="{FF2B5EF4-FFF2-40B4-BE49-F238E27FC236}">
                    <a16:creationId xmlns:a16="http://schemas.microsoft.com/office/drawing/2014/main" id="{5C17E6F8-994C-46B5-A36B-333F5E7798EC}"/>
                  </a:ext>
                </a:extLst>
              </p:cNvPr>
              <p:cNvSpPr/>
              <p:nvPr/>
            </p:nvSpPr>
            <p:spPr>
              <a:xfrm>
                <a:off x="5232011" y="5537758"/>
                <a:ext cx="191276" cy="296141"/>
              </a:xfrm>
              <a:custGeom>
                <a:avLst/>
                <a:gdLst>
                  <a:gd name="connsiteX0" fmla="*/ 190889 w 191276"/>
                  <a:gd name="connsiteY0" fmla="*/ 2617 h 296141"/>
                  <a:gd name="connsiteX1" fmla="*/ 178189 w 191276"/>
                  <a:gd name="connsiteY1" fmla="*/ 174067 h 296141"/>
                  <a:gd name="connsiteX2" fmla="*/ 168664 w 191276"/>
                  <a:gd name="connsiteY2" fmla="*/ 167717 h 296141"/>
                  <a:gd name="connsiteX3" fmla="*/ 70239 w 191276"/>
                  <a:gd name="connsiteY3" fmla="*/ 282017 h 296141"/>
                  <a:gd name="connsiteX4" fmla="*/ 73414 w 191276"/>
                  <a:gd name="connsiteY4" fmla="*/ 240742 h 296141"/>
                  <a:gd name="connsiteX5" fmla="*/ 48014 w 191276"/>
                  <a:gd name="connsiteY5" fmla="*/ 294717 h 296141"/>
                  <a:gd name="connsiteX6" fmla="*/ 389 w 191276"/>
                  <a:gd name="connsiteY6" fmla="*/ 170892 h 296141"/>
                  <a:gd name="connsiteX7" fmla="*/ 76589 w 191276"/>
                  <a:gd name="connsiteY7" fmla="*/ 243917 h 296141"/>
                  <a:gd name="connsiteX8" fmla="*/ 38489 w 191276"/>
                  <a:gd name="connsiteY8" fmla="*/ 170892 h 296141"/>
                  <a:gd name="connsiteX9" fmla="*/ 105164 w 191276"/>
                  <a:gd name="connsiteY9" fmla="*/ 183592 h 296141"/>
                  <a:gd name="connsiteX10" fmla="*/ 111514 w 191276"/>
                  <a:gd name="connsiteY10" fmla="*/ 135967 h 296141"/>
                  <a:gd name="connsiteX11" fmla="*/ 162314 w 191276"/>
                  <a:gd name="connsiteY11" fmla="*/ 75642 h 296141"/>
                  <a:gd name="connsiteX12" fmla="*/ 190889 w 191276"/>
                  <a:gd name="connsiteY12" fmla="*/ 2617 h 29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276" h="296141">
                    <a:moveTo>
                      <a:pt x="190889" y="2617"/>
                    </a:moveTo>
                    <a:cubicBezTo>
                      <a:pt x="193535" y="19021"/>
                      <a:pt x="181893" y="146550"/>
                      <a:pt x="178189" y="174067"/>
                    </a:cubicBezTo>
                    <a:cubicBezTo>
                      <a:pt x="174485" y="201584"/>
                      <a:pt x="186656" y="149725"/>
                      <a:pt x="168664" y="167717"/>
                    </a:cubicBezTo>
                    <a:cubicBezTo>
                      <a:pt x="150672" y="185709"/>
                      <a:pt x="86114" y="269846"/>
                      <a:pt x="70239" y="282017"/>
                    </a:cubicBezTo>
                    <a:cubicBezTo>
                      <a:pt x="54364" y="294188"/>
                      <a:pt x="77118" y="238625"/>
                      <a:pt x="73414" y="240742"/>
                    </a:cubicBezTo>
                    <a:cubicBezTo>
                      <a:pt x="69710" y="242859"/>
                      <a:pt x="60185" y="306359"/>
                      <a:pt x="48014" y="294717"/>
                    </a:cubicBezTo>
                    <a:cubicBezTo>
                      <a:pt x="35843" y="283075"/>
                      <a:pt x="-4374" y="179359"/>
                      <a:pt x="389" y="170892"/>
                    </a:cubicBezTo>
                    <a:cubicBezTo>
                      <a:pt x="5152" y="162425"/>
                      <a:pt x="70239" y="243917"/>
                      <a:pt x="76589" y="243917"/>
                    </a:cubicBezTo>
                    <a:cubicBezTo>
                      <a:pt x="82939" y="243917"/>
                      <a:pt x="33726" y="180946"/>
                      <a:pt x="38489" y="170892"/>
                    </a:cubicBezTo>
                    <a:cubicBezTo>
                      <a:pt x="43251" y="160838"/>
                      <a:pt x="92993" y="189413"/>
                      <a:pt x="105164" y="183592"/>
                    </a:cubicBezTo>
                    <a:cubicBezTo>
                      <a:pt x="117335" y="177771"/>
                      <a:pt x="101989" y="153959"/>
                      <a:pt x="111514" y="135967"/>
                    </a:cubicBezTo>
                    <a:cubicBezTo>
                      <a:pt x="121039" y="117975"/>
                      <a:pt x="152789" y="99984"/>
                      <a:pt x="162314" y="75642"/>
                    </a:cubicBezTo>
                    <a:cubicBezTo>
                      <a:pt x="171839" y="51300"/>
                      <a:pt x="188243" y="-13787"/>
                      <a:pt x="190889" y="2617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6" name="フリーフォーム: 図形 215">
                <a:extLst>
                  <a:ext uri="{FF2B5EF4-FFF2-40B4-BE49-F238E27FC236}">
                    <a16:creationId xmlns:a16="http://schemas.microsoft.com/office/drawing/2014/main" id="{B9FDE678-8D4B-4AD3-9C0F-9F0C559A4021}"/>
                  </a:ext>
                </a:extLst>
              </p:cNvPr>
              <p:cNvSpPr/>
              <p:nvPr/>
            </p:nvSpPr>
            <p:spPr>
              <a:xfrm>
                <a:off x="3663081" y="2651982"/>
                <a:ext cx="273944" cy="347500"/>
              </a:xfrm>
              <a:custGeom>
                <a:avLst/>
                <a:gdLst>
                  <a:gd name="connsiteX0" fmla="*/ 17802 w 273944"/>
                  <a:gd name="connsiteY0" fmla="*/ 12901 h 347500"/>
                  <a:gd name="connsiteX1" fmla="*/ 34736 w 273944"/>
                  <a:gd name="connsiteY1" fmla="*/ 294418 h 347500"/>
                  <a:gd name="connsiteX2" fmla="*/ 869 w 273944"/>
                  <a:gd name="connsiteY2" fmla="*/ 86985 h 347500"/>
                  <a:gd name="connsiteX3" fmla="*/ 77069 w 273944"/>
                  <a:gd name="connsiteY3" fmla="*/ 338868 h 347500"/>
                  <a:gd name="connsiteX4" fmla="*/ 34736 w 273944"/>
                  <a:gd name="connsiteY4" fmla="*/ 224568 h 347500"/>
                  <a:gd name="connsiteX5" fmla="*/ 119402 w 273944"/>
                  <a:gd name="connsiteY5" fmla="*/ 347335 h 347500"/>
                  <a:gd name="connsiteX6" fmla="*/ 127869 w 273944"/>
                  <a:gd name="connsiteY6" fmla="*/ 247851 h 347500"/>
                  <a:gd name="connsiteX7" fmla="*/ 191369 w 273944"/>
                  <a:gd name="connsiteY7" fmla="*/ 118735 h 347500"/>
                  <a:gd name="connsiteX8" fmla="*/ 242169 w 273944"/>
                  <a:gd name="connsiteY8" fmla="*/ 78518 h 347500"/>
                  <a:gd name="connsiteX9" fmla="*/ 110936 w 273944"/>
                  <a:gd name="connsiteY9" fmla="*/ 152601 h 347500"/>
                  <a:gd name="connsiteX10" fmla="*/ 273919 w 273944"/>
                  <a:gd name="connsiteY10" fmla="*/ 80635 h 347500"/>
                  <a:gd name="connsiteX11" fmla="*/ 123636 w 273944"/>
                  <a:gd name="connsiteY11" fmla="*/ 120851 h 347500"/>
                  <a:gd name="connsiteX12" fmla="*/ 140569 w 273944"/>
                  <a:gd name="connsiteY12" fmla="*/ 233035 h 347500"/>
                  <a:gd name="connsiteX13" fmla="*/ 96119 w 273944"/>
                  <a:gd name="connsiteY13" fmla="*/ 114501 h 347500"/>
                  <a:gd name="connsiteX14" fmla="*/ 79186 w 273944"/>
                  <a:gd name="connsiteY14" fmla="*/ 82751 h 347500"/>
                  <a:gd name="connsiteX15" fmla="*/ 85536 w 273944"/>
                  <a:gd name="connsiteY15" fmla="*/ 61585 h 347500"/>
                  <a:gd name="connsiteX16" fmla="*/ 66486 w 273944"/>
                  <a:gd name="connsiteY16" fmla="*/ 31951 h 347500"/>
                  <a:gd name="connsiteX17" fmla="*/ 121519 w 273944"/>
                  <a:gd name="connsiteY17" fmla="*/ 76401 h 347500"/>
                  <a:gd name="connsiteX18" fmla="*/ 66486 w 273944"/>
                  <a:gd name="connsiteY18" fmla="*/ 51001 h 347500"/>
                  <a:gd name="connsiteX19" fmla="*/ 17802 w 273944"/>
                  <a:gd name="connsiteY19" fmla="*/ 12901 h 34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73944" h="347500">
                    <a:moveTo>
                      <a:pt x="17802" y="12901"/>
                    </a:moveTo>
                    <a:cubicBezTo>
                      <a:pt x="12510" y="53470"/>
                      <a:pt x="37558" y="282071"/>
                      <a:pt x="34736" y="294418"/>
                    </a:cubicBezTo>
                    <a:cubicBezTo>
                      <a:pt x="31914" y="306765"/>
                      <a:pt x="-6187" y="79577"/>
                      <a:pt x="869" y="86985"/>
                    </a:cubicBezTo>
                    <a:cubicBezTo>
                      <a:pt x="7924" y="94393"/>
                      <a:pt x="71424" y="315937"/>
                      <a:pt x="77069" y="338868"/>
                    </a:cubicBezTo>
                    <a:cubicBezTo>
                      <a:pt x="82714" y="361799"/>
                      <a:pt x="27681" y="223157"/>
                      <a:pt x="34736" y="224568"/>
                    </a:cubicBezTo>
                    <a:cubicBezTo>
                      <a:pt x="41792" y="225979"/>
                      <a:pt x="103880" y="343455"/>
                      <a:pt x="119402" y="347335"/>
                    </a:cubicBezTo>
                    <a:cubicBezTo>
                      <a:pt x="134924" y="351216"/>
                      <a:pt x="115875" y="285951"/>
                      <a:pt x="127869" y="247851"/>
                    </a:cubicBezTo>
                    <a:cubicBezTo>
                      <a:pt x="139863" y="209751"/>
                      <a:pt x="172319" y="146957"/>
                      <a:pt x="191369" y="118735"/>
                    </a:cubicBezTo>
                    <a:cubicBezTo>
                      <a:pt x="210419" y="90513"/>
                      <a:pt x="255574" y="72874"/>
                      <a:pt x="242169" y="78518"/>
                    </a:cubicBezTo>
                    <a:cubicBezTo>
                      <a:pt x="228764" y="84162"/>
                      <a:pt x="105644" y="152248"/>
                      <a:pt x="110936" y="152601"/>
                    </a:cubicBezTo>
                    <a:cubicBezTo>
                      <a:pt x="116228" y="152954"/>
                      <a:pt x="271802" y="85927"/>
                      <a:pt x="273919" y="80635"/>
                    </a:cubicBezTo>
                    <a:cubicBezTo>
                      <a:pt x="276036" y="75343"/>
                      <a:pt x="145861" y="95451"/>
                      <a:pt x="123636" y="120851"/>
                    </a:cubicBezTo>
                    <a:cubicBezTo>
                      <a:pt x="101411" y="146251"/>
                      <a:pt x="145155" y="234093"/>
                      <a:pt x="140569" y="233035"/>
                    </a:cubicBezTo>
                    <a:cubicBezTo>
                      <a:pt x="135983" y="231977"/>
                      <a:pt x="106349" y="139548"/>
                      <a:pt x="96119" y="114501"/>
                    </a:cubicBezTo>
                    <a:cubicBezTo>
                      <a:pt x="85889" y="89454"/>
                      <a:pt x="80950" y="91570"/>
                      <a:pt x="79186" y="82751"/>
                    </a:cubicBezTo>
                    <a:cubicBezTo>
                      <a:pt x="77422" y="73932"/>
                      <a:pt x="87653" y="70052"/>
                      <a:pt x="85536" y="61585"/>
                    </a:cubicBezTo>
                    <a:cubicBezTo>
                      <a:pt x="83419" y="53118"/>
                      <a:pt x="60489" y="29482"/>
                      <a:pt x="66486" y="31951"/>
                    </a:cubicBezTo>
                    <a:cubicBezTo>
                      <a:pt x="72483" y="34420"/>
                      <a:pt x="121519" y="73226"/>
                      <a:pt x="121519" y="76401"/>
                    </a:cubicBezTo>
                    <a:cubicBezTo>
                      <a:pt x="121519" y="79576"/>
                      <a:pt x="79539" y="62643"/>
                      <a:pt x="66486" y="51001"/>
                    </a:cubicBezTo>
                    <a:cubicBezTo>
                      <a:pt x="53433" y="39359"/>
                      <a:pt x="23094" y="-27668"/>
                      <a:pt x="17802" y="12901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7" name="フリーフォーム: 図形 216">
                <a:extLst>
                  <a:ext uri="{FF2B5EF4-FFF2-40B4-BE49-F238E27FC236}">
                    <a16:creationId xmlns:a16="http://schemas.microsoft.com/office/drawing/2014/main" id="{AB8A4838-6D88-4CBA-A097-37809AA4AD69}"/>
                  </a:ext>
                </a:extLst>
              </p:cNvPr>
              <p:cNvSpPr/>
              <p:nvPr/>
            </p:nvSpPr>
            <p:spPr>
              <a:xfrm>
                <a:off x="3494602" y="2601900"/>
                <a:ext cx="209971" cy="630721"/>
              </a:xfrm>
              <a:custGeom>
                <a:avLst/>
                <a:gdLst>
                  <a:gd name="connsiteX0" fmla="*/ 55048 w 209971"/>
                  <a:gd name="connsiteY0" fmla="*/ 221733 h 630721"/>
                  <a:gd name="connsiteX1" fmla="*/ 107965 w 209971"/>
                  <a:gd name="connsiteY1" fmla="*/ 431283 h 630721"/>
                  <a:gd name="connsiteX2" fmla="*/ 57165 w 209971"/>
                  <a:gd name="connsiteY2" fmla="*/ 380483 h 630721"/>
                  <a:gd name="connsiteX3" fmla="*/ 103731 w 209971"/>
                  <a:gd name="connsiteY3" fmla="*/ 405883 h 630721"/>
                  <a:gd name="connsiteX4" fmla="*/ 207448 w 209971"/>
                  <a:gd name="connsiteY4" fmla="*/ 450333 h 630721"/>
                  <a:gd name="connsiteX5" fmla="*/ 177815 w 209971"/>
                  <a:gd name="connsiteY5" fmla="*/ 630250 h 630721"/>
                  <a:gd name="connsiteX6" fmla="*/ 175698 w 209971"/>
                  <a:gd name="connsiteY6" fmla="*/ 501133 h 630721"/>
                  <a:gd name="connsiteX7" fmla="*/ 63515 w 209971"/>
                  <a:gd name="connsiteY7" fmla="*/ 452450 h 630721"/>
                  <a:gd name="connsiteX8" fmla="*/ 15 w 209971"/>
                  <a:gd name="connsiteY8" fmla="*/ 420700 h 630721"/>
                  <a:gd name="connsiteX9" fmla="*/ 57165 w 209971"/>
                  <a:gd name="connsiteY9" fmla="*/ 346617 h 630721"/>
                  <a:gd name="connsiteX10" fmla="*/ 23298 w 209971"/>
                  <a:gd name="connsiteY10" fmla="*/ 1600 h 630721"/>
                  <a:gd name="connsiteX11" fmla="*/ 55048 w 209971"/>
                  <a:gd name="connsiteY11" fmla="*/ 221733 h 630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9971" h="630721">
                    <a:moveTo>
                      <a:pt x="55048" y="221733"/>
                    </a:moveTo>
                    <a:cubicBezTo>
                      <a:pt x="69159" y="293347"/>
                      <a:pt x="107612" y="404825"/>
                      <a:pt x="107965" y="431283"/>
                    </a:cubicBezTo>
                    <a:cubicBezTo>
                      <a:pt x="108318" y="457741"/>
                      <a:pt x="57871" y="384716"/>
                      <a:pt x="57165" y="380483"/>
                    </a:cubicBezTo>
                    <a:cubicBezTo>
                      <a:pt x="56459" y="376250"/>
                      <a:pt x="78684" y="394241"/>
                      <a:pt x="103731" y="405883"/>
                    </a:cubicBezTo>
                    <a:cubicBezTo>
                      <a:pt x="128778" y="417525"/>
                      <a:pt x="195101" y="412939"/>
                      <a:pt x="207448" y="450333"/>
                    </a:cubicBezTo>
                    <a:cubicBezTo>
                      <a:pt x="219795" y="487727"/>
                      <a:pt x="183107" y="621783"/>
                      <a:pt x="177815" y="630250"/>
                    </a:cubicBezTo>
                    <a:cubicBezTo>
                      <a:pt x="172523" y="638717"/>
                      <a:pt x="194748" y="530766"/>
                      <a:pt x="175698" y="501133"/>
                    </a:cubicBezTo>
                    <a:cubicBezTo>
                      <a:pt x="156648" y="471500"/>
                      <a:pt x="92796" y="465856"/>
                      <a:pt x="63515" y="452450"/>
                    </a:cubicBezTo>
                    <a:cubicBezTo>
                      <a:pt x="34234" y="439044"/>
                      <a:pt x="1073" y="438339"/>
                      <a:pt x="15" y="420700"/>
                    </a:cubicBezTo>
                    <a:cubicBezTo>
                      <a:pt x="-1043" y="403061"/>
                      <a:pt x="53285" y="416467"/>
                      <a:pt x="57165" y="346617"/>
                    </a:cubicBezTo>
                    <a:cubicBezTo>
                      <a:pt x="61045" y="276767"/>
                      <a:pt x="23651" y="21356"/>
                      <a:pt x="23298" y="1600"/>
                    </a:cubicBezTo>
                    <a:cubicBezTo>
                      <a:pt x="22945" y="-18156"/>
                      <a:pt x="40937" y="150119"/>
                      <a:pt x="55048" y="221733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8" name="フリーフォーム: 図形 217">
                <a:extLst>
                  <a:ext uri="{FF2B5EF4-FFF2-40B4-BE49-F238E27FC236}">
                    <a16:creationId xmlns:a16="http://schemas.microsoft.com/office/drawing/2014/main" id="{D27B6F90-590C-4486-9C99-4C4EE2DB8BF9}"/>
                  </a:ext>
                </a:extLst>
              </p:cNvPr>
              <p:cNvSpPr/>
              <p:nvPr/>
            </p:nvSpPr>
            <p:spPr>
              <a:xfrm>
                <a:off x="3263828" y="2760157"/>
                <a:ext cx="169677" cy="421410"/>
              </a:xfrm>
              <a:custGeom>
                <a:avLst/>
                <a:gdLst>
                  <a:gd name="connsiteX0" fmla="*/ 112255 w 169677"/>
                  <a:gd name="connsiteY0" fmla="*/ 10560 h 421410"/>
                  <a:gd name="connsiteX1" fmla="*/ 101672 w 169677"/>
                  <a:gd name="connsiteY1" fmla="*/ 262443 h 421410"/>
                  <a:gd name="connsiteX2" fmla="*/ 169405 w 169677"/>
                  <a:gd name="connsiteY2" fmla="*/ 412726 h 421410"/>
                  <a:gd name="connsiteX3" fmla="*/ 127072 w 169677"/>
                  <a:gd name="connsiteY3" fmla="*/ 404260 h 421410"/>
                  <a:gd name="connsiteX4" fmla="*/ 72 w 169677"/>
                  <a:gd name="connsiteY4" fmla="*/ 402143 h 421410"/>
                  <a:gd name="connsiteX5" fmla="*/ 146122 w 169677"/>
                  <a:gd name="connsiteY5" fmla="*/ 385210 h 421410"/>
                  <a:gd name="connsiteX6" fmla="*/ 12772 w 169677"/>
                  <a:gd name="connsiteY6" fmla="*/ 372510 h 421410"/>
                  <a:gd name="connsiteX7" fmla="*/ 78389 w 169677"/>
                  <a:gd name="connsiteY7" fmla="*/ 321710 h 421410"/>
                  <a:gd name="connsiteX8" fmla="*/ 46639 w 169677"/>
                  <a:gd name="connsiteY8" fmla="*/ 304776 h 421410"/>
                  <a:gd name="connsiteX9" fmla="*/ 42405 w 169677"/>
                  <a:gd name="connsiteY9" fmla="*/ 224343 h 421410"/>
                  <a:gd name="connsiteX10" fmla="*/ 93205 w 169677"/>
                  <a:gd name="connsiteY10" fmla="*/ 61360 h 421410"/>
                  <a:gd name="connsiteX11" fmla="*/ 112255 w 169677"/>
                  <a:gd name="connsiteY11" fmla="*/ 10560 h 42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9677" h="421410">
                    <a:moveTo>
                      <a:pt x="112255" y="10560"/>
                    </a:moveTo>
                    <a:cubicBezTo>
                      <a:pt x="113666" y="44074"/>
                      <a:pt x="92147" y="195415"/>
                      <a:pt x="101672" y="262443"/>
                    </a:cubicBezTo>
                    <a:cubicBezTo>
                      <a:pt x="111197" y="329471"/>
                      <a:pt x="165172" y="389090"/>
                      <a:pt x="169405" y="412726"/>
                    </a:cubicBezTo>
                    <a:cubicBezTo>
                      <a:pt x="173638" y="436362"/>
                      <a:pt x="127072" y="404260"/>
                      <a:pt x="127072" y="404260"/>
                    </a:cubicBezTo>
                    <a:cubicBezTo>
                      <a:pt x="98850" y="402496"/>
                      <a:pt x="-3103" y="405318"/>
                      <a:pt x="72" y="402143"/>
                    </a:cubicBezTo>
                    <a:cubicBezTo>
                      <a:pt x="3247" y="398968"/>
                      <a:pt x="144005" y="390149"/>
                      <a:pt x="146122" y="385210"/>
                    </a:cubicBezTo>
                    <a:cubicBezTo>
                      <a:pt x="148239" y="380271"/>
                      <a:pt x="24061" y="383093"/>
                      <a:pt x="12772" y="372510"/>
                    </a:cubicBezTo>
                    <a:cubicBezTo>
                      <a:pt x="1483" y="361927"/>
                      <a:pt x="72744" y="332999"/>
                      <a:pt x="78389" y="321710"/>
                    </a:cubicBezTo>
                    <a:cubicBezTo>
                      <a:pt x="84033" y="310421"/>
                      <a:pt x="52636" y="321004"/>
                      <a:pt x="46639" y="304776"/>
                    </a:cubicBezTo>
                    <a:cubicBezTo>
                      <a:pt x="40642" y="288548"/>
                      <a:pt x="34644" y="264912"/>
                      <a:pt x="42405" y="224343"/>
                    </a:cubicBezTo>
                    <a:cubicBezTo>
                      <a:pt x="50166" y="183774"/>
                      <a:pt x="75919" y="91346"/>
                      <a:pt x="93205" y="61360"/>
                    </a:cubicBezTo>
                    <a:cubicBezTo>
                      <a:pt x="110491" y="31374"/>
                      <a:pt x="110844" y="-22954"/>
                      <a:pt x="112255" y="10560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9" name="フリーフォーム: 図形 218">
                <a:extLst>
                  <a:ext uri="{FF2B5EF4-FFF2-40B4-BE49-F238E27FC236}">
                    <a16:creationId xmlns:a16="http://schemas.microsoft.com/office/drawing/2014/main" id="{B2C29B2B-DD24-4B56-A5C0-1DF87B918F18}"/>
                  </a:ext>
                </a:extLst>
              </p:cNvPr>
              <p:cNvSpPr/>
              <p:nvPr/>
            </p:nvSpPr>
            <p:spPr>
              <a:xfrm>
                <a:off x="6740524" y="4798546"/>
                <a:ext cx="318893" cy="321507"/>
              </a:xfrm>
              <a:custGeom>
                <a:avLst/>
                <a:gdLst>
                  <a:gd name="connsiteX0" fmla="*/ 312739 w 318893"/>
                  <a:gd name="connsiteY0" fmla="*/ 49679 h 321507"/>
                  <a:gd name="connsiteX1" fmla="*/ 314326 w 318893"/>
                  <a:gd name="connsiteY1" fmla="*/ 314792 h 321507"/>
                  <a:gd name="connsiteX2" fmla="*/ 311151 w 318893"/>
                  <a:gd name="connsiteY2" fmla="*/ 246529 h 321507"/>
                  <a:gd name="connsiteX3" fmla="*/ 292101 w 318893"/>
                  <a:gd name="connsiteY3" fmla="*/ 295742 h 321507"/>
                  <a:gd name="connsiteX4" fmla="*/ 190501 w 318893"/>
                  <a:gd name="connsiteY4" fmla="*/ 295742 h 321507"/>
                  <a:gd name="connsiteX5" fmla="*/ 1 w 318893"/>
                  <a:gd name="connsiteY5" fmla="*/ 267167 h 321507"/>
                  <a:gd name="connsiteX6" fmla="*/ 193676 w 318893"/>
                  <a:gd name="connsiteY6" fmla="*/ 283042 h 321507"/>
                  <a:gd name="connsiteX7" fmla="*/ 274639 w 318893"/>
                  <a:gd name="connsiteY7" fmla="*/ 184617 h 321507"/>
                  <a:gd name="connsiteX8" fmla="*/ 273051 w 318893"/>
                  <a:gd name="connsiteY8" fmla="*/ 238592 h 321507"/>
                  <a:gd name="connsiteX9" fmla="*/ 268289 w 318893"/>
                  <a:gd name="connsiteY9" fmla="*/ 162392 h 321507"/>
                  <a:gd name="connsiteX10" fmla="*/ 255589 w 318893"/>
                  <a:gd name="connsiteY10" fmla="*/ 86192 h 321507"/>
                  <a:gd name="connsiteX11" fmla="*/ 163514 w 318893"/>
                  <a:gd name="connsiteY11" fmla="*/ 467 h 321507"/>
                  <a:gd name="connsiteX12" fmla="*/ 303214 w 318893"/>
                  <a:gd name="connsiteY12" fmla="*/ 125879 h 321507"/>
                  <a:gd name="connsiteX13" fmla="*/ 300039 w 318893"/>
                  <a:gd name="connsiteY13" fmla="*/ 98892 h 321507"/>
                  <a:gd name="connsiteX14" fmla="*/ 238126 w 318893"/>
                  <a:gd name="connsiteY14" fmla="*/ 6817 h 321507"/>
                  <a:gd name="connsiteX15" fmla="*/ 312739 w 318893"/>
                  <a:gd name="connsiteY15" fmla="*/ 49679 h 321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8893" h="321507">
                    <a:moveTo>
                      <a:pt x="312739" y="49679"/>
                    </a:moveTo>
                    <a:cubicBezTo>
                      <a:pt x="325439" y="101008"/>
                      <a:pt x="314591" y="281984"/>
                      <a:pt x="314326" y="314792"/>
                    </a:cubicBezTo>
                    <a:cubicBezTo>
                      <a:pt x="314061" y="347600"/>
                      <a:pt x="314855" y="249704"/>
                      <a:pt x="311151" y="246529"/>
                    </a:cubicBezTo>
                    <a:cubicBezTo>
                      <a:pt x="307447" y="243354"/>
                      <a:pt x="312209" y="287540"/>
                      <a:pt x="292101" y="295742"/>
                    </a:cubicBezTo>
                    <a:cubicBezTo>
                      <a:pt x="271993" y="303944"/>
                      <a:pt x="239184" y="300505"/>
                      <a:pt x="190501" y="295742"/>
                    </a:cubicBezTo>
                    <a:cubicBezTo>
                      <a:pt x="141818" y="290980"/>
                      <a:pt x="-528" y="269284"/>
                      <a:pt x="1" y="267167"/>
                    </a:cubicBezTo>
                    <a:cubicBezTo>
                      <a:pt x="530" y="265050"/>
                      <a:pt x="147903" y="296800"/>
                      <a:pt x="193676" y="283042"/>
                    </a:cubicBezTo>
                    <a:cubicBezTo>
                      <a:pt x="239449" y="269284"/>
                      <a:pt x="261410" y="192025"/>
                      <a:pt x="274639" y="184617"/>
                    </a:cubicBezTo>
                    <a:cubicBezTo>
                      <a:pt x="287868" y="177209"/>
                      <a:pt x="274109" y="242296"/>
                      <a:pt x="273051" y="238592"/>
                    </a:cubicBezTo>
                    <a:cubicBezTo>
                      <a:pt x="271993" y="234888"/>
                      <a:pt x="271199" y="187792"/>
                      <a:pt x="268289" y="162392"/>
                    </a:cubicBezTo>
                    <a:cubicBezTo>
                      <a:pt x="265379" y="136992"/>
                      <a:pt x="273052" y="113180"/>
                      <a:pt x="255589" y="86192"/>
                    </a:cubicBezTo>
                    <a:cubicBezTo>
                      <a:pt x="238126" y="59204"/>
                      <a:pt x="155577" y="-6147"/>
                      <a:pt x="163514" y="467"/>
                    </a:cubicBezTo>
                    <a:cubicBezTo>
                      <a:pt x="171451" y="7081"/>
                      <a:pt x="280460" y="109475"/>
                      <a:pt x="303214" y="125879"/>
                    </a:cubicBezTo>
                    <a:cubicBezTo>
                      <a:pt x="325968" y="142283"/>
                      <a:pt x="310887" y="118736"/>
                      <a:pt x="300039" y="98892"/>
                    </a:cubicBezTo>
                    <a:cubicBezTo>
                      <a:pt x="289191" y="79048"/>
                      <a:pt x="237597" y="12373"/>
                      <a:pt x="238126" y="6817"/>
                    </a:cubicBezTo>
                    <a:cubicBezTo>
                      <a:pt x="238655" y="1261"/>
                      <a:pt x="300039" y="-1650"/>
                      <a:pt x="312739" y="49679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0" name="フリーフォーム: 図形 219">
                <a:extLst>
                  <a:ext uri="{FF2B5EF4-FFF2-40B4-BE49-F238E27FC236}">
                    <a16:creationId xmlns:a16="http://schemas.microsoft.com/office/drawing/2014/main" id="{68F4790A-A83C-418E-A10E-0A9CC5ADFA5C}"/>
                  </a:ext>
                </a:extLst>
              </p:cNvPr>
              <p:cNvSpPr/>
              <p:nvPr/>
            </p:nvSpPr>
            <p:spPr>
              <a:xfrm>
                <a:off x="6834807" y="4759465"/>
                <a:ext cx="216963" cy="227408"/>
              </a:xfrm>
              <a:custGeom>
                <a:avLst/>
                <a:gdLst>
                  <a:gd name="connsiteX0" fmla="*/ 81931 w 216963"/>
                  <a:gd name="connsiteY0" fmla="*/ 36373 h 227408"/>
                  <a:gd name="connsiteX1" fmla="*/ 215281 w 216963"/>
                  <a:gd name="connsiteY1" fmla="*/ 142735 h 227408"/>
                  <a:gd name="connsiteX2" fmla="*/ 159718 w 216963"/>
                  <a:gd name="connsiteY2" fmla="*/ 126860 h 227408"/>
                  <a:gd name="connsiteX3" fmla="*/ 200993 w 216963"/>
                  <a:gd name="connsiteY3" fmla="*/ 226873 h 227408"/>
                  <a:gd name="connsiteX4" fmla="*/ 178768 w 216963"/>
                  <a:gd name="connsiteY4" fmla="*/ 164960 h 227408"/>
                  <a:gd name="connsiteX5" fmla="*/ 154956 w 216963"/>
                  <a:gd name="connsiteY5" fmla="*/ 128448 h 227408"/>
                  <a:gd name="connsiteX6" fmla="*/ 2556 w 216963"/>
                  <a:gd name="connsiteY6" fmla="*/ 4623 h 227408"/>
                  <a:gd name="connsiteX7" fmla="*/ 81931 w 216963"/>
                  <a:gd name="connsiteY7" fmla="*/ 36373 h 22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963" h="227408">
                    <a:moveTo>
                      <a:pt x="81931" y="36373"/>
                    </a:moveTo>
                    <a:cubicBezTo>
                      <a:pt x="117385" y="59392"/>
                      <a:pt x="202317" y="127654"/>
                      <a:pt x="215281" y="142735"/>
                    </a:cubicBezTo>
                    <a:cubicBezTo>
                      <a:pt x="228246" y="157816"/>
                      <a:pt x="162099" y="112837"/>
                      <a:pt x="159718" y="126860"/>
                    </a:cubicBezTo>
                    <a:cubicBezTo>
                      <a:pt x="157337" y="140883"/>
                      <a:pt x="197818" y="220523"/>
                      <a:pt x="200993" y="226873"/>
                    </a:cubicBezTo>
                    <a:cubicBezTo>
                      <a:pt x="204168" y="233223"/>
                      <a:pt x="186441" y="181364"/>
                      <a:pt x="178768" y="164960"/>
                    </a:cubicBezTo>
                    <a:cubicBezTo>
                      <a:pt x="171095" y="148556"/>
                      <a:pt x="184325" y="155171"/>
                      <a:pt x="154956" y="128448"/>
                    </a:cubicBezTo>
                    <a:cubicBezTo>
                      <a:pt x="125587" y="101725"/>
                      <a:pt x="18166" y="19440"/>
                      <a:pt x="2556" y="4623"/>
                    </a:cubicBezTo>
                    <a:cubicBezTo>
                      <a:pt x="-13055" y="-10194"/>
                      <a:pt x="46477" y="13354"/>
                      <a:pt x="81931" y="36373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1" name="フリーフォーム: 図形 220">
                <a:extLst>
                  <a:ext uri="{FF2B5EF4-FFF2-40B4-BE49-F238E27FC236}">
                    <a16:creationId xmlns:a16="http://schemas.microsoft.com/office/drawing/2014/main" id="{D1B66681-E279-4D5D-88F4-B11601D5C055}"/>
                  </a:ext>
                </a:extLst>
              </p:cNvPr>
              <p:cNvSpPr/>
              <p:nvPr/>
            </p:nvSpPr>
            <p:spPr>
              <a:xfrm>
                <a:off x="6434720" y="4608816"/>
                <a:ext cx="605564" cy="176949"/>
              </a:xfrm>
              <a:custGeom>
                <a:avLst/>
                <a:gdLst>
                  <a:gd name="connsiteX0" fmla="*/ 143880 w 605564"/>
                  <a:gd name="connsiteY0" fmla="*/ 98651 h 176949"/>
                  <a:gd name="connsiteX1" fmla="*/ 554513 w 605564"/>
                  <a:gd name="connsiteY1" fmla="*/ 75367 h 176949"/>
                  <a:gd name="connsiteX2" fmla="*/ 289930 w 605564"/>
                  <a:gd name="connsiteY2" fmla="*/ 98651 h 176949"/>
                  <a:gd name="connsiteX3" fmla="*/ 605313 w 605564"/>
                  <a:gd name="connsiteY3" fmla="*/ 117701 h 176949"/>
                  <a:gd name="connsiteX4" fmla="*/ 342847 w 605564"/>
                  <a:gd name="connsiteY4" fmla="*/ 54201 h 176949"/>
                  <a:gd name="connsiteX5" fmla="*/ 334380 w 605564"/>
                  <a:gd name="connsiteY5" fmla="*/ 30917 h 176949"/>
                  <a:gd name="connsiteX6" fmla="*/ 361897 w 605564"/>
                  <a:gd name="connsiteY6" fmla="*/ 7634 h 176949"/>
                  <a:gd name="connsiteX7" fmla="*/ 8413 w 605564"/>
                  <a:gd name="connsiteY7" fmla="*/ 174851 h 176949"/>
                  <a:gd name="connsiteX8" fmla="*/ 143880 w 605564"/>
                  <a:gd name="connsiteY8" fmla="*/ 98651 h 176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5564" h="176949">
                    <a:moveTo>
                      <a:pt x="143880" y="98651"/>
                    </a:moveTo>
                    <a:cubicBezTo>
                      <a:pt x="234897" y="82070"/>
                      <a:pt x="530171" y="75367"/>
                      <a:pt x="554513" y="75367"/>
                    </a:cubicBezTo>
                    <a:cubicBezTo>
                      <a:pt x="578855" y="75367"/>
                      <a:pt x="281463" y="91595"/>
                      <a:pt x="289930" y="98651"/>
                    </a:cubicBezTo>
                    <a:cubicBezTo>
                      <a:pt x="298397" y="105707"/>
                      <a:pt x="596494" y="125109"/>
                      <a:pt x="605313" y="117701"/>
                    </a:cubicBezTo>
                    <a:cubicBezTo>
                      <a:pt x="614132" y="110293"/>
                      <a:pt x="388002" y="68665"/>
                      <a:pt x="342847" y="54201"/>
                    </a:cubicBezTo>
                    <a:cubicBezTo>
                      <a:pt x="297692" y="39737"/>
                      <a:pt x="331205" y="38678"/>
                      <a:pt x="334380" y="30917"/>
                    </a:cubicBezTo>
                    <a:cubicBezTo>
                      <a:pt x="337555" y="23156"/>
                      <a:pt x="416225" y="-16355"/>
                      <a:pt x="361897" y="7634"/>
                    </a:cubicBezTo>
                    <a:cubicBezTo>
                      <a:pt x="307569" y="31623"/>
                      <a:pt x="43338" y="159329"/>
                      <a:pt x="8413" y="174851"/>
                    </a:cubicBezTo>
                    <a:cubicBezTo>
                      <a:pt x="-26512" y="190373"/>
                      <a:pt x="52863" y="115232"/>
                      <a:pt x="143880" y="98651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2" name="フリーフォーム: 図形 221">
                <a:extLst>
                  <a:ext uri="{FF2B5EF4-FFF2-40B4-BE49-F238E27FC236}">
                    <a16:creationId xmlns:a16="http://schemas.microsoft.com/office/drawing/2014/main" id="{66B4C40C-C8DE-4465-9A08-7542EDD8B64D}"/>
                  </a:ext>
                </a:extLst>
              </p:cNvPr>
              <p:cNvSpPr/>
              <p:nvPr/>
            </p:nvSpPr>
            <p:spPr>
              <a:xfrm>
                <a:off x="3767111" y="2386983"/>
                <a:ext cx="1063146" cy="1386926"/>
              </a:xfrm>
              <a:custGeom>
                <a:avLst/>
                <a:gdLst>
                  <a:gd name="connsiteX0" fmla="*/ 745622 w 1063146"/>
                  <a:gd name="connsiteY0" fmla="*/ 318117 h 1386926"/>
                  <a:gd name="connsiteX1" fmla="*/ 699056 w 1063146"/>
                  <a:gd name="connsiteY1" fmla="*/ 339284 h 1386926"/>
                  <a:gd name="connsiteX2" fmla="*/ 212222 w 1063146"/>
                  <a:gd name="connsiteY2" fmla="*/ 1016617 h 1386926"/>
                  <a:gd name="connsiteX3" fmla="*/ 339222 w 1063146"/>
                  <a:gd name="connsiteY3" fmla="*/ 720284 h 1386926"/>
                  <a:gd name="connsiteX4" fmla="*/ 136022 w 1063146"/>
                  <a:gd name="connsiteY4" fmla="*/ 1384917 h 1386926"/>
                  <a:gd name="connsiteX5" fmla="*/ 178356 w 1063146"/>
                  <a:gd name="connsiteY5" fmla="*/ 919250 h 1386926"/>
                  <a:gd name="connsiteX6" fmla="*/ 203756 w 1063146"/>
                  <a:gd name="connsiteY6" fmla="*/ 711817 h 1386926"/>
                  <a:gd name="connsiteX7" fmla="*/ 556 w 1063146"/>
                  <a:gd name="connsiteY7" fmla="*/ 1207117 h 1386926"/>
                  <a:gd name="connsiteX8" fmla="*/ 275722 w 1063146"/>
                  <a:gd name="connsiteY8" fmla="*/ 517084 h 1386926"/>
                  <a:gd name="connsiteX9" fmla="*/ 330756 w 1063146"/>
                  <a:gd name="connsiteY9" fmla="*/ 330817 h 1386926"/>
                  <a:gd name="connsiteX10" fmla="*/ 152956 w 1063146"/>
                  <a:gd name="connsiteY10" fmla="*/ 953117 h 1386926"/>
                  <a:gd name="connsiteX11" fmla="*/ 220689 w 1063146"/>
                  <a:gd name="connsiteY11" fmla="*/ 754150 h 1386926"/>
                  <a:gd name="connsiteX12" fmla="*/ 373089 w 1063146"/>
                  <a:gd name="connsiteY12" fmla="*/ 445117 h 1386926"/>
                  <a:gd name="connsiteX13" fmla="*/ 1063122 w 1063146"/>
                  <a:gd name="connsiteY13" fmla="*/ 617 h 1386926"/>
                  <a:gd name="connsiteX14" fmla="*/ 347689 w 1063146"/>
                  <a:gd name="connsiteY14" fmla="*/ 546717 h 1386926"/>
                  <a:gd name="connsiteX15" fmla="*/ 745622 w 1063146"/>
                  <a:gd name="connsiteY15" fmla="*/ 318117 h 1386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63146" h="1386926">
                    <a:moveTo>
                      <a:pt x="745622" y="318117"/>
                    </a:moveTo>
                    <a:cubicBezTo>
                      <a:pt x="804183" y="283545"/>
                      <a:pt x="787956" y="222867"/>
                      <a:pt x="699056" y="339284"/>
                    </a:cubicBezTo>
                    <a:cubicBezTo>
                      <a:pt x="610156" y="455701"/>
                      <a:pt x="272194" y="953117"/>
                      <a:pt x="212222" y="1016617"/>
                    </a:cubicBezTo>
                    <a:cubicBezTo>
                      <a:pt x="152250" y="1080117"/>
                      <a:pt x="351922" y="658901"/>
                      <a:pt x="339222" y="720284"/>
                    </a:cubicBezTo>
                    <a:cubicBezTo>
                      <a:pt x="326522" y="781667"/>
                      <a:pt x="162833" y="1351756"/>
                      <a:pt x="136022" y="1384917"/>
                    </a:cubicBezTo>
                    <a:cubicBezTo>
                      <a:pt x="109211" y="1418078"/>
                      <a:pt x="167067" y="1031433"/>
                      <a:pt x="178356" y="919250"/>
                    </a:cubicBezTo>
                    <a:cubicBezTo>
                      <a:pt x="189645" y="807067"/>
                      <a:pt x="233389" y="663839"/>
                      <a:pt x="203756" y="711817"/>
                    </a:cubicBezTo>
                    <a:cubicBezTo>
                      <a:pt x="174123" y="759795"/>
                      <a:pt x="-11438" y="1239573"/>
                      <a:pt x="556" y="1207117"/>
                    </a:cubicBezTo>
                    <a:cubicBezTo>
                      <a:pt x="12550" y="1174662"/>
                      <a:pt x="220689" y="663134"/>
                      <a:pt x="275722" y="517084"/>
                    </a:cubicBezTo>
                    <a:cubicBezTo>
                      <a:pt x="330755" y="371034"/>
                      <a:pt x="351217" y="258145"/>
                      <a:pt x="330756" y="330817"/>
                    </a:cubicBezTo>
                    <a:cubicBezTo>
                      <a:pt x="310295" y="403489"/>
                      <a:pt x="171300" y="882562"/>
                      <a:pt x="152956" y="953117"/>
                    </a:cubicBezTo>
                    <a:cubicBezTo>
                      <a:pt x="134612" y="1023672"/>
                      <a:pt x="184000" y="838817"/>
                      <a:pt x="220689" y="754150"/>
                    </a:cubicBezTo>
                    <a:cubicBezTo>
                      <a:pt x="257378" y="669483"/>
                      <a:pt x="232684" y="570706"/>
                      <a:pt x="373089" y="445117"/>
                    </a:cubicBezTo>
                    <a:cubicBezTo>
                      <a:pt x="513494" y="319528"/>
                      <a:pt x="1067355" y="-16316"/>
                      <a:pt x="1063122" y="617"/>
                    </a:cubicBezTo>
                    <a:cubicBezTo>
                      <a:pt x="1058889" y="17550"/>
                      <a:pt x="402017" y="492389"/>
                      <a:pt x="347689" y="546717"/>
                    </a:cubicBezTo>
                    <a:cubicBezTo>
                      <a:pt x="293361" y="601045"/>
                      <a:pt x="687061" y="352689"/>
                      <a:pt x="745622" y="318117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3" name="フリーフォーム: 図形 222">
                <a:extLst>
                  <a:ext uri="{FF2B5EF4-FFF2-40B4-BE49-F238E27FC236}">
                    <a16:creationId xmlns:a16="http://schemas.microsoft.com/office/drawing/2014/main" id="{07EBB6DF-6D66-464A-B773-E6794BD4A429}"/>
                  </a:ext>
                </a:extLst>
              </p:cNvPr>
              <p:cNvSpPr/>
              <p:nvPr/>
            </p:nvSpPr>
            <p:spPr>
              <a:xfrm>
                <a:off x="5613301" y="4413241"/>
                <a:ext cx="453587" cy="485637"/>
              </a:xfrm>
              <a:custGeom>
                <a:avLst/>
                <a:gdLst>
                  <a:gd name="connsiteX0" fmla="*/ 362049 w 453587"/>
                  <a:gd name="connsiteY0" fmla="*/ 9 h 485637"/>
                  <a:gd name="connsiteX1" fmla="*/ 327124 w 453587"/>
                  <a:gd name="connsiteY1" fmla="*/ 206384 h 485637"/>
                  <a:gd name="connsiteX2" fmla="*/ 390624 w 453587"/>
                  <a:gd name="connsiteY2" fmla="*/ 85734 h 485637"/>
                  <a:gd name="connsiteX3" fmla="*/ 301724 w 453587"/>
                  <a:gd name="connsiteY3" fmla="*/ 231784 h 485637"/>
                  <a:gd name="connsiteX4" fmla="*/ 142974 w 453587"/>
                  <a:gd name="connsiteY4" fmla="*/ 419109 h 485637"/>
                  <a:gd name="connsiteX5" fmla="*/ 285849 w 453587"/>
                  <a:gd name="connsiteY5" fmla="*/ 276234 h 485637"/>
                  <a:gd name="connsiteX6" fmla="*/ 450949 w 453587"/>
                  <a:gd name="connsiteY6" fmla="*/ 152409 h 485637"/>
                  <a:gd name="connsiteX7" fmla="*/ 146149 w 453587"/>
                  <a:gd name="connsiteY7" fmla="*/ 390534 h 485637"/>
                  <a:gd name="connsiteX8" fmla="*/ 38199 w 453587"/>
                  <a:gd name="connsiteY8" fmla="*/ 479434 h 485637"/>
                  <a:gd name="connsiteX9" fmla="*/ 250924 w 453587"/>
                  <a:gd name="connsiteY9" fmla="*/ 234959 h 485637"/>
                  <a:gd name="connsiteX10" fmla="*/ 99 w 453587"/>
                  <a:gd name="connsiteY10" fmla="*/ 415934 h 485637"/>
                  <a:gd name="connsiteX11" fmla="*/ 222349 w 453587"/>
                  <a:gd name="connsiteY11" fmla="*/ 215909 h 485637"/>
                  <a:gd name="connsiteX12" fmla="*/ 362049 w 453587"/>
                  <a:gd name="connsiteY12" fmla="*/ 9 h 48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3587" h="485637">
                    <a:moveTo>
                      <a:pt x="362049" y="9"/>
                    </a:moveTo>
                    <a:cubicBezTo>
                      <a:pt x="379511" y="-1578"/>
                      <a:pt x="322361" y="192096"/>
                      <a:pt x="327124" y="206384"/>
                    </a:cubicBezTo>
                    <a:cubicBezTo>
                      <a:pt x="331887" y="220672"/>
                      <a:pt x="394857" y="81501"/>
                      <a:pt x="390624" y="85734"/>
                    </a:cubicBezTo>
                    <a:cubicBezTo>
                      <a:pt x="386391" y="89967"/>
                      <a:pt x="342999" y="176222"/>
                      <a:pt x="301724" y="231784"/>
                    </a:cubicBezTo>
                    <a:cubicBezTo>
                      <a:pt x="260449" y="287347"/>
                      <a:pt x="145620" y="411701"/>
                      <a:pt x="142974" y="419109"/>
                    </a:cubicBezTo>
                    <a:cubicBezTo>
                      <a:pt x="140328" y="426517"/>
                      <a:pt x="234520" y="320684"/>
                      <a:pt x="285849" y="276234"/>
                    </a:cubicBezTo>
                    <a:cubicBezTo>
                      <a:pt x="337178" y="231784"/>
                      <a:pt x="474232" y="133359"/>
                      <a:pt x="450949" y="152409"/>
                    </a:cubicBezTo>
                    <a:cubicBezTo>
                      <a:pt x="427666" y="171459"/>
                      <a:pt x="214941" y="336030"/>
                      <a:pt x="146149" y="390534"/>
                    </a:cubicBezTo>
                    <a:cubicBezTo>
                      <a:pt x="77357" y="445038"/>
                      <a:pt x="20737" y="505363"/>
                      <a:pt x="38199" y="479434"/>
                    </a:cubicBezTo>
                    <a:cubicBezTo>
                      <a:pt x="55661" y="453505"/>
                      <a:pt x="257274" y="245542"/>
                      <a:pt x="250924" y="234959"/>
                    </a:cubicBezTo>
                    <a:cubicBezTo>
                      <a:pt x="244574" y="224376"/>
                      <a:pt x="4861" y="419109"/>
                      <a:pt x="99" y="415934"/>
                    </a:cubicBezTo>
                    <a:cubicBezTo>
                      <a:pt x="-4663" y="412759"/>
                      <a:pt x="163612" y="282584"/>
                      <a:pt x="222349" y="215909"/>
                    </a:cubicBezTo>
                    <a:cubicBezTo>
                      <a:pt x="281086" y="149234"/>
                      <a:pt x="344587" y="1596"/>
                      <a:pt x="362049" y="9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4" name="フリーフォーム: 図形 223">
                <a:extLst>
                  <a:ext uri="{FF2B5EF4-FFF2-40B4-BE49-F238E27FC236}">
                    <a16:creationId xmlns:a16="http://schemas.microsoft.com/office/drawing/2014/main" id="{CEE71E76-B8AD-40D3-966A-7D862A3F9F58}"/>
                  </a:ext>
                </a:extLst>
              </p:cNvPr>
              <p:cNvSpPr/>
              <p:nvPr/>
            </p:nvSpPr>
            <p:spPr>
              <a:xfrm>
                <a:off x="2819935" y="3193001"/>
                <a:ext cx="662773" cy="373647"/>
              </a:xfrm>
              <a:custGeom>
                <a:avLst/>
                <a:gdLst>
                  <a:gd name="connsiteX0" fmla="*/ 659865 w 662773"/>
                  <a:gd name="connsiteY0" fmla="*/ 5282 h 373647"/>
                  <a:gd name="connsiteX1" fmla="*/ 117998 w 662773"/>
                  <a:gd name="connsiteY1" fmla="*/ 227532 h 373647"/>
                  <a:gd name="connsiteX2" fmla="*/ 359298 w 662773"/>
                  <a:gd name="connsiteY2" fmla="*/ 100532 h 373647"/>
                  <a:gd name="connsiteX3" fmla="*/ 1582 w 662773"/>
                  <a:gd name="connsiteY3" fmla="*/ 373582 h 373647"/>
                  <a:gd name="connsiteX4" fmla="*/ 232298 w 662773"/>
                  <a:gd name="connsiteY4" fmla="*/ 125932 h 373647"/>
                  <a:gd name="connsiteX5" fmla="*/ 329665 w 662773"/>
                  <a:gd name="connsiteY5" fmla="*/ 73016 h 373647"/>
                  <a:gd name="connsiteX6" fmla="*/ 659865 w 662773"/>
                  <a:gd name="connsiteY6" fmla="*/ 5282 h 373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2773" h="373647">
                    <a:moveTo>
                      <a:pt x="659865" y="5282"/>
                    </a:moveTo>
                    <a:cubicBezTo>
                      <a:pt x="624587" y="31035"/>
                      <a:pt x="168092" y="211657"/>
                      <a:pt x="117998" y="227532"/>
                    </a:cubicBezTo>
                    <a:cubicBezTo>
                      <a:pt x="67903" y="243407"/>
                      <a:pt x="378701" y="76190"/>
                      <a:pt x="359298" y="100532"/>
                    </a:cubicBezTo>
                    <a:cubicBezTo>
                      <a:pt x="339895" y="124874"/>
                      <a:pt x="22749" y="369349"/>
                      <a:pt x="1582" y="373582"/>
                    </a:cubicBezTo>
                    <a:cubicBezTo>
                      <a:pt x="-19585" y="377815"/>
                      <a:pt x="177618" y="176026"/>
                      <a:pt x="232298" y="125932"/>
                    </a:cubicBezTo>
                    <a:cubicBezTo>
                      <a:pt x="286978" y="75838"/>
                      <a:pt x="260168" y="90655"/>
                      <a:pt x="329665" y="73016"/>
                    </a:cubicBezTo>
                    <a:cubicBezTo>
                      <a:pt x="399162" y="55377"/>
                      <a:pt x="695143" y="-20471"/>
                      <a:pt x="659865" y="5282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" name="フリーフォーム: 図形 224">
                <a:extLst>
                  <a:ext uri="{FF2B5EF4-FFF2-40B4-BE49-F238E27FC236}">
                    <a16:creationId xmlns:a16="http://schemas.microsoft.com/office/drawing/2014/main" id="{4E7C379B-D304-4A9C-861B-A2B414BC8DE3}"/>
                  </a:ext>
                </a:extLst>
              </p:cNvPr>
              <p:cNvSpPr/>
              <p:nvPr/>
            </p:nvSpPr>
            <p:spPr>
              <a:xfrm>
                <a:off x="3258672" y="3355141"/>
                <a:ext cx="355929" cy="1128754"/>
              </a:xfrm>
              <a:custGeom>
                <a:avLst/>
                <a:gdLst>
                  <a:gd name="connsiteX0" fmla="*/ 354478 w 355929"/>
                  <a:gd name="connsiteY0" fmla="*/ 1892 h 1128754"/>
                  <a:gd name="connsiteX1" fmla="*/ 324845 w 355929"/>
                  <a:gd name="connsiteY1" fmla="*/ 245309 h 1128754"/>
                  <a:gd name="connsiteX2" fmla="*/ 312145 w 355929"/>
                  <a:gd name="connsiteY2" fmla="*/ 177576 h 1128754"/>
                  <a:gd name="connsiteX3" fmla="*/ 250761 w 355929"/>
                  <a:gd name="connsiteY3" fmla="*/ 349026 h 1128754"/>
                  <a:gd name="connsiteX4" fmla="*/ 212661 w 355929"/>
                  <a:gd name="connsiteY4" fmla="*/ 706742 h 1128754"/>
                  <a:gd name="connsiteX5" fmla="*/ 225361 w 355929"/>
                  <a:gd name="connsiteY5" fmla="*/ 423109 h 1128754"/>
                  <a:gd name="connsiteX6" fmla="*/ 193611 w 355929"/>
                  <a:gd name="connsiteY6" fmla="*/ 154292 h 1128754"/>
                  <a:gd name="connsiteX7" fmla="*/ 127995 w 355929"/>
                  <a:gd name="connsiteY7" fmla="*/ 329976 h 1128754"/>
                  <a:gd name="connsiteX8" fmla="*/ 68728 w 355929"/>
                  <a:gd name="connsiteY8" fmla="*/ 503542 h 1128754"/>
                  <a:gd name="connsiteX9" fmla="*/ 100478 w 355929"/>
                  <a:gd name="connsiteY9" fmla="*/ 882426 h 1128754"/>
                  <a:gd name="connsiteX10" fmla="*/ 995 w 355929"/>
                  <a:gd name="connsiteY10" fmla="*/ 497192 h 1128754"/>
                  <a:gd name="connsiteX11" fmla="*/ 172445 w 355929"/>
                  <a:gd name="connsiteY11" fmla="*/ 1030592 h 1128754"/>
                  <a:gd name="connsiteX12" fmla="*/ 204195 w 355929"/>
                  <a:gd name="connsiteY12" fmla="*/ 1121609 h 1128754"/>
                  <a:gd name="connsiteX13" fmla="*/ 155511 w 355929"/>
                  <a:gd name="connsiteY13" fmla="*/ 935342 h 1128754"/>
                  <a:gd name="connsiteX14" fmla="*/ 178795 w 355929"/>
                  <a:gd name="connsiteY14" fmla="*/ 761776 h 1128754"/>
                  <a:gd name="connsiteX15" fmla="*/ 240178 w 355929"/>
                  <a:gd name="connsiteY15" fmla="*/ 304576 h 1128754"/>
                  <a:gd name="connsiteX16" fmla="*/ 161861 w 355929"/>
                  <a:gd name="connsiteY16" fmla="*/ 679226 h 1128754"/>
                  <a:gd name="connsiteX17" fmla="*/ 134345 w 355929"/>
                  <a:gd name="connsiteY17" fmla="*/ 427342 h 1128754"/>
                  <a:gd name="connsiteX18" fmla="*/ 172445 w 355929"/>
                  <a:gd name="connsiteY18" fmla="*/ 215676 h 1128754"/>
                  <a:gd name="connsiteX19" fmla="*/ 274045 w 355929"/>
                  <a:gd name="connsiteY19" fmla="*/ 135242 h 1128754"/>
                  <a:gd name="connsiteX20" fmla="*/ 354478 w 355929"/>
                  <a:gd name="connsiteY20" fmla="*/ 1892 h 1128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5929" h="1128754">
                    <a:moveTo>
                      <a:pt x="354478" y="1892"/>
                    </a:moveTo>
                    <a:cubicBezTo>
                      <a:pt x="362945" y="20236"/>
                      <a:pt x="331900" y="216028"/>
                      <a:pt x="324845" y="245309"/>
                    </a:cubicBezTo>
                    <a:cubicBezTo>
                      <a:pt x="317790" y="274590"/>
                      <a:pt x="324492" y="160290"/>
                      <a:pt x="312145" y="177576"/>
                    </a:cubicBezTo>
                    <a:cubicBezTo>
                      <a:pt x="299798" y="194862"/>
                      <a:pt x="267342" y="260832"/>
                      <a:pt x="250761" y="349026"/>
                    </a:cubicBezTo>
                    <a:cubicBezTo>
                      <a:pt x="234180" y="437220"/>
                      <a:pt x="216894" y="694395"/>
                      <a:pt x="212661" y="706742"/>
                    </a:cubicBezTo>
                    <a:cubicBezTo>
                      <a:pt x="208428" y="719089"/>
                      <a:pt x="228536" y="515184"/>
                      <a:pt x="225361" y="423109"/>
                    </a:cubicBezTo>
                    <a:cubicBezTo>
                      <a:pt x="222186" y="331034"/>
                      <a:pt x="209839" y="169814"/>
                      <a:pt x="193611" y="154292"/>
                    </a:cubicBezTo>
                    <a:cubicBezTo>
                      <a:pt x="177383" y="138770"/>
                      <a:pt x="148809" y="271768"/>
                      <a:pt x="127995" y="329976"/>
                    </a:cubicBezTo>
                    <a:cubicBezTo>
                      <a:pt x="107181" y="388184"/>
                      <a:pt x="73314" y="411467"/>
                      <a:pt x="68728" y="503542"/>
                    </a:cubicBezTo>
                    <a:cubicBezTo>
                      <a:pt x="64142" y="595617"/>
                      <a:pt x="111767" y="883484"/>
                      <a:pt x="100478" y="882426"/>
                    </a:cubicBezTo>
                    <a:cubicBezTo>
                      <a:pt x="89189" y="881368"/>
                      <a:pt x="-11000" y="472498"/>
                      <a:pt x="995" y="497192"/>
                    </a:cubicBezTo>
                    <a:cubicBezTo>
                      <a:pt x="12989" y="521886"/>
                      <a:pt x="138578" y="926523"/>
                      <a:pt x="172445" y="1030592"/>
                    </a:cubicBezTo>
                    <a:cubicBezTo>
                      <a:pt x="206312" y="1134661"/>
                      <a:pt x="207017" y="1137484"/>
                      <a:pt x="204195" y="1121609"/>
                    </a:cubicBezTo>
                    <a:cubicBezTo>
                      <a:pt x="201373" y="1105734"/>
                      <a:pt x="159744" y="995314"/>
                      <a:pt x="155511" y="935342"/>
                    </a:cubicBezTo>
                    <a:cubicBezTo>
                      <a:pt x="151278" y="875370"/>
                      <a:pt x="164684" y="866904"/>
                      <a:pt x="178795" y="761776"/>
                    </a:cubicBezTo>
                    <a:cubicBezTo>
                      <a:pt x="192906" y="656648"/>
                      <a:pt x="243000" y="318334"/>
                      <a:pt x="240178" y="304576"/>
                    </a:cubicBezTo>
                    <a:cubicBezTo>
                      <a:pt x="237356" y="290818"/>
                      <a:pt x="179500" y="658765"/>
                      <a:pt x="161861" y="679226"/>
                    </a:cubicBezTo>
                    <a:cubicBezTo>
                      <a:pt x="144222" y="699687"/>
                      <a:pt x="132581" y="504600"/>
                      <a:pt x="134345" y="427342"/>
                    </a:cubicBezTo>
                    <a:cubicBezTo>
                      <a:pt x="136109" y="350084"/>
                      <a:pt x="149162" y="264359"/>
                      <a:pt x="172445" y="215676"/>
                    </a:cubicBezTo>
                    <a:cubicBezTo>
                      <a:pt x="195728" y="166993"/>
                      <a:pt x="244765" y="166639"/>
                      <a:pt x="274045" y="135242"/>
                    </a:cubicBezTo>
                    <a:cubicBezTo>
                      <a:pt x="303325" y="103845"/>
                      <a:pt x="346011" y="-16452"/>
                      <a:pt x="354478" y="1892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6" name="フリーフォーム: 図形 225">
                <a:extLst>
                  <a:ext uri="{FF2B5EF4-FFF2-40B4-BE49-F238E27FC236}">
                    <a16:creationId xmlns:a16="http://schemas.microsoft.com/office/drawing/2014/main" id="{4E276457-1BFC-4D98-AA0A-C6A2B6E25EDF}"/>
                  </a:ext>
                </a:extLst>
              </p:cNvPr>
              <p:cNvSpPr/>
              <p:nvPr/>
            </p:nvSpPr>
            <p:spPr>
              <a:xfrm>
                <a:off x="3071772" y="3863854"/>
                <a:ext cx="478430" cy="1261964"/>
              </a:xfrm>
              <a:custGeom>
                <a:avLst/>
                <a:gdLst>
                  <a:gd name="connsiteX0" fmla="*/ 48195 w 478430"/>
                  <a:gd name="connsiteY0" fmla="*/ 162046 h 1261964"/>
                  <a:gd name="connsiteX1" fmla="*/ 278911 w 478430"/>
                  <a:gd name="connsiteY1" fmla="*/ 701796 h 1261964"/>
                  <a:gd name="connsiteX2" fmla="*/ 177311 w 478430"/>
                  <a:gd name="connsiteY2" fmla="*/ 443563 h 1261964"/>
                  <a:gd name="connsiteX3" fmla="*/ 359345 w 478430"/>
                  <a:gd name="connsiteY3" fmla="*/ 642529 h 1261964"/>
                  <a:gd name="connsiteX4" fmla="*/ 359345 w 478430"/>
                  <a:gd name="connsiteY4" fmla="*/ 392763 h 1261964"/>
                  <a:gd name="connsiteX5" fmla="*/ 473645 w 478430"/>
                  <a:gd name="connsiteY5" fmla="*/ 1222496 h 1261964"/>
                  <a:gd name="connsiteX6" fmla="*/ 456711 w 478430"/>
                  <a:gd name="connsiteY6" fmla="*/ 1137829 h 1261964"/>
                  <a:gd name="connsiteX7" fmla="*/ 454595 w 478430"/>
                  <a:gd name="connsiteY7" fmla="*/ 1220379 h 1261964"/>
                  <a:gd name="connsiteX8" fmla="*/ 372045 w 478430"/>
                  <a:gd name="connsiteY8" fmla="*/ 1116663 h 1261964"/>
                  <a:gd name="connsiteX9" fmla="*/ 238695 w 478430"/>
                  <a:gd name="connsiteY9" fmla="*/ 843613 h 1261964"/>
                  <a:gd name="connsiteX10" fmla="*/ 39728 w 478430"/>
                  <a:gd name="connsiteY10" fmla="*/ 411813 h 1261964"/>
                  <a:gd name="connsiteX11" fmla="*/ 382628 w 478430"/>
                  <a:gd name="connsiteY11" fmla="*/ 1175929 h 1261964"/>
                  <a:gd name="connsiteX12" fmla="*/ 225995 w 478430"/>
                  <a:gd name="connsiteY12" fmla="*/ 1010829 h 1261964"/>
                  <a:gd name="connsiteX13" fmla="*/ 122278 w 478430"/>
                  <a:gd name="connsiteY13" fmla="*/ 744129 h 1261964"/>
                  <a:gd name="connsiteX14" fmla="*/ 71478 w 478430"/>
                  <a:gd name="connsiteY14" fmla="*/ 462613 h 1261964"/>
                  <a:gd name="connsiteX15" fmla="*/ 1628 w 478430"/>
                  <a:gd name="connsiteY15" fmla="*/ 15996 h 1261964"/>
                  <a:gd name="connsiteX16" fmla="*/ 48195 w 478430"/>
                  <a:gd name="connsiteY16" fmla="*/ 162046 h 1261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8430" h="1261964">
                    <a:moveTo>
                      <a:pt x="48195" y="162046"/>
                    </a:moveTo>
                    <a:cubicBezTo>
                      <a:pt x="94409" y="276346"/>
                      <a:pt x="257392" y="654877"/>
                      <a:pt x="278911" y="701796"/>
                    </a:cubicBezTo>
                    <a:cubicBezTo>
                      <a:pt x="300430" y="748715"/>
                      <a:pt x="163905" y="453441"/>
                      <a:pt x="177311" y="443563"/>
                    </a:cubicBezTo>
                    <a:cubicBezTo>
                      <a:pt x="190717" y="433685"/>
                      <a:pt x="329006" y="650996"/>
                      <a:pt x="359345" y="642529"/>
                    </a:cubicBezTo>
                    <a:cubicBezTo>
                      <a:pt x="389684" y="634062"/>
                      <a:pt x="340295" y="296102"/>
                      <a:pt x="359345" y="392763"/>
                    </a:cubicBezTo>
                    <a:cubicBezTo>
                      <a:pt x="378395" y="489424"/>
                      <a:pt x="457417" y="1098318"/>
                      <a:pt x="473645" y="1222496"/>
                    </a:cubicBezTo>
                    <a:cubicBezTo>
                      <a:pt x="489873" y="1346674"/>
                      <a:pt x="459886" y="1138182"/>
                      <a:pt x="456711" y="1137829"/>
                    </a:cubicBezTo>
                    <a:cubicBezTo>
                      <a:pt x="453536" y="1137476"/>
                      <a:pt x="468706" y="1223907"/>
                      <a:pt x="454595" y="1220379"/>
                    </a:cubicBezTo>
                    <a:cubicBezTo>
                      <a:pt x="440484" y="1216851"/>
                      <a:pt x="408028" y="1179457"/>
                      <a:pt x="372045" y="1116663"/>
                    </a:cubicBezTo>
                    <a:cubicBezTo>
                      <a:pt x="336062" y="1053869"/>
                      <a:pt x="294081" y="961088"/>
                      <a:pt x="238695" y="843613"/>
                    </a:cubicBezTo>
                    <a:cubicBezTo>
                      <a:pt x="183309" y="726138"/>
                      <a:pt x="15739" y="356427"/>
                      <a:pt x="39728" y="411813"/>
                    </a:cubicBezTo>
                    <a:cubicBezTo>
                      <a:pt x="63717" y="467199"/>
                      <a:pt x="351583" y="1076093"/>
                      <a:pt x="382628" y="1175929"/>
                    </a:cubicBezTo>
                    <a:cubicBezTo>
                      <a:pt x="413673" y="1275765"/>
                      <a:pt x="269387" y="1082796"/>
                      <a:pt x="225995" y="1010829"/>
                    </a:cubicBezTo>
                    <a:cubicBezTo>
                      <a:pt x="182603" y="938862"/>
                      <a:pt x="148031" y="835498"/>
                      <a:pt x="122278" y="744129"/>
                    </a:cubicBezTo>
                    <a:cubicBezTo>
                      <a:pt x="96525" y="652760"/>
                      <a:pt x="91586" y="583968"/>
                      <a:pt x="71478" y="462613"/>
                    </a:cubicBezTo>
                    <a:cubicBezTo>
                      <a:pt x="51370" y="341258"/>
                      <a:pt x="6920" y="68560"/>
                      <a:pt x="1628" y="15996"/>
                    </a:cubicBezTo>
                    <a:cubicBezTo>
                      <a:pt x="-3664" y="-36568"/>
                      <a:pt x="1981" y="47746"/>
                      <a:pt x="48195" y="162046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" name="フリーフォーム: 図形 226">
                <a:extLst>
                  <a:ext uri="{FF2B5EF4-FFF2-40B4-BE49-F238E27FC236}">
                    <a16:creationId xmlns:a16="http://schemas.microsoft.com/office/drawing/2014/main" id="{35E3A0AE-0FE8-4BA8-8CD6-1CE97C20C94C}"/>
                  </a:ext>
                </a:extLst>
              </p:cNvPr>
              <p:cNvSpPr/>
              <p:nvPr/>
            </p:nvSpPr>
            <p:spPr>
              <a:xfrm>
                <a:off x="3071725" y="3834325"/>
                <a:ext cx="499111" cy="1577222"/>
              </a:xfrm>
              <a:custGeom>
                <a:avLst/>
                <a:gdLst>
                  <a:gd name="connsiteX0" fmla="*/ 360450 w 499111"/>
                  <a:gd name="connsiteY0" fmla="*/ 417000 h 1577222"/>
                  <a:gd name="connsiteX1" fmla="*/ 363625 w 499111"/>
                  <a:gd name="connsiteY1" fmla="*/ 496375 h 1577222"/>
                  <a:gd name="connsiteX2" fmla="*/ 493800 w 499111"/>
                  <a:gd name="connsiteY2" fmla="*/ 1515550 h 1577222"/>
                  <a:gd name="connsiteX3" fmla="*/ 436650 w 499111"/>
                  <a:gd name="connsiteY3" fmla="*/ 1375850 h 1577222"/>
                  <a:gd name="connsiteX4" fmla="*/ 106450 w 499111"/>
                  <a:gd name="connsiteY4" fmla="*/ 651950 h 1577222"/>
                  <a:gd name="connsiteX5" fmla="*/ 290600 w 499111"/>
                  <a:gd name="connsiteY5" fmla="*/ 1093275 h 1577222"/>
                  <a:gd name="connsiteX6" fmla="*/ 115975 w 499111"/>
                  <a:gd name="connsiteY6" fmla="*/ 613850 h 1577222"/>
                  <a:gd name="connsiteX7" fmla="*/ 1675 w 499111"/>
                  <a:gd name="connsiteY7" fmla="*/ 1075 h 1577222"/>
                  <a:gd name="connsiteX8" fmla="*/ 201700 w 499111"/>
                  <a:gd name="connsiteY8" fmla="*/ 467800 h 1577222"/>
                  <a:gd name="connsiteX9" fmla="*/ 296950 w 499111"/>
                  <a:gd name="connsiteY9" fmla="*/ 572575 h 1577222"/>
                  <a:gd name="connsiteX10" fmla="*/ 233450 w 499111"/>
                  <a:gd name="connsiteY10" fmla="*/ 369375 h 1577222"/>
                  <a:gd name="connsiteX11" fmla="*/ 357275 w 499111"/>
                  <a:gd name="connsiteY11" fmla="*/ 740850 h 1577222"/>
                  <a:gd name="connsiteX12" fmla="*/ 366800 w 499111"/>
                  <a:gd name="connsiteY12" fmla="*/ 969450 h 1577222"/>
                  <a:gd name="connsiteX13" fmla="*/ 357275 w 499111"/>
                  <a:gd name="connsiteY13" fmla="*/ 759900 h 1577222"/>
                  <a:gd name="connsiteX14" fmla="*/ 360450 w 499111"/>
                  <a:gd name="connsiteY14" fmla="*/ 417000 h 1577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9111" h="1577222">
                    <a:moveTo>
                      <a:pt x="360450" y="417000"/>
                    </a:moveTo>
                    <a:cubicBezTo>
                      <a:pt x="361508" y="373079"/>
                      <a:pt x="341400" y="313283"/>
                      <a:pt x="363625" y="496375"/>
                    </a:cubicBezTo>
                    <a:cubicBezTo>
                      <a:pt x="385850" y="679467"/>
                      <a:pt x="481629" y="1368971"/>
                      <a:pt x="493800" y="1515550"/>
                    </a:cubicBezTo>
                    <a:cubicBezTo>
                      <a:pt x="505971" y="1662129"/>
                      <a:pt x="501208" y="1519783"/>
                      <a:pt x="436650" y="1375850"/>
                    </a:cubicBezTo>
                    <a:cubicBezTo>
                      <a:pt x="372092" y="1231917"/>
                      <a:pt x="130792" y="699046"/>
                      <a:pt x="106450" y="651950"/>
                    </a:cubicBezTo>
                    <a:cubicBezTo>
                      <a:pt x="82108" y="604854"/>
                      <a:pt x="289012" y="1099625"/>
                      <a:pt x="290600" y="1093275"/>
                    </a:cubicBezTo>
                    <a:cubicBezTo>
                      <a:pt x="292187" y="1086925"/>
                      <a:pt x="164129" y="795883"/>
                      <a:pt x="115975" y="613850"/>
                    </a:cubicBezTo>
                    <a:cubicBezTo>
                      <a:pt x="67821" y="431817"/>
                      <a:pt x="-12612" y="25417"/>
                      <a:pt x="1675" y="1075"/>
                    </a:cubicBezTo>
                    <a:cubicBezTo>
                      <a:pt x="15962" y="-23267"/>
                      <a:pt x="152488" y="372550"/>
                      <a:pt x="201700" y="467800"/>
                    </a:cubicBezTo>
                    <a:cubicBezTo>
                      <a:pt x="250912" y="563050"/>
                      <a:pt x="291658" y="588979"/>
                      <a:pt x="296950" y="572575"/>
                    </a:cubicBezTo>
                    <a:cubicBezTo>
                      <a:pt x="302242" y="556171"/>
                      <a:pt x="223396" y="341329"/>
                      <a:pt x="233450" y="369375"/>
                    </a:cubicBezTo>
                    <a:cubicBezTo>
                      <a:pt x="243504" y="397421"/>
                      <a:pt x="335050" y="640838"/>
                      <a:pt x="357275" y="740850"/>
                    </a:cubicBezTo>
                    <a:cubicBezTo>
                      <a:pt x="379500" y="840862"/>
                      <a:pt x="366800" y="966275"/>
                      <a:pt x="366800" y="969450"/>
                    </a:cubicBezTo>
                    <a:cubicBezTo>
                      <a:pt x="366800" y="972625"/>
                      <a:pt x="359392" y="855150"/>
                      <a:pt x="357275" y="759900"/>
                    </a:cubicBezTo>
                    <a:cubicBezTo>
                      <a:pt x="355158" y="664650"/>
                      <a:pt x="359392" y="460921"/>
                      <a:pt x="360450" y="417000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8" name="フリーフォーム: 図形 227">
                <a:extLst>
                  <a:ext uri="{FF2B5EF4-FFF2-40B4-BE49-F238E27FC236}">
                    <a16:creationId xmlns:a16="http://schemas.microsoft.com/office/drawing/2014/main" id="{1DEFD74D-538A-4DAD-8BEF-408E1BC79E6E}"/>
                  </a:ext>
                </a:extLst>
              </p:cNvPr>
              <p:cNvSpPr/>
              <p:nvPr/>
            </p:nvSpPr>
            <p:spPr>
              <a:xfrm>
                <a:off x="4017697" y="3298786"/>
                <a:ext cx="444701" cy="2032162"/>
              </a:xfrm>
              <a:custGeom>
                <a:avLst/>
                <a:gdLst>
                  <a:gd name="connsiteX0" fmla="*/ 117423 w 444701"/>
                  <a:gd name="connsiteY0" fmla="*/ 465494 h 2032162"/>
                  <a:gd name="connsiteX1" fmla="*/ 437463 w 444701"/>
                  <a:gd name="connsiteY1" fmla="*/ 1034454 h 2032162"/>
                  <a:gd name="connsiteX2" fmla="*/ 346023 w 444701"/>
                  <a:gd name="connsiteY2" fmla="*/ 800774 h 2032162"/>
                  <a:gd name="connsiteX3" fmla="*/ 406983 w 444701"/>
                  <a:gd name="connsiteY3" fmla="*/ 988734 h 2032162"/>
                  <a:gd name="connsiteX4" fmla="*/ 320623 w 444701"/>
                  <a:gd name="connsiteY4" fmla="*/ 1633894 h 2032162"/>
                  <a:gd name="connsiteX5" fmla="*/ 366343 w 444701"/>
                  <a:gd name="connsiteY5" fmla="*/ 1141134 h 2032162"/>
                  <a:gd name="connsiteX6" fmla="*/ 259663 w 444701"/>
                  <a:gd name="connsiteY6" fmla="*/ 1765974 h 2032162"/>
                  <a:gd name="connsiteX7" fmla="*/ 274903 w 444701"/>
                  <a:gd name="connsiteY7" fmla="*/ 1136054 h 2032162"/>
                  <a:gd name="connsiteX8" fmla="*/ 208863 w 444701"/>
                  <a:gd name="connsiteY8" fmla="*/ 2025054 h 2032162"/>
                  <a:gd name="connsiteX9" fmla="*/ 259663 w 444701"/>
                  <a:gd name="connsiteY9" fmla="*/ 1517054 h 2032162"/>
                  <a:gd name="connsiteX10" fmla="*/ 224103 w 444701"/>
                  <a:gd name="connsiteY10" fmla="*/ 861734 h 2032162"/>
                  <a:gd name="connsiteX11" fmla="*/ 320623 w 444701"/>
                  <a:gd name="connsiteY11" fmla="*/ 1151294 h 2032162"/>
                  <a:gd name="connsiteX12" fmla="*/ 137743 w 444701"/>
                  <a:gd name="connsiteY12" fmla="*/ 821094 h 2032162"/>
                  <a:gd name="connsiteX13" fmla="*/ 56463 w 444701"/>
                  <a:gd name="connsiteY13" fmla="*/ 1400214 h 2032162"/>
                  <a:gd name="connsiteX14" fmla="*/ 71703 w 444701"/>
                  <a:gd name="connsiteY14" fmla="*/ 983654 h 2032162"/>
                  <a:gd name="connsiteX15" fmla="*/ 583 w 444701"/>
                  <a:gd name="connsiteY15" fmla="*/ 495974 h 2032162"/>
                  <a:gd name="connsiteX16" fmla="*/ 117423 w 444701"/>
                  <a:gd name="connsiteY16" fmla="*/ 3214 h 2032162"/>
                  <a:gd name="connsiteX17" fmla="*/ 46303 w 444701"/>
                  <a:gd name="connsiteY17" fmla="*/ 744894 h 2032162"/>
                  <a:gd name="connsiteX18" fmla="*/ 117423 w 444701"/>
                  <a:gd name="connsiteY18" fmla="*/ 465494 h 2032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4701" h="2032162">
                    <a:moveTo>
                      <a:pt x="117423" y="465494"/>
                    </a:moveTo>
                    <a:cubicBezTo>
                      <a:pt x="182616" y="513754"/>
                      <a:pt x="399363" y="978574"/>
                      <a:pt x="437463" y="1034454"/>
                    </a:cubicBezTo>
                    <a:cubicBezTo>
                      <a:pt x="475563" y="1090334"/>
                      <a:pt x="351103" y="808394"/>
                      <a:pt x="346023" y="800774"/>
                    </a:cubicBezTo>
                    <a:cubicBezTo>
                      <a:pt x="340943" y="793154"/>
                      <a:pt x="411216" y="849881"/>
                      <a:pt x="406983" y="988734"/>
                    </a:cubicBezTo>
                    <a:cubicBezTo>
                      <a:pt x="402750" y="1127587"/>
                      <a:pt x="327396" y="1608494"/>
                      <a:pt x="320623" y="1633894"/>
                    </a:cubicBezTo>
                    <a:cubicBezTo>
                      <a:pt x="313850" y="1659294"/>
                      <a:pt x="376503" y="1119121"/>
                      <a:pt x="366343" y="1141134"/>
                    </a:cubicBezTo>
                    <a:cubicBezTo>
                      <a:pt x="356183" y="1163147"/>
                      <a:pt x="274903" y="1766821"/>
                      <a:pt x="259663" y="1765974"/>
                    </a:cubicBezTo>
                    <a:cubicBezTo>
                      <a:pt x="244423" y="1765127"/>
                      <a:pt x="283370" y="1092874"/>
                      <a:pt x="274903" y="1136054"/>
                    </a:cubicBezTo>
                    <a:cubicBezTo>
                      <a:pt x="266436" y="1179234"/>
                      <a:pt x="211403" y="1961554"/>
                      <a:pt x="208863" y="2025054"/>
                    </a:cubicBezTo>
                    <a:cubicBezTo>
                      <a:pt x="206323" y="2088554"/>
                      <a:pt x="257123" y="1710941"/>
                      <a:pt x="259663" y="1517054"/>
                    </a:cubicBezTo>
                    <a:cubicBezTo>
                      <a:pt x="262203" y="1323167"/>
                      <a:pt x="213943" y="922694"/>
                      <a:pt x="224103" y="861734"/>
                    </a:cubicBezTo>
                    <a:cubicBezTo>
                      <a:pt x="234263" y="800774"/>
                      <a:pt x="335016" y="1158067"/>
                      <a:pt x="320623" y="1151294"/>
                    </a:cubicBezTo>
                    <a:cubicBezTo>
                      <a:pt x="306230" y="1144521"/>
                      <a:pt x="181770" y="779607"/>
                      <a:pt x="137743" y="821094"/>
                    </a:cubicBezTo>
                    <a:cubicBezTo>
                      <a:pt x="93716" y="862581"/>
                      <a:pt x="67470" y="1373121"/>
                      <a:pt x="56463" y="1400214"/>
                    </a:cubicBezTo>
                    <a:cubicBezTo>
                      <a:pt x="45456" y="1427307"/>
                      <a:pt x="81016" y="1134361"/>
                      <a:pt x="71703" y="983654"/>
                    </a:cubicBezTo>
                    <a:cubicBezTo>
                      <a:pt x="62390" y="832947"/>
                      <a:pt x="-7037" y="659381"/>
                      <a:pt x="583" y="495974"/>
                    </a:cubicBezTo>
                    <a:cubicBezTo>
                      <a:pt x="8203" y="332567"/>
                      <a:pt x="109803" y="-38273"/>
                      <a:pt x="117423" y="3214"/>
                    </a:cubicBezTo>
                    <a:cubicBezTo>
                      <a:pt x="125043" y="44701"/>
                      <a:pt x="51383" y="663614"/>
                      <a:pt x="46303" y="744894"/>
                    </a:cubicBezTo>
                    <a:cubicBezTo>
                      <a:pt x="41223" y="826174"/>
                      <a:pt x="52230" y="417234"/>
                      <a:pt x="117423" y="465494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" name="フリーフォーム: 図形 228">
                <a:extLst>
                  <a:ext uri="{FF2B5EF4-FFF2-40B4-BE49-F238E27FC236}">
                    <a16:creationId xmlns:a16="http://schemas.microsoft.com/office/drawing/2014/main" id="{63047FCA-8B69-42B0-B4EE-5B7C815D1248}"/>
                  </a:ext>
                </a:extLst>
              </p:cNvPr>
              <p:cNvSpPr/>
              <p:nvPr/>
            </p:nvSpPr>
            <p:spPr>
              <a:xfrm>
                <a:off x="7092905" y="5088928"/>
                <a:ext cx="644958" cy="1279313"/>
              </a:xfrm>
              <a:custGeom>
                <a:avLst/>
                <a:gdLst>
                  <a:gd name="connsiteX0" fmla="*/ 184195 w 644958"/>
                  <a:gd name="connsiteY0" fmla="*/ 597 h 1279313"/>
                  <a:gd name="connsiteX1" fmla="*/ 28620 w 644958"/>
                  <a:gd name="connsiteY1" fmla="*/ 229197 h 1279313"/>
                  <a:gd name="connsiteX2" fmla="*/ 50845 w 644958"/>
                  <a:gd name="connsiteY2" fmla="*/ 187922 h 1279313"/>
                  <a:gd name="connsiteX3" fmla="*/ 12745 w 644958"/>
                  <a:gd name="connsiteY3" fmla="*/ 308572 h 1279313"/>
                  <a:gd name="connsiteX4" fmla="*/ 44495 w 644958"/>
                  <a:gd name="connsiteY4" fmla="*/ 581622 h 1279313"/>
                  <a:gd name="connsiteX5" fmla="*/ 44495 w 644958"/>
                  <a:gd name="connsiteY5" fmla="*/ 457797 h 1279313"/>
                  <a:gd name="connsiteX6" fmla="*/ 66720 w 644958"/>
                  <a:gd name="connsiteY6" fmla="*/ 918172 h 1279313"/>
                  <a:gd name="connsiteX7" fmla="*/ 45 w 644958"/>
                  <a:gd name="connsiteY7" fmla="*/ 1267422 h 1279313"/>
                  <a:gd name="connsiteX8" fmla="*/ 60370 w 644958"/>
                  <a:gd name="connsiteY8" fmla="*/ 1181697 h 1279313"/>
                  <a:gd name="connsiteX9" fmla="*/ 263570 w 644958"/>
                  <a:gd name="connsiteY9" fmla="*/ 1022947 h 1279313"/>
                  <a:gd name="connsiteX10" fmla="*/ 273095 w 644958"/>
                  <a:gd name="connsiteY10" fmla="*/ 756247 h 1279313"/>
                  <a:gd name="connsiteX11" fmla="*/ 298495 w 644958"/>
                  <a:gd name="connsiteY11" fmla="*/ 1073747 h 1279313"/>
                  <a:gd name="connsiteX12" fmla="*/ 482645 w 644958"/>
                  <a:gd name="connsiteY12" fmla="*/ 1095972 h 1279313"/>
                  <a:gd name="connsiteX13" fmla="*/ 638220 w 644958"/>
                  <a:gd name="connsiteY13" fmla="*/ 1026122 h 1279313"/>
                  <a:gd name="connsiteX14" fmla="*/ 250870 w 644958"/>
                  <a:gd name="connsiteY14" fmla="*/ 1124547 h 1279313"/>
                  <a:gd name="connsiteX15" fmla="*/ 390570 w 644958"/>
                  <a:gd name="connsiteY15" fmla="*/ 746722 h 1279313"/>
                  <a:gd name="connsiteX16" fmla="*/ 298495 w 644958"/>
                  <a:gd name="connsiteY16" fmla="*/ 260947 h 1279313"/>
                  <a:gd name="connsiteX17" fmla="*/ 292145 w 644958"/>
                  <a:gd name="connsiteY17" fmla="*/ 499072 h 1279313"/>
                  <a:gd name="connsiteX18" fmla="*/ 269920 w 644958"/>
                  <a:gd name="connsiteY18" fmla="*/ 864197 h 1279313"/>
                  <a:gd name="connsiteX19" fmla="*/ 79420 w 644958"/>
                  <a:gd name="connsiteY19" fmla="*/ 1108672 h 1279313"/>
                  <a:gd name="connsiteX20" fmla="*/ 25445 w 644958"/>
                  <a:gd name="connsiteY20" fmla="*/ 1051522 h 1279313"/>
                  <a:gd name="connsiteX21" fmla="*/ 54020 w 644958"/>
                  <a:gd name="connsiteY21" fmla="*/ 765772 h 1279313"/>
                  <a:gd name="connsiteX22" fmla="*/ 79420 w 644958"/>
                  <a:gd name="connsiteY22" fmla="*/ 429222 h 1279313"/>
                  <a:gd name="connsiteX23" fmla="*/ 181020 w 644958"/>
                  <a:gd name="connsiteY23" fmla="*/ 187922 h 1279313"/>
                  <a:gd name="connsiteX24" fmla="*/ 57195 w 644958"/>
                  <a:gd name="connsiteY24" fmla="*/ 502247 h 1279313"/>
                  <a:gd name="connsiteX25" fmla="*/ 60370 w 644958"/>
                  <a:gd name="connsiteY25" fmla="*/ 308572 h 1279313"/>
                  <a:gd name="connsiteX26" fmla="*/ 184195 w 644958"/>
                  <a:gd name="connsiteY26" fmla="*/ 597 h 127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44958" h="1279313">
                    <a:moveTo>
                      <a:pt x="184195" y="597"/>
                    </a:moveTo>
                    <a:cubicBezTo>
                      <a:pt x="178903" y="-12632"/>
                      <a:pt x="50845" y="197976"/>
                      <a:pt x="28620" y="229197"/>
                    </a:cubicBezTo>
                    <a:cubicBezTo>
                      <a:pt x="6395" y="260418"/>
                      <a:pt x="53491" y="174693"/>
                      <a:pt x="50845" y="187922"/>
                    </a:cubicBezTo>
                    <a:cubicBezTo>
                      <a:pt x="48199" y="201151"/>
                      <a:pt x="13803" y="242955"/>
                      <a:pt x="12745" y="308572"/>
                    </a:cubicBezTo>
                    <a:cubicBezTo>
                      <a:pt x="11687" y="374189"/>
                      <a:pt x="39203" y="556751"/>
                      <a:pt x="44495" y="581622"/>
                    </a:cubicBezTo>
                    <a:cubicBezTo>
                      <a:pt x="49787" y="606493"/>
                      <a:pt x="40791" y="401705"/>
                      <a:pt x="44495" y="457797"/>
                    </a:cubicBezTo>
                    <a:cubicBezTo>
                      <a:pt x="48199" y="513889"/>
                      <a:pt x="74128" y="783235"/>
                      <a:pt x="66720" y="918172"/>
                    </a:cubicBezTo>
                    <a:cubicBezTo>
                      <a:pt x="59312" y="1053110"/>
                      <a:pt x="1103" y="1223501"/>
                      <a:pt x="45" y="1267422"/>
                    </a:cubicBezTo>
                    <a:cubicBezTo>
                      <a:pt x="-1013" y="1311343"/>
                      <a:pt x="16449" y="1222443"/>
                      <a:pt x="60370" y="1181697"/>
                    </a:cubicBezTo>
                    <a:cubicBezTo>
                      <a:pt x="104291" y="1140951"/>
                      <a:pt x="228116" y="1093855"/>
                      <a:pt x="263570" y="1022947"/>
                    </a:cubicBezTo>
                    <a:cubicBezTo>
                      <a:pt x="299024" y="952039"/>
                      <a:pt x="267274" y="747780"/>
                      <a:pt x="273095" y="756247"/>
                    </a:cubicBezTo>
                    <a:cubicBezTo>
                      <a:pt x="278916" y="764714"/>
                      <a:pt x="263570" y="1017126"/>
                      <a:pt x="298495" y="1073747"/>
                    </a:cubicBezTo>
                    <a:cubicBezTo>
                      <a:pt x="333420" y="1130368"/>
                      <a:pt x="426024" y="1103909"/>
                      <a:pt x="482645" y="1095972"/>
                    </a:cubicBezTo>
                    <a:cubicBezTo>
                      <a:pt x="539266" y="1088035"/>
                      <a:pt x="676849" y="1021360"/>
                      <a:pt x="638220" y="1026122"/>
                    </a:cubicBezTo>
                    <a:cubicBezTo>
                      <a:pt x="599591" y="1030884"/>
                      <a:pt x="292145" y="1171114"/>
                      <a:pt x="250870" y="1124547"/>
                    </a:cubicBezTo>
                    <a:cubicBezTo>
                      <a:pt x="209595" y="1077980"/>
                      <a:pt x="382633" y="890655"/>
                      <a:pt x="390570" y="746722"/>
                    </a:cubicBezTo>
                    <a:cubicBezTo>
                      <a:pt x="398507" y="602789"/>
                      <a:pt x="314899" y="302222"/>
                      <a:pt x="298495" y="260947"/>
                    </a:cubicBezTo>
                    <a:cubicBezTo>
                      <a:pt x="282091" y="219672"/>
                      <a:pt x="296908" y="398530"/>
                      <a:pt x="292145" y="499072"/>
                    </a:cubicBezTo>
                    <a:cubicBezTo>
                      <a:pt x="287383" y="599614"/>
                      <a:pt x="305374" y="762597"/>
                      <a:pt x="269920" y="864197"/>
                    </a:cubicBezTo>
                    <a:cubicBezTo>
                      <a:pt x="234466" y="965797"/>
                      <a:pt x="120166" y="1077451"/>
                      <a:pt x="79420" y="1108672"/>
                    </a:cubicBezTo>
                    <a:cubicBezTo>
                      <a:pt x="38674" y="1139893"/>
                      <a:pt x="29678" y="1108672"/>
                      <a:pt x="25445" y="1051522"/>
                    </a:cubicBezTo>
                    <a:cubicBezTo>
                      <a:pt x="21212" y="994372"/>
                      <a:pt x="45024" y="869489"/>
                      <a:pt x="54020" y="765772"/>
                    </a:cubicBezTo>
                    <a:cubicBezTo>
                      <a:pt x="63016" y="662055"/>
                      <a:pt x="58253" y="525530"/>
                      <a:pt x="79420" y="429222"/>
                    </a:cubicBezTo>
                    <a:cubicBezTo>
                      <a:pt x="100587" y="332914"/>
                      <a:pt x="184724" y="175751"/>
                      <a:pt x="181020" y="187922"/>
                    </a:cubicBezTo>
                    <a:cubicBezTo>
                      <a:pt x="177316" y="200093"/>
                      <a:pt x="77303" y="482139"/>
                      <a:pt x="57195" y="502247"/>
                    </a:cubicBezTo>
                    <a:cubicBezTo>
                      <a:pt x="37087" y="522355"/>
                      <a:pt x="40791" y="384772"/>
                      <a:pt x="60370" y="308572"/>
                    </a:cubicBezTo>
                    <a:cubicBezTo>
                      <a:pt x="79949" y="232372"/>
                      <a:pt x="189487" y="13826"/>
                      <a:pt x="184195" y="597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0" name="フリーフォーム: 図形 229">
                <a:extLst>
                  <a:ext uri="{FF2B5EF4-FFF2-40B4-BE49-F238E27FC236}">
                    <a16:creationId xmlns:a16="http://schemas.microsoft.com/office/drawing/2014/main" id="{EF9F1BDF-8725-42A9-8207-4E649635F413}"/>
                  </a:ext>
                </a:extLst>
              </p:cNvPr>
              <p:cNvSpPr/>
              <p:nvPr/>
            </p:nvSpPr>
            <p:spPr>
              <a:xfrm>
                <a:off x="7261068" y="5050513"/>
                <a:ext cx="251022" cy="1179066"/>
              </a:xfrm>
              <a:custGeom>
                <a:avLst/>
                <a:gdLst>
                  <a:gd name="connsiteX0" fmla="*/ 12857 w 251022"/>
                  <a:gd name="connsiteY0" fmla="*/ 4087 h 1179066"/>
                  <a:gd name="connsiteX1" fmla="*/ 228757 w 251022"/>
                  <a:gd name="connsiteY1" fmla="*/ 356512 h 1179066"/>
                  <a:gd name="connsiteX2" fmla="*/ 193832 w 251022"/>
                  <a:gd name="connsiteY2" fmla="*/ 566062 h 1179066"/>
                  <a:gd name="connsiteX3" fmla="*/ 241457 w 251022"/>
                  <a:gd name="connsiteY3" fmla="*/ 813712 h 1179066"/>
                  <a:gd name="connsiteX4" fmla="*/ 228757 w 251022"/>
                  <a:gd name="connsiteY4" fmla="*/ 737512 h 1179066"/>
                  <a:gd name="connsiteX5" fmla="*/ 203357 w 251022"/>
                  <a:gd name="connsiteY5" fmla="*/ 991512 h 1179066"/>
                  <a:gd name="connsiteX6" fmla="*/ 250982 w 251022"/>
                  <a:gd name="connsiteY6" fmla="*/ 1153437 h 1179066"/>
                  <a:gd name="connsiteX7" fmla="*/ 193832 w 251022"/>
                  <a:gd name="connsiteY7" fmla="*/ 988337 h 1179066"/>
                  <a:gd name="connsiteX8" fmla="*/ 79532 w 251022"/>
                  <a:gd name="connsiteY8" fmla="*/ 835937 h 1179066"/>
                  <a:gd name="connsiteX9" fmla="*/ 200182 w 251022"/>
                  <a:gd name="connsiteY9" fmla="*/ 1178837 h 1179066"/>
                  <a:gd name="connsiteX10" fmla="*/ 130332 w 251022"/>
                  <a:gd name="connsiteY10" fmla="*/ 880387 h 1179066"/>
                  <a:gd name="connsiteX11" fmla="*/ 171607 w 251022"/>
                  <a:gd name="connsiteY11" fmla="*/ 385087 h 1179066"/>
                  <a:gd name="connsiteX12" fmla="*/ 28732 w 251022"/>
                  <a:gd name="connsiteY12" fmla="*/ 543837 h 1179066"/>
                  <a:gd name="connsiteX13" fmla="*/ 123982 w 251022"/>
                  <a:gd name="connsiteY13" fmla="*/ 283487 h 1179066"/>
                  <a:gd name="connsiteX14" fmla="*/ 35082 w 251022"/>
                  <a:gd name="connsiteY14" fmla="*/ 169187 h 1179066"/>
                  <a:gd name="connsiteX15" fmla="*/ 12857 w 251022"/>
                  <a:gd name="connsiteY15" fmla="*/ 4087 h 1179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1022" h="1179066">
                    <a:moveTo>
                      <a:pt x="12857" y="4087"/>
                    </a:moveTo>
                    <a:cubicBezTo>
                      <a:pt x="45136" y="35308"/>
                      <a:pt x="198595" y="262850"/>
                      <a:pt x="228757" y="356512"/>
                    </a:cubicBezTo>
                    <a:cubicBezTo>
                      <a:pt x="258919" y="450174"/>
                      <a:pt x="191715" y="489862"/>
                      <a:pt x="193832" y="566062"/>
                    </a:cubicBezTo>
                    <a:cubicBezTo>
                      <a:pt x="195949" y="642262"/>
                      <a:pt x="235636" y="785137"/>
                      <a:pt x="241457" y="813712"/>
                    </a:cubicBezTo>
                    <a:cubicBezTo>
                      <a:pt x="247278" y="842287"/>
                      <a:pt x="235107" y="707879"/>
                      <a:pt x="228757" y="737512"/>
                    </a:cubicBezTo>
                    <a:cubicBezTo>
                      <a:pt x="222407" y="767145"/>
                      <a:pt x="199653" y="922191"/>
                      <a:pt x="203357" y="991512"/>
                    </a:cubicBezTo>
                    <a:cubicBezTo>
                      <a:pt x="207061" y="1060833"/>
                      <a:pt x="252569" y="1153966"/>
                      <a:pt x="250982" y="1153437"/>
                    </a:cubicBezTo>
                    <a:cubicBezTo>
                      <a:pt x="249395" y="1152908"/>
                      <a:pt x="222407" y="1041254"/>
                      <a:pt x="193832" y="988337"/>
                    </a:cubicBezTo>
                    <a:cubicBezTo>
                      <a:pt x="165257" y="935420"/>
                      <a:pt x="78474" y="804187"/>
                      <a:pt x="79532" y="835937"/>
                    </a:cubicBezTo>
                    <a:cubicBezTo>
                      <a:pt x="80590" y="867687"/>
                      <a:pt x="191715" y="1171429"/>
                      <a:pt x="200182" y="1178837"/>
                    </a:cubicBezTo>
                    <a:cubicBezTo>
                      <a:pt x="208649" y="1186245"/>
                      <a:pt x="135095" y="1012679"/>
                      <a:pt x="130332" y="880387"/>
                    </a:cubicBezTo>
                    <a:cubicBezTo>
                      <a:pt x="125570" y="748095"/>
                      <a:pt x="188540" y="441179"/>
                      <a:pt x="171607" y="385087"/>
                    </a:cubicBezTo>
                    <a:cubicBezTo>
                      <a:pt x="154674" y="328995"/>
                      <a:pt x="36669" y="560770"/>
                      <a:pt x="28732" y="543837"/>
                    </a:cubicBezTo>
                    <a:cubicBezTo>
                      <a:pt x="20795" y="526904"/>
                      <a:pt x="122924" y="345929"/>
                      <a:pt x="123982" y="283487"/>
                    </a:cubicBezTo>
                    <a:cubicBezTo>
                      <a:pt x="125040" y="221045"/>
                      <a:pt x="53074" y="208875"/>
                      <a:pt x="35082" y="169187"/>
                    </a:cubicBezTo>
                    <a:cubicBezTo>
                      <a:pt x="17090" y="129499"/>
                      <a:pt x="-19422" y="-27134"/>
                      <a:pt x="12857" y="4087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1" name="フリーフォーム: 図形 230">
                <a:extLst>
                  <a:ext uri="{FF2B5EF4-FFF2-40B4-BE49-F238E27FC236}">
                    <a16:creationId xmlns:a16="http://schemas.microsoft.com/office/drawing/2014/main" id="{E8C80BBB-253E-41BF-A83C-0F94AA4DD4D0}"/>
                  </a:ext>
                </a:extLst>
              </p:cNvPr>
              <p:cNvSpPr/>
              <p:nvPr/>
            </p:nvSpPr>
            <p:spPr>
              <a:xfrm>
                <a:off x="7178952" y="5875781"/>
                <a:ext cx="657919" cy="420468"/>
              </a:xfrm>
              <a:custGeom>
                <a:avLst/>
                <a:gdLst>
                  <a:gd name="connsiteX0" fmla="*/ 6073 w 657919"/>
                  <a:gd name="connsiteY0" fmla="*/ 366269 h 420468"/>
                  <a:gd name="connsiteX1" fmla="*/ 56873 w 657919"/>
                  <a:gd name="connsiteY1" fmla="*/ 366269 h 420468"/>
                  <a:gd name="connsiteX2" fmla="*/ 336273 w 657919"/>
                  <a:gd name="connsiteY2" fmla="*/ 391669 h 420468"/>
                  <a:gd name="connsiteX3" fmla="*/ 377548 w 657919"/>
                  <a:gd name="connsiteY3" fmla="*/ 420244 h 420468"/>
                  <a:gd name="connsiteX4" fmla="*/ 79098 w 657919"/>
                  <a:gd name="connsiteY4" fmla="*/ 401194 h 420468"/>
                  <a:gd name="connsiteX5" fmla="*/ 428348 w 657919"/>
                  <a:gd name="connsiteY5" fmla="*/ 337694 h 420468"/>
                  <a:gd name="connsiteX6" fmla="*/ 564873 w 657919"/>
                  <a:gd name="connsiteY6" fmla="*/ 331344 h 420468"/>
                  <a:gd name="connsiteX7" fmla="*/ 580748 w 657919"/>
                  <a:gd name="connsiteY7" fmla="*/ 255144 h 420468"/>
                  <a:gd name="connsiteX8" fmla="*/ 656948 w 657919"/>
                  <a:gd name="connsiteY8" fmla="*/ 83694 h 420468"/>
                  <a:gd name="connsiteX9" fmla="*/ 520423 w 657919"/>
                  <a:gd name="connsiteY9" fmla="*/ 201169 h 420468"/>
                  <a:gd name="connsiteX10" fmla="*/ 380723 w 657919"/>
                  <a:gd name="connsiteY10" fmla="*/ 296419 h 420468"/>
                  <a:gd name="connsiteX11" fmla="*/ 282298 w 657919"/>
                  <a:gd name="connsiteY11" fmla="*/ 293244 h 420468"/>
                  <a:gd name="connsiteX12" fmla="*/ 148948 w 657919"/>
                  <a:gd name="connsiteY12" fmla="*/ 1144 h 420468"/>
                  <a:gd name="connsiteX13" fmla="*/ 183873 w 657919"/>
                  <a:gd name="connsiteY13" fmla="*/ 194819 h 420468"/>
                  <a:gd name="connsiteX14" fmla="*/ 145773 w 657919"/>
                  <a:gd name="connsiteY14" fmla="*/ 274194 h 420468"/>
                  <a:gd name="connsiteX15" fmla="*/ 6073 w 657919"/>
                  <a:gd name="connsiteY15" fmla="*/ 366269 h 420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57919" h="420468">
                    <a:moveTo>
                      <a:pt x="6073" y="366269"/>
                    </a:moveTo>
                    <a:cubicBezTo>
                      <a:pt x="-8744" y="381615"/>
                      <a:pt x="1840" y="362036"/>
                      <a:pt x="56873" y="366269"/>
                    </a:cubicBezTo>
                    <a:cubicBezTo>
                      <a:pt x="111906" y="370502"/>
                      <a:pt x="282827" y="382673"/>
                      <a:pt x="336273" y="391669"/>
                    </a:cubicBezTo>
                    <a:cubicBezTo>
                      <a:pt x="389719" y="400665"/>
                      <a:pt x="420410" y="418657"/>
                      <a:pt x="377548" y="420244"/>
                    </a:cubicBezTo>
                    <a:cubicBezTo>
                      <a:pt x="334686" y="421831"/>
                      <a:pt x="70631" y="414952"/>
                      <a:pt x="79098" y="401194"/>
                    </a:cubicBezTo>
                    <a:cubicBezTo>
                      <a:pt x="87565" y="387436"/>
                      <a:pt x="347386" y="349336"/>
                      <a:pt x="428348" y="337694"/>
                    </a:cubicBezTo>
                    <a:cubicBezTo>
                      <a:pt x="509310" y="326052"/>
                      <a:pt x="539473" y="345102"/>
                      <a:pt x="564873" y="331344"/>
                    </a:cubicBezTo>
                    <a:cubicBezTo>
                      <a:pt x="590273" y="317586"/>
                      <a:pt x="565402" y="296419"/>
                      <a:pt x="580748" y="255144"/>
                    </a:cubicBezTo>
                    <a:cubicBezTo>
                      <a:pt x="596094" y="213869"/>
                      <a:pt x="667002" y="92690"/>
                      <a:pt x="656948" y="83694"/>
                    </a:cubicBezTo>
                    <a:cubicBezTo>
                      <a:pt x="646894" y="74698"/>
                      <a:pt x="566460" y="165715"/>
                      <a:pt x="520423" y="201169"/>
                    </a:cubicBezTo>
                    <a:cubicBezTo>
                      <a:pt x="474386" y="236623"/>
                      <a:pt x="420410" y="281073"/>
                      <a:pt x="380723" y="296419"/>
                    </a:cubicBezTo>
                    <a:cubicBezTo>
                      <a:pt x="341036" y="311765"/>
                      <a:pt x="320927" y="342456"/>
                      <a:pt x="282298" y="293244"/>
                    </a:cubicBezTo>
                    <a:cubicBezTo>
                      <a:pt x="243669" y="244031"/>
                      <a:pt x="165352" y="17548"/>
                      <a:pt x="148948" y="1144"/>
                    </a:cubicBezTo>
                    <a:cubicBezTo>
                      <a:pt x="132544" y="-15260"/>
                      <a:pt x="184402" y="149311"/>
                      <a:pt x="183873" y="194819"/>
                    </a:cubicBezTo>
                    <a:cubicBezTo>
                      <a:pt x="183344" y="240327"/>
                      <a:pt x="172231" y="248794"/>
                      <a:pt x="145773" y="274194"/>
                    </a:cubicBezTo>
                    <a:cubicBezTo>
                      <a:pt x="119315" y="299594"/>
                      <a:pt x="20890" y="350923"/>
                      <a:pt x="6073" y="366269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2" name="フリーフォーム: 図形 231">
                <a:extLst>
                  <a:ext uri="{FF2B5EF4-FFF2-40B4-BE49-F238E27FC236}">
                    <a16:creationId xmlns:a16="http://schemas.microsoft.com/office/drawing/2014/main" id="{32717505-427B-4E71-B6B8-67E68B48B625}"/>
                  </a:ext>
                </a:extLst>
              </p:cNvPr>
              <p:cNvSpPr/>
              <p:nvPr/>
            </p:nvSpPr>
            <p:spPr>
              <a:xfrm>
                <a:off x="7070563" y="6075503"/>
                <a:ext cx="654733" cy="459912"/>
              </a:xfrm>
              <a:custGeom>
                <a:avLst/>
                <a:gdLst>
                  <a:gd name="connsiteX0" fmla="*/ 647862 w 654733"/>
                  <a:gd name="connsiteY0" fmla="*/ 4622 h 459912"/>
                  <a:gd name="connsiteX1" fmla="*/ 635162 w 654733"/>
                  <a:gd name="connsiteY1" fmla="*/ 274497 h 459912"/>
                  <a:gd name="connsiteX2" fmla="*/ 631987 w 654733"/>
                  <a:gd name="connsiteY2" fmla="*/ 214172 h 459912"/>
                  <a:gd name="connsiteX3" fmla="*/ 568487 w 654733"/>
                  <a:gd name="connsiteY3" fmla="*/ 347522 h 459912"/>
                  <a:gd name="connsiteX4" fmla="*/ 501812 w 654733"/>
                  <a:gd name="connsiteY4" fmla="*/ 458647 h 459912"/>
                  <a:gd name="connsiteX5" fmla="*/ 533562 w 654733"/>
                  <a:gd name="connsiteY5" fmla="*/ 407847 h 459912"/>
                  <a:gd name="connsiteX6" fmla="*/ 508162 w 654733"/>
                  <a:gd name="connsiteY6" fmla="*/ 411022 h 459912"/>
                  <a:gd name="connsiteX7" fmla="*/ 371637 w 654733"/>
                  <a:gd name="connsiteY7" fmla="*/ 350697 h 459912"/>
                  <a:gd name="connsiteX8" fmla="*/ 162 w 654733"/>
                  <a:gd name="connsiteY8" fmla="*/ 160197 h 459912"/>
                  <a:gd name="connsiteX9" fmla="*/ 324012 w 654733"/>
                  <a:gd name="connsiteY9" fmla="*/ 226872 h 459912"/>
                  <a:gd name="connsiteX10" fmla="*/ 276387 w 654733"/>
                  <a:gd name="connsiteY10" fmla="*/ 207822 h 459912"/>
                  <a:gd name="connsiteX11" fmla="*/ 384337 w 654733"/>
                  <a:gd name="connsiteY11" fmla="*/ 169722 h 459912"/>
                  <a:gd name="connsiteX12" fmla="*/ 203362 w 654733"/>
                  <a:gd name="connsiteY12" fmla="*/ 172897 h 459912"/>
                  <a:gd name="connsiteX13" fmla="*/ 470062 w 654733"/>
                  <a:gd name="connsiteY13" fmla="*/ 172897 h 459912"/>
                  <a:gd name="connsiteX14" fmla="*/ 368462 w 654733"/>
                  <a:gd name="connsiteY14" fmla="*/ 230047 h 459912"/>
                  <a:gd name="connsiteX15" fmla="*/ 514512 w 654733"/>
                  <a:gd name="connsiteY15" fmla="*/ 112572 h 459912"/>
                  <a:gd name="connsiteX16" fmla="*/ 647862 w 654733"/>
                  <a:gd name="connsiteY16" fmla="*/ 4622 h 459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4733" h="459912">
                    <a:moveTo>
                      <a:pt x="647862" y="4622"/>
                    </a:moveTo>
                    <a:cubicBezTo>
                      <a:pt x="667970" y="31610"/>
                      <a:pt x="637808" y="239572"/>
                      <a:pt x="635162" y="274497"/>
                    </a:cubicBezTo>
                    <a:cubicBezTo>
                      <a:pt x="632516" y="309422"/>
                      <a:pt x="643100" y="202001"/>
                      <a:pt x="631987" y="214172"/>
                    </a:cubicBezTo>
                    <a:cubicBezTo>
                      <a:pt x="620874" y="226343"/>
                      <a:pt x="590183" y="306776"/>
                      <a:pt x="568487" y="347522"/>
                    </a:cubicBezTo>
                    <a:cubicBezTo>
                      <a:pt x="546791" y="388268"/>
                      <a:pt x="507633" y="448593"/>
                      <a:pt x="501812" y="458647"/>
                    </a:cubicBezTo>
                    <a:cubicBezTo>
                      <a:pt x="495991" y="468701"/>
                      <a:pt x="532504" y="415784"/>
                      <a:pt x="533562" y="407847"/>
                    </a:cubicBezTo>
                    <a:cubicBezTo>
                      <a:pt x="534620" y="399910"/>
                      <a:pt x="535149" y="420547"/>
                      <a:pt x="508162" y="411022"/>
                    </a:cubicBezTo>
                    <a:cubicBezTo>
                      <a:pt x="481175" y="401497"/>
                      <a:pt x="371637" y="350697"/>
                      <a:pt x="371637" y="350697"/>
                    </a:cubicBezTo>
                    <a:cubicBezTo>
                      <a:pt x="286970" y="308893"/>
                      <a:pt x="8099" y="180835"/>
                      <a:pt x="162" y="160197"/>
                    </a:cubicBezTo>
                    <a:cubicBezTo>
                      <a:pt x="-7776" y="139560"/>
                      <a:pt x="277975" y="218935"/>
                      <a:pt x="324012" y="226872"/>
                    </a:cubicBezTo>
                    <a:cubicBezTo>
                      <a:pt x="370049" y="234809"/>
                      <a:pt x="266333" y="217347"/>
                      <a:pt x="276387" y="207822"/>
                    </a:cubicBezTo>
                    <a:cubicBezTo>
                      <a:pt x="286441" y="198297"/>
                      <a:pt x="396508" y="175543"/>
                      <a:pt x="384337" y="169722"/>
                    </a:cubicBezTo>
                    <a:cubicBezTo>
                      <a:pt x="372166" y="163901"/>
                      <a:pt x="189074" y="172368"/>
                      <a:pt x="203362" y="172897"/>
                    </a:cubicBezTo>
                    <a:cubicBezTo>
                      <a:pt x="217649" y="173426"/>
                      <a:pt x="442545" y="163372"/>
                      <a:pt x="470062" y="172897"/>
                    </a:cubicBezTo>
                    <a:cubicBezTo>
                      <a:pt x="497579" y="182422"/>
                      <a:pt x="361054" y="240101"/>
                      <a:pt x="368462" y="230047"/>
                    </a:cubicBezTo>
                    <a:cubicBezTo>
                      <a:pt x="375870" y="219993"/>
                      <a:pt x="472179" y="149085"/>
                      <a:pt x="514512" y="112572"/>
                    </a:cubicBezTo>
                    <a:cubicBezTo>
                      <a:pt x="556845" y="76060"/>
                      <a:pt x="627754" y="-22366"/>
                      <a:pt x="647862" y="4622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3" name="フリーフォーム: 図形 232">
                <a:extLst>
                  <a:ext uri="{FF2B5EF4-FFF2-40B4-BE49-F238E27FC236}">
                    <a16:creationId xmlns:a16="http://schemas.microsoft.com/office/drawing/2014/main" id="{FE840F84-B952-4234-B9D4-0B3A068E14B4}"/>
                  </a:ext>
                </a:extLst>
              </p:cNvPr>
              <p:cNvSpPr/>
              <p:nvPr/>
            </p:nvSpPr>
            <p:spPr>
              <a:xfrm>
                <a:off x="7067094" y="5137082"/>
                <a:ext cx="363947" cy="1101262"/>
              </a:xfrm>
              <a:custGeom>
                <a:avLst/>
                <a:gdLst>
                  <a:gd name="connsiteX0" fmla="*/ 212123 w 363947"/>
                  <a:gd name="connsiteY0" fmla="*/ 68 h 1101262"/>
                  <a:gd name="connsiteX1" fmla="*/ 362406 w 363947"/>
                  <a:gd name="connsiteY1" fmla="*/ 359901 h 1101262"/>
                  <a:gd name="connsiteX2" fmla="*/ 292556 w 363947"/>
                  <a:gd name="connsiteY2" fmla="*/ 116485 h 1101262"/>
                  <a:gd name="connsiteX3" fmla="*/ 332773 w 363947"/>
                  <a:gd name="connsiteY3" fmla="*/ 372601 h 1101262"/>
                  <a:gd name="connsiteX4" fmla="*/ 347589 w 363947"/>
                  <a:gd name="connsiteY4" fmla="*/ 753601 h 1101262"/>
                  <a:gd name="connsiteX5" fmla="*/ 343356 w 363947"/>
                  <a:gd name="connsiteY5" fmla="*/ 586385 h 1101262"/>
                  <a:gd name="connsiteX6" fmla="*/ 286206 w 363947"/>
                  <a:gd name="connsiteY6" fmla="*/ 836151 h 1101262"/>
                  <a:gd name="connsiteX7" fmla="*/ 146506 w 363947"/>
                  <a:gd name="connsiteY7" fmla="*/ 1028768 h 1101262"/>
                  <a:gd name="connsiteX8" fmla="*/ 332773 w 363947"/>
                  <a:gd name="connsiteY8" fmla="*/ 817101 h 1101262"/>
                  <a:gd name="connsiteX9" fmla="*/ 11039 w 363947"/>
                  <a:gd name="connsiteY9" fmla="*/ 1096501 h 1101262"/>
                  <a:gd name="connsiteX10" fmla="*/ 74539 w 363947"/>
                  <a:gd name="connsiteY10" fmla="*/ 535585 h 1101262"/>
                  <a:gd name="connsiteX11" fmla="*/ 74539 w 363947"/>
                  <a:gd name="connsiteY11" fmla="*/ 916585 h 1101262"/>
                  <a:gd name="connsiteX12" fmla="*/ 53373 w 363947"/>
                  <a:gd name="connsiteY12" fmla="*/ 639301 h 1101262"/>
                  <a:gd name="connsiteX13" fmla="*/ 53373 w 363947"/>
                  <a:gd name="connsiteY13" fmla="*/ 167285 h 1101262"/>
                  <a:gd name="connsiteX14" fmla="*/ 72423 w 363947"/>
                  <a:gd name="connsiteY14" fmla="*/ 298518 h 1101262"/>
                  <a:gd name="connsiteX15" fmla="*/ 66073 w 363947"/>
                  <a:gd name="connsiteY15" fmla="*/ 78385 h 1101262"/>
                  <a:gd name="connsiteX16" fmla="*/ 138039 w 363947"/>
                  <a:gd name="connsiteY16" fmla="*/ 31818 h 1101262"/>
                  <a:gd name="connsiteX17" fmla="*/ 17389 w 363947"/>
                  <a:gd name="connsiteY17" fmla="*/ 393768 h 1101262"/>
                  <a:gd name="connsiteX18" fmla="*/ 212123 w 363947"/>
                  <a:gd name="connsiteY18" fmla="*/ 68 h 110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63947" h="1101262">
                    <a:moveTo>
                      <a:pt x="212123" y="68"/>
                    </a:moveTo>
                    <a:cubicBezTo>
                      <a:pt x="269626" y="-5577"/>
                      <a:pt x="349000" y="340498"/>
                      <a:pt x="362406" y="359901"/>
                    </a:cubicBezTo>
                    <a:cubicBezTo>
                      <a:pt x="375812" y="379304"/>
                      <a:pt x="297495" y="114368"/>
                      <a:pt x="292556" y="116485"/>
                    </a:cubicBezTo>
                    <a:cubicBezTo>
                      <a:pt x="287617" y="118602"/>
                      <a:pt x="323601" y="266415"/>
                      <a:pt x="332773" y="372601"/>
                    </a:cubicBezTo>
                    <a:cubicBezTo>
                      <a:pt x="341945" y="478787"/>
                      <a:pt x="345825" y="717970"/>
                      <a:pt x="347589" y="753601"/>
                    </a:cubicBezTo>
                    <a:cubicBezTo>
                      <a:pt x="349353" y="789232"/>
                      <a:pt x="353587" y="572627"/>
                      <a:pt x="343356" y="586385"/>
                    </a:cubicBezTo>
                    <a:cubicBezTo>
                      <a:pt x="333126" y="600143"/>
                      <a:pt x="319014" y="762421"/>
                      <a:pt x="286206" y="836151"/>
                    </a:cubicBezTo>
                    <a:cubicBezTo>
                      <a:pt x="253398" y="909881"/>
                      <a:pt x="138745" y="1031943"/>
                      <a:pt x="146506" y="1028768"/>
                    </a:cubicBezTo>
                    <a:cubicBezTo>
                      <a:pt x="154267" y="1025593"/>
                      <a:pt x="355351" y="805812"/>
                      <a:pt x="332773" y="817101"/>
                    </a:cubicBezTo>
                    <a:cubicBezTo>
                      <a:pt x="310195" y="828390"/>
                      <a:pt x="54078" y="1143420"/>
                      <a:pt x="11039" y="1096501"/>
                    </a:cubicBezTo>
                    <a:cubicBezTo>
                      <a:pt x="-32000" y="1049582"/>
                      <a:pt x="63956" y="565571"/>
                      <a:pt x="74539" y="535585"/>
                    </a:cubicBezTo>
                    <a:cubicBezTo>
                      <a:pt x="85122" y="505599"/>
                      <a:pt x="78067" y="899299"/>
                      <a:pt x="74539" y="916585"/>
                    </a:cubicBezTo>
                    <a:cubicBezTo>
                      <a:pt x="71011" y="933871"/>
                      <a:pt x="56901" y="764184"/>
                      <a:pt x="53373" y="639301"/>
                    </a:cubicBezTo>
                    <a:cubicBezTo>
                      <a:pt x="49845" y="514418"/>
                      <a:pt x="50198" y="224082"/>
                      <a:pt x="53373" y="167285"/>
                    </a:cubicBezTo>
                    <a:cubicBezTo>
                      <a:pt x="56548" y="110488"/>
                      <a:pt x="70306" y="313335"/>
                      <a:pt x="72423" y="298518"/>
                    </a:cubicBezTo>
                    <a:cubicBezTo>
                      <a:pt x="74540" y="283701"/>
                      <a:pt x="55137" y="122835"/>
                      <a:pt x="66073" y="78385"/>
                    </a:cubicBezTo>
                    <a:cubicBezTo>
                      <a:pt x="77009" y="33935"/>
                      <a:pt x="146153" y="-20746"/>
                      <a:pt x="138039" y="31818"/>
                    </a:cubicBezTo>
                    <a:cubicBezTo>
                      <a:pt x="129925" y="84382"/>
                      <a:pt x="11745" y="395532"/>
                      <a:pt x="17389" y="393768"/>
                    </a:cubicBezTo>
                    <a:cubicBezTo>
                      <a:pt x="23033" y="392004"/>
                      <a:pt x="154620" y="5713"/>
                      <a:pt x="212123" y="68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4" name="フリーフォーム: 図形 233">
                <a:extLst>
                  <a:ext uri="{FF2B5EF4-FFF2-40B4-BE49-F238E27FC236}">
                    <a16:creationId xmlns:a16="http://schemas.microsoft.com/office/drawing/2014/main" id="{4E643251-98C3-48E0-AC4D-7DEDB7DE7E44}"/>
                  </a:ext>
                </a:extLst>
              </p:cNvPr>
              <p:cNvSpPr/>
              <p:nvPr/>
            </p:nvSpPr>
            <p:spPr>
              <a:xfrm>
                <a:off x="6861129" y="5835461"/>
                <a:ext cx="784447" cy="1063789"/>
              </a:xfrm>
              <a:custGeom>
                <a:avLst/>
                <a:gdLst>
                  <a:gd name="connsiteX0" fmla="*/ 784271 w 784447"/>
                  <a:gd name="connsiteY0" fmla="*/ 454214 h 1063789"/>
                  <a:gd name="connsiteX1" fmla="*/ 565196 w 784447"/>
                  <a:gd name="connsiteY1" fmla="*/ 971739 h 1063789"/>
                  <a:gd name="connsiteX2" fmla="*/ 558846 w 784447"/>
                  <a:gd name="connsiteY2" fmla="*/ 987614 h 1063789"/>
                  <a:gd name="connsiteX3" fmla="*/ 454071 w 784447"/>
                  <a:gd name="connsiteY3" fmla="*/ 978089 h 1063789"/>
                  <a:gd name="connsiteX4" fmla="*/ 46 w 784447"/>
                  <a:gd name="connsiteY4" fmla="*/ 978089 h 1063789"/>
                  <a:gd name="connsiteX5" fmla="*/ 482646 w 784447"/>
                  <a:gd name="connsiteY5" fmla="*/ 1057464 h 1063789"/>
                  <a:gd name="connsiteX6" fmla="*/ 34971 w 784447"/>
                  <a:gd name="connsiteY6" fmla="*/ 1041589 h 1063789"/>
                  <a:gd name="connsiteX7" fmla="*/ 111171 w 784447"/>
                  <a:gd name="connsiteY7" fmla="*/ 905064 h 1063789"/>
                  <a:gd name="connsiteX8" fmla="*/ 298496 w 784447"/>
                  <a:gd name="connsiteY8" fmla="*/ 19239 h 1063789"/>
                  <a:gd name="connsiteX9" fmla="*/ 288971 w 784447"/>
                  <a:gd name="connsiteY9" fmla="*/ 314514 h 1063789"/>
                  <a:gd name="connsiteX10" fmla="*/ 396921 w 784447"/>
                  <a:gd name="connsiteY10" fmla="*/ 539939 h 1063789"/>
                  <a:gd name="connsiteX11" fmla="*/ 565196 w 784447"/>
                  <a:gd name="connsiteY11" fmla="*/ 870139 h 1063789"/>
                  <a:gd name="connsiteX12" fmla="*/ 352471 w 784447"/>
                  <a:gd name="connsiteY12" fmla="*/ 130364 h 1063789"/>
                  <a:gd name="connsiteX13" fmla="*/ 511221 w 784447"/>
                  <a:gd name="connsiteY13" fmla="*/ 438339 h 1063789"/>
                  <a:gd name="connsiteX14" fmla="*/ 600121 w 784447"/>
                  <a:gd name="connsiteY14" fmla="*/ 597089 h 1063789"/>
                  <a:gd name="connsiteX15" fmla="*/ 784271 w 784447"/>
                  <a:gd name="connsiteY15" fmla="*/ 454214 h 106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84447" h="1063789">
                    <a:moveTo>
                      <a:pt x="784271" y="454214"/>
                    </a:moveTo>
                    <a:cubicBezTo>
                      <a:pt x="778450" y="516656"/>
                      <a:pt x="602767" y="882839"/>
                      <a:pt x="565196" y="971739"/>
                    </a:cubicBezTo>
                    <a:cubicBezTo>
                      <a:pt x="527625" y="1060639"/>
                      <a:pt x="577367" y="986556"/>
                      <a:pt x="558846" y="987614"/>
                    </a:cubicBezTo>
                    <a:cubicBezTo>
                      <a:pt x="540325" y="988672"/>
                      <a:pt x="547204" y="979676"/>
                      <a:pt x="454071" y="978089"/>
                    </a:cubicBezTo>
                    <a:cubicBezTo>
                      <a:pt x="360938" y="976502"/>
                      <a:pt x="-4716" y="964860"/>
                      <a:pt x="46" y="978089"/>
                    </a:cubicBezTo>
                    <a:cubicBezTo>
                      <a:pt x="4808" y="991318"/>
                      <a:pt x="476825" y="1046881"/>
                      <a:pt x="482646" y="1057464"/>
                    </a:cubicBezTo>
                    <a:cubicBezTo>
                      <a:pt x="488467" y="1068047"/>
                      <a:pt x="96883" y="1066989"/>
                      <a:pt x="34971" y="1041589"/>
                    </a:cubicBezTo>
                    <a:cubicBezTo>
                      <a:pt x="-26941" y="1016189"/>
                      <a:pt x="67250" y="1075456"/>
                      <a:pt x="111171" y="905064"/>
                    </a:cubicBezTo>
                    <a:cubicBezTo>
                      <a:pt x="155092" y="734672"/>
                      <a:pt x="268863" y="117664"/>
                      <a:pt x="298496" y="19239"/>
                    </a:cubicBezTo>
                    <a:cubicBezTo>
                      <a:pt x="328129" y="-79186"/>
                      <a:pt x="272567" y="227731"/>
                      <a:pt x="288971" y="314514"/>
                    </a:cubicBezTo>
                    <a:cubicBezTo>
                      <a:pt x="305375" y="401297"/>
                      <a:pt x="350884" y="447335"/>
                      <a:pt x="396921" y="539939"/>
                    </a:cubicBezTo>
                    <a:cubicBezTo>
                      <a:pt x="442958" y="632543"/>
                      <a:pt x="572604" y="938402"/>
                      <a:pt x="565196" y="870139"/>
                    </a:cubicBezTo>
                    <a:cubicBezTo>
                      <a:pt x="557788" y="801877"/>
                      <a:pt x="361467" y="202331"/>
                      <a:pt x="352471" y="130364"/>
                    </a:cubicBezTo>
                    <a:cubicBezTo>
                      <a:pt x="343475" y="58397"/>
                      <a:pt x="469946" y="360552"/>
                      <a:pt x="511221" y="438339"/>
                    </a:cubicBezTo>
                    <a:cubicBezTo>
                      <a:pt x="552496" y="516126"/>
                      <a:pt x="549850" y="594443"/>
                      <a:pt x="600121" y="597089"/>
                    </a:cubicBezTo>
                    <a:cubicBezTo>
                      <a:pt x="650392" y="599735"/>
                      <a:pt x="790092" y="391772"/>
                      <a:pt x="784271" y="454214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5" name="フリーフォーム: 図形 234">
                <a:extLst>
                  <a:ext uri="{FF2B5EF4-FFF2-40B4-BE49-F238E27FC236}">
                    <a16:creationId xmlns:a16="http://schemas.microsoft.com/office/drawing/2014/main" id="{4B897C48-B956-4148-94EF-8FF502269578}"/>
                  </a:ext>
                </a:extLst>
              </p:cNvPr>
              <p:cNvSpPr/>
              <p:nvPr/>
            </p:nvSpPr>
            <p:spPr>
              <a:xfrm>
                <a:off x="6973863" y="6204739"/>
                <a:ext cx="709463" cy="634748"/>
              </a:xfrm>
              <a:custGeom>
                <a:avLst/>
                <a:gdLst>
                  <a:gd name="connsiteX0" fmla="*/ 160362 w 709463"/>
                  <a:gd name="connsiteY0" fmla="*/ 21436 h 634748"/>
                  <a:gd name="connsiteX1" fmla="*/ 236562 w 709463"/>
                  <a:gd name="connsiteY1" fmla="*/ 50011 h 634748"/>
                  <a:gd name="connsiteX2" fmla="*/ 639787 w 709463"/>
                  <a:gd name="connsiteY2" fmla="*/ 246861 h 634748"/>
                  <a:gd name="connsiteX3" fmla="*/ 614387 w 709463"/>
                  <a:gd name="connsiteY3" fmla="*/ 227811 h 634748"/>
                  <a:gd name="connsiteX4" fmla="*/ 706462 w 709463"/>
                  <a:gd name="connsiteY4" fmla="*/ 94461 h 634748"/>
                  <a:gd name="connsiteX5" fmla="*/ 484212 w 709463"/>
                  <a:gd name="connsiteY5" fmla="*/ 592936 h 634748"/>
                  <a:gd name="connsiteX6" fmla="*/ 446112 w 709463"/>
                  <a:gd name="connsiteY6" fmla="*/ 596111 h 634748"/>
                  <a:gd name="connsiteX7" fmla="*/ 436587 w 709463"/>
                  <a:gd name="connsiteY7" fmla="*/ 567536 h 634748"/>
                  <a:gd name="connsiteX8" fmla="*/ 255612 w 709463"/>
                  <a:gd name="connsiteY8" fmla="*/ 618336 h 634748"/>
                  <a:gd name="connsiteX9" fmla="*/ 1612 w 709463"/>
                  <a:gd name="connsiteY9" fmla="*/ 634211 h 634748"/>
                  <a:gd name="connsiteX10" fmla="*/ 385787 w 709463"/>
                  <a:gd name="connsiteY10" fmla="*/ 602461 h 634748"/>
                  <a:gd name="connsiteX11" fmla="*/ 268312 w 709463"/>
                  <a:gd name="connsiteY11" fmla="*/ 418311 h 634748"/>
                  <a:gd name="connsiteX12" fmla="*/ 160362 w 709463"/>
                  <a:gd name="connsiteY12" fmla="*/ 21436 h 63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9463" h="634748">
                    <a:moveTo>
                      <a:pt x="160362" y="21436"/>
                    </a:moveTo>
                    <a:cubicBezTo>
                      <a:pt x="155070" y="-39947"/>
                      <a:pt x="236562" y="50011"/>
                      <a:pt x="236562" y="50011"/>
                    </a:cubicBezTo>
                    <a:cubicBezTo>
                      <a:pt x="316466" y="87582"/>
                      <a:pt x="576816" y="217228"/>
                      <a:pt x="639787" y="246861"/>
                    </a:cubicBezTo>
                    <a:cubicBezTo>
                      <a:pt x="702758" y="276494"/>
                      <a:pt x="603275" y="253211"/>
                      <a:pt x="614387" y="227811"/>
                    </a:cubicBezTo>
                    <a:cubicBezTo>
                      <a:pt x="625499" y="202411"/>
                      <a:pt x="728158" y="33607"/>
                      <a:pt x="706462" y="94461"/>
                    </a:cubicBezTo>
                    <a:cubicBezTo>
                      <a:pt x="684766" y="155315"/>
                      <a:pt x="527604" y="509328"/>
                      <a:pt x="484212" y="592936"/>
                    </a:cubicBezTo>
                    <a:cubicBezTo>
                      <a:pt x="440820" y="676544"/>
                      <a:pt x="454049" y="600344"/>
                      <a:pt x="446112" y="596111"/>
                    </a:cubicBezTo>
                    <a:cubicBezTo>
                      <a:pt x="438175" y="591878"/>
                      <a:pt x="468337" y="563832"/>
                      <a:pt x="436587" y="567536"/>
                    </a:cubicBezTo>
                    <a:cubicBezTo>
                      <a:pt x="404837" y="571240"/>
                      <a:pt x="328108" y="607224"/>
                      <a:pt x="255612" y="618336"/>
                    </a:cubicBezTo>
                    <a:cubicBezTo>
                      <a:pt x="183116" y="629449"/>
                      <a:pt x="-20084" y="636857"/>
                      <a:pt x="1612" y="634211"/>
                    </a:cubicBezTo>
                    <a:cubicBezTo>
                      <a:pt x="23308" y="631565"/>
                      <a:pt x="341337" y="638444"/>
                      <a:pt x="385787" y="602461"/>
                    </a:cubicBezTo>
                    <a:cubicBezTo>
                      <a:pt x="430237" y="566478"/>
                      <a:pt x="310116" y="511444"/>
                      <a:pt x="268312" y="418311"/>
                    </a:cubicBezTo>
                    <a:cubicBezTo>
                      <a:pt x="226508" y="325178"/>
                      <a:pt x="165654" y="82819"/>
                      <a:pt x="160362" y="21436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6" name="フリーフォーム: 図形 235">
                <a:extLst>
                  <a:ext uri="{FF2B5EF4-FFF2-40B4-BE49-F238E27FC236}">
                    <a16:creationId xmlns:a16="http://schemas.microsoft.com/office/drawing/2014/main" id="{90D687BB-B57B-4C1F-95AF-17043369701D}"/>
                  </a:ext>
                </a:extLst>
              </p:cNvPr>
              <p:cNvSpPr/>
              <p:nvPr/>
            </p:nvSpPr>
            <p:spPr>
              <a:xfrm>
                <a:off x="7153845" y="6037755"/>
                <a:ext cx="544614" cy="768471"/>
              </a:xfrm>
              <a:custGeom>
                <a:avLst/>
                <a:gdLst>
                  <a:gd name="connsiteX0" fmla="*/ 12130 w 544614"/>
                  <a:gd name="connsiteY0" fmla="*/ 207470 h 768471"/>
                  <a:gd name="connsiteX1" fmla="*/ 520130 w 544614"/>
                  <a:gd name="connsiteY1" fmla="*/ 1095 h 768471"/>
                  <a:gd name="connsiteX2" fmla="*/ 447105 w 544614"/>
                  <a:gd name="connsiteY2" fmla="*/ 153495 h 768471"/>
                  <a:gd name="connsiteX3" fmla="*/ 294705 w 544614"/>
                  <a:gd name="connsiteY3" fmla="*/ 693245 h 768471"/>
                  <a:gd name="connsiteX4" fmla="*/ 294705 w 544614"/>
                  <a:gd name="connsiteY4" fmla="*/ 753570 h 768471"/>
                  <a:gd name="connsiteX5" fmla="*/ 228030 w 544614"/>
                  <a:gd name="connsiteY5" fmla="*/ 591645 h 768471"/>
                  <a:gd name="connsiteX6" fmla="*/ 85155 w 544614"/>
                  <a:gd name="connsiteY6" fmla="*/ 315420 h 768471"/>
                  <a:gd name="connsiteX7" fmla="*/ 151830 w 544614"/>
                  <a:gd name="connsiteY7" fmla="*/ 375745 h 768471"/>
                  <a:gd name="connsiteX8" fmla="*/ 12130 w 544614"/>
                  <a:gd name="connsiteY8" fmla="*/ 207470 h 768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4614" h="768471">
                    <a:moveTo>
                      <a:pt x="12130" y="207470"/>
                    </a:moveTo>
                    <a:cubicBezTo>
                      <a:pt x="73513" y="145028"/>
                      <a:pt x="447634" y="10091"/>
                      <a:pt x="520130" y="1095"/>
                    </a:cubicBezTo>
                    <a:cubicBezTo>
                      <a:pt x="592626" y="-7901"/>
                      <a:pt x="484676" y="38137"/>
                      <a:pt x="447105" y="153495"/>
                    </a:cubicBezTo>
                    <a:cubicBezTo>
                      <a:pt x="409534" y="268853"/>
                      <a:pt x="320105" y="593232"/>
                      <a:pt x="294705" y="693245"/>
                    </a:cubicBezTo>
                    <a:cubicBezTo>
                      <a:pt x="269305" y="793258"/>
                      <a:pt x="305817" y="770503"/>
                      <a:pt x="294705" y="753570"/>
                    </a:cubicBezTo>
                    <a:cubicBezTo>
                      <a:pt x="283593" y="736637"/>
                      <a:pt x="262955" y="664670"/>
                      <a:pt x="228030" y="591645"/>
                    </a:cubicBezTo>
                    <a:cubicBezTo>
                      <a:pt x="193105" y="518620"/>
                      <a:pt x="97855" y="351403"/>
                      <a:pt x="85155" y="315420"/>
                    </a:cubicBezTo>
                    <a:cubicBezTo>
                      <a:pt x="72455" y="279437"/>
                      <a:pt x="161884" y="395324"/>
                      <a:pt x="151830" y="375745"/>
                    </a:cubicBezTo>
                    <a:cubicBezTo>
                      <a:pt x="141776" y="356166"/>
                      <a:pt x="-49253" y="269912"/>
                      <a:pt x="12130" y="207470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7" name="フリーフォーム: 図形 236">
                <a:extLst>
                  <a:ext uri="{FF2B5EF4-FFF2-40B4-BE49-F238E27FC236}">
                    <a16:creationId xmlns:a16="http://schemas.microsoft.com/office/drawing/2014/main" id="{492567C7-1ECE-4694-AFE7-87A14DD3C73D}"/>
                  </a:ext>
                </a:extLst>
              </p:cNvPr>
              <p:cNvSpPr/>
              <p:nvPr/>
            </p:nvSpPr>
            <p:spPr>
              <a:xfrm>
                <a:off x="7343775" y="5033591"/>
                <a:ext cx="719201" cy="413432"/>
              </a:xfrm>
              <a:custGeom>
                <a:avLst/>
                <a:gdLst>
                  <a:gd name="connsiteX0" fmla="*/ 0 w 719201"/>
                  <a:gd name="connsiteY0" fmla="*/ 11484 h 413432"/>
                  <a:gd name="connsiteX1" fmla="*/ 260350 w 719201"/>
                  <a:gd name="connsiteY1" fmla="*/ 55934 h 413432"/>
                  <a:gd name="connsiteX2" fmla="*/ 258763 w 719201"/>
                  <a:gd name="connsiteY2" fmla="*/ 79747 h 413432"/>
                  <a:gd name="connsiteX3" fmla="*/ 365125 w 719201"/>
                  <a:gd name="connsiteY3" fmla="*/ 125784 h 413432"/>
                  <a:gd name="connsiteX4" fmla="*/ 269875 w 719201"/>
                  <a:gd name="connsiteY4" fmla="*/ 167059 h 413432"/>
                  <a:gd name="connsiteX5" fmla="*/ 531813 w 719201"/>
                  <a:gd name="connsiteY5" fmla="*/ 224209 h 413432"/>
                  <a:gd name="connsiteX6" fmla="*/ 530225 w 719201"/>
                  <a:gd name="connsiteY6" fmla="*/ 275009 h 413432"/>
                  <a:gd name="connsiteX7" fmla="*/ 642938 w 719201"/>
                  <a:gd name="connsiteY7" fmla="*/ 344859 h 413432"/>
                  <a:gd name="connsiteX8" fmla="*/ 717550 w 719201"/>
                  <a:gd name="connsiteY8" fmla="*/ 408359 h 413432"/>
                  <a:gd name="connsiteX9" fmla="*/ 571500 w 719201"/>
                  <a:gd name="connsiteY9" fmla="*/ 203572 h 413432"/>
                  <a:gd name="connsiteX10" fmla="*/ 461963 w 719201"/>
                  <a:gd name="connsiteY10" fmla="*/ 109909 h 413432"/>
                  <a:gd name="connsiteX11" fmla="*/ 217488 w 719201"/>
                  <a:gd name="connsiteY11" fmla="*/ 44822 h 413432"/>
                  <a:gd name="connsiteX12" fmla="*/ 430213 w 719201"/>
                  <a:gd name="connsiteY12" fmla="*/ 44822 h 413432"/>
                  <a:gd name="connsiteX13" fmla="*/ 257175 w 719201"/>
                  <a:gd name="connsiteY13" fmla="*/ 1959 h 413432"/>
                  <a:gd name="connsiteX14" fmla="*/ 185738 w 719201"/>
                  <a:gd name="connsiteY14" fmla="*/ 6722 h 413432"/>
                  <a:gd name="connsiteX15" fmla="*/ 0 w 719201"/>
                  <a:gd name="connsiteY15" fmla="*/ 11484 h 41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19201" h="413432">
                    <a:moveTo>
                      <a:pt x="0" y="11484"/>
                    </a:moveTo>
                    <a:cubicBezTo>
                      <a:pt x="108611" y="28020"/>
                      <a:pt x="217223" y="44557"/>
                      <a:pt x="260350" y="55934"/>
                    </a:cubicBezTo>
                    <a:cubicBezTo>
                      <a:pt x="303477" y="67311"/>
                      <a:pt x="241301" y="68105"/>
                      <a:pt x="258763" y="79747"/>
                    </a:cubicBezTo>
                    <a:cubicBezTo>
                      <a:pt x="276225" y="91389"/>
                      <a:pt x="363273" y="111232"/>
                      <a:pt x="365125" y="125784"/>
                    </a:cubicBezTo>
                    <a:cubicBezTo>
                      <a:pt x="366977" y="140336"/>
                      <a:pt x="242094" y="150655"/>
                      <a:pt x="269875" y="167059"/>
                    </a:cubicBezTo>
                    <a:cubicBezTo>
                      <a:pt x="297656" y="183463"/>
                      <a:pt x="488421" y="206217"/>
                      <a:pt x="531813" y="224209"/>
                    </a:cubicBezTo>
                    <a:cubicBezTo>
                      <a:pt x="575205" y="242201"/>
                      <a:pt x="511704" y="254901"/>
                      <a:pt x="530225" y="275009"/>
                    </a:cubicBezTo>
                    <a:cubicBezTo>
                      <a:pt x="548746" y="295117"/>
                      <a:pt x="611717" y="322634"/>
                      <a:pt x="642938" y="344859"/>
                    </a:cubicBezTo>
                    <a:cubicBezTo>
                      <a:pt x="674159" y="367084"/>
                      <a:pt x="729456" y="431907"/>
                      <a:pt x="717550" y="408359"/>
                    </a:cubicBezTo>
                    <a:cubicBezTo>
                      <a:pt x="705644" y="384811"/>
                      <a:pt x="614098" y="253314"/>
                      <a:pt x="571500" y="203572"/>
                    </a:cubicBezTo>
                    <a:cubicBezTo>
                      <a:pt x="528902" y="153830"/>
                      <a:pt x="520965" y="136367"/>
                      <a:pt x="461963" y="109909"/>
                    </a:cubicBezTo>
                    <a:cubicBezTo>
                      <a:pt x="402961" y="83451"/>
                      <a:pt x="222780" y="55670"/>
                      <a:pt x="217488" y="44822"/>
                    </a:cubicBezTo>
                    <a:cubicBezTo>
                      <a:pt x="212196" y="33974"/>
                      <a:pt x="423599" y="51966"/>
                      <a:pt x="430213" y="44822"/>
                    </a:cubicBezTo>
                    <a:cubicBezTo>
                      <a:pt x="436827" y="37678"/>
                      <a:pt x="297921" y="8309"/>
                      <a:pt x="257175" y="1959"/>
                    </a:cubicBezTo>
                    <a:cubicBezTo>
                      <a:pt x="216429" y="-4391"/>
                      <a:pt x="185738" y="6722"/>
                      <a:pt x="185738" y="6722"/>
                    </a:cubicBezTo>
                    <a:lnTo>
                      <a:pt x="0" y="11484"/>
                    </a:ln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8" name="フリーフォーム: 図形 237">
                <a:extLst>
                  <a:ext uri="{FF2B5EF4-FFF2-40B4-BE49-F238E27FC236}">
                    <a16:creationId xmlns:a16="http://schemas.microsoft.com/office/drawing/2014/main" id="{06DABC53-B650-4427-91A8-BA159EC72970}"/>
                  </a:ext>
                </a:extLst>
              </p:cNvPr>
              <p:cNvSpPr/>
              <p:nvPr/>
            </p:nvSpPr>
            <p:spPr>
              <a:xfrm>
                <a:off x="7716727" y="5364736"/>
                <a:ext cx="846771" cy="963208"/>
              </a:xfrm>
              <a:custGeom>
                <a:avLst/>
                <a:gdLst>
                  <a:gd name="connsiteX0" fmla="*/ 834606 w 846771"/>
                  <a:gd name="connsiteY0" fmla="*/ 7364 h 963208"/>
                  <a:gd name="connsiteX1" fmla="*/ 707606 w 846771"/>
                  <a:gd name="connsiteY1" fmla="*/ 216914 h 963208"/>
                  <a:gd name="connsiteX2" fmla="*/ 811323 w 846771"/>
                  <a:gd name="connsiteY2" fmla="*/ 557697 h 963208"/>
                  <a:gd name="connsiteX3" fmla="*/ 667390 w 846771"/>
                  <a:gd name="connsiteY3" fmla="*/ 352381 h 963208"/>
                  <a:gd name="connsiteX4" fmla="*/ 614473 w 846771"/>
                  <a:gd name="connsiteY4" fmla="*/ 303697 h 963208"/>
                  <a:gd name="connsiteX5" fmla="*/ 597540 w 846771"/>
                  <a:gd name="connsiteY5" fmla="*/ 614847 h 963208"/>
                  <a:gd name="connsiteX6" fmla="*/ 586956 w 846771"/>
                  <a:gd name="connsiteY6" fmla="*/ 640247 h 963208"/>
                  <a:gd name="connsiteX7" fmla="*/ 504406 w 846771"/>
                  <a:gd name="connsiteY7" fmla="*/ 415881 h 963208"/>
                  <a:gd name="connsiteX8" fmla="*/ 434556 w 846771"/>
                  <a:gd name="connsiteY8" fmla="*/ 576747 h 963208"/>
                  <a:gd name="connsiteX9" fmla="*/ 186906 w 846771"/>
                  <a:gd name="connsiteY9" fmla="*/ 727031 h 963208"/>
                  <a:gd name="connsiteX10" fmla="*/ 335073 w 846771"/>
                  <a:gd name="connsiteY10" fmla="*/ 561931 h 963208"/>
                  <a:gd name="connsiteX11" fmla="*/ 108590 w 846771"/>
                  <a:gd name="connsiteY11" fmla="*/ 752431 h 963208"/>
                  <a:gd name="connsiteX12" fmla="*/ 182673 w 846771"/>
                  <a:gd name="connsiteY12" fmla="*/ 959864 h 963208"/>
                  <a:gd name="connsiteX13" fmla="*/ 76840 w 846771"/>
                  <a:gd name="connsiteY13" fmla="*/ 873081 h 963208"/>
                  <a:gd name="connsiteX14" fmla="*/ 13340 w 846771"/>
                  <a:gd name="connsiteY14" fmla="*/ 773597 h 963208"/>
                  <a:gd name="connsiteX15" fmla="*/ 345656 w 846771"/>
                  <a:gd name="connsiteY15" fmla="*/ 479381 h 963208"/>
                  <a:gd name="connsiteX16" fmla="*/ 834606 w 846771"/>
                  <a:gd name="connsiteY16" fmla="*/ 7364 h 963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46771" h="963208">
                    <a:moveTo>
                      <a:pt x="834606" y="7364"/>
                    </a:moveTo>
                    <a:cubicBezTo>
                      <a:pt x="894931" y="-36380"/>
                      <a:pt x="711486" y="125192"/>
                      <a:pt x="707606" y="216914"/>
                    </a:cubicBezTo>
                    <a:cubicBezTo>
                      <a:pt x="703726" y="308636"/>
                      <a:pt x="818026" y="535119"/>
                      <a:pt x="811323" y="557697"/>
                    </a:cubicBezTo>
                    <a:cubicBezTo>
                      <a:pt x="804620" y="580275"/>
                      <a:pt x="700198" y="394714"/>
                      <a:pt x="667390" y="352381"/>
                    </a:cubicBezTo>
                    <a:cubicBezTo>
                      <a:pt x="634582" y="310048"/>
                      <a:pt x="626115" y="259953"/>
                      <a:pt x="614473" y="303697"/>
                    </a:cubicBezTo>
                    <a:cubicBezTo>
                      <a:pt x="602831" y="347441"/>
                      <a:pt x="602126" y="558755"/>
                      <a:pt x="597540" y="614847"/>
                    </a:cubicBezTo>
                    <a:cubicBezTo>
                      <a:pt x="592954" y="670939"/>
                      <a:pt x="602478" y="673408"/>
                      <a:pt x="586956" y="640247"/>
                    </a:cubicBezTo>
                    <a:cubicBezTo>
                      <a:pt x="571434" y="607086"/>
                      <a:pt x="529806" y="426464"/>
                      <a:pt x="504406" y="415881"/>
                    </a:cubicBezTo>
                    <a:cubicBezTo>
                      <a:pt x="479006" y="405298"/>
                      <a:pt x="487473" y="524889"/>
                      <a:pt x="434556" y="576747"/>
                    </a:cubicBezTo>
                    <a:cubicBezTo>
                      <a:pt x="381639" y="628605"/>
                      <a:pt x="203486" y="729500"/>
                      <a:pt x="186906" y="727031"/>
                    </a:cubicBezTo>
                    <a:cubicBezTo>
                      <a:pt x="170326" y="724562"/>
                      <a:pt x="348126" y="557698"/>
                      <a:pt x="335073" y="561931"/>
                    </a:cubicBezTo>
                    <a:cubicBezTo>
                      <a:pt x="322020" y="566164"/>
                      <a:pt x="133990" y="686109"/>
                      <a:pt x="108590" y="752431"/>
                    </a:cubicBezTo>
                    <a:cubicBezTo>
                      <a:pt x="83190" y="818753"/>
                      <a:pt x="187965" y="939756"/>
                      <a:pt x="182673" y="959864"/>
                    </a:cubicBezTo>
                    <a:cubicBezTo>
                      <a:pt x="177381" y="979972"/>
                      <a:pt x="105062" y="904126"/>
                      <a:pt x="76840" y="873081"/>
                    </a:cubicBezTo>
                    <a:cubicBezTo>
                      <a:pt x="48618" y="842037"/>
                      <a:pt x="-31463" y="839214"/>
                      <a:pt x="13340" y="773597"/>
                    </a:cubicBezTo>
                    <a:cubicBezTo>
                      <a:pt x="58143" y="707980"/>
                      <a:pt x="208778" y="610261"/>
                      <a:pt x="345656" y="479381"/>
                    </a:cubicBezTo>
                    <a:cubicBezTo>
                      <a:pt x="482534" y="348501"/>
                      <a:pt x="774281" y="51108"/>
                      <a:pt x="834606" y="7364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9" name="フリーフォーム: 図形 238">
                <a:extLst>
                  <a:ext uri="{FF2B5EF4-FFF2-40B4-BE49-F238E27FC236}">
                    <a16:creationId xmlns:a16="http://schemas.microsoft.com/office/drawing/2014/main" id="{4E79DA1D-FD5B-4FC6-BD4A-AD9E0BAA6EDC}"/>
                  </a:ext>
                </a:extLst>
              </p:cNvPr>
              <p:cNvSpPr/>
              <p:nvPr/>
            </p:nvSpPr>
            <p:spPr>
              <a:xfrm>
                <a:off x="8036356" y="5988144"/>
                <a:ext cx="398409" cy="800499"/>
              </a:xfrm>
              <a:custGeom>
                <a:avLst/>
                <a:gdLst>
                  <a:gd name="connsiteX0" fmla="*/ 215469 w 398409"/>
                  <a:gd name="connsiteY0" fmla="*/ 9431 h 800499"/>
                  <a:gd name="connsiteX1" fmla="*/ 269444 w 398409"/>
                  <a:gd name="connsiteY1" fmla="*/ 114206 h 800499"/>
                  <a:gd name="connsiteX2" fmla="*/ 351994 w 398409"/>
                  <a:gd name="connsiteY2" fmla="*/ 479331 h 800499"/>
                  <a:gd name="connsiteX3" fmla="*/ 317069 w 398409"/>
                  <a:gd name="connsiteY3" fmla="*/ 596806 h 800499"/>
                  <a:gd name="connsiteX4" fmla="*/ 272619 w 398409"/>
                  <a:gd name="connsiteY4" fmla="*/ 425356 h 800499"/>
                  <a:gd name="connsiteX5" fmla="*/ 202769 w 398409"/>
                  <a:gd name="connsiteY5" fmla="*/ 714281 h 800499"/>
                  <a:gd name="connsiteX6" fmla="*/ 132919 w 398409"/>
                  <a:gd name="connsiteY6" fmla="*/ 561881 h 800499"/>
                  <a:gd name="connsiteX7" fmla="*/ 2744 w 398409"/>
                  <a:gd name="connsiteY7" fmla="*/ 457106 h 800499"/>
                  <a:gd name="connsiteX8" fmla="*/ 266269 w 398409"/>
                  <a:gd name="connsiteY8" fmla="*/ 790481 h 800499"/>
                  <a:gd name="connsiteX9" fmla="*/ 301194 w 398409"/>
                  <a:gd name="connsiteY9" fmla="*/ 692056 h 800499"/>
                  <a:gd name="connsiteX10" fmla="*/ 371044 w 398409"/>
                  <a:gd name="connsiteY10" fmla="*/ 472981 h 800499"/>
                  <a:gd name="connsiteX11" fmla="*/ 390094 w 398409"/>
                  <a:gd name="connsiteY11" fmla="*/ 314231 h 800499"/>
                  <a:gd name="connsiteX12" fmla="*/ 215469 w 398409"/>
                  <a:gd name="connsiteY12" fmla="*/ 9431 h 800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8409" h="800499">
                    <a:moveTo>
                      <a:pt x="215469" y="9431"/>
                    </a:moveTo>
                    <a:cubicBezTo>
                      <a:pt x="195361" y="-23907"/>
                      <a:pt x="246690" y="35889"/>
                      <a:pt x="269444" y="114206"/>
                    </a:cubicBezTo>
                    <a:cubicBezTo>
                      <a:pt x="292198" y="192523"/>
                      <a:pt x="344057" y="398898"/>
                      <a:pt x="351994" y="479331"/>
                    </a:cubicBezTo>
                    <a:cubicBezTo>
                      <a:pt x="359931" y="559764"/>
                      <a:pt x="330298" y="605802"/>
                      <a:pt x="317069" y="596806"/>
                    </a:cubicBezTo>
                    <a:cubicBezTo>
                      <a:pt x="303840" y="587810"/>
                      <a:pt x="291669" y="405777"/>
                      <a:pt x="272619" y="425356"/>
                    </a:cubicBezTo>
                    <a:cubicBezTo>
                      <a:pt x="253569" y="444935"/>
                      <a:pt x="226052" y="691527"/>
                      <a:pt x="202769" y="714281"/>
                    </a:cubicBezTo>
                    <a:cubicBezTo>
                      <a:pt x="179486" y="737035"/>
                      <a:pt x="166256" y="604743"/>
                      <a:pt x="132919" y="561881"/>
                    </a:cubicBezTo>
                    <a:cubicBezTo>
                      <a:pt x="99582" y="519019"/>
                      <a:pt x="-19481" y="419006"/>
                      <a:pt x="2744" y="457106"/>
                    </a:cubicBezTo>
                    <a:cubicBezTo>
                      <a:pt x="24969" y="495206"/>
                      <a:pt x="216527" y="751323"/>
                      <a:pt x="266269" y="790481"/>
                    </a:cubicBezTo>
                    <a:cubicBezTo>
                      <a:pt x="316011" y="829639"/>
                      <a:pt x="283732" y="744973"/>
                      <a:pt x="301194" y="692056"/>
                    </a:cubicBezTo>
                    <a:cubicBezTo>
                      <a:pt x="318657" y="639139"/>
                      <a:pt x="356227" y="535952"/>
                      <a:pt x="371044" y="472981"/>
                    </a:cubicBezTo>
                    <a:cubicBezTo>
                      <a:pt x="385861" y="410010"/>
                      <a:pt x="411790" y="392018"/>
                      <a:pt x="390094" y="314231"/>
                    </a:cubicBezTo>
                    <a:cubicBezTo>
                      <a:pt x="368398" y="236444"/>
                      <a:pt x="235577" y="42769"/>
                      <a:pt x="215469" y="9431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0" name="フリーフォーム: 図形 239">
                <a:extLst>
                  <a:ext uri="{FF2B5EF4-FFF2-40B4-BE49-F238E27FC236}">
                    <a16:creationId xmlns:a16="http://schemas.microsoft.com/office/drawing/2014/main" id="{C4B8D5A0-3CBC-4A1D-911B-B814D8BCAEAB}"/>
                  </a:ext>
                </a:extLst>
              </p:cNvPr>
              <p:cNvSpPr/>
              <p:nvPr/>
            </p:nvSpPr>
            <p:spPr>
              <a:xfrm>
                <a:off x="8365941" y="5135253"/>
                <a:ext cx="519574" cy="489398"/>
              </a:xfrm>
              <a:custGeom>
                <a:avLst/>
                <a:gdLst>
                  <a:gd name="connsiteX0" fmla="*/ 498659 w 519574"/>
                  <a:gd name="connsiteY0" fmla="*/ 98735 h 489398"/>
                  <a:gd name="connsiteX1" fmla="*/ 138297 w 519574"/>
                  <a:gd name="connsiteY1" fmla="*/ 395597 h 489398"/>
                  <a:gd name="connsiteX2" fmla="*/ 249422 w 519574"/>
                  <a:gd name="connsiteY2" fmla="*/ 265422 h 489398"/>
                  <a:gd name="connsiteX3" fmla="*/ 184 w 519574"/>
                  <a:gd name="connsiteY3" fmla="*/ 489260 h 489398"/>
                  <a:gd name="connsiteX4" fmla="*/ 295459 w 519574"/>
                  <a:gd name="connsiteY4" fmla="*/ 227322 h 489398"/>
                  <a:gd name="connsiteX5" fmla="*/ 124009 w 519574"/>
                  <a:gd name="connsiteY5" fmla="*/ 351147 h 489398"/>
                  <a:gd name="connsiteX6" fmla="*/ 519297 w 519574"/>
                  <a:gd name="connsiteY6" fmla="*/ 1897 h 489398"/>
                  <a:gd name="connsiteX7" fmla="*/ 189097 w 519574"/>
                  <a:gd name="connsiteY7" fmla="*/ 208272 h 489398"/>
                  <a:gd name="connsiteX8" fmla="*/ 335147 w 519574"/>
                  <a:gd name="connsiteY8" fmla="*/ 136835 h 489398"/>
                  <a:gd name="connsiteX9" fmla="*/ 498659 w 519574"/>
                  <a:gd name="connsiteY9" fmla="*/ 98735 h 48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9574" h="489398">
                    <a:moveTo>
                      <a:pt x="498659" y="98735"/>
                    </a:moveTo>
                    <a:cubicBezTo>
                      <a:pt x="465851" y="141862"/>
                      <a:pt x="179836" y="367816"/>
                      <a:pt x="138297" y="395597"/>
                    </a:cubicBezTo>
                    <a:cubicBezTo>
                      <a:pt x="96758" y="423378"/>
                      <a:pt x="272441" y="249812"/>
                      <a:pt x="249422" y="265422"/>
                    </a:cubicBezTo>
                    <a:cubicBezTo>
                      <a:pt x="226403" y="281033"/>
                      <a:pt x="-7489" y="495610"/>
                      <a:pt x="184" y="489260"/>
                    </a:cubicBezTo>
                    <a:cubicBezTo>
                      <a:pt x="7857" y="482910"/>
                      <a:pt x="274822" y="250341"/>
                      <a:pt x="295459" y="227322"/>
                    </a:cubicBezTo>
                    <a:cubicBezTo>
                      <a:pt x="316096" y="204303"/>
                      <a:pt x="86703" y="388718"/>
                      <a:pt x="124009" y="351147"/>
                    </a:cubicBezTo>
                    <a:cubicBezTo>
                      <a:pt x="161315" y="313576"/>
                      <a:pt x="508449" y="25709"/>
                      <a:pt x="519297" y="1897"/>
                    </a:cubicBezTo>
                    <a:cubicBezTo>
                      <a:pt x="530145" y="-21915"/>
                      <a:pt x="219789" y="185782"/>
                      <a:pt x="189097" y="208272"/>
                    </a:cubicBezTo>
                    <a:cubicBezTo>
                      <a:pt x="158405" y="230762"/>
                      <a:pt x="279320" y="159060"/>
                      <a:pt x="335147" y="136835"/>
                    </a:cubicBezTo>
                    <a:cubicBezTo>
                      <a:pt x="390974" y="114610"/>
                      <a:pt x="531467" y="55608"/>
                      <a:pt x="498659" y="98735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1" name="フリーフォーム: 図形 240">
                <a:extLst>
                  <a:ext uri="{FF2B5EF4-FFF2-40B4-BE49-F238E27FC236}">
                    <a16:creationId xmlns:a16="http://schemas.microsoft.com/office/drawing/2014/main" id="{7FD8499C-5DBA-4E3A-A94C-7B570DDF7561}"/>
                  </a:ext>
                </a:extLst>
              </p:cNvPr>
              <p:cNvSpPr/>
              <p:nvPr/>
            </p:nvSpPr>
            <p:spPr>
              <a:xfrm>
                <a:off x="8591459" y="5265997"/>
                <a:ext cx="310250" cy="808025"/>
              </a:xfrm>
              <a:custGeom>
                <a:avLst/>
                <a:gdLst>
                  <a:gd name="connsiteX0" fmla="*/ 309654 w 310250"/>
                  <a:gd name="connsiteY0" fmla="*/ 2916 h 808025"/>
                  <a:gd name="connsiteX1" fmla="*/ 114391 w 310250"/>
                  <a:gd name="connsiteY1" fmla="*/ 372803 h 808025"/>
                  <a:gd name="connsiteX2" fmla="*/ 177891 w 310250"/>
                  <a:gd name="connsiteY2" fmla="*/ 214053 h 808025"/>
                  <a:gd name="connsiteX3" fmla="*/ 106454 w 310250"/>
                  <a:gd name="connsiteY3" fmla="*/ 420428 h 808025"/>
                  <a:gd name="connsiteX4" fmla="*/ 4854 w 310250"/>
                  <a:gd name="connsiteY4" fmla="*/ 807778 h 808025"/>
                  <a:gd name="connsiteX5" fmla="*/ 36604 w 310250"/>
                  <a:gd name="connsiteY5" fmla="*/ 482341 h 808025"/>
                  <a:gd name="connsiteX6" fmla="*/ 1679 w 310250"/>
                  <a:gd name="connsiteY6" fmla="*/ 687128 h 808025"/>
                  <a:gd name="connsiteX7" fmla="*/ 101691 w 310250"/>
                  <a:gd name="connsiteY7" fmla="*/ 320416 h 808025"/>
                  <a:gd name="connsiteX8" fmla="*/ 184241 w 310250"/>
                  <a:gd name="connsiteY8" fmla="*/ 96578 h 808025"/>
                  <a:gd name="connsiteX9" fmla="*/ 39779 w 310250"/>
                  <a:gd name="connsiteY9" fmla="*/ 193416 h 808025"/>
                  <a:gd name="connsiteX10" fmla="*/ 309654 w 310250"/>
                  <a:gd name="connsiteY10" fmla="*/ 2916 h 80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250" h="808025">
                    <a:moveTo>
                      <a:pt x="309654" y="2916"/>
                    </a:moveTo>
                    <a:cubicBezTo>
                      <a:pt x="322089" y="32814"/>
                      <a:pt x="136351" y="337614"/>
                      <a:pt x="114391" y="372803"/>
                    </a:cubicBezTo>
                    <a:cubicBezTo>
                      <a:pt x="92431" y="407992"/>
                      <a:pt x="179214" y="206116"/>
                      <a:pt x="177891" y="214053"/>
                    </a:cubicBezTo>
                    <a:cubicBezTo>
                      <a:pt x="176568" y="221991"/>
                      <a:pt x="135293" y="321474"/>
                      <a:pt x="106454" y="420428"/>
                    </a:cubicBezTo>
                    <a:cubicBezTo>
                      <a:pt x="77615" y="519382"/>
                      <a:pt x="16496" y="797459"/>
                      <a:pt x="4854" y="807778"/>
                    </a:cubicBezTo>
                    <a:cubicBezTo>
                      <a:pt x="-6788" y="818097"/>
                      <a:pt x="37133" y="502449"/>
                      <a:pt x="36604" y="482341"/>
                    </a:cubicBezTo>
                    <a:cubicBezTo>
                      <a:pt x="36075" y="462233"/>
                      <a:pt x="-9169" y="714115"/>
                      <a:pt x="1679" y="687128"/>
                    </a:cubicBezTo>
                    <a:cubicBezTo>
                      <a:pt x="12527" y="660141"/>
                      <a:pt x="71264" y="418841"/>
                      <a:pt x="101691" y="320416"/>
                    </a:cubicBezTo>
                    <a:cubicBezTo>
                      <a:pt x="132118" y="221991"/>
                      <a:pt x="194560" y="117745"/>
                      <a:pt x="184241" y="96578"/>
                    </a:cubicBezTo>
                    <a:cubicBezTo>
                      <a:pt x="173922" y="75411"/>
                      <a:pt x="24433" y="204264"/>
                      <a:pt x="39779" y="193416"/>
                    </a:cubicBezTo>
                    <a:cubicBezTo>
                      <a:pt x="55125" y="182568"/>
                      <a:pt x="297219" y="-26982"/>
                      <a:pt x="309654" y="2916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2" name="フリーフォーム: 図形 241">
                <a:extLst>
                  <a:ext uri="{FF2B5EF4-FFF2-40B4-BE49-F238E27FC236}">
                    <a16:creationId xmlns:a16="http://schemas.microsoft.com/office/drawing/2014/main" id="{B9C0E207-7E3A-4623-AB29-4BBDD8FEF71C}"/>
                  </a:ext>
                </a:extLst>
              </p:cNvPr>
              <p:cNvSpPr/>
              <p:nvPr/>
            </p:nvSpPr>
            <p:spPr>
              <a:xfrm>
                <a:off x="8442240" y="5645148"/>
                <a:ext cx="158891" cy="820288"/>
              </a:xfrm>
              <a:custGeom>
                <a:avLst/>
                <a:gdLst>
                  <a:gd name="connsiteX0" fmla="*/ 138198 w 158891"/>
                  <a:gd name="connsiteY0" fmla="*/ 144465 h 820288"/>
                  <a:gd name="connsiteX1" fmla="*/ 158835 w 158891"/>
                  <a:gd name="connsiteY1" fmla="*/ 498477 h 820288"/>
                  <a:gd name="connsiteX2" fmla="*/ 131848 w 158891"/>
                  <a:gd name="connsiteY2" fmla="*/ 330202 h 820288"/>
                  <a:gd name="connsiteX3" fmla="*/ 106448 w 158891"/>
                  <a:gd name="connsiteY3" fmla="*/ 534990 h 820288"/>
                  <a:gd name="connsiteX4" fmla="*/ 38185 w 158891"/>
                  <a:gd name="connsiteY4" fmla="*/ 657227 h 820288"/>
                  <a:gd name="connsiteX5" fmla="*/ 17548 w 158891"/>
                  <a:gd name="connsiteY5" fmla="*/ 819152 h 820288"/>
                  <a:gd name="connsiteX6" fmla="*/ 103273 w 158891"/>
                  <a:gd name="connsiteY6" fmla="*/ 569915 h 820288"/>
                  <a:gd name="connsiteX7" fmla="*/ 85 w 158891"/>
                  <a:gd name="connsiteY7" fmla="*/ 706440 h 820288"/>
                  <a:gd name="connsiteX8" fmla="*/ 85810 w 158891"/>
                  <a:gd name="connsiteY8" fmla="*/ 427040 h 820288"/>
                  <a:gd name="connsiteX9" fmla="*/ 96923 w 158891"/>
                  <a:gd name="connsiteY9" fmla="*/ 277815 h 820288"/>
                  <a:gd name="connsiteX10" fmla="*/ 69935 w 158891"/>
                  <a:gd name="connsiteY10" fmla="*/ 2 h 820288"/>
                  <a:gd name="connsiteX11" fmla="*/ 112798 w 158891"/>
                  <a:gd name="connsiteY11" fmla="*/ 282577 h 820288"/>
                  <a:gd name="connsiteX12" fmla="*/ 138198 w 158891"/>
                  <a:gd name="connsiteY12" fmla="*/ 144465 h 820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8891" h="820288">
                    <a:moveTo>
                      <a:pt x="138198" y="144465"/>
                    </a:moveTo>
                    <a:cubicBezTo>
                      <a:pt x="145871" y="180448"/>
                      <a:pt x="159893" y="467521"/>
                      <a:pt x="158835" y="498477"/>
                    </a:cubicBezTo>
                    <a:cubicBezTo>
                      <a:pt x="157777" y="529433"/>
                      <a:pt x="140579" y="324116"/>
                      <a:pt x="131848" y="330202"/>
                    </a:cubicBezTo>
                    <a:cubicBezTo>
                      <a:pt x="123117" y="336288"/>
                      <a:pt x="122058" y="480486"/>
                      <a:pt x="106448" y="534990"/>
                    </a:cubicBezTo>
                    <a:cubicBezTo>
                      <a:pt x="90838" y="589494"/>
                      <a:pt x="53002" y="609867"/>
                      <a:pt x="38185" y="657227"/>
                    </a:cubicBezTo>
                    <a:cubicBezTo>
                      <a:pt x="23368" y="704587"/>
                      <a:pt x="6700" y="833704"/>
                      <a:pt x="17548" y="819152"/>
                    </a:cubicBezTo>
                    <a:cubicBezTo>
                      <a:pt x="28396" y="804600"/>
                      <a:pt x="106183" y="588700"/>
                      <a:pt x="103273" y="569915"/>
                    </a:cubicBezTo>
                    <a:cubicBezTo>
                      <a:pt x="100362" y="551130"/>
                      <a:pt x="2995" y="730252"/>
                      <a:pt x="85" y="706440"/>
                    </a:cubicBezTo>
                    <a:cubicBezTo>
                      <a:pt x="-2825" y="682628"/>
                      <a:pt x="69670" y="498477"/>
                      <a:pt x="85810" y="427040"/>
                    </a:cubicBezTo>
                    <a:cubicBezTo>
                      <a:pt x="101950" y="355603"/>
                      <a:pt x="99569" y="348988"/>
                      <a:pt x="96923" y="277815"/>
                    </a:cubicBezTo>
                    <a:cubicBezTo>
                      <a:pt x="94277" y="206642"/>
                      <a:pt x="67289" y="-792"/>
                      <a:pt x="69935" y="2"/>
                    </a:cubicBezTo>
                    <a:cubicBezTo>
                      <a:pt x="72581" y="796"/>
                      <a:pt x="101421" y="256648"/>
                      <a:pt x="112798" y="282577"/>
                    </a:cubicBezTo>
                    <a:cubicBezTo>
                      <a:pt x="124175" y="308506"/>
                      <a:pt x="130525" y="108482"/>
                      <a:pt x="138198" y="144465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3" name="フリーフォーム: 図形 242">
                <a:extLst>
                  <a:ext uri="{FF2B5EF4-FFF2-40B4-BE49-F238E27FC236}">
                    <a16:creationId xmlns:a16="http://schemas.microsoft.com/office/drawing/2014/main" id="{D1716A4D-FB5B-4EAB-9D08-8803D7AB13E5}"/>
                  </a:ext>
                </a:extLst>
              </p:cNvPr>
              <p:cNvSpPr/>
              <p:nvPr/>
            </p:nvSpPr>
            <p:spPr>
              <a:xfrm>
                <a:off x="8321301" y="6042701"/>
                <a:ext cx="261942" cy="780598"/>
              </a:xfrm>
              <a:custGeom>
                <a:avLst/>
                <a:gdLst>
                  <a:gd name="connsiteX0" fmla="*/ 140074 w 261942"/>
                  <a:gd name="connsiteY0" fmla="*/ 316824 h 780598"/>
                  <a:gd name="connsiteX1" fmla="*/ 5137 w 261942"/>
                  <a:gd name="connsiteY1" fmla="*/ 723224 h 780598"/>
                  <a:gd name="connsiteX2" fmla="*/ 82924 w 261942"/>
                  <a:gd name="connsiteY2" fmla="*/ 350162 h 780598"/>
                  <a:gd name="connsiteX3" fmla="*/ 68637 w 261942"/>
                  <a:gd name="connsiteY3" fmla="*/ 539074 h 780598"/>
                  <a:gd name="connsiteX4" fmla="*/ 25774 w 261942"/>
                  <a:gd name="connsiteY4" fmla="*/ 775612 h 780598"/>
                  <a:gd name="connsiteX5" fmla="*/ 47999 w 261942"/>
                  <a:gd name="connsiteY5" fmla="*/ 642262 h 780598"/>
                  <a:gd name="connsiteX6" fmla="*/ 260724 w 261942"/>
                  <a:gd name="connsiteY6" fmla="*/ 12024 h 780598"/>
                  <a:gd name="connsiteX7" fmla="*/ 128962 w 261942"/>
                  <a:gd name="connsiteY7" fmla="*/ 245387 h 780598"/>
                  <a:gd name="connsiteX8" fmla="*/ 1962 w 261942"/>
                  <a:gd name="connsiteY8" fmla="*/ 459699 h 780598"/>
                  <a:gd name="connsiteX9" fmla="*/ 57524 w 261942"/>
                  <a:gd name="connsiteY9" fmla="*/ 377149 h 780598"/>
                  <a:gd name="connsiteX10" fmla="*/ 140074 w 261942"/>
                  <a:gd name="connsiteY10" fmla="*/ 316824 h 78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1942" h="780598">
                    <a:moveTo>
                      <a:pt x="140074" y="316824"/>
                    </a:moveTo>
                    <a:cubicBezTo>
                      <a:pt x="131343" y="374503"/>
                      <a:pt x="14662" y="717668"/>
                      <a:pt x="5137" y="723224"/>
                    </a:cubicBezTo>
                    <a:cubicBezTo>
                      <a:pt x="-4388" y="728780"/>
                      <a:pt x="72341" y="380854"/>
                      <a:pt x="82924" y="350162"/>
                    </a:cubicBezTo>
                    <a:cubicBezTo>
                      <a:pt x="93507" y="319470"/>
                      <a:pt x="78162" y="468166"/>
                      <a:pt x="68637" y="539074"/>
                    </a:cubicBezTo>
                    <a:cubicBezTo>
                      <a:pt x="59112" y="609982"/>
                      <a:pt x="29214" y="758414"/>
                      <a:pt x="25774" y="775612"/>
                    </a:cubicBezTo>
                    <a:cubicBezTo>
                      <a:pt x="22334" y="792810"/>
                      <a:pt x="8841" y="769527"/>
                      <a:pt x="47999" y="642262"/>
                    </a:cubicBezTo>
                    <a:cubicBezTo>
                      <a:pt x="87157" y="514997"/>
                      <a:pt x="247230" y="78170"/>
                      <a:pt x="260724" y="12024"/>
                    </a:cubicBezTo>
                    <a:cubicBezTo>
                      <a:pt x="274218" y="-54122"/>
                      <a:pt x="172089" y="170775"/>
                      <a:pt x="128962" y="245387"/>
                    </a:cubicBezTo>
                    <a:cubicBezTo>
                      <a:pt x="85835" y="319999"/>
                      <a:pt x="13868" y="437739"/>
                      <a:pt x="1962" y="459699"/>
                    </a:cubicBezTo>
                    <a:cubicBezTo>
                      <a:pt x="-9944" y="481659"/>
                      <a:pt x="35299" y="399374"/>
                      <a:pt x="57524" y="377149"/>
                    </a:cubicBezTo>
                    <a:cubicBezTo>
                      <a:pt x="79749" y="354924"/>
                      <a:pt x="148805" y="259145"/>
                      <a:pt x="140074" y="316824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4" name="フリーフォーム: 図形 243">
                <a:extLst>
                  <a:ext uri="{FF2B5EF4-FFF2-40B4-BE49-F238E27FC236}">
                    <a16:creationId xmlns:a16="http://schemas.microsoft.com/office/drawing/2014/main" id="{EBE06606-E55E-48E6-A769-7BF788977A04}"/>
                  </a:ext>
                </a:extLst>
              </p:cNvPr>
              <p:cNvSpPr/>
              <p:nvPr/>
            </p:nvSpPr>
            <p:spPr>
              <a:xfrm>
                <a:off x="5596823" y="5264082"/>
                <a:ext cx="652774" cy="671586"/>
              </a:xfrm>
              <a:custGeom>
                <a:avLst/>
                <a:gdLst>
                  <a:gd name="connsiteX0" fmla="*/ 515052 w 652774"/>
                  <a:gd name="connsiteY0" fmla="*/ 68 h 671586"/>
                  <a:gd name="connsiteX1" fmla="*/ 518227 w 652774"/>
                  <a:gd name="connsiteY1" fmla="*/ 435043 h 671586"/>
                  <a:gd name="connsiteX2" fmla="*/ 530927 w 652774"/>
                  <a:gd name="connsiteY2" fmla="*/ 279468 h 671586"/>
                  <a:gd name="connsiteX3" fmla="*/ 569027 w 652774"/>
                  <a:gd name="connsiteY3" fmla="*/ 393768 h 671586"/>
                  <a:gd name="connsiteX4" fmla="*/ 388052 w 652774"/>
                  <a:gd name="connsiteY4" fmla="*/ 400118 h 671586"/>
                  <a:gd name="connsiteX5" fmla="*/ 13402 w 652774"/>
                  <a:gd name="connsiteY5" fmla="*/ 498543 h 671586"/>
                  <a:gd name="connsiteX6" fmla="*/ 76902 w 652774"/>
                  <a:gd name="connsiteY6" fmla="*/ 492193 h 671586"/>
                  <a:gd name="connsiteX7" fmla="*/ 315027 w 652774"/>
                  <a:gd name="connsiteY7" fmla="*/ 489018 h 671586"/>
                  <a:gd name="connsiteX8" fmla="*/ 89602 w 652774"/>
                  <a:gd name="connsiteY8" fmla="*/ 666818 h 671586"/>
                  <a:gd name="connsiteX9" fmla="*/ 305502 w 652774"/>
                  <a:gd name="connsiteY9" fmla="*/ 622368 h 671586"/>
                  <a:gd name="connsiteX10" fmla="*/ 359477 w 652774"/>
                  <a:gd name="connsiteY10" fmla="*/ 641418 h 671586"/>
                  <a:gd name="connsiteX11" fmla="*/ 651577 w 652774"/>
                  <a:gd name="connsiteY11" fmla="*/ 616018 h 671586"/>
                  <a:gd name="connsiteX12" fmla="*/ 464252 w 652774"/>
                  <a:gd name="connsiteY12" fmla="*/ 403293 h 671586"/>
                  <a:gd name="connsiteX13" fmla="*/ 515052 w 652774"/>
                  <a:gd name="connsiteY13" fmla="*/ 68 h 67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2774" h="671586">
                    <a:moveTo>
                      <a:pt x="515052" y="68"/>
                    </a:moveTo>
                    <a:cubicBezTo>
                      <a:pt x="524048" y="5360"/>
                      <a:pt x="515581" y="388476"/>
                      <a:pt x="518227" y="435043"/>
                    </a:cubicBezTo>
                    <a:cubicBezTo>
                      <a:pt x="520873" y="481610"/>
                      <a:pt x="522460" y="286347"/>
                      <a:pt x="530927" y="279468"/>
                    </a:cubicBezTo>
                    <a:cubicBezTo>
                      <a:pt x="539394" y="272589"/>
                      <a:pt x="592839" y="373660"/>
                      <a:pt x="569027" y="393768"/>
                    </a:cubicBezTo>
                    <a:cubicBezTo>
                      <a:pt x="545215" y="413876"/>
                      <a:pt x="480656" y="382656"/>
                      <a:pt x="388052" y="400118"/>
                    </a:cubicBezTo>
                    <a:cubicBezTo>
                      <a:pt x="295448" y="417581"/>
                      <a:pt x="65260" y="483197"/>
                      <a:pt x="13402" y="498543"/>
                    </a:cubicBezTo>
                    <a:cubicBezTo>
                      <a:pt x="-38456" y="513889"/>
                      <a:pt x="76902" y="492193"/>
                      <a:pt x="76902" y="492193"/>
                    </a:cubicBezTo>
                    <a:cubicBezTo>
                      <a:pt x="127173" y="490606"/>
                      <a:pt x="312910" y="459914"/>
                      <a:pt x="315027" y="489018"/>
                    </a:cubicBezTo>
                    <a:cubicBezTo>
                      <a:pt x="317144" y="518122"/>
                      <a:pt x="91189" y="644593"/>
                      <a:pt x="89602" y="666818"/>
                    </a:cubicBezTo>
                    <a:cubicBezTo>
                      <a:pt x="88015" y="689043"/>
                      <a:pt x="260523" y="626601"/>
                      <a:pt x="305502" y="622368"/>
                    </a:cubicBezTo>
                    <a:cubicBezTo>
                      <a:pt x="350481" y="618135"/>
                      <a:pt x="301798" y="642476"/>
                      <a:pt x="359477" y="641418"/>
                    </a:cubicBezTo>
                    <a:cubicBezTo>
                      <a:pt x="417156" y="640360"/>
                      <a:pt x="634115" y="655706"/>
                      <a:pt x="651577" y="616018"/>
                    </a:cubicBezTo>
                    <a:cubicBezTo>
                      <a:pt x="669040" y="576331"/>
                      <a:pt x="490181" y="511243"/>
                      <a:pt x="464252" y="403293"/>
                    </a:cubicBezTo>
                    <a:cubicBezTo>
                      <a:pt x="438323" y="295343"/>
                      <a:pt x="506056" y="-5224"/>
                      <a:pt x="515052" y="68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4296B2D5-2108-496E-94DC-D69552AD9930}"/>
                </a:ext>
              </a:extLst>
            </p:cNvPr>
            <p:cNvSpPr/>
            <p:nvPr/>
          </p:nvSpPr>
          <p:spPr>
            <a:xfrm>
              <a:off x="5493069" y="3243179"/>
              <a:ext cx="905095" cy="838694"/>
            </a:xfrm>
            <a:custGeom>
              <a:avLst/>
              <a:gdLst>
                <a:gd name="connsiteX0" fmla="*/ 2856 w 905095"/>
                <a:gd name="connsiteY0" fmla="*/ 84 h 838694"/>
                <a:gd name="connsiteX1" fmla="*/ 442594 w 905095"/>
                <a:gd name="connsiteY1" fmla="*/ 69934 h 838694"/>
                <a:gd name="connsiteX2" fmla="*/ 355281 w 905095"/>
                <a:gd name="connsiteY2" fmla="*/ 71521 h 838694"/>
                <a:gd name="connsiteX3" fmla="*/ 517206 w 905095"/>
                <a:gd name="connsiteY3" fmla="*/ 127084 h 838694"/>
                <a:gd name="connsiteX4" fmla="*/ 672781 w 905095"/>
                <a:gd name="connsiteY4" fmla="*/ 281071 h 838694"/>
                <a:gd name="connsiteX5" fmla="*/ 648969 w 905095"/>
                <a:gd name="connsiteY5" fmla="*/ 260434 h 838694"/>
                <a:gd name="connsiteX6" fmla="*/ 731519 w 905095"/>
                <a:gd name="connsiteY6" fmla="*/ 371559 h 838694"/>
                <a:gd name="connsiteX7" fmla="*/ 704531 w 905095"/>
                <a:gd name="connsiteY7" fmla="*/ 327109 h 838694"/>
                <a:gd name="connsiteX8" fmla="*/ 790256 w 905095"/>
                <a:gd name="connsiteY8" fmla="*/ 428709 h 838694"/>
                <a:gd name="connsiteX9" fmla="*/ 804544 w 905095"/>
                <a:gd name="connsiteY9" fmla="*/ 444584 h 838694"/>
                <a:gd name="connsiteX10" fmla="*/ 895031 w 905095"/>
                <a:gd name="connsiteY10" fmla="*/ 650959 h 838694"/>
                <a:gd name="connsiteX11" fmla="*/ 901381 w 905095"/>
                <a:gd name="connsiteY11" fmla="*/ 677946 h 838694"/>
                <a:gd name="connsiteX12" fmla="*/ 901381 w 905095"/>
                <a:gd name="connsiteY12" fmla="*/ 836696 h 838694"/>
                <a:gd name="connsiteX13" fmla="*/ 904556 w 905095"/>
                <a:gd name="connsiteY13" fmla="*/ 743034 h 838694"/>
                <a:gd name="connsiteX14" fmla="*/ 888681 w 905095"/>
                <a:gd name="connsiteY14" fmla="*/ 838284 h 838694"/>
                <a:gd name="connsiteX15" fmla="*/ 861694 w 905095"/>
                <a:gd name="connsiteY15" fmla="*/ 762084 h 838694"/>
                <a:gd name="connsiteX16" fmla="*/ 733106 w 905095"/>
                <a:gd name="connsiteY16" fmla="*/ 447759 h 838694"/>
                <a:gd name="connsiteX17" fmla="*/ 807719 w 905095"/>
                <a:gd name="connsiteY17" fmla="*/ 541421 h 838694"/>
                <a:gd name="connsiteX18" fmla="*/ 637856 w 905095"/>
                <a:gd name="connsiteY18" fmla="*/ 327109 h 838694"/>
                <a:gd name="connsiteX19" fmla="*/ 398144 w 905095"/>
                <a:gd name="connsiteY19" fmla="*/ 131846 h 838694"/>
                <a:gd name="connsiteX20" fmla="*/ 352106 w 905095"/>
                <a:gd name="connsiteY20" fmla="*/ 106446 h 838694"/>
                <a:gd name="connsiteX21" fmla="*/ 410844 w 905095"/>
                <a:gd name="connsiteY21" fmla="*/ 144546 h 838694"/>
                <a:gd name="connsiteX22" fmla="*/ 260031 w 905095"/>
                <a:gd name="connsiteY22" fmla="*/ 85809 h 838694"/>
                <a:gd name="connsiteX23" fmla="*/ 2856 w 905095"/>
                <a:gd name="connsiteY23" fmla="*/ 84 h 83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5095" h="838694">
                  <a:moveTo>
                    <a:pt x="2856" y="84"/>
                  </a:moveTo>
                  <a:cubicBezTo>
                    <a:pt x="33283" y="-2562"/>
                    <a:pt x="383857" y="58028"/>
                    <a:pt x="442594" y="69934"/>
                  </a:cubicBezTo>
                  <a:cubicBezTo>
                    <a:pt x="501332" y="81840"/>
                    <a:pt x="342846" y="61996"/>
                    <a:pt x="355281" y="71521"/>
                  </a:cubicBezTo>
                  <a:cubicBezTo>
                    <a:pt x="367716" y="81046"/>
                    <a:pt x="464289" y="92159"/>
                    <a:pt x="517206" y="127084"/>
                  </a:cubicBezTo>
                  <a:cubicBezTo>
                    <a:pt x="570123" y="162009"/>
                    <a:pt x="650821" y="258846"/>
                    <a:pt x="672781" y="281071"/>
                  </a:cubicBezTo>
                  <a:cubicBezTo>
                    <a:pt x="694741" y="303296"/>
                    <a:pt x="639179" y="245353"/>
                    <a:pt x="648969" y="260434"/>
                  </a:cubicBezTo>
                  <a:cubicBezTo>
                    <a:pt x="658759" y="275515"/>
                    <a:pt x="722259" y="360447"/>
                    <a:pt x="731519" y="371559"/>
                  </a:cubicBezTo>
                  <a:cubicBezTo>
                    <a:pt x="740779" y="382672"/>
                    <a:pt x="694742" y="317584"/>
                    <a:pt x="704531" y="327109"/>
                  </a:cubicBezTo>
                  <a:cubicBezTo>
                    <a:pt x="714320" y="336634"/>
                    <a:pt x="773587" y="409130"/>
                    <a:pt x="790256" y="428709"/>
                  </a:cubicBezTo>
                  <a:cubicBezTo>
                    <a:pt x="806925" y="448288"/>
                    <a:pt x="787082" y="407542"/>
                    <a:pt x="804544" y="444584"/>
                  </a:cubicBezTo>
                  <a:cubicBezTo>
                    <a:pt x="822006" y="481626"/>
                    <a:pt x="878892" y="612065"/>
                    <a:pt x="895031" y="650959"/>
                  </a:cubicBezTo>
                  <a:cubicBezTo>
                    <a:pt x="911171" y="689853"/>
                    <a:pt x="900323" y="646990"/>
                    <a:pt x="901381" y="677946"/>
                  </a:cubicBezTo>
                  <a:cubicBezTo>
                    <a:pt x="902439" y="708902"/>
                    <a:pt x="900852" y="825848"/>
                    <a:pt x="901381" y="836696"/>
                  </a:cubicBezTo>
                  <a:cubicBezTo>
                    <a:pt x="901910" y="847544"/>
                    <a:pt x="906673" y="742769"/>
                    <a:pt x="904556" y="743034"/>
                  </a:cubicBezTo>
                  <a:cubicBezTo>
                    <a:pt x="902439" y="743299"/>
                    <a:pt x="895825" y="835109"/>
                    <a:pt x="888681" y="838284"/>
                  </a:cubicBezTo>
                  <a:cubicBezTo>
                    <a:pt x="881537" y="841459"/>
                    <a:pt x="887623" y="827172"/>
                    <a:pt x="861694" y="762084"/>
                  </a:cubicBezTo>
                  <a:cubicBezTo>
                    <a:pt x="835765" y="696996"/>
                    <a:pt x="742102" y="484536"/>
                    <a:pt x="733106" y="447759"/>
                  </a:cubicBezTo>
                  <a:cubicBezTo>
                    <a:pt x="724110" y="410982"/>
                    <a:pt x="823594" y="561529"/>
                    <a:pt x="807719" y="541421"/>
                  </a:cubicBezTo>
                  <a:cubicBezTo>
                    <a:pt x="791844" y="521313"/>
                    <a:pt x="706118" y="395371"/>
                    <a:pt x="637856" y="327109"/>
                  </a:cubicBezTo>
                  <a:cubicBezTo>
                    <a:pt x="569594" y="258847"/>
                    <a:pt x="445769" y="168623"/>
                    <a:pt x="398144" y="131846"/>
                  </a:cubicBezTo>
                  <a:cubicBezTo>
                    <a:pt x="350519" y="95069"/>
                    <a:pt x="349989" y="104329"/>
                    <a:pt x="352106" y="106446"/>
                  </a:cubicBezTo>
                  <a:cubicBezTo>
                    <a:pt x="354223" y="108563"/>
                    <a:pt x="426190" y="147986"/>
                    <a:pt x="410844" y="144546"/>
                  </a:cubicBezTo>
                  <a:cubicBezTo>
                    <a:pt x="395498" y="141107"/>
                    <a:pt x="326441" y="107769"/>
                    <a:pt x="260031" y="85809"/>
                  </a:cubicBezTo>
                  <a:cubicBezTo>
                    <a:pt x="193621" y="63849"/>
                    <a:pt x="-27571" y="2730"/>
                    <a:pt x="2856" y="84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EB91FF41-58DC-424A-AF6A-592DD1D79FC5}"/>
                </a:ext>
              </a:extLst>
            </p:cNvPr>
            <p:cNvSpPr/>
            <p:nvPr/>
          </p:nvSpPr>
          <p:spPr>
            <a:xfrm>
              <a:off x="5533654" y="3260347"/>
              <a:ext cx="858680" cy="800556"/>
            </a:xfrm>
            <a:custGeom>
              <a:avLst/>
              <a:gdLst>
                <a:gd name="connsiteX0" fmla="*/ 5134 w 858680"/>
                <a:gd name="connsiteY0" fmla="*/ 13078 h 800556"/>
                <a:gd name="connsiteX1" fmla="*/ 384546 w 858680"/>
                <a:gd name="connsiteY1" fmla="*/ 267078 h 800556"/>
                <a:gd name="connsiteX2" fmla="*/ 362321 w 858680"/>
                <a:gd name="connsiteY2" fmla="*/ 236916 h 800556"/>
                <a:gd name="connsiteX3" fmla="*/ 562346 w 858680"/>
                <a:gd name="connsiteY3" fmla="*/ 452816 h 800556"/>
                <a:gd name="connsiteX4" fmla="*/ 535359 w 858680"/>
                <a:gd name="connsiteY4" fmla="*/ 384553 h 800556"/>
                <a:gd name="connsiteX5" fmla="*/ 644896 w 858680"/>
                <a:gd name="connsiteY5" fmla="*/ 557591 h 800556"/>
                <a:gd name="connsiteX6" fmla="*/ 705221 w 858680"/>
                <a:gd name="connsiteY6" fmla="*/ 568703 h 800556"/>
                <a:gd name="connsiteX7" fmla="*/ 700459 w 858680"/>
                <a:gd name="connsiteY7" fmla="*/ 546478 h 800556"/>
                <a:gd name="connsiteX8" fmla="*/ 773484 w 858680"/>
                <a:gd name="connsiteY8" fmla="*/ 708403 h 800556"/>
                <a:gd name="connsiteX9" fmla="*/ 857621 w 858680"/>
                <a:gd name="connsiteY9" fmla="*/ 800478 h 800556"/>
                <a:gd name="connsiteX10" fmla="*/ 816346 w 858680"/>
                <a:gd name="connsiteY10" fmla="*/ 694116 h 800556"/>
                <a:gd name="connsiteX11" fmla="*/ 751259 w 858680"/>
                <a:gd name="connsiteY11" fmla="*/ 495678 h 800556"/>
                <a:gd name="connsiteX12" fmla="*/ 732209 w 858680"/>
                <a:gd name="connsiteY12" fmla="*/ 454403 h 800556"/>
                <a:gd name="connsiteX13" fmla="*/ 413121 w 858680"/>
                <a:gd name="connsiteY13" fmla="*/ 119441 h 800556"/>
                <a:gd name="connsiteX14" fmla="*/ 495671 w 858680"/>
                <a:gd name="connsiteY14" fmla="*/ 208341 h 800556"/>
                <a:gd name="connsiteX15" fmla="*/ 675059 w 858680"/>
                <a:gd name="connsiteY15" fmla="*/ 416303 h 800556"/>
                <a:gd name="connsiteX16" fmla="*/ 552821 w 858680"/>
                <a:gd name="connsiteY16" fmla="*/ 209928 h 800556"/>
                <a:gd name="connsiteX17" fmla="*/ 413121 w 858680"/>
                <a:gd name="connsiteY17" fmla="*/ 124203 h 800556"/>
                <a:gd name="connsiteX18" fmla="*/ 317871 w 858680"/>
                <a:gd name="connsiteY18" fmla="*/ 103566 h 800556"/>
                <a:gd name="connsiteX19" fmla="*/ 173409 w 858680"/>
                <a:gd name="connsiteY19" fmla="*/ 70228 h 800556"/>
                <a:gd name="connsiteX20" fmla="*/ 440109 w 858680"/>
                <a:gd name="connsiteY20" fmla="*/ 141666 h 800556"/>
                <a:gd name="connsiteX21" fmla="*/ 184521 w 858680"/>
                <a:gd name="connsiteY21" fmla="*/ 48003 h 800556"/>
                <a:gd name="connsiteX22" fmla="*/ 5134 w 858680"/>
                <a:gd name="connsiteY22" fmla="*/ 13078 h 80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8680" h="800556">
                  <a:moveTo>
                    <a:pt x="5134" y="13078"/>
                  </a:moveTo>
                  <a:cubicBezTo>
                    <a:pt x="38472" y="49591"/>
                    <a:pt x="325015" y="229772"/>
                    <a:pt x="384546" y="267078"/>
                  </a:cubicBezTo>
                  <a:cubicBezTo>
                    <a:pt x="444077" y="304384"/>
                    <a:pt x="332688" y="205960"/>
                    <a:pt x="362321" y="236916"/>
                  </a:cubicBezTo>
                  <a:cubicBezTo>
                    <a:pt x="391954" y="267872"/>
                    <a:pt x="533506" y="428210"/>
                    <a:pt x="562346" y="452816"/>
                  </a:cubicBezTo>
                  <a:cubicBezTo>
                    <a:pt x="591186" y="477422"/>
                    <a:pt x="521601" y="367091"/>
                    <a:pt x="535359" y="384553"/>
                  </a:cubicBezTo>
                  <a:cubicBezTo>
                    <a:pt x="549117" y="402015"/>
                    <a:pt x="616586" y="526899"/>
                    <a:pt x="644896" y="557591"/>
                  </a:cubicBezTo>
                  <a:cubicBezTo>
                    <a:pt x="673206" y="588283"/>
                    <a:pt x="695961" y="570555"/>
                    <a:pt x="705221" y="568703"/>
                  </a:cubicBezTo>
                  <a:cubicBezTo>
                    <a:pt x="714481" y="566851"/>
                    <a:pt x="689082" y="523195"/>
                    <a:pt x="700459" y="546478"/>
                  </a:cubicBezTo>
                  <a:cubicBezTo>
                    <a:pt x="711836" y="569761"/>
                    <a:pt x="747290" y="666070"/>
                    <a:pt x="773484" y="708403"/>
                  </a:cubicBezTo>
                  <a:cubicBezTo>
                    <a:pt x="799678" y="750736"/>
                    <a:pt x="850477" y="802859"/>
                    <a:pt x="857621" y="800478"/>
                  </a:cubicBezTo>
                  <a:cubicBezTo>
                    <a:pt x="864765" y="798097"/>
                    <a:pt x="834073" y="744916"/>
                    <a:pt x="816346" y="694116"/>
                  </a:cubicBezTo>
                  <a:cubicBezTo>
                    <a:pt x="798619" y="643316"/>
                    <a:pt x="765282" y="535630"/>
                    <a:pt x="751259" y="495678"/>
                  </a:cubicBezTo>
                  <a:cubicBezTo>
                    <a:pt x="737236" y="455726"/>
                    <a:pt x="788565" y="517109"/>
                    <a:pt x="732209" y="454403"/>
                  </a:cubicBezTo>
                  <a:cubicBezTo>
                    <a:pt x="675853" y="391697"/>
                    <a:pt x="452544" y="160451"/>
                    <a:pt x="413121" y="119441"/>
                  </a:cubicBezTo>
                  <a:cubicBezTo>
                    <a:pt x="373698" y="78431"/>
                    <a:pt x="452015" y="158864"/>
                    <a:pt x="495671" y="208341"/>
                  </a:cubicBezTo>
                  <a:cubicBezTo>
                    <a:pt x="539327" y="257818"/>
                    <a:pt x="665534" y="416039"/>
                    <a:pt x="675059" y="416303"/>
                  </a:cubicBezTo>
                  <a:cubicBezTo>
                    <a:pt x="684584" y="416568"/>
                    <a:pt x="596477" y="258611"/>
                    <a:pt x="552821" y="209928"/>
                  </a:cubicBezTo>
                  <a:cubicBezTo>
                    <a:pt x="509165" y="161245"/>
                    <a:pt x="452279" y="141930"/>
                    <a:pt x="413121" y="124203"/>
                  </a:cubicBezTo>
                  <a:cubicBezTo>
                    <a:pt x="373963" y="106476"/>
                    <a:pt x="317871" y="103566"/>
                    <a:pt x="317871" y="103566"/>
                  </a:cubicBezTo>
                  <a:cubicBezTo>
                    <a:pt x="277919" y="94570"/>
                    <a:pt x="153036" y="63878"/>
                    <a:pt x="173409" y="70228"/>
                  </a:cubicBezTo>
                  <a:cubicBezTo>
                    <a:pt x="193782" y="76578"/>
                    <a:pt x="438257" y="145370"/>
                    <a:pt x="440109" y="141666"/>
                  </a:cubicBezTo>
                  <a:cubicBezTo>
                    <a:pt x="441961" y="137962"/>
                    <a:pt x="260192" y="70228"/>
                    <a:pt x="184521" y="48003"/>
                  </a:cubicBezTo>
                  <a:cubicBezTo>
                    <a:pt x="108850" y="25778"/>
                    <a:pt x="-28204" y="-23435"/>
                    <a:pt x="5134" y="13078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48B037F6-8693-4A2B-9AC6-5D8C5EF6B222}"/>
                </a:ext>
              </a:extLst>
            </p:cNvPr>
            <p:cNvSpPr/>
            <p:nvPr/>
          </p:nvSpPr>
          <p:spPr>
            <a:xfrm>
              <a:off x="6791761" y="4468739"/>
              <a:ext cx="714200" cy="293871"/>
            </a:xfrm>
            <a:custGeom>
              <a:avLst/>
              <a:gdLst>
                <a:gd name="connsiteX0" fmla="*/ 622 w 714200"/>
                <a:gd name="connsiteY0" fmla="*/ 14361 h 293871"/>
                <a:gd name="connsiteX1" fmla="*/ 218639 w 714200"/>
                <a:gd name="connsiteY1" fmla="*/ 31294 h 293871"/>
                <a:gd name="connsiteX2" fmla="*/ 127622 w 714200"/>
                <a:gd name="connsiteY2" fmla="*/ 1661 h 293871"/>
                <a:gd name="connsiteX3" fmla="*/ 313889 w 714200"/>
                <a:gd name="connsiteY3" fmla="*/ 10128 h 293871"/>
                <a:gd name="connsiteX4" fmla="*/ 347756 w 714200"/>
                <a:gd name="connsiteY4" fmla="*/ 63044 h 293871"/>
                <a:gd name="connsiteX5" fmla="*/ 398556 w 714200"/>
                <a:gd name="connsiteY5" fmla="*/ 58811 h 293871"/>
                <a:gd name="connsiteX6" fmla="*/ 688539 w 714200"/>
                <a:gd name="connsiteY6" fmla="*/ 160411 h 293871"/>
                <a:gd name="connsiteX7" fmla="*/ 701239 w 714200"/>
                <a:gd name="connsiteY7" fmla="*/ 143478 h 293871"/>
                <a:gd name="connsiteX8" fmla="*/ 701239 w 714200"/>
                <a:gd name="connsiteY8" fmla="*/ 101144 h 293871"/>
                <a:gd name="connsiteX9" fmla="*/ 703356 w 714200"/>
                <a:gd name="connsiteY9" fmla="*/ 242961 h 293871"/>
                <a:gd name="connsiteX10" fmla="*/ 671606 w 714200"/>
                <a:gd name="connsiteY10" fmla="*/ 230261 h 293871"/>
                <a:gd name="connsiteX11" fmla="*/ 244039 w 714200"/>
                <a:gd name="connsiteY11" fmla="*/ 115961 h 293871"/>
                <a:gd name="connsiteX12" fmla="*/ 612339 w 714200"/>
                <a:gd name="connsiteY12" fmla="*/ 283178 h 293871"/>
                <a:gd name="connsiteX13" fmla="*/ 510739 w 714200"/>
                <a:gd name="connsiteY13" fmla="*/ 272594 h 293871"/>
                <a:gd name="connsiteX14" fmla="*/ 462056 w 714200"/>
                <a:gd name="connsiteY14" fmla="*/ 236611 h 293871"/>
                <a:gd name="connsiteX15" fmla="*/ 371039 w 714200"/>
                <a:gd name="connsiteY15" fmla="*/ 149828 h 293871"/>
                <a:gd name="connsiteX16" fmla="*/ 182656 w 714200"/>
                <a:gd name="connsiteY16" fmla="*/ 71511 h 293871"/>
                <a:gd name="connsiteX17" fmla="*/ 426072 w 714200"/>
                <a:gd name="connsiteY17" fmla="*/ 128661 h 293871"/>
                <a:gd name="connsiteX18" fmla="*/ 161489 w 714200"/>
                <a:gd name="connsiteY18" fmla="*/ 69394 h 293871"/>
                <a:gd name="connsiteX19" fmla="*/ 622 w 714200"/>
                <a:gd name="connsiteY19" fmla="*/ 14361 h 29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4200" h="293871">
                  <a:moveTo>
                    <a:pt x="622" y="14361"/>
                  </a:moveTo>
                  <a:cubicBezTo>
                    <a:pt x="10147" y="8011"/>
                    <a:pt x="197472" y="33411"/>
                    <a:pt x="218639" y="31294"/>
                  </a:cubicBezTo>
                  <a:cubicBezTo>
                    <a:pt x="239806" y="29177"/>
                    <a:pt x="111747" y="5189"/>
                    <a:pt x="127622" y="1661"/>
                  </a:cubicBezTo>
                  <a:cubicBezTo>
                    <a:pt x="143497" y="-1867"/>
                    <a:pt x="277200" y="-103"/>
                    <a:pt x="313889" y="10128"/>
                  </a:cubicBezTo>
                  <a:cubicBezTo>
                    <a:pt x="350578" y="20359"/>
                    <a:pt x="333645" y="54930"/>
                    <a:pt x="347756" y="63044"/>
                  </a:cubicBezTo>
                  <a:cubicBezTo>
                    <a:pt x="361867" y="71158"/>
                    <a:pt x="341759" y="42583"/>
                    <a:pt x="398556" y="58811"/>
                  </a:cubicBezTo>
                  <a:cubicBezTo>
                    <a:pt x="455353" y="75039"/>
                    <a:pt x="638092" y="146300"/>
                    <a:pt x="688539" y="160411"/>
                  </a:cubicBezTo>
                  <a:cubicBezTo>
                    <a:pt x="738986" y="174522"/>
                    <a:pt x="699122" y="153356"/>
                    <a:pt x="701239" y="143478"/>
                  </a:cubicBezTo>
                  <a:cubicBezTo>
                    <a:pt x="703356" y="133600"/>
                    <a:pt x="700886" y="84564"/>
                    <a:pt x="701239" y="101144"/>
                  </a:cubicBezTo>
                  <a:cubicBezTo>
                    <a:pt x="701592" y="117724"/>
                    <a:pt x="708295" y="221442"/>
                    <a:pt x="703356" y="242961"/>
                  </a:cubicBezTo>
                  <a:cubicBezTo>
                    <a:pt x="698417" y="264480"/>
                    <a:pt x="671606" y="230261"/>
                    <a:pt x="671606" y="230261"/>
                  </a:cubicBezTo>
                  <a:cubicBezTo>
                    <a:pt x="595053" y="209094"/>
                    <a:pt x="253917" y="107142"/>
                    <a:pt x="244039" y="115961"/>
                  </a:cubicBezTo>
                  <a:cubicBezTo>
                    <a:pt x="234161" y="124780"/>
                    <a:pt x="567889" y="257073"/>
                    <a:pt x="612339" y="283178"/>
                  </a:cubicBezTo>
                  <a:cubicBezTo>
                    <a:pt x="656789" y="309284"/>
                    <a:pt x="535786" y="280355"/>
                    <a:pt x="510739" y="272594"/>
                  </a:cubicBezTo>
                  <a:cubicBezTo>
                    <a:pt x="485692" y="264833"/>
                    <a:pt x="485339" y="257072"/>
                    <a:pt x="462056" y="236611"/>
                  </a:cubicBezTo>
                  <a:cubicBezTo>
                    <a:pt x="438773" y="216150"/>
                    <a:pt x="417606" y="177345"/>
                    <a:pt x="371039" y="149828"/>
                  </a:cubicBezTo>
                  <a:cubicBezTo>
                    <a:pt x="324472" y="122311"/>
                    <a:pt x="173484" y="75039"/>
                    <a:pt x="182656" y="71511"/>
                  </a:cubicBezTo>
                  <a:cubicBezTo>
                    <a:pt x="191828" y="67983"/>
                    <a:pt x="429600" y="129014"/>
                    <a:pt x="426072" y="128661"/>
                  </a:cubicBezTo>
                  <a:cubicBezTo>
                    <a:pt x="422544" y="128308"/>
                    <a:pt x="229928" y="85974"/>
                    <a:pt x="161489" y="69394"/>
                  </a:cubicBezTo>
                  <a:cubicBezTo>
                    <a:pt x="93050" y="52814"/>
                    <a:pt x="-8903" y="20711"/>
                    <a:pt x="622" y="14361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: 図形 249">
              <a:extLst>
                <a:ext uri="{FF2B5EF4-FFF2-40B4-BE49-F238E27FC236}">
                  <a16:creationId xmlns:a16="http://schemas.microsoft.com/office/drawing/2014/main" id="{8BBE87C8-E3B8-48F4-AB4D-D310BD603DA0}"/>
                </a:ext>
              </a:extLst>
            </p:cNvPr>
            <p:cNvSpPr/>
            <p:nvPr/>
          </p:nvSpPr>
          <p:spPr>
            <a:xfrm>
              <a:off x="6775943" y="4474433"/>
              <a:ext cx="746735" cy="322291"/>
            </a:xfrm>
            <a:custGeom>
              <a:avLst/>
              <a:gdLst>
                <a:gd name="connsiteX0" fmla="*/ 3740 w 746735"/>
                <a:gd name="connsiteY0" fmla="*/ 19250 h 322291"/>
                <a:gd name="connsiteX1" fmla="*/ 63007 w 746735"/>
                <a:gd name="connsiteY1" fmla="*/ 36184 h 322291"/>
                <a:gd name="connsiteX2" fmla="*/ 405907 w 746735"/>
                <a:gd name="connsiteY2" fmla="*/ 194934 h 322291"/>
                <a:gd name="connsiteX3" fmla="*/ 348757 w 746735"/>
                <a:gd name="connsiteY3" fmla="*/ 173767 h 322291"/>
                <a:gd name="connsiteX4" fmla="*/ 547724 w 746735"/>
                <a:gd name="connsiteY4" fmla="*/ 281717 h 322291"/>
                <a:gd name="connsiteX5" fmla="*/ 549840 w 746735"/>
                <a:gd name="connsiteY5" fmla="*/ 241500 h 322291"/>
                <a:gd name="connsiteX6" fmla="*/ 615457 w 746735"/>
                <a:gd name="connsiteY6" fmla="*/ 319817 h 322291"/>
                <a:gd name="connsiteX7" fmla="*/ 674724 w 746735"/>
                <a:gd name="connsiteY7" fmla="*/ 294417 h 322291"/>
                <a:gd name="connsiteX8" fmla="*/ 746690 w 746735"/>
                <a:gd name="connsiteY8" fmla="*/ 211867 h 322291"/>
                <a:gd name="connsiteX9" fmla="*/ 683190 w 746735"/>
                <a:gd name="connsiteY9" fmla="*/ 237267 h 322291"/>
                <a:gd name="connsiteX10" fmla="*/ 545607 w 746735"/>
                <a:gd name="connsiteY10" fmla="*/ 158950 h 322291"/>
                <a:gd name="connsiteX11" fmla="*/ 380507 w 746735"/>
                <a:gd name="connsiteY11" fmla="*/ 112384 h 322291"/>
                <a:gd name="connsiteX12" fmla="*/ 609107 w 746735"/>
                <a:gd name="connsiteY12" fmla="*/ 190700 h 322291"/>
                <a:gd name="connsiteX13" fmla="*/ 399557 w 746735"/>
                <a:gd name="connsiteY13" fmla="*/ 120850 h 322291"/>
                <a:gd name="connsiteX14" fmla="*/ 166724 w 746735"/>
                <a:gd name="connsiteY14" fmla="*/ 38300 h 322291"/>
                <a:gd name="connsiteX15" fmla="*/ 261974 w 746735"/>
                <a:gd name="connsiteY15" fmla="*/ 36184 h 322291"/>
                <a:gd name="connsiteX16" fmla="*/ 230224 w 746735"/>
                <a:gd name="connsiteY16" fmla="*/ 27717 h 322291"/>
                <a:gd name="connsiteX17" fmla="*/ 113807 w 746735"/>
                <a:gd name="connsiteY17" fmla="*/ 200 h 322291"/>
                <a:gd name="connsiteX18" fmla="*/ 3740 w 746735"/>
                <a:gd name="connsiteY18" fmla="*/ 19250 h 322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6735" h="322291">
                  <a:moveTo>
                    <a:pt x="3740" y="19250"/>
                  </a:moveTo>
                  <a:cubicBezTo>
                    <a:pt x="-4727" y="25247"/>
                    <a:pt x="-4021" y="6903"/>
                    <a:pt x="63007" y="36184"/>
                  </a:cubicBezTo>
                  <a:cubicBezTo>
                    <a:pt x="130035" y="65465"/>
                    <a:pt x="358282" y="172004"/>
                    <a:pt x="405907" y="194934"/>
                  </a:cubicBezTo>
                  <a:cubicBezTo>
                    <a:pt x="453532" y="217865"/>
                    <a:pt x="325121" y="159303"/>
                    <a:pt x="348757" y="173767"/>
                  </a:cubicBezTo>
                  <a:cubicBezTo>
                    <a:pt x="372393" y="188231"/>
                    <a:pt x="514210" y="270428"/>
                    <a:pt x="547724" y="281717"/>
                  </a:cubicBezTo>
                  <a:cubicBezTo>
                    <a:pt x="581238" y="293006"/>
                    <a:pt x="538551" y="235150"/>
                    <a:pt x="549840" y="241500"/>
                  </a:cubicBezTo>
                  <a:cubicBezTo>
                    <a:pt x="561129" y="247850"/>
                    <a:pt x="594643" y="310998"/>
                    <a:pt x="615457" y="319817"/>
                  </a:cubicBezTo>
                  <a:cubicBezTo>
                    <a:pt x="636271" y="328636"/>
                    <a:pt x="652852" y="312409"/>
                    <a:pt x="674724" y="294417"/>
                  </a:cubicBezTo>
                  <a:cubicBezTo>
                    <a:pt x="696596" y="276425"/>
                    <a:pt x="745279" y="221392"/>
                    <a:pt x="746690" y="211867"/>
                  </a:cubicBezTo>
                  <a:cubicBezTo>
                    <a:pt x="748101" y="202342"/>
                    <a:pt x="716704" y="246087"/>
                    <a:pt x="683190" y="237267"/>
                  </a:cubicBezTo>
                  <a:cubicBezTo>
                    <a:pt x="649676" y="228447"/>
                    <a:pt x="596054" y="179764"/>
                    <a:pt x="545607" y="158950"/>
                  </a:cubicBezTo>
                  <a:cubicBezTo>
                    <a:pt x="495160" y="138136"/>
                    <a:pt x="369924" y="107092"/>
                    <a:pt x="380507" y="112384"/>
                  </a:cubicBezTo>
                  <a:cubicBezTo>
                    <a:pt x="391090" y="117676"/>
                    <a:pt x="605932" y="189289"/>
                    <a:pt x="609107" y="190700"/>
                  </a:cubicBezTo>
                  <a:cubicBezTo>
                    <a:pt x="612282" y="192111"/>
                    <a:pt x="473288" y="146250"/>
                    <a:pt x="399557" y="120850"/>
                  </a:cubicBezTo>
                  <a:cubicBezTo>
                    <a:pt x="325827" y="95450"/>
                    <a:pt x="189654" y="52411"/>
                    <a:pt x="166724" y="38300"/>
                  </a:cubicBezTo>
                  <a:cubicBezTo>
                    <a:pt x="143794" y="24189"/>
                    <a:pt x="251391" y="37948"/>
                    <a:pt x="261974" y="36184"/>
                  </a:cubicBezTo>
                  <a:cubicBezTo>
                    <a:pt x="272557" y="34420"/>
                    <a:pt x="230224" y="27717"/>
                    <a:pt x="230224" y="27717"/>
                  </a:cubicBezTo>
                  <a:cubicBezTo>
                    <a:pt x="205530" y="21720"/>
                    <a:pt x="148732" y="2317"/>
                    <a:pt x="113807" y="200"/>
                  </a:cubicBezTo>
                  <a:cubicBezTo>
                    <a:pt x="78882" y="-1917"/>
                    <a:pt x="12207" y="13253"/>
                    <a:pt x="3740" y="19250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: 図形 251">
              <a:extLst>
                <a:ext uri="{FF2B5EF4-FFF2-40B4-BE49-F238E27FC236}">
                  <a16:creationId xmlns:a16="http://schemas.microsoft.com/office/drawing/2014/main" id="{7432AFE6-0372-403F-9613-C0527FD21E6E}"/>
                </a:ext>
              </a:extLst>
            </p:cNvPr>
            <p:cNvSpPr/>
            <p:nvPr/>
          </p:nvSpPr>
          <p:spPr>
            <a:xfrm>
              <a:off x="4575350" y="1967763"/>
              <a:ext cx="2600032" cy="1426145"/>
            </a:xfrm>
            <a:custGeom>
              <a:avLst/>
              <a:gdLst>
                <a:gd name="connsiteX0" fmla="*/ 2506170 w 2600032"/>
                <a:gd name="connsiteY0" fmla="*/ 69317 h 1426145"/>
                <a:gd name="connsiteX1" fmla="*/ 2409650 w 2600032"/>
                <a:gd name="connsiteY1" fmla="*/ 69317 h 1426145"/>
                <a:gd name="connsiteX2" fmla="*/ 565610 w 2600032"/>
                <a:gd name="connsiteY2" fmla="*/ 968477 h 1426145"/>
                <a:gd name="connsiteX3" fmla="*/ 1784810 w 2600032"/>
                <a:gd name="connsiteY3" fmla="*/ 277597 h 1426145"/>
                <a:gd name="connsiteX4" fmla="*/ 16970 w 2600032"/>
                <a:gd name="connsiteY4" fmla="*/ 1425677 h 1426145"/>
                <a:gd name="connsiteX5" fmla="*/ 916130 w 2600032"/>
                <a:gd name="connsiteY5" fmla="*/ 414757 h 1426145"/>
                <a:gd name="connsiteX6" fmla="*/ 1342850 w 2600032"/>
                <a:gd name="connsiteY6" fmla="*/ 140437 h 1426145"/>
                <a:gd name="connsiteX7" fmla="*/ 789130 w 2600032"/>
                <a:gd name="connsiteY7" fmla="*/ 602717 h 1426145"/>
                <a:gd name="connsiteX8" fmla="*/ 1647650 w 2600032"/>
                <a:gd name="connsiteY8" fmla="*/ 252197 h 1426145"/>
                <a:gd name="connsiteX9" fmla="*/ 2551890 w 2600032"/>
                <a:gd name="connsiteY9" fmla="*/ 3277 h 1426145"/>
                <a:gd name="connsiteX10" fmla="*/ 2099770 w 2600032"/>
                <a:gd name="connsiteY10" fmla="*/ 140437 h 1426145"/>
                <a:gd name="connsiteX11" fmla="*/ 2506170 w 2600032"/>
                <a:gd name="connsiteY11" fmla="*/ 69317 h 1426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00032" h="1426145">
                  <a:moveTo>
                    <a:pt x="2506170" y="69317"/>
                  </a:moveTo>
                  <a:cubicBezTo>
                    <a:pt x="2557817" y="57464"/>
                    <a:pt x="2733077" y="-80543"/>
                    <a:pt x="2409650" y="69317"/>
                  </a:cubicBezTo>
                  <a:cubicBezTo>
                    <a:pt x="2086223" y="219177"/>
                    <a:pt x="669750" y="933764"/>
                    <a:pt x="565610" y="968477"/>
                  </a:cubicBezTo>
                  <a:cubicBezTo>
                    <a:pt x="461470" y="1003190"/>
                    <a:pt x="1876250" y="201397"/>
                    <a:pt x="1784810" y="277597"/>
                  </a:cubicBezTo>
                  <a:cubicBezTo>
                    <a:pt x="1693370" y="353797"/>
                    <a:pt x="161750" y="1402817"/>
                    <a:pt x="16970" y="1425677"/>
                  </a:cubicBezTo>
                  <a:cubicBezTo>
                    <a:pt x="-127810" y="1448537"/>
                    <a:pt x="695150" y="628964"/>
                    <a:pt x="916130" y="414757"/>
                  </a:cubicBezTo>
                  <a:cubicBezTo>
                    <a:pt x="1137110" y="200550"/>
                    <a:pt x="1364017" y="109110"/>
                    <a:pt x="1342850" y="140437"/>
                  </a:cubicBezTo>
                  <a:cubicBezTo>
                    <a:pt x="1321683" y="171764"/>
                    <a:pt x="738330" y="584090"/>
                    <a:pt x="789130" y="602717"/>
                  </a:cubicBezTo>
                  <a:cubicBezTo>
                    <a:pt x="839930" y="621344"/>
                    <a:pt x="1353857" y="352104"/>
                    <a:pt x="1647650" y="252197"/>
                  </a:cubicBezTo>
                  <a:cubicBezTo>
                    <a:pt x="1941443" y="152290"/>
                    <a:pt x="2476537" y="21904"/>
                    <a:pt x="2551890" y="3277"/>
                  </a:cubicBezTo>
                  <a:cubicBezTo>
                    <a:pt x="2627243" y="-15350"/>
                    <a:pt x="2111623" y="129430"/>
                    <a:pt x="2099770" y="140437"/>
                  </a:cubicBezTo>
                  <a:cubicBezTo>
                    <a:pt x="2087917" y="151444"/>
                    <a:pt x="2454523" y="81170"/>
                    <a:pt x="2506170" y="69317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96DD460F-3741-44AD-8702-8CEAA3FB6320}"/>
                </a:ext>
              </a:extLst>
            </p:cNvPr>
            <p:cNvSpPr/>
            <p:nvPr/>
          </p:nvSpPr>
          <p:spPr>
            <a:xfrm>
              <a:off x="4168259" y="154668"/>
              <a:ext cx="4061347" cy="1512330"/>
            </a:xfrm>
            <a:custGeom>
              <a:avLst/>
              <a:gdLst>
                <a:gd name="connsiteX0" fmla="*/ 740291 w 4061347"/>
                <a:gd name="connsiteY0" fmla="*/ 143782 h 1512330"/>
                <a:gd name="connsiteX1" fmla="*/ 911741 w 4061347"/>
                <a:gd name="connsiteY1" fmla="*/ 137432 h 1512330"/>
                <a:gd name="connsiteX2" fmla="*/ 2734191 w 4061347"/>
                <a:gd name="connsiteY2" fmla="*/ 258082 h 1512330"/>
                <a:gd name="connsiteX3" fmla="*/ 1407041 w 4061347"/>
                <a:gd name="connsiteY3" fmla="*/ 67582 h 1512330"/>
                <a:gd name="connsiteX4" fmla="*/ 3286641 w 4061347"/>
                <a:gd name="connsiteY4" fmla="*/ 505732 h 1512330"/>
                <a:gd name="connsiteX5" fmla="*/ 3642241 w 4061347"/>
                <a:gd name="connsiteY5" fmla="*/ 645432 h 1512330"/>
                <a:gd name="connsiteX6" fmla="*/ 3089791 w 4061347"/>
                <a:gd name="connsiteY6" fmla="*/ 340632 h 1512330"/>
                <a:gd name="connsiteX7" fmla="*/ 3750191 w 4061347"/>
                <a:gd name="connsiteY7" fmla="*/ 778782 h 1512330"/>
                <a:gd name="connsiteX8" fmla="*/ 4054991 w 4061347"/>
                <a:gd name="connsiteY8" fmla="*/ 1191532 h 1512330"/>
                <a:gd name="connsiteX9" fmla="*/ 3705741 w 4061347"/>
                <a:gd name="connsiteY9" fmla="*/ 854982 h 1512330"/>
                <a:gd name="connsiteX10" fmla="*/ 3877191 w 4061347"/>
                <a:gd name="connsiteY10" fmla="*/ 1077232 h 1512330"/>
                <a:gd name="connsiteX11" fmla="*/ 4061341 w 4061347"/>
                <a:gd name="connsiteY11" fmla="*/ 1509032 h 1512330"/>
                <a:gd name="connsiteX12" fmla="*/ 3870841 w 4061347"/>
                <a:gd name="connsiteY12" fmla="*/ 1248682 h 1512330"/>
                <a:gd name="connsiteX13" fmla="*/ 3273941 w 4061347"/>
                <a:gd name="connsiteY13" fmla="*/ 753382 h 1512330"/>
                <a:gd name="connsiteX14" fmla="*/ 1654691 w 4061347"/>
                <a:gd name="connsiteY14" fmla="*/ 73932 h 1512330"/>
                <a:gd name="connsiteX15" fmla="*/ 746641 w 4061347"/>
                <a:gd name="connsiteY15" fmla="*/ 23132 h 1512330"/>
                <a:gd name="connsiteX16" fmla="*/ 41791 w 4061347"/>
                <a:gd name="connsiteY16" fmla="*/ 118382 h 1512330"/>
                <a:gd name="connsiteX17" fmla="*/ 2016641 w 4061347"/>
                <a:gd name="connsiteY17" fmla="*/ 181882 h 1512330"/>
                <a:gd name="connsiteX18" fmla="*/ 740291 w 4061347"/>
                <a:gd name="connsiteY18" fmla="*/ 143782 h 151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61347" h="1512330">
                  <a:moveTo>
                    <a:pt x="740291" y="143782"/>
                  </a:moveTo>
                  <a:cubicBezTo>
                    <a:pt x="659857" y="131082"/>
                    <a:pt x="911741" y="137432"/>
                    <a:pt x="911741" y="137432"/>
                  </a:cubicBezTo>
                  <a:lnTo>
                    <a:pt x="2734191" y="258082"/>
                  </a:lnTo>
                  <a:cubicBezTo>
                    <a:pt x="2816741" y="246440"/>
                    <a:pt x="1314966" y="26307"/>
                    <a:pt x="1407041" y="67582"/>
                  </a:cubicBezTo>
                  <a:cubicBezTo>
                    <a:pt x="1499116" y="108857"/>
                    <a:pt x="2914108" y="409424"/>
                    <a:pt x="3286641" y="505732"/>
                  </a:cubicBezTo>
                  <a:cubicBezTo>
                    <a:pt x="3659174" y="602040"/>
                    <a:pt x="3675049" y="672949"/>
                    <a:pt x="3642241" y="645432"/>
                  </a:cubicBezTo>
                  <a:cubicBezTo>
                    <a:pt x="3609433" y="617915"/>
                    <a:pt x="3071799" y="318407"/>
                    <a:pt x="3089791" y="340632"/>
                  </a:cubicBezTo>
                  <a:cubicBezTo>
                    <a:pt x="3107783" y="362857"/>
                    <a:pt x="3589324" y="636965"/>
                    <a:pt x="3750191" y="778782"/>
                  </a:cubicBezTo>
                  <a:cubicBezTo>
                    <a:pt x="3911058" y="920599"/>
                    <a:pt x="4062399" y="1178832"/>
                    <a:pt x="4054991" y="1191532"/>
                  </a:cubicBezTo>
                  <a:cubicBezTo>
                    <a:pt x="4047583" y="1204232"/>
                    <a:pt x="3735374" y="874032"/>
                    <a:pt x="3705741" y="854982"/>
                  </a:cubicBezTo>
                  <a:cubicBezTo>
                    <a:pt x="3676108" y="835932"/>
                    <a:pt x="3817924" y="968224"/>
                    <a:pt x="3877191" y="1077232"/>
                  </a:cubicBezTo>
                  <a:cubicBezTo>
                    <a:pt x="3936458" y="1186240"/>
                    <a:pt x="4062399" y="1480457"/>
                    <a:pt x="4061341" y="1509032"/>
                  </a:cubicBezTo>
                  <a:cubicBezTo>
                    <a:pt x="4060283" y="1537607"/>
                    <a:pt x="4002074" y="1374624"/>
                    <a:pt x="3870841" y="1248682"/>
                  </a:cubicBezTo>
                  <a:cubicBezTo>
                    <a:pt x="3739608" y="1122740"/>
                    <a:pt x="3643299" y="949174"/>
                    <a:pt x="3273941" y="753382"/>
                  </a:cubicBezTo>
                  <a:cubicBezTo>
                    <a:pt x="2904583" y="557590"/>
                    <a:pt x="2075908" y="195640"/>
                    <a:pt x="1654691" y="73932"/>
                  </a:cubicBezTo>
                  <a:cubicBezTo>
                    <a:pt x="1233474" y="-47776"/>
                    <a:pt x="1015458" y="15724"/>
                    <a:pt x="746641" y="23132"/>
                  </a:cubicBezTo>
                  <a:cubicBezTo>
                    <a:pt x="477824" y="30540"/>
                    <a:pt x="-169876" y="91924"/>
                    <a:pt x="41791" y="118382"/>
                  </a:cubicBezTo>
                  <a:cubicBezTo>
                    <a:pt x="253458" y="144840"/>
                    <a:pt x="1905516" y="176590"/>
                    <a:pt x="2016641" y="181882"/>
                  </a:cubicBezTo>
                  <a:cubicBezTo>
                    <a:pt x="2127766" y="187174"/>
                    <a:pt x="1418153" y="168653"/>
                    <a:pt x="740291" y="143782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: 図形 257">
              <a:extLst>
                <a:ext uri="{FF2B5EF4-FFF2-40B4-BE49-F238E27FC236}">
                  <a16:creationId xmlns:a16="http://schemas.microsoft.com/office/drawing/2014/main" id="{327D6339-C6D2-4281-99A8-FDF20857F7BB}"/>
                </a:ext>
              </a:extLst>
            </p:cNvPr>
            <p:cNvSpPr/>
            <p:nvPr/>
          </p:nvSpPr>
          <p:spPr>
            <a:xfrm>
              <a:off x="6060306" y="898583"/>
              <a:ext cx="2319882" cy="1218370"/>
            </a:xfrm>
            <a:custGeom>
              <a:avLst/>
              <a:gdLst>
                <a:gd name="connsiteX0" fmla="*/ 2240414 w 2319882"/>
                <a:gd name="connsiteY0" fmla="*/ 950537 h 1218370"/>
                <a:gd name="connsiteX1" fmla="*/ 2235334 w 2319882"/>
                <a:gd name="connsiteY1" fmla="*/ 1143577 h 1218370"/>
                <a:gd name="connsiteX2" fmla="*/ 2093094 w 2319882"/>
                <a:gd name="connsiteY2" fmla="*/ 869257 h 1218370"/>
                <a:gd name="connsiteX3" fmla="*/ 1889894 w 2319882"/>
                <a:gd name="connsiteY3" fmla="*/ 442537 h 1218370"/>
                <a:gd name="connsiteX4" fmla="*/ 1580014 w 2319882"/>
                <a:gd name="connsiteY4" fmla="*/ 193617 h 1218370"/>
                <a:gd name="connsiteX5" fmla="*/ 134 w 2319882"/>
                <a:gd name="connsiteY5" fmla="*/ 81857 h 1218370"/>
                <a:gd name="connsiteX6" fmla="*/ 1671454 w 2319882"/>
                <a:gd name="connsiteY6" fmla="*/ 152977 h 1218370"/>
                <a:gd name="connsiteX7" fmla="*/ 1097414 w 2319882"/>
                <a:gd name="connsiteY7" fmla="*/ 577 h 1218370"/>
                <a:gd name="connsiteX8" fmla="*/ 1661294 w 2319882"/>
                <a:gd name="connsiteY8" fmla="*/ 219017 h 1218370"/>
                <a:gd name="connsiteX9" fmla="*/ 2286134 w 2319882"/>
                <a:gd name="connsiteY9" fmla="*/ 1194377 h 1218370"/>
                <a:gd name="connsiteX10" fmla="*/ 2240414 w 2319882"/>
                <a:gd name="connsiteY10" fmla="*/ 950537 h 121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9882" h="1218370">
                  <a:moveTo>
                    <a:pt x="2240414" y="950537"/>
                  </a:moveTo>
                  <a:cubicBezTo>
                    <a:pt x="2231947" y="942070"/>
                    <a:pt x="2259887" y="1157124"/>
                    <a:pt x="2235334" y="1143577"/>
                  </a:cubicBezTo>
                  <a:cubicBezTo>
                    <a:pt x="2210781" y="1130030"/>
                    <a:pt x="2150667" y="986097"/>
                    <a:pt x="2093094" y="869257"/>
                  </a:cubicBezTo>
                  <a:cubicBezTo>
                    <a:pt x="2035521" y="752417"/>
                    <a:pt x="1975407" y="555144"/>
                    <a:pt x="1889894" y="442537"/>
                  </a:cubicBezTo>
                  <a:cubicBezTo>
                    <a:pt x="1804381" y="329930"/>
                    <a:pt x="1894974" y="253730"/>
                    <a:pt x="1580014" y="193617"/>
                  </a:cubicBezTo>
                  <a:cubicBezTo>
                    <a:pt x="1265054" y="133504"/>
                    <a:pt x="-15106" y="88630"/>
                    <a:pt x="134" y="81857"/>
                  </a:cubicBezTo>
                  <a:cubicBezTo>
                    <a:pt x="15374" y="75084"/>
                    <a:pt x="1488574" y="166524"/>
                    <a:pt x="1671454" y="152977"/>
                  </a:cubicBezTo>
                  <a:cubicBezTo>
                    <a:pt x="1854334" y="139430"/>
                    <a:pt x="1099107" y="-10430"/>
                    <a:pt x="1097414" y="577"/>
                  </a:cubicBezTo>
                  <a:cubicBezTo>
                    <a:pt x="1095721" y="11584"/>
                    <a:pt x="1463174" y="20050"/>
                    <a:pt x="1661294" y="219017"/>
                  </a:cubicBezTo>
                  <a:cubicBezTo>
                    <a:pt x="1859414" y="417984"/>
                    <a:pt x="2192154" y="1076690"/>
                    <a:pt x="2286134" y="1194377"/>
                  </a:cubicBezTo>
                  <a:cubicBezTo>
                    <a:pt x="2380114" y="1312064"/>
                    <a:pt x="2248881" y="959004"/>
                    <a:pt x="2240414" y="950537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: 図形 258">
              <a:extLst>
                <a:ext uri="{FF2B5EF4-FFF2-40B4-BE49-F238E27FC236}">
                  <a16:creationId xmlns:a16="http://schemas.microsoft.com/office/drawing/2014/main" id="{7174DD07-2391-46C0-83A6-42127AC354D7}"/>
                </a:ext>
              </a:extLst>
            </p:cNvPr>
            <p:cNvSpPr/>
            <p:nvPr/>
          </p:nvSpPr>
          <p:spPr>
            <a:xfrm>
              <a:off x="4293934" y="401228"/>
              <a:ext cx="2765691" cy="914104"/>
            </a:xfrm>
            <a:custGeom>
              <a:avLst/>
              <a:gdLst>
                <a:gd name="connsiteX0" fmla="*/ 2757106 w 2765691"/>
                <a:gd name="connsiteY0" fmla="*/ 330292 h 914104"/>
                <a:gd name="connsiteX1" fmla="*/ 2680906 w 2765691"/>
                <a:gd name="connsiteY1" fmla="*/ 330292 h 914104"/>
                <a:gd name="connsiteX2" fmla="*/ 1248346 w 2765691"/>
                <a:gd name="connsiteY2" fmla="*/ 142332 h 914104"/>
                <a:gd name="connsiteX3" fmla="*/ 389826 w 2765691"/>
                <a:gd name="connsiteY3" fmla="*/ 630012 h 914104"/>
                <a:gd name="connsiteX4" fmla="*/ 577786 w 2765691"/>
                <a:gd name="connsiteY4" fmla="*/ 477612 h 914104"/>
                <a:gd name="connsiteX5" fmla="*/ 8826 w 2765691"/>
                <a:gd name="connsiteY5" fmla="*/ 904332 h 914104"/>
                <a:gd name="connsiteX6" fmla="*/ 278066 w 2765691"/>
                <a:gd name="connsiteY6" fmla="*/ 726532 h 914104"/>
                <a:gd name="connsiteX7" fmla="*/ 892746 w 2765691"/>
                <a:gd name="connsiteY7" fmla="*/ 167732 h 914104"/>
                <a:gd name="connsiteX8" fmla="*/ 34226 w 2765691"/>
                <a:gd name="connsiteY8" fmla="*/ 797652 h 914104"/>
                <a:gd name="connsiteX9" fmla="*/ 872426 w 2765691"/>
                <a:gd name="connsiteY9" fmla="*/ 162652 h 914104"/>
                <a:gd name="connsiteX10" fmla="*/ 2005266 w 2765691"/>
                <a:gd name="connsiteY10" fmla="*/ 96612 h 914104"/>
                <a:gd name="connsiteX11" fmla="*/ 1324546 w 2765691"/>
                <a:gd name="connsiteY11" fmla="*/ 5172 h 914104"/>
                <a:gd name="connsiteX12" fmla="*/ 2670746 w 2765691"/>
                <a:gd name="connsiteY12" fmla="*/ 264252 h 914104"/>
                <a:gd name="connsiteX13" fmla="*/ 2437066 w 2765691"/>
                <a:gd name="connsiteY13" fmla="*/ 233772 h 914104"/>
                <a:gd name="connsiteX14" fmla="*/ 2757106 w 2765691"/>
                <a:gd name="connsiteY14" fmla="*/ 330292 h 91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65691" h="914104">
                  <a:moveTo>
                    <a:pt x="2757106" y="330292"/>
                  </a:moveTo>
                  <a:cubicBezTo>
                    <a:pt x="2797746" y="346379"/>
                    <a:pt x="2680906" y="330292"/>
                    <a:pt x="2680906" y="330292"/>
                  </a:cubicBezTo>
                  <a:cubicBezTo>
                    <a:pt x="2429446" y="298965"/>
                    <a:pt x="1630193" y="92379"/>
                    <a:pt x="1248346" y="142332"/>
                  </a:cubicBezTo>
                  <a:cubicBezTo>
                    <a:pt x="866499" y="192285"/>
                    <a:pt x="501586" y="574132"/>
                    <a:pt x="389826" y="630012"/>
                  </a:cubicBezTo>
                  <a:cubicBezTo>
                    <a:pt x="278066" y="685892"/>
                    <a:pt x="641286" y="431892"/>
                    <a:pt x="577786" y="477612"/>
                  </a:cubicBezTo>
                  <a:cubicBezTo>
                    <a:pt x="514286" y="523332"/>
                    <a:pt x="58779" y="862845"/>
                    <a:pt x="8826" y="904332"/>
                  </a:cubicBezTo>
                  <a:cubicBezTo>
                    <a:pt x="-41127" y="945819"/>
                    <a:pt x="130746" y="849299"/>
                    <a:pt x="278066" y="726532"/>
                  </a:cubicBezTo>
                  <a:cubicBezTo>
                    <a:pt x="425386" y="603765"/>
                    <a:pt x="933386" y="155879"/>
                    <a:pt x="892746" y="167732"/>
                  </a:cubicBezTo>
                  <a:cubicBezTo>
                    <a:pt x="852106" y="179585"/>
                    <a:pt x="37613" y="798499"/>
                    <a:pt x="34226" y="797652"/>
                  </a:cubicBezTo>
                  <a:cubicBezTo>
                    <a:pt x="30839" y="796805"/>
                    <a:pt x="543919" y="279492"/>
                    <a:pt x="872426" y="162652"/>
                  </a:cubicBezTo>
                  <a:cubicBezTo>
                    <a:pt x="1200933" y="45812"/>
                    <a:pt x="1929913" y="122859"/>
                    <a:pt x="2005266" y="96612"/>
                  </a:cubicBezTo>
                  <a:cubicBezTo>
                    <a:pt x="2080619" y="70365"/>
                    <a:pt x="1213633" y="-22768"/>
                    <a:pt x="1324546" y="5172"/>
                  </a:cubicBezTo>
                  <a:cubicBezTo>
                    <a:pt x="1435459" y="33112"/>
                    <a:pt x="2485326" y="226152"/>
                    <a:pt x="2670746" y="264252"/>
                  </a:cubicBezTo>
                  <a:cubicBezTo>
                    <a:pt x="2856166" y="302352"/>
                    <a:pt x="2415899" y="220225"/>
                    <a:pt x="2437066" y="233772"/>
                  </a:cubicBezTo>
                  <a:cubicBezTo>
                    <a:pt x="2458233" y="247319"/>
                    <a:pt x="2716466" y="314205"/>
                    <a:pt x="2757106" y="330292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: 図形 259">
              <a:extLst>
                <a:ext uri="{FF2B5EF4-FFF2-40B4-BE49-F238E27FC236}">
                  <a16:creationId xmlns:a16="http://schemas.microsoft.com/office/drawing/2014/main" id="{7379A852-6F5D-4ED6-910E-D06B9191FA83}"/>
                </a:ext>
              </a:extLst>
            </p:cNvPr>
            <p:cNvSpPr/>
            <p:nvPr/>
          </p:nvSpPr>
          <p:spPr>
            <a:xfrm>
              <a:off x="3911578" y="359323"/>
              <a:ext cx="3166191" cy="1290308"/>
            </a:xfrm>
            <a:custGeom>
              <a:avLst/>
              <a:gdLst>
                <a:gd name="connsiteX0" fmla="*/ 2265702 w 3166191"/>
                <a:gd name="connsiteY0" fmla="*/ 16597 h 1290308"/>
                <a:gd name="connsiteX1" fmla="*/ 1590062 w 3166191"/>
                <a:gd name="connsiteY1" fmla="*/ 108037 h 1290308"/>
                <a:gd name="connsiteX2" fmla="*/ 335302 w 3166191"/>
                <a:gd name="connsiteY2" fmla="*/ 895437 h 1290308"/>
                <a:gd name="connsiteX3" fmla="*/ 1117622 w 3166191"/>
                <a:gd name="connsiteY3" fmla="*/ 356957 h 1290308"/>
                <a:gd name="connsiteX4" fmla="*/ 20342 w 3166191"/>
                <a:gd name="connsiteY4" fmla="*/ 1276437 h 1290308"/>
                <a:gd name="connsiteX5" fmla="*/ 452142 w 3166191"/>
                <a:gd name="connsiteY5" fmla="*/ 854797 h 1290308"/>
                <a:gd name="connsiteX6" fmla="*/ 1051582 w 3166191"/>
                <a:gd name="connsiteY6" fmla="*/ 97877 h 1290308"/>
                <a:gd name="connsiteX7" fmla="*/ 401342 w 3166191"/>
                <a:gd name="connsiteY7" fmla="*/ 732877 h 1290308"/>
                <a:gd name="connsiteX8" fmla="*/ 1071902 w 3166191"/>
                <a:gd name="connsiteY8" fmla="*/ 153757 h 1290308"/>
                <a:gd name="connsiteX9" fmla="*/ 1783102 w 3166191"/>
                <a:gd name="connsiteY9" fmla="*/ 47077 h 1290308"/>
                <a:gd name="connsiteX10" fmla="*/ 3159782 w 3166191"/>
                <a:gd name="connsiteY10" fmla="*/ 199477 h 1290308"/>
                <a:gd name="connsiteX11" fmla="*/ 2265702 w 3166191"/>
                <a:gd name="connsiteY11" fmla="*/ 16597 h 129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6191" h="1290308">
                  <a:moveTo>
                    <a:pt x="2265702" y="16597"/>
                  </a:moveTo>
                  <a:cubicBezTo>
                    <a:pt x="2004082" y="1357"/>
                    <a:pt x="1911795" y="-38436"/>
                    <a:pt x="1590062" y="108037"/>
                  </a:cubicBezTo>
                  <a:cubicBezTo>
                    <a:pt x="1268329" y="254510"/>
                    <a:pt x="414042" y="853950"/>
                    <a:pt x="335302" y="895437"/>
                  </a:cubicBezTo>
                  <a:cubicBezTo>
                    <a:pt x="256562" y="936924"/>
                    <a:pt x="1170115" y="293457"/>
                    <a:pt x="1117622" y="356957"/>
                  </a:cubicBezTo>
                  <a:cubicBezTo>
                    <a:pt x="1065129" y="420457"/>
                    <a:pt x="131255" y="1193464"/>
                    <a:pt x="20342" y="1276437"/>
                  </a:cubicBezTo>
                  <a:cubicBezTo>
                    <a:pt x="-90571" y="1359410"/>
                    <a:pt x="280269" y="1051224"/>
                    <a:pt x="452142" y="854797"/>
                  </a:cubicBezTo>
                  <a:cubicBezTo>
                    <a:pt x="624015" y="658370"/>
                    <a:pt x="1060049" y="118197"/>
                    <a:pt x="1051582" y="97877"/>
                  </a:cubicBezTo>
                  <a:cubicBezTo>
                    <a:pt x="1043115" y="77557"/>
                    <a:pt x="397955" y="723564"/>
                    <a:pt x="401342" y="732877"/>
                  </a:cubicBezTo>
                  <a:cubicBezTo>
                    <a:pt x="404729" y="742190"/>
                    <a:pt x="841609" y="268057"/>
                    <a:pt x="1071902" y="153757"/>
                  </a:cubicBezTo>
                  <a:cubicBezTo>
                    <a:pt x="1302195" y="39457"/>
                    <a:pt x="1435122" y="39457"/>
                    <a:pt x="1783102" y="47077"/>
                  </a:cubicBezTo>
                  <a:cubicBezTo>
                    <a:pt x="2131082" y="54697"/>
                    <a:pt x="3078502" y="208790"/>
                    <a:pt x="3159782" y="199477"/>
                  </a:cubicBezTo>
                  <a:cubicBezTo>
                    <a:pt x="3241062" y="190164"/>
                    <a:pt x="2527322" y="31837"/>
                    <a:pt x="2265702" y="16597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: 図形 260">
              <a:extLst>
                <a:ext uri="{FF2B5EF4-FFF2-40B4-BE49-F238E27FC236}">
                  <a16:creationId xmlns:a16="http://schemas.microsoft.com/office/drawing/2014/main" id="{9887628A-1367-491B-9B8C-50DEC22F996D}"/>
                </a:ext>
              </a:extLst>
            </p:cNvPr>
            <p:cNvSpPr/>
            <p:nvPr/>
          </p:nvSpPr>
          <p:spPr>
            <a:xfrm>
              <a:off x="3346449" y="298450"/>
              <a:ext cx="2497454" cy="1788191"/>
            </a:xfrm>
            <a:custGeom>
              <a:avLst/>
              <a:gdLst>
                <a:gd name="connsiteX0" fmla="*/ 2400301 w 2497454"/>
                <a:gd name="connsiteY0" fmla="*/ 0 h 1788191"/>
                <a:gd name="connsiteX1" fmla="*/ 2400301 w 2497454"/>
                <a:gd name="connsiteY1" fmla="*/ 69850 h 1788191"/>
                <a:gd name="connsiteX2" fmla="*/ 1390651 w 2497454"/>
                <a:gd name="connsiteY2" fmla="*/ 412750 h 1788191"/>
                <a:gd name="connsiteX3" fmla="*/ 692151 w 2497454"/>
                <a:gd name="connsiteY3" fmla="*/ 1060450 h 1788191"/>
                <a:gd name="connsiteX4" fmla="*/ 1454151 w 2497454"/>
                <a:gd name="connsiteY4" fmla="*/ 177800 h 1788191"/>
                <a:gd name="connsiteX5" fmla="*/ 330201 w 2497454"/>
                <a:gd name="connsiteY5" fmla="*/ 1479550 h 1788191"/>
                <a:gd name="connsiteX6" fmla="*/ 139701 w 2497454"/>
                <a:gd name="connsiteY6" fmla="*/ 1701800 h 1788191"/>
                <a:gd name="connsiteX7" fmla="*/ 825501 w 2497454"/>
                <a:gd name="connsiteY7" fmla="*/ 304800 h 1788191"/>
                <a:gd name="connsiteX8" fmla="*/ 1 w 2497454"/>
                <a:gd name="connsiteY8" fmla="*/ 1460500 h 1788191"/>
                <a:gd name="connsiteX9" fmla="*/ 819151 w 2497454"/>
                <a:gd name="connsiteY9" fmla="*/ 177800 h 1788191"/>
                <a:gd name="connsiteX10" fmla="*/ 1409701 w 2497454"/>
                <a:gd name="connsiteY10" fmla="*/ 82550 h 1788191"/>
                <a:gd name="connsiteX11" fmla="*/ 1466851 w 2497454"/>
                <a:gd name="connsiteY11" fmla="*/ 82550 h 1788191"/>
                <a:gd name="connsiteX12" fmla="*/ 711201 w 2497454"/>
                <a:gd name="connsiteY12" fmla="*/ 438150 h 1788191"/>
                <a:gd name="connsiteX13" fmla="*/ 1574801 w 2497454"/>
                <a:gd name="connsiteY13" fmla="*/ 228600 h 1788191"/>
                <a:gd name="connsiteX14" fmla="*/ 2400301 w 2497454"/>
                <a:gd name="connsiteY14" fmla="*/ 0 h 178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7454" h="1788191">
                  <a:moveTo>
                    <a:pt x="2400301" y="0"/>
                  </a:moveTo>
                  <a:cubicBezTo>
                    <a:pt x="2484438" y="529"/>
                    <a:pt x="2568576" y="1058"/>
                    <a:pt x="2400301" y="69850"/>
                  </a:cubicBezTo>
                  <a:cubicBezTo>
                    <a:pt x="2232026" y="138642"/>
                    <a:pt x="1675343" y="247650"/>
                    <a:pt x="1390651" y="412750"/>
                  </a:cubicBezTo>
                  <a:cubicBezTo>
                    <a:pt x="1105959" y="577850"/>
                    <a:pt x="681568" y="1099608"/>
                    <a:pt x="692151" y="1060450"/>
                  </a:cubicBezTo>
                  <a:cubicBezTo>
                    <a:pt x="702734" y="1021292"/>
                    <a:pt x="1514476" y="107950"/>
                    <a:pt x="1454151" y="177800"/>
                  </a:cubicBezTo>
                  <a:lnTo>
                    <a:pt x="330201" y="1479550"/>
                  </a:lnTo>
                  <a:cubicBezTo>
                    <a:pt x="111126" y="1733550"/>
                    <a:pt x="57151" y="1897592"/>
                    <a:pt x="139701" y="1701800"/>
                  </a:cubicBezTo>
                  <a:cubicBezTo>
                    <a:pt x="222251" y="1506008"/>
                    <a:pt x="848784" y="345017"/>
                    <a:pt x="825501" y="304800"/>
                  </a:cubicBezTo>
                  <a:cubicBezTo>
                    <a:pt x="802218" y="264583"/>
                    <a:pt x="1059" y="1481667"/>
                    <a:pt x="1" y="1460500"/>
                  </a:cubicBezTo>
                  <a:cubicBezTo>
                    <a:pt x="-1057" y="1439333"/>
                    <a:pt x="584201" y="407458"/>
                    <a:pt x="819151" y="177800"/>
                  </a:cubicBezTo>
                  <a:cubicBezTo>
                    <a:pt x="1054101" y="-51858"/>
                    <a:pt x="1301751" y="98425"/>
                    <a:pt x="1409701" y="82550"/>
                  </a:cubicBezTo>
                  <a:cubicBezTo>
                    <a:pt x="1517651" y="66675"/>
                    <a:pt x="1583268" y="23283"/>
                    <a:pt x="1466851" y="82550"/>
                  </a:cubicBezTo>
                  <a:cubicBezTo>
                    <a:pt x="1350434" y="141817"/>
                    <a:pt x="693209" y="413808"/>
                    <a:pt x="711201" y="438150"/>
                  </a:cubicBezTo>
                  <a:cubicBezTo>
                    <a:pt x="729193" y="462492"/>
                    <a:pt x="1574801" y="228600"/>
                    <a:pt x="1574801" y="228600"/>
                  </a:cubicBezTo>
                  <a:lnTo>
                    <a:pt x="2400301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: 図形 261">
              <a:extLst>
                <a:ext uri="{FF2B5EF4-FFF2-40B4-BE49-F238E27FC236}">
                  <a16:creationId xmlns:a16="http://schemas.microsoft.com/office/drawing/2014/main" id="{1233915E-2FCF-4C09-B1C3-CF246F0D6F31}"/>
                </a:ext>
              </a:extLst>
            </p:cNvPr>
            <p:cNvSpPr/>
            <p:nvPr/>
          </p:nvSpPr>
          <p:spPr>
            <a:xfrm>
              <a:off x="4226723" y="90449"/>
              <a:ext cx="3965399" cy="1236748"/>
            </a:xfrm>
            <a:custGeom>
              <a:avLst/>
              <a:gdLst>
                <a:gd name="connsiteX0" fmla="*/ 1126327 w 3965399"/>
                <a:gd name="connsiteY0" fmla="*/ 4801 h 1236748"/>
                <a:gd name="connsiteX1" fmla="*/ 1316827 w 3965399"/>
                <a:gd name="connsiteY1" fmla="*/ 17501 h 1236748"/>
                <a:gd name="connsiteX2" fmla="*/ 3075777 w 3965399"/>
                <a:gd name="connsiteY2" fmla="*/ 271501 h 1236748"/>
                <a:gd name="connsiteX3" fmla="*/ 2377277 w 3965399"/>
                <a:gd name="connsiteY3" fmla="*/ 144501 h 1236748"/>
                <a:gd name="connsiteX4" fmla="*/ 3380577 w 3965399"/>
                <a:gd name="connsiteY4" fmla="*/ 481051 h 1236748"/>
                <a:gd name="connsiteX5" fmla="*/ 3964777 w 3965399"/>
                <a:gd name="connsiteY5" fmla="*/ 1236701 h 1236748"/>
                <a:gd name="connsiteX6" fmla="*/ 3488527 w 3965399"/>
                <a:gd name="connsiteY6" fmla="*/ 519151 h 1236748"/>
                <a:gd name="connsiteX7" fmla="*/ 3259927 w 3965399"/>
                <a:gd name="connsiteY7" fmla="*/ 690601 h 1236748"/>
                <a:gd name="connsiteX8" fmla="*/ 2593177 w 3965399"/>
                <a:gd name="connsiteY8" fmla="*/ 379451 h 1236748"/>
                <a:gd name="connsiteX9" fmla="*/ 1272377 w 3965399"/>
                <a:gd name="connsiteY9" fmla="*/ 131801 h 1236748"/>
                <a:gd name="connsiteX10" fmla="*/ 2377 w 3965399"/>
                <a:gd name="connsiteY10" fmla="*/ 42901 h 1236748"/>
                <a:gd name="connsiteX11" fmla="*/ 961227 w 3965399"/>
                <a:gd name="connsiteY11" fmla="*/ 112751 h 1236748"/>
                <a:gd name="connsiteX12" fmla="*/ 1196177 w 3965399"/>
                <a:gd name="connsiteY12" fmla="*/ 106401 h 1236748"/>
                <a:gd name="connsiteX13" fmla="*/ 1126327 w 3965399"/>
                <a:gd name="connsiteY13" fmla="*/ 4801 h 1236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65399" h="1236748">
                  <a:moveTo>
                    <a:pt x="1126327" y="4801"/>
                  </a:moveTo>
                  <a:cubicBezTo>
                    <a:pt x="1059123" y="-11074"/>
                    <a:pt x="1316827" y="17501"/>
                    <a:pt x="1316827" y="17501"/>
                  </a:cubicBezTo>
                  <a:lnTo>
                    <a:pt x="3075777" y="271501"/>
                  </a:lnTo>
                  <a:cubicBezTo>
                    <a:pt x="3252519" y="292668"/>
                    <a:pt x="2326477" y="109576"/>
                    <a:pt x="2377277" y="144501"/>
                  </a:cubicBezTo>
                  <a:cubicBezTo>
                    <a:pt x="2428077" y="179426"/>
                    <a:pt x="3115994" y="299018"/>
                    <a:pt x="3380577" y="481051"/>
                  </a:cubicBezTo>
                  <a:cubicBezTo>
                    <a:pt x="3645160" y="663084"/>
                    <a:pt x="3946785" y="1230351"/>
                    <a:pt x="3964777" y="1236701"/>
                  </a:cubicBezTo>
                  <a:cubicBezTo>
                    <a:pt x="3982769" y="1243051"/>
                    <a:pt x="3606002" y="610168"/>
                    <a:pt x="3488527" y="519151"/>
                  </a:cubicBezTo>
                  <a:cubicBezTo>
                    <a:pt x="3371052" y="428134"/>
                    <a:pt x="3409152" y="713884"/>
                    <a:pt x="3259927" y="690601"/>
                  </a:cubicBezTo>
                  <a:cubicBezTo>
                    <a:pt x="3110702" y="667318"/>
                    <a:pt x="2924435" y="472584"/>
                    <a:pt x="2593177" y="379451"/>
                  </a:cubicBezTo>
                  <a:cubicBezTo>
                    <a:pt x="2261919" y="286318"/>
                    <a:pt x="1704177" y="187893"/>
                    <a:pt x="1272377" y="131801"/>
                  </a:cubicBezTo>
                  <a:cubicBezTo>
                    <a:pt x="840577" y="75709"/>
                    <a:pt x="54235" y="46076"/>
                    <a:pt x="2377" y="42901"/>
                  </a:cubicBezTo>
                  <a:cubicBezTo>
                    <a:pt x="-49481" y="39726"/>
                    <a:pt x="762261" y="102168"/>
                    <a:pt x="961227" y="112751"/>
                  </a:cubicBezTo>
                  <a:cubicBezTo>
                    <a:pt x="1160193" y="123334"/>
                    <a:pt x="1168660" y="123334"/>
                    <a:pt x="1196177" y="106401"/>
                  </a:cubicBezTo>
                  <a:cubicBezTo>
                    <a:pt x="1223694" y="89468"/>
                    <a:pt x="1175010" y="50309"/>
                    <a:pt x="1126327" y="480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: 図形 263">
              <a:extLst>
                <a:ext uri="{FF2B5EF4-FFF2-40B4-BE49-F238E27FC236}">
                  <a16:creationId xmlns:a16="http://schemas.microsoft.com/office/drawing/2014/main" id="{436705C1-D381-478D-A71D-88A9BD9A84D2}"/>
                </a:ext>
              </a:extLst>
            </p:cNvPr>
            <p:cNvSpPr/>
            <p:nvPr/>
          </p:nvSpPr>
          <p:spPr>
            <a:xfrm>
              <a:off x="3556177" y="423033"/>
              <a:ext cx="4721303" cy="1787499"/>
            </a:xfrm>
            <a:custGeom>
              <a:avLst/>
              <a:gdLst>
                <a:gd name="connsiteX0" fmla="*/ 4537956 w 4721303"/>
                <a:gd name="connsiteY0" fmla="*/ 973967 h 1787499"/>
                <a:gd name="connsiteX1" fmla="*/ 3733623 w 4721303"/>
                <a:gd name="connsiteY1" fmla="*/ 398234 h 1787499"/>
                <a:gd name="connsiteX2" fmla="*/ 1964090 w 4721303"/>
                <a:gd name="connsiteY2" fmla="*/ 300 h 1787499"/>
                <a:gd name="connsiteX3" fmla="*/ 3403423 w 4721303"/>
                <a:gd name="connsiteY3" fmla="*/ 330500 h 1787499"/>
                <a:gd name="connsiteX4" fmla="*/ 2218090 w 4721303"/>
                <a:gd name="connsiteY4" fmla="*/ 186567 h 1787499"/>
                <a:gd name="connsiteX5" fmla="*/ 973490 w 4721303"/>
                <a:gd name="connsiteY5" fmla="*/ 347434 h 1787499"/>
                <a:gd name="connsiteX6" fmla="*/ 2954690 w 4721303"/>
                <a:gd name="connsiteY6" fmla="*/ 364367 h 1787499"/>
                <a:gd name="connsiteX7" fmla="*/ 3344156 w 4721303"/>
                <a:gd name="connsiteY7" fmla="*/ 389767 h 1787499"/>
                <a:gd name="connsiteX8" fmla="*/ 1760890 w 4721303"/>
                <a:gd name="connsiteY8" fmla="*/ 525234 h 1787499"/>
                <a:gd name="connsiteX9" fmla="*/ 1117423 w 4721303"/>
                <a:gd name="connsiteY9" fmla="*/ 855434 h 1787499"/>
                <a:gd name="connsiteX10" fmla="*/ 1769356 w 4721303"/>
                <a:gd name="connsiteY10" fmla="*/ 736900 h 1787499"/>
                <a:gd name="connsiteX11" fmla="*/ 8290 w 4721303"/>
                <a:gd name="connsiteY11" fmla="*/ 1786767 h 1787499"/>
                <a:gd name="connsiteX12" fmla="*/ 1134356 w 4721303"/>
                <a:gd name="connsiteY12" fmla="*/ 889300 h 1787499"/>
                <a:gd name="connsiteX13" fmla="*/ 1777823 w 4721303"/>
                <a:gd name="connsiteY13" fmla="*/ 101900 h 1787499"/>
                <a:gd name="connsiteX14" fmla="*/ 2827690 w 4721303"/>
                <a:gd name="connsiteY14" fmla="*/ 355900 h 1787499"/>
                <a:gd name="connsiteX15" fmla="*/ 3699756 w 4721303"/>
                <a:gd name="connsiteY15" fmla="*/ 618367 h 1787499"/>
                <a:gd name="connsiteX16" fmla="*/ 2429756 w 4721303"/>
                <a:gd name="connsiteY16" fmla="*/ 245834 h 1787499"/>
                <a:gd name="connsiteX17" fmla="*/ 4419423 w 4721303"/>
                <a:gd name="connsiteY17" fmla="*/ 1024767 h 1787499"/>
                <a:gd name="connsiteX18" fmla="*/ 4715756 w 4721303"/>
                <a:gd name="connsiteY18" fmla="*/ 1380367 h 1787499"/>
                <a:gd name="connsiteX19" fmla="*/ 4537956 w 4721303"/>
                <a:gd name="connsiteY19" fmla="*/ 973967 h 178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21303" h="1787499">
                  <a:moveTo>
                    <a:pt x="4537956" y="973967"/>
                  </a:moveTo>
                  <a:cubicBezTo>
                    <a:pt x="4374267" y="810278"/>
                    <a:pt x="4162601" y="560512"/>
                    <a:pt x="3733623" y="398234"/>
                  </a:cubicBezTo>
                  <a:cubicBezTo>
                    <a:pt x="3304645" y="235956"/>
                    <a:pt x="2019123" y="11589"/>
                    <a:pt x="1964090" y="300"/>
                  </a:cubicBezTo>
                  <a:cubicBezTo>
                    <a:pt x="1909057" y="-10989"/>
                    <a:pt x="3361090" y="299456"/>
                    <a:pt x="3403423" y="330500"/>
                  </a:cubicBezTo>
                  <a:cubicBezTo>
                    <a:pt x="3445756" y="361544"/>
                    <a:pt x="2623079" y="183745"/>
                    <a:pt x="2218090" y="186567"/>
                  </a:cubicBezTo>
                  <a:cubicBezTo>
                    <a:pt x="1813101" y="189389"/>
                    <a:pt x="850723" y="317801"/>
                    <a:pt x="973490" y="347434"/>
                  </a:cubicBezTo>
                  <a:cubicBezTo>
                    <a:pt x="1096257" y="377067"/>
                    <a:pt x="2559579" y="357311"/>
                    <a:pt x="2954690" y="364367"/>
                  </a:cubicBezTo>
                  <a:cubicBezTo>
                    <a:pt x="3349801" y="371422"/>
                    <a:pt x="3543123" y="362956"/>
                    <a:pt x="3344156" y="389767"/>
                  </a:cubicBezTo>
                  <a:cubicBezTo>
                    <a:pt x="3145189" y="416578"/>
                    <a:pt x="2132012" y="447623"/>
                    <a:pt x="1760890" y="525234"/>
                  </a:cubicBezTo>
                  <a:cubicBezTo>
                    <a:pt x="1389768" y="602845"/>
                    <a:pt x="1116012" y="820156"/>
                    <a:pt x="1117423" y="855434"/>
                  </a:cubicBezTo>
                  <a:cubicBezTo>
                    <a:pt x="1118834" y="890712"/>
                    <a:pt x="1954211" y="581678"/>
                    <a:pt x="1769356" y="736900"/>
                  </a:cubicBezTo>
                  <a:cubicBezTo>
                    <a:pt x="1584501" y="892122"/>
                    <a:pt x="114123" y="1761367"/>
                    <a:pt x="8290" y="1786767"/>
                  </a:cubicBezTo>
                  <a:cubicBezTo>
                    <a:pt x="-97543" y="1812167"/>
                    <a:pt x="839434" y="1170111"/>
                    <a:pt x="1134356" y="889300"/>
                  </a:cubicBezTo>
                  <a:cubicBezTo>
                    <a:pt x="1429278" y="608489"/>
                    <a:pt x="1495601" y="190800"/>
                    <a:pt x="1777823" y="101900"/>
                  </a:cubicBezTo>
                  <a:cubicBezTo>
                    <a:pt x="2060045" y="13000"/>
                    <a:pt x="2507368" y="269822"/>
                    <a:pt x="2827690" y="355900"/>
                  </a:cubicBezTo>
                  <a:cubicBezTo>
                    <a:pt x="3148012" y="441978"/>
                    <a:pt x="3766078" y="636711"/>
                    <a:pt x="3699756" y="618367"/>
                  </a:cubicBezTo>
                  <a:cubicBezTo>
                    <a:pt x="3633434" y="600023"/>
                    <a:pt x="2309811" y="178101"/>
                    <a:pt x="2429756" y="245834"/>
                  </a:cubicBezTo>
                  <a:cubicBezTo>
                    <a:pt x="2549700" y="313567"/>
                    <a:pt x="4038423" y="835678"/>
                    <a:pt x="4419423" y="1024767"/>
                  </a:cubicBezTo>
                  <a:cubicBezTo>
                    <a:pt x="4800423" y="1213856"/>
                    <a:pt x="4694589" y="1383189"/>
                    <a:pt x="4715756" y="1380367"/>
                  </a:cubicBezTo>
                  <a:cubicBezTo>
                    <a:pt x="4736923" y="1377545"/>
                    <a:pt x="4701645" y="1137656"/>
                    <a:pt x="4537956" y="973967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: 図形 264">
              <a:extLst>
                <a:ext uri="{FF2B5EF4-FFF2-40B4-BE49-F238E27FC236}">
                  <a16:creationId xmlns:a16="http://schemas.microsoft.com/office/drawing/2014/main" id="{4C286AFB-5628-4EFA-8421-F9E21B143F1A}"/>
                </a:ext>
              </a:extLst>
            </p:cNvPr>
            <p:cNvSpPr/>
            <p:nvPr/>
          </p:nvSpPr>
          <p:spPr>
            <a:xfrm>
              <a:off x="3623473" y="550739"/>
              <a:ext cx="3818727" cy="1480584"/>
            </a:xfrm>
            <a:custGeom>
              <a:avLst/>
              <a:gdLst>
                <a:gd name="connsiteX0" fmla="*/ 3818727 w 3818727"/>
                <a:gd name="connsiteY0" fmla="*/ 321328 h 1480584"/>
                <a:gd name="connsiteX1" fmla="*/ 3522394 w 3818727"/>
                <a:gd name="connsiteY1" fmla="*/ 321328 h 1480584"/>
                <a:gd name="connsiteX2" fmla="*/ 1202527 w 3818727"/>
                <a:gd name="connsiteY2" fmla="*/ 516061 h 1480584"/>
                <a:gd name="connsiteX3" fmla="*/ 2413260 w 3818727"/>
                <a:gd name="connsiteY3" fmla="*/ 312861 h 1480584"/>
                <a:gd name="connsiteX4" fmla="*/ 1236394 w 3818727"/>
                <a:gd name="connsiteY4" fmla="*/ 600728 h 1480584"/>
                <a:gd name="connsiteX5" fmla="*/ 347394 w 3818727"/>
                <a:gd name="connsiteY5" fmla="*/ 1244194 h 1480584"/>
                <a:gd name="connsiteX6" fmla="*/ 313527 w 3818727"/>
                <a:gd name="connsiteY6" fmla="*/ 1455861 h 1480584"/>
                <a:gd name="connsiteX7" fmla="*/ 719927 w 3818727"/>
                <a:gd name="connsiteY7" fmla="*/ 727728 h 1480584"/>
                <a:gd name="connsiteX8" fmla="*/ 260 w 3818727"/>
                <a:gd name="connsiteY8" fmla="*/ 1337328 h 1480584"/>
                <a:gd name="connsiteX9" fmla="*/ 813060 w 3818727"/>
                <a:gd name="connsiteY9" fmla="*/ 473728 h 1480584"/>
                <a:gd name="connsiteX10" fmla="*/ 1219460 w 3818727"/>
                <a:gd name="connsiteY10" fmla="*/ 118128 h 1480584"/>
                <a:gd name="connsiteX11" fmla="*/ 2447127 w 3818727"/>
                <a:gd name="connsiteY11" fmla="*/ 126594 h 1480584"/>
                <a:gd name="connsiteX12" fmla="*/ 1676660 w 3818727"/>
                <a:gd name="connsiteY12" fmla="*/ 24994 h 1480584"/>
                <a:gd name="connsiteX13" fmla="*/ 2785794 w 3818727"/>
                <a:gd name="connsiteY13" fmla="*/ 24994 h 1480584"/>
                <a:gd name="connsiteX14" fmla="*/ 3818727 w 3818727"/>
                <a:gd name="connsiteY14" fmla="*/ 321328 h 148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8727" h="1480584">
                  <a:moveTo>
                    <a:pt x="3818727" y="321328"/>
                  </a:moveTo>
                  <a:lnTo>
                    <a:pt x="3522394" y="321328"/>
                  </a:lnTo>
                  <a:lnTo>
                    <a:pt x="1202527" y="516061"/>
                  </a:lnTo>
                  <a:cubicBezTo>
                    <a:pt x="1017671" y="514650"/>
                    <a:pt x="2407615" y="298750"/>
                    <a:pt x="2413260" y="312861"/>
                  </a:cubicBezTo>
                  <a:cubicBezTo>
                    <a:pt x="2418904" y="326972"/>
                    <a:pt x="1580705" y="445506"/>
                    <a:pt x="1236394" y="600728"/>
                  </a:cubicBezTo>
                  <a:cubicBezTo>
                    <a:pt x="892083" y="755950"/>
                    <a:pt x="501205" y="1101672"/>
                    <a:pt x="347394" y="1244194"/>
                  </a:cubicBezTo>
                  <a:cubicBezTo>
                    <a:pt x="193583" y="1386716"/>
                    <a:pt x="251438" y="1541939"/>
                    <a:pt x="313527" y="1455861"/>
                  </a:cubicBezTo>
                  <a:cubicBezTo>
                    <a:pt x="375616" y="1369783"/>
                    <a:pt x="772138" y="747483"/>
                    <a:pt x="719927" y="727728"/>
                  </a:cubicBezTo>
                  <a:cubicBezTo>
                    <a:pt x="667716" y="707973"/>
                    <a:pt x="-15262" y="1379661"/>
                    <a:pt x="260" y="1337328"/>
                  </a:cubicBezTo>
                  <a:cubicBezTo>
                    <a:pt x="15782" y="1294995"/>
                    <a:pt x="609860" y="676928"/>
                    <a:pt x="813060" y="473728"/>
                  </a:cubicBezTo>
                  <a:cubicBezTo>
                    <a:pt x="1016260" y="270528"/>
                    <a:pt x="947115" y="175984"/>
                    <a:pt x="1219460" y="118128"/>
                  </a:cubicBezTo>
                  <a:cubicBezTo>
                    <a:pt x="1491805" y="60272"/>
                    <a:pt x="2370927" y="142116"/>
                    <a:pt x="2447127" y="126594"/>
                  </a:cubicBezTo>
                  <a:cubicBezTo>
                    <a:pt x="2523327" y="111072"/>
                    <a:pt x="1620215" y="41927"/>
                    <a:pt x="1676660" y="24994"/>
                  </a:cubicBezTo>
                  <a:cubicBezTo>
                    <a:pt x="1733105" y="8061"/>
                    <a:pt x="2425961" y="-21573"/>
                    <a:pt x="2785794" y="24994"/>
                  </a:cubicBezTo>
                  <a:cubicBezTo>
                    <a:pt x="3145627" y="71561"/>
                    <a:pt x="3490643" y="187977"/>
                    <a:pt x="3818727" y="321328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: 図形 265">
              <a:extLst>
                <a:ext uri="{FF2B5EF4-FFF2-40B4-BE49-F238E27FC236}">
                  <a16:creationId xmlns:a16="http://schemas.microsoft.com/office/drawing/2014/main" id="{3E0A03E2-D0A7-433C-B399-B0585ED3DC84}"/>
                </a:ext>
              </a:extLst>
            </p:cNvPr>
            <p:cNvSpPr/>
            <p:nvPr/>
          </p:nvSpPr>
          <p:spPr>
            <a:xfrm>
              <a:off x="5067789" y="768003"/>
              <a:ext cx="3957586" cy="1239342"/>
            </a:xfrm>
            <a:custGeom>
              <a:avLst/>
              <a:gdLst>
                <a:gd name="connsiteX0" fmla="*/ 3239281 w 3957586"/>
                <a:gd name="connsiteY0" fmla="*/ 781397 h 1239342"/>
                <a:gd name="connsiteX1" fmla="*/ 2293131 w 3957586"/>
                <a:gd name="connsiteY1" fmla="*/ 349597 h 1239342"/>
                <a:gd name="connsiteX2" fmla="*/ 1061231 w 3957586"/>
                <a:gd name="connsiteY2" fmla="*/ 489297 h 1239342"/>
                <a:gd name="connsiteX3" fmla="*/ 781 w 3957586"/>
                <a:gd name="connsiteY3" fmla="*/ 679797 h 1239342"/>
                <a:gd name="connsiteX4" fmla="*/ 1226331 w 3957586"/>
                <a:gd name="connsiteY4" fmla="*/ 413097 h 1239342"/>
                <a:gd name="connsiteX5" fmla="*/ 108731 w 3957586"/>
                <a:gd name="connsiteY5" fmla="*/ 654397 h 1239342"/>
                <a:gd name="connsiteX6" fmla="*/ 1677181 w 3957586"/>
                <a:gd name="connsiteY6" fmla="*/ 108297 h 1239342"/>
                <a:gd name="connsiteX7" fmla="*/ 2470931 w 3957586"/>
                <a:gd name="connsiteY7" fmla="*/ 44797 h 1239342"/>
                <a:gd name="connsiteX8" fmla="*/ 1200931 w 3957586"/>
                <a:gd name="connsiteY8" fmla="*/ 51147 h 1239342"/>
                <a:gd name="connsiteX9" fmla="*/ 2483631 w 3957586"/>
                <a:gd name="connsiteY9" fmla="*/ 95597 h 1239342"/>
                <a:gd name="connsiteX10" fmla="*/ 3899681 w 3957586"/>
                <a:gd name="connsiteY10" fmla="*/ 1194147 h 1239342"/>
                <a:gd name="connsiteX11" fmla="*/ 3531381 w 3957586"/>
                <a:gd name="connsiteY11" fmla="*/ 990947 h 1239342"/>
                <a:gd name="connsiteX12" fmla="*/ 2134381 w 3957586"/>
                <a:gd name="connsiteY12" fmla="*/ 641697 h 1239342"/>
                <a:gd name="connsiteX13" fmla="*/ 3480581 w 3957586"/>
                <a:gd name="connsiteY13" fmla="*/ 1003647 h 1239342"/>
                <a:gd name="connsiteX14" fmla="*/ 3239281 w 3957586"/>
                <a:gd name="connsiteY14" fmla="*/ 781397 h 123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57586" h="1239342">
                  <a:moveTo>
                    <a:pt x="3239281" y="781397"/>
                  </a:moveTo>
                  <a:cubicBezTo>
                    <a:pt x="3041373" y="672389"/>
                    <a:pt x="2656139" y="398280"/>
                    <a:pt x="2293131" y="349597"/>
                  </a:cubicBezTo>
                  <a:cubicBezTo>
                    <a:pt x="1930123" y="300914"/>
                    <a:pt x="1443289" y="434264"/>
                    <a:pt x="1061231" y="489297"/>
                  </a:cubicBezTo>
                  <a:cubicBezTo>
                    <a:pt x="679173" y="544330"/>
                    <a:pt x="-26736" y="692497"/>
                    <a:pt x="781" y="679797"/>
                  </a:cubicBezTo>
                  <a:cubicBezTo>
                    <a:pt x="28298" y="667097"/>
                    <a:pt x="1208339" y="417330"/>
                    <a:pt x="1226331" y="413097"/>
                  </a:cubicBezTo>
                  <a:cubicBezTo>
                    <a:pt x="1244323" y="408864"/>
                    <a:pt x="33589" y="705197"/>
                    <a:pt x="108731" y="654397"/>
                  </a:cubicBezTo>
                  <a:cubicBezTo>
                    <a:pt x="183873" y="603597"/>
                    <a:pt x="1283481" y="209897"/>
                    <a:pt x="1677181" y="108297"/>
                  </a:cubicBezTo>
                  <a:cubicBezTo>
                    <a:pt x="2070881" y="6697"/>
                    <a:pt x="2550306" y="54322"/>
                    <a:pt x="2470931" y="44797"/>
                  </a:cubicBezTo>
                  <a:cubicBezTo>
                    <a:pt x="2391556" y="35272"/>
                    <a:pt x="1198814" y="42680"/>
                    <a:pt x="1200931" y="51147"/>
                  </a:cubicBezTo>
                  <a:cubicBezTo>
                    <a:pt x="1203048" y="59614"/>
                    <a:pt x="2033839" y="-94903"/>
                    <a:pt x="2483631" y="95597"/>
                  </a:cubicBezTo>
                  <a:cubicBezTo>
                    <a:pt x="2933423" y="286097"/>
                    <a:pt x="3725056" y="1044922"/>
                    <a:pt x="3899681" y="1194147"/>
                  </a:cubicBezTo>
                  <a:cubicBezTo>
                    <a:pt x="4074306" y="1343372"/>
                    <a:pt x="3825598" y="1083022"/>
                    <a:pt x="3531381" y="990947"/>
                  </a:cubicBezTo>
                  <a:cubicBezTo>
                    <a:pt x="3237164" y="898872"/>
                    <a:pt x="2142848" y="639580"/>
                    <a:pt x="2134381" y="641697"/>
                  </a:cubicBezTo>
                  <a:cubicBezTo>
                    <a:pt x="2125914" y="643814"/>
                    <a:pt x="3297489" y="985655"/>
                    <a:pt x="3480581" y="1003647"/>
                  </a:cubicBezTo>
                  <a:cubicBezTo>
                    <a:pt x="3663673" y="1021639"/>
                    <a:pt x="3437189" y="890405"/>
                    <a:pt x="3239281" y="781397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: 図形 266">
              <a:extLst>
                <a:ext uri="{FF2B5EF4-FFF2-40B4-BE49-F238E27FC236}">
                  <a16:creationId xmlns:a16="http://schemas.microsoft.com/office/drawing/2014/main" id="{0DAF6BE3-8B70-4279-8926-EB0D692BC1F1}"/>
                </a:ext>
              </a:extLst>
            </p:cNvPr>
            <p:cNvSpPr/>
            <p:nvPr/>
          </p:nvSpPr>
          <p:spPr>
            <a:xfrm>
              <a:off x="3890986" y="800462"/>
              <a:ext cx="3024400" cy="1068513"/>
            </a:xfrm>
            <a:custGeom>
              <a:avLst/>
              <a:gdLst>
                <a:gd name="connsiteX0" fmla="*/ 2884464 w 3024400"/>
                <a:gd name="connsiteY0" fmla="*/ 69488 h 1068513"/>
                <a:gd name="connsiteX1" fmla="*/ 2763814 w 3024400"/>
                <a:gd name="connsiteY1" fmla="*/ 94888 h 1068513"/>
                <a:gd name="connsiteX2" fmla="*/ 1931964 w 3024400"/>
                <a:gd name="connsiteY2" fmla="*/ 418738 h 1068513"/>
                <a:gd name="connsiteX3" fmla="*/ 1519214 w 3024400"/>
                <a:gd name="connsiteY3" fmla="*/ 564788 h 1068513"/>
                <a:gd name="connsiteX4" fmla="*/ 1125514 w 3024400"/>
                <a:gd name="connsiteY4" fmla="*/ 577488 h 1068513"/>
                <a:gd name="connsiteX5" fmla="*/ 1564 w 3024400"/>
                <a:gd name="connsiteY5" fmla="*/ 1060088 h 1068513"/>
                <a:gd name="connsiteX6" fmla="*/ 1392214 w 3024400"/>
                <a:gd name="connsiteY6" fmla="*/ 113938 h 1068513"/>
                <a:gd name="connsiteX7" fmla="*/ 198414 w 3024400"/>
                <a:gd name="connsiteY7" fmla="*/ 412388 h 1068513"/>
                <a:gd name="connsiteX8" fmla="*/ 2179614 w 3024400"/>
                <a:gd name="connsiteY8" fmla="*/ 44088 h 1068513"/>
                <a:gd name="connsiteX9" fmla="*/ 928664 w 3024400"/>
                <a:gd name="connsiteY9" fmla="*/ 12338 h 1068513"/>
                <a:gd name="connsiteX10" fmla="*/ 2884464 w 3024400"/>
                <a:gd name="connsiteY10" fmla="*/ 69488 h 106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24400" h="1068513">
                  <a:moveTo>
                    <a:pt x="2884464" y="69488"/>
                  </a:moveTo>
                  <a:cubicBezTo>
                    <a:pt x="3190322" y="83246"/>
                    <a:pt x="2922564" y="36680"/>
                    <a:pt x="2763814" y="94888"/>
                  </a:cubicBezTo>
                  <a:cubicBezTo>
                    <a:pt x="2605064" y="153096"/>
                    <a:pt x="2139397" y="340421"/>
                    <a:pt x="1931964" y="418738"/>
                  </a:cubicBezTo>
                  <a:cubicBezTo>
                    <a:pt x="1724531" y="497055"/>
                    <a:pt x="1653622" y="538330"/>
                    <a:pt x="1519214" y="564788"/>
                  </a:cubicBezTo>
                  <a:cubicBezTo>
                    <a:pt x="1384806" y="591246"/>
                    <a:pt x="1378456" y="494938"/>
                    <a:pt x="1125514" y="577488"/>
                  </a:cubicBezTo>
                  <a:cubicBezTo>
                    <a:pt x="872572" y="660038"/>
                    <a:pt x="-42886" y="1137346"/>
                    <a:pt x="1564" y="1060088"/>
                  </a:cubicBezTo>
                  <a:cubicBezTo>
                    <a:pt x="46014" y="982830"/>
                    <a:pt x="1359406" y="221888"/>
                    <a:pt x="1392214" y="113938"/>
                  </a:cubicBezTo>
                  <a:cubicBezTo>
                    <a:pt x="1425022" y="5988"/>
                    <a:pt x="67181" y="424030"/>
                    <a:pt x="198414" y="412388"/>
                  </a:cubicBezTo>
                  <a:cubicBezTo>
                    <a:pt x="329647" y="400746"/>
                    <a:pt x="2057906" y="110763"/>
                    <a:pt x="2179614" y="44088"/>
                  </a:cubicBezTo>
                  <a:cubicBezTo>
                    <a:pt x="2301322" y="-22587"/>
                    <a:pt x="804839" y="3871"/>
                    <a:pt x="928664" y="12338"/>
                  </a:cubicBezTo>
                  <a:cubicBezTo>
                    <a:pt x="1052489" y="20805"/>
                    <a:pt x="2578606" y="55730"/>
                    <a:pt x="2884464" y="69488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: 図形 267">
              <a:extLst>
                <a:ext uri="{FF2B5EF4-FFF2-40B4-BE49-F238E27FC236}">
                  <a16:creationId xmlns:a16="http://schemas.microsoft.com/office/drawing/2014/main" id="{6457CB8E-0A98-4FFB-8A2D-9784A2D71933}"/>
                </a:ext>
              </a:extLst>
            </p:cNvPr>
            <p:cNvSpPr/>
            <p:nvPr/>
          </p:nvSpPr>
          <p:spPr>
            <a:xfrm>
              <a:off x="3593251" y="254166"/>
              <a:ext cx="3890885" cy="1244579"/>
            </a:xfrm>
            <a:custGeom>
              <a:avLst/>
              <a:gdLst>
                <a:gd name="connsiteX0" fmla="*/ 3752429 w 3890885"/>
                <a:gd name="connsiteY0" fmla="*/ 578954 h 1244579"/>
                <a:gd name="connsiteX1" fmla="*/ 3554309 w 3890885"/>
                <a:gd name="connsiteY1" fmla="*/ 497674 h 1244579"/>
                <a:gd name="connsiteX2" fmla="*/ 1542629 w 3890885"/>
                <a:gd name="connsiteY2" fmla="*/ 284314 h 1244579"/>
                <a:gd name="connsiteX3" fmla="*/ 1532469 w 3890885"/>
                <a:gd name="connsiteY3" fmla="*/ 299554 h 1244579"/>
                <a:gd name="connsiteX4" fmla="*/ 2238589 w 3890885"/>
                <a:gd name="connsiteY4" fmla="*/ 304634 h 1244579"/>
                <a:gd name="connsiteX5" fmla="*/ 628229 w 3890885"/>
                <a:gd name="connsiteY5" fmla="*/ 482434 h 1244579"/>
                <a:gd name="connsiteX6" fmla="*/ 628229 w 3890885"/>
                <a:gd name="connsiteY6" fmla="*/ 502754 h 1244579"/>
                <a:gd name="connsiteX7" fmla="*/ 298029 w 3890885"/>
                <a:gd name="connsiteY7" fmla="*/ 700874 h 1244579"/>
                <a:gd name="connsiteX8" fmla="*/ 8469 w 3890885"/>
                <a:gd name="connsiteY8" fmla="*/ 1239354 h 1244579"/>
                <a:gd name="connsiteX9" fmla="*/ 638389 w 3890885"/>
                <a:gd name="connsiteY9" fmla="*/ 340194 h 1244579"/>
                <a:gd name="connsiteX10" fmla="*/ 1918549 w 3890885"/>
                <a:gd name="connsiteY10" fmla="*/ 15074 h 1244579"/>
                <a:gd name="connsiteX11" fmla="*/ 2370669 w 3890885"/>
                <a:gd name="connsiteY11" fmla="*/ 55714 h 1244579"/>
                <a:gd name="connsiteX12" fmla="*/ 582509 w 3890885"/>
                <a:gd name="connsiteY12" fmla="*/ 70954 h 1244579"/>
                <a:gd name="connsiteX13" fmla="*/ 2136989 w 3890885"/>
                <a:gd name="connsiteY13" fmla="*/ 91274 h 1244579"/>
                <a:gd name="connsiteX14" fmla="*/ 3752429 w 3890885"/>
                <a:gd name="connsiteY14" fmla="*/ 578954 h 124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0885" h="1244579">
                  <a:moveTo>
                    <a:pt x="3752429" y="578954"/>
                  </a:moveTo>
                  <a:cubicBezTo>
                    <a:pt x="3988649" y="646687"/>
                    <a:pt x="3922609" y="546781"/>
                    <a:pt x="3554309" y="497674"/>
                  </a:cubicBezTo>
                  <a:cubicBezTo>
                    <a:pt x="3186009" y="448567"/>
                    <a:pt x="1879602" y="317334"/>
                    <a:pt x="1542629" y="284314"/>
                  </a:cubicBezTo>
                  <a:cubicBezTo>
                    <a:pt x="1205656" y="251294"/>
                    <a:pt x="1416476" y="296167"/>
                    <a:pt x="1532469" y="299554"/>
                  </a:cubicBezTo>
                  <a:cubicBezTo>
                    <a:pt x="1648462" y="302941"/>
                    <a:pt x="2389296" y="274154"/>
                    <a:pt x="2238589" y="304634"/>
                  </a:cubicBezTo>
                  <a:cubicBezTo>
                    <a:pt x="2087882" y="335114"/>
                    <a:pt x="896622" y="449414"/>
                    <a:pt x="628229" y="482434"/>
                  </a:cubicBezTo>
                  <a:cubicBezTo>
                    <a:pt x="359836" y="515454"/>
                    <a:pt x="683262" y="466347"/>
                    <a:pt x="628229" y="502754"/>
                  </a:cubicBezTo>
                  <a:cubicBezTo>
                    <a:pt x="573196" y="539161"/>
                    <a:pt x="401322" y="578107"/>
                    <a:pt x="298029" y="700874"/>
                  </a:cubicBezTo>
                  <a:cubicBezTo>
                    <a:pt x="194736" y="823641"/>
                    <a:pt x="-48258" y="1299467"/>
                    <a:pt x="8469" y="1239354"/>
                  </a:cubicBezTo>
                  <a:cubicBezTo>
                    <a:pt x="65196" y="1179241"/>
                    <a:pt x="320042" y="544241"/>
                    <a:pt x="638389" y="340194"/>
                  </a:cubicBezTo>
                  <a:cubicBezTo>
                    <a:pt x="956736" y="136147"/>
                    <a:pt x="1629836" y="62487"/>
                    <a:pt x="1918549" y="15074"/>
                  </a:cubicBezTo>
                  <a:cubicBezTo>
                    <a:pt x="2207262" y="-32339"/>
                    <a:pt x="2593342" y="46401"/>
                    <a:pt x="2370669" y="55714"/>
                  </a:cubicBezTo>
                  <a:cubicBezTo>
                    <a:pt x="2147996" y="65027"/>
                    <a:pt x="621456" y="65027"/>
                    <a:pt x="582509" y="70954"/>
                  </a:cubicBezTo>
                  <a:cubicBezTo>
                    <a:pt x="543562" y="76881"/>
                    <a:pt x="1608669" y="7454"/>
                    <a:pt x="2136989" y="91274"/>
                  </a:cubicBezTo>
                  <a:cubicBezTo>
                    <a:pt x="2665309" y="175094"/>
                    <a:pt x="3516209" y="511221"/>
                    <a:pt x="3752429" y="578954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: 図形 268">
              <a:extLst>
                <a:ext uri="{FF2B5EF4-FFF2-40B4-BE49-F238E27FC236}">
                  <a16:creationId xmlns:a16="http://schemas.microsoft.com/office/drawing/2014/main" id="{E030CBCF-3B9F-481B-9FCA-87E0C6F432D3}"/>
                </a:ext>
              </a:extLst>
            </p:cNvPr>
            <p:cNvSpPr/>
            <p:nvPr/>
          </p:nvSpPr>
          <p:spPr>
            <a:xfrm>
              <a:off x="3339990" y="436542"/>
              <a:ext cx="3060810" cy="1963876"/>
            </a:xfrm>
            <a:custGeom>
              <a:avLst/>
              <a:gdLst>
                <a:gd name="connsiteX0" fmla="*/ 3060810 w 3060810"/>
                <a:gd name="connsiteY0" fmla="*/ 427058 h 1963876"/>
                <a:gd name="connsiteX1" fmla="*/ 3004930 w 3060810"/>
                <a:gd name="connsiteY1" fmla="*/ 437218 h 1963876"/>
                <a:gd name="connsiteX2" fmla="*/ 637650 w 3060810"/>
                <a:gd name="connsiteY2" fmla="*/ 1346538 h 1963876"/>
                <a:gd name="connsiteX3" fmla="*/ 2237850 w 3060810"/>
                <a:gd name="connsiteY3" fmla="*/ 655658 h 1963876"/>
                <a:gd name="connsiteX4" fmla="*/ 967850 w 3060810"/>
                <a:gd name="connsiteY4" fmla="*/ 1041738 h 1963876"/>
                <a:gd name="connsiteX5" fmla="*/ 109330 w 3060810"/>
                <a:gd name="connsiteY5" fmla="*/ 1813898 h 1963876"/>
                <a:gd name="connsiteX6" fmla="*/ 73770 w 3060810"/>
                <a:gd name="connsiteY6" fmla="*/ 1864698 h 1963876"/>
                <a:gd name="connsiteX7" fmla="*/ 678290 w 3060810"/>
                <a:gd name="connsiteY7" fmla="*/ 736938 h 1963876"/>
                <a:gd name="connsiteX8" fmla="*/ 251570 w 3060810"/>
                <a:gd name="connsiteY8" fmla="*/ 1717378 h 1963876"/>
                <a:gd name="connsiteX9" fmla="*/ 1023730 w 3060810"/>
                <a:gd name="connsiteY9" fmla="*/ 665818 h 1963876"/>
                <a:gd name="connsiteX10" fmla="*/ 1536810 w 3060810"/>
                <a:gd name="connsiteY10" fmla="*/ 338 h 1963876"/>
                <a:gd name="connsiteX11" fmla="*/ 1287890 w 3060810"/>
                <a:gd name="connsiteY11" fmla="*/ 574378 h 1963876"/>
                <a:gd name="connsiteX12" fmla="*/ 2364850 w 3060810"/>
                <a:gd name="connsiteY12" fmla="*/ 508338 h 1963876"/>
                <a:gd name="connsiteX13" fmla="*/ 1206610 w 3060810"/>
                <a:gd name="connsiteY13" fmla="*/ 569298 h 1963876"/>
                <a:gd name="connsiteX14" fmla="*/ 3060810 w 3060810"/>
                <a:gd name="connsiteY14" fmla="*/ 427058 h 1963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60810" h="1963876">
                  <a:moveTo>
                    <a:pt x="3060810" y="427058"/>
                  </a:moveTo>
                  <a:lnTo>
                    <a:pt x="3004930" y="437218"/>
                  </a:lnTo>
                  <a:lnTo>
                    <a:pt x="637650" y="1346538"/>
                  </a:lnTo>
                  <a:cubicBezTo>
                    <a:pt x="509803" y="1382945"/>
                    <a:pt x="2182817" y="706458"/>
                    <a:pt x="2237850" y="655658"/>
                  </a:cubicBezTo>
                  <a:cubicBezTo>
                    <a:pt x="2292883" y="604858"/>
                    <a:pt x="1322603" y="848698"/>
                    <a:pt x="967850" y="1041738"/>
                  </a:cubicBezTo>
                  <a:cubicBezTo>
                    <a:pt x="613097" y="1234778"/>
                    <a:pt x="258343" y="1676738"/>
                    <a:pt x="109330" y="1813898"/>
                  </a:cubicBezTo>
                  <a:cubicBezTo>
                    <a:pt x="-39683" y="1951058"/>
                    <a:pt x="-21057" y="2044191"/>
                    <a:pt x="73770" y="1864698"/>
                  </a:cubicBezTo>
                  <a:cubicBezTo>
                    <a:pt x="168597" y="1685205"/>
                    <a:pt x="648657" y="761491"/>
                    <a:pt x="678290" y="736938"/>
                  </a:cubicBezTo>
                  <a:cubicBezTo>
                    <a:pt x="707923" y="712385"/>
                    <a:pt x="193997" y="1729231"/>
                    <a:pt x="251570" y="1717378"/>
                  </a:cubicBezTo>
                  <a:cubicBezTo>
                    <a:pt x="309143" y="1705525"/>
                    <a:pt x="809523" y="951991"/>
                    <a:pt x="1023730" y="665818"/>
                  </a:cubicBezTo>
                  <a:cubicBezTo>
                    <a:pt x="1237937" y="379645"/>
                    <a:pt x="1492783" y="15578"/>
                    <a:pt x="1536810" y="338"/>
                  </a:cubicBezTo>
                  <a:cubicBezTo>
                    <a:pt x="1580837" y="-14902"/>
                    <a:pt x="1149883" y="489711"/>
                    <a:pt x="1287890" y="574378"/>
                  </a:cubicBezTo>
                  <a:cubicBezTo>
                    <a:pt x="1425897" y="659045"/>
                    <a:pt x="2378396" y="509185"/>
                    <a:pt x="2364850" y="508338"/>
                  </a:cubicBezTo>
                  <a:lnTo>
                    <a:pt x="1206610" y="569298"/>
                  </a:lnTo>
                  <a:cubicBezTo>
                    <a:pt x="1315830" y="559985"/>
                    <a:pt x="2168000" y="506221"/>
                    <a:pt x="3060810" y="427058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: 図形 270">
              <a:extLst>
                <a:ext uri="{FF2B5EF4-FFF2-40B4-BE49-F238E27FC236}">
                  <a16:creationId xmlns:a16="http://schemas.microsoft.com/office/drawing/2014/main" id="{C19485BF-FE5E-4678-8C78-56410A4DAE62}"/>
                </a:ext>
              </a:extLst>
            </p:cNvPr>
            <p:cNvSpPr/>
            <p:nvPr/>
          </p:nvSpPr>
          <p:spPr>
            <a:xfrm>
              <a:off x="3325821" y="856350"/>
              <a:ext cx="4952556" cy="1762317"/>
            </a:xfrm>
            <a:custGeom>
              <a:avLst/>
              <a:gdLst>
                <a:gd name="connsiteX0" fmla="*/ 4935529 w 4952556"/>
                <a:gd name="connsiteY0" fmla="*/ 864500 h 1762317"/>
                <a:gd name="connsiteX1" fmla="*/ 2998779 w 4952556"/>
                <a:gd name="connsiteY1" fmla="*/ 750200 h 1762317"/>
                <a:gd name="connsiteX2" fmla="*/ 4351329 w 4952556"/>
                <a:gd name="connsiteY2" fmla="*/ 737500 h 1762317"/>
                <a:gd name="connsiteX3" fmla="*/ 2884479 w 4952556"/>
                <a:gd name="connsiteY3" fmla="*/ 928000 h 1762317"/>
                <a:gd name="connsiteX4" fmla="*/ 1385879 w 4952556"/>
                <a:gd name="connsiteY4" fmla="*/ 1289950 h 1762317"/>
                <a:gd name="connsiteX5" fmla="*/ 1579 w 4952556"/>
                <a:gd name="connsiteY5" fmla="*/ 1759850 h 1762317"/>
                <a:gd name="connsiteX6" fmla="*/ 1658929 w 4952556"/>
                <a:gd name="connsiteY6" fmla="*/ 1074050 h 1762317"/>
                <a:gd name="connsiteX7" fmla="*/ 414329 w 4952556"/>
                <a:gd name="connsiteY7" fmla="*/ 1207400 h 1762317"/>
                <a:gd name="connsiteX8" fmla="*/ 1462079 w 4952556"/>
                <a:gd name="connsiteY8" fmla="*/ 553350 h 1762317"/>
                <a:gd name="connsiteX9" fmla="*/ 1912929 w 4952556"/>
                <a:gd name="connsiteY9" fmla="*/ 172350 h 1762317"/>
                <a:gd name="connsiteX10" fmla="*/ 1589079 w 4952556"/>
                <a:gd name="connsiteY10" fmla="*/ 375550 h 1762317"/>
                <a:gd name="connsiteX11" fmla="*/ 3024179 w 4952556"/>
                <a:gd name="connsiteY11" fmla="*/ 223150 h 1762317"/>
                <a:gd name="connsiteX12" fmla="*/ 3906829 w 4952556"/>
                <a:gd name="connsiteY12" fmla="*/ 407300 h 1762317"/>
                <a:gd name="connsiteX13" fmla="*/ 4325929 w 4952556"/>
                <a:gd name="connsiteY13" fmla="*/ 585100 h 1762317"/>
                <a:gd name="connsiteX14" fmla="*/ 1608129 w 4952556"/>
                <a:gd name="connsiteY14" fmla="*/ 900 h 1762317"/>
                <a:gd name="connsiteX15" fmla="*/ 4116379 w 4952556"/>
                <a:gd name="connsiteY15" fmla="*/ 451750 h 1762317"/>
                <a:gd name="connsiteX16" fmla="*/ 2770179 w 4952556"/>
                <a:gd name="connsiteY16" fmla="*/ 464450 h 1762317"/>
                <a:gd name="connsiteX17" fmla="*/ 3881429 w 4952556"/>
                <a:gd name="connsiteY17" fmla="*/ 432700 h 1762317"/>
                <a:gd name="connsiteX18" fmla="*/ 4935529 w 4952556"/>
                <a:gd name="connsiteY18" fmla="*/ 864500 h 176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52556" h="1762317">
                  <a:moveTo>
                    <a:pt x="4935529" y="864500"/>
                  </a:moveTo>
                  <a:cubicBezTo>
                    <a:pt x="4788421" y="917417"/>
                    <a:pt x="3096146" y="771367"/>
                    <a:pt x="2998779" y="750200"/>
                  </a:cubicBezTo>
                  <a:cubicBezTo>
                    <a:pt x="2901412" y="729033"/>
                    <a:pt x="4370379" y="707867"/>
                    <a:pt x="4351329" y="737500"/>
                  </a:cubicBezTo>
                  <a:cubicBezTo>
                    <a:pt x="4332279" y="767133"/>
                    <a:pt x="3378721" y="835925"/>
                    <a:pt x="2884479" y="928000"/>
                  </a:cubicBezTo>
                  <a:cubicBezTo>
                    <a:pt x="2390237" y="1020075"/>
                    <a:pt x="1866362" y="1151308"/>
                    <a:pt x="1385879" y="1289950"/>
                  </a:cubicBezTo>
                  <a:cubicBezTo>
                    <a:pt x="905396" y="1428592"/>
                    <a:pt x="-43929" y="1795833"/>
                    <a:pt x="1579" y="1759850"/>
                  </a:cubicBezTo>
                  <a:cubicBezTo>
                    <a:pt x="47087" y="1723867"/>
                    <a:pt x="1590137" y="1166125"/>
                    <a:pt x="1658929" y="1074050"/>
                  </a:cubicBezTo>
                  <a:cubicBezTo>
                    <a:pt x="1727721" y="981975"/>
                    <a:pt x="447137" y="1294183"/>
                    <a:pt x="414329" y="1207400"/>
                  </a:cubicBezTo>
                  <a:cubicBezTo>
                    <a:pt x="381521" y="1120617"/>
                    <a:pt x="1212312" y="725858"/>
                    <a:pt x="1462079" y="553350"/>
                  </a:cubicBezTo>
                  <a:cubicBezTo>
                    <a:pt x="1711846" y="380842"/>
                    <a:pt x="1891762" y="201983"/>
                    <a:pt x="1912929" y="172350"/>
                  </a:cubicBezTo>
                  <a:cubicBezTo>
                    <a:pt x="1934096" y="142717"/>
                    <a:pt x="1403871" y="367083"/>
                    <a:pt x="1589079" y="375550"/>
                  </a:cubicBezTo>
                  <a:cubicBezTo>
                    <a:pt x="1774287" y="384017"/>
                    <a:pt x="2637887" y="217858"/>
                    <a:pt x="3024179" y="223150"/>
                  </a:cubicBezTo>
                  <a:cubicBezTo>
                    <a:pt x="3410471" y="228442"/>
                    <a:pt x="3689871" y="346975"/>
                    <a:pt x="3906829" y="407300"/>
                  </a:cubicBezTo>
                  <a:cubicBezTo>
                    <a:pt x="4123787" y="467625"/>
                    <a:pt x="4709046" y="652833"/>
                    <a:pt x="4325929" y="585100"/>
                  </a:cubicBezTo>
                  <a:cubicBezTo>
                    <a:pt x="3942812" y="517367"/>
                    <a:pt x="1643054" y="23125"/>
                    <a:pt x="1608129" y="900"/>
                  </a:cubicBezTo>
                  <a:cubicBezTo>
                    <a:pt x="1573204" y="-21325"/>
                    <a:pt x="3922704" y="374492"/>
                    <a:pt x="4116379" y="451750"/>
                  </a:cubicBezTo>
                  <a:cubicBezTo>
                    <a:pt x="4310054" y="529008"/>
                    <a:pt x="2809337" y="467625"/>
                    <a:pt x="2770179" y="464450"/>
                  </a:cubicBezTo>
                  <a:cubicBezTo>
                    <a:pt x="2731021" y="461275"/>
                    <a:pt x="3524771" y="367083"/>
                    <a:pt x="3881429" y="432700"/>
                  </a:cubicBezTo>
                  <a:cubicBezTo>
                    <a:pt x="4238087" y="498317"/>
                    <a:pt x="5082637" y="811583"/>
                    <a:pt x="4935529" y="864500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: 図形 271">
              <a:extLst>
                <a:ext uri="{FF2B5EF4-FFF2-40B4-BE49-F238E27FC236}">
                  <a16:creationId xmlns:a16="http://schemas.microsoft.com/office/drawing/2014/main" id="{A131F48F-3CC9-4227-A1B9-73FD9055CBD9}"/>
                </a:ext>
              </a:extLst>
            </p:cNvPr>
            <p:cNvSpPr/>
            <p:nvPr/>
          </p:nvSpPr>
          <p:spPr>
            <a:xfrm>
              <a:off x="5304970" y="744790"/>
              <a:ext cx="3224461" cy="1954264"/>
            </a:xfrm>
            <a:custGeom>
              <a:avLst/>
              <a:gdLst>
                <a:gd name="connsiteX0" fmla="*/ 989150 w 3224461"/>
                <a:gd name="connsiteY0" fmla="*/ 12130 h 1954264"/>
                <a:gd name="connsiteX1" fmla="*/ 3183710 w 3224461"/>
                <a:gd name="connsiteY1" fmla="*/ 967170 h 1954264"/>
                <a:gd name="connsiteX2" fmla="*/ 2472510 w 3224461"/>
                <a:gd name="connsiteY2" fmla="*/ 540450 h 1954264"/>
                <a:gd name="connsiteX3" fmla="*/ 1969590 w 3224461"/>
                <a:gd name="connsiteY3" fmla="*/ 220410 h 1954264"/>
                <a:gd name="connsiteX4" fmla="*/ 3127830 w 3224461"/>
                <a:gd name="connsiteY4" fmla="*/ 840170 h 1954264"/>
                <a:gd name="connsiteX5" fmla="*/ 2665550 w 3224461"/>
                <a:gd name="connsiteY5" fmla="*/ 835090 h 1954264"/>
                <a:gd name="connsiteX6" fmla="*/ 2076270 w 3224461"/>
                <a:gd name="connsiteY6" fmla="*/ 804610 h 1954264"/>
                <a:gd name="connsiteX7" fmla="*/ 796110 w 3224461"/>
                <a:gd name="connsiteY7" fmla="*/ 799530 h 1954264"/>
                <a:gd name="connsiteX8" fmla="*/ 2193110 w 3224461"/>
                <a:gd name="connsiteY8" fmla="*/ 896050 h 1954264"/>
                <a:gd name="connsiteX9" fmla="*/ 933270 w 3224461"/>
                <a:gd name="connsiteY9" fmla="*/ 1266890 h 1954264"/>
                <a:gd name="connsiteX10" fmla="*/ 3630 w 3224461"/>
                <a:gd name="connsiteY10" fmla="*/ 1952690 h 1954264"/>
                <a:gd name="connsiteX11" fmla="*/ 638630 w 3224461"/>
                <a:gd name="connsiteY11" fmla="*/ 1429450 h 1954264"/>
                <a:gd name="connsiteX12" fmla="*/ 1339670 w 3224461"/>
                <a:gd name="connsiteY12" fmla="*/ 621730 h 1954264"/>
                <a:gd name="connsiteX13" fmla="*/ 1522550 w 3224461"/>
                <a:gd name="connsiteY13" fmla="*/ 687770 h 1954264"/>
                <a:gd name="connsiteX14" fmla="*/ 1776550 w 3224461"/>
                <a:gd name="connsiteY14" fmla="*/ 728410 h 1954264"/>
                <a:gd name="connsiteX15" fmla="*/ 1329510 w 3224461"/>
                <a:gd name="connsiteY15" fmla="*/ 449010 h 1954264"/>
                <a:gd name="connsiteX16" fmla="*/ 989150 w 3224461"/>
                <a:gd name="connsiteY16" fmla="*/ 12130 h 195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24461" h="1954264">
                  <a:moveTo>
                    <a:pt x="989150" y="12130"/>
                  </a:moveTo>
                  <a:cubicBezTo>
                    <a:pt x="1298183" y="98490"/>
                    <a:pt x="2936483" y="879117"/>
                    <a:pt x="3183710" y="967170"/>
                  </a:cubicBezTo>
                  <a:cubicBezTo>
                    <a:pt x="3430937" y="1055223"/>
                    <a:pt x="2472510" y="540450"/>
                    <a:pt x="2472510" y="540450"/>
                  </a:cubicBezTo>
                  <a:cubicBezTo>
                    <a:pt x="2270157" y="415990"/>
                    <a:pt x="1860370" y="170457"/>
                    <a:pt x="1969590" y="220410"/>
                  </a:cubicBezTo>
                  <a:cubicBezTo>
                    <a:pt x="2078810" y="270363"/>
                    <a:pt x="3011837" y="737723"/>
                    <a:pt x="3127830" y="840170"/>
                  </a:cubicBezTo>
                  <a:cubicBezTo>
                    <a:pt x="3243823" y="942617"/>
                    <a:pt x="2840810" y="841017"/>
                    <a:pt x="2665550" y="835090"/>
                  </a:cubicBezTo>
                  <a:cubicBezTo>
                    <a:pt x="2490290" y="829163"/>
                    <a:pt x="2387843" y="810537"/>
                    <a:pt x="2076270" y="804610"/>
                  </a:cubicBezTo>
                  <a:cubicBezTo>
                    <a:pt x="1764697" y="798683"/>
                    <a:pt x="776637" y="784290"/>
                    <a:pt x="796110" y="799530"/>
                  </a:cubicBezTo>
                  <a:cubicBezTo>
                    <a:pt x="815583" y="814770"/>
                    <a:pt x="2170250" y="818157"/>
                    <a:pt x="2193110" y="896050"/>
                  </a:cubicBezTo>
                  <a:cubicBezTo>
                    <a:pt x="2215970" y="973943"/>
                    <a:pt x="1298183" y="1090783"/>
                    <a:pt x="933270" y="1266890"/>
                  </a:cubicBezTo>
                  <a:cubicBezTo>
                    <a:pt x="568357" y="1442997"/>
                    <a:pt x="52737" y="1925597"/>
                    <a:pt x="3630" y="1952690"/>
                  </a:cubicBezTo>
                  <a:cubicBezTo>
                    <a:pt x="-45477" y="1979783"/>
                    <a:pt x="415957" y="1651277"/>
                    <a:pt x="638630" y="1429450"/>
                  </a:cubicBezTo>
                  <a:cubicBezTo>
                    <a:pt x="861303" y="1207623"/>
                    <a:pt x="1192350" y="745343"/>
                    <a:pt x="1339670" y="621730"/>
                  </a:cubicBezTo>
                  <a:cubicBezTo>
                    <a:pt x="1486990" y="498117"/>
                    <a:pt x="1449737" y="669990"/>
                    <a:pt x="1522550" y="687770"/>
                  </a:cubicBezTo>
                  <a:cubicBezTo>
                    <a:pt x="1595363" y="705550"/>
                    <a:pt x="1808723" y="768203"/>
                    <a:pt x="1776550" y="728410"/>
                  </a:cubicBezTo>
                  <a:cubicBezTo>
                    <a:pt x="1744377" y="688617"/>
                    <a:pt x="1457357" y="573470"/>
                    <a:pt x="1329510" y="449010"/>
                  </a:cubicBezTo>
                  <a:cubicBezTo>
                    <a:pt x="1201663" y="324550"/>
                    <a:pt x="680117" y="-74230"/>
                    <a:pt x="989150" y="12130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: 図形 272">
              <a:extLst>
                <a:ext uri="{FF2B5EF4-FFF2-40B4-BE49-F238E27FC236}">
                  <a16:creationId xmlns:a16="http://schemas.microsoft.com/office/drawing/2014/main" id="{582BCBFC-3AE1-4258-B299-86B768D8A6E9}"/>
                </a:ext>
              </a:extLst>
            </p:cNvPr>
            <p:cNvSpPr/>
            <p:nvPr/>
          </p:nvSpPr>
          <p:spPr>
            <a:xfrm>
              <a:off x="3350470" y="1158552"/>
              <a:ext cx="4506940" cy="1370420"/>
            </a:xfrm>
            <a:custGeom>
              <a:avLst/>
              <a:gdLst>
                <a:gd name="connsiteX0" fmla="*/ 2821730 w 4506940"/>
                <a:gd name="connsiteY0" fmla="*/ 447998 h 1370420"/>
                <a:gd name="connsiteX1" fmla="*/ 2586780 w 4506940"/>
                <a:gd name="connsiteY1" fmla="*/ 486098 h 1370420"/>
                <a:gd name="connsiteX2" fmla="*/ 1227880 w 4506940"/>
                <a:gd name="connsiteY2" fmla="*/ 1070298 h 1370420"/>
                <a:gd name="connsiteX3" fmla="*/ 2330 w 4506940"/>
                <a:gd name="connsiteY3" fmla="*/ 1368748 h 1370420"/>
                <a:gd name="connsiteX4" fmla="*/ 897680 w 4506940"/>
                <a:gd name="connsiteY4" fmla="*/ 1190948 h 1370420"/>
                <a:gd name="connsiteX5" fmla="*/ 78530 w 4506940"/>
                <a:gd name="connsiteY5" fmla="*/ 1184598 h 1370420"/>
                <a:gd name="connsiteX6" fmla="*/ 757980 w 4506940"/>
                <a:gd name="connsiteY6" fmla="*/ 752798 h 1370420"/>
                <a:gd name="connsiteX7" fmla="*/ 218230 w 4506940"/>
                <a:gd name="connsiteY7" fmla="*/ 835348 h 1370420"/>
                <a:gd name="connsiteX8" fmla="*/ 719880 w 4506940"/>
                <a:gd name="connsiteY8" fmla="*/ 238448 h 1370420"/>
                <a:gd name="connsiteX9" fmla="*/ 135680 w 4506940"/>
                <a:gd name="connsiteY9" fmla="*/ 924248 h 1370420"/>
                <a:gd name="connsiteX10" fmla="*/ 313480 w 4506940"/>
                <a:gd name="connsiteY10" fmla="*/ 1025848 h 1370420"/>
                <a:gd name="connsiteX11" fmla="*/ 1081830 w 4506940"/>
                <a:gd name="connsiteY11" fmla="*/ 879798 h 1370420"/>
                <a:gd name="connsiteX12" fmla="*/ 834180 w 4506940"/>
                <a:gd name="connsiteY12" fmla="*/ 860748 h 1370420"/>
                <a:gd name="connsiteX13" fmla="*/ 1869230 w 4506940"/>
                <a:gd name="connsiteY13" fmla="*/ 479748 h 1370420"/>
                <a:gd name="connsiteX14" fmla="*/ 929430 w 4506940"/>
                <a:gd name="connsiteY14" fmla="*/ 606748 h 1370420"/>
                <a:gd name="connsiteX15" fmla="*/ 2040680 w 4506940"/>
                <a:gd name="connsiteY15" fmla="*/ 390848 h 1370420"/>
                <a:gd name="connsiteX16" fmla="*/ 1253280 w 4506940"/>
                <a:gd name="connsiteY16" fmla="*/ 943298 h 1370420"/>
                <a:gd name="connsiteX17" fmla="*/ 2574080 w 4506940"/>
                <a:gd name="connsiteY17" fmla="*/ 759148 h 1370420"/>
                <a:gd name="connsiteX18" fmla="*/ 4504480 w 4506940"/>
                <a:gd name="connsiteY18" fmla="*/ 16198 h 1370420"/>
                <a:gd name="connsiteX19" fmla="*/ 2974130 w 4506940"/>
                <a:gd name="connsiteY19" fmla="*/ 263848 h 1370420"/>
                <a:gd name="connsiteX20" fmla="*/ 2770930 w 4506940"/>
                <a:gd name="connsiteY20" fmla="*/ 460698 h 1370420"/>
                <a:gd name="connsiteX21" fmla="*/ 2821730 w 4506940"/>
                <a:gd name="connsiteY21" fmla="*/ 447998 h 137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06940" h="1370420">
                  <a:moveTo>
                    <a:pt x="2821730" y="447998"/>
                  </a:moveTo>
                  <a:cubicBezTo>
                    <a:pt x="2791038" y="452231"/>
                    <a:pt x="2852422" y="382381"/>
                    <a:pt x="2586780" y="486098"/>
                  </a:cubicBezTo>
                  <a:cubicBezTo>
                    <a:pt x="2321138" y="589815"/>
                    <a:pt x="1658622" y="923190"/>
                    <a:pt x="1227880" y="1070298"/>
                  </a:cubicBezTo>
                  <a:cubicBezTo>
                    <a:pt x="797138" y="1217406"/>
                    <a:pt x="57363" y="1348640"/>
                    <a:pt x="2330" y="1368748"/>
                  </a:cubicBezTo>
                  <a:cubicBezTo>
                    <a:pt x="-52703" y="1388856"/>
                    <a:pt x="884980" y="1221640"/>
                    <a:pt x="897680" y="1190948"/>
                  </a:cubicBezTo>
                  <a:cubicBezTo>
                    <a:pt x="910380" y="1160256"/>
                    <a:pt x="101813" y="1257623"/>
                    <a:pt x="78530" y="1184598"/>
                  </a:cubicBezTo>
                  <a:cubicBezTo>
                    <a:pt x="55247" y="1111573"/>
                    <a:pt x="734697" y="811006"/>
                    <a:pt x="757980" y="752798"/>
                  </a:cubicBezTo>
                  <a:cubicBezTo>
                    <a:pt x="781263" y="694590"/>
                    <a:pt x="224580" y="921073"/>
                    <a:pt x="218230" y="835348"/>
                  </a:cubicBezTo>
                  <a:cubicBezTo>
                    <a:pt x="211880" y="749623"/>
                    <a:pt x="733638" y="223631"/>
                    <a:pt x="719880" y="238448"/>
                  </a:cubicBezTo>
                  <a:cubicBezTo>
                    <a:pt x="706122" y="253265"/>
                    <a:pt x="203413" y="793015"/>
                    <a:pt x="135680" y="924248"/>
                  </a:cubicBezTo>
                  <a:cubicBezTo>
                    <a:pt x="67947" y="1055481"/>
                    <a:pt x="155788" y="1033256"/>
                    <a:pt x="313480" y="1025848"/>
                  </a:cubicBezTo>
                  <a:cubicBezTo>
                    <a:pt x="471172" y="1018440"/>
                    <a:pt x="995047" y="907315"/>
                    <a:pt x="1081830" y="879798"/>
                  </a:cubicBezTo>
                  <a:cubicBezTo>
                    <a:pt x="1168613" y="852281"/>
                    <a:pt x="702947" y="927423"/>
                    <a:pt x="834180" y="860748"/>
                  </a:cubicBezTo>
                  <a:cubicBezTo>
                    <a:pt x="965413" y="794073"/>
                    <a:pt x="1853355" y="522081"/>
                    <a:pt x="1869230" y="479748"/>
                  </a:cubicBezTo>
                  <a:cubicBezTo>
                    <a:pt x="1885105" y="437415"/>
                    <a:pt x="900855" y="621565"/>
                    <a:pt x="929430" y="606748"/>
                  </a:cubicBezTo>
                  <a:cubicBezTo>
                    <a:pt x="958005" y="591931"/>
                    <a:pt x="1986705" y="334756"/>
                    <a:pt x="2040680" y="390848"/>
                  </a:cubicBezTo>
                  <a:cubicBezTo>
                    <a:pt x="2094655" y="446940"/>
                    <a:pt x="1164380" y="881915"/>
                    <a:pt x="1253280" y="943298"/>
                  </a:cubicBezTo>
                  <a:cubicBezTo>
                    <a:pt x="1342180" y="1004681"/>
                    <a:pt x="2032213" y="913665"/>
                    <a:pt x="2574080" y="759148"/>
                  </a:cubicBezTo>
                  <a:cubicBezTo>
                    <a:pt x="3115947" y="604631"/>
                    <a:pt x="4437805" y="98748"/>
                    <a:pt x="4504480" y="16198"/>
                  </a:cubicBezTo>
                  <a:cubicBezTo>
                    <a:pt x="4571155" y="-66352"/>
                    <a:pt x="3263055" y="189765"/>
                    <a:pt x="2974130" y="263848"/>
                  </a:cubicBezTo>
                  <a:cubicBezTo>
                    <a:pt x="2685205" y="337931"/>
                    <a:pt x="2798447" y="424715"/>
                    <a:pt x="2770930" y="460698"/>
                  </a:cubicBezTo>
                  <a:cubicBezTo>
                    <a:pt x="2743413" y="496681"/>
                    <a:pt x="2852422" y="443765"/>
                    <a:pt x="2821730" y="447998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: 図形 273">
              <a:extLst>
                <a:ext uri="{FF2B5EF4-FFF2-40B4-BE49-F238E27FC236}">
                  <a16:creationId xmlns:a16="http://schemas.microsoft.com/office/drawing/2014/main" id="{22FFB907-DE15-446F-85CE-1B0C2952CC83}"/>
                </a:ext>
              </a:extLst>
            </p:cNvPr>
            <p:cNvSpPr/>
            <p:nvPr/>
          </p:nvSpPr>
          <p:spPr>
            <a:xfrm>
              <a:off x="3589097" y="1102391"/>
              <a:ext cx="1574294" cy="1032334"/>
            </a:xfrm>
            <a:custGeom>
              <a:avLst/>
              <a:gdLst>
                <a:gd name="connsiteX0" fmla="*/ 1526463 w 1574294"/>
                <a:gd name="connsiteY0" fmla="*/ 86329 h 1032334"/>
                <a:gd name="connsiteX1" fmla="*/ 1236903 w 1574294"/>
                <a:gd name="connsiteY1" fmla="*/ 157449 h 1032334"/>
                <a:gd name="connsiteX2" fmla="*/ 43103 w 1574294"/>
                <a:gd name="connsiteY2" fmla="*/ 1015969 h 1032334"/>
                <a:gd name="connsiteX3" fmla="*/ 317423 w 1574294"/>
                <a:gd name="connsiteY3" fmla="*/ 731489 h 1032334"/>
                <a:gd name="connsiteX4" fmla="*/ 7543 w 1574294"/>
                <a:gd name="connsiteY4" fmla="*/ 858489 h 1032334"/>
                <a:gd name="connsiteX5" fmla="*/ 703503 w 1574294"/>
                <a:gd name="connsiteY5" fmla="*/ 10129 h 1032334"/>
                <a:gd name="connsiteX6" fmla="*/ 408863 w 1574294"/>
                <a:gd name="connsiteY6" fmla="*/ 370809 h 1032334"/>
                <a:gd name="connsiteX7" fmla="*/ 1526463 w 1574294"/>
                <a:gd name="connsiteY7" fmla="*/ 86329 h 103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4294" h="1032334">
                  <a:moveTo>
                    <a:pt x="1526463" y="86329"/>
                  </a:moveTo>
                  <a:cubicBezTo>
                    <a:pt x="1664470" y="50769"/>
                    <a:pt x="1484130" y="2509"/>
                    <a:pt x="1236903" y="157449"/>
                  </a:cubicBezTo>
                  <a:cubicBezTo>
                    <a:pt x="989676" y="312389"/>
                    <a:pt x="196350" y="920296"/>
                    <a:pt x="43103" y="1015969"/>
                  </a:cubicBezTo>
                  <a:cubicBezTo>
                    <a:pt x="-110144" y="1111642"/>
                    <a:pt x="323350" y="757736"/>
                    <a:pt x="317423" y="731489"/>
                  </a:cubicBezTo>
                  <a:cubicBezTo>
                    <a:pt x="311496" y="705242"/>
                    <a:pt x="-56804" y="978716"/>
                    <a:pt x="7543" y="858489"/>
                  </a:cubicBezTo>
                  <a:cubicBezTo>
                    <a:pt x="71890" y="738262"/>
                    <a:pt x="703503" y="10129"/>
                    <a:pt x="703503" y="10129"/>
                  </a:cubicBezTo>
                  <a:cubicBezTo>
                    <a:pt x="770390" y="-71151"/>
                    <a:pt x="270856" y="363189"/>
                    <a:pt x="408863" y="370809"/>
                  </a:cubicBezTo>
                  <a:cubicBezTo>
                    <a:pt x="546870" y="378429"/>
                    <a:pt x="1388456" y="121889"/>
                    <a:pt x="1526463" y="86329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: 図形 274">
              <a:extLst>
                <a:ext uri="{FF2B5EF4-FFF2-40B4-BE49-F238E27FC236}">
                  <a16:creationId xmlns:a16="http://schemas.microsoft.com/office/drawing/2014/main" id="{ABD517D8-92AC-4332-8AA9-F11939E5CEAA}"/>
                </a:ext>
              </a:extLst>
            </p:cNvPr>
            <p:cNvSpPr/>
            <p:nvPr/>
          </p:nvSpPr>
          <p:spPr>
            <a:xfrm>
              <a:off x="3191033" y="1847175"/>
              <a:ext cx="1829508" cy="1547595"/>
            </a:xfrm>
            <a:custGeom>
              <a:avLst/>
              <a:gdLst>
                <a:gd name="connsiteX0" fmla="*/ 1817000 w 1829508"/>
                <a:gd name="connsiteY0" fmla="*/ 28192 h 1547595"/>
                <a:gd name="connsiteX1" fmla="*/ 1673067 w 1829508"/>
                <a:gd name="connsiteY1" fmla="*/ 57825 h 1547595"/>
                <a:gd name="connsiteX2" fmla="*/ 326867 w 1829508"/>
                <a:gd name="connsiteY2" fmla="*/ 227158 h 1547595"/>
                <a:gd name="connsiteX3" fmla="*/ 1131200 w 1829508"/>
                <a:gd name="connsiteY3" fmla="*/ 205992 h 1547595"/>
                <a:gd name="connsiteX4" fmla="*/ 547000 w 1829508"/>
                <a:gd name="connsiteY4" fmla="*/ 447292 h 1547595"/>
                <a:gd name="connsiteX5" fmla="*/ 394600 w 1829508"/>
                <a:gd name="connsiteY5" fmla="*/ 561592 h 1547595"/>
                <a:gd name="connsiteX6" fmla="*/ 949167 w 1829508"/>
                <a:gd name="connsiteY6" fmla="*/ 451525 h 1547595"/>
                <a:gd name="connsiteX7" fmla="*/ 900 w 1829508"/>
                <a:gd name="connsiteY7" fmla="*/ 832525 h 1547595"/>
                <a:gd name="connsiteX8" fmla="*/ 792534 w 1829508"/>
                <a:gd name="connsiteY8" fmla="*/ 582758 h 1547595"/>
                <a:gd name="connsiteX9" fmla="*/ 1618034 w 1829508"/>
                <a:gd name="connsiteY9" fmla="*/ 286425 h 1547595"/>
                <a:gd name="connsiteX10" fmla="*/ 1063467 w 1829508"/>
                <a:gd name="connsiteY10" fmla="*/ 599692 h 1547595"/>
                <a:gd name="connsiteX11" fmla="*/ 817934 w 1829508"/>
                <a:gd name="connsiteY11" fmla="*/ 815592 h 1547595"/>
                <a:gd name="connsiteX12" fmla="*/ 483500 w 1829508"/>
                <a:gd name="connsiteY12" fmla="*/ 1221992 h 1547595"/>
                <a:gd name="connsiteX13" fmla="*/ 394600 w 1829508"/>
                <a:gd name="connsiteY13" fmla="*/ 1531025 h 1547595"/>
                <a:gd name="connsiteX14" fmla="*/ 1029600 w 1829508"/>
                <a:gd name="connsiteY14" fmla="*/ 701292 h 1547595"/>
                <a:gd name="connsiteX15" fmla="*/ 1330167 w 1829508"/>
                <a:gd name="connsiteY15" fmla="*/ 379558 h 1547595"/>
                <a:gd name="connsiteX16" fmla="*/ 648600 w 1829508"/>
                <a:gd name="connsiteY16" fmla="*/ 1412492 h 1547595"/>
                <a:gd name="connsiteX17" fmla="*/ 1283600 w 1829508"/>
                <a:gd name="connsiteY17" fmla="*/ 523492 h 1547595"/>
                <a:gd name="connsiteX18" fmla="*/ 1817000 w 1829508"/>
                <a:gd name="connsiteY18" fmla="*/ 28192 h 154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29508" h="1547595">
                  <a:moveTo>
                    <a:pt x="1817000" y="28192"/>
                  </a:moveTo>
                  <a:cubicBezTo>
                    <a:pt x="1881911" y="-49419"/>
                    <a:pt x="1673067" y="57825"/>
                    <a:pt x="1673067" y="57825"/>
                  </a:cubicBezTo>
                  <a:cubicBezTo>
                    <a:pt x="1424711" y="90986"/>
                    <a:pt x="417178" y="202464"/>
                    <a:pt x="326867" y="227158"/>
                  </a:cubicBezTo>
                  <a:cubicBezTo>
                    <a:pt x="236556" y="251852"/>
                    <a:pt x="1094511" y="169303"/>
                    <a:pt x="1131200" y="205992"/>
                  </a:cubicBezTo>
                  <a:cubicBezTo>
                    <a:pt x="1167889" y="242681"/>
                    <a:pt x="669767" y="388025"/>
                    <a:pt x="547000" y="447292"/>
                  </a:cubicBezTo>
                  <a:cubicBezTo>
                    <a:pt x="424233" y="506559"/>
                    <a:pt x="327572" y="560887"/>
                    <a:pt x="394600" y="561592"/>
                  </a:cubicBezTo>
                  <a:cubicBezTo>
                    <a:pt x="461628" y="562297"/>
                    <a:pt x="1014784" y="406370"/>
                    <a:pt x="949167" y="451525"/>
                  </a:cubicBezTo>
                  <a:cubicBezTo>
                    <a:pt x="883550" y="496681"/>
                    <a:pt x="27005" y="810653"/>
                    <a:pt x="900" y="832525"/>
                  </a:cubicBezTo>
                  <a:cubicBezTo>
                    <a:pt x="-25205" y="854397"/>
                    <a:pt x="523012" y="673775"/>
                    <a:pt x="792534" y="582758"/>
                  </a:cubicBezTo>
                  <a:cubicBezTo>
                    <a:pt x="1062056" y="491741"/>
                    <a:pt x="1572879" y="283603"/>
                    <a:pt x="1618034" y="286425"/>
                  </a:cubicBezTo>
                  <a:cubicBezTo>
                    <a:pt x="1663189" y="289247"/>
                    <a:pt x="1196817" y="511498"/>
                    <a:pt x="1063467" y="599692"/>
                  </a:cubicBezTo>
                  <a:cubicBezTo>
                    <a:pt x="930117" y="687886"/>
                    <a:pt x="914595" y="711875"/>
                    <a:pt x="817934" y="815592"/>
                  </a:cubicBezTo>
                  <a:cubicBezTo>
                    <a:pt x="721273" y="919309"/>
                    <a:pt x="554056" y="1102753"/>
                    <a:pt x="483500" y="1221992"/>
                  </a:cubicBezTo>
                  <a:cubicBezTo>
                    <a:pt x="412944" y="1341231"/>
                    <a:pt x="303583" y="1617808"/>
                    <a:pt x="394600" y="1531025"/>
                  </a:cubicBezTo>
                  <a:cubicBezTo>
                    <a:pt x="485617" y="1444242"/>
                    <a:pt x="873672" y="893203"/>
                    <a:pt x="1029600" y="701292"/>
                  </a:cubicBezTo>
                  <a:cubicBezTo>
                    <a:pt x="1185528" y="509381"/>
                    <a:pt x="1393667" y="261025"/>
                    <a:pt x="1330167" y="379558"/>
                  </a:cubicBezTo>
                  <a:cubicBezTo>
                    <a:pt x="1266667" y="498091"/>
                    <a:pt x="656361" y="1388503"/>
                    <a:pt x="648600" y="1412492"/>
                  </a:cubicBezTo>
                  <a:cubicBezTo>
                    <a:pt x="640839" y="1436481"/>
                    <a:pt x="1087455" y="752798"/>
                    <a:pt x="1283600" y="523492"/>
                  </a:cubicBezTo>
                  <a:cubicBezTo>
                    <a:pt x="1479744" y="294186"/>
                    <a:pt x="1752089" y="105803"/>
                    <a:pt x="1817000" y="28192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: 図形 275">
              <a:extLst>
                <a:ext uri="{FF2B5EF4-FFF2-40B4-BE49-F238E27FC236}">
                  <a16:creationId xmlns:a16="http://schemas.microsoft.com/office/drawing/2014/main" id="{770CCAA4-2036-4EDA-A2F2-69F1CAD5C41A}"/>
                </a:ext>
              </a:extLst>
            </p:cNvPr>
            <p:cNvSpPr/>
            <p:nvPr/>
          </p:nvSpPr>
          <p:spPr>
            <a:xfrm>
              <a:off x="3631153" y="1670789"/>
              <a:ext cx="2446531" cy="1889380"/>
            </a:xfrm>
            <a:custGeom>
              <a:avLst/>
              <a:gdLst>
                <a:gd name="connsiteX0" fmla="*/ 2414047 w 2446531"/>
                <a:gd name="connsiteY0" fmla="*/ 5611 h 1889380"/>
                <a:gd name="connsiteX1" fmla="*/ 1047527 w 2446531"/>
                <a:gd name="connsiteY1" fmla="*/ 584731 h 1889380"/>
                <a:gd name="connsiteX2" fmla="*/ 397287 w 2446531"/>
                <a:gd name="connsiteY2" fmla="*/ 965731 h 1889380"/>
                <a:gd name="connsiteX3" fmla="*/ 1062767 w 2446531"/>
                <a:gd name="connsiteY3" fmla="*/ 437411 h 1889380"/>
                <a:gd name="connsiteX4" fmla="*/ 493807 w 2446531"/>
                <a:gd name="connsiteY4" fmla="*/ 991131 h 1889380"/>
                <a:gd name="connsiteX5" fmla="*/ 173767 w 2446531"/>
                <a:gd name="connsiteY5" fmla="*/ 1483891 h 1889380"/>
                <a:gd name="connsiteX6" fmla="*/ 36607 w 2446531"/>
                <a:gd name="connsiteY6" fmla="*/ 1773451 h 1889380"/>
                <a:gd name="connsiteX7" fmla="*/ 844327 w 2446531"/>
                <a:gd name="connsiteY7" fmla="*/ 681251 h 1889380"/>
                <a:gd name="connsiteX8" fmla="*/ 275367 w 2446531"/>
                <a:gd name="connsiteY8" fmla="*/ 1869971 h 1889380"/>
                <a:gd name="connsiteX9" fmla="*/ 615727 w 2446531"/>
                <a:gd name="connsiteY9" fmla="*/ 1331491 h 1889380"/>
                <a:gd name="connsiteX10" fmla="*/ 2038127 w 2446531"/>
                <a:gd name="connsiteY10" fmla="*/ 198651 h 1889380"/>
                <a:gd name="connsiteX11" fmla="*/ 1240567 w 2446531"/>
                <a:gd name="connsiteY11" fmla="*/ 1001291 h 1889380"/>
                <a:gd name="connsiteX12" fmla="*/ 854487 w 2446531"/>
                <a:gd name="connsiteY12" fmla="*/ 1798851 h 1889380"/>
                <a:gd name="connsiteX13" fmla="*/ 1347247 w 2446531"/>
                <a:gd name="connsiteY13" fmla="*/ 1072411 h 1889380"/>
                <a:gd name="connsiteX14" fmla="*/ 1961927 w 2446531"/>
                <a:gd name="connsiteY14" fmla="*/ 335811 h 1889380"/>
                <a:gd name="connsiteX15" fmla="*/ 2414047 w 2446531"/>
                <a:gd name="connsiteY15" fmla="*/ 5611 h 188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6531" h="1889380">
                  <a:moveTo>
                    <a:pt x="2414047" y="5611"/>
                  </a:moveTo>
                  <a:cubicBezTo>
                    <a:pt x="2261647" y="47098"/>
                    <a:pt x="1383654" y="424711"/>
                    <a:pt x="1047527" y="584731"/>
                  </a:cubicBezTo>
                  <a:cubicBezTo>
                    <a:pt x="711400" y="744751"/>
                    <a:pt x="394747" y="990284"/>
                    <a:pt x="397287" y="965731"/>
                  </a:cubicBezTo>
                  <a:cubicBezTo>
                    <a:pt x="399827" y="941178"/>
                    <a:pt x="1046680" y="433178"/>
                    <a:pt x="1062767" y="437411"/>
                  </a:cubicBezTo>
                  <a:cubicBezTo>
                    <a:pt x="1078854" y="441644"/>
                    <a:pt x="641974" y="816718"/>
                    <a:pt x="493807" y="991131"/>
                  </a:cubicBezTo>
                  <a:cubicBezTo>
                    <a:pt x="345640" y="1165544"/>
                    <a:pt x="249967" y="1353504"/>
                    <a:pt x="173767" y="1483891"/>
                  </a:cubicBezTo>
                  <a:cubicBezTo>
                    <a:pt x="97567" y="1614278"/>
                    <a:pt x="-75153" y="1907224"/>
                    <a:pt x="36607" y="1773451"/>
                  </a:cubicBezTo>
                  <a:cubicBezTo>
                    <a:pt x="148367" y="1639678"/>
                    <a:pt x="804534" y="665164"/>
                    <a:pt x="844327" y="681251"/>
                  </a:cubicBezTo>
                  <a:cubicBezTo>
                    <a:pt x="884120" y="697338"/>
                    <a:pt x="313467" y="1761598"/>
                    <a:pt x="275367" y="1869971"/>
                  </a:cubicBezTo>
                  <a:cubicBezTo>
                    <a:pt x="237267" y="1978344"/>
                    <a:pt x="321934" y="1610044"/>
                    <a:pt x="615727" y="1331491"/>
                  </a:cubicBezTo>
                  <a:cubicBezTo>
                    <a:pt x="909520" y="1052938"/>
                    <a:pt x="1933987" y="253684"/>
                    <a:pt x="2038127" y="198651"/>
                  </a:cubicBezTo>
                  <a:cubicBezTo>
                    <a:pt x="2142267" y="143618"/>
                    <a:pt x="1437840" y="734591"/>
                    <a:pt x="1240567" y="1001291"/>
                  </a:cubicBezTo>
                  <a:cubicBezTo>
                    <a:pt x="1043294" y="1267991"/>
                    <a:pt x="836707" y="1786998"/>
                    <a:pt x="854487" y="1798851"/>
                  </a:cubicBezTo>
                  <a:cubicBezTo>
                    <a:pt x="872267" y="1810704"/>
                    <a:pt x="1162674" y="1316251"/>
                    <a:pt x="1347247" y="1072411"/>
                  </a:cubicBezTo>
                  <a:cubicBezTo>
                    <a:pt x="1531820" y="828571"/>
                    <a:pt x="1780740" y="511071"/>
                    <a:pt x="1961927" y="335811"/>
                  </a:cubicBezTo>
                  <a:cubicBezTo>
                    <a:pt x="2143114" y="160551"/>
                    <a:pt x="2566447" y="-35876"/>
                    <a:pt x="2414047" y="561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09A573C6-10D5-4E40-A8CE-F09EF7F2C518}"/>
                </a:ext>
              </a:extLst>
            </p:cNvPr>
            <p:cNvSpPr/>
            <p:nvPr/>
          </p:nvSpPr>
          <p:spPr>
            <a:xfrm>
              <a:off x="3824563" y="1564587"/>
              <a:ext cx="3567327" cy="1856283"/>
            </a:xfrm>
            <a:custGeom>
              <a:avLst/>
              <a:gdLst>
                <a:gd name="connsiteX0" fmla="*/ 2667677 w 3567327"/>
                <a:gd name="connsiteY0" fmla="*/ 447093 h 1856283"/>
                <a:gd name="connsiteX1" fmla="*/ 2540677 w 3567327"/>
                <a:gd name="connsiteY1" fmla="*/ 487733 h 1856283"/>
                <a:gd name="connsiteX2" fmla="*/ 823637 w 3567327"/>
                <a:gd name="connsiteY2" fmla="*/ 1844093 h 1856283"/>
                <a:gd name="connsiteX3" fmla="*/ 1453557 w 3567327"/>
                <a:gd name="connsiteY3" fmla="*/ 1183693 h 1856283"/>
                <a:gd name="connsiteX4" fmla="*/ 782997 w 3567327"/>
                <a:gd name="connsiteY4" fmla="*/ 1681533 h 1856283"/>
                <a:gd name="connsiteX5" fmla="*/ 1285917 w 3567327"/>
                <a:gd name="connsiteY5" fmla="*/ 823013 h 1856283"/>
                <a:gd name="connsiteX6" fmla="*/ 930317 w 3567327"/>
                <a:gd name="connsiteY6" fmla="*/ 1061773 h 1856283"/>
                <a:gd name="connsiteX7" fmla="*/ 20997 w 3567327"/>
                <a:gd name="connsiteY7" fmla="*/ 1285293 h 1856283"/>
                <a:gd name="connsiteX8" fmla="*/ 366437 w 3567327"/>
                <a:gd name="connsiteY8" fmla="*/ 1102413 h 1856283"/>
                <a:gd name="connsiteX9" fmla="*/ 1214797 w 3567327"/>
                <a:gd name="connsiteY9" fmla="*/ 604573 h 1856283"/>
                <a:gd name="connsiteX10" fmla="*/ 2662597 w 3567327"/>
                <a:gd name="connsiteY10" fmla="*/ 53 h 1856283"/>
                <a:gd name="connsiteX11" fmla="*/ 534077 w 3567327"/>
                <a:gd name="connsiteY11" fmla="*/ 569013 h 1856283"/>
                <a:gd name="connsiteX12" fmla="*/ 1219877 w 3567327"/>
                <a:gd name="connsiteY12" fmla="*/ 508053 h 1856283"/>
                <a:gd name="connsiteX13" fmla="*/ 2525437 w 3567327"/>
                <a:gd name="connsiteY13" fmla="*/ 345493 h 1856283"/>
                <a:gd name="connsiteX14" fmla="*/ 1529757 w 3567327"/>
                <a:gd name="connsiteY14" fmla="*/ 604573 h 1856283"/>
                <a:gd name="connsiteX15" fmla="*/ 3561757 w 3567327"/>
                <a:gd name="connsiteY15" fmla="*/ 142293 h 1856283"/>
                <a:gd name="connsiteX16" fmla="*/ 2149517 w 3567327"/>
                <a:gd name="connsiteY16" fmla="*/ 548693 h 1856283"/>
                <a:gd name="connsiteX17" fmla="*/ 2667677 w 3567327"/>
                <a:gd name="connsiteY17" fmla="*/ 447093 h 185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67327" h="1856283">
                  <a:moveTo>
                    <a:pt x="2667677" y="447093"/>
                  </a:moveTo>
                  <a:cubicBezTo>
                    <a:pt x="2732870" y="436933"/>
                    <a:pt x="2848017" y="254900"/>
                    <a:pt x="2540677" y="487733"/>
                  </a:cubicBezTo>
                  <a:cubicBezTo>
                    <a:pt x="2233337" y="720566"/>
                    <a:pt x="1004824" y="1728100"/>
                    <a:pt x="823637" y="1844093"/>
                  </a:cubicBezTo>
                  <a:cubicBezTo>
                    <a:pt x="642450" y="1960086"/>
                    <a:pt x="1460330" y="1210786"/>
                    <a:pt x="1453557" y="1183693"/>
                  </a:cubicBezTo>
                  <a:cubicBezTo>
                    <a:pt x="1446784" y="1156600"/>
                    <a:pt x="810937" y="1741646"/>
                    <a:pt x="782997" y="1681533"/>
                  </a:cubicBezTo>
                  <a:cubicBezTo>
                    <a:pt x="755057" y="1621420"/>
                    <a:pt x="1261364" y="926306"/>
                    <a:pt x="1285917" y="823013"/>
                  </a:cubicBezTo>
                  <a:cubicBezTo>
                    <a:pt x="1310470" y="719720"/>
                    <a:pt x="1141137" y="984726"/>
                    <a:pt x="930317" y="1061773"/>
                  </a:cubicBezTo>
                  <a:cubicBezTo>
                    <a:pt x="719497" y="1138820"/>
                    <a:pt x="114977" y="1278520"/>
                    <a:pt x="20997" y="1285293"/>
                  </a:cubicBezTo>
                  <a:cubicBezTo>
                    <a:pt x="-72983" y="1292066"/>
                    <a:pt x="167470" y="1215866"/>
                    <a:pt x="366437" y="1102413"/>
                  </a:cubicBezTo>
                  <a:cubicBezTo>
                    <a:pt x="565404" y="988960"/>
                    <a:pt x="832104" y="788300"/>
                    <a:pt x="1214797" y="604573"/>
                  </a:cubicBezTo>
                  <a:cubicBezTo>
                    <a:pt x="1597490" y="420846"/>
                    <a:pt x="2776050" y="5980"/>
                    <a:pt x="2662597" y="53"/>
                  </a:cubicBezTo>
                  <a:cubicBezTo>
                    <a:pt x="2549144" y="-5874"/>
                    <a:pt x="774530" y="484346"/>
                    <a:pt x="534077" y="569013"/>
                  </a:cubicBezTo>
                  <a:cubicBezTo>
                    <a:pt x="293624" y="653680"/>
                    <a:pt x="1219877" y="508053"/>
                    <a:pt x="1219877" y="508053"/>
                  </a:cubicBezTo>
                  <a:cubicBezTo>
                    <a:pt x="1551770" y="470800"/>
                    <a:pt x="2473790" y="329406"/>
                    <a:pt x="2525437" y="345493"/>
                  </a:cubicBezTo>
                  <a:cubicBezTo>
                    <a:pt x="2577084" y="361580"/>
                    <a:pt x="1357037" y="638440"/>
                    <a:pt x="1529757" y="604573"/>
                  </a:cubicBezTo>
                  <a:cubicBezTo>
                    <a:pt x="1702477" y="570706"/>
                    <a:pt x="3458464" y="151606"/>
                    <a:pt x="3561757" y="142293"/>
                  </a:cubicBezTo>
                  <a:cubicBezTo>
                    <a:pt x="3665050" y="132980"/>
                    <a:pt x="2299377" y="498740"/>
                    <a:pt x="2149517" y="548693"/>
                  </a:cubicBezTo>
                  <a:cubicBezTo>
                    <a:pt x="1999657" y="598646"/>
                    <a:pt x="2602484" y="457253"/>
                    <a:pt x="2667677" y="447093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: 図形 277">
              <a:extLst>
                <a:ext uri="{FF2B5EF4-FFF2-40B4-BE49-F238E27FC236}">
                  <a16:creationId xmlns:a16="http://schemas.microsoft.com/office/drawing/2014/main" id="{ED4131BD-1431-45DC-8920-5EAD2C858C42}"/>
                </a:ext>
              </a:extLst>
            </p:cNvPr>
            <p:cNvSpPr/>
            <p:nvPr/>
          </p:nvSpPr>
          <p:spPr>
            <a:xfrm>
              <a:off x="4212486" y="2283454"/>
              <a:ext cx="2696324" cy="1585868"/>
            </a:xfrm>
            <a:custGeom>
              <a:avLst/>
              <a:gdLst>
                <a:gd name="connsiteX0" fmla="*/ 2611647 w 2696324"/>
                <a:gd name="connsiteY0" fmla="*/ 133779 h 1585868"/>
                <a:gd name="connsiteX1" fmla="*/ 2450781 w 2696324"/>
                <a:gd name="connsiteY1" fmla="*/ 129546 h 1585868"/>
                <a:gd name="connsiteX2" fmla="*/ 304481 w 2696324"/>
                <a:gd name="connsiteY2" fmla="*/ 1154013 h 1585868"/>
                <a:gd name="connsiteX3" fmla="*/ 1477114 w 2696324"/>
                <a:gd name="connsiteY3" fmla="*/ 442813 h 1585868"/>
                <a:gd name="connsiteX4" fmla="*/ 190181 w 2696324"/>
                <a:gd name="connsiteY4" fmla="*/ 1399546 h 1585868"/>
                <a:gd name="connsiteX5" fmla="*/ 257914 w 2696324"/>
                <a:gd name="connsiteY5" fmla="*/ 1319113 h 1585868"/>
                <a:gd name="connsiteX6" fmla="*/ 3914 w 2696324"/>
                <a:gd name="connsiteY6" fmla="*/ 1585813 h 1585868"/>
                <a:gd name="connsiteX7" fmla="*/ 490747 w 2696324"/>
                <a:gd name="connsiteY7" fmla="*/ 1293713 h 1585868"/>
                <a:gd name="connsiteX8" fmla="*/ 406081 w 2696324"/>
                <a:gd name="connsiteY8" fmla="*/ 1230213 h 1585868"/>
                <a:gd name="connsiteX9" fmla="*/ 1066481 w 2696324"/>
                <a:gd name="connsiteY9" fmla="*/ 557113 h 1585868"/>
                <a:gd name="connsiteX10" fmla="*/ 1921614 w 2696324"/>
                <a:gd name="connsiteY10" fmla="*/ 2546 h 1585868"/>
                <a:gd name="connsiteX11" fmla="*/ 1032614 w 2696324"/>
                <a:gd name="connsiteY11" fmla="*/ 341213 h 1585868"/>
                <a:gd name="connsiteX12" fmla="*/ 2116347 w 2696324"/>
                <a:gd name="connsiteY12" fmla="*/ 108379 h 1585868"/>
                <a:gd name="connsiteX13" fmla="*/ 2611647 w 2696324"/>
                <a:gd name="connsiteY13" fmla="*/ 133779 h 158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96324" h="1585868">
                  <a:moveTo>
                    <a:pt x="2611647" y="133779"/>
                  </a:moveTo>
                  <a:cubicBezTo>
                    <a:pt x="2667386" y="137307"/>
                    <a:pt x="2835309" y="-40493"/>
                    <a:pt x="2450781" y="129546"/>
                  </a:cubicBezTo>
                  <a:cubicBezTo>
                    <a:pt x="2066253" y="299585"/>
                    <a:pt x="466759" y="1101802"/>
                    <a:pt x="304481" y="1154013"/>
                  </a:cubicBezTo>
                  <a:cubicBezTo>
                    <a:pt x="142203" y="1206224"/>
                    <a:pt x="1496164" y="401891"/>
                    <a:pt x="1477114" y="442813"/>
                  </a:cubicBezTo>
                  <a:cubicBezTo>
                    <a:pt x="1458064" y="483735"/>
                    <a:pt x="393381" y="1253496"/>
                    <a:pt x="190181" y="1399546"/>
                  </a:cubicBezTo>
                  <a:cubicBezTo>
                    <a:pt x="-13019" y="1545596"/>
                    <a:pt x="288958" y="1288069"/>
                    <a:pt x="257914" y="1319113"/>
                  </a:cubicBezTo>
                  <a:cubicBezTo>
                    <a:pt x="226870" y="1350157"/>
                    <a:pt x="-34891" y="1590046"/>
                    <a:pt x="3914" y="1585813"/>
                  </a:cubicBezTo>
                  <a:cubicBezTo>
                    <a:pt x="42719" y="1581580"/>
                    <a:pt x="423719" y="1352980"/>
                    <a:pt x="490747" y="1293713"/>
                  </a:cubicBezTo>
                  <a:cubicBezTo>
                    <a:pt x="557775" y="1234446"/>
                    <a:pt x="310125" y="1352980"/>
                    <a:pt x="406081" y="1230213"/>
                  </a:cubicBezTo>
                  <a:cubicBezTo>
                    <a:pt x="502037" y="1107446"/>
                    <a:pt x="813892" y="761724"/>
                    <a:pt x="1066481" y="557113"/>
                  </a:cubicBezTo>
                  <a:cubicBezTo>
                    <a:pt x="1319070" y="352502"/>
                    <a:pt x="1927258" y="38529"/>
                    <a:pt x="1921614" y="2546"/>
                  </a:cubicBezTo>
                  <a:cubicBezTo>
                    <a:pt x="1915969" y="-33437"/>
                    <a:pt x="1000159" y="323574"/>
                    <a:pt x="1032614" y="341213"/>
                  </a:cubicBezTo>
                  <a:cubicBezTo>
                    <a:pt x="1065069" y="358852"/>
                    <a:pt x="1851058" y="138012"/>
                    <a:pt x="2116347" y="108379"/>
                  </a:cubicBezTo>
                  <a:cubicBezTo>
                    <a:pt x="2381636" y="78746"/>
                    <a:pt x="2555908" y="130251"/>
                    <a:pt x="2611647" y="133779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: 図形 278">
              <a:extLst>
                <a:ext uri="{FF2B5EF4-FFF2-40B4-BE49-F238E27FC236}">
                  <a16:creationId xmlns:a16="http://schemas.microsoft.com/office/drawing/2014/main" id="{90A1DC2C-475A-42B5-A7D3-DCB32F165A40}"/>
                </a:ext>
              </a:extLst>
            </p:cNvPr>
            <p:cNvSpPr/>
            <p:nvPr/>
          </p:nvSpPr>
          <p:spPr>
            <a:xfrm>
              <a:off x="5401729" y="1783992"/>
              <a:ext cx="2478808" cy="603634"/>
            </a:xfrm>
            <a:custGeom>
              <a:avLst/>
              <a:gdLst>
                <a:gd name="connsiteX0" fmla="*/ 64351 w 2478808"/>
                <a:gd name="connsiteY0" fmla="*/ 456288 h 603634"/>
                <a:gd name="connsiteX1" fmla="*/ 369151 w 2478808"/>
                <a:gd name="connsiteY1" fmla="*/ 349608 h 603634"/>
                <a:gd name="connsiteX2" fmla="*/ 2070951 w 2478808"/>
                <a:gd name="connsiteY2" fmla="*/ 4168 h 603634"/>
                <a:gd name="connsiteX3" fmla="*/ 1192111 w 2478808"/>
                <a:gd name="connsiteY3" fmla="*/ 187048 h 603634"/>
                <a:gd name="connsiteX4" fmla="*/ 531711 w 2478808"/>
                <a:gd name="connsiteY4" fmla="*/ 603608 h 603634"/>
                <a:gd name="connsiteX5" fmla="*/ 2467191 w 2478808"/>
                <a:gd name="connsiteY5" fmla="*/ 166728 h 603634"/>
                <a:gd name="connsiteX6" fmla="*/ 1278471 w 2478808"/>
                <a:gd name="connsiteY6" fmla="*/ 319128 h 603634"/>
                <a:gd name="connsiteX7" fmla="*/ 64351 w 2478808"/>
                <a:gd name="connsiteY7" fmla="*/ 456288 h 60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8808" h="603634">
                  <a:moveTo>
                    <a:pt x="64351" y="456288"/>
                  </a:moveTo>
                  <a:cubicBezTo>
                    <a:pt x="-87202" y="461368"/>
                    <a:pt x="34718" y="424961"/>
                    <a:pt x="369151" y="349608"/>
                  </a:cubicBezTo>
                  <a:cubicBezTo>
                    <a:pt x="703584" y="274255"/>
                    <a:pt x="2070951" y="4168"/>
                    <a:pt x="2070951" y="4168"/>
                  </a:cubicBezTo>
                  <a:cubicBezTo>
                    <a:pt x="2208111" y="-22925"/>
                    <a:pt x="1448651" y="87141"/>
                    <a:pt x="1192111" y="187048"/>
                  </a:cubicBezTo>
                  <a:cubicBezTo>
                    <a:pt x="935571" y="286955"/>
                    <a:pt x="319198" y="606995"/>
                    <a:pt x="531711" y="603608"/>
                  </a:cubicBezTo>
                  <a:cubicBezTo>
                    <a:pt x="744224" y="600221"/>
                    <a:pt x="2342731" y="214141"/>
                    <a:pt x="2467191" y="166728"/>
                  </a:cubicBezTo>
                  <a:cubicBezTo>
                    <a:pt x="2591651" y="119315"/>
                    <a:pt x="1684024" y="271715"/>
                    <a:pt x="1278471" y="319128"/>
                  </a:cubicBezTo>
                  <a:cubicBezTo>
                    <a:pt x="872918" y="366541"/>
                    <a:pt x="215904" y="451208"/>
                    <a:pt x="64351" y="456288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3C1D46F1-7CD1-4064-8249-606984E31EFF}"/>
                </a:ext>
              </a:extLst>
            </p:cNvPr>
            <p:cNvSpPr/>
            <p:nvPr/>
          </p:nvSpPr>
          <p:spPr>
            <a:xfrm>
              <a:off x="5079686" y="1439032"/>
              <a:ext cx="3395215" cy="1316913"/>
            </a:xfrm>
            <a:custGeom>
              <a:avLst/>
              <a:gdLst>
                <a:gd name="connsiteX0" fmla="*/ 3281147 w 3395215"/>
                <a:gd name="connsiteY0" fmla="*/ 791935 h 1316913"/>
                <a:gd name="connsiteX1" fmla="*/ 3221881 w 3395215"/>
                <a:gd name="connsiteY1" fmla="*/ 664935 h 1316913"/>
                <a:gd name="connsiteX2" fmla="*/ 3014447 w 3395215"/>
                <a:gd name="connsiteY2" fmla="*/ 309335 h 1316913"/>
                <a:gd name="connsiteX3" fmla="*/ 2895914 w 3395215"/>
                <a:gd name="connsiteY3" fmla="*/ 89201 h 1316913"/>
                <a:gd name="connsiteX4" fmla="*/ 2328647 w 3395215"/>
                <a:gd name="connsiteY4" fmla="*/ 25701 h 1316913"/>
                <a:gd name="connsiteX5" fmla="*/ 889314 w 3395215"/>
                <a:gd name="connsiteY5" fmla="*/ 499835 h 1316913"/>
                <a:gd name="connsiteX6" fmla="*/ 1947647 w 3395215"/>
                <a:gd name="connsiteY6" fmla="*/ 211968 h 1316913"/>
                <a:gd name="connsiteX7" fmla="*/ 314 w 3395215"/>
                <a:gd name="connsiteY7" fmla="*/ 1037468 h 1316913"/>
                <a:gd name="connsiteX8" fmla="*/ 1799481 w 3395215"/>
                <a:gd name="connsiteY8" fmla="*/ 474435 h 1316913"/>
                <a:gd name="connsiteX9" fmla="*/ 2324414 w 3395215"/>
                <a:gd name="connsiteY9" fmla="*/ 504068 h 1316913"/>
                <a:gd name="connsiteX10" fmla="*/ 605681 w 3395215"/>
                <a:gd name="connsiteY10" fmla="*/ 855435 h 1316913"/>
                <a:gd name="connsiteX11" fmla="*/ 2654614 w 3395215"/>
                <a:gd name="connsiteY11" fmla="*/ 597201 h 1316913"/>
                <a:gd name="connsiteX12" fmla="*/ 1939181 w 3395215"/>
                <a:gd name="connsiteY12" fmla="*/ 546401 h 1316913"/>
                <a:gd name="connsiteX13" fmla="*/ 2836647 w 3395215"/>
                <a:gd name="connsiteY13" fmla="*/ 444801 h 1316913"/>
                <a:gd name="connsiteX14" fmla="*/ 2637681 w 3395215"/>
                <a:gd name="connsiteY14" fmla="*/ 254301 h 1316913"/>
                <a:gd name="connsiteX15" fmla="*/ 3336181 w 3395215"/>
                <a:gd name="connsiteY15" fmla="*/ 1308401 h 1316913"/>
                <a:gd name="connsiteX16" fmla="*/ 3357347 w 3395215"/>
                <a:gd name="connsiteY16" fmla="*/ 224668 h 1316913"/>
                <a:gd name="connsiteX17" fmla="*/ 3344647 w 3395215"/>
                <a:gd name="connsiteY17" fmla="*/ 1304168 h 1316913"/>
                <a:gd name="connsiteX18" fmla="*/ 3281147 w 3395215"/>
                <a:gd name="connsiteY18" fmla="*/ 791935 h 131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95215" h="1316913">
                  <a:moveTo>
                    <a:pt x="3281147" y="791935"/>
                  </a:moveTo>
                  <a:cubicBezTo>
                    <a:pt x="3260686" y="685396"/>
                    <a:pt x="3266331" y="745368"/>
                    <a:pt x="3221881" y="664935"/>
                  </a:cubicBezTo>
                  <a:cubicBezTo>
                    <a:pt x="3177431" y="584502"/>
                    <a:pt x="3068775" y="405291"/>
                    <a:pt x="3014447" y="309335"/>
                  </a:cubicBezTo>
                  <a:cubicBezTo>
                    <a:pt x="2960119" y="213379"/>
                    <a:pt x="3010214" y="136473"/>
                    <a:pt x="2895914" y="89201"/>
                  </a:cubicBezTo>
                  <a:cubicBezTo>
                    <a:pt x="2781614" y="41929"/>
                    <a:pt x="2663080" y="-42738"/>
                    <a:pt x="2328647" y="25701"/>
                  </a:cubicBezTo>
                  <a:cubicBezTo>
                    <a:pt x="1994214" y="94140"/>
                    <a:pt x="952814" y="468791"/>
                    <a:pt x="889314" y="499835"/>
                  </a:cubicBezTo>
                  <a:cubicBezTo>
                    <a:pt x="825814" y="530879"/>
                    <a:pt x="2095814" y="122363"/>
                    <a:pt x="1947647" y="211968"/>
                  </a:cubicBezTo>
                  <a:cubicBezTo>
                    <a:pt x="1799480" y="301573"/>
                    <a:pt x="25008" y="993724"/>
                    <a:pt x="314" y="1037468"/>
                  </a:cubicBezTo>
                  <a:cubicBezTo>
                    <a:pt x="-24380" y="1081212"/>
                    <a:pt x="1412131" y="563335"/>
                    <a:pt x="1799481" y="474435"/>
                  </a:cubicBezTo>
                  <a:cubicBezTo>
                    <a:pt x="2186831" y="385535"/>
                    <a:pt x="2523381" y="440568"/>
                    <a:pt x="2324414" y="504068"/>
                  </a:cubicBezTo>
                  <a:cubicBezTo>
                    <a:pt x="2125447" y="567568"/>
                    <a:pt x="550648" y="839913"/>
                    <a:pt x="605681" y="855435"/>
                  </a:cubicBezTo>
                  <a:cubicBezTo>
                    <a:pt x="660714" y="870957"/>
                    <a:pt x="2432364" y="648707"/>
                    <a:pt x="2654614" y="597201"/>
                  </a:cubicBezTo>
                  <a:cubicBezTo>
                    <a:pt x="2876864" y="545695"/>
                    <a:pt x="1908842" y="571801"/>
                    <a:pt x="1939181" y="546401"/>
                  </a:cubicBezTo>
                  <a:cubicBezTo>
                    <a:pt x="1969520" y="521001"/>
                    <a:pt x="2720230" y="493484"/>
                    <a:pt x="2836647" y="444801"/>
                  </a:cubicBezTo>
                  <a:cubicBezTo>
                    <a:pt x="2953064" y="396118"/>
                    <a:pt x="2554425" y="110368"/>
                    <a:pt x="2637681" y="254301"/>
                  </a:cubicBezTo>
                  <a:cubicBezTo>
                    <a:pt x="2720937" y="398234"/>
                    <a:pt x="3216237" y="1313340"/>
                    <a:pt x="3336181" y="1308401"/>
                  </a:cubicBezTo>
                  <a:cubicBezTo>
                    <a:pt x="3456125" y="1303462"/>
                    <a:pt x="3355936" y="225373"/>
                    <a:pt x="3357347" y="224668"/>
                  </a:cubicBezTo>
                  <a:cubicBezTo>
                    <a:pt x="3358758" y="223962"/>
                    <a:pt x="3360169" y="1205390"/>
                    <a:pt x="3344647" y="1304168"/>
                  </a:cubicBezTo>
                  <a:cubicBezTo>
                    <a:pt x="3329125" y="1402946"/>
                    <a:pt x="3301608" y="898474"/>
                    <a:pt x="3281147" y="791935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19F9DDE0-D14C-417D-A70E-6FC84D0F5091}"/>
                </a:ext>
              </a:extLst>
            </p:cNvPr>
            <p:cNvSpPr/>
            <p:nvPr/>
          </p:nvSpPr>
          <p:spPr>
            <a:xfrm>
              <a:off x="5409926" y="1665787"/>
              <a:ext cx="2586113" cy="895067"/>
            </a:xfrm>
            <a:custGeom>
              <a:avLst/>
              <a:gdLst>
                <a:gd name="connsiteX0" fmla="*/ 2569907 w 2586113"/>
                <a:gd name="connsiteY0" fmla="*/ 298480 h 895067"/>
                <a:gd name="connsiteX1" fmla="*/ 1532741 w 2586113"/>
                <a:gd name="connsiteY1" fmla="*/ 400080 h 895067"/>
                <a:gd name="connsiteX2" fmla="*/ 423607 w 2586113"/>
                <a:gd name="connsiteY2" fmla="*/ 713346 h 895067"/>
                <a:gd name="connsiteX3" fmla="*/ 199241 w 2586113"/>
                <a:gd name="connsiteY3" fmla="*/ 891146 h 895067"/>
                <a:gd name="connsiteX4" fmla="*/ 897741 w 2586113"/>
                <a:gd name="connsiteY4" fmla="*/ 548246 h 895067"/>
                <a:gd name="connsiteX5" fmla="*/ 12974 w 2586113"/>
                <a:gd name="connsiteY5" fmla="*/ 683713 h 895067"/>
                <a:gd name="connsiteX6" fmla="*/ 1719007 w 2586113"/>
                <a:gd name="connsiteY6" fmla="*/ 14846 h 895067"/>
                <a:gd name="connsiteX7" fmla="*/ 478641 w 2586113"/>
                <a:gd name="connsiteY7" fmla="*/ 218046 h 895067"/>
                <a:gd name="connsiteX8" fmla="*/ 2044974 w 2586113"/>
                <a:gd name="connsiteY8" fmla="*/ 196880 h 895067"/>
                <a:gd name="connsiteX9" fmla="*/ 2569907 w 2586113"/>
                <a:gd name="connsiteY9" fmla="*/ 298480 h 89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86113" h="895067">
                  <a:moveTo>
                    <a:pt x="2569907" y="298480"/>
                  </a:moveTo>
                  <a:cubicBezTo>
                    <a:pt x="2484535" y="332347"/>
                    <a:pt x="1890458" y="330936"/>
                    <a:pt x="1532741" y="400080"/>
                  </a:cubicBezTo>
                  <a:cubicBezTo>
                    <a:pt x="1175024" y="469224"/>
                    <a:pt x="645857" y="631502"/>
                    <a:pt x="423607" y="713346"/>
                  </a:cubicBezTo>
                  <a:cubicBezTo>
                    <a:pt x="201357" y="795190"/>
                    <a:pt x="120219" y="918663"/>
                    <a:pt x="199241" y="891146"/>
                  </a:cubicBezTo>
                  <a:cubicBezTo>
                    <a:pt x="278263" y="863629"/>
                    <a:pt x="928785" y="582818"/>
                    <a:pt x="897741" y="548246"/>
                  </a:cubicBezTo>
                  <a:cubicBezTo>
                    <a:pt x="866697" y="513674"/>
                    <a:pt x="-123904" y="772613"/>
                    <a:pt x="12974" y="683713"/>
                  </a:cubicBezTo>
                  <a:cubicBezTo>
                    <a:pt x="149852" y="594813"/>
                    <a:pt x="1641396" y="92457"/>
                    <a:pt x="1719007" y="14846"/>
                  </a:cubicBezTo>
                  <a:cubicBezTo>
                    <a:pt x="1796618" y="-62765"/>
                    <a:pt x="424313" y="187707"/>
                    <a:pt x="478641" y="218046"/>
                  </a:cubicBezTo>
                  <a:cubicBezTo>
                    <a:pt x="532969" y="248385"/>
                    <a:pt x="1697841" y="184180"/>
                    <a:pt x="2044974" y="196880"/>
                  </a:cubicBezTo>
                  <a:cubicBezTo>
                    <a:pt x="2392107" y="209580"/>
                    <a:pt x="2655279" y="264613"/>
                    <a:pt x="2569907" y="298480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: 図形 281">
              <a:extLst>
                <a:ext uri="{FF2B5EF4-FFF2-40B4-BE49-F238E27FC236}">
                  <a16:creationId xmlns:a16="http://schemas.microsoft.com/office/drawing/2014/main" id="{8150ED7B-874F-41B0-8904-7F6EB044F906}"/>
                </a:ext>
              </a:extLst>
            </p:cNvPr>
            <p:cNvSpPr/>
            <p:nvPr/>
          </p:nvSpPr>
          <p:spPr>
            <a:xfrm>
              <a:off x="5571226" y="1895904"/>
              <a:ext cx="1603984" cy="1589147"/>
            </a:xfrm>
            <a:custGeom>
              <a:avLst/>
              <a:gdLst>
                <a:gd name="connsiteX0" fmla="*/ 1599194 w 1603984"/>
                <a:gd name="connsiteY0" fmla="*/ 165729 h 1589147"/>
                <a:gd name="connsiteX1" fmla="*/ 443494 w 1603984"/>
                <a:gd name="connsiteY1" fmla="*/ 1279096 h 1589147"/>
                <a:gd name="connsiteX2" fmla="*/ 1078494 w 1603984"/>
                <a:gd name="connsiteY2" fmla="*/ 576363 h 1589147"/>
                <a:gd name="connsiteX3" fmla="*/ 7461 w 1603984"/>
                <a:gd name="connsiteY3" fmla="*/ 1588129 h 1589147"/>
                <a:gd name="connsiteX4" fmla="*/ 578961 w 1603984"/>
                <a:gd name="connsiteY4" fmla="*/ 779563 h 1589147"/>
                <a:gd name="connsiteX5" fmla="*/ 92127 w 1603984"/>
                <a:gd name="connsiteY5" fmla="*/ 1465363 h 1589147"/>
                <a:gd name="connsiteX6" fmla="*/ 722894 w 1603984"/>
                <a:gd name="connsiteY6" fmla="*/ 563663 h 1589147"/>
                <a:gd name="connsiteX7" fmla="*/ 1095427 w 1603984"/>
                <a:gd name="connsiteY7" fmla="*/ 81063 h 1589147"/>
                <a:gd name="connsiteX8" fmla="*/ 680561 w 1603984"/>
                <a:gd name="connsiteY8" fmla="*/ 732996 h 1589147"/>
                <a:gd name="connsiteX9" fmla="*/ 540861 w 1603984"/>
                <a:gd name="connsiteY9" fmla="*/ 881163 h 1589147"/>
                <a:gd name="connsiteX10" fmla="*/ 1197027 w 1603984"/>
                <a:gd name="connsiteY10" fmla="*/ 64129 h 1589147"/>
                <a:gd name="connsiteX11" fmla="*/ 617061 w 1603984"/>
                <a:gd name="connsiteY11" fmla="*/ 931963 h 1589147"/>
                <a:gd name="connsiteX12" fmla="*/ 760994 w 1603984"/>
                <a:gd name="connsiteY12" fmla="*/ 724529 h 1589147"/>
                <a:gd name="connsiteX13" fmla="*/ 1362127 w 1603984"/>
                <a:gd name="connsiteY13" fmla="*/ 629 h 1589147"/>
                <a:gd name="connsiteX14" fmla="*/ 739827 w 1603984"/>
                <a:gd name="connsiteY14" fmla="*/ 859996 h 1589147"/>
                <a:gd name="connsiteX15" fmla="*/ 1264761 w 1603984"/>
                <a:gd name="connsiteY15" fmla="*/ 381629 h 1589147"/>
                <a:gd name="connsiteX16" fmla="*/ 1201261 w 1603984"/>
                <a:gd name="connsiteY16" fmla="*/ 330829 h 1589147"/>
                <a:gd name="connsiteX17" fmla="*/ 866827 w 1603984"/>
                <a:gd name="connsiteY17" fmla="*/ 559429 h 1589147"/>
                <a:gd name="connsiteX18" fmla="*/ 1599194 w 1603984"/>
                <a:gd name="connsiteY18" fmla="*/ 165729 h 158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03984" h="1589147">
                  <a:moveTo>
                    <a:pt x="1599194" y="165729"/>
                  </a:moveTo>
                  <a:cubicBezTo>
                    <a:pt x="1528639" y="285673"/>
                    <a:pt x="530277" y="1210657"/>
                    <a:pt x="443494" y="1279096"/>
                  </a:cubicBezTo>
                  <a:cubicBezTo>
                    <a:pt x="356711" y="1347535"/>
                    <a:pt x="1151166" y="524857"/>
                    <a:pt x="1078494" y="576363"/>
                  </a:cubicBezTo>
                  <a:cubicBezTo>
                    <a:pt x="1005822" y="627869"/>
                    <a:pt x="90716" y="1554262"/>
                    <a:pt x="7461" y="1588129"/>
                  </a:cubicBezTo>
                  <a:cubicBezTo>
                    <a:pt x="-75795" y="1621996"/>
                    <a:pt x="564850" y="800024"/>
                    <a:pt x="578961" y="779563"/>
                  </a:cubicBezTo>
                  <a:cubicBezTo>
                    <a:pt x="593072" y="759102"/>
                    <a:pt x="68138" y="1501346"/>
                    <a:pt x="92127" y="1465363"/>
                  </a:cubicBezTo>
                  <a:cubicBezTo>
                    <a:pt x="116116" y="1429380"/>
                    <a:pt x="555677" y="794380"/>
                    <a:pt x="722894" y="563663"/>
                  </a:cubicBezTo>
                  <a:cubicBezTo>
                    <a:pt x="890111" y="332946"/>
                    <a:pt x="1102482" y="52841"/>
                    <a:pt x="1095427" y="81063"/>
                  </a:cubicBezTo>
                  <a:cubicBezTo>
                    <a:pt x="1088372" y="109285"/>
                    <a:pt x="772989" y="599646"/>
                    <a:pt x="680561" y="732996"/>
                  </a:cubicBezTo>
                  <a:cubicBezTo>
                    <a:pt x="588133" y="866346"/>
                    <a:pt x="454783" y="992641"/>
                    <a:pt x="540861" y="881163"/>
                  </a:cubicBezTo>
                  <a:cubicBezTo>
                    <a:pt x="626939" y="769685"/>
                    <a:pt x="1184327" y="55662"/>
                    <a:pt x="1197027" y="64129"/>
                  </a:cubicBezTo>
                  <a:cubicBezTo>
                    <a:pt x="1209727" y="72596"/>
                    <a:pt x="689733" y="821896"/>
                    <a:pt x="617061" y="931963"/>
                  </a:cubicBezTo>
                  <a:cubicBezTo>
                    <a:pt x="544389" y="1042030"/>
                    <a:pt x="636816" y="879751"/>
                    <a:pt x="760994" y="724529"/>
                  </a:cubicBezTo>
                  <a:cubicBezTo>
                    <a:pt x="885172" y="569307"/>
                    <a:pt x="1365655" y="-21949"/>
                    <a:pt x="1362127" y="629"/>
                  </a:cubicBezTo>
                  <a:cubicBezTo>
                    <a:pt x="1358599" y="23207"/>
                    <a:pt x="756055" y="796496"/>
                    <a:pt x="739827" y="859996"/>
                  </a:cubicBezTo>
                  <a:cubicBezTo>
                    <a:pt x="723599" y="923496"/>
                    <a:pt x="1187855" y="469823"/>
                    <a:pt x="1264761" y="381629"/>
                  </a:cubicBezTo>
                  <a:cubicBezTo>
                    <a:pt x="1341667" y="293435"/>
                    <a:pt x="1267583" y="301196"/>
                    <a:pt x="1201261" y="330829"/>
                  </a:cubicBezTo>
                  <a:cubicBezTo>
                    <a:pt x="1134939" y="360462"/>
                    <a:pt x="794860" y="590473"/>
                    <a:pt x="866827" y="559429"/>
                  </a:cubicBezTo>
                  <a:cubicBezTo>
                    <a:pt x="938794" y="528385"/>
                    <a:pt x="1669749" y="45785"/>
                    <a:pt x="1599194" y="16572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: 図形 282">
              <a:extLst>
                <a:ext uri="{FF2B5EF4-FFF2-40B4-BE49-F238E27FC236}">
                  <a16:creationId xmlns:a16="http://schemas.microsoft.com/office/drawing/2014/main" id="{C7A817E4-90E0-4413-9D5A-94D4DC853F23}"/>
                </a:ext>
              </a:extLst>
            </p:cNvPr>
            <p:cNvSpPr/>
            <p:nvPr/>
          </p:nvSpPr>
          <p:spPr>
            <a:xfrm>
              <a:off x="5518770" y="1935295"/>
              <a:ext cx="1617649" cy="1618356"/>
            </a:xfrm>
            <a:custGeom>
              <a:avLst/>
              <a:gdLst>
                <a:gd name="connsiteX0" fmla="*/ 1513855 w 1617649"/>
                <a:gd name="connsiteY0" fmla="*/ 96705 h 1618356"/>
                <a:gd name="connsiteX1" fmla="*/ 1463055 w 1617649"/>
                <a:gd name="connsiteY1" fmla="*/ 125280 h 1618356"/>
                <a:gd name="connsiteX2" fmla="*/ 37480 w 1617649"/>
                <a:gd name="connsiteY2" fmla="*/ 1560380 h 1618356"/>
                <a:gd name="connsiteX3" fmla="*/ 459755 w 1617649"/>
                <a:gd name="connsiteY3" fmla="*/ 1274630 h 1618356"/>
                <a:gd name="connsiteX4" fmla="*/ 948705 w 1617649"/>
                <a:gd name="connsiteY4" fmla="*/ 690430 h 1618356"/>
                <a:gd name="connsiteX5" fmla="*/ 586755 w 1617649"/>
                <a:gd name="connsiteY5" fmla="*/ 861880 h 1618356"/>
                <a:gd name="connsiteX6" fmla="*/ 1215405 w 1617649"/>
                <a:gd name="connsiteY6" fmla="*/ 201480 h 1618356"/>
                <a:gd name="connsiteX7" fmla="*/ 815355 w 1617649"/>
                <a:gd name="connsiteY7" fmla="*/ 439605 h 1618356"/>
                <a:gd name="connsiteX8" fmla="*/ 313705 w 1617649"/>
                <a:gd name="connsiteY8" fmla="*/ 525330 h 1618356"/>
                <a:gd name="connsiteX9" fmla="*/ 1215405 w 1617649"/>
                <a:gd name="connsiteY9" fmla="*/ 115755 h 1618356"/>
                <a:gd name="connsiteX10" fmla="*/ 882030 w 1617649"/>
                <a:gd name="connsiteY10" fmla="*/ 328480 h 1618356"/>
                <a:gd name="connsiteX11" fmla="*/ 1513855 w 1617649"/>
                <a:gd name="connsiteY11" fmla="*/ 96705 h 16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7649" h="1618356">
                  <a:moveTo>
                    <a:pt x="1513855" y="96705"/>
                  </a:moveTo>
                  <a:cubicBezTo>
                    <a:pt x="1610693" y="62838"/>
                    <a:pt x="1709118" y="-118666"/>
                    <a:pt x="1463055" y="125280"/>
                  </a:cubicBezTo>
                  <a:cubicBezTo>
                    <a:pt x="1216992" y="369226"/>
                    <a:pt x="204697" y="1368822"/>
                    <a:pt x="37480" y="1560380"/>
                  </a:cubicBezTo>
                  <a:cubicBezTo>
                    <a:pt x="-129737" y="1751938"/>
                    <a:pt x="307884" y="1419622"/>
                    <a:pt x="459755" y="1274630"/>
                  </a:cubicBezTo>
                  <a:cubicBezTo>
                    <a:pt x="611626" y="1129638"/>
                    <a:pt x="927538" y="759222"/>
                    <a:pt x="948705" y="690430"/>
                  </a:cubicBezTo>
                  <a:cubicBezTo>
                    <a:pt x="969872" y="621638"/>
                    <a:pt x="542305" y="943372"/>
                    <a:pt x="586755" y="861880"/>
                  </a:cubicBezTo>
                  <a:cubicBezTo>
                    <a:pt x="631205" y="780388"/>
                    <a:pt x="1177305" y="271859"/>
                    <a:pt x="1215405" y="201480"/>
                  </a:cubicBezTo>
                  <a:cubicBezTo>
                    <a:pt x="1253505" y="131101"/>
                    <a:pt x="965638" y="385630"/>
                    <a:pt x="815355" y="439605"/>
                  </a:cubicBezTo>
                  <a:cubicBezTo>
                    <a:pt x="665072" y="493580"/>
                    <a:pt x="247030" y="579305"/>
                    <a:pt x="313705" y="525330"/>
                  </a:cubicBezTo>
                  <a:cubicBezTo>
                    <a:pt x="380380" y="471355"/>
                    <a:pt x="1120684" y="148563"/>
                    <a:pt x="1215405" y="115755"/>
                  </a:cubicBezTo>
                  <a:cubicBezTo>
                    <a:pt x="1310126" y="82947"/>
                    <a:pt x="829643" y="327951"/>
                    <a:pt x="882030" y="328480"/>
                  </a:cubicBezTo>
                  <a:cubicBezTo>
                    <a:pt x="934417" y="329009"/>
                    <a:pt x="1417017" y="130572"/>
                    <a:pt x="1513855" y="9670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: 図形 283">
              <a:extLst>
                <a:ext uri="{FF2B5EF4-FFF2-40B4-BE49-F238E27FC236}">
                  <a16:creationId xmlns:a16="http://schemas.microsoft.com/office/drawing/2014/main" id="{FB772EFD-5030-40C1-84C9-078E868CC263}"/>
                </a:ext>
              </a:extLst>
            </p:cNvPr>
            <p:cNvSpPr/>
            <p:nvPr/>
          </p:nvSpPr>
          <p:spPr>
            <a:xfrm>
              <a:off x="4838324" y="1990064"/>
              <a:ext cx="2234111" cy="1853894"/>
            </a:xfrm>
            <a:custGeom>
              <a:avLst/>
              <a:gdLst>
                <a:gd name="connsiteX0" fmla="*/ 2233036 w 2234111"/>
                <a:gd name="connsiteY0" fmla="*/ 1296 h 1853894"/>
                <a:gd name="connsiteX1" fmla="*/ 1471036 w 2234111"/>
                <a:gd name="connsiteY1" fmla="*/ 1240816 h 1853894"/>
                <a:gd name="connsiteX2" fmla="*/ 1933316 w 2234111"/>
                <a:gd name="connsiteY2" fmla="*/ 646456 h 1853894"/>
                <a:gd name="connsiteX3" fmla="*/ 1359276 w 2234111"/>
                <a:gd name="connsiteY3" fmla="*/ 1291616 h 1853894"/>
                <a:gd name="connsiteX4" fmla="*/ 668396 w 2234111"/>
                <a:gd name="connsiteY4" fmla="*/ 1647216 h 1853894"/>
                <a:gd name="connsiteX5" fmla="*/ 2916 w 2234111"/>
                <a:gd name="connsiteY5" fmla="*/ 1850416 h 1853894"/>
                <a:gd name="connsiteX6" fmla="*/ 937636 w 2234111"/>
                <a:gd name="connsiteY6" fmla="*/ 1484656 h 1853894"/>
                <a:gd name="connsiteX7" fmla="*/ 388996 w 2234111"/>
                <a:gd name="connsiteY7" fmla="*/ 1753896 h 1853894"/>
                <a:gd name="connsiteX8" fmla="*/ 1410076 w 2234111"/>
                <a:gd name="connsiteY8" fmla="*/ 1291616 h 1853894"/>
                <a:gd name="connsiteX9" fmla="*/ 1973956 w 2234111"/>
                <a:gd name="connsiteY9" fmla="*/ 666776 h 1853894"/>
                <a:gd name="connsiteX10" fmla="*/ 2212716 w 2234111"/>
                <a:gd name="connsiteY10" fmla="*/ 92736 h 1853894"/>
                <a:gd name="connsiteX11" fmla="*/ 1877436 w 2234111"/>
                <a:gd name="connsiteY11" fmla="*/ 803936 h 1853894"/>
                <a:gd name="connsiteX12" fmla="*/ 1643756 w 2234111"/>
                <a:gd name="connsiteY12" fmla="*/ 1515136 h 1853894"/>
                <a:gd name="connsiteX13" fmla="*/ 2233036 w 2234111"/>
                <a:gd name="connsiteY13" fmla="*/ 1296 h 185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34111" h="1853894">
                  <a:moveTo>
                    <a:pt x="2233036" y="1296"/>
                  </a:moveTo>
                  <a:cubicBezTo>
                    <a:pt x="2204249" y="-44424"/>
                    <a:pt x="1520989" y="1133289"/>
                    <a:pt x="1471036" y="1240816"/>
                  </a:cubicBezTo>
                  <a:cubicBezTo>
                    <a:pt x="1421083" y="1348343"/>
                    <a:pt x="1951943" y="637989"/>
                    <a:pt x="1933316" y="646456"/>
                  </a:cubicBezTo>
                  <a:cubicBezTo>
                    <a:pt x="1914689" y="654923"/>
                    <a:pt x="1570096" y="1124823"/>
                    <a:pt x="1359276" y="1291616"/>
                  </a:cubicBezTo>
                  <a:cubicBezTo>
                    <a:pt x="1148456" y="1458409"/>
                    <a:pt x="894456" y="1554083"/>
                    <a:pt x="668396" y="1647216"/>
                  </a:cubicBezTo>
                  <a:cubicBezTo>
                    <a:pt x="442336" y="1740349"/>
                    <a:pt x="-41957" y="1877509"/>
                    <a:pt x="2916" y="1850416"/>
                  </a:cubicBezTo>
                  <a:cubicBezTo>
                    <a:pt x="47789" y="1823323"/>
                    <a:pt x="873289" y="1500743"/>
                    <a:pt x="937636" y="1484656"/>
                  </a:cubicBezTo>
                  <a:cubicBezTo>
                    <a:pt x="1001983" y="1468569"/>
                    <a:pt x="310256" y="1786069"/>
                    <a:pt x="388996" y="1753896"/>
                  </a:cubicBezTo>
                  <a:cubicBezTo>
                    <a:pt x="467736" y="1721723"/>
                    <a:pt x="1145916" y="1472803"/>
                    <a:pt x="1410076" y="1291616"/>
                  </a:cubicBezTo>
                  <a:cubicBezTo>
                    <a:pt x="1674236" y="1110429"/>
                    <a:pt x="1840183" y="866589"/>
                    <a:pt x="1973956" y="666776"/>
                  </a:cubicBezTo>
                  <a:cubicBezTo>
                    <a:pt x="2107729" y="466963"/>
                    <a:pt x="2228803" y="69876"/>
                    <a:pt x="2212716" y="92736"/>
                  </a:cubicBezTo>
                  <a:cubicBezTo>
                    <a:pt x="2196629" y="115596"/>
                    <a:pt x="1972263" y="566869"/>
                    <a:pt x="1877436" y="803936"/>
                  </a:cubicBezTo>
                  <a:cubicBezTo>
                    <a:pt x="1782609" y="1041003"/>
                    <a:pt x="1583643" y="1645523"/>
                    <a:pt x="1643756" y="1515136"/>
                  </a:cubicBezTo>
                  <a:cubicBezTo>
                    <a:pt x="1703869" y="1384749"/>
                    <a:pt x="2261823" y="47016"/>
                    <a:pt x="2233036" y="1296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: 図形 284">
              <a:extLst>
                <a:ext uri="{FF2B5EF4-FFF2-40B4-BE49-F238E27FC236}">
                  <a16:creationId xmlns:a16="http://schemas.microsoft.com/office/drawing/2014/main" id="{2017DBB3-CBB1-45BF-B59B-D513A367813E}"/>
                </a:ext>
              </a:extLst>
            </p:cNvPr>
            <p:cNvSpPr/>
            <p:nvPr/>
          </p:nvSpPr>
          <p:spPr>
            <a:xfrm>
              <a:off x="5797110" y="2334234"/>
              <a:ext cx="985614" cy="1130167"/>
            </a:xfrm>
            <a:custGeom>
              <a:avLst/>
              <a:gdLst>
                <a:gd name="connsiteX0" fmla="*/ 918650 w 985614"/>
                <a:gd name="connsiteY0" fmla="*/ 114326 h 1130167"/>
                <a:gd name="connsiteX1" fmla="*/ 872930 w 985614"/>
                <a:gd name="connsiteY1" fmla="*/ 134646 h 1130167"/>
                <a:gd name="connsiteX2" fmla="*/ 329370 w 985614"/>
                <a:gd name="connsiteY2" fmla="*/ 972846 h 1130167"/>
                <a:gd name="connsiteX3" fmla="*/ 649410 w 985614"/>
                <a:gd name="connsiteY3" fmla="*/ 541046 h 1130167"/>
                <a:gd name="connsiteX4" fmla="*/ 227770 w 985614"/>
                <a:gd name="connsiteY4" fmla="*/ 1099846 h 1130167"/>
                <a:gd name="connsiteX5" fmla="*/ 237930 w 985614"/>
                <a:gd name="connsiteY5" fmla="*/ 1018566 h 1130167"/>
                <a:gd name="connsiteX6" fmla="*/ 359850 w 985614"/>
                <a:gd name="connsiteY6" fmla="*/ 703606 h 1130167"/>
                <a:gd name="connsiteX7" fmla="*/ 4250 w 985614"/>
                <a:gd name="connsiteY7" fmla="*/ 1099846 h 1130167"/>
                <a:gd name="connsiteX8" fmla="*/ 644330 w 985614"/>
                <a:gd name="connsiteY8" fmla="*/ 510566 h 1130167"/>
                <a:gd name="connsiteX9" fmla="*/ 466530 w 985614"/>
                <a:gd name="connsiteY9" fmla="*/ 947446 h 1130167"/>
                <a:gd name="connsiteX10" fmla="*/ 959290 w 985614"/>
                <a:gd name="connsiteY10" fmla="*/ 68606 h 1130167"/>
                <a:gd name="connsiteX11" fmla="*/ 913570 w 985614"/>
                <a:gd name="connsiteY11" fmla="*/ 63526 h 1130167"/>
                <a:gd name="connsiteX12" fmla="*/ 918650 w 985614"/>
                <a:gd name="connsiteY12" fmla="*/ 114326 h 113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5614" h="1130167">
                  <a:moveTo>
                    <a:pt x="918650" y="114326"/>
                  </a:moveTo>
                  <a:cubicBezTo>
                    <a:pt x="911877" y="126179"/>
                    <a:pt x="971143" y="-8441"/>
                    <a:pt x="872930" y="134646"/>
                  </a:cubicBezTo>
                  <a:cubicBezTo>
                    <a:pt x="774717" y="277733"/>
                    <a:pt x="366623" y="905113"/>
                    <a:pt x="329370" y="972846"/>
                  </a:cubicBezTo>
                  <a:cubicBezTo>
                    <a:pt x="292117" y="1040579"/>
                    <a:pt x="666343" y="519879"/>
                    <a:pt x="649410" y="541046"/>
                  </a:cubicBezTo>
                  <a:cubicBezTo>
                    <a:pt x="632477" y="562213"/>
                    <a:pt x="296350" y="1020259"/>
                    <a:pt x="227770" y="1099846"/>
                  </a:cubicBezTo>
                  <a:cubicBezTo>
                    <a:pt x="159190" y="1179433"/>
                    <a:pt x="215917" y="1084606"/>
                    <a:pt x="237930" y="1018566"/>
                  </a:cubicBezTo>
                  <a:cubicBezTo>
                    <a:pt x="259943" y="952526"/>
                    <a:pt x="398797" y="690059"/>
                    <a:pt x="359850" y="703606"/>
                  </a:cubicBezTo>
                  <a:cubicBezTo>
                    <a:pt x="320903" y="717153"/>
                    <a:pt x="-43163" y="1132019"/>
                    <a:pt x="4250" y="1099846"/>
                  </a:cubicBezTo>
                  <a:cubicBezTo>
                    <a:pt x="51663" y="1067673"/>
                    <a:pt x="567283" y="535966"/>
                    <a:pt x="644330" y="510566"/>
                  </a:cubicBezTo>
                  <a:cubicBezTo>
                    <a:pt x="721377" y="485166"/>
                    <a:pt x="414037" y="1021106"/>
                    <a:pt x="466530" y="947446"/>
                  </a:cubicBezTo>
                  <a:cubicBezTo>
                    <a:pt x="519023" y="873786"/>
                    <a:pt x="884783" y="215926"/>
                    <a:pt x="959290" y="68606"/>
                  </a:cubicBezTo>
                  <a:cubicBezTo>
                    <a:pt x="1033797" y="-78714"/>
                    <a:pt x="927963" y="55906"/>
                    <a:pt x="913570" y="63526"/>
                  </a:cubicBezTo>
                  <a:cubicBezTo>
                    <a:pt x="899177" y="71146"/>
                    <a:pt x="925423" y="102473"/>
                    <a:pt x="918650" y="114326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: 図形 285">
              <a:extLst>
                <a:ext uri="{FF2B5EF4-FFF2-40B4-BE49-F238E27FC236}">
                  <a16:creationId xmlns:a16="http://schemas.microsoft.com/office/drawing/2014/main" id="{B2859343-46DA-4D02-800B-AE3AD05339D9}"/>
                </a:ext>
              </a:extLst>
            </p:cNvPr>
            <p:cNvSpPr/>
            <p:nvPr/>
          </p:nvSpPr>
          <p:spPr>
            <a:xfrm>
              <a:off x="6578396" y="1506797"/>
              <a:ext cx="1162867" cy="2100706"/>
            </a:xfrm>
            <a:custGeom>
              <a:avLst/>
              <a:gdLst>
                <a:gd name="connsiteX0" fmla="*/ 1162254 w 1162867"/>
                <a:gd name="connsiteY0" fmla="*/ 188653 h 2100706"/>
                <a:gd name="connsiteX1" fmla="*/ 762204 w 1162867"/>
                <a:gd name="connsiteY1" fmla="*/ 868103 h 2100706"/>
                <a:gd name="connsiteX2" fmla="*/ 204 w 1162867"/>
                <a:gd name="connsiteY2" fmla="*/ 1706303 h 2100706"/>
                <a:gd name="connsiteX3" fmla="*/ 838404 w 1162867"/>
                <a:gd name="connsiteY3" fmla="*/ 569653 h 2100706"/>
                <a:gd name="connsiteX4" fmla="*/ 76404 w 1162867"/>
                <a:gd name="connsiteY4" fmla="*/ 2087303 h 2100706"/>
                <a:gd name="connsiteX5" fmla="*/ 349454 w 1162867"/>
                <a:gd name="connsiteY5" fmla="*/ 1261803 h 2100706"/>
                <a:gd name="connsiteX6" fmla="*/ 647904 w 1162867"/>
                <a:gd name="connsiteY6" fmla="*/ 398203 h 2100706"/>
                <a:gd name="connsiteX7" fmla="*/ 889204 w 1162867"/>
                <a:gd name="connsiteY7" fmla="*/ 4503 h 2100706"/>
                <a:gd name="connsiteX8" fmla="*/ 692354 w 1162867"/>
                <a:gd name="connsiteY8" fmla="*/ 633153 h 2100706"/>
                <a:gd name="connsiteX9" fmla="*/ 679654 w 1162867"/>
                <a:gd name="connsiteY9" fmla="*/ 569653 h 2100706"/>
                <a:gd name="connsiteX10" fmla="*/ 686004 w 1162867"/>
                <a:gd name="connsiteY10" fmla="*/ 525203 h 2100706"/>
                <a:gd name="connsiteX11" fmla="*/ 679654 w 1162867"/>
                <a:gd name="connsiteY11" fmla="*/ 639503 h 2100706"/>
                <a:gd name="connsiteX12" fmla="*/ 1162254 w 1162867"/>
                <a:gd name="connsiteY12" fmla="*/ 188653 h 210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2867" h="2100706">
                  <a:moveTo>
                    <a:pt x="1162254" y="188653"/>
                  </a:moveTo>
                  <a:cubicBezTo>
                    <a:pt x="1176012" y="226753"/>
                    <a:pt x="955879" y="615161"/>
                    <a:pt x="762204" y="868103"/>
                  </a:cubicBezTo>
                  <a:cubicBezTo>
                    <a:pt x="568529" y="1121045"/>
                    <a:pt x="-12496" y="1756045"/>
                    <a:pt x="204" y="1706303"/>
                  </a:cubicBezTo>
                  <a:cubicBezTo>
                    <a:pt x="12904" y="1656561"/>
                    <a:pt x="825704" y="506153"/>
                    <a:pt x="838404" y="569653"/>
                  </a:cubicBezTo>
                  <a:cubicBezTo>
                    <a:pt x="851104" y="633153"/>
                    <a:pt x="157896" y="1971945"/>
                    <a:pt x="76404" y="2087303"/>
                  </a:cubicBezTo>
                  <a:cubicBezTo>
                    <a:pt x="-5088" y="2202661"/>
                    <a:pt x="254204" y="1543320"/>
                    <a:pt x="349454" y="1261803"/>
                  </a:cubicBezTo>
                  <a:cubicBezTo>
                    <a:pt x="444704" y="980286"/>
                    <a:pt x="557946" y="607753"/>
                    <a:pt x="647904" y="398203"/>
                  </a:cubicBezTo>
                  <a:cubicBezTo>
                    <a:pt x="737862" y="188653"/>
                    <a:pt x="881796" y="-34655"/>
                    <a:pt x="889204" y="4503"/>
                  </a:cubicBezTo>
                  <a:cubicBezTo>
                    <a:pt x="896612" y="43661"/>
                    <a:pt x="727279" y="538961"/>
                    <a:pt x="692354" y="633153"/>
                  </a:cubicBezTo>
                  <a:cubicBezTo>
                    <a:pt x="657429" y="727345"/>
                    <a:pt x="680712" y="587644"/>
                    <a:pt x="679654" y="569653"/>
                  </a:cubicBezTo>
                  <a:cubicBezTo>
                    <a:pt x="678596" y="551662"/>
                    <a:pt x="686004" y="513561"/>
                    <a:pt x="686004" y="525203"/>
                  </a:cubicBezTo>
                  <a:cubicBezTo>
                    <a:pt x="686004" y="536845"/>
                    <a:pt x="594987" y="695595"/>
                    <a:pt x="679654" y="639503"/>
                  </a:cubicBezTo>
                  <a:cubicBezTo>
                    <a:pt x="764321" y="583411"/>
                    <a:pt x="1148496" y="150553"/>
                    <a:pt x="1162254" y="188653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: 図形 286">
              <a:extLst>
                <a:ext uri="{FF2B5EF4-FFF2-40B4-BE49-F238E27FC236}">
                  <a16:creationId xmlns:a16="http://schemas.microsoft.com/office/drawing/2014/main" id="{1FF53022-BADA-4368-A262-CA785D91099F}"/>
                </a:ext>
              </a:extLst>
            </p:cNvPr>
            <p:cNvSpPr/>
            <p:nvPr/>
          </p:nvSpPr>
          <p:spPr>
            <a:xfrm>
              <a:off x="7387840" y="1433689"/>
              <a:ext cx="2336313" cy="2690949"/>
            </a:xfrm>
            <a:custGeom>
              <a:avLst/>
              <a:gdLst>
                <a:gd name="connsiteX0" fmla="*/ 79760 w 2336313"/>
                <a:gd name="connsiteY0" fmla="*/ 14111 h 2690949"/>
                <a:gd name="connsiteX1" fmla="*/ 219460 w 2336313"/>
                <a:gd name="connsiteY1" fmla="*/ 7761 h 2690949"/>
                <a:gd name="connsiteX2" fmla="*/ 1775210 w 2336313"/>
                <a:gd name="connsiteY2" fmla="*/ 14111 h 2690949"/>
                <a:gd name="connsiteX3" fmla="*/ 1464060 w 2336313"/>
                <a:gd name="connsiteY3" fmla="*/ 58561 h 2690949"/>
                <a:gd name="connsiteX4" fmla="*/ 1591060 w 2336313"/>
                <a:gd name="connsiteY4" fmla="*/ 198261 h 2690949"/>
                <a:gd name="connsiteX5" fmla="*/ 2327660 w 2336313"/>
                <a:gd name="connsiteY5" fmla="*/ 1233311 h 2690949"/>
                <a:gd name="connsiteX6" fmla="*/ 1997460 w 2336313"/>
                <a:gd name="connsiteY6" fmla="*/ 934861 h 2690949"/>
                <a:gd name="connsiteX7" fmla="*/ 2334010 w 2336313"/>
                <a:gd name="connsiteY7" fmla="*/ 1353961 h 2690949"/>
                <a:gd name="connsiteX8" fmla="*/ 2130810 w 2336313"/>
                <a:gd name="connsiteY8" fmla="*/ 1601611 h 2690949"/>
                <a:gd name="connsiteX9" fmla="*/ 1845060 w 2336313"/>
                <a:gd name="connsiteY9" fmla="*/ 2681111 h 2690949"/>
                <a:gd name="connsiteX10" fmla="*/ 1946660 w 2336313"/>
                <a:gd name="connsiteY10" fmla="*/ 2115961 h 2690949"/>
                <a:gd name="connsiteX11" fmla="*/ 1953010 w 2336313"/>
                <a:gd name="connsiteY11" fmla="*/ 1766711 h 2690949"/>
                <a:gd name="connsiteX12" fmla="*/ 1489460 w 2336313"/>
                <a:gd name="connsiteY12" fmla="*/ 439561 h 2690949"/>
                <a:gd name="connsiteX13" fmla="*/ 2238760 w 2336313"/>
                <a:gd name="connsiteY13" fmla="*/ 1353961 h 2690949"/>
                <a:gd name="connsiteX14" fmla="*/ 1451360 w 2336313"/>
                <a:gd name="connsiteY14" fmla="*/ 388761 h 2690949"/>
                <a:gd name="connsiteX15" fmla="*/ 797310 w 2336313"/>
                <a:gd name="connsiteY15" fmla="*/ 236361 h 2690949"/>
                <a:gd name="connsiteX16" fmla="*/ 28960 w 2336313"/>
                <a:gd name="connsiteY16" fmla="*/ 26811 h 2690949"/>
                <a:gd name="connsiteX17" fmla="*/ 149610 w 2336313"/>
                <a:gd name="connsiteY17" fmla="*/ 7761 h 2690949"/>
                <a:gd name="connsiteX18" fmla="*/ 28960 w 2336313"/>
                <a:gd name="connsiteY18" fmla="*/ 1411 h 2690949"/>
                <a:gd name="connsiteX19" fmla="*/ 79760 w 2336313"/>
                <a:gd name="connsiteY19" fmla="*/ 14111 h 269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36313" h="2690949">
                  <a:moveTo>
                    <a:pt x="79760" y="14111"/>
                  </a:moveTo>
                  <a:lnTo>
                    <a:pt x="219460" y="7761"/>
                  </a:lnTo>
                  <a:lnTo>
                    <a:pt x="1775210" y="14111"/>
                  </a:lnTo>
                  <a:cubicBezTo>
                    <a:pt x="1982643" y="22578"/>
                    <a:pt x="1494752" y="27869"/>
                    <a:pt x="1464060" y="58561"/>
                  </a:cubicBezTo>
                  <a:cubicBezTo>
                    <a:pt x="1433368" y="89253"/>
                    <a:pt x="1447127" y="2469"/>
                    <a:pt x="1591060" y="198261"/>
                  </a:cubicBezTo>
                  <a:cubicBezTo>
                    <a:pt x="1734993" y="394053"/>
                    <a:pt x="2259927" y="1110544"/>
                    <a:pt x="2327660" y="1233311"/>
                  </a:cubicBezTo>
                  <a:cubicBezTo>
                    <a:pt x="2395393" y="1356078"/>
                    <a:pt x="1996402" y="914753"/>
                    <a:pt x="1997460" y="934861"/>
                  </a:cubicBezTo>
                  <a:cubicBezTo>
                    <a:pt x="1998518" y="954969"/>
                    <a:pt x="2311785" y="1242836"/>
                    <a:pt x="2334010" y="1353961"/>
                  </a:cubicBezTo>
                  <a:cubicBezTo>
                    <a:pt x="2356235" y="1465086"/>
                    <a:pt x="2212302" y="1380419"/>
                    <a:pt x="2130810" y="1601611"/>
                  </a:cubicBezTo>
                  <a:cubicBezTo>
                    <a:pt x="2049318" y="1822803"/>
                    <a:pt x="1875752" y="2595386"/>
                    <a:pt x="1845060" y="2681111"/>
                  </a:cubicBezTo>
                  <a:cubicBezTo>
                    <a:pt x="1814368" y="2766836"/>
                    <a:pt x="1928668" y="2268361"/>
                    <a:pt x="1946660" y="2115961"/>
                  </a:cubicBezTo>
                  <a:cubicBezTo>
                    <a:pt x="1964652" y="1963561"/>
                    <a:pt x="2029210" y="2046111"/>
                    <a:pt x="1953010" y="1766711"/>
                  </a:cubicBezTo>
                  <a:cubicBezTo>
                    <a:pt x="1876810" y="1487311"/>
                    <a:pt x="1441835" y="508353"/>
                    <a:pt x="1489460" y="439561"/>
                  </a:cubicBezTo>
                  <a:cubicBezTo>
                    <a:pt x="1537085" y="370769"/>
                    <a:pt x="2245110" y="1362428"/>
                    <a:pt x="2238760" y="1353961"/>
                  </a:cubicBezTo>
                  <a:cubicBezTo>
                    <a:pt x="2232410" y="1345494"/>
                    <a:pt x="1691602" y="575028"/>
                    <a:pt x="1451360" y="388761"/>
                  </a:cubicBezTo>
                  <a:cubicBezTo>
                    <a:pt x="1211118" y="202494"/>
                    <a:pt x="1034377" y="296686"/>
                    <a:pt x="797310" y="236361"/>
                  </a:cubicBezTo>
                  <a:cubicBezTo>
                    <a:pt x="560243" y="176036"/>
                    <a:pt x="136910" y="64911"/>
                    <a:pt x="28960" y="26811"/>
                  </a:cubicBezTo>
                  <a:cubicBezTo>
                    <a:pt x="-78990" y="-11289"/>
                    <a:pt x="149610" y="11994"/>
                    <a:pt x="149610" y="7761"/>
                  </a:cubicBezTo>
                  <a:cubicBezTo>
                    <a:pt x="149610" y="3528"/>
                    <a:pt x="44835" y="3528"/>
                    <a:pt x="28960" y="1411"/>
                  </a:cubicBezTo>
                  <a:cubicBezTo>
                    <a:pt x="13085" y="-706"/>
                    <a:pt x="33722" y="-2823"/>
                    <a:pt x="79760" y="1411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: 図形 287">
              <a:extLst>
                <a:ext uri="{FF2B5EF4-FFF2-40B4-BE49-F238E27FC236}">
                  <a16:creationId xmlns:a16="http://schemas.microsoft.com/office/drawing/2014/main" id="{E95898BA-D683-48CF-B3DB-725F483A4F83}"/>
                </a:ext>
              </a:extLst>
            </p:cNvPr>
            <p:cNvSpPr/>
            <p:nvPr/>
          </p:nvSpPr>
          <p:spPr>
            <a:xfrm>
              <a:off x="7620739" y="1315803"/>
              <a:ext cx="1938459" cy="3230797"/>
            </a:xfrm>
            <a:custGeom>
              <a:avLst/>
              <a:gdLst>
                <a:gd name="connsiteX0" fmla="*/ 62761 w 1938459"/>
                <a:gd name="connsiteY0" fmla="*/ 36747 h 3230797"/>
                <a:gd name="connsiteX1" fmla="*/ 138961 w 1938459"/>
                <a:gd name="connsiteY1" fmla="*/ 49447 h 3230797"/>
                <a:gd name="connsiteX2" fmla="*/ 1174011 w 1938459"/>
                <a:gd name="connsiteY2" fmla="*/ 405047 h 3230797"/>
                <a:gd name="connsiteX3" fmla="*/ 1637561 w 1938459"/>
                <a:gd name="connsiteY3" fmla="*/ 1376597 h 3230797"/>
                <a:gd name="connsiteX4" fmla="*/ 1434361 w 1938459"/>
                <a:gd name="connsiteY4" fmla="*/ 925747 h 3230797"/>
                <a:gd name="connsiteX5" fmla="*/ 1916961 w 1938459"/>
                <a:gd name="connsiteY5" fmla="*/ 2595797 h 3230797"/>
                <a:gd name="connsiteX6" fmla="*/ 1853461 w 1938459"/>
                <a:gd name="connsiteY6" fmla="*/ 2703747 h 3230797"/>
                <a:gd name="connsiteX7" fmla="*/ 1847111 w 1938459"/>
                <a:gd name="connsiteY7" fmla="*/ 3230797 h 3230797"/>
                <a:gd name="connsiteX8" fmla="*/ 1694711 w 1938459"/>
                <a:gd name="connsiteY8" fmla="*/ 2703747 h 3230797"/>
                <a:gd name="connsiteX9" fmla="*/ 1447061 w 1938459"/>
                <a:gd name="connsiteY9" fmla="*/ 1579797 h 3230797"/>
                <a:gd name="connsiteX10" fmla="*/ 1275611 w 1938459"/>
                <a:gd name="connsiteY10" fmla="*/ 893997 h 3230797"/>
                <a:gd name="connsiteX11" fmla="*/ 939061 w 1938459"/>
                <a:gd name="connsiteY11" fmla="*/ 671747 h 3230797"/>
                <a:gd name="connsiteX12" fmla="*/ 11961 w 1938459"/>
                <a:gd name="connsiteY12" fmla="*/ 360597 h 3230797"/>
                <a:gd name="connsiteX13" fmla="*/ 1332761 w 1938459"/>
                <a:gd name="connsiteY13" fmla="*/ 1071797 h 3230797"/>
                <a:gd name="connsiteX14" fmla="*/ 1707411 w 1938459"/>
                <a:gd name="connsiteY14" fmla="*/ 1522647 h 3230797"/>
                <a:gd name="connsiteX15" fmla="*/ 875561 w 1938459"/>
                <a:gd name="connsiteY15" fmla="*/ 690797 h 3230797"/>
                <a:gd name="connsiteX16" fmla="*/ 627911 w 1938459"/>
                <a:gd name="connsiteY16" fmla="*/ 366947 h 3230797"/>
                <a:gd name="connsiteX17" fmla="*/ 62761 w 1938459"/>
                <a:gd name="connsiteY17" fmla="*/ 36747 h 323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8459" h="3230797">
                  <a:moveTo>
                    <a:pt x="62761" y="36747"/>
                  </a:moveTo>
                  <a:cubicBezTo>
                    <a:pt x="-18731" y="-16170"/>
                    <a:pt x="-46247" y="-11936"/>
                    <a:pt x="138961" y="49447"/>
                  </a:cubicBezTo>
                  <a:cubicBezTo>
                    <a:pt x="324169" y="110830"/>
                    <a:pt x="924244" y="183855"/>
                    <a:pt x="1174011" y="405047"/>
                  </a:cubicBezTo>
                  <a:cubicBezTo>
                    <a:pt x="1423778" y="626239"/>
                    <a:pt x="1594169" y="1289814"/>
                    <a:pt x="1637561" y="1376597"/>
                  </a:cubicBezTo>
                  <a:cubicBezTo>
                    <a:pt x="1680953" y="1463380"/>
                    <a:pt x="1387794" y="722547"/>
                    <a:pt x="1434361" y="925747"/>
                  </a:cubicBezTo>
                  <a:cubicBezTo>
                    <a:pt x="1480928" y="1128947"/>
                    <a:pt x="1847111" y="2299464"/>
                    <a:pt x="1916961" y="2595797"/>
                  </a:cubicBezTo>
                  <a:cubicBezTo>
                    <a:pt x="1986811" y="2892130"/>
                    <a:pt x="1865103" y="2597914"/>
                    <a:pt x="1853461" y="2703747"/>
                  </a:cubicBezTo>
                  <a:cubicBezTo>
                    <a:pt x="1841819" y="2809580"/>
                    <a:pt x="1873569" y="3230797"/>
                    <a:pt x="1847111" y="3230797"/>
                  </a:cubicBezTo>
                  <a:cubicBezTo>
                    <a:pt x="1820653" y="3230797"/>
                    <a:pt x="1761386" y="2978914"/>
                    <a:pt x="1694711" y="2703747"/>
                  </a:cubicBezTo>
                  <a:cubicBezTo>
                    <a:pt x="1628036" y="2428580"/>
                    <a:pt x="1516911" y="1881422"/>
                    <a:pt x="1447061" y="1579797"/>
                  </a:cubicBezTo>
                  <a:cubicBezTo>
                    <a:pt x="1377211" y="1278172"/>
                    <a:pt x="1360278" y="1045339"/>
                    <a:pt x="1275611" y="893997"/>
                  </a:cubicBezTo>
                  <a:cubicBezTo>
                    <a:pt x="1190944" y="742655"/>
                    <a:pt x="1149669" y="760647"/>
                    <a:pt x="939061" y="671747"/>
                  </a:cubicBezTo>
                  <a:cubicBezTo>
                    <a:pt x="728453" y="582847"/>
                    <a:pt x="-53656" y="293922"/>
                    <a:pt x="11961" y="360597"/>
                  </a:cubicBezTo>
                  <a:cubicBezTo>
                    <a:pt x="77578" y="427272"/>
                    <a:pt x="1050186" y="878122"/>
                    <a:pt x="1332761" y="1071797"/>
                  </a:cubicBezTo>
                  <a:cubicBezTo>
                    <a:pt x="1615336" y="1265472"/>
                    <a:pt x="1783611" y="1586147"/>
                    <a:pt x="1707411" y="1522647"/>
                  </a:cubicBezTo>
                  <a:cubicBezTo>
                    <a:pt x="1631211" y="1459147"/>
                    <a:pt x="1055478" y="883414"/>
                    <a:pt x="875561" y="690797"/>
                  </a:cubicBezTo>
                  <a:cubicBezTo>
                    <a:pt x="695644" y="498180"/>
                    <a:pt x="766553" y="481247"/>
                    <a:pt x="627911" y="366947"/>
                  </a:cubicBezTo>
                  <a:cubicBezTo>
                    <a:pt x="489269" y="252647"/>
                    <a:pt x="144253" y="89664"/>
                    <a:pt x="62761" y="36747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: 図形 288">
              <a:extLst>
                <a:ext uri="{FF2B5EF4-FFF2-40B4-BE49-F238E27FC236}">
                  <a16:creationId xmlns:a16="http://schemas.microsoft.com/office/drawing/2014/main" id="{DFA64EB4-F48A-406A-9141-F72749CA1CA3}"/>
                </a:ext>
              </a:extLst>
            </p:cNvPr>
            <p:cNvSpPr/>
            <p:nvPr/>
          </p:nvSpPr>
          <p:spPr>
            <a:xfrm>
              <a:off x="7629111" y="1508432"/>
              <a:ext cx="1645586" cy="3238662"/>
            </a:xfrm>
            <a:custGeom>
              <a:avLst/>
              <a:gdLst>
                <a:gd name="connsiteX0" fmla="*/ 79789 w 1645586"/>
                <a:gd name="connsiteY0" fmla="*/ 53668 h 3238662"/>
                <a:gd name="connsiteX1" fmla="*/ 130589 w 1645586"/>
                <a:gd name="connsiteY1" fmla="*/ 53668 h 3238662"/>
                <a:gd name="connsiteX2" fmla="*/ 1006889 w 1645586"/>
                <a:gd name="connsiteY2" fmla="*/ 364818 h 3238662"/>
                <a:gd name="connsiteX3" fmla="*/ 1578389 w 1645586"/>
                <a:gd name="connsiteY3" fmla="*/ 1031568 h 3238662"/>
                <a:gd name="connsiteX4" fmla="*/ 1438689 w 1645586"/>
                <a:gd name="connsiteY4" fmla="*/ 885518 h 3238662"/>
                <a:gd name="connsiteX5" fmla="*/ 1616489 w 1645586"/>
                <a:gd name="connsiteY5" fmla="*/ 1368118 h 3238662"/>
                <a:gd name="connsiteX6" fmla="*/ 1641889 w 1645586"/>
                <a:gd name="connsiteY6" fmla="*/ 2377768 h 3238662"/>
                <a:gd name="connsiteX7" fmla="*/ 1616489 w 1645586"/>
                <a:gd name="connsiteY7" fmla="*/ 2600018 h 3238662"/>
                <a:gd name="connsiteX8" fmla="*/ 1381539 w 1645586"/>
                <a:gd name="connsiteY8" fmla="*/ 1349068 h 3238662"/>
                <a:gd name="connsiteX9" fmla="*/ 1489489 w 1645586"/>
                <a:gd name="connsiteY9" fmla="*/ 2117418 h 3238662"/>
                <a:gd name="connsiteX10" fmla="*/ 1425989 w 1645586"/>
                <a:gd name="connsiteY10" fmla="*/ 3235018 h 3238662"/>
                <a:gd name="connsiteX11" fmla="*/ 1610139 w 1645586"/>
                <a:gd name="connsiteY11" fmla="*/ 2453968 h 3238662"/>
                <a:gd name="connsiteX12" fmla="*/ 1381539 w 1645586"/>
                <a:gd name="connsiteY12" fmla="*/ 1850718 h 3238662"/>
                <a:gd name="connsiteX13" fmla="*/ 1089439 w 1645586"/>
                <a:gd name="connsiteY13" fmla="*/ 822018 h 3238662"/>
                <a:gd name="connsiteX14" fmla="*/ 1273589 w 1645586"/>
                <a:gd name="connsiteY14" fmla="*/ 1190318 h 3238662"/>
                <a:gd name="connsiteX15" fmla="*/ 860839 w 1645586"/>
                <a:gd name="connsiteY15" fmla="*/ 587068 h 3238662"/>
                <a:gd name="connsiteX16" fmla="*/ 79789 w 1645586"/>
                <a:gd name="connsiteY16" fmla="*/ 53668 h 3238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45586" h="3238662">
                  <a:moveTo>
                    <a:pt x="79789" y="53668"/>
                  </a:moveTo>
                  <a:cubicBezTo>
                    <a:pt x="-41919" y="-35232"/>
                    <a:pt x="-23928" y="1810"/>
                    <a:pt x="130589" y="53668"/>
                  </a:cubicBezTo>
                  <a:cubicBezTo>
                    <a:pt x="285106" y="105526"/>
                    <a:pt x="765589" y="201835"/>
                    <a:pt x="1006889" y="364818"/>
                  </a:cubicBezTo>
                  <a:cubicBezTo>
                    <a:pt x="1248189" y="527801"/>
                    <a:pt x="1506422" y="944785"/>
                    <a:pt x="1578389" y="1031568"/>
                  </a:cubicBezTo>
                  <a:cubicBezTo>
                    <a:pt x="1650356" y="1118351"/>
                    <a:pt x="1432339" y="829426"/>
                    <a:pt x="1438689" y="885518"/>
                  </a:cubicBezTo>
                  <a:cubicBezTo>
                    <a:pt x="1445039" y="941610"/>
                    <a:pt x="1582622" y="1119410"/>
                    <a:pt x="1616489" y="1368118"/>
                  </a:cubicBezTo>
                  <a:cubicBezTo>
                    <a:pt x="1650356" y="1616826"/>
                    <a:pt x="1641889" y="2172451"/>
                    <a:pt x="1641889" y="2377768"/>
                  </a:cubicBezTo>
                  <a:cubicBezTo>
                    <a:pt x="1641889" y="2583085"/>
                    <a:pt x="1659881" y="2771468"/>
                    <a:pt x="1616489" y="2600018"/>
                  </a:cubicBezTo>
                  <a:cubicBezTo>
                    <a:pt x="1573097" y="2428568"/>
                    <a:pt x="1402706" y="1429501"/>
                    <a:pt x="1381539" y="1349068"/>
                  </a:cubicBezTo>
                  <a:cubicBezTo>
                    <a:pt x="1360372" y="1268635"/>
                    <a:pt x="1482081" y="1803093"/>
                    <a:pt x="1489489" y="2117418"/>
                  </a:cubicBezTo>
                  <a:cubicBezTo>
                    <a:pt x="1496897" y="2431743"/>
                    <a:pt x="1405881" y="3178926"/>
                    <a:pt x="1425989" y="3235018"/>
                  </a:cubicBezTo>
                  <a:cubicBezTo>
                    <a:pt x="1446097" y="3291110"/>
                    <a:pt x="1617547" y="2684685"/>
                    <a:pt x="1610139" y="2453968"/>
                  </a:cubicBezTo>
                  <a:cubicBezTo>
                    <a:pt x="1602731" y="2223251"/>
                    <a:pt x="1468322" y="2122710"/>
                    <a:pt x="1381539" y="1850718"/>
                  </a:cubicBezTo>
                  <a:cubicBezTo>
                    <a:pt x="1294756" y="1578726"/>
                    <a:pt x="1107431" y="932084"/>
                    <a:pt x="1089439" y="822018"/>
                  </a:cubicBezTo>
                  <a:cubicBezTo>
                    <a:pt x="1071447" y="711952"/>
                    <a:pt x="1311689" y="1229476"/>
                    <a:pt x="1273589" y="1190318"/>
                  </a:cubicBezTo>
                  <a:cubicBezTo>
                    <a:pt x="1235489" y="1151160"/>
                    <a:pt x="1064039" y="780743"/>
                    <a:pt x="860839" y="587068"/>
                  </a:cubicBezTo>
                  <a:cubicBezTo>
                    <a:pt x="657639" y="393393"/>
                    <a:pt x="201497" y="142568"/>
                    <a:pt x="79789" y="53668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: 図形 289">
              <a:extLst>
                <a:ext uri="{FF2B5EF4-FFF2-40B4-BE49-F238E27FC236}">
                  <a16:creationId xmlns:a16="http://schemas.microsoft.com/office/drawing/2014/main" id="{49829E1C-01D7-4028-99B7-B074CE0D04E6}"/>
                </a:ext>
              </a:extLst>
            </p:cNvPr>
            <p:cNvSpPr/>
            <p:nvPr/>
          </p:nvSpPr>
          <p:spPr>
            <a:xfrm>
              <a:off x="8014592" y="1632479"/>
              <a:ext cx="1057015" cy="3884981"/>
            </a:xfrm>
            <a:custGeom>
              <a:avLst/>
              <a:gdLst>
                <a:gd name="connsiteX0" fmla="*/ 380108 w 1057015"/>
                <a:gd name="connsiteY0" fmla="*/ 304271 h 3884981"/>
                <a:gd name="connsiteX1" fmla="*/ 411858 w 1057015"/>
                <a:gd name="connsiteY1" fmla="*/ 374121 h 3884981"/>
                <a:gd name="connsiteX2" fmla="*/ 983358 w 1057015"/>
                <a:gd name="connsiteY2" fmla="*/ 1910821 h 3884981"/>
                <a:gd name="connsiteX3" fmla="*/ 735708 w 1057015"/>
                <a:gd name="connsiteY3" fmla="*/ 818621 h 3884981"/>
                <a:gd name="connsiteX4" fmla="*/ 1040508 w 1057015"/>
                <a:gd name="connsiteY4" fmla="*/ 1739371 h 3884981"/>
                <a:gd name="connsiteX5" fmla="*/ 983358 w 1057015"/>
                <a:gd name="connsiteY5" fmla="*/ 3034771 h 3884981"/>
                <a:gd name="connsiteX6" fmla="*/ 1053208 w 1057015"/>
                <a:gd name="connsiteY6" fmla="*/ 1872721 h 3884981"/>
                <a:gd name="connsiteX7" fmla="*/ 843658 w 1057015"/>
                <a:gd name="connsiteY7" fmla="*/ 3815821 h 3884981"/>
                <a:gd name="connsiteX8" fmla="*/ 964308 w 1057015"/>
                <a:gd name="connsiteY8" fmla="*/ 3460221 h 3884981"/>
                <a:gd name="connsiteX9" fmla="*/ 919858 w 1057015"/>
                <a:gd name="connsiteY9" fmla="*/ 3555471 h 3884981"/>
                <a:gd name="connsiteX10" fmla="*/ 907158 w 1057015"/>
                <a:gd name="connsiteY10" fmla="*/ 2685521 h 3884981"/>
                <a:gd name="connsiteX11" fmla="*/ 742058 w 1057015"/>
                <a:gd name="connsiteY11" fmla="*/ 1625071 h 3884981"/>
                <a:gd name="connsiteX12" fmla="*/ 513458 w 1057015"/>
                <a:gd name="connsiteY12" fmla="*/ 977371 h 3884981"/>
                <a:gd name="connsiteX13" fmla="*/ 5458 w 1057015"/>
                <a:gd name="connsiteY13" fmla="*/ 5821 h 3884981"/>
                <a:gd name="connsiteX14" fmla="*/ 265808 w 1057015"/>
                <a:gd name="connsiteY14" fmla="*/ 685271 h 3884981"/>
                <a:gd name="connsiteX15" fmla="*/ 596008 w 1057015"/>
                <a:gd name="connsiteY15" fmla="*/ 2818871 h 3884981"/>
                <a:gd name="connsiteX16" fmla="*/ 411858 w 1057015"/>
                <a:gd name="connsiteY16" fmla="*/ 1961621 h 3884981"/>
                <a:gd name="connsiteX17" fmla="*/ 291208 w 1057015"/>
                <a:gd name="connsiteY17" fmla="*/ 634471 h 3884981"/>
                <a:gd name="connsiteX18" fmla="*/ 380108 w 1057015"/>
                <a:gd name="connsiteY18" fmla="*/ 304271 h 388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57015" h="3884981">
                  <a:moveTo>
                    <a:pt x="380108" y="304271"/>
                  </a:moveTo>
                  <a:cubicBezTo>
                    <a:pt x="400216" y="260879"/>
                    <a:pt x="311316" y="106363"/>
                    <a:pt x="411858" y="374121"/>
                  </a:cubicBezTo>
                  <a:cubicBezTo>
                    <a:pt x="512400" y="641879"/>
                    <a:pt x="929383" y="1836738"/>
                    <a:pt x="983358" y="1910821"/>
                  </a:cubicBezTo>
                  <a:cubicBezTo>
                    <a:pt x="1037333" y="1984904"/>
                    <a:pt x="726183" y="847196"/>
                    <a:pt x="735708" y="818621"/>
                  </a:cubicBezTo>
                  <a:cubicBezTo>
                    <a:pt x="745233" y="790046"/>
                    <a:pt x="999233" y="1370013"/>
                    <a:pt x="1040508" y="1739371"/>
                  </a:cubicBezTo>
                  <a:cubicBezTo>
                    <a:pt x="1081783" y="2108729"/>
                    <a:pt x="981241" y="3012546"/>
                    <a:pt x="983358" y="3034771"/>
                  </a:cubicBezTo>
                  <a:cubicBezTo>
                    <a:pt x="985475" y="3056996"/>
                    <a:pt x="1076491" y="1742546"/>
                    <a:pt x="1053208" y="1872721"/>
                  </a:cubicBezTo>
                  <a:cubicBezTo>
                    <a:pt x="1029925" y="2002896"/>
                    <a:pt x="858475" y="3551238"/>
                    <a:pt x="843658" y="3815821"/>
                  </a:cubicBezTo>
                  <a:cubicBezTo>
                    <a:pt x="828841" y="4080404"/>
                    <a:pt x="951608" y="3503613"/>
                    <a:pt x="964308" y="3460221"/>
                  </a:cubicBezTo>
                  <a:cubicBezTo>
                    <a:pt x="977008" y="3416829"/>
                    <a:pt x="929383" y="3684588"/>
                    <a:pt x="919858" y="3555471"/>
                  </a:cubicBezTo>
                  <a:cubicBezTo>
                    <a:pt x="910333" y="3426354"/>
                    <a:pt x="936791" y="3007254"/>
                    <a:pt x="907158" y="2685521"/>
                  </a:cubicBezTo>
                  <a:cubicBezTo>
                    <a:pt x="877525" y="2363788"/>
                    <a:pt x="807675" y="1909763"/>
                    <a:pt x="742058" y="1625071"/>
                  </a:cubicBezTo>
                  <a:cubicBezTo>
                    <a:pt x="676441" y="1340379"/>
                    <a:pt x="636225" y="1247246"/>
                    <a:pt x="513458" y="977371"/>
                  </a:cubicBezTo>
                  <a:cubicBezTo>
                    <a:pt x="390691" y="707496"/>
                    <a:pt x="46733" y="54504"/>
                    <a:pt x="5458" y="5821"/>
                  </a:cubicBezTo>
                  <a:cubicBezTo>
                    <a:pt x="-35817" y="-42862"/>
                    <a:pt x="167383" y="216429"/>
                    <a:pt x="265808" y="685271"/>
                  </a:cubicBezTo>
                  <a:cubicBezTo>
                    <a:pt x="364233" y="1154113"/>
                    <a:pt x="571666" y="2606146"/>
                    <a:pt x="596008" y="2818871"/>
                  </a:cubicBezTo>
                  <a:cubicBezTo>
                    <a:pt x="620350" y="3031596"/>
                    <a:pt x="462658" y="2325688"/>
                    <a:pt x="411858" y="1961621"/>
                  </a:cubicBezTo>
                  <a:cubicBezTo>
                    <a:pt x="361058" y="1597554"/>
                    <a:pt x="297558" y="917046"/>
                    <a:pt x="291208" y="634471"/>
                  </a:cubicBezTo>
                  <a:cubicBezTo>
                    <a:pt x="284858" y="351896"/>
                    <a:pt x="360000" y="347663"/>
                    <a:pt x="380108" y="30427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: 図形 290">
              <a:extLst>
                <a:ext uri="{FF2B5EF4-FFF2-40B4-BE49-F238E27FC236}">
                  <a16:creationId xmlns:a16="http://schemas.microsoft.com/office/drawing/2014/main" id="{0642FABB-7154-430F-821E-188BF80FC359}"/>
                </a:ext>
              </a:extLst>
            </p:cNvPr>
            <p:cNvSpPr/>
            <p:nvPr/>
          </p:nvSpPr>
          <p:spPr>
            <a:xfrm>
              <a:off x="8313831" y="1853906"/>
              <a:ext cx="621679" cy="3072735"/>
            </a:xfrm>
            <a:custGeom>
              <a:avLst/>
              <a:gdLst>
                <a:gd name="connsiteX0" fmla="*/ 4669 w 621679"/>
                <a:gd name="connsiteY0" fmla="*/ 63794 h 3072735"/>
                <a:gd name="connsiteX1" fmla="*/ 112619 w 621679"/>
                <a:gd name="connsiteY1" fmla="*/ 152694 h 3072735"/>
                <a:gd name="connsiteX2" fmla="*/ 563469 w 621679"/>
                <a:gd name="connsiteY2" fmla="*/ 1321094 h 3072735"/>
                <a:gd name="connsiteX3" fmla="*/ 601569 w 621679"/>
                <a:gd name="connsiteY3" fmla="*/ 2940344 h 3072735"/>
                <a:gd name="connsiteX4" fmla="*/ 430119 w 621679"/>
                <a:gd name="connsiteY4" fmla="*/ 1943394 h 3072735"/>
                <a:gd name="connsiteX5" fmla="*/ 366619 w 621679"/>
                <a:gd name="connsiteY5" fmla="*/ 3067344 h 3072735"/>
                <a:gd name="connsiteX6" fmla="*/ 80869 w 621679"/>
                <a:gd name="connsiteY6" fmla="*/ 1371894 h 3072735"/>
                <a:gd name="connsiteX7" fmla="*/ 23719 w 621679"/>
                <a:gd name="connsiteY7" fmla="*/ 616244 h 3072735"/>
                <a:gd name="connsiteX8" fmla="*/ 4669 w 621679"/>
                <a:gd name="connsiteY8" fmla="*/ 63794 h 30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1679" h="3072735">
                  <a:moveTo>
                    <a:pt x="4669" y="63794"/>
                  </a:moveTo>
                  <a:cubicBezTo>
                    <a:pt x="19486" y="-13464"/>
                    <a:pt x="19486" y="-56856"/>
                    <a:pt x="112619" y="152694"/>
                  </a:cubicBezTo>
                  <a:cubicBezTo>
                    <a:pt x="205752" y="362244"/>
                    <a:pt x="481977" y="856486"/>
                    <a:pt x="563469" y="1321094"/>
                  </a:cubicBezTo>
                  <a:cubicBezTo>
                    <a:pt x="644961" y="1785702"/>
                    <a:pt x="623794" y="2836627"/>
                    <a:pt x="601569" y="2940344"/>
                  </a:cubicBezTo>
                  <a:cubicBezTo>
                    <a:pt x="579344" y="3044061"/>
                    <a:pt x="469277" y="1922227"/>
                    <a:pt x="430119" y="1943394"/>
                  </a:cubicBezTo>
                  <a:cubicBezTo>
                    <a:pt x="390961" y="1964561"/>
                    <a:pt x="424827" y="3162594"/>
                    <a:pt x="366619" y="3067344"/>
                  </a:cubicBezTo>
                  <a:cubicBezTo>
                    <a:pt x="308411" y="2972094"/>
                    <a:pt x="138019" y="1780411"/>
                    <a:pt x="80869" y="1371894"/>
                  </a:cubicBezTo>
                  <a:cubicBezTo>
                    <a:pt x="23719" y="963377"/>
                    <a:pt x="33244" y="835319"/>
                    <a:pt x="23719" y="616244"/>
                  </a:cubicBezTo>
                  <a:cubicBezTo>
                    <a:pt x="14194" y="397169"/>
                    <a:pt x="-10148" y="141052"/>
                    <a:pt x="4669" y="63794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: 図形 291">
              <a:extLst>
                <a:ext uri="{FF2B5EF4-FFF2-40B4-BE49-F238E27FC236}">
                  <a16:creationId xmlns:a16="http://schemas.microsoft.com/office/drawing/2014/main" id="{F1CF55FA-EDAB-4B80-84AB-11C6FAA098D1}"/>
                </a:ext>
              </a:extLst>
            </p:cNvPr>
            <p:cNvSpPr/>
            <p:nvPr/>
          </p:nvSpPr>
          <p:spPr>
            <a:xfrm>
              <a:off x="7259408" y="1769506"/>
              <a:ext cx="656413" cy="2812663"/>
            </a:xfrm>
            <a:custGeom>
              <a:avLst/>
              <a:gdLst>
                <a:gd name="connsiteX0" fmla="*/ 523152 w 656413"/>
                <a:gd name="connsiteY0" fmla="*/ 13574 h 2812663"/>
                <a:gd name="connsiteX1" fmla="*/ 4992 w 656413"/>
                <a:gd name="connsiteY1" fmla="*/ 785734 h 2812663"/>
                <a:gd name="connsiteX2" fmla="*/ 253912 w 656413"/>
                <a:gd name="connsiteY2" fmla="*/ 1913494 h 2812663"/>
                <a:gd name="connsiteX3" fmla="*/ 137072 w 656413"/>
                <a:gd name="connsiteY3" fmla="*/ 1207374 h 2812663"/>
                <a:gd name="connsiteX4" fmla="*/ 533312 w 656413"/>
                <a:gd name="connsiteY4" fmla="*/ 2812654 h 2812663"/>
                <a:gd name="connsiteX5" fmla="*/ 248832 w 656413"/>
                <a:gd name="connsiteY5" fmla="*/ 1181974 h 2812663"/>
                <a:gd name="connsiteX6" fmla="*/ 655232 w 656413"/>
                <a:gd name="connsiteY6" fmla="*/ 2670414 h 2812663"/>
                <a:gd name="connsiteX7" fmla="*/ 380912 w 656413"/>
                <a:gd name="connsiteY7" fmla="*/ 933054 h 2812663"/>
                <a:gd name="connsiteX8" fmla="*/ 634912 w 656413"/>
                <a:gd name="connsiteY8" fmla="*/ 282814 h 2812663"/>
                <a:gd name="connsiteX9" fmla="*/ 223432 w 656413"/>
                <a:gd name="connsiteY9" fmla="*/ 709534 h 2812663"/>
                <a:gd name="connsiteX10" fmla="*/ 446952 w 656413"/>
                <a:gd name="connsiteY10" fmla="*/ 323454 h 2812663"/>
                <a:gd name="connsiteX11" fmla="*/ 523152 w 656413"/>
                <a:gd name="connsiteY11" fmla="*/ 13574 h 281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6413" h="2812663">
                  <a:moveTo>
                    <a:pt x="523152" y="13574"/>
                  </a:moveTo>
                  <a:cubicBezTo>
                    <a:pt x="449492" y="90621"/>
                    <a:pt x="49865" y="469081"/>
                    <a:pt x="4992" y="785734"/>
                  </a:cubicBezTo>
                  <a:cubicBezTo>
                    <a:pt x="-39881" y="1102387"/>
                    <a:pt x="231899" y="1843221"/>
                    <a:pt x="253912" y="1913494"/>
                  </a:cubicBezTo>
                  <a:cubicBezTo>
                    <a:pt x="275925" y="1983767"/>
                    <a:pt x="90505" y="1057514"/>
                    <a:pt x="137072" y="1207374"/>
                  </a:cubicBezTo>
                  <a:cubicBezTo>
                    <a:pt x="183639" y="1357234"/>
                    <a:pt x="514685" y="2816887"/>
                    <a:pt x="533312" y="2812654"/>
                  </a:cubicBezTo>
                  <a:cubicBezTo>
                    <a:pt x="551939" y="2808421"/>
                    <a:pt x="228512" y="1205681"/>
                    <a:pt x="248832" y="1181974"/>
                  </a:cubicBezTo>
                  <a:cubicBezTo>
                    <a:pt x="269152" y="1158267"/>
                    <a:pt x="633219" y="2711901"/>
                    <a:pt x="655232" y="2670414"/>
                  </a:cubicBezTo>
                  <a:cubicBezTo>
                    <a:pt x="677245" y="2628927"/>
                    <a:pt x="384299" y="1330987"/>
                    <a:pt x="380912" y="933054"/>
                  </a:cubicBezTo>
                  <a:cubicBezTo>
                    <a:pt x="377525" y="535121"/>
                    <a:pt x="661159" y="320067"/>
                    <a:pt x="634912" y="282814"/>
                  </a:cubicBezTo>
                  <a:cubicBezTo>
                    <a:pt x="608665" y="245561"/>
                    <a:pt x="254759" y="702761"/>
                    <a:pt x="223432" y="709534"/>
                  </a:cubicBezTo>
                  <a:cubicBezTo>
                    <a:pt x="192105" y="716307"/>
                    <a:pt x="391072" y="439447"/>
                    <a:pt x="446952" y="323454"/>
                  </a:cubicBezTo>
                  <a:cubicBezTo>
                    <a:pt x="502832" y="207461"/>
                    <a:pt x="596812" y="-63473"/>
                    <a:pt x="523152" y="13574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FA815705-BF29-4E35-8C57-1F0F8D6CD369}"/>
                </a:ext>
              </a:extLst>
            </p:cNvPr>
            <p:cNvSpPr/>
            <p:nvPr/>
          </p:nvSpPr>
          <p:spPr>
            <a:xfrm>
              <a:off x="7848917" y="1899541"/>
              <a:ext cx="795973" cy="2655792"/>
            </a:xfrm>
            <a:custGeom>
              <a:avLst/>
              <a:gdLst>
                <a:gd name="connsiteX0" fmla="*/ 60643 w 795973"/>
                <a:gd name="connsiteY0" fmla="*/ 10539 h 2655792"/>
                <a:gd name="connsiteX1" fmla="*/ 599123 w 795973"/>
                <a:gd name="connsiteY1" fmla="*/ 1087499 h 2655792"/>
                <a:gd name="connsiteX2" fmla="*/ 436563 w 795973"/>
                <a:gd name="connsiteY2" fmla="*/ 711579 h 2655792"/>
                <a:gd name="connsiteX3" fmla="*/ 756603 w 795973"/>
                <a:gd name="connsiteY3" fmla="*/ 2474339 h 2655792"/>
                <a:gd name="connsiteX4" fmla="*/ 761683 w 795973"/>
                <a:gd name="connsiteY4" fmla="*/ 2413379 h 2655792"/>
                <a:gd name="connsiteX5" fmla="*/ 492443 w 795973"/>
                <a:gd name="connsiteY5" fmla="*/ 1620899 h 2655792"/>
                <a:gd name="connsiteX6" fmla="*/ 497523 w 795973"/>
                <a:gd name="connsiteY6" fmla="*/ 2652139 h 2655792"/>
                <a:gd name="connsiteX7" fmla="*/ 461963 w 795973"/>
                <a:gd name="connsiteY7" fmla="*/ 1935859 h 2655792"/>
                <a:gd name="connsiteX8" fmla="*/ 380683 w 795973"/>
                <a:gd name="connsiteY8" fmla="*/ 1199259 h 2655792"/>
                <a:gd name="connsiteX9" fmla="*/ 14923 w 795973"/>
                <a:gd name="connsiteY9" fmla="*/ 391539 h 2655792"/>
                <a:gd name="connsiteX10" fmla="*/ 91123 w 795973"/>
                <a:gd name="connsiteY10" fmla="*/ 848739 h 2655792"/>
                <a:gd name="connsiteX11" fmla="*/ 172403 w 795973"/>
                <a:gd name="connsiteY11" fmla="*/ 2321939 h 2655792"/>
                <a:gd name="connsiteX12" fmla="*/ 147003 w 795973"/>
                <a:gd name="connsiteY12" fmla="*/ 2164459 h 2655792"/>
                <a:gd name="connsiteX13" fmla="*/ 25083 w 795973"/>
                <a:gd name="connsiteY13" fmla="*/ 1285619 h 2655792"/>
                <a:gd name="connsiteX14" fmla="*/ 9843 w 795973"/>
                <a:gd name="connsiteY14" fmla="*/ 579499 h 2655792"/>
                <a:gd name="connsiteX15" fmla="*/ 60643 w 795973"/>
                <a:gd name="connsiteY15" fmla="*/ 10539 h 2655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95973" h="2655792">
                  <a:moveTo>
                    <a:pt x="60643" y="10539"/>
                  </a:moveTo>
                  <a:cubicBezTo>
                    <a:pt x="158856" y="95206"/>
                    <a:pt x="536470" y="970659"/>
                    <a:pt x="599123" y="1087499"/>
                  </a:cubicBezTo>
                  <a:cubicBezTo>
                    <a:pt x="661776" y="1204339"/>
                    <a:pt x="410316" y="480439"/>
                    <a:pt x="436563" y="711579"/>
                  </a:cubicBezTo>
                  <a:cubicBezTo>
                    <a:pt x="462810" y="942719"/>
                    <a:pt x="702416" y="2190706"/>
                    <a:pt x="756603" y="2474339"/>
                  </a:cubicBezTo>
                  <a:cubicBezTo>
                    <a:pt x="810790" y="2757972"/>
                    <a:pt x="805710" y="2555619"/>
                    <a:pt x="761683" y="2413379"/>
                  </a:cubicBezTo>
                  <a:cubicBezTo>
                    <a:pt x="717656" y="2271139"/>
                    <a:pt x="536470" y="1581106"/>
                    <a:pt x="492443" y="1620899"/>
                  </a:cubicBezTo>
                  <a:cubicBezTo>
                    <a:pt x="448416" y="1660692"/>
                    <a:pt x="502603" y="2599646"/>
                    <a:pt x="497523" y="2652139"/>
                  </a:cubicBezTo>
                  <a:cubicBezTo>
                    <a:pt x="492443" y="2704632"/>
                    <a:pt x="481436" y="2178006"/>
                    <a:pt x="461963" y="1935859"/>
                  </a:cubicBezTo>
                  <a:cubicBezTo>
                    <a:pt x="442490" y="1693712"/>
                    <a:pt x="455190" y="1456646"/>
                    <a:pt x="380683" y="1199259"/>
                  </a:cubicBezTo>
                  <a:cubicBezTo>
                    <a:pt x="306176" y="941872"/>
                    <a:pt x="63183" y="449959"/>
                    <a:pt x="14923" y="391539"/>
                  </a:cubicBezTo>
                  <a:cubicBezTo>
                    <a:pt x="-33337" y="333119"/>
                    <a:pt x="64876" y="527006"/>
                    <a:pt x="91123" y="848739"/>
                  </a:cubicBezTo>
                  <a:cubicBezTo>
                    <a:pt x="117370" y="1170472"/>
                    <a:pt x="163090" y="2102652"/>
                    <a:pt x="172403" y="2321939"/>
                  </a:cubicBezTo>
                  <a:cubicBezTo>
                    <a:pt x="181716" y="2541226"/>
                    <a:pt x="171556" y="2337179"/>
                    <a:pt x="147003" y="2164459"/>
                  </a:cubicBezTo>
                  <a:cubicBezTo>
                    <a:pt x="122450" y="1991739"/>
                    <a:pt x="47943" y="1549779"/>
                    <a:pt x="25083" y="1285619"/>
                  </a:cubicBezTo>
                  <a:cubicBezTo>
                    <a:pt x="2223" y="1021459"/>
                    <a:pt x="5610" y="786086"/>
                    <a:pt x="9843" y="579499"/>
                  </a:cubicBezTo>
                  <a:cubicBezTo>
                    <a:pt x="14076" y="372912"/>
                    <a:pt x="-37570" y="-74128"/>
                    <a:pt x="60643" y="1053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CE6A463F-3BBE-43CA-BF6A-1DB8887A7ADB}"/>
                </a:ext>
              </a:extLst>
            </p:cNvPr>
            <p:cNvSpPr/>
            <p:nvPr/>
          </p:nvSpPr>
          <p:spPr>
            <a:xfrm>
              <a:off x="7520138" y="1896754"/>
              <a:ext cx="724871" cy="3256466"/>
            </a:xfrm>
            <a:custGeom>
              <a:avLst/>
              <a:gdLst>
                <a:gd name="connsiteX0" fmla="*/ 474512 w 724871"/>
                <a:gd name="connsiteY0" fmla="*/ 71746 h 3256466"/>
                <a:gd name="connsiteX1" fmla="*/ 442762 w 724871"/>
                <a:gd name="connsiteY1" fmla="*/ 135246 h 3256466"/>
                <a:gd name="connsiteX2" fmla="*/ 226862 w 724871"/>
                <a:gd name="connsiteY2" fmla="*/ 973446 h 3256466"/>
                <a:gd name="connsiteX3" fmla="*/ 607862 w 724871"/>
                <a:gd name="connsiteY3" fmla="*/ 2592696 h 3256466"/>
                <a:gd name="connsiteX4" fmla="*/ 430062 w 724871"/>
                <a:gd name="connsiteY4" fmla="*/ 1532246 h 3256466"/>
                <a:gd name="connsiteX5" fmla="*/ 722162 w 724871"/>
                <a:gd name="connsiteY5" fmla="*/ 3208646 h 3256466"/>
                <a:gd name="connsiteX6" fmla="*/ 550712 w 724871"/>
                <a:gd name="connsiteY6" fmla="*/ 2681596 h 3256466"/>
                <a:gd name="connsiteX7" fmla="*/ 144312 w 724871"/>
                <a:gd name="connsiteY7" fmla="*/ 1456046 h 3256466"/>
                <a:gd name="connsiteX8" fmla="*/ 17312 w 724871"/>
                <a:gd name="connsiteY8" fmla="*/ 840096 h 3256466"/>
                <a:gd name="connsiteX9" fmla="*/ 474512 w 724871"/>
                <a:gd name="connsiteY9" fmla="*/ 71746 h 325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4871" h="3256466">
                  <a:moveTo>
                    <a:pt x="474512" y="71746"/>
                  </a:moveTo>
                  <a:cubicBezTo>
                    <a:pt x="545420" y="-45729"/>
                    <a:pt x="484037" y="-15037"/>
                    <a:pt x="442762" y="135246"/>
                  </a:cubicBezTo>
                  <a:cubicBezTo>
                    <a:pt x="401487" y="285529"/>
                    <a:pt x="199345" y="563871"/>
                    <a:pt x="226862" y="973446"/>
                  </a:cubicBezTo>
                  <a:cubicBezTo>
                    <a:pt x="254379" y="1383021"/>
                    <a:pt x="573995" y="2499563"/>
                    <a:pt x="607862" y="2592696"/>
                  </a:cubicBezTo>
                  <a:cubicBezTo>
                    <a:pt x="641729" y="2685829"/>
                    <a:pt x="411012" y="1429588"/>
                    <a:pt x="430062" y="1532246"/>
                  </a:cubicBezTo>
                  <a:cubicBezTo>
                    <a:pt x="449112" y="1634904"/>
                    <a:pt x="702054" y="3017088"/>
                    <a:pt x="722162" y="3208646"/>
                  </a:cubicBezTo>
                  <a:cubicBezTo>
                    <a:pt x="742270" y="3400204"/>
                    <a:pt x="647020" y="2973696"/>
                    <a:pt x="550712" y="2681596"/>
                  </a:cubicBezTo>
                  <a:cubicBezTo>
                    <a:pt x="454404" y="2389496"/>
                    <a:pt x="233212" y="1762963"/>
                    <a:pt x="144312" y="1456046"/>
                  </a:cubicBezTo>
                  <a:cubicBezTo>
                    <a:pt x="55412" y="1149129"/>
                    <a:pt x="-39838" y="1066579"/>
                    <a:pt x="17312" y="840096"/>
                  </a:cubicBezTo>
                  <a:cubicBezTo>
                    <a:pt x="74462" y="613613"/>
                    <a:pt x="403604" y="189221"/>
                    <a:pt x="474512" y="71746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: 図形 294">
              <a:extLst>
                <a:ext uri="{FF2B5EF4-FFF2-40B4-BE49-F238E27FC236}">
                  <a16:creationId xmlns:a16="http://schemas.microsoft.com/office/drawing/2014/main" id="{6CAC33E8-C47C-42D0-8C6B-7825CB736865}"/>
                </a:ext>
              </a:extLst>
            </p:cNvPr>
            <p:cNvSpPr/>
            <p:nvPr/>
          </p:nvSpPr>
          <p:spPr>
            <a:xfrm>
              <a:off x="7564088" y="1909649"/>
              <a:ext cx="1043808" cy="2682342"/>
            </a:xfrm>
            <a:custGeom>
              <a:avLst/>
              <a:gdLst>
                <a:gd name="connsiteX0" fmla="*/ 355632 w 1043808"/>
                <a:gd name="connsiteY0" fmla="*/ 203631 h 2682342"/>
                <a:gd name="connsiteX1" fmla="*/ 375952 w 1043808"/>
                <a:gd name="connsiteY1" fmla="*/ 254431 h 2682342"/>
                <a:gd name="connsiteX2" fmla="*/ 863632 w 1043808"/>
                <a:gd name="connsiteY2" fmla="*/ 1519351 h 2682342"/>
                <a:gd name="connsiteX3" fmla="*/ 812832 w 1043808"/>
                <a:gd name="connsiteY3" fmla="*/ 1483791 h 2682342"/>
                <a:gd name="connsiteX4" fmla="*/ 1041432 w 1043808"/>
                <a:gd name="connsiteY4" fmla="*/ 2586151 h 2682342"/>
                <a:gd name="connsiteX5" fmla="*/ 929672 w 1043808"/>
                <a:gd name="connsiteY5" fmla="*/ 2626791 h 2682342"/>
                <a:gd name="connsiteX6" fmla="*/ 889032 w 1043808"/>
                <a:gd name="connsiteY6" fmla="*/ 2596311 h 2682342"/>
                <a:gd name="connsiteX7" fmla="*/ 762032 w 1043808"/>
                <a:gd name="connsiteY7" fmla="*/ 1930831 h 2682342"/>
                <a:gd name="connsiteX8" fmla="*/ 599472 w 1043808"/>
                <a:gd name="connsiteY8" fmla="*/ 1224711 h 2682342"/>
                <a:gd name="connsiteX9" fmla="*/ 360712 w 1043808"/>
                <a:gd name="connsiteY9" fmla="*/ 538911 h 2682342"/>
                <a:gd name="connsiteX10" fmla="*/ 32 w 1043808"/>
                <a:gd name="connsiteY10" fmla="*/ 431 h 2682342"/>
                <a:gd name="connsiteX11" fmla="*/ 381032 w 1043808"/>
                <a:gd name="connsiteY11" fmla="*/ 625271 h 2682342"/>
                <a:gd name="connsiteX12" fmla="*/ 355632 w 1043808"/>
                <a:gd name="connsiteY12" fmla="*/ 203631 h 2682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3808" h="2682342">
                  <a:moveTo>
                    <a:pt x="355632" y="203631"/>
                  </a:moveTo>
                  <a:cubicBezTo>
                    <a:pt x="354785" y="141824"/>
                    <a:pt x="375952" y="254431"/>
                    <a:pt x="375952" y="254431"/>
                  </a:cubicBezTo>
                  <a:cubicBezTo>
                    <a:pt x="460619" y="473718"/>
                    <a:pt x="790819" y="1314458"/>
                    <a:pt x="863632" y="1519351"/>
                  </a:cubicBezTo>
                  <a:cubicBezTo>
                    <a:pt x="936445" y="1724244"/>
                    <a:pt x="783199" y="1305991"/>
                    <a:pt x="812832" y="1483791"/>
                  </a:cubicBezTo>
                  <a:cubicBezTo>
                    <a:pt x="842465" y="1661591"/>
                    <a:pt x="1021959" y="2395651"/>
                    <a:pt x="1041432" y="2586151"/>
                  </a:cubicBezTo>
                  <a:cubicBezTo>
                    <a:pt x="1060905" y="2776651"/>
                    <a:pt x="955072" y="2625098"/>
                    <a:pt x="929672" y="2626791"/>
                  </a:cubicBezTo>
                  <a:cubicBezTo>
                    <a:pt x="904272" y="2628484"/>
                    <a:pt x="916972" y="2712304"/>
                    <a:pt x="889032" y="2596311"/>
                  </a:cubicBezTo>
                  <a:cubicBezTo>
                    <a:pt x="861092" y="2480318"/>
                    <a:pt x="762032" y="1930831"/>
                    <a:pt x="762032" y="1930831"/>
                  </a:cubicBezTo>
                  <a:cubicBezTo>
                    <a:pt x="713772" y="1702231"/>
                    <a:pt x="666359" y="1456698"/>
                    <a:pt x="599472" y="1224711"/>
                  </a:cubicBezTo>
                  <a:cubicBezTo>
                    <a:pt x="532585" y="992724"/>
                    <a:pt x="460619" y="742958"/>
                    <a:pt x="360712" y="538911"/>
                  </a:cubicBezTo>
                  <a:cubicBezTo>
                    <a:pt x="260805" y="334864"/>
                    <a:pt x="-3355" y="-13962"/>
                    <a:pt x="32" y="431"/>
                  </a:cubicBezTo>
                  <a:cubicBezTo>
                    <a:pt x="3419" y="14824"/>
                    <a:pt x="322612" y="588864"/>
                    <a:pt x="381032" y="625271"/>
                  </a:cubicBezTo>
                  <a:cubicBezTo>
                    <a:pt x="439452" y="661678"/>
                    <a:pt x="356479" y="265438"/>
                    <a:pt x="355632" y="20363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: 図形 295">
              <a:extLst>
                <a:ext uri="{FF2B5EF4-FFF2-40B4-BE49-F238E27FC236}">
                  <a16:creationId xmlns:a16="http://schemas.microsoft.com/office/drawing/2014/main" id="{EBE48A22-5CBD-4EFD-8BDE-9704D7B99726}"/>
                </a:ext>
              </a:extLst>
            </p:cNvPr>
            <p:cNvSpPr/>
            <p:nvPr/>
          </p:nvSpPr>
          <p:spPr>
            <a:xfrm>
              <a:off x="7811869" y="2499350"/>
              <a:ext cx="847630" cy="2575308"/>
            </a:xfrm>
            <a:custGeom>
              <a:avLst/>
              <a:gdLst>
                <a:gd name="connsiteX0" fmla="*/ 158651 w 847630"/>
                <a:gd name="connsiteY0" fmla="*/ 5090 h 2575308"/>
                <a:gd name="connsiteX1" fmla="*/ 204371 w 847630"/>
                <a:gd name="connsiteY1" fmla="*/ 193050 h 2575308"/>
                <a:gd name="connsiteX2" fmla="*/ 539651 w 847630"/>
                <a:gd name="connsiteY2" fmla="*/ 1112530 h 2575308"/>
                <a:gd name="connsiteX3" fmla="*/ 534571 w 847630"/>
                <a:gd name="connsiteY3" fmla="*/ 1513850 h 2575308"/>
                <a:gd name="connsiteX4" fmla="*/ 813971 w 847630"/>
                <a:gd name="connsiteY4" fmla="*/ 2006610 h 2575308"/>
                <a:gd name="connsiteX5" fmla="*/ 829211 w 847630"/>
                <a:gd name="connsiteY5" fmla="*/ 1447810 h 2575308"/>
                <a:gd name="connsiteX6" fmla="*/ 692051 w 847630"/>
                <a:gd name="connsiteY6" fmla="*/ 2529850 h 2575308"/>
                <a:gd name="connsiteX7" fmla="*/ 565051 w 847630"/>
                <a:gd name="connsiteY7" fmla="*/ 2153930 h 2575308"/>
                <a:gd name="connsiteX8" fmla="*/ 11331 w 847630"/>
                <a:gd name="connsiteY8" fmla="*/ 203210 h 2575308"/>
                <a:gd name="connsiteX9" fmla="*/ 184051 w 847630"/>
                <a:gd name="connsiteY9" fmla="*/ 1076970 h 2575308"/>
                <a:gd name="connsiteX10" fmla="*/ 87531 w 847630"/>
                <a:gd name="connsiteY10" fmla="*/ 299730 h 2575308"/>
                <a:gd name="connsiteX11" fmla="*/ 158651 w 847630"/>
                <a:gd name="connsiteY11" fmla="*/ 5090 h 2575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630" h="2575308">
                  <a:moveTo>
                    <a:pt x="158651" y="5090"/>
                  </a:moveTo>
                  <a:cubicBezTo>
                    <a:pt x="178124" y="-12690"/>
                    <a:pt x="140871" y="8477"/>
                    <a:pt x="204371" y="193050"/>
                  </a:cubicBezTo>
                  <a:cubicBezTo>
                    <a:pt x="267871" y="377623"/>
                    <a:pt x="484618" y="892397"/>
                    <a:pt x="539651" y="1112530"/>
                  </a:cubicBezTo>
                  <a:cubicBezTo>
                    <a:pt x="594684" y="1332663"/>
                    <a:pt x="488851" y="1364837"/>
                    <a:pt x="534571" y="1513850"/>
                  </a:cubicBezTo>
                  <a:cubicBezTo>
                    <a:pt x="580291" y="1662863"/>
                    <a:pt x="764864" y="2017617"/>
                    <a:pt x="813971" y="2006610"/>
                  </a:cubicBezTo>
                  <a:cubicBezTo>
                    <a:pt x="863078" y="1995603"/>
                    <a:pt x="849531" y="1360603"/>
                    <a:pt x="829211" y="1447810"/>
                  </a:cubicBezTo>
                  <a:cubicBezTo>
                    <a:pt x="808891" y="1535017"/>
                    <a:pt x="736078" y="2412163"/>
                    <a:pt x="692051" y="2529850"/>
                  </a:cubicBezTo>
                  <a:cubicBezTo>
                    <a:pt x="648024" y="2647537"/>
                    <a:pt x="678504" y="2541703"/>
                    <a:pt x="565051" y="2153930"/>
                  </a:cubicBezTo>
                  <a:cubicBezTo>
                    <a:pt x="451598" y="1766157"/>
                    <a:pt x="74831" y="382703"/>
                    <a:pt x="11331" y="203210"/>
                  </a:cubicBezTo>
                  <a:cubicBezTo>
                    <a:pt x="-52169" y="23717"/>
                    <a:pt x="171351" y="1060883"/>
                    <a:pt x="184051" y="1076970"/>
                  </a:cubicBezTo>
                  <a:cubicBezTo>
                    <a:pt x="196751" y="1093057"/>
                    <a:pt x="98538" y="480917"/>
                    <a:pt x="87531" y="299730"/>
                  </a:cubicBezTo>
                  <a:cubicBezTo>
                    <a:pt x="76524" y="118543"/>
                    <a:pt x="139178" y="22870"/>
                    <a:pt x="158651" y="5090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: 図形 296">
              <a:extLst>
                <a:ext uri="{FF2B5EF4-FFF2-40B4-BE49-F238E27FC236}">
                  <a16:creationId xmlns:a16="http://schemas.microsoft.com/office/drawing/2014/main" id="{5A750BE8-FA29-4A68-A0CD-A5DE2FCA83E8}"/>
                </a:ext>
              </a:extLst>
            </p:cNvPr>
            <p:cNvSpPr/>
            <p:nvPr/>
          </p:nvSpPr>
          <p:spPr>
            <a:xfrm>
              <a:off x="7334514" y="3250393"/>
              <a:ext cx="539170" cy="2045440"/>
            </a:xfrm>
            <a:custGeom>
              <a:avLst/>
              <a:gdLst>
                <a:gd name="connsiteX0" fmla="*/ 268553 w 539170"/>
                <a:gd name="connsiteY0" fmla="*/ 13507 h 2045440"/>
                <a:gd name="connsiteX1" fmla="*/ 526786 w 539170"/>
                <a:gd name="connsiteY1" fmla="*/ 1537507 h 2045440"/>
                <a:gd name="connsiteX2" fmla="*/ 497153 w 539170"/>
                <a:gd name="connsiteY2" fmla="*/ 1228474 h 2045440"/>
                <a:gd name="connsiteX3" fmla="*/ 488686 w 539170"/>
                <a:gd name="connsiteY3" fmla="*/ 2015874 h 2045440"/>
                <a:gd name="connsiteX4" fmla="*/ 395553 w 539170"/>
                <a:gd name="connsiteY4" fmla="*/ 1850774 h 2045440"/>
                <a:gd name="connsiteX5" fmla="*/ 1853 w 539170"/>
                <a:gd name="connsiteY5" fmla="*/ 1584074 h 2045440"/>
                <a:gd name="connsiteX6" fmla="*/ 238919 w 539170"/>
                <a:gd name="connsiteY6" fmla="*/ 1757640 h 2045440"/>
                <a:gd name="connsiteX7" fmla="*/ 31486 w 539170"/>
                <a:gd name="connsiteY7" fmla="*/ 1626407 h 2045440"/>
                <a:gd name="connsiteX8" fmla="*/ 243153 w 539170"/>
                <a:gd name="connsiteY8" fmla="*/ 1097240 h 2045440"/>
                <a:gd name="connsiteX9" fmla="*/ 90753 w 539170"/>
                <a:gd name="connsiteY9" fmla="*/ 1393574 h 2045440"/>
                <a:gd name="connsiteX10" fmla="*/ 205053 w 539170"/>
                <a:gd name="connsiteY10" fmla="*/ 987174 h 2045440"/>
                <a:gd name="connsiteX11" fmla="*/ 128853 w 539170"/>
                <a:gd name="connsiteY11" fmla="*/ 212474 h 2045440"/>
                <a:gd name="connsiteX12" fmla="*/ 310886 w 539170"/>
                <a:gd name="connsiteY12" fmla="*/ 758574 h 2045440"/>
                <a:gd name="connsiteX13" fmla="*/ 268553 w 539170"/>
                <a:gd name="connsiteY13" fmla="*/ 13507 h 204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9170" h="2045440">
                  <a:moveTo>
                    <a:pt x="268553" y="13507"/>
                  </a:moveTo>
                  <a:cubicBezTo>
                    <a:pt x="304536" y="143329"/>
                    <a:pt x="488686" y="1335012"/>
                    <a:pt x="526786" y="1537507"/>
                  </a:cubicBezTo>
                  <a:cubicBezTo>
                    <a:pt x="564886" y="1740002"/>
                    <a:pt x="503503" y="1148746"/>
                    <a:pt x="497153" y="1228474"/>
                  </a:cubicBezTo>
                  <a:cubicBezTo>
                    <a:pt x="490803" y="1308202"/>
                    <a:pt x="505619" y="1912157"/>
                    <a:pt x="488686" y="2015874"/>
                  </a:cubicBezTo>
                  <a:cubicBezTo>
                    <a:pt x="471753" y="2119591"/>
                    <a:pt x="476692" y="1922741"/>
                    <a:pt x="395553" y="1850774"/>
                  </a:cubicBezTo>
                  <a:cubicBezTo>
                    <a:pt x="314414" y="1778807"/>
                    <a:pt x="27959" y="1599596"/>
                    <a:pt x="1853" y="1584074"/>
                  </a:cubicBezTo>
                  <a:cubicBezTo>
                    <a:pt x="-24253" y="1568552"/>
                    <a:pt x="233980" y="1750585"/>
                    <a:pt x="238919" y="1757640"/>
                  </a:cubicBezTo>
                  <a:cubicBezTo>
                    <a:pt x="243858" y="1764695"/>
                    <a:pt x="30780" y="1736474"/>
                    <a:pt x="31486" y="1626407"/>
                  </a:cubicBezTo>
                  <a:cubicBezTo>
                    <a:pt x="32192" y="1516340"/>
                    <a:pt x="233275" y="1136045"/>
                    <a:pt x="243153" y="1097240"/>
                  </a:cubicBezTo>
                  <a:cubicBezTo>
                    <a:pt x="253031" y="1058435"/>
                    <a:pt x="97103" y="1411918"/>
                    <a:pt x="90753" y="1393574"/>
                  </a:cubicBezTo>
                  <a:cubicBezTo>
                    <a:pt x="84403" y="1375230"/>
                    <a:pt x="198703" y="1184024"/>
                    <a:pt x="205053" y="987174"/>
                  </a:cubicBezTo>
                  <a:cubicBezTo>
                    <a:pt x="211403" y="790324"/>
                    <a:pt x="111214" y="250574"/>
                    <a:pt x="128853" y="212474"/>
                  </a:cubicBezTo>
                  <a:cubicBezTo>
                    <a:pt x="146492" y="174374"/>
                    <a:pt x="288308" y="785385"/>
                    <a:pt x="310886" y="758574"/>
                  </a:cubicBezTo>
                  <a:cubicBezTo>
                    <a:pt x="333464" y="731763"/>
                    <a:pt x="232570" y="-116315"/>
                    <a:pt x="268553" y="13507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: 図形 297">
              <a:extLst>
                <a:ext uri="{FF2B5EF4-FFF2-40B4-BE49-F238E27FC236}">
                  <a16:creationId xmlns:a16="http://schemas.microsoft.com/office/drawing/2014/main" id="{566241F1-11C2-4C2E-B939-84806AC76497}"/>
                </a:ext>
              </a:extLst>
            </p:cNvPr>
            <p:cNvSpPr/>
            <p:nvPr/>
          </p:nvSpPr>
          <p:spPr>
            <a:xfrm>
              <a:off x="7230398" y="3885512"/>
              <a:ext cx="555909" cy="1249893"/>
            </a:xfrm>
            <a:custGeom>
              <a:avLst/>
              <a:gdLst>
                <a:gd name="connsiteX0" fmla="*/ 482735 w 555909"/>
                <a:gd name="connsiteY0" fmla="*/ 43021 h 1249893"/>
                <a:gd name="connsiteX1" fmla="*/ 482735 w 555909"/>
                <a:gd name="connsiteY1" fmla="*/ 178488 h 1249893"/>
                <a:gd name="connsiteX2" fmla="*/ 470035 w 555909"/>
                <a:gd name="connsiteY2" fmla="*/ 974355 h 1249893"/>
                <a:gd name="connsiteX3" fmla="*/ 495435 w 555909"/>
                <a:gd name="connsiteY3" fmla="*/ 610288 h 1249893"/>
                <a:gd name="connsiteX4" fmla="*/ 478502 w 555909"/>
                <a:gd name="connsiteY4" fmla="*/ 1228355 h 1249893"/>
                <a:gd name="connsiteX5" fmla="*/ 343035 w 555909"/>
                <a:gd name="connsiteY5" fmla="*/ 1092888 h 1249893"/>
                <a:gd name="connsiteX6" fmla="*/ 135 w 555909"/>
                <a:gd name="connsiteY6" fmla="*/ 936255 h 1249893"/>
                <a:gd name="connsiteX7" fmla="*/ 385369 w 555909"/>
                <a:gd name="connsiteY7" fmla="*/ 1067488 h 1249893"/>
                <a:gd name="connsiteX8" fmla="*/ 232969 w 555909"/>
                <a:gd name="connsiteY8" fmla="*/ 965888 h 1249893"/>
                <a:gd name="connsiteX9" fmla="*/ 415002 w 555909"/>
                <a:gd name="connsiteY9" fmla="*/ 961655 h 1249893"/>
                <a:gd name="connsiteX10" fmla="*/ 186402 w 555909"/>
                <a:gd name="connsiteY10" fmla="*/ 932021 h 1249893"/>
                <a:gd name="connsiteX11" fmla="*/ 427702 w 555909"/>
                <a:gd name="connsiteY11" fmla="*/ 834655 h 1249893"/>
                <a:gd name="connsiteX12" fmla="*/ 554702 w 555909"/>
                <a:gd name="connsiteY12" fmla="*/ 762688 h 1249893"/>
                <a:gd name="connsiteX13" fmla="*/ 482735 w 555909"/>
                <a:gd name="connsiteY13" fmla="*/ 43021 h 124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5909" h="1249893">
                  <a:moveTo>
                    <a:pt x="482735" y="43021"/>
                  </a:moveTo>
                  <a:cubicBezTo>
                    <a:pt x="470741" y="-54346"/>
                    <a:pt x="484852" y="23266"/>
                    <a:pt x="482735" y="178488"/>
                  </a:cubicBezTo>
                  <a:cubicBezTo>
                    <a:pt x="480618" y="333710"/>
                    <a:pt x="467918" y="902388"/>
                    <a:pt x="470035" y="974355"/>
                  </a:cubicBezTo>
                  <a:cubicBezTo>
                    <a:pt x="472152" y="1046322"/>
                    <a:pt x="494024" y="567955"/>
                    <a:pt x="495435" y="610288"/>
                  </a:cubicBezTo>
                  <a:cubicBezTo>
                    <a:pt x="496846" y="652621"/>
                    <a:pt x="503902" y="1147922"/>
                    <a:pt x="478502" y="1228355"/>
                  </a:cubicBezTo>
                  <a:cubicBezTo>
                    <a:pt x="453102" y="1308788"/>
                    <a:pt x="422763" y="1141571"/>
                    <a:pt x="343035" y="1092888"/>
                  </a:cubicBezTo>
                  <a:cubicBezTo>
                    <a:pt x="263307" y="1044205"/>
                    <a:pt x="-6921" y="940488"/>
                    <a:pt x="135" y="936255"/>
                  </a:cubicBezTo>
                  <a:cubicBezTo>
                    <a:pt x="7191" y="932022"/>
                    <a:pt x="346563" y="1062549"/>
                    <a:pt x="385369" y="1067488"/>
                  </a:cubicBezTo>
                  <a:cubicBezTo>
                    <a:pt x="424175" y="1072427"/>
                    <a:pt x="228030" y="983527"/>
                    <a:pt x="232969" y="965888"/>
                  </a:cubicBezTo>
                  <a:cubicBezTo>
                    <a:pt x="237908" y="948249"/>
                    <a:pt x="422763" y="967300"/>
                    <a:pt x="415002" y="961655"/>
                  </a:cubicBezTo>
                  <a:cubicBezTo>
                    <a:pt x="407241" y="956011"/>
                    <a:pt x="184285" y="953188"/>
                    <a:pt x="186402" y="932021"/>
                  </a:cubicBezTo>
                  <a:cubicBezTo>
                    <a:pt x="188519" y="910854"/>
                    <a:pt x="366319" y="862877"/>
                    <a:pt x="427702" y="834655"/>
                  </a:cubicBezTo>
                  <a:cubicBezTo>
                    <a:pt x="489085" y="806433"/>
                    <a:pt x="543413" y="891805"/>
                    <a:pt x="554702" y="762688"/>
                  </a:cubicBezTo>
                  <a:cubicBezTo>
                    <a:pt x="565991" y="633571"/>
                    <a:pt x="494729" y="140388"/>
                    <a:pt x="482735" y="4302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: 図形 299">
              <a:extLst>
                <a:ext uri="{FF2B5EF4-FFF2-40B4-BE49-F238E27FC236}">
                  <a16:creationId xmlns:a16="http://schemas.microsoft.com/office/drawing/2014/main" id="{3AFFEC3F-86CF-4D4E-BD09-53E2091E52AF}"/>
                </a:ext>
              </a:extLst>
            </p:cNvPr>
            <p:cNvSpPr/>
            <p:nvPr/>
          </p:nvSpPr>
          <p:spPr>
            <a:xfrm>
              <a:off x="7739706" y="3866317"/>
              <a:ext cx="502928" cy="1476393"/>
            </a:xfrm>
            <a:custGeom>
              <a:avLst/>
              <a:gdLst>
                <a:gd name="connsiteX0" fmla="*/ 121594 w 502928"/>
                <a:gd name="connsiteY0" fmla="*/ 121483 h 1476393"/>
                <a:gd name="connsiteX1" fmla="*/ 197794 w 502928"/>
                <a:gd name="connsiteY1" fmla="*/ 278116 h 1476393"/>
                <a:gd name="connsiteX2" fmla="*/ 502594 w 502928"/>
                <a:gd name="connsiteY2" fmla="*/ 1027416 h 1476393"/>
                <a:gd name="connsiteX3" fmla="*/ 261294 w 502928"/>
                <a:gd name="connsiteY3" fmla="*/ 604083 h 1476393"/>
                <a:gd name="connsiteX4" fmla="*/ 456027 w 502928"/>
                <a:gd name="connsiteY4" fmla="*/ 1425350 h 1476393"/>
                <a:gd name="connsiteX5" fmla="*/ 265527 w 502928"/>
                <a:gd name="connsiteY5" fmla="*/ 663350 h 1476393"/>
                <a:gd name="connsiteX6" fmla="*/ 235894 w 502928"/>
                <a:gd name="connsiteY6" fmla="*/ 1476150 h 1476393"/>
                <a:gd name="connsiteX7" fmla="*/ 36927 w 502928"/>
                <a:gd name="connsiteY7" fmla="*/ 756483 h 1476393"/>
                <a:gd name="connsiteX8" fmla="*/ 19994 w 502928"/>
                <a:gd name="connsiteY8" fmla="*/ 1463450 h 1476393"/>
                <a:gd name="connsiteX9" fmla="*/ 87727 w 502928"/>
                <a:gd name="connsiteY9" fmla="*/ 697216 h 1476393"/>
                <a:gd name="connsiteX10" fmla="*/ 45394 w 502928"/>
                <a:gd name="connsiteY10" fmla="*/ 176516 h 1476393"/>
                <a:gd name="connsiteX11" fmla="*/ 3061 w 502928"/>
                <a:gd name="connsiteY11" fmla="*/ 36816 h 1476393"/>
                <a:gd name="connsiteX12" fmla="*/ 134294 w 502928"/>
                <a:gd name="connsiteY12" fmla="*/ 790350 h 1476393"/>
                <a:gd name="connsiteX13" fmla="*/ 121594 w 502928"/>
                <a:gd name="connsiteY13" fmla="*/ 121483 h 147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2928" h="1476393">
                  <a:moveTo>
                    <a:pt x="121594" y="121483"/>
                  </a:moveTo>
                  <a:cubicBezTo>
                    <a:pt x="132177" y="36111"/>
                    <a:pt x="134294" y="127127"/>
                    <a:pt x="197794" y="278116"/>
                  </a:cubicBezTo>
                  <a:cubicBezTo>
                    <a:pt x="261294" y="429105"/>
                    <a:pt x="492011" y="973088"/>
                    <a:pt x="502594" y="1027416"/>
                  </a:cubicBezTo>
                  <a:cubicBezTo>
                    <a:pt x="513177" y="1081744"/>
                    <a:pt x="269055" y="537761"/>
                    <a:pt x="261294" y="604083"/>
                  </a:cubicBezTo>
                  <a:cubicBezTo>
                    <a:pt x="253533" y="670405"/>
                    <a:pt x="455322" y="1415472"/>
                    <a:pt x="456027" y="1425350"/>
                  </a:cubicBezTo>
                  <a:cubicBezTo>
                    <a:pt x="456732" y="1435228"/>
                    <a:pt x="302216" y="654883"/>
                    <a:pt x="265527" y="663350"/>
                  </a:cubicBezTo>
                  <a:cubicBezTo>
                    <a:pt x="228838" y="671817"/>
                    <a:pt x="273994" y="1460628"/>
                    <a:pt x="235894" y="1476150"/>
                  </a:cubicBezTo>
                  <a:cubicBezTo>
                    <a:pt x="197794" y="1491672"/>
                    <a:pt x="72910" y="758600"/>
                    <a:pt x="36927" y="756483"/>
                  </a:cubicBezTo>
                  <a:cubicBezTo>
                    <a:pt x="944" y="754366"/>
                    <a:pt x="11528" y="1473328"/>
                    <a:pt x="19994" y="1463450"/>
                  </a:cubicBezTo>
                  <a:cubicBezTo>
                    <a:pt x="28460" y="1453572"/>
                    <a:pt x="83494" y="911705"/>
                    <a:pt x="87727" y="697216"/>
                  </a:cubicBezTo>
                  <a:cubicBezTo>
                    <a:pt x="91960" y="482727"/>
                    <a:pt x="59505" y="286583"/>
                    <a:pt x="45394" y="176516"/>
                  </a:cubicBezTo>
                  <a:cubicBezTo>
                    <a:pt x="31283" y="66449"/>
                    <a:pt x="-11756" y="-65490"/>
                    <a:pt x="3061" y="36816"/>
                  </a:cubicBezTo>
                  <a:cubicBezTo>
                    <a:pt x="17878" y="139122"/>
                    <a:pt x="115244" y="772006"/>
                    <a:pt x="134294" y="790350"/>
                  </a:cubicBezTo>
                  <a:cubicBezTo>
                    <a:pt x="153344" y="808694"/>
                    <a:pt x="111011" y="206855"/>
                    <a:pt x="121594" y="121483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: 図形 300">
              <a:extLst>
                <a:ext uri="{FF2B5EF4-FFF2-40B4-BE49-F238E27FC236}">
                  <a16:creationId xmlns:a16="http://schemas.microsoft.com/office/drawing/2014/main" id="{B706EC72-90C9-4A03-8DB2-AAD61EABB834}"/>
                </a:ext>
              </a:extLst>
            </p:cNvPr>
            <p:cNvSpPr/>
            <p:nvPr/>
          </p:nvSpPr>
          <p:spPr>
            <a:xfrm>
              <a:off x="8557587" y="1978540"/>
              <a:ext cx="685002" cy="3050398"/>
            </a:xfrm>
            <a:custGeom>
              <a:avLst/>
              <a:gdLst>
                <a:gd name="connsiteX0" fmla="*/ 32693 w 685002"/>
                <a:gd name="connsiteY0" fmla="*/ 89020 h 3050398"/>
                <a:gd name="connsiteX1" fmla="*/ 53013 w 685002"/>
                <a:gd name="connsiteY1" fmla="*/ 155060 h 3050398"/>
                <a:gd name="connsiteX2" fmla="*/ 677853 w 685002"/>
                <a:gd name="connsiteY2" fmla="*/ 1668900 h 3050398"/>
                <a:gd name="connsiteX3" fmla="*/ 398453 w 685002"/>
                <a:gd name="connsiteY3" fmla="*/ 1064380 h 3050398"/>
                <a:gd name="connsiteX4" fmla="*/ 505133 w 685002"/>
                <a:gd name="connsiteY4" fmla="*/ 1821300 h 3050398"/>
                <a:gd name="connsiteX5" fmla="*/ 677853 w 685002"/>
                <a:gd name="connsiteY5" fmla="*/ 2827140 h 3050398"/>
                <a:gd name="connsiteX6" fmla="*/ 621973 w 685002"/>
                <a:gd name="connsiteY6" fmla="*/ 2253100 h 3050398"/>
                <a:gd name="connsiteX7" fmla="*/ 393373 w 685002"/>
                <a:gd name="connsiteY7" fmla="*/ 3045580 h 3050398"/>
                <a:gd name="connsiteX8" fmla="*/ 378133 w 685002"/>
                <a:gd name="connsiteY8" fmla="*/ 2486780 h 3050398"/>
                <a:gd name="connsiteX9" fmla="*/ 7293 w 685002"/>
                <a:gd name="connsiteY9" fmla="*/ 647820 h 3050398"/>
                <a:gd name="connsiteX10" fmla="*/ 566093 w 685002"/>
                <a:gd name="connsiteY10" fmla="*/ 2303900 h 3050398"/>
                <a:gd name="connsiteX11" fmla="*/ 93653 w 685002"/>
                <a:gd name="connsiteY11" fmla="*/ 693540 h 3050398"/>
                <a:gd name="connsiteX12" fmla="*/ 37773 w 685002"/>
                <a:gd name="connsiteY12" fmla="*/ 38220 h 3050398"/>
                <a:gd name="connsiteX13" fmla="*/ 32693 w 685002"/>
                <a:gd name="connsiteY13" fmla="*/ 89020 h 305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002" h="3050398">
                  <a:moveTo>
                    <a:pt x="32693" y="89020"/>
                  </a:moveTo>
                  <a:cubicBezTo>
                    <a:pt x="35233" y="108493"/>
                    <a:pt x="-54514" y="-108253"/>
                    <a:pt x="53013" y="155060"/>
                  </a:cubicBezTo>
                  <a:cubicBezTo>
                    <a:pt x="160540" y="418373"/>
                    <a:pt x="620280" y="1517347"/>
                    <a:pt x="677853" y="1668900"/>
                  </a:cubicBezTo>
                  <a:cubicBezTo>
                    <a:pt x="735426" y="1820453"/>
                    <a:pt x="427240" y="1038980"/>
                    <a:pt x="398453" y="1064380"/>
                  </a:cubicBezTo>
                  <a:cubicBezTo>
                    <a:pt x="369666" y="1089780"/>
                    <a:pt x="458566" y="1527507"/>
                    <a:pt x="505133" y="1821300"/>
                  </a:cubicBezTo>
                  <a:cubicBezTo>
                    <a:pt x="551700" y="2115093"/>
                    <a:pt x="658380" y="2755173"/>
                    <a:pt x="677853" y="2827140"/>
                  </a:cubicBezTo>
                  <a:cubicBezTo>
                    <a:pt x="697326" y="2899107"/>
                    <a:pt x="669386" y="2216693"/>
                    <a:pt x="621973" y="2253100"/>
                  </a:cubicBezTo>
                  <a:cubicBezTo>
                    <a:pt x="574560" y="2289507"/>
                    <a:pt x="434013" y="3006633"/>
                    <a:pt x="393373" y="3045580"/>
                  </a:cubicBezTo>
                  <a:cubicBezTo>
                    <a:pt x="352733" y="3084527"/>
                    <a:pt x="442480" y="2886407"/>
                    <a:pt x="378133" y="2486780"/>
                  </a:cubicBezTo>
                  <a:cubicBezTo>
                    <a:pt x="313786" y="2087153"/>
                    <a:pt x="-24034" y="678300"/>
                    <a:pt x="7293" y="647820"/>
                  </a:cubicBezTo>
                  <a:cubicBezTo>
                    <a:pt x="38620" y="617340"/>
                    <a:pt x="551700" y="2296280"/>
                    <a:pt x="566093" y="2303900"/>
                  </a:cubicBezTo>
                  <a:cubicBezTo>
                    <a:pt x="580486" y="2311520"/>
                    <a:pt x="181706" y="1071153"/>
                    <a:pt x="93653" y="693540"/>
                  </a:cubicBezTo>
                  <a:cubicBezTo>
                    <a:pt x="5600" y="315927"/>
                    <a:pt x="50473" y="140667"/>
                    <a:pt x="37773" y="38220"/>
                  </a:cubicBezTo>
                  <a:cubicBezTo>
                    <a:pt x="25073" y="-64227"/>
                    <a:pt x="30153" y="69547"/>
                    <a:pt x="32693" y="89020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: 図形 301">
              <a:extLst>
                <a:ext uri="{FF2B5EF4-FFF2-40B4-BE49-F238E27FC236}">
                  <a16:creationId xmlns:a16="http://schemas.microsoft.com/office/drawing/2014/main" id="{B1A0A3EF-CC9A-494C-B9C4-02DFD5F78B6E}"/>
                </a:ext>
              </a:extLst>
            </p:cNvPr>
            <p:cNvSpPr/>
            <p:nvPr/>
          </p:nvSpPr>
          <p:spPr>
            <a:xfrm>
              <a:off x="8460808" y="3723486"/>
              <a:ext cx="468001" cy="1530378"/>
            </a:xfrm>
            <a:custGeom>
              <a:avLst/>
              <a:gdLst>
                <a:gd name="connsiteX0" fmla="*/ 308542 w 468001"/>
                <a:gd name="connsiteY0" fmla="*/ 23014 h 1530378"/>
                <a:gd name="connsiteX1" fmla="*/ 467292 w 468001"/>
                <a:gd name="connsiteY1" fmla="*/ 1232689 h 1530378"/>
                <a:gd name="connsiteX2" fmla="*/ 368867 w 468001"/>
                <a:gd name="connsiteY2" fmla="*/ 651664 h 1530378"/>
                <a:gd name="connsiteX3" fmla="*/ 416492 w 468001"/>
                <a:gd name="connsiteY3" fmla="*/ 1505739 h 1530378"/>
                <a:gd name="connsiteX4" fmla="*/ 324417 w 468001"/>
                <a:gd name="connsiteY4" fmla="*/ 1204114 h 1530378"/>
                <a:gd name="connsiteX5" fmla="*/ 567 w 468001"/>
                <a:gd name="connsiteY5" fmla="*/ 226214 h 1530378"/>
                <a:gd name="connsiteX6" fmla="*/ 245042 w 468001"/>
                <a:gd name="connsiteY6" fmla="*/ 1134264 h 1530378"/>
                <a:gd name="connsiteX7" fmla="*/ 213292 w 468001"/>
                <a:gd name="connsiteY7" fmla="*/ 521489 h 1530378"/>
                <a:gd name="connsiteX8" fmla="*/ 165667 w 468001"/>
                <a:gd name="connsiteY8" fmla="*/ 73814 h 1530378"/>
                <a:gd name="connsiteX9" fmla="*/ 254567 w 468001"/>
                <a:gd name="connsiteY9" fmla="*/ 410364 h 1530378"/>
                <a:gd name="connsiteX10" fmla="*/ 308542 w 468001"/>
                <a:gd name="connsiteY10" fmla="*/ 23014 h 1530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8001" h="1530378">
                  <a:moveTo>
                    <a:pt x="308542" y="23014"/>
                  </a:moveTo>
                  <a:cubicBezTo>
                    <a:pt x="343996" y="160068"/>
                    <a:pt x="457238" y="1127914"/>
                    <a:pt x="467292" y="1232689"/>
                  </a:cubicBezTo>
                  <a:cubicBezTo>
                    <a:pt x="477346" y="1337464"/>
                    <a:pt x="377334" y="606156"/>
                    <a:pt x="368867" y="651664"/>
                  </a:cubicBezTo>
                  <a:cubicBezTo>
                    <a:pt x="360400" y="697172"/>
                    <a:pt x="423900" y="1413664"/>
                    <a:pt x="416492" y="1505739"/>
                  </a:cubicBezTo>
                  <a:cubicBezTo>
                    <a:pt x="409084" y="1597814"/>
                    <a:pt x="393738" y="1417368"/>
                    <a:pt x="324417" y="1204114"/>
                  </a:cubicBezTo>
                  <a:cubicBezTo>
                    <a:pt x="255096" y="990860"/>
                    <a:pt x="13796" y="237856"/>
                    <a:pt x="567" y="226214"/>
                  </a:cubicBezTo>
                  <a:cubicBezTo>
                    <a:pt x="-12662" y="214572"/>
                    <a:pt x="209588" y="1085051"/>
                    <a:pt x="245042" y="1134264"/>
                  </a:cubicBezTo>
                  <a:cubicBezTo>
                    <a:pt x="280496" y="1183477"/>
                    <a:pt x="226521" y="698231"/>
                    <a:pt x="213292" y="521489"/>
                  </a:cubicBezTo>
                  <a:cubicBezTo>
                    <a:pt x="200063" y="344747"/>
                    <a:pt x="158788" y="92335"/>
                    <a:pt x="165667" y="73814"/>
                  </a:cubicBezTo>
                  <a:cubicBezTo>
                    <a:pt x="172546" y="55293"/>
                    <a:pt x="230225" y="415126"/>
                    <a:pt x="254567" y="410364"/>
                  </a:cubicBezTo>
                  <a:cubicBezTo>
                    <a:pt x="278909" y="405602"/>
                    <a:pt x="273088" y="-114040"/>
                    <a:pt x="308542" y="23014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: 図形 302">
              <a:extLst>
                <a:ext uri="{FF2B5EF4-FFF2-40B4-BE49-F238E27FC236}">
                  <a16:creationId xmlns:a16="http://schemas.microsoft.com/office/drawing/2014/main" id="{AA7BE723-F3E2-459B-AD03-53A0F332382E}"/>
                </a:ext>
              </a:extLst>
            </p:cNvPr>
            <p:cNvSpPr/>
            <p:nvPr/>
          </p:nvSpPr>
          <p:spPr>
            <a:xfrm>
              <a:off x="7956865" y="4358025"/>
              <a:ext cx="481833" cy="1240135"/>
            </a:xfrm>
            <a:custGeom>
              <a:avLst/>
              <a:gdLst>
                <a:gd name="connsiteX0" fmla="*/ 33975 w 481833"/>
                <a:gd name="connsiteY0" fmla="*/ 20935 h 1240135"/>
                <a:gd name="connsiteX1" fmla="*/ 318455 w 481833"/>
                <a:gd name="connsiteY1" fmla="*/ 788015 h 1240135"/>
                <a:gd name="connsiteX2" fmla="*/ 23815 w 481833"/>
                <a:gd name="connsiteY2" fmla="*/ 1240135 h 1240135"/>
                <a:gd name="connsiteX3" fmla="*/ 470855 w 481833"/>
                <a:gd name="connsiteY3" fmla="*/ 788015 h 1240135"/>
                <a:gd name="connsiteX4" fmla="*/ 3495 w 481833"/>
                <a:gd name="connsiteY4" fmla="*/ 1219815 h 1240135"/>
                <a:gd name="connsiteX5" fmla="*/ 247335 w 481833"/>
                <a:gd name="connsiteY5" fmla="*/ 950575 h 1240135"/>
                <a:gd name="connsiteX6" fmla="*/ 54295 w 481833"/>
                <a:gd name="connsiteY6" fmla="*/ 208895 h 1240135"/>
                <a:gd name="connsiteX7" fmla="*/ 89855 w 481833"/>
                <a:gd name="connsiteY7" fmla="*/ 183495 h 1240135"/>
                <a:gd name="connsiteX8" fmla="*/ 475935 w 481833"/>
                <a:gd name="connsiteY8" fmla="*/ 1148695 h 1240135"/>
                <a:gd name="connsiteX9" fmla="*/ 318455 w 481833"/>
                <a:gd name="connsiteY9" fmla="*/ 432415 h 1240135"/>
                <a:gd name="connsiteX10" fmla="*/ 247335 w 481833"/>
                <a:gd name="connsiteY10" fmla="*/ 234295 h 1240135"/>
                <a:gd name="connsiteX11" fmla="*/ 33975 w 481833"/>
                <a:gd name="connsiteY11" fmla="*/ 20935 h 124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1833" h="1240135">
                  <a:moveTo>
                    <a:pt x="33975" y="20935"/>
                  </a:moveTo>
                  <a:cubicBezTo>
                    <a:pt x="45828" y="113222"/>
                    <a:pt x="320148" y="584815"/>
                    <a:pt x="318455" y="788015"/>
                  </a:cubicBezTo>
                  <a:cubicBezTo>
                    <a:pt x="316762" y="991215"/>
                    <a:pt x="-1585" y="1240135"/>
                    <a:pt x="23815" y="1240135"/>
                  </a:cubicBezTo>
                  <a:cubicBezTo>
                    <a:pt x="49215" y="1240135"/>
                    <a:pt x="474242" y="791402"/>
                    <a:pt x="470855" y="788015"/>
                  </a:cubicBezTo>
                  <a:cubicBezTo>
                    <a:pt x="467468" y="784628"/>
                    <a:pt x="40748" y="1192722"/>
                    <a:pt x="3495" y="1219815"/>
                  </a:cubicBezTo>
                  <a:cubicBezTo>
                    <a:pt x="-33758" y="1246908"/>
                    <a:pt x="238868" y="1119062"/>
                    <a:pt x="247335" y="950575"/>
                  </a:cubicBezTo>
                  <a:cubicBezTo>
                    <a:pt x="255802" y="782088"/>
                    <a:pt x="80542" y="336742"/>
                    <a:pt x="54295" y="208895"/>
                  </a:cubicBezTo>
                  <a:cubicBezTo>
                    <a:pt x="28048" y="81048"/>
                    <a:pt x="19582" y="26862"/>
                    <a:pt x="89855" y="183495"/>
                  </a:cubicBezTo>
                  <a:cubicBezTo>
                    <a:pt x="160128" y="340128"/>
                    <a:pt x="437835" y="1107208"/>
                    <a:pt x="475935" y="1148695"/>
                  </a:cubicBezTo>
                  <a:cubicBezTo>
                    <a:pt x="514035" y="1190182"/>
                    <a:pt x="356555" y="584815"/>
                    <a:pt x="318455" y="432415"/>
                  </a:cubicBezTo>
                  <a:cubicBezTo>
                    <a:pt x="280355" y="280015"/>
                    <a:pt x="292208" y="301182"/>
                    <a:pt x="247335" y="234295"/>
                  </a:cubicBezTo>
                  <a:cubicBezTo>
                    <a:pt x="202462" y="167408"/>
                    <a:pt x="22122" y="-71352"/>
                    <a:pt x="33975" y="20935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: 図形 303">
              <a:extLst>
                <a:ext uri="{FF2B5EF4-FFF2-40B4-BE49-F238E27FC236}">
                  <a16:creationId xmlns:a16="http://schemas.microsoft.com/office/drawing/2014/main" id="{401B0016-EE81-4912-A8CB-F48F2216D323}"/>
                </a:ext>
              </a:extLst>
            </p:cNvPr>
            <p:cNvSpPr/>
            <p:nvPr/>
          </p:nvSpPr>
          <p:spPr>
            <a:xfrm>
              <a:off x="7634969" y="3370475"/>
              <a:ext cx="1234715" cy="2735917"/>
            </a:xfrm>
            <a:custGeom>
              <a:avLst/>
              <a:gdLst>
                <a:gd name="connsiteX0" fmla="*/ 406671 w 1234715"/>
                <a:gd name="connsiteY0" fmla="*/ 104245 h 2735917"/>
                <a:gd name="connsiteX1" fmla="*/ 416831 w 1234715"/>
                <a:gd name="connsiteY1" fmla="*/ 276965 h 2735917"/>
                <a:gd name="connsiteX2" fmla="*/ 1107711 w 1234715"/>
                <a:gd name="connsiteY2" fmla="*/ 1597765 h 2735917"/>
                <a:gd name="connsiteX3" fmla="*/ 914671 w 1234715"/>
                <a:gd name="connsiteY3" fmla="*/ 947525 h 2735917"/>
                <a:gd name="connsiteX4" fmla="*/ 1214391 w 1234715"/>
                <a:gd name="connsiteY4" fmla="*/ 1734925 h 2735917"/>
                <a:gd name="connsiteX5" fmla="*/ 1173751 w 1234715"/>
                <a:gd name="connsiteY5" fmla="*/ 1806045 h 2735917"/>
                <a:gd name="connsiteX6" fmla="*/ 899431 w 1234715"/>
                <a:gd name="connsiteY6" fmla="*/ 2029565 h 2735917"/>
                <a:gd name="connsiteX7" fmla="*/ 271 w 1234715"/>
                <a:gd name="connsiteY7" fmla="*/ 2735685 h 2735917"/>
                <a:gd name="connsiteX8" fmla="*/ 797831 w 1234715"/>
                <a:gd name="connsiteY8" fmla="*/ 2110845 h 2735917"/>
                <a:gd name="connsiteX9" fmla="*/ 208551 w 1234715"/>
                <a:gd name="connsiteY9" fmla="*/ 2395325 h 2735917"/>
                <a:gd name="connsiteX10" fmla="*/ 523511 w 1234715"/>
                <a:gd name="connsiteY10" fmla="*/ 2004165 h 2735917"/>
                <a:gd name="connsiteX11" fmla="*/ 203471 w 1234715"/>
                <a:gd name="connsiteY11" fmla="*/ 2237845 h 2735917"/>
                <a:gd name="connsiteX12" fmla="*/ 797831 w 1234715"/>
                <a:gd name="connsiteY12" fmla="*/ 1897485 h 2735917"/>
                <a:gd name="connsiteX13" fmla="*/ 411751 w 1234715"/>
                <a:gd name="connsiteY13" fmla="*/ 1038965 h 2735917"/>
                <a:gd name="connsiteX14" fmla="*/ 269511 w 1234715"/>
                <a:gd name="connsiteY14" fmla="*/ 348085 h 2735917"/>
                <a:gd name="connsiteX15" fmla="*/ 802911 w 1234715"/>
                <a:gd name="connsiteY15" fmla="*/ 1348845 h 2735917"/>
                <a:gd name="connsiteX16" fmla="*/ 594631 w 1234715"/>
                <a:gd name="connsiteY16" fmla="*/ 622405 h 2735917"/>
                <a:gd name="connsiteX17" fmla="*/ 1229631 w 1234715"/>
                <a:gd name="connsiteY17" fmla="*/ 1221845 h 2735917"/>
                <a:gd name="connsiteX18" fmla="*/ 340631 w 1234715"/>
                <a:gd name="connsiteY18" fmla="*/ 83925 h 2735917"/>
                <a:gd name="connsiteX19" fmla="*/ 406671 w 1234715"/>
                <a:gd name="connsiteY19" fmla="*/ 104245 h 2735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34715" h="2735917">
                  <a:moveTo>
                    <a:pt x="406671" y="104245"/>
                  </a:moveTo>
                  <a:cubicBezTo>
                    <a:pt x="419371" y="136418"/>
                    <a:pt x="299991" y="28045"/>
                    <a:pt x="416831" y="276965"/>
                  </a:cubicBezTo>
                  <a:cubicBezTo>
                    <a:pt x="533671" y="525885"/>
                    <a:pt x="1024738" y="1486005"/>
                    <a:pt x="1107711" y="1597765"/>
                  </a:cubicBezTo>
                  <a:cubicBezTo>
                    <a:pt x="1190684" y="1709525"/>
                    <a:pt x="896891" y="924665"/>
                    <a:pt x="914671" y="947525"/>
                  </a:cubicBezTo>
                  <a:cubicBezTo>
                    <a:pt x="932451" y="970385"/>
                    <a:pt x="1171211" y="1591838"/>
                    <a:pt x="1214391" y="1734925"/>
                  </a:cubicBezTo>
                  <a:cubicBezTo>
                    <a:pt x="1257571" y="1878012"/>
                    <a:pt x="1226244" y="1756938"/>
                    <a:pt x="1173751" y="1806045"/>
                  </a:cubicBezTo>
                  <a:cubicBezTo>
                    <a:pt x="1121258" y="1855152"/>
                    <a:pt x="1095011" y="1874625"/>
                    <a:pt x="899431" y="2029565"/>
                  </a:cubicBezTo>
                  <a:lnTo>
                    <a:pt x="271" y="2735685"/>
                  </a:lnTo>
                  <a:cubicBezTo>
                    <a:pt x="-16662" y="2749232"/>
                    <a:pt x="763118" y="2167572"/>
                    <a:pt x="797831" y="2110845"/>
                  </a:cubicBezTo>
                  <a:cubicBezTo>
                    <a:pt x="832544" y="2054118"/>
                    <a:pt x="254271" y="2413105"/>
                    <a:pt x="208551" y="2395325"/>
                  </a:cubicBezTo>
                  <a:cubicBezTo>
                    <a:pt x="162831" y="2377545"/>
                    <a:pt x="524358" y="2030412"/>
                    <a:pt x="523511" y="2004165"/>
                  </a:cubicBezTo>
                  <a:cubicBezTo>
                    <a:pt x="522664" y="1977918"/>
                    <a:pt x="157751" y="2255625"/>
                    <a:pt x="203471" y="2237845"/>
                  </a:cubicBezTo>
                  <a:cubicBezTo>
                    <a:pt x="249191" y="2220065"/>
                    <a:pt x="763118" y="2097298"/>
                    <a:pt x="797831" y="1897485"/>
                  </a:cubicBezTo>
                  <a:cubicBezTo>
                    <a:pt x="832544" y="1697672"/>
                    <a:pt x="499804" y="1297198"/>
                    <a:pt x="411751" y="1038965"/>
                  </a:cubicBezTo>
                  <a:cubicBezTo>
                    <a:pt x="323698" y="780732"/>
                    <a:pt x="204318" y="296438"/>
                    <a:pt x="269511" y="348085"/>
                  </a:cubicBezTo>
                  <a:cubicBezTo>
                    <a:pt x="334704" y="399732"/>
                    <a:pt x="748724" y="1303125"/>
                    <a:pt x="802911" y="1348845"/>
                  </a:cubicBezTo>
                  <a:cubicBezTo>
                    <a:pt x="857098" y="1394565"/>
                    <a:pt x="523511" y="643572"/>
                    <a:pt x="594631" y="622405"/>
                  </a:cubicBezTo>
                  <a:cubicBezTo>
                    <a:pt x="665751" y="601238"/>
                    <a:pt x="1271964" y="1311592"/>
                    <a:pt x="1229631" y="1221845"/>
                  </a:cubicBezTo>
                  <a:cubicBezTo>
                    <a:pt x="1187298" y="1132098"/>
                    <a:pt x="483718" y="268498"/>
                    <a:pt x="340631" y="83925"/>
                  </a:cubicBezTo>
                  <a:cubicBezTo>
                    <a:pt x="197544" y="-100648"/>
                    <a:pt x="393971" y="72072"/>
                    <a:pt x="406671" y="104245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: 図形 304">
              <a:extLst>
                <a:ext uri="{FF2B5EF4-FFF2-40B4-BE49-F238E27FC236}">
                  <a16:creationId xmlns:a16="http://schemas.microsoft.com/office/drawing/2014/main" id="{BEA47B8E-56EC-40CE-BC1A-A92FBB19EDE5}"/>
                </a:ext>
              </a:extLst>
            </p:cNvPr>
            <p:cNvSpPr/>
            <p:nvPr/>
          </p:nvSpPr>
          <p:spPr>
            <a:xfrm>
              <a:off x="7503159" y="3879963"/>
              <a:ext cx="1616223" cy="2291496"/>
            </a:xfrm>
            <a:custGeom>
              <a:avLst/>
              <a:gdLst>
                <a:gd name="connsiteX0" fmla="*/ 1000761 w 1616223"/>
                <a:gd name="connsiteY0" fmla="*/ 981597 h 2291496"/>
                <a:gd name="connsiteX1" fmla="*/ 543561 w 1616223"/>
                <a:gd name="connsiteY1" fmla="*/ 1667397 h 2291496"/>
                <a:gd name="connsiteX2" fmla="*/ 218441 w 1616223"/>
                <a:gd name="connsiteY2" fmla="*/ 1890917 h 2291496"/>
                <a:gd name="connsiteX3" fmla="*/ 777241 w 1616223"/>
                <a:gd name="connsiteY3" fmla="*/ 1433717 h 2291496"/>
                <a:gd name="connsiteX4" fmla="*/ 1 w 1616223"/>
                <a:gd name="connsiteY4" fmla="*/ 2287157 h 2291496"/>
                <a:gd name="connsiteX5" fmla="*/ 772161 w 1616223"/>
                <a:gd name="connsiteY5" fmla="*/ 1723277 h 2291496"/>
                <a:gd name="connsiteX6" fmla="*/ 1615441 w 1616223"/>
                <a:gd name="connsiteY6" fmla="*/ 803797 h 2291496"/>
                <a:gd name="connsiteX7" fmla="*/ 619761 w 1616223"/>
                <a:gd name="connsiteY7" fmla="*/ 1855357 h 2291496"/>
                <a:gd name="connsiteX8" fmla="*/ 1285241 w 1616223"/>
                <a:gd name="connsiteY8" fmla="*/ 1413397 h 2291496"/>
                <a:gd name="connsiteX9" fmla="*/ 1137921 w 1616223"/>
                <a:gd name="connsiteY9" fmla="*/ 1885837 h 2291496"/>
                <a:gd name="connsiteX10" fmla="*/ 1483361 w 1616223"/>
                <a:gd name="connsiteY10" fmla="*/ 961277 h 2291496"/>
                <a:gd name="connsiteX11" fmla="*/ 360681 w 1616223"/>
                <a:gd name="connsiteY11" fmla="*/ 1926477 h 2291496"/>
                <a:gd name="connsiteX12" fmla="*/ 762001 w 1616223"/>
                <a:gd name="connsiteY12" fmla="*/ 1525157 h 2291496"/>
                <a:gd name="connsiteX13" fmla="*/ 838201 w 1616223"/>
                <a:gd name="connsiteY13" fmla="*/ 1184797 h 2291496"/>
                <a:gd name="connsiteX14" fmla="*/ 284481 w 1616223"/>
                <a:gd name="connsiteY14" fmla="*/ 1157 h 2291496"/>
                <a:gd name="connsiteX15" fmla="*/ 772161 w 1616223"/>
                <a:gd name="connsiteY15" fmla="*/ 971437 h 2291496"/>
                <a:gd name="connsiteX16" fmla="*/ 711201 w 1616223"/>
                <a:gd name="connsiteY16" fmla="*/ 1271157 h 2291496"/>
                <a:gd name="connsiteX17" fmla="*/ 518161 w 1616223"/>
                <a:gd name="connsiteY17" fmla="*/ 1118757 h 2291496"/>
                <a:gd name="connsiteX18" fmla="*/ 457201 w 1616223"/>
                <a:gd name="connsiteY18" fmla="*/ 1027317 h 2291496"/>
                <a:gd name="connsiteX19" fmla="*/ 645161 w 1616223"/>
                <a:gd name="connsiteY19" fmla="*/ 1611517 h 2291496"/>
                <a:gd name="connsiteX20" fmla="*/ 762001 w 1616223"/>
                <a:gd name="connsiteY20" fmla="*/ 1230517 h 2291496"/>
                <a:gd name="connsiteX21" fmla="*/ 1000761 w 1616223"/>
                <a:gd name="connsiteY21" fmla="*/ 981597 h 229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16223" h="2291496">
                  <a:moveTo>
                    <a:pt x="1000761" y="981597"/>
                  </a:moveTo>
                  <a:cubicBezTo>
                    <a:pt x="964354" y="1054410"/>
                    <a:pt x="673948" y="1515844"/>
                    <a:pt x="543561" y="1667397"/>
                  </a:cubicBezTo>
                  <a:cubicBezTo>
                    <a:pt x="413174" y="1818950"/>
                    <a:pt x="179494" y="1929864"/>
                    <a:pt x="218441" y="1890917"/>
                  </a:cubicBezTo>
                  <a:cubicBezTo>
                    <a:pt x="257388" y="1851970"/>
                    <a:pt x="813648" y="1367677"/>
                    <a:pt x="777241" y="1433717"/>
                  </a:cubicBezTo>
                  <a:cubicBezTo>
                    <a:pt x="740834" y="1499757"/>
                    <a:pt x="848" y="2238897"/>
                    <a:pt x="1" y="2287157"/>
                  </a:cubicBezTo>
                  <a:cubicBezTo>
                    <a:pt x="-846" y="2335417"/>
                    <a:pt x="502921" y="1970504"/>
                    <a:pt x="772161" y="1723277"/>
                  </a:cubicBezTo>
                  <a:cubicBezTo>
                    <a:pt x="1041401" y="1476050"/>
                    <a:pt x="1640841" y="781784"/>
                    <a:pt x="1615441" y="803797"/>
                  </a:cubicBezTo>
                  <a:cubicBezTo>
                    <a:pt x="1590041" y="825810"/>
                    <a:pt x="674794" y="1753757"/>
                    <a:pt x="619761" y="1855357"/>
                  </a:cubicBezTo>
                  <a:cubicBezTo>
                    <a:pt x="564728" y="1956957"/>
                    <a:pt x="1198881" y="1408317"/>
                    <a:pt x="1285241" y="1413397"/>
                  </a:cubicBezTo>
                  <a:cubicBezTo>
                    <a:pt x="1371601" y="1418477"/>
                    <a:pt x="1104901" y="1961190"/>
                    <a:pt x="1137921" y="1885837"/>
                  </a:cubicBezTo>
                  <a:cubicBezTo>
                    <a:pt x="1170941" y="1810484"/>
                    <a:pt x="1612901" y="954504"/>
                    <a:pt x="1483361" y="961277"/>
                  </a:cubicBezTo>
                  <a:cubicBezTo>
                    <a:pt x="1353821" y="968050"/>
                    <a:pt x="480908" y="1832497"/>
                    <a:pt x="360681" y="1926477"/>
                  </a:cubicBezTo>
                  <a:cubicBezTo>
                    <a:pt x="240454" y="2020457"/>
                    <a:pt x="682414" y="1648770"/>
                    <a:pt x="762001" y="1525157"/>
                  </a:cubicBezTo>
                  <a:cubicBezTo>
                    <a:pt x="841588" y="1401544"/>
                    <a:pt x="917788" y="1438797"/>
                    <a:pt x="838201" y="1184797"/>
                  </a:cubicBezTo>
                  <a:cubicBezTo>
                    <a:pt x="758614" y="930797"/>
                    <a:pt x="295488" y="36717"/>
                    <a:pt x="284481" y="1157"/>
                  </a:cubicBezTo>
                  <a:cubicBezTo>
                    <a:pt x="273474" y="-34403"/>
                    <a:pt x="701041" y="759771"/>
                    <a:pt x="772161" y="971437"/>
                  </a:cubicBezTo>
                  <a:cubicBezTo>
                    <a:pt x="843281" y="1183103"/>
                    <a:pt x="753534" y="1246604"/>
                    <a:pt x="711201" y="1271157"/>
                  </a:cubicBezTo>
                  <a:cubicBezTo>
                    <a:pt x="668868" y="1295710"/>
                    <a:pt x="560494" y="1159397"/>
                    <a:pt x="518161" y="1118757"/>
                  </a:cubicBezTo>
                  <a:cubicBezTo>
                    <a:pt x="475828" y="1078117"/>
                    <a:pt x="436034" y="945190"/>
                    <a:pt x="457201" y="1027317"/>
                  </a:cubicBezTo>
                  <a:cubicBezTo>
                    <a:pt x="478368" y="1109444"/>
                    <a:pt x="594361" y="1577650"/>
                    <a:pt x="645161" y="1611517"/>
                  </a:cubicBezTo>
                  <a:cubicBezTo>
                    <a:pt x="695961" y="1645384"/>
                    <a:pt x="698501" y="1332964"/>
                    <a:pt x="762001" y="1230517"/>
                  </a:cubicBezTo>
                  <a:cubicBezTo>
                    <a:pt x="825501" y="1128070"/>
                    <a:pt x="1037168" y="908784"/>
                    <a:pt x="1000761" y="981597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: 図形 305">
              <a:extLst>
                <a:ext uri="{FF2B5EF4-FFF2-40B4-BE49-F238E27FC236}">
                  <a16:creationId xmlns:a16="http://schemas.microsoft.com/office/drawing/2014/main" id="{FD71B293-0C0A-45A3-AA1D-194FF9F2D5D2}"/>
                </a:ext>
              </a:extLst>
            </p:cNvPr>
            <p:cNvSpPr/>
            <p:nvPr/>
          </p:nvSpPr>
          <p:spPr>
            <a:xfrm>
              <a:off x="3440954" y="2529664"/>
              <a:ext cx="1431621" cy="1615200"/>
            </a:xfrm>
            <a:custGeom>
              <a:avLst/>
              <a:gdLst>
                <a:gd name="connsiteX0" fmla="*/ 1431613 w 1431621"/>
                <a:gd name="connsiteY0" fmla="*/ 133103 h 1615200"/>
                <a:gd name="connsiteX1" fmla="*/ 961713 w 1431621"/>
                <a:gd name="connsiteY1" fmla="*/ 751169 h 1615200"/>
                <a:gd name="connsiteX2" fmla="*/ 860113 w 1431621"/>
                <a:gd name="connsiteY2" fmla="*/ 1373469 h 1615200"/>
                <a:gd name="connsiteX3" fmla="*/ 1169146 w 1431621"/>
                <a:gd name="connsiteY3" fmla="*/ 416736 h 1615200"/>
                <a:gd name="connsiteX4" fmla="*/ 834713 w 1431621"/>
                <a:gd name="connsiteY4" fmla="*/ 1470836 h 1615200"/>
                <a:gd name="connsiteX5" fmla="*/ 809313 w 1431621"/>
                <a:gd name="connsiteY5" fmla="*/ 912036 h 1615200"/>
                <a:gd name="connsiteX6" fmla="*/ 902446 w 1431621"/>
                <a:gd name="connsiteY6" fmla="*/ 6103 h 1615200"/>
                <a:gd name="connsiteX7" fmla="*/ 758513 w 1431621"/>
                <a:gd name="connsiteY7" fmla="*/ 569136 h 1615200"/>
                <a:gd name="connsiteX8" fmla="*/ 326713 w 1431621"/>
                <a:gd name="connsiteY8" fmla="*/ 1589369 h 1615200"/>
                <a:gd name="connsiteX9" fmla="*/ 385979 w 1431621"/>
                <a:gd name="connsiteY9" fmla="*/ 1242236 h 1615200"/>
                <a:gd name="connsiteX10" fmla="*/ 479113 w 1431621"/>
                <a:gd name="connsiteY10" fmla="*/ 505636 h 1615200"/>
                <a:gd name="connsiteX11" fmla="*/ 746 w 1431621"/>
                <a:gd name="connsiteY11" fmla="*/ 1589369 h 1615200"/>
                <a:gd name="connsiteX12" fmla="*/ 606113 w 1431621"/>
                <a:gd name="connsiteY12" fmla="*/ 18803 h 1615200"/>
                <a:gd name="connsiteX13" fmla="*/ 631513 w 1431621"/>
                <a:gd name="connsiteY13" fmla="*/ 818903 h 1615200"/>
                <a:gd name="connsiteX14" fmla="*/ 932079 w 1431621"/>
                <a:gd name="connsiteY14" fmla="*/ 255869 h 1615200"/>
                <a:gd name="connsiteX15" fmla="*/ 949013 w 1431621"/>
                <a:gd name="connsiteY15" fmla="*/ 861236 h 1615200"/>
                <a:gd name="connsiteX16" fmla="*/ 1431613 w 1431621"/>
                <a:gd name="connsiteY16" fmla="*/ 133103 h 161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1621" h="1615200">
                  <a:moveTo>
                    <a:pt x="1431613" y="133103"/>
                  </a:moveTo>
                  <a:cubicBezTo>
                    <a:pt x="1433730" y="114758"/>
                    <a:pt x="1056963" y="544441"/>
                    <a:pt x="961713" y="751169"/>
                  </a:cubicBezTo>
                  <a:cubicBezTo>
                    <a:pt x="866463" y="957897"/>
                    <a:pt x="825541" y="1429208"/>
                    <a:pt x="860113" y="1373469"/>
                  </a:cubicBezTo>
                  <a:cubicBezTo>
                    <a:pt x="894685" y="1317730"/>
                    <a:pt x="1173379" y="400508"/>
                    <a:pt x="1169146" y="416736"/>
                  </a:cubicBezTo>
                  <a:cubicBezTo>
                    <a:pt x="1164913" y="432964"/>
                    <a:pt x="894685" y="1388286"/>
                    <a:pt x="834713" y="1470836"/>
                  </a:cubicBezTo>
                  <a:cubicBezTo>
                    <a:pt x="774741" y="1553386"/>
                    <a:pt x="798024" y="1156158"/>
                    <a:pt x="809313" y="912036"/>
                  </a:cubicBezTo>
                  <a:cubicBezTo>
                    <a:pt x="820602" y="667914"/>
                    <a:pt x="910913" y="63253"/>
                    <a:pt x="902446" y="6103"/>
                  </a:cubicBezTo>
                  <a:cubicBezTo>
                    <a:pt x="893979" y="-51047"/>
                    <a:pt x="854469" y="305258"/>
                    <a:pt x="758513" y="569136"/>
                  </a:cubicBezTo>
                  <a:cubicBezTo>
                    <a:pt x="662557" y="833014"/>
                    <a:pt x="388802" y="1477186"/>
                    <a:pt x="326713" y="1589369"/>
                  </a:cubicBezTo>
                  <a:cubicBezTo>
                    <a:pt x="264624" y="1701552"/>
                    <a:pt x="360579" y="1422858"/>
                    <a:pt x="385979" y="1242236"/>
                  </a:cubicBezTo>
                  <a:cubicBezTo>
                    <a:pt x="411379" y="1061614"/>
                    <a:pt x="543318" y="447781"/>
                    <a:pt x="479113" y="505636"/>
                  </a:cubicBezTo>
                  <a:cubicBezTo>
                    <a:pt x="414907" y="563492"/>
                    <a:pt x="-20421" y="1670508"/>
                    <a:pt x="746" y="1589369"/>
                  </a:cubicBezTo>
                  <a:cubicBezTo>
                    <a:pt x="21913" y="1508230"/>
                    <a:pt x="500985" y="147214"/>
                    <a:pt x="606113" y="18803"/>
                  </a:cubicBezTo>
                  <a:cubicBezTo>
                    <a:pt x="711241" y="-109608"/>
                    <a:pt x="577185" y="779392"/>
                    <a:pt x="631513" y="818903"/>
                  </a:cubicBezTo>
                  <a:cubicBezTo>
                    <a:pt x="685841" y="858414"/>
                    <a:pt x="879162" y="248814"/>
                    <a:pt x="932079" y="255869"/>
                  </a:cubicBezTo>
                  <a:cubicBezTo>
                    <a:pt x="984996" y="262924"/>
                    <a:pt x="865052" y="884519"/>
                    <a:pt x="949013" y="861236"/>
                  </a:cubicBezTo>
                  <a:cubicBezTo>
                    <a:pt x="1032974" y="837953"/>
                    <a:pt x="1429496" y="151448"/>
                    <a:pt x="1431613" y="133103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: 図形 306">
              <a:extLst>
                <a:ext uri="{FF2B5EF4-FFF2-40B4-BE49-F238E27FC236}">
                  <a16:creationId xmlns:a16="http://schemas.microsoft.com/office/drawing/2014/main" id="{7AD8D9FD-F28A-4B80-8572-A2D24BBE3DC2}"/>
                </a:ext>
              </a:extLst>
            </p:cNvPr>
            <p:cNvSpPr/>
            <p:nvPr/>
          </p:nvSpPr>
          <p:spPr>
            <a:xfrm>
              <a:off x="2746078" y="2339974"/>
              <a:ext cx="854443" cy="1280351"/>
            </a:xfrm>
            <a:custGeom>
              <a:avLst/>
              <a:gdLst>
                <a:gd name="connsiteX0" fmla="*/ 635297 w 854443"/>
                <a:gd name="connsiteY0" fmla="*/ 127001 h 1280351"/>
                <a:gd name="connsiteX1" fmla="*/ 632122 w 854443"/>
                <a:gd name="connsiteY1" fmla="*/ 831851 h 1280351"/>
                <a:gd name="connsiteX2" fmla="*/ 603547 w 854443"/>
                <a:gd name="connsiteY2" fmla="*/ 908051 h 1280351"/>
                <a:gd name="connsiteX3" fmla="*/ 25697 w 854443"/>
                <a:gd name="connsiteY3" fmla="*/ 1092201 h 1280351"/>
                <a:gd name="connsiteX4" fmla="*/ 139997 w 854443"/>
                <a:gd name="connsiteY4" fmla="*/ 1066801 h 1280351"/>
                <a:gd name="connsiteX5" fmla="*/ 489247 w 854443"/>
                <a:gd name="connsiteY5" fmla="*/ 920751 h 1280351"/>
                <a:gd name="connsiteX6" fmla="*/ 38397 w 854443"/>
                <a:gd name="connsiteY6" fmla="*/ 1273176 h 1280351"/>
                <a:gd name="connsiteX7" fmla="*/ 155872 w 854443"/>
                <a:gd name="connsiteY7" fmla="*/ 1123951 h 1280351"/>
                <a:gd name="connsiteX8" fmla="*/ 482897 w 854443"/>
                <a:gd name="connsiteY8" fmla="*/ 727076 h 1280351"/>
                <a:gd name="connsiteX9" fmla="*/ 590847 w 854443"/>
                <a:gd name="connsiteY9" fmla="*/ 177801 h 1280351"/>
                <a:gd name="connsiteX10" fmla="*/ 517822 w 854443"/>
                <a:gd name="connsiteY10" fmla="*/ 854076 h 1280351"/>
                <a:gd name="connsiteX11" fmla="*/ 546397 w 854443"/>
                <a:gd name="connsiteY11" fmla="*/ 819151 h 1280351"/>
                <a:gd name="connsiteX12" fmla="*/ 568622 w 854443"/>
                <a:gd name="connsiteY12" fmla="*/ 641351 h 1280351"/>
                <a:gd name="connsiteX13" fmla="*/ 603547 w 854443"/>
                <a:gd name="connsiteY13" fmla="*/ 447676 h 1280351"/>
                <a:gd name="connsiteX14" fmla="*/ 854372 w 854443"/>
                <a:gd name="connsiteY14" fmla="*/ 25401 h 1280351"/>
                <a:gd name="connsiteX15" fmla="*/ 635297 w 854443"/>
                <a:gd name="connsiteY15" fmla="*/ 127001 h 128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4443" h="1280351">
                  <a:moveTo>
                    <a:pt x="635297" y="127001"/>
                  </a:moveTo>
                  <a:cubicBezTo>
                    <a:pt x="598255" y="261409"/>
                    <a:pt x="637414" y="701676"/>
                    <a:pt x="632122" y="831851"/>
                  </a:cubicBezTo>
                  <a:cubicBezTo>
                    <a:pt x="626830" y="962026"/>
                    <a:pt x="704618" y="864659"/>
                    <a:pt x="603547" y="908051"/>
                  </a:cubicBezTo>
                  <a:cubicBezTo>
                    <a:pt x="502476" y="951443"/>
                    <a:pt x="102955" y="1065743"/>
                    <a:pt x="25697" y="1092201"/>
                  </a:cubicBezTo>
                  <a:cubicBezTo>
                    <a:pt x="-51561" y="1118659"/>
                    <a:pt x="62739" y="1095376"/>
                    <a:pt x="139997" y="1066801"/>
                  </a:cubicBezTo>
                  <a:cubicBezTo>
                    <a:pt x="217255" y="1038226"/>
                    <a:pt x="506180" y="886355"/>
                    <a:pt x="489247" y="920751"/>
                  </a:cubicBezTo>
                  <a:cubicBezTo>
                    <a:pt x="472314" y="955147"/>
                    <a:pt x="93959" y="1239309"/>
                    <a:pt x="38397" y="1273176"/>
                  </a:cubicBezTo>
                  <a:cubicBezTo>
                    <a:pt x="-17165" y="1307043"/>
                    <a:pt x="81789" y="1214968"/>
                    <a:pt x="155872" y="1123951"/>
                  </a:cubicBezTo>
                  <a:cubicBezTo>
                    <a:pt x="229955" y="1032934"/>
                    <a:pt x="410401" y="884768"/>
                    <a:pt x="482897" y="727076"/>
                  </a:cubicBezTo>
                  <a:cubicBezTo>
                    <a:pt x="555393" y="569384"/>
                    <a:pt x="585026" y="156634"/>
                    <a:pt x="590847" y="177801"/>
                  </a:cubicBezTo>
                  <a:cubicBezTo>
                    <a:pt x="596668" y="198968"/>
                    <a:pt x="525230" y="747184"/>
                    <a:pt x="517822" y="854076"/>
                  </a:cubicBezTo>
                  <a:cubicBezTo>
                    <a:pt x="510414" y="960968"/>
                    <a:pt x="537930" y="854605"/>
                    <a:pt x="546397" y="819151"/>
                  </a:cubicBezTo>
                  <a:cubicBezTo>
                    <a:pt x="554864" y="783697"/>
                    <a:pt x="559097" y="703264"/>
                    <a:pt x="568622" y="641351"/>
                  </a:cubicBezTo>
                  <a:cubicBezTo>
                    <a:pt x="578147" y="579439"/>
                    <a:pt x="555922" y="550334"/>
                    <a:pt x="603547" y="447676"/>
                  </a:cubicBezTo>
                  <a:cubicBezTo>
                    <a:pt x="651172" y="345018"/>
                    <a:pt x="850139" y="74613"/>
                    <a:pt x="854372" y="25401"/>
                  </a:cubicBezTo>
                  <a:cubicBezTo>
                    <a:pt x="858605" y="-23812"/>
                    <a:pt x="672339" y="-7407"/>
                    <a:pt x="635297" y="12700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: 図形 307">
              <a:extLst>
                <a:ext uri="{FF2B5EF4-FFF2-40B4-BE49-F238E27FC236}">
                  <a16:creationId xmlns:a16="http://schemas.microsoft.com/office/drawing/2014/main" id="{79E2108C-42E3-4466-81EC-31CBC435F829}"/>
                </a:ext>
              </a:extLst>
            </p:cNvPr>
            <p:cNvSpPr/>
            <p:nvPr/>
          </p:nvSpPr>
          <p:spPr>
            <a:xfrm>
              <a:off x="6661836" y="2378568"/>
              <a:ext cx="285008" cy="1274094"/>
            </a:xfrm>
            <a:custGeom>
              <a:avLst/>
              <a:gdLst>
                <a:gd name="connsiteX0" fmla="*/ 281889 w 285008"/>
                <a:gd name="connsiteY0" fmla="*/ 37607 h 1274094"/>
                <a:gd name="connsiteX1" fmla="*/ 243789 w 285008"/>
                <a:gd name="connsiteY1" fmla="*/ 101107 h 1274094"/>
                <a:gd name="connsiteX2" fmla="*/ 69164 w 285008"/>
                <a:gd name="connsiteY2" fmla="*/ 1082182 h 1274094"/>
                <a:gd name="connsiteX3" fmla="*/ 266014 w 285008"/>
                <a:gd name="connsiteY3" fmla="*/ 415432 h 1274094"/>
                <a:gd name="connsiteX4" fmla="*/ 5664 w 285008"/>
                <a:gd name="connsiteY4" fmla="*/ 1272682 h 1274094"/>
                <a:gd name="connsiteX5" fmla="*/ 94564 w 285008"/>
                <a:gd name="connsiteY5" fmla="*/ 605932 h 1274094"/>
                <a:gd name="connsiteX6" fmla="*/ 186639 w 285008"/>
                <a:gd name="connsiteY6" fmla="*/ 155082 h 1274094"/>
                <a:gd name="connsiteX7" fmla="*/ 281889 w 285008"/>
                <a:gd name="connsiteY7" fmla="*/ 37607 h 1274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008" h="1274094">
                  <a:moveTo>
                    <a:pt x="281889" y="37607"/>
                  </a:moveTo>
                  <a:cubicBezTo>
                    <a:pt x="291414" y="28611"/>
                    <a:pt x="279243" y="-72989"/>
                    <a:pt x="243789" y="101107"/>
                  </a:cubicBezTo>
                  <a:cubicBezTo>
                    <a:pt x="208335" y="275203"/>
                    <a:pt x="65460" y="1029795"/>
                    <a:pt x="69164" y="1082182"/>
                  </a:cubicBezTo>
                  <a:cubicBezTo>
                    <a:pt x="72868" y="1134570"/>
                    <a:pt x="276597" y="383682"/>
                    <a:pt x="266014" y="415432"/>
                  </a:cubicBezTo>
                  <a:cubicBezTo>
                    <a:pt x="255431" y="447182"/>
                    <a:pt x="34239" y="1240932"/>
                    <a:pt x="5664" y="1272682"/>
                  </a:cubicBezTo>
                  <a:cubicBezTo>
                    <a:pt x="-22911" y="1304432"/>
                    <a:pt x="64402" y="792199"/>
                    <a:pt x="94564" y="605932"/>
                  </a:cubicBezTo>
                  <a:cubicBezTo>
                    <a:pt x="124726" y="419665"/>
                    <a:pt x="153831" y="257211"/>
                    <a:pt x="186639" y="155082"/>
                  </a:cubicBezTo>
                  <a:cubicBezTo>
                    <a:pt x="219447" y="52953"/>
                    <a:pt x="272364" y="46603"/>
                    <a:pt x="281889" y="37607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: 図形 308">
              <a:extLst>
                <a:ext uri="{FF2B5EF4-FFF2-40B4-BE49-F238E27FC236}">
                  <a16:creationId xmlns:a16="http://schemas.microsoft.com/office/drawing/2014/main" id="{33B71AF5-927B-4662-AEB7-DC902C1879F0}"/>
                </a:ext>
              </a:extLst>
            </p:cNvPr>
            <p:cNvSpPr/>
            <p:nvPr/>
          </p:nvSpPr>
          <p:spPr>
            <a:xfrm>
              <a:off x="6412704" y="2492332"/>
              <a:ext cx="944642" cy="1963053"/>
            </a:xfrm>
            <a:custGeom>
              <a:avLst/>
              <a:gdLst>
                <a:gd name="connsiteX0" fmla="*/ 908846 w 944642"/>
                <a:gd name="connsiteY0" fmla="*/ 107993 h 1963053"/>
                <a:gd name="connsiteX1" fmla="*/ 861221 w 944642"/>
                <a:gd name="connsiteY1" fmla="*/ 181018 h 1963053"/>
                <a:gd name="connsiteX2" fmla="*/ 280196 w 944642"/>
                <a:gd name="connsiteY2" fmla="*/ 1571668 h 1963053"/>
                <a:gd name="connsiteX3" fmla="*/ 686596 w 944642"/>
                <a:gd name="connsiteY3" fmla="*/ 504868 h 1963053"/>
                <a:gd name="connsiteX4" fmla="*/ 194471 w 944642"/>
                <a:gd name="connsiteY4" fmla="*/ 1612943 h 1963053"/>
                <a:gd name="connsiteX5" fmla="*/ 13496 w 944642"/>
                <a:gd name="connsiteY5" fmla="*/ 1905043 h 1963053"/>
                <a:gd name="connsiteX6" fmla="*/ 524671 w 944642"/>
                <a:gd name="connsiteY6" fmla="*/ 606468 h 1963053"/>
                <a:gd name="connsiteX7" fmla="*/ 578646 w 944642"/>
                <a:gd name="connsiteY7" fmla="*/ 546143 h 1963053"/>
                <a:gd name="connsiteX8" fmla="*/ 238921 w 944642"/>
                <a:gd name="connsiteY8" fmla="*/ 1549443 h 1963053"/>
                <a:gd name="connsiteX9" fmla="*/ 553246 w 944642"/>
                <a:gd name="connsiteY9" fmla="*/ 1022393 h 1963053"/>
                <a:gd name="connsiteX10" fmla="*/ 908846 w 944642"/>
                <a:gd name="connsiteY10" fmla="*/ 107993 h 1963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4642" h="1963053">
                  <a:moveTo>
                    <a:pt x="908846" y="107993"/>
                  </a:moveTo>
                  <a:cubicBezTo>
                    <a:pt x="960175" y="-32236"/>
                    <a:pt x="965996" y="-62928"/>
                    <a:pt x="861221" y="181018"/>
                  </a:cubicBezTo>
                  <a:cubicBezTo>
                    <a:pt x="756446" y="424964"/>
                    <a:pt x="309300" y="1517693"/>
                    <a:pt x="280196" y="1571668"/>
                  </a:cubicBezTo>
                  <a:cubicBezTo>
                    <a:pt x="251092" y="1625643"/>
                    <a:pt x="700883" y="497989"/>
                    <a:pt x="686596" y="504868"/>
                  </a:cubicBezTo>
                  <a:cubicBezTo>
                    <a:pt x="672308" y="511747"/>
                    <a:pt x="306654" y="1379581"/>
                    <a:pt x="194471" y="1612943"/>
                  </a:cubicBezTo>
                  <a:cubicBezTo>
                    <a:pt x="82288" y="1846306"/>
                    <a:pt x="-41537" y="2072789"/>
                    <a:pt x="13496" y="1905043"/>
                  </a:cubicBezTo>
                  <a:cubicBezTo>
                    <a:pt x="68529" y="1737297"/>
                    <a:pt x="430479" y="832951"/>
                    <a:pt x="524671" y="606468"/>
                  </a:cubicBezTo>
                  <a:cubicBezTo>
                    <a:pt x="618863" y="379985"/>
                    <a:pt x="626271" y="388981"/>
                    <a:pt x="578646" y="546143"/>
                  </a:cubicBezTo>
                  <a:cubicBezTo>
                    <a:pt x="531021" y="703305"/>
                    <a:pt x="243154" y="1470068"/>
                    <a:pt x="238921" y="1549443"/>
                  </a:cubicBezTo>
                  <a:cubicBezTo>
                    <a:pt x="234688" y="1628818"/>
                    <a:pt x="436300" y="1268455"/>
                    <a:pt x="553246" y="1022393"/>
                  </a:cubicBezTo>
                  <a:cubicBezTo>
                    <a:pt x="670192" y="776331"/>
                    <a:pt x="857517" y="248222"/>
                    <a:pt x="908846" y="107993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: 図形 309">
              <a:extLst>
                <a:ext uri="{FF2B5EF4-FFF2-40B4-BE49-F238E27FC236}">
                  <a16:creationId xmlns:a16="http://schemas.microsoft.com/office/drawing/2014/main" id="{5E25B981-081E-4444-8FF7-A4326C09181D}"/>
                </a:ext>
              </a:extLst>
            </p:cNvPr>
            <p:cNvSpPr/>
            <p:nvPr/>
          </p:nvSpPr>
          <p:spPr>
            <a:xfrm>
              <a:off x="7138814" y="2553763"/>
              <a:ext cx="450783" cy="2069106"/>
            </a:xfrm>
            <a:custGeom>
              <a:avLst/>
              <a:gdLst>
                <a:gd name="connsiteX0" fmla="*/ 29066 w 450783"/>
                <a:gd name="connsiteY0" fmla="*/ 67517 h 2069106"/>
                <a:gd name="connsiteX1" fmla="*/ 64626 w 450783"/>
                <a:gd name="connsiteY1" fmla="*/ 219917 h 2069106"/>
                <a:gd name="connsiteX2" fmla="*/ 445626 w 450783"/>
                <a:gd name="connsiteY2" fmla="*/ 1398477 h 2069106"/>
                <a:gd name="connsiteX3" fmla="*/ 242426 w 450783"/>
                <a:gd name="connsiteY3" fmla="*/ 697437 h 2069106"/>
                <a:gd name="connsiteX4" fmla="*/ 247506 w 450783"/>
                <a:gd name="connsiteY4" fmla="*/ 1632157 h 2069106"/>
                <a:gd name="connsiteX5" fmla="*/ 420226 w 450783"/>
                <a:gd name="connsiteY5" fmla="*/ 2069037 h 2069106"/>
                <a:gd name="connsiteX6" fmla="*/ 389746 w 450783"/>
                <a:gd name="connsiteY6" fmla="*/ 1667717 h 2069106"/>
                <a:gd name="connsiteX7" fmla="*/ 450706 w 450783"/>
                <a:gd name="connsiteY7" fmla="*/ 1881077 h 2069106"/>
                <a:gd name="connsiteX8" fmla="*/ 399906 w 450783"/>
                <a:gd name="connsiteY8" fmla="*/ 1398477 h 2069106"/>
                <a:gd name="connsiteX9" fmla="*/ 293226 w 450783"/>
                <a:gd name="connsiteY9" fmla="*/ 799037 h 2069106"/>
                <a:gd name="connsiteX10" fmla="*/ 364346 w 450783"/>
                <a:gd name="connsiteY10" fmla="*/ 997157 h 2069106"/>
                <a:gd name="connsiteX11" fmla="*/ 29066 w 450783"/>
                <a:gd name="connsiteY11" fmla="*/ 67517 h 206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783" h="2069106">
                  <a:moveTo>
                    <a:pt x="29066" y="67517"/>
                  </a:moveTo>
                  <a:cubicBezTo>
                    <a:pt x="-20887" y="-62023"/>
                    <a:pt x="-4801" y="-1910"/>
                    <a:pt x="64626" y="219917"/>
                  </a:cubicBezTo>
                  <a:cubicBezTo>
                    <a:pt x="134053" y="441744"/>
                    <a:pt x="415993" y="1318890"/>
                    <a:pt x="445626" y="1398477"/>
                  </a:cubicBezTo>
                  <a:cubicBezTo>
                    <a:pt x="475259" y="1478064"/>
                    <a:pt x="275446" y="658490"/>
                    <a:pt x="242426" y="697437"/>
                  </a:cubicBezTo>
                  <a:cubicBezTo>
                    <a:pt x="209406" y="736384"/>
                    <a:pt x="217873" y="1403557"/>
                    <a:pt x="247506" y="1632157"/>
                  </a:cubicBezTo>
                  <a:cubicBezTo>
                    <a:pt x="277139" y="1860757"/>
                    <a:pt x="396519" y="2063110"/>
                    <a:pt x="420226" y="2069037"/>
                  </a:cubicBezTo>
                  <a:cubicBezTo>
                    <a:pt x="443933" y="2074964"/>
                    <a:pt x="384666" y="1699044"/>
                    <a:pt x="389746" y="1667717"/>
                  </a:cubicBezTo>
                  <a:cubicBezTo>
                    <a:pt x="394826" y="1636390"/>
                    <a:pt x="449013" y="1925950"/>
                    <a:pt x="450706" y="1881077"/>
                  </a:cubicBezTo>
                  <a:cubicBezTo>
                    <a:pt x="452399" y="1836204"/>
                    <a:pt x="426153" y="1578817"/>
                    <a:pt x="399906" y="1398477"/>
                  </a:cubicBezTo>
                  <a:cubicBezTo>
                    <a:pt x="373659" y="1218137"/>
                    <a:pt x="299153" y="865924"/>
                    <a:pt x="293226" y="799037"/>
                  </a:cubicBezTo>
                  <a:cubicBezTo>
                    <a:pt x="287299" y="732150"/>
                    <a:pt x="410913" y="1117384"/>
                    <a:pt x="364346" y="997157"/>
                  </a:cubicBezTo>
                  <a:cubicBezTo>
                    <a:pt x="317779" y="876930"/>
                    <a:pt x="79019" y="197057"/>
                    <a:pt x="29066" y="67517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: 図形 310">
              <a:extLst>
                <a:ext uri="{FF2B5EF4-FFF2-40B4-BE49-F238E27FC236}">
                  <a16:creationId xmlns:a16="http://schemas.microsoft.com/office/drawing/2014/main" id="{45BF0628-40B6-4098-8E71-01FCA5D9C37B}"/>
                </a:ext>
              </a:extLst>
            </p:cNvPr>
            <p:cNvSpPr/>
            <p:nvPr/>
          </p:nvSpPr>
          <p:spPr>
            <a:xfrm>
              <a:off x="4406738" y="5322153"/>
              <a:ext cx="1079384" cy="771318"/>
            </a:xfrm>
            <a:custGeom>
              <a:avLst/>
              <a:gdLst>
                <a:gd name="connsiteX0" fmla="*/ 14979 w 1079384"/>
                <a:gd name="connsiteY0" fmla="*/ 3380 h 771318"/>
                <a:gd name="connsiteX1" fmla="*/ 542029 w 1079384"/>
                <a:gd name="connsiteY1" fmla="*/ 397080 h 771318"/>
                <a:gd name="connsiteX2" fmla="*/ 389629 w 1079384"/>
                <a:gd name="connsiteY2" fmla="*/ 358980 h 771318"/>
                <a:gd name="connsiteX3" fmla="*/ 700779 w 1079384"/>
                <a:gd name="connsiteY3" fmla="*/ 496564 h 771318"/>
                <a:gd name="connsiteX4" fmla="*/ 848945 w 1079384"/>
                <a:gd name="connsiteY4" fmla="*/ 598164 h 771318"/>
                <a:gd name="connsiteX5" fmla="*/ 1001345 w 1079384"/>
                <a:gd name="connsiteY5" fmla="*/ 621447 h 771318"/>
                <a:gd name="connsiteX6" fmla="*/ 1026745 w 1079384"/>
                <a:gd name="connsiteY6" fmla="*/ 629914 h 771318"/>
                <a:gd name="connsiteX7" fmla="*/ 1077545 w 1079384"/>
                <a:gd name="connsiteY7" fmla="*/ 767497 h 771318"/>
                <a:gd name="connsiteX8" fmla="*/ 954779 w 1079384"/>
                <a:gd name="connsiteY8" fmla="*/ 729397 h 771318"/>
                <a:gd name="connsiteX9" fmla="*/ 757929 w 1079384"/>
                <a:gd name="connsiteY9" fmla="*/ 691297 h 771318"/>
                <a:gd name="connsiteX10" fmla="*/ 880695 w 1079384"/>
                <a:gd name="connsiteY10" fmla="*/ 712464 h 771318"/>
                <a:gd name="connsiteX11" fmla="*/ 675379 w 1079384"/>
                <a:gd name="connsiteY11" fmla="*/ 648964 h 771318"/>
                <a:gd name="connsiteX12" fmla="*/ 431962 w 1079384"/>
                <a:gd name="connsiteY12" fmla="*/ 441530 h 771318"/>
                <a:gd name="connsiteX13" fmla="*/ 383279 w 1079384"/>
                <a:gd name="connsiteY13" fmla="*/ 390730 h 771318"/>
                <a:gd name="connsiteX14" fmla="*/ 537795 w 1079384"/>
                <a:gd name="connsiteY14" fmla="*/ 532547 h 771318"/>
                <a:gd name="connsiteX15" fmla="*/ 421379 w 1079384"/>
                <a:gd name="connsiteY15" fmla="*/ 464814 h 771318"/>
                <a:gd name="connsiteX16" fmla="*/ 311312 w 1079384"/>
                <a:gd name="connsiteY16" fmla="*/ 350514 h 771318"/>
                <a:gd name="connsiteX17" fmla="*/ 156795 w 1079384"/>
                <a:gd name="connsiteY17" fmla="*/ 212930 h 771318"/>
                <a:gd name="connsiteX18" fmla="*/ 14979 w 1079384"/>
                <a:gd name="connsiteY18" fmla="*/ 3380 h 77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9384" h="771318">
                  <a:moveTo>
                    <a:pt x="14979" y="3380"/>
                  </a:moveTo>
                  <a:cubicBezTo>
                    <a:pt x="79185" y="34072"/>
                    <a:pt x="479587" y="337813"/>
                    <a:pt x="542029" y="397080"/>
                  </a:cubicBezTo>
                  <a:cubicBezTo>
                    <a:pt x="604471" y="456347"/>
                    <a:pt x="363171" y="342399"/>
                    <a:pt x="389629" y="358980"/>
                  </a:cubicBezTo>
                  <a:cubicBezTo>
                    <a:pt x="416087" y="375561"/>
                    <a:pt x="624226" y="456700"/>
                    <a:pt x="700779" y="496564"/>
                  </a:cubicBezTo>
                  <a:cubicBezTo>
                    <a:pt x="777332" y="536428"/>
                    <a:pt x="798851" y="577350"/>
                    <a:pt x="848945" y="598164"/>
                  </a:cubicBezTo>
                  <a:cubicBezTo>
                    <a:pt x="899039" y="618978"/>
                    <a:pt x="971712" y="616155"/>
                    <a:pt x="1001345" y="621447"/>
                  </a:cubicBezTo>
                  <a:cubicBezTo>
                    <a:pt x="1030978" y="626739"/>
                    <a:pt x="1014045" y="605572"/>
                    <a:pt x="1026745" y="629914"/>
                  </a:cubicBezTo>
                  <a:cubicBezTo>
                    <a:pt x="1039445" y="654256"/>
                    <a:pt x="1089539" y="750916"/>
                    <a:pt x="1077545" y="767497"/>
                  </a:cubicBezTo>
                  <a:cubicBezTo>
                    <a:pt x="1065551" y="784078"/>
                    <a:pt x="1008048" y="742097"/>
                    <a:pt x="954779" y="729397"/>
                  </a:cubicBezTo>
                  <a:cubicBezTo>
                    <a:pt x="901510" y="716697"/>
                    <a:pt x="770276" y="694119"/>
                    <a:pt x="757929" y="691297"/>
                  </a:cubicBezTo>
                  <a:cubicBezTo>
                    <a:pt x="745582" y="688475"/>
                    <a:pt x="894453" y="719519"/>
                    <a:pt x="880695" y="712464"/>
                  </a:cubicBezTo>
                  <a:cubicBezTo>
                    <a:pt x="866937" y="705409"/>
                    <a:pt x="750168" y="694120"/>
                    <a:pt x="675379" y="648964"/>
                  </a:cubicBezTo>
                  <a:cubicBezTo>
                    <a:pt x="600590" y="603808"/>
                    <a:pt x="431962" y="441530"/>
                    <a:pt x="431962" y="441530"/>
                  </a:cubicBezTo>
                  <a:cubicBezTo>
                    <a:pt x="383279" y="398491"/>
                    <a:pt x="365640" y="375561"/>
                    <a:pt x="383279" y="390730"/>
                  </a:cubicBezTo>
                  <a:cubicBezTo>
                    <a:pt x="400918" y="405900"/>
                    <a:pt x="531445" y="520200"/>
                    <a:pt x="537795" y="532547"/>
                  </a:cubicBezTo>
                  <a:cubicBezTo>
                    <a:pt x="544145" y="544894"/>
                    <a:pt x="459126" y="495153"/>
                    <a:pt x="421379" y="464814"/>
                  </a:cubicBezTo>
                  <a:cubicBezTo>
                    <a:pt x="383632" y="434475"/>
                    <a:pt x="355409" y="392495"/>
                    <a:pt x="311312" y="350514"/>
                  </a:cubicBezTo>
                  <a:cubicBezTo>
                    <a:pt x="267215" y="308533"/>
                    <a:pt x="202656" y="266200"/>
                    <a:pt x="156795" y="212930"/>
                  </a:cubicBezTo>
                  <a:cubicBezTo>
                    <a:pt x="110934" y="159661"/>
                    <a:pt x="-49227" y="-27312"/>
                    <a:pt x="14979" y="3380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: 図形 311">
              <a:extLst>
                <a:ext uri="{FF2B5EF4-FFF2-40B4-BE49-F238E27FC236}">
                  <a16:creationId xmlns:a16="http://schemas.microsoft.com/office/drawing/2014/main" id="{8D169336-150A-4EEF-A5C6-8D30BC848708}"/>
                </a:ext>
              </a:extLst>
            </p:cNvPr>
            <p:cNvSpPr/>
            <p:nvPr/>
          </p:nvSpPr>
          <p:spPr>
            <a:xfrm>
              <a:off x="4421543" y="5340865"/>
              <a:ext cx="921934" cy="871403"/>
            </a:xfrm>
            <a:custGeom>
              <a:avLst/>
              <a:gdLst>
                <a:gd name="connsiteX0" fmla="*/ 58382 w 921934"/>
                <a:gd name="connsiteY0" fmla="*/ 61398 h 871403"/>
                <a:gd name="connsiteX1" fmla="*/ 585432 w 921934"/>
                <a:gd name="connsiteY1" fmla="*/ 488435 h 871403"/>
                <a:gd name="connsiteX2" fmla="*/ 526695 w 921934"/>
                <a:gd name="connsiteY2" fmla="*/ 463035 h 871403"/>
                <a:gd name="connsiteX3" fmla="*/ 872770 w 921934"/>
                <a:gd name="connsiteY3" fmla="*/ 637660 h 871403"/>
                <a:gd name="connsiteX4" fmla="*/ 872770 w 921934"/>
                <a:gd name="connsiteY4" fmla="*/ 645598 h 871403"/>
                <a:gd name="connsiteX5" fmla="*/ 918807 w 921934"/>
                <a:gd name="connsiteY5" fmla="*/ 666235 h 871403"/>
                <a:gd name="connsiteX6" fmla="*/ 772757 w 921934"/>
                <a:gd name="connsiteY6" fmla="*/ 842448 h 871403"/>
                <a:gd name="connsiteX7" fmla="*/ 628295 w 921934"/>
                <a:gd name="connsiteY7" fmla="*/ 871023 h 871403"/>
                <a:gd name="connsiteX8" fmla="*/ 431445 w 921934"/>
                <a:gd name="connsiteY8" fmla="*/ 858323 h 871403"/>
                <a:gd name="connsiteX9" fmla="*/ 585432 w 921934"/>
                <a:gd name="connsiteY9" fmla="*/ 850385 h 871403"/>
                <a:gd name="connsiteX10" fmla="*/ 364770 w 921934"/>
                <a:gd name="connsiteY10" fmla="*/ 777360 h 871403"/>
                <a:gd name="connsiteX11" fmla="*/ 267932 w 921934"/>
                <a:gd name="connsiteY11" fmla="*/ 624960 h 871403"/>
                <a:gd name="connsiteX12" fmla="*/ 112357 w 921934"/>
                <a:gd name="connsiteY12" fmla="*/ 282060 h 871403"/>
                <a:gd name="connsiteX13" fmla="*/ 285395 w 921934"/>
                <a:gd name="connsiteY13" fmla="*/ 647185 h 871403"/>
                <a:gd name="connsiteX14" fmla="*/ 169507 w 921934"/>
                <a:gd name="connsiteY14" fmla="*/ 363023 h 871403"/>
                <a:gd name="connsiteX15" fmla="*/ 93307 w 921934"/>
                <a:gd name="connsiteY15" fmla="*/ 199510 h 871403"/>
                <a:gd name="connsiteX16" fmla="*/ 18695 w 921934"/>
                <a:gd name="connsiteY16" fmla="*/ 16948 h 871403"/>
                <a:gd name="connsiteX17" fmla="*/ 58382 w 921934"/>
                <a:gd name="connsiteY17" fmla="*/ 61398 h 87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21934" h="871403">
                  <a:moveTo>
                    <a:pt x="58382" y="61398"/>
                  </a:moveTo>
                  <a:cubicBezTo>
                    <a:pt x="152838" y="139979"/>
                    <a:pt x="507380" y="421496"/>
                    <a:pt x="585432" y="488435"/>
                  </a:cubicBezTo>
                  <a:cubicBezTo>
                    <a:pt x="663484" y="555374"/>
                    <a:pt x="526695" y="463035"/>
                    <a:pt x="526695" y="463035"/>
                  </a:cubicBezTo>
                  <a:cubicBezTo>
                    <a:pt x="574585" y="487906"/>
                    <a:pt x="815091" y="607233"/>
                    <a:pt x="872770" y="637660"/>
                  </a:cubicBezTo>
                  <a:cubicBezTo>
                    <a:pt x="930449" y="668087"/>
                    <a:pt x="865097" y="640835"/>
                    <a:pt x="872770" y="645598"/>
                  </a:cubicBezTo>
                  <a:cubicBezTo>
                    <a:pt x="880443" y="650361"/>
                    <a:pt x="935476" y="633427"/>
                    <a:pt x="918807" y="666235"/>
                  </a:cubicBezTo>
                  <a:cubicBezTo>
                    <a:pt x="902138" y="699043"/>
                    <a:pt x="821176" y="808317"/>
                    <a:pt x="772757" y="842448"/>
                  </a:cubicBezTo>
                  <a:cubicBezTo>
                    <a:pt x="724338" y="876579"/>
                    <a:pt x="685180" y="868377"/>
                    <a:pt x="628295" y="871023"/>
                  </a:cubicBezTo>
                  <a:cubicBezTo>
                    <a:pt x="571410" y="873669"/>
                    <a:pt x="438589" y="861763"/>
                    <a:pt x="431445" y="858323"/>
                  </a:cubicBezTo>
                  <a:cubicBezTo>
                    <a:pt x="424301" y="854883"/>
                    <a:pt x="596545" y="863879"/>
                    <a:pt x="585432" y="850385"/>
                  </a:cubicBezTo>
                  <a:cubicBezTo>
                    <a:pt x="574320" y="836891"/>
                    <a:pt x="417687" y="814931"/>
                    <a:pt x="364770" y="777360"/>
                  </a:cubicBezTo>
                  <a:cubicBezTo>
                    <a:pt x="311853" y="739789"/>
                    <a:pt x="310001" y="707510"/>
                    <a:pt x="267932" y="624960"/>
                  </a:cubicBezTo>
                  <a:cubicBezTo>
                    <a:pt x="225863" y="542410"/>
                    <a:pt x="109447" y="278356"/>
                    <a:pt x="112357" y="282060"/>
                  </a:cubicBezTo>
                  <a:cubicBezTo>
                    <a:pt x="115268" y="285764"/>
                    <a:pt x="275870" y="633691"/>
                    <a:pt x="285395" y="647185"/>
                  </a:cubicBezTo>
                  <a:cubicBezTo>
                    <a:pt x="294920" y="660679"/>
                    <a:pt x="201522" y="437636"/>
                    <a:pt x="169507" y="363023"/>
                  </a:cubicBezTo>
                  <a:cubicBezTo>
                    <a:pt x="137492" y="288410"/>
                    <a:pt x="118442" y="257189"/>
                    <a:pt x="93307" y="199510"/>
                  </a:cubicBezTo>
                  <a:cubicBezTo>
                    <a:pt x="68172" y="141831"/>
                    <a:pt x="26897" y="39967"/>
                    <a:pt x="18695" y="16948"/>
                  </a:cubicBezTo>
                  <a:cubicBezTo>
                    <a:pt x="10493" y="-6071"/>
                    <a:pt x="-36074" y="-17183"/>
                    <a:pt x="58382" y="61398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: 図形 312">
              <a:extLst>
                <a:ext uri="{FF2B5EF4-FFF2-40B4-BE49-F238E27FC236}">
                  <a16:creationId xmlns:a16="http://schemas.microsoft.com/office/drawing/2014/main" id="{521A4E90-5E25-4A4B-B5C3-54BAE73E703E}"/>
                </a:ext>
              </a:extLst>
            </p:cNvPr>
            <p:cNvSpPr/>
            <p:nvPr/>
          </p:nvSpPr>
          <p:spPr>
            <a:xfrm>
              <a:off x="4490675" y="5421404"/>
              <a:ext cx="838194" cy="626965"/>
            </a:xfrm>
            <a:custGeom>
              <a:avLst/>
              <a:gdLst>
                <a:gd name="connsiteX0" fmla="*/ 15708 w 838194"/>
                <a:gd name="connsiteY0" fmla="*/ 22663 h 626965"/>
                <a:gd name="connsiteX1" fmla="*/ 68625 w 838194"/>
                <a:gd name="connsiteY1" fmla="*/ 86163 h 626965"/>
                <a:gd name="connsiteX2" fmla="*/ 595675 w 838194"/>
                <a:gd name="connsiteY2" fmla="*/ 545479 h 626965"/>
                <a:gd name="connsiteX3" fmla="*/ 487725 w 838194"/>
                <a:gd name="connsiteY3" fmla="*/ 418479 h 626965"/>
                <a:gd name="connsiteX4" fmla="*/ 741725 w 838194"/>
                <a:gd name="connsiteY4" fmla="*/ 596279 h 626965"/>
                <a:gd name="connsiteX5" fmla="*/ 826392 w 838194"/>
                <a:gd name="connsiteY5" fmla="*/ 623796 h 626965"/>
                <a:gd name="connsiteX6" fmla="*/ 504658 w 838194"/>
                <a:gd name="connsiteY6" fmla="*/ 560296 h 626965"/>
                <a:gd name="connsiteX7" fmla="*/ 468675 w 838194"/>
                <a:gd name="connsiteY7" fmla="*/ 551829 h 626965"/>
                <a:gd name="connsiteX8" fmla="*/ 566042 w 838194"/>
                <a:gd name="connsiteY8" fmla="*/ 560296 h 626965"/>
                <a:gd name="connsiteX9" fmla="*/ 386125 w 838194"/>
                <a:gd name="connsiteY9" fmla="*/ 452346 h 626965"/>
                <a:gd name="connsiteX10" fmla="*/ 146942 w 838194"/>
                <a:gd name="connsiteY10" fmla="*/ 160246 h 626965"/>
                <a:gd name="connsiteX11" fmla="*/ 354375 w 838194"/>
                <a:gd name="connsiteY11" fmla="*/ 414246 h 626965"/>
                <a:gd name="connsiteX12" fmla="*/ 102492 w 838194"/>
                <a:gd name="connsiteY12" fmla="*/ 185646 h 626965"/>
                <a:gd name="connsiteX13" fmla="*/ 155408 w 838194"/>
                <a:gd name="connsiteY13" fmla="*/ 352863 h 626965"/>
                <a:gd name="connsiteX14" fmla="*/ 15708 w 838194"/>
                <a:gd name="connsiteY14" fmla="*/ 22663 h 62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8194" h="626965">
                  <a:moveTo>
                    <a:pt x="15708" y="22663"/>
                  </a:moveTo>
                  <a:cubicBezTo>
                    <a:pt x="1244" y="-21787"/>
                    <a:pt x="-28036" y="-973"/>
                    <a:pt x="68625" y="86163"/>
                  </a:cubicBezTo>
                  <a:cubicBezTo>
                    <a:pt x="165286" y="173299"/>
                    <a:pt x="525825" y="490093"/>
                    <a:pt x="595675" y="545479"/>
                  </a:cubicBezTo>
                  <a:cubicBezTo>
                    <a:pt x="665525" y="600865"/>
                    <a:pt x="463383" y="410012"/>
                    <a:pt x="487725" y="418479"/>
                  </a:cubicBezTo>
                  <a:cubicBezTo>
                    <a:pt x="512067" y="426946"/>
                    <a:pt x="685281" y="562060"/>
                    <a:pt x="741725" y="596279"/>
                  </a:cubicBezTo>
                  <a:cubicBezTo>
                    <a:pt x="798169" y="630498"/>
                    <a:pt x="865903" y="629793"/>
                    <a:pt x="826392" y="623796"/>
                  </a:cubicBezTo>
                  <a:cubicBezTo>
                    <a:pt x="786881" y="617799"/>
                    <a:pt x="564277" y="572290"/>
                    <a:pt x="504658" y="560296"/>
                  </a:cubicBezTo>
                  <a:cubicBezTo>
                    <a:pt x="445039" y="548302"/>
                    <a:pt x="458444" y="551829"/>
                    <a:pt x="468675" y="551829"/>
                  </a:cubicBezTo>
                  <a:cubicBezTo>
                    <a:pt x="478906" y="551829"/>
                    <a:pt x="579800" y="576876"/>
                    <a:pt x="566042" y="560296"/>
                  </a:cubicBezTo>
                  <a:cubicBezTo>
                    <a:pt x="552284" y="543716"/>
                    <a:pt x="455975" y="519021"/>
                    <a:pt x="386125" y="452346"/>
                  </a:cubicBezTo>
                  <a:cubicBezTo>
                    <a:pt x="316275" y="385671"/>
                    <a:pt x="152234" y="166596"/>
                    <a:pt x="146942" y="160246"/>
                  </a:cubicBezTo>
                  <a:cubicBezTo>
                    <a:pt x="141650" y="153896"/>
                    <a:pt x="361783" y="410013"/>
                    <a:pt x="354375" y="414246"/>
                  </a:cubicBezTo>
                  <a:cubicBezTo>
                    <a:pt x="346967" y="418479"/>
                    <a:pt x="135653" y="195877"/>
                    <a:pt x="102492" y="185646"/>
                  </a:cubicBezTo>
                  <a:cubicBezTo>
                    <a:pt x="69331" y="175416"/>
                    <a:pt x="172341" y="379321"/>
                    <a:pt x="155408" y="352863"/>
                  </a:cubicBezTo>
                  <a:cubicBezTo>
                    <a:pt x="138475" y="326405"/>
                    <a:pt x="30172" y="67113"/>
                    <a:pt x="15708" y="22663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: 図形 313">
              <a:extLst>
                <a:ext uri="{FF2B5EF4-FFF2-40B4-BE49-F238E27FC236}">
                  <a16:creationId xmlns:a16="http://schemas.microsoft.com/office/drawing/2014/main" id="{306B0807-11D7-4314-973B-C0FE9BF11F38}"/>
                </a:ext>
              </a:extLst>
            </p:cNvPr>
            <p:cNvSpPr/>
            <p:nvPr/>
          </p:nvSpPr>
          <p:spPr>
            <a:xfrm>
              <a:off x="4666385" y="5660521"/>
              <a:ext cx="618471" cy="514358"/>
            </a:xfrm>
            <a:custGeom>
              <a:avLst/>
              <a:gdLst>
                <a:gd name="connsiteX0" fmla="*/ 7215 w 618471"/>
                <a:gd name="connsiteY0" fmla="*/ 5267 h 514358"/>
                <a:gd name="connsiteX1" fmla="*/ 221528 w 618471"/>
                <a:gd name="connsiteY1" fmla="*/ 351342 h 514358"/>
                <a:gd name="connsiteX2" fmla="*/ 212003 w 618471"/>
                <a:gd name="connsiteY2" fmla="*/ 308479 h 514358"/>
                <a:gd name="connsiteX3" fmla="*/ 302490 w 618471"/>
                <a:gd name="connsiteY3" fmla="*/ 365629 h 514358"/>
                <a:gd name="connsiteX4" fmla="*/ 315190 w 618471"/>
                <a:gd name="connsiteY4" fmla="*/ 352929 h 514358"/>
                <a:gd name="connsiteX5" fmla="*/ 286615 w 618471"/>
                <a:gd name="connsiteY5" fmla="*/ 398967 h 514358"/>
                <a:gd name="connsiteX6" fmla="*/ 431078 w 618471"/>
                <a:gd name="connsiteY6" fmla="*/ 422779 h 514358"/>
                <a:gd name="connsiteX7" fmla="*/ 540615 w 618471"/>
                <a:gd name="connsiteY7" fmla="*/ 430717 h 514358"/>
                <a:gd name="connsiteX8" fmla="*/ 372340 w 618471"/>
                <a:gd name="connsiteY8" fmla="*/ 467229 h 514358"/>
                <a:gd name="connsiteX9" fmla="*/ 477115 w 618471"/>
                <a:gd name="connsiteY9" fmla="*/ 392617 h 514358"/>
                <a:gd name="connsiteX10" fmla="*/ 461240 w 618471"/>
                <a:gd name="connsiteY10" fmla="*/ 449767 h 514358"/>
                <a:gd name="connsiteX11" fmla="*/ 618403 w 618471"/>
                <a:gd name="connsiteY11" fmla="*/ 411667 h 514358"/>
                <a:gd name="connsiteX12" fmla="*/ 480290 w 618471"/>
                <a:gd name="connsiteY12" fmla="*/ 495804 h 514358"/>
                <a:gd name="connsiteX13" fmla="*/ 419965 w 618471"/>
                <a:gd name="connsiteY13" fmla="*/ 505329 h 514358"/>
                <a:gd name="connsiteX14" fmla="*/ 231053 w 618471"/>
                <a:gd name="connsiteY14" fmla="*/ 387854 h 514358"/>
                <a:gd name="connsiteX15" fmla="*/ 64365 w 618471"/>
                <a:gd name="connsiteY15" fmla="*/ 175129 h 514358"/>
                <a:gd name="connsiteX16" fmla="*/ 180253 w 618471"/>
                <a:gd name="connsiteY16" fmla="*/ 421192 h 514358"/>
                <a:gd name="connsiteX17" fmla="*/ 62778 w 618471"/>
                <a:gd name="connsiteY17" fmla="*/ 162429 h 514358"/>
                <a:gd name="connsiteX18" fmla="*/ 7215 w 618471"/>
                <a:gd name="connsiteY18" fmla="*/ 5267 h 51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18471" h="514358">
                  <a:moveTo>
                    <a:pt x="7215" y="5267"/>
                  </a:moveTo>
                  <a:cubicBezTo>
                    <a:pt x="33673" y="36752"/>
                    <a:pt x="187397" y="300807"/>
                    <a:pt x="221528" y="351342"/>
                  </a:cubicBezTo>
                  <a:cubicBezTo>
                    <a:pt x="255659" y="401877"/>
                    <a:pt x="198509" y="306098"/>
                    <a:pt x="212003" y="308479"/>
                  </a:cubicBezTo>
                  <a:cubicBezTo>
                    <a:pt x="225497" y="310860"/>
                    <a:pt x="285292" y="358221"/>
                    <a:pt x="302490" y="365629"/>
                  </a:cubicBezTo>
                  <a:cubicBezTo>
                    <a:pt x="319688" y="373037"/>
                    <a:pt x="317836" y="347373"/>
                    <a:pt x="315190" y="352929"/>
                  </a:cubicBezTo>
                  <a:cubicBezTo>
                    <a:pt x="312544" y="358485"/>
                    <a:pt x="267300" y="387325"/>
                    <a:pt x="286615" y="398967"/>
                  </a:cubicBezTo>
                  <a:cubicBezTo>
                    <a:pt x="305930" y="410609"/>
                    <a:pt x="388745" y="417487"/>
                    <a:pt x="431078" y="422779"/>
                  </a:cubicBezTo>
                  <a:cubicBezTo>
                    <a:pt x="473411" y="428071"/>
                    <a:pt x="550405" y="423309"/>
                    <a:pt x="540615" y="430717"/>
                  </a:cubicBezTo>
                  <a:cubicBezTo>
                    <a:pt x="530825" y="438125"/>
                    <a:pt x="382923" y="473579"/>
                    <a:pt x="372340" y="467229"/>
                  </a:cubicBezTo>
                  <a:cubicBezTo>
                    <a:pt x="361757" y="460879"/>
                    <a:pt x="462299" y="395527"/>
                    <a:pt x="477115" y="392617"/>
                  </a:cubicBezTo>
                  <a:cubicBezTo>
                    <a:pt x="491931" y="389707"/>
                    <a:pt x="437692" y="446592"/>
                    <a:pt x="461240" y="449767"/>
                  </a:cubicBezTo>
                  <a:cubicBezTo>
                    <a:pt x="484788" y="452942"/>
                    <a:pt x="615228" y="403994"/>
                    <a:pt x="618403" y="411667"/>
                  </a:cubicBezTo>
                  <a:cubicBezTo>
                    <a:pt x="621578" y="419340"/>
                    <a:pt x="513363" y="480194"/>
                    <a:pt x="480290" y="495804"/>
                  </a:cubicBezTo>
                  <a:cubicBezTo>
                    <a:pt x="447217" y="511414"/>
                    <a:pt x="461505" y="523321"/>
                    <a:pt x="419965" y="505329"/>
                  </a:cubicBezTo>
                  <a:cubicBezTo>
                    <a:pt x="378426" y="487337"/>
                    <a:pt x="290320" y="442887"/>
                    <a:pt x="231053" y="387854"/>
                  </a:cubicBezTo>
                  <a:cubicBezTo>
                    <a:pt x="171786" y="332821"/>
                    <a:pt x="72832" y="169573"/>
                    <a:pt x="64365" y="175129"/>
                  </a:cubicBezTo>
                  <a:cubicBezTo>
                    <a:pt x="55898" y="180685"/>
                    <a:pt x="180517" y="423309"/>
                    <a:pt x="180253" y="421192"/>
                  </a:cubicBezTo>
                  <a:cubicBezTo>
                    <a:pt x="179989" y="419075"/>
                    <a:pt x="92147" y="234131"/>
                    <a:pt x="62778" y="162429"/>
                  </a:cubicBezTo>
                  <a:cubicBezTo>
                    <a:pt x="33409" y="90727"/>
                    <a:pt x="-19243" y="-26218"/>
                    <a:pt x="7215" y="5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: 図形 314">
              <a:extLst>
                <a:ext uri="{FF2B5EF4-FFF2-40B4-BE49-F238E27FC236}">
                  <a16:creationId xmlns:a16="http://schemas.microsoft.com/office/drawing/2014/main" id="{7B6C2DD9-8073-4748-AA95-889EBE629086}"/>
                </a:ext>
              </a:extLst>
            </p:cNvPr>
            <p:cNvSpPr/>
            <p:nvPr/>
          </p:nvSpPr>
          <p:spPr>
            <a:xfrm>
              <a:off x="4728197" y="5633434"/>
              <a:ext cx="602513" cy="356199"/>
            </a:xfrm>
            <a:custGeom>
              <a:avLst/>
              <a:gdLst>
                <a:gd name="connsiteX0" fmla="*/ 120028 w 602513"/>
                <a:gd name="connsiteY0" fmla="*/ 62516 h 356199"/>
                <a:gd name="connsiteX1" fmla="*/ 380378 w 602513"/>
                <a:gd name="connsiteY1" fmla="*/ 246666 h 356199"/>
                <a:gd name="connsiteX2" fmla="*/ 350216 w 602513"/>
                <a:gd name="connsiteY2" fmla="*/ 229204 h 356199"/>
                <a:gd name="connsiteX3" fmla="*/ 593103 w 602513"/>
                <a:gd name="connsiteY3" fmla="*/ 348266 h 356199"/>
                <a:gd name="connsiteX4" fmla="*/ 550241 w 602513"/>
                <a:gd name="connsiteY4" fmla="*/ 345091 h 356199"/>
                <a:gd name="connsiteX5" fmla="*/ 526428 w 602513"/>
                <a:gd name="connsiteY5" fmla="*/ 345091 h 356199"/>
                <a:gd name="connsiteX6" fmla="*/ 397841 w 602513"/>
                <a:gd name="connsiteY6" fmla="*/ 278416 h 356199"/>
                <a:gd name="connsiteX7" fmla="*/ 966 w 602513"/>
                <a:gd name="connsiteY7" fmla="*/ 604 h 356199"/>
                <a:gd name="connsiteX8" fmla="*/ 281953 w 602513"/>
                <a:gd name="connsiteY8" fmla="*/ 200629 h 356199"/>
                <a:gd name="connsiteX9" fmla="*/ 120028 w 602513"/>
                <a:gd name="connsiteY9" fmla="*/ 62516 h 3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2513" h="356199">
                  <a:moveTo>
                    <a:pt x="120028" y="62516"/>
                  </a:moveTo>
                  <a:cubicBezTo>
                    <a:pt x="136432" y="70189"/>
                    <a:pt x="342013" y="218885"/>
                    <a:pt x="380378" y="246666"/>
                  </a:cubicBezTo>
                  <a:cubicBezTo>
                    <a:pt x="418743" y="274447"/>
                    <a:pt x="314762" y="212271"/>
                    <a:pt x="350216" y="229204"/>
                  </a:cubicBezTo>
                  <a:cubicBezTo>
                    <a:pt x="385670" y="246137"/>
                    <a:pt x="559766" y="328952"/>
                    <a:pt x="593103" y="348266"/>
                  </a:cubicBezTo>
                  <a:cubicBezTo>
                    <a:pt x="626441" y="367581"/>
                    <a:pt x="561353" y="345620"/>
                    <a:pt x="550241" y="345091"/>
                  </a:cubicBezTo>
                  <a:cubicBezTo>
                    <a:pt x="539129" y="344562"/>
                    <a:pt x="551828" y="356203"/>
                    <a:pt x="526428" y="345091"/>
                  </a:cubicBezTo>
                  <a:cubicBezTo>
                    <a:pt x="501028" y="333979"/>
                    <a:pt x="485418" y="335830"/>
                    <a:pt x="397841" y="278416"/>
                  </a:cubicBezTo>
                  <a:cubicBezTo>
                    <a:pt x="310264" y="221002"/>
                    <a:pt x="20281" y="13568"/>
                    <a:pt x="966" y="604"/>
                  </a:cubicBezTo>
                  <a:cubicBezTo>
                    <a:pt x="-18349" y="-12361"/>
                    <a:pt x="257876" y="187400"/>
                    <a:pt x="281953" y="200629"/>
                  </a:cubicBezTo>
                  <a:cubicBezTo>
                    <a:pt x="306030" y="213858"/>
                    <a:pt x="103624" y="54843"/>
                    <a:pt x="120028" y="625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9" name="フリーフォーム: 図形 318">
            <a:extLst>
              <a:ext uri="{FF2B5EF4-FFF2-40B4-BE49-F238E27FC236}">
                <a16:creationId xmlns:a16="http://schemas.microsoft.com/office/drawing/2014/main" id="{4ACABC71-4142-4955-B061-635F930786FE}"/>
              </a:ext>
            </a:extLst>
          </p:cNvPr>
          <p:cNvSpPr/>
          <p:nvPr/>
        </p:nvSpPr>
        <p:spPr>
          <a:xfrm>
            <a:off x="2134041" y="3098608"/>
            <a:ext cx="1456800" cy="1479898"/>
          </a:xfrm>
          <a:custGeom>
            <a:avLst/>
            <a:gdLst>
              <a:gd name="connsiteX0" fmla="*/ 1415609 w 1456800"/>
              <a:gd name="connsiteY0" fmla="*/ 82742 h 1479898"/>
              <a:gd name="connsiteX1" fmla="*/ 1345759 w 1456800"/>
              <a:gd name="connsiteY1" fmla="*/ 108142 h 1479898"/>
              <a:gd name="connsiteX2" fmla="*/ 748859 w 1456800"/>
              <a:gd name="connsiteY2" fmla="*/ 774892 h 1479898"/>
              <a:gd name="connsiteX3" fmla="*/ 971109 w 1456800"/>
              <a:gd name="connsiteY3" fmla="*/ 787592 h 1479898"/>
              <a:gd name="connsiteX4" fmla="*/ 272609 w 1456800"/>
              <a:gd name="connsiteY4" fmla="*/ 1098742 h 1479898"/>
              <a:gd name="connsiteX5" fmla="*/ 5909 w 1456800"/>
              <a:gd name="connsiteY5" fmla="*/ 1467042 h 1479898"/>
              <a:gd name="connsiteX6" fmla="*/ 494859 w 1456800"/>
              <a:gd name="connsiteY6" fmla="*/ 603442 h 1479898"/>
              <a:gd name="connsiteX7" fmla="*/ 806009 w 1456800"/>
              <a:gd name="connsiteY7" fmla="*/ 192 h 1479898"/>
              <a:gd name="connsiteX8" fmla="*/ 571059 w 1456800"/>
              <a:gd name="connsiteY8" fmla="*/ 533592 h 1479898"/>
              <a:gd name="connsiteX9" fmla="*/ 882209 w 1456800"/>
              <a:gd name="connsiteY9" fmla="*/ 146242 h 1479898"/>
              <a:gd name="connsiteX10" fmla="*/ 1415609 w 1456800"/>
              <a:gd name="connsiteY10" fmla="*/ 82742 h 147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6800" h="1479898">
                <a:moveTo>
                  <a:pt x="1415609" y="82742"/>
                </a:moveTo>
                <a:cubicBezTo>
                  <a:pt x="1492867" y="76392"/>
                  <a:pt x="1456884" y="-7216"/>
                  <a:pt x="1345759" y="108142"/>
                </a:cubicBezTo>
                <a:cubicBezTo>
                  <a:pt x="1234634" y="223500"/>
                  <a:pt x="811301" y="661650"/>
                  <a:pt x="748859" y="774892"/>
                </a:cubicBezTo>
                <a:cubicBezTo>
                  <a:pt x="686417" y="888134"/>
                  <a:pt x="1050484" y="733617"/>
                  <a:pt x="971109" y="787592"/>
                </a:cubicBezTo>
                <a:cubicBezTo>
                  <a:pt x="891734" y="841567"/>
                  <a:pt x="433476" y="985500"/>
                  <a:pt x="272609" y="1098742"/>
                </a:cubicBezTo>
                <a:cubicBezTo>
                  <a:pt x="111742" y="1211984"/>
                  <a:pt x="-31133" y="1549592"/>
                  <a:pt x="5909" y="1467042"/>
                </a:cubicBezTo>
                <a:cubicBezTo>
                  <a:pt x="42951" y="1384492"/>
                  <a:pt x="361509" y="847917"/>
                  <a:pt x="494859" y="603442"/>
                </a:cubicBezTo>
                <a:cubicBezTo>
                  <a:pt x="628209" y="358967"/>
                  <a:pt x="793309" y="11834"/>
                  <a:pt x="806009" y="192"/>
                </a:cubicBezTo>
                <a:cubicBezTo>
                  <a:pt x="818709" y="-11450"/>
                  <a:pt x="558359" y="509250"/>
                  <a:pt x="571059" y="533592"/>
                </a:cubicBezTo>
                <a:cubicBezTo>
                  <a:pt x="583759" y="557934"/>
                  <a:pt x="743567" y="219267"/>
                  <a:pt x="882209" y="146242"/>
                </a:cubicBezTo>
                <a:cubicBezTo>
                  <a:pt x="1020851" y="73217"/>
                  <a:pt x="1338351" y="89092"/>
                  <a:pt x="1415609" y="82742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39D13B9E-7CAA-4228-B64F-60E762377430}"/>
              </a:ext>
            </a:extLst>
          </p:cNvPr>
          <p:cNvSpPr/>
          <p:nvPr/>
        </p:nvSpPr>
        <p:spPr>
          <a:xfrm>
            <a:off x="2231132" y="3154696"/>
            <a:ext cx="1233996" cy="2086538"/>
          </a:xfrm>
          <a:custGeom>
            <a:avLst/>
            <a:gdLst>
              <a:gd name="connsiteX0" fmla="*/ 950218 w 1233996"/>
              <a:gd name="connsiteY0" fmla="*/ 185404 h 2086538"/>
              <a:gd name="connsiteX1" fmla="*/ 905768 w 1233996"/>
              <a:gd name="connsiteY1" fmla="*/ 236204 h 2086538"/>
              <a:gd name="connsiteX2" fmla="*/ 823218 w 1233996"/>
              <a:gd name="connsiteY2" fmla="*/ 1049004 h 2086538"/>
              <a:gd name="connsiteX3" fmla="*/ 854968 w 1233996"/>
              <a:gd name="connsiteY3" fmla="*/ 915654 h 2086538"/>
              <a:gd name="connsiteX4" fmla="*/ 1178818 w 1233996"/>
              <a:gd name="connsiteY4" fmla="*/ 1836404 h 2086538"/>
              <a:gd name="connsiteX5" fmla="*/ 1070868 w 1233996"/>
              <a:gd name="connsiteY5" fmla="*/ 1753854 h 2086538"/>
              <a:gd name="connsiteX6" fmla="*/ 1229618 w 1233996"/>
              <a:gd name="connsiteY6" fmla="*/ 2084054 h 2086538"/>
              <a:gd name="connsiteX7" fmla="*/ 861318 w 1233996"/>
              <a:gd name="connsiteY7" fmla="*/ 1550654 h 2086538"/>
              <a:gd name="connsiteX8" fmla="*/ 245368 w 1233996"/>
              <a:gd name="connsiteY8" fmla="*/ 1836404 h 2086538"/>
              <a:gd name="connsiteX9" fmla="*/ 537468 w 1233996"/>
              <a:gd name="connsiteY9" fmla="*/ 1817354 h 2086538"/>
              <a:gd name="connsiteX10" fmla="*/ 721618 w 1233996"/>
              <a:gd name="connsiteY10" fmla="*/ 1741154 h 2086538"/>
              <a:gd name="connsiteX11" fmla="*/ 4068 w 1233996"/>
              <a:gd name="connsiteY11" fmla="*/ 1690354 h 2086538"/>
              <a:gd name="connsiteX12" fmla="*/ 416818 w 1233996"/>
              <a:gd name="connsiteY12" fmla="*/ 623554 h 2086538"/>
              <a:gd name="connsiteX13" fmla="*/ 137418 w 1233996"/>
              <a:gd name="connsiteY13" fmla="*/ 1125204 h 2086538"/>
              <a:gd name="connsiteX14" fmla="*/ 810518 w 1233996"/>
              <a:gd name="connsiteY14" fmla="*/ 71104 h 2086538"/>
              <a:gd name="connsiteX15" fmla="*/ 867668 w 1233996"/>
              <a:gd name="connsiteY15" fmla="*/ 109204 h 2086538"/>
              <a:gd name="connsiteX16" fmla="*/ 950218 w 1233996"/>
              <a:gd name="connsiteY16" fmla="*/ 185404 h 208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33996" h="2086538">
                <a:moveTo>
                  <a:pt x="950218" y="185404"/>
                </a:moveTo>
                <a:cubicBezTo>
                  <a:pt x="956568" y="206571"/>
                  <a:pt x="926935" y="92271"/>
                  <a:pt x="905768" y="236204"/>
                </a:cubicBezTo>
                <a:cubicBezTo>
                  <a:pt x="884601" y="380137"/>
                  <a:pt x="831685" y="935762"/>
                  <a:pt x="823218" y="1049004"/>
                </a:cubicBezTo>
                <a:cubicBezTo>
                  <a:pt x="814751" y="1162246"/>
                  <a:pt x="795701" y="784421"/>
                  <a:pt x="854968" y="915654"/>
                </a:cubicBezTo>
                <a:cubicBezTo>
                  <a:pt x="914235" y="1046887"/>
                  <a:pt x="1142835" y="1696704"/>
                  <a:pt x="1178818" y="1836404"/>
                </a:cubicBezTo>
                <a:cubicBezTo>
                  <a:pt x="1214801" y="1976104"/>
                  <a:pt x="1062401" y="1712579"/>
                  <a:pt x="1070868" y="1753854"/>
                </a:cubicBezTo>
                <a:cubicBezTo>
                  <a:pt x="1079335" y="1795129"/>
                  <a:pt x="1264543" y="2117921"/>
                  <a:pt x="1229618" y="2084054"/>
                </a:cubicBezTo>
                <a:cubicBezTo>
                  <a:pt x="1194693" y="2050187"/>
                  <a:pt x="1025360" y="1591929"/>
                  <a:pt x="861318" y="1550654"/>
                </a:cubicBezTo>
                <a:cubicBezTo>
                  <a:pt x="697276" y="1509379"/>
                  <a:pt x="299343" y="1791954"/>
                  <a:pt x="245368" y="1836404"/>
                </a:cubicBezTo>
                <a:cubicBezTo>
                  <a:pt x="191393" y="1880854"/>
                  <a:pt x="458093" y="1833229"/>
                  <a:pt x="537468" y="1817354"/>
                </a:cubicBezTo>
                <a:cubicBezTo>
                  <a:pt x="616843" y="1801479"/>
                  <a:pt x="810518" y="1762321"/>
                  <a:pt x="721618" y="1741154"/>
                </a:cubicBezTo>
                <a:cubicBezTo>
                  <a:pt x="632718" y="1719987"/>
                  <a:pt x="54868" y="1876621"/>
                  <a:pt x="4068" y="1690354"/>
                </a:cubicBezTo>
                <a:cubicBezTo>
                  <a:pt x="-46732" y="1504087"/>
                  <a:pt x="394593" y="717746"/>
                  <a:pt x="416818" y="623554"/>
                </a:cubicBezTo>
                <a:cubicBezTo>
                  <a:pt x="439043" y="529362"/>
                  <a:pt x="71801" y="1217279"/>
                  <a:pt x="137418" y="1125204"/>
                </a:cubicBezTo>
                <a:cubicBezTo>
                  <a:pt x="203035" y="1033129"/>
                  <a:pt x="688810" y="240437"/>
                  <a:pt x="810518" y="71104"/>
                </a:cubicBezTo>
                <a:cubicBezTo>
                  <a:pt x="932226" y="-98229"/>
                  <a:pt x="849676" y="84862"/>
                  <a:pt x="867668" y="109204"/>
                </a:cubicBezTo>
                <a:cubicBezTo>
                  <a:pt x="885660" y="133546"/>
                  <a:pt x="943868" y="164237"/>
                  <a:pt x="950218" y="185404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EFBA16B6-8A1D-47CD-B07C-03E05513CA99}"/>
              </a:ext>
            </a:extLst>
          </p:cNvPr>
          <p:cNvSpPr/>
          <p:nvPr/>
        </p:nvSpPr>
        <p:spPr>
          <a:xfrm>
            <a:off x="1674160" y="2969817"/>
            <a:ext cx="1311368" cy="3267355"/>
          </a:xfrm>
          <a:custGeom>
            <a:avLst/>
            <a:gdLst>
              <a:gd name="connsiteX0" fmla="*/ 1280796 w 1311368"/>
              <a:gd name="connsiteY0" fmla="*/ 976541 h 3267355"/>
              <a:gd name="connsiteX1" fmla="*/ 1213419 w 1311368"/>
              <a:gd name="connsiteY1" fmla="*/ 841787 h 3267355"/>
              <a:gd name="connsiteX2" fmla="*/ 231642 w 1311368"/>
              <a:gd name="connsiteY2" fmla="*/ 81391 h 3267355"/>
              <a:gd name="connsiteX3" fmla="*/ 58387 w 1311368"/>
              <a:gd name="connsiteY3" fmla="*/ 100642 h 3267355"/>
              <a:gd name="connsiteX4" fmla="*/ 1040164 w 1311368"/>
              <a:gd name="connsiteY4" fmla="*/ 784036 h 3267355"/>
              <a:gd name="connsiteX5" fmla="*/ 193141 w 1311368"/>
              <a:gd name="connsiteY5" fmla="*/ 553029 h 3267355"/>
              <a:gd name="connsiteX6" fmla="*/ 356771 w 1311368"/>
              <a:gd name="connsiteY6" fmla="*/ 1101669 h 3267355"/>
              <a:gd name="connsiteX7" fmla="*/ 635903 w 1311368"/>
              <a:gd name="connsiteY7" fmla="*/ 1255674 h 3267355"/>
              <a:gd name="connsiteX8" fmla="*/ 327895 w 1311368"/>
              <a:gd name="connsiteY8" fmla="*/ 2083446 h 3267355"/>
              <a:gd name="connsiteX9" fmla="*/ 212392 w 1311368"/>
              <a:gd name="connsiteY9" fmla="*/ 3267354 h 3267355"/>
              <a:gd name="connsiteX10" fmla="*/ 376021 w 1311368"/>
              <a:gd name="connsiteY10" fmla="*/ 2093071 h 3267355"/>
              <a:gd name="connsiteX11" fmla="*/ 318269 w 1311368"/>
              <a:gd name="connsiteY11" fmla="*/ 2863092 h 3267355"/>
              <a:gd name="connsiteX12" fmla="*/ 818783 w 1311368"/>
              <a:gd name="connsiteY12" fmla="*/ 2247076 h 3267355"/>
              <a:gd name="connsiteX13" fmla="*/ 953537 w 1311368"/>
              <a:gd name="connsiteY13" fmla="*/ 2526208 h 3267355"/>
              <a:gd name="connsiteX14" fmla="*/ 982413 w 1311368"/>
              <a:gd name="connsiteY14" fmla="*/ 1659935 h 3267355"/>
              <a:gd name="connsiteX15" fmla="*/ 1251920 w 1311368"/>
              <a:gd name="connsiteY15" fmla="*/ 1380802 h 3267355"/>
              <a:gd name="connsiteX16" fmla="*/ 1280796 w 1311368"/>
              <a:gd name="connsiteY16" fmla="*/ 976541 h 326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11368" h="3267355">
                <a:moveTo>
                  <a:pt x="1280796" y="976541"/>
                </a:moveTo>
                <a:cubicBezTo>
                  <a:pt x="1274379" y="886705"/>
                  <a:pt x="1388278" y="990979"/>
                  <a:pt x="1213419" y="841787"/>
                </a:cubicBezTo>
                <a:cubicBezTo>
                  <a:pt x="1038560" y="692595"/>
                  <a:pt x="424147" y="204915"/>
                  <a:pt x="231642" y="81391"/>
                </a:cubicBezTo>
                <a:cubicBezTo>
                  <a:pt x="39137" y="-42133"/>
                  <a:pt x="-76367" y="-16465"/>
                  <a:pt x="58387" y="100642"/>
                </a:cubicBezTo>
                <a:cubicBezTo>
                  <a:pt x="193141" y="217749"/>
                  <a:pt x="1017705" y="708638"/>
                  <a:pt x="1040164" y="784036"/>
                </a:cubicBezTo>
                <a:cubicBezTo>
                  <a:pt x="1062623" y="859434"/>
                  <a:pt x="307040" y="500090"/>
                  <a:pt x="193141" y="553029"/>
                </a:cubicBezTo>
                <a:cubicBezTo>
                  <a:pt x="79242" y="605968"/>
                  <a:pt x="282977" y="984562"/>
                  <a:pt x="356771" y="1101669"/>
                </a:cubicBezTo>
                <a:cubicBezTo>
                  <a:pt x="430565" y="1218777"/>
                  <a:pt x="640716" y="1092045"/>
                  <a:pt x="635903" y="1255674"/>
                </a:cubicBezTo>
                <a:cubicBezTo>
                  <a:pt x="631090" y="1419303"/>
                  <a:pt x="398480" y="1748166"/>
                  <a:pt x="327895" y="2083446"/>
                </a:cubicBezTo>
                <a:cubicBezTo>
                  <a:pt x="257310" y="2418726"/>
                  <a:pt x="204371" y="3265750"/>
                  <a:pt x="212392" y="3267354"/>
                </a:cubicBezTo>
                <a:cubicBezTo>
                  <a:pt x="220413" y="3268958"/>
                  <a:pt x="358375" y="2160448"/>
                  <a:pt x="376021" y="2093071"/>
                </a:cubicBezTo>
                <a:cubicBezTo>
                  <a:pt x="393667" y="2025694"/>
                  <a:pt x="244475" y="2837425"/>
                  <a:pt x="318269" y="2863092"/>
                </a:cubicBezTo>
                <a:cubicBezTo>
                  <a:pt x="392063" y="2888760"/>
                  <a:pt x="712905" y="2303223"/>
                  <a:pt x="818783" y="2247076"/>
                </a:cubicBezTo>
                <a:cubicBezTo>
                  <a:pt x="924661" y="2190929"/>
                  <a:pt x="926265" y="2624065"/>
                  <a:pt x="953537" y="2526208"/>
                </a:cubicBezTo>
                <a:cubicBezTo>
                  <a:pt x="980809" y="2428351"/>
                  <a:pt x="932683" y="1850836"/>
                  <a:pt x="982413" y="1659935"/>
                </a:cubicBezTo>
                <a:cubicBezTo>
                  <a:pt x="1032143" y="1469034"/>
                  <a:pt x="1203794" y="1494701"/>
                  <a:pt x="1251920" y="1380802"/>
                </a:cubicBezTo>
                <a:cubicBezTo>
                  <a:pt x="1300046" y="1266903"/>
                  <a:pt x="1287213" y="1066377"/>
                  <a:pt x="1280796" y="976541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C7CD0B1C-BAAE-4DF0-9273-821C26E842C9}"/>
              </a:ext>
            </a:extLst>
          </p:cNvPr>
          <p:cNvSpPr/>
          <p:nvPr/>
        </p:nvSpPr>
        <p:spPr>
          <a:xfrm>
            <a:off x="2474001" y="3962749"/>
            <a:ext cx="1672739" cy="2465132"/>
          </a:xfrm>
          <a:custGeom>
            <a:avLst/>
            <a:gdLst>
              <a:gd name="connsiteX0" fmla="*/ 1222100 w 1672739"/>
              <a:gd name="connsiteY0" fmla="*/ 1148266 h 2465132"/>
              <a:gd name="connsiteX1" fmla="*/ 1222100 w 1672739"/>
              <a:gd name="connsiteY1" fmla="*/ 1244518 h 2465132"/>
              <a:gd name="connsiteX2" fmla="*/ 1597485 w 1672739"/>
              <a:gd name="connsiteY2" fmla="*/ 2351424 h 2465132"/>
              <a:gd name="connsiteX3" fmla="*/ 1655237 w 1672739"/>
              <a:gd name="connsiteY3" fmla="*/ 2380299 h 2465132"/>
              <a:gd name="connsiteX4" fmla="*/ 1376104 w 1672739"/>
              <a:gd name="connsiteY4" fmla="*/ 1918287 h 2465132"/>
              <a:gd name="connsiteX5" fmla="*/ 1039220 w 1672739"/>
              <a:gd name="connsiteY5" fmla="*/ 1437024 h 2465132"/>
              <a:gd name="connsiteX6" fmla="*/ 673460 w 1672739"/>
              <a:gd name="connsiteY6" fmla="*/ 2312923 h 2465132"/>
              <a:gd name="connsiteX7" fmla="*/ 538706 w 1672739"/>
              <a:gd name="connsiteY7" fmla="*/ 2332173 h 2465132"/>
              <a:gd name="connsiteX8" fmla="*/ 278824 w 1672739"/>
              <a:gd name="connsiteY8" fmla="*/ 1571777 h 2465132"/>
              <a:gd name="connsiteX9" fmla="*/ 18942 w 1672739"/>
              <a:gd name="connsiteY9" fmla="*/ 2859 h 2465132"/>
              <a:gd name="connsiteX10" fmla="*/ 827464 w 1672739"/>
              <a:gd name="connsiteY10" fmla="*/ 1196392 h 2465132"/>
              <a:gd name="connsiteX11" fmla="*/ 1029595 w 1672739"/>
              <a:gd name="connsiteY11" fmla="*/ 1648779 h 2465132"/>
              <a:gd name="connsiteX12" fmla="*/ 1222100 w 1672739"/>
              <a:gd name="connsiteY12" fmla="*/ 1148266 h 246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2739" h="2465132">
                <a:moveTo>
                  <a:pt x="1222100" y="1148266"/>
                </a:moveTo>
                <a:cubicBezTo>
                  <a:pt x="1254184" y="1080889"/>
                  <a:pt x="1159536" y="1043992"/>
                  <a:pt x="1222100" y="1244518"/>
                </a:cubicBezTo>
                <a:cubicBezTo>
                  <a:pt x="1284664" y="1445044"/>
                  <a:pt x="1525296" y="2162127"/>
                  <a:pt x="1597485" y="2351424"/>
                </a:cubicBezTo>
                <a:cubicBezTo>
                  <a:pt x="1669674" y="2540721"/>
                  <a:pt x="1692134" y="2452488"/>
                  <a:pt x="1655237" y="2380299"/>
                </a:cubicBezTo>
                <a:cubicBezTo>
                  <a:pt x="1618340" y="2308110"/>
                  <a:pt x="1478774" y="2075500"/>
                  <a:pt x="1376104" y="1918287"/>
                </a:cubicBezTo>
                <a:cubicBezTo>
                  <a:pt x="1273435" y="1761075"/>
                  <a:pt x="1156327" y="1371251"/>
                  <a:pt x="1039220" y="1437024"/>
                </a:cubicBezTo>
                <a:cubicBezTo>
                  <a:pt x="922113" y="1502797"/>
                  <a:pt x="756879" y="2163732"/>
                  <a:pt x="673460" y="2312923"/>
                </a:cubicBezTo>
                <a:cubicBezTo>
                  <a:pt x="590041" y="2462114"/>
                  <a:pt x="604479" y="2455697"/>
                  <a:pt x="538706" y="2332173"/>
                </a:cubicBezTo>
                <a:cubicBezTo>
                  <a:pt x="472933" y="2208649"/>
                  <a:pt x="365451" y="1959996"/>
                  <a:pt x="278824" y="1571777"/>
                </a:cubicBezTo>
                <a:cubicBezTo>
                  <a:pt x="192197" y="1183558"/>
                  <a:pt x="-72498" y="65423"/>
                  <a:pt x="18942" y="2859"/>
                </a:cubicBezTo>
                <a:cubicBezTo>
                  <a:pt x="110382" y="-59705"/>
                  <a:pt x="659022" y="922072"/>
                  <a:pt x="827464" y="1196392"/>
                </a:cubicBezTo>
                <a:cubicBezTo>
                  <a:pt x="995906" y="1470712"/>
                  <a:pt x="963822" y="1651987"/>
                  <a:pt x="1029595" y="1648779"/>
                </a:cubicBezTo>
                <a:cubicBezTo>
                  <a:pt x="1095368" y="1645571"/>
                  <a:pt x="1190016" y="1215643"/>
                  <a:pt x="1222100" y="1148266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F3B21F66-F5A9-43BE-B8A3-7914AF143492}"/>
              </a:ext>
            </a:extLst>
          </p:cNvPr>
          <p:cNvSpPr/>
          <p:nvPr/>
        </p:nvSpPr>
        <p:spPr>
          <a:xfrm>
            <a:off x="2939266" y="3695738"/>
            <a:ext cx="676270" cy="1938038"/>
          </a:xfrm>
          <a:custGeom>
            <a:avLst/>
            <a:gdLst>
              <a:gd name="connsiteX0" fmla="*/ 159534 w 676270"/>
              <a:gd name="connsiteY0" fmla="*/ 25362 h 1938038"/>
              <a:gd name="connsiteX1" fmla="*/ 242084 w 676270"/>
              <a:gd name="connsiteY1" fmla="*/ 342862 h 1938038"/>
              <a:gd name="connsiteX2" fmla="*/ 661184 w 676270"/>
              <a:gd name="connsiteY2" fmla="*/ 1403312 h 1938038"/>
              <a:gd name="connsiteX3" fmla="*/ 445284 w 676270"/>
              <a:gd name="connsiteY3" fmla="*/ 1079462 h 1938038"/>
              <a:gd name="connsiteX4" fmla="*/ 673884 w 676270"/>
              <a:gd name="connsiteY4" fmla="*/ 1936712 h 1938038"/>
              <a:gd name="connsiteX5" fmla="*/ 267484 w 676270"/>
              <a:gd name="connsiteY5" fmla="*/ 1263612 h 1938038"/>
              <a:gd name="connsiteX6" fmla="*/ 784 w 676270"/>
              <a:gd name="connsiteY6" fmla="*/ 774662 h 1938038"/>
              <a:gd name="connsiteX7" fmla="*/ 184934 w 676270"/>
              <a:gd name="connsiteY7" fmla="*/ 908012 h 1938038"/>
              <a:gd name="connsiteX8" fmla="*/ 159534 w 676270"/>
              <a:gd name="connsiteY8" fmla="*/ 25362 h 193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6270" h="1938038">
                <a:moveTo>
                  <a:pt x="159534" y="25362"/>
                </a:moveTo>
                <a:cubicBezTo>
                  <a:pt x="169059" y="-68830"/>
                  <a:pt x="158476" y="113204"/>
                  <a:pt x="242084" y="342862"/>
                </a:cubicBezTo>
                <a:cubicBezTo>
                  <a:pt x="325692" y="572520"/>
                  <a:pt x="627317" y="1280545"/>
                  <a:pt x="661184" y="1403312"/>
                </a:cubicBezTo>
                <a:cubicBezTo>
                  <a:pt x="695051" y="1526079"/>
                  <a:pt x="443167" y="990562"/>
                  <a:pt x="445284" y="1079462"/>
                </a:cubicBezTo>
                <a:cubicBezTo>
                  <a:pt x="447401" y="1168362"/>
                  <a:pt x="703517" y="1906020"/>
                  <a:pt x="673884" y="1936712"/>
                </a:cubicBezTo>
                <a:cubicBezTo>
                  <a:pt x="644251" y="1967404"/>
                  <a:pt x="379667" y="1457287"/>
                  <a:pt x="267484" y="1263612"/>
                </a:cubicBezTo>
                <a:cubicBezTo>
                  <a:pt x="155301" y="1069937"/>
                  <a:pt x="14542" y="833929"/>
                  <a:pt x="784" y="774662"/>
                </a:cubicBezTo>
                <a:cubicBezTo>
                  <a:pt x="-12974" y="715395"/>
                  <a:pt x="158476" y="1028662"/>
                  <a:pt x="184934" y="908012"/>
                </a:cubicBezTo>
                <a:cubicBezTo>
                  <a:pt x="211392" y="787362"/>
                  <a:pt x="150009" y="119554"/>
                  <a:pt x="159534" y="25362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FF014988-6436-4DA5-8072-21B2F092E8F4}"/>
              </a:ext>
            </a:extLst>
          </p:cNvPr>
          <p:cNvSpPr/>
          <p:nvPr/>
        </p:nvSpPr>
        <p:spPr>
          <a:xfrm>
            <a:off x="1281711" y="4182243"/>
            <a:ext cx="1728373" cy="2566341"/>
          </a:xfrm>
          <a:custGeom>
            <a:avLst/>
            <a:gdLst>
              <a:gd name="connsiteX0" fmla="*/ 1524989 w 1728373"/>
              <a:gd name="connsiteY0" fmla="*/ 669157 h 2566341"/>
              <a:gd name="connsiteX1" fmla="*/ 1524989 w 1728373"/>
              <a:gd name="connsiteY1" fmla="*/ 1069207 h 2566341"/>
              <a:gd name="connsiteX2" fmla="*/ 1728189 w 1728373"/>
              <a:gd name="connsiteY2" fmla="*/ 2104257 h 2566341"/>
              <a:gd name="connsiteX3" fmla="*/ 1563089 w 1728373"/>
              <a:gd name="connsiteY3" fmla="*/ 1723257 h 2566341"/>
              <a:gd name="connsiteX4" fmla="*/ 1658339 w 1728373"/>
              <a:gd name="connsiteY4" fmla="*/ 2529707 h 2566341"/>
              <a:gd name="connsiteX5" fmla="*/ 1245589 w 1728373"/>
              <a:gd name="connsiteY5" fmla="*/ 2402707 h 2566341"/>
              <a:gd name="connsiteX6" fmla="*/ 693139 w 1728373"/>
              <a:gd name="connsiteY6" fmla="*/ 2167757 h 2566341"/>
              <a:gd name="connsiteX7" fmla="*/ 989 w 1728373"/>
              <a:gd name="connsiteY7" fmla="*/ 1850257 h 2566341"/>
              <a:gd name="connsiteX8" fmla="*/ 851889 w 1728373"/>
              <a:gd name="connsiteY8" fmla="*/ 1977257 h 2566341"/>
              <a:gd name="connsiteX9" fmla="*/ 642339 w 1728373"/>
              <a:gd name="connsiteY9" fmla="*/ 1697857 h 2566341"/>
              <a:gd name="connsiteX10" fmla="*/ 1220189 w 1728373"/>
              <a:gd name="connsiteY10" fmla="*/ 910457 h 2566341"/>
              <a:gd name="connsiteX11" fmla="*/ 1613889 w 1728373"/>
              <a:gd name="connsiteY11" fmla="*/ 2407 h 2566341"/>
              <a:gd name="connsiteX12" fmla="*/ 1232889 w 1728373"/>
              <a:gd name="connsiteY12" fmla="*/ 675507 h 2566341"/>
              <a:gd name="connsiteX13" fmla="*/ 1328139 w 1728373"/>
              <a:gd name="connsiteY13" fmla="*/ 1589907 h 2566341"/>
              <a:gd name="connsiteX14" fmla="*/ 1347189 w 1728373"/>
              <a:gd name="connsiteY14" fmla="*/ 1139057 h 2566341"/>
              <a:gd name="connsiteX15" fmla="*/ 1391639 w 1728373"/>
              <a:gd name="connsiteY15" fmla="*/ 827907 h 2566341"/>
              <a:gd name="connsiteX16" fmla="*/ 1524989 w 1728373"/>
              <a:gd name="connsiteY16" fmla="*/ 669157 h 256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28373" h="2566341">
                <a:moveTo>
                  <a:pt x="1524989" y="669157"/>
                </a:moveTo>
                <a:cubicBezTo>
                  <a:pt x="1547214" y="709374"/>
                  <a:pt x="1491122" y="830024"/>
                  <a:pt x="1524989" y="1069207"/>
                </a:cubicBezTo>
                <a:cubicBezTo>
                  <a:pt x="1558856" y="1308390"/>
                  <a:pt x="1721839" y="1995249"/>
                  <a:pt x="1728189" y="2104257"/>
                </a:cubicBezTo>
                <a:cubicBezTo>
                  <a:pt x="1734539" y="2213265"/>
                  <a:pt x="1574731" y="1652349"/>
                  <a:pt x="1563089" y="1723257"/>
                </a:cubicBezTo>
                <a:cubicBezTo>
                  <a:pt x="1551447" y="1794165"/>
                  <a:pt x="1711256" y="2416465"/>
                  <a:pt x="1658339" y="2529707"/>
                </a:cubicBezTo>
                <a:cubicBezTo>
                  <a:pt x="1605422" y="2642949"/>
                  <a:pt x="1406456" y="2463032"/>
                  <a:pt x="1245589" y="2402707"/>
                </a:cubicBezTo>
                <a:cubicBezTo>
                  <a:pt x="1084722" y="2342382"/>
                  <a:pt x="900572" y="2259832"/>
                  <a:pt x="693139" y="2167757"/>
                </a:cubicBezTo>
                <a:cubicBezTo>
                  <a:pt x="485706" y="2075682"/>
                  <a:pt x="-25469" y="1882007"/>
                  <a:pt x="989" y="1850257"/>
                </a:cubicBezTo>
                <a:cubicBezTo>
                  <a:pt x="27447" y="1818507"/>
                  <a:pt x="744997" y="2002657"/>
                  <a:pt x="851889" y="1977257"/>
                </a:cubicBezTo>
                <a:cubicBezTo>
                  <a:pt x="958781" y="1951857"/>
                  <a:pt x="580956" y="1875657"/>
                  <a:pt x="642339" y="1697857"/>
                </a:cubicBezTo>
                <a:cubicBezTo>
                  <a:pt x="703722" y="1520057"/>
                  <a:pt x="1058264" y="1193032"/>
                  <a:pt x="1220189" y="910457"/>
                </a:cubicBezTo>
                <a:cubicBezTo>
                  <a:pt x="1382114" y="627882"/>
                  <a:pt x="1611772" y="41565"/>
                  <a:pt x="1613889" y="2407"/>
                </a:cubicBezTo>
                <a:cubicBezTo>
                  <a:pt x="1616006" y="-36751"/>
                  <a:pt x="1280514" y="410924"/>
                  <a:pt x="1232889" y="675507"/>
                </a:cubicBezTo>
                <a:cubicBezTo>
                  <a:pt x="1185264" y="940090"/>
                  <a:pt x="1309089" y="1512649"/>
                  <a:pt x="1328139" y="1589907"/>
                </a:cubicBezTo>
                <a:cubicBezTo>
                  <a:pt x="1347189" y="1667165"/>
                  <a:pt x="1336606" y="1266057"/>
                  <a:pt x="1347189" y="1139057"/>
                </a:cubicBezTo>
                <a:cubicBezTo>
                  <a:pt x="1357772" y="1012057"/>
                  <a:pt x="1363064" y="898815"/>
                  <a:pt x="1391639" y="827907"/>
                </a:cubicBezTo>
                <a:cubicBezTo>
                  <a:pt x="1420214" y="756999"/>
                  <a:pt x="1502764" y="628940"/>
                  <a:pt x="1524989" y="669157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343265DB-47B3-4CC2-8254-371D1834873F}"/>
              </a:ext>
            </a:extLst>
          </p:cNvPr>
          <p:cNvSpPr/>
          <p:nvPr/>
        </p:nvSpPr>
        <p:spPr>
          <a:xfrm>
            <a:off x="1985564" y="4197456"/>
            <a:ext cx="2302210" cy="2540327"/>
          </a:xfrm>
          <a:custGeom>
            <a:avLst/>
            <a:gdLst>
              <a:gd name="connsiteX0" fmla="*/ 1506936 w 2302210"/>
              <a:gd name="connsiteY0" fmla="*/ 101494 h 2540327"/>
              <a:gd name="connsiteX1" fmla="*/ 1506936 w 2302210"/>
              <a:gd name="connsiteY1" fmla="*/ 164994 h 2540327"/>
              <a:gd name="connsiteX2" fmla="*/ 1595836 w 2302210"/>
              <a:gd name="connsiteY2" fmla="*/ 952394 h 2540327"/>
              <a:gd name="connsiteX3" fmla="*/ 1957786 w 2302210"/>
              <a:gd name="connsiteY3" fmla="*/ 1885844 h 2540327"/>
              <a:gd name="connsiteX4" fmla="*/ 2053036 w 2302210"/>
              <a:gd name="connsiteY4" fmla="*/ 2190644 h 2540327"/>
              <a:gd name="connsiteX5" fmla="*/ 2294336 w 2302210"/>
              <a:gd name="connsiteY5" fmla="*/ 2412894 h 2540327"/>
              <a:gd name="connsiteX6" fmla="*/ 1729186 w 2302210"/>
              <a:gd name="connsiteY6" fmla="*/ 2101744 h 2540327"/>
              <a:gd name="connsiteX7" fmla="*/ 1100536 w 2302210"/>
              <a:gd name="connsiteY7" fmla="*/ 2209694 h 2540327"/>
              <a:gd name="connsiteX8" fmla="*/ 1986 w 2302210"/>
              <a:gd name="connsiteY8" fmla="*/ 2539894 h 2540327"/>
              <a:gd name="connsiteX9" fmla="*/ 1392636 w 2302210"/>
              <a:gd name="connsiteY9" fmla="*/ 2133494 h 2540327"/>
              <a:gd name="connsiteX10" fmla="*/ 1348186 w 2302210"/>
              <a:gd name="connsiteY10" fmla="*/ 1873144 h 2540327"/>
              <a:gd name="connsiteX11" fmla="*/ 1481536 w 2302210"/>
              <a:gd name="connsiteY11" fmla="*/ 1314344 h 2540327"/>
              <a:gd name="connsiteX12" fmla="*/ 1506936 w 2302210"/>
              <a:gd name="connsiteY12" fmla="*/ 101494 h 2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2210" h="2540327">
                <a:moveTo>
                  <a:pt x="1506936" y="101494"/>
                </a:moveTo>
                <a:cubicBezTo>
                  <a:pt x="1511169" y="-90064"/>
                  <a:pt x="1492119" y="23177"/>
                  <a:pt x="1506936" y="164994"/>
                </a:cubicBezTo>
                <a:cubicBezTo>
                  <a:pt x="1521753" y="306811"/>
                  <a:pt x="1520694" y="665586"/>
                  <a:pt x="1595836" y="952394"/>
                </a:cubicBezTo>
                <a:cubicBezTo>
                  <a:pt x="1670978" y="1239202"/>
                  <a:pt x="1881586" y="1679469"/>
                  <a:pt x="1957786" y="1885844"/>
                </a:cubicBezTo>
                <a:cubicBezTo>
                  <a:pt x="2033986" y="2092219"/>
                  <a:pt x="1996944" y="2102802"/>
                  <a:pt x="2053036" y="2190644"/>
                </a:cubicBezTo>
                <a:cubicBezTo>
                  <a:pt x="2109128" y="2278486"/>
                  <a:pt x="2348311" y="2427711"/>
                  <a:pt x="2294336" y="2412894"/>
                </a:cubicBezTo>
                <a:cubicBezTo>
                  <a:pt x="2240361" y="2398077"/>
                  <a:pt x="1928153" y="2135611"/>
                  <a:pt x="1729186" y="2101744"/>
                </a:cubicBezTo>
                <a:cubicBezTo>
                  <a:pt x="1530219" y="2067877"/>
                  <a:pt x="1388403" y="2136669"/>
                  <a:pt x="1100536" y="2209694"/>
                </a:cubicBezTo>
                <a:cubicBezTo>
                  <a:pt x="812669" y="2282719"/>
                  <a:pt x="-46697" y="2552594"/>
                  <a:pt x="1986" y="2539894"/>
                </a:cubicBezTo>
                <a:cubicBezTo>
                  <a:pt x="50669" y="2527194"/>
                  <a:pt x="1168269" y="2244619"/>
                  <a:pt x="1392636" y="2133494"/>
                </a:cubicBezTo>
                <a:cubicBezTo>
                  <a:pt x="1617003" y="2022369"/>
                  <a:pt x="1333369" y="2009669"/>
                  <a:pt x="1348186" y="1873144"/>
                </a:cubicBezTo>
                <a:cubicBezTo>
                  <a:pt x="1363003" y="1736619"/>
                  <a:pt x="1455078" y="1605386"/>
                  <a:pt x="1481536" y="1314344"/>
                </a:cubicBezTo>
                <a:cubicBezTo>
                  <a:pt x="1507994" y="1023302"/>
                  <a:pt x="1502703" y="293052"/>
                  <a:pt x="1506936" y="101494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B00FB227-C3FA-4837-932C-24AAF21658CA}"/>
              </a:ext>
            </a:extLst>
          </p:cNvPr>
          <p:cNvSpPr/>
          <p:nvPr/>
        </p:nvSpPr>
        <p:spPr>
          <a:xfrm>
            <a:off x="1461720" y="5942345"/>
            <a:ext cx="4690547" cy="942371"/>
          </a:xfrm>
          <a:custGeom>
            <a:avLst/>
            <a:gdLst>
              <a:gd name="connsiteX0" fmla="*/ 621080 w 4690547"/>
              <a:gd name="connsiteY0" fmla="*/ 829295 h 942371"/>
              <a:gd name="connsiteX1" fmla="*/ 748080 w 4690547"/>
              <a:gd name="connsiteY1" fmla="*/ 778495 h 942371"/>
              <a:gd name="connsiteX2" fmla="*/ 1789480 w 4690547"/>
              <a:gd name="connsiteY2" fmla="*/ 295895 h 942371"/>
              <a:gd name="connsiteX3" fmla="*/ 997000 w 4690547"/>
              <a:gd name="connsiteY3" fmla="*/ 473695 h 942371"/>
              <a:gd name="connsiteX4" fmla="*/ 2419400 w 4690547"/>
              <a:gd name="connsiteY4" fmla="*/ 483855 h 942371"/>
              <a:gd name="connsiteX5" fmla="*/ 2343200 w 4690547"/>
              <a:gd name="connsiteY5" fmla="*/ 651495 h 942371"/>
              <a:gd name="connsiteX6" fmla="*/ 1921560 w 4690547"/>
              <a:gd name="connsiteY6" fmla="*/ 438135 h 942371"/>
              <a:gd name="connsiteX7" fmla="*/ 3648760 w 4690547"/>
              <a:gd name="connsiteY7" fmla="*/ 285735 h 942371"/>
              <a:gd name="connsiteX8" fmla="*/ 4690160 w 4690547"/>
              <a:gd name="connsiteY8" fmla="*/ 1255 h 942371"/>
              <a:gd name="connsiteX9" fmla="*/ 3542080 w 4690547"/>
              <a:gd name="connsiteY9" fmla="*/ 407655 h 942371"/>
              <a:gd name="connsiteX10" fmla="*/ 2602280 w 4690547"/>
              <a:gd name="connsiteY10" fmla="*/ 905495 h 942371"/>
              <a:gd name="connsiteX11" fmla="*/ 1896160 w 4690547"/>
              <a:gd name="connsiteY11" fmla="*/ 905495 h 942371"/>
              <a:gd name="connsiteX12" fmla="*/ 1320 w 4690547"/>
              <a:gd name="connsiteY12" fmla="*/ 905495 h 942371"/>
              <a:gd name="connsiteX13" fmla="*/ 1581200 w 4690547"/>
              <a:gd name="connsiteY13" fmla="*/ 854695 h 942371"/>
              <a:gd name="connsiteX14" fmla="*/ 621080 w 4690547"/>
              <a:gd name="connsiteY14" fmla="*/ 829295 h 94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90547" h="942371">
                <a:moveTo>
                  <a:pt x="621080" y="829295"/>
                </a:moveTo>
                <a:cubicBezTo>
                  <a:pt x="482227" y="816595"/>
                  <a:pt x="748080" y="778495"/>
                  <a:pt x="748080" y="778495"/>
                </a:cubicBezTo>
                <a:cubicBezTo>
                  <a:pt x="942813" y="689595"/>
                  <a:pt x="1747993" y="346695"/>
                  <a:pt x="1789480" y="295895"/>
                </a:cubicBezTo>
                <a:cubicBezTo>
                  <a:pt x="1830967" y="245095"/>
                  <a:pt x="892013" y="442368"/>
                  <a:pt x="997000" y="473695"/>
                </a:cubicBezTo>
                <a:cubicBezTo>
                  <a:pt x="1101987" y="505022"/>
                  <a:pt x="2195033" y="454222"/>
                  <a:pt x="2419400" y="483855"/>
                </a:cubicBezTo>
                <a:cubicBezTo>
                  <a:pt x="2643767" y="513488"/>
                  <a:pt x="2426173" y="659115"/>
                  <a:pt x="2343200" y="651495"/>
                </a:cubicBezTo>
                <a:cubicBezTo>
                  <a:pt x="2260227" y="643875"/>
                  <a:pt x="1703967" y="499095"/>
                  <a:pt x="1921560" y="438135"/>
                </a:cubicBezTo>
                <a:cubicBezTo>
                  <a:pt x="2139153" y="377175"/>
                  <a:pt x="3187327" y="358548"/>
                  <a:pt x="3648760" y="285735"/>
                </a:cubicBezTo>
                <a:cubicBezTo>
                  <a:pt x="4110193" y="212922"/>
                  <a:pt x="4707940" y="-19065"/>
                  <a:pt x="4690160" y="1255"/>
                </a:cubicBezTo>
                <a:cubicBezTo>
                  <a:pt x="4672380" y="21575"/>
                  <a:pt x="3890060" y="256948"/>
                  <a:pt x="3542080" y="407655"/>
                </a:cubicBezTo>
                <a:cubicBezTo>
                  <a:pt x="3194100" y="558362"/>
                  <a:pt x="2876600" y="822522"/>
                  <a:pt x="2602280" y="905495"/>
                </a:cubicBezTo>
                <a:cubicBezTo>
                  <a:pt x="2327960" y="988468"/>
                  <a:pt x="1896160" y="905495"/>
                  <a:pt x="1896160" y="905495"/>
                </a:cubicBezTo>
                <a:lnTo>
                  <a:pt x="1320" y="905495"/>
                </a:lnTo>
                <a:cubicBezTo>
                  <a:pt x="-51173" y="897028"/>
                  <a:pt x="1478753" y="868242"/>
                  <a:pt x="1581200" y="854695"/>
                </a:cubicBezTo>
                <a:cubicBezTo>
                  <a:pt x="1683647" y="841148"/>
                  <a:pt x="759933" y="841995"/>
                  <a:pt x="621080" y="82929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FFBFAD43-4E73-4FE8-9503-F544DD549645}"/>
              </a:ext>
            </a:extLst>
          </p:cNvPr>
          <p:cNvSpPr/>
          <p:nvPr/>
        </p:nvSpPr>
        <p:spPr>
          <a:xfrm>
            <a:off x="2246752" y="5223491"/>
            <a:ext cx="4762964" cy="1620162"/>
          </a:xfrm>
          <a:custGeom>
            <a:avLst/>
            <a:gdLst>
              <a:gd name="connsiteX0" fmla="*/ 1328298 w 4762964"/>
              <a:gd name="connsiteY0" fmla="*/ 1253509 h 1620162"/>
              <a:gd name="connsiteX1" fmla="*/ 1461648 w 4762964"/>
              <a:gd name="connsiteY1" fmla="*/ 1196359 h 1620162"/>
              <a:gd name="connsiteX2" fmla="*/ 4154048 w 4762964"/>
              <a:gd name="connsiteY2" fmla="*/ 707409 h 1620162"/>
              <a:gd name="connsiteX3" fmla="*/ 4344548 w 4762964"/>
              <a:gd name="connsiteY3" fmla="*/ 904259 h 1620162"/>
              <a:gd name="connsiteX4" fmla="*/ 4408048 w 4762964"/>
              <a:gd name="connsiteY4" fmla="*/ 967759 h 1620162"/>
              <a:gd name="connsiteX5" fmla="*/ 4757298 w 4762964"/>
              <a:gd name="connsiteY5" fmla="*/ 1386859 h 1620162"/>
              <a:gd name="connsiteX6" fmla="*/ 4090548 w 4762964"/>
              <a:gd name="connsiteY6" fmla="*/ 1532909 h 1620162"/>
              <a:gd name="connsiteX7" fmla="*/ 2350648 w 4762964"/>
              <a:gd name="connsiteY7" fmla="*/ 1545609 h 1620162"/>
              <a:gd name="connsiteX8" fmla="*/ 4134998 w 4762964"/>
              <a:gd name="connsiteY8" fmla="*/ 1583709 h 1620162"/>
              <a:gd name="connsiteX9" fmla="*/ 794898 w 4762964"/>
              <a:gd name="connsiteY9" fmla="*/ 1551959 h 1620162"/>
              <a:gd name="connsiteX10" fmla="*/ 4681098 w 4762964"/>
              <a:gd name="connsiteY10" fmla="*/ 1615459 h 1620162"/>
              <a:gd name="connsiteX11" fmla="*/ 2414148 w 4762964"/>
              <a:gd name="connsiteY11" fmla="*/ 1615459 h 1620162"/>
              <a:gd name="connsiteX12" fmla="*/ 1385448 w 4762964"/>
              <a:gd name="connsiteY12" fmla="*/ 1590059 h 1620162"/>
              <a:gd name="connsiteX13" fmla="*/ 1004448 w 4762964"/>
              <a:gd name="connsiteY13" fmla="*/ 1431309 h 1620162"/>
              <a:gd name="connsiteX14" fmla="*/ 1148 w 4762964"/>
              <a:gd name="connsiteY14" fmla="*/ 8909 h 1620162"/>
              <a:gd name="connsiteX15" fmla="*/ 820298 w 4762964"/>
              <a:gd name="connsiteY15" fmla="*/ 859809 h 1620162"/>
              <a:gd name="connsiteX16" fmla="*/ 1544198 w 4762964"/>
              <a:gd name="connsiteY16" fmla="*/ 1520209 h 1620162"/>
              <a:gd name="connsiteX17" fmla="*/ 1328298 w 4762964"/>
              <a:gd name="connsiteY17" fmla="*/ 1253509 h 162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62964" h="1620162">
                <a:moveTo>
                  <a:pt x="1328298" y="1253509"/>
                </a:moveTo>
                <a:cubicBezTo>
                  <a:pt x="1314540" y="1199534"/>
                  <a:pt x="990690" y="1287376"/>
                  <a:pt x="1461648" y="1196359"/>
                </a:cubicBezTo>
                <a:cubicBezTo>
                  <a:pt x="1932606" y="1105342"/>
                  <a:pt x="3673565" y="756092"/>
                  <a:pt x="4154048" y="707409"/>
                </a:cubicBezTo>
                <a:cubicBezTo>
                  <a:pt x="4634531" y="658726"/>
                  <a:pt x="4302215" y="860867"/>
                  <a:pt x="4344548" y="904259"/>
                </a:cubicBezTo>
                <a:cubicBezTo>
                  <a:pt x="4386881" y="947651"/>
                  <a:pt x="4339256" y="887326"/>
                  <a:pt x="4408048" y="967759"/>
                </a:cubicBezTo>
                <a:cubicBezTo>
                  <a:pt x="4476840" y="1048192"/>
                  <a:pt x="4810215" y="1292667"/>
                  <a:pt x="4757298" y="1386859"/>
                </a:cubicBezTo>
                <a:cubicBezTo>
                  <a:pt x="4704381" y="1481051"/>
                  <a:pt x="4491656" y="1506451"/>
                  <a:pt x="4090548" y="1532909"/>
                </a:cubicBezTo>
                <a:cubicBezTo>
                  <a:pt x="3689440" y="1559367"/>
                  <a:pt x="2343240" y="1537142"/>
                  <a:pt x="2350648" y="1545609"/>
                </a:cubicBezTo>
                <a:cubicBezTo>
                  <a:pt x="2358056" y="1554076"/>
                  <a:pt x="4134998" y="1583709"/>
                  <a:pt x="4134998" y="1583709"/>
                </a:cubicBezTo>
                <a:lnTo>
                  <a:pt x="794898" y="1551959"/>
                </a:lnTo>
                <a:cubicBezTo>
                  <a:pt x="885915" y="1557251"/>
                  <a:pt x="4411223" y="1604876"/>
                  <a:pt x="4681098" y="1615459"/>
                </a:cubicBezTo>
                <a:cubicBezTo>
                  <a:pt x="4950973" y="1626042"/>
                  <a:pt x="2414148" y="1615459"/>
                  <a:pt x="2414148" y="1615459"/>
                </a:cubicBezTo>
                <a:cubicBezTo>
                  <a:pt x="1864873" y="1611226"/>
                  <a:pt x="1620398" y="1620751"/>
                  <a:pt x="1385448" y="1590059"/>
                </a:cubicBezTo>
                <a:cubicBezTo>
                  <a:pt x="1150498" y="1559367"/>
                  <a:pt x="1235165" y="1694834"/>
                  <a:pt x="1004448" y="1431309"/>
                </a:cubicBezTo>
                <a:cubicBezTo>
                  <a:pt x="773731" y="1167784"/>
                  <a:pt x="31840" y="104159"/>
                  <a:pt x="1148" y="8909"/>
                </a:cubicBezTo>
                <a:cubicBezTo>
                  <a:pt x="-29544" y="-86341"/>
                  <a:pt x="563123" y="607926"/>
                  <a:pt x="820298" y="859809"/>
                </a:cubicBezTo>
                <a:cubicBezTo>
                  <a:pt x="1077473" y="1111692"/>
                  <a:pt x="1465881" y="1457767"/>
                  <a:pt x="1544198" y="1520209"/>
                </a:cubicBezTo>
                <a:cubicBezTo>
                  <a:pt x="1622515" y="1582651"/>
                  <a:pt x="1342056" y="1307484"/>
                  <a:pt x="1328298" y="125350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FC2B7D15-BE16-4DF2-85BA-01038A3E0364}"/>
              </a:ext>
            </a:extLst>
          </p:cNvPr>
          <p:cNvSpPr/>
          <p:nvPr/>
        </p:nvSpPr>
        <p:spPr>
          <a:xfrm>
            <a:off x="7255532" y="4712040"/>
            <a:ext cx="471224" cy="340180"/>
          </a:xfrm>
          <a:custGeom>
            <a:avLst/>
            <a:gdLst>
              <a:gd name="connsiteX0" fmla="*/ 85068 w 471224"/>
              <a:gd name="connsiteY0" fmla="*/ 144123 h 340180"/>
              <a:gd name="connsiteX1" fmla="*/ 380343 w 471224"/>
              <a:gd name="connsiteY1" fmla="*/ 296523 h 340180"/>
              <a:gd name="connsiteX2" fmla="*/ 229531 w 471224"/>
              <a:gd name="connsiteY2" fmla="*/ 283823 h 340180"/>
              <a:gd name="connsiteX3" fmla="*/ 58081 w 471224"/>
              <a:gd name="connsiteY3" fmla="*/ 280648 h 340180"/>
              <a:gd name="connsiteX4" fmla="*/ 470831 w 471224"/>
              <a:gd name="connsiteY4" fmla="*/ 339385 h 340180"/>
              <a:gd name="connsiteX5" fmla="*/ 131106 w 471224"/>
              <a:gd name="connsiteY5" fmla="*/ 312398 h 340180"/>
              <a:gd name="connsiteX6" fmla="*/ 931 w 471224"/>
              <a:gd name="connsiteY6" fmla="*/ 280648 h 340180"/>
              <a:gd name="connsiteX7" fmla="*/ 72368 w 471224"/>
              <a:gd name="connsiteY7" fmla="*/ 258423 h 340180"/>
              <a:gd name="connsiteX8" fmla="*/ 66018 w 471224"/>
              <a:gd name="connsiteY8" fmla="*/ 239373 h 340180"/>
              <a:gd name="connsiteX9" fmla="*/ 196193 w 471224"/>
              <a:gd name="connsiteY9" fmla="*/ 1248 h 340180"/>
              <a:gd name="connsiteX10" fmla="*/ 85068 w 471224"/>
              <a:gd name="connsiteY10" fmla="*/ 144123 h 34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1224" h="340180">
                <a:moveTo>
                  <a:pt x="85068" y="144123"/>
                </a:moveTo>
                <a:cubicBezTo>
                  <a:pt x="115760" y="193335"/>
                  <a:pt x="356266" y="273240"/>
                  <a:pt x="380343" y="296523"/>
                </a:cubicBezTo>
                <a:cubicBezTo>
                  <a:pt x="404420" y="319806"/>
                  <a:pt x="283241" y="286469"/>
                  <a:pt x="229531" y="283823"/>
                </a:cubicBezTo>
                <a:cubicBezTo>
                  <a:pt x="175821" y="281177"/>
                  <a:pt x="17864" y="271388"/>
                  <a:pt x="58081" y="280648"/>
                </a:cubicBezTo>
                <a:cubicBezTo>
                  <a:pt x="98298" y="289908"/>
                  <a:pt x="458660" y="334093"/>
                  <a:pt x="470831" y="339385"/>
                </a:cubicBezTo>
                <a:cubicBezTo>
                  <a:pt x="483002" y="344677"/>
                  <a:pt x="209422" y="322187"/>
                  <a:pt x="131106" y="312398"/>
                </a:cubicBezTo>
                <a:cubicBezTo>
                  <a:pt x="52790" y="302609"/>
                  <a:pt x="10721" y="289644"/>
                  <a:pt x="931" y="280648"/>
                </a:cubicBezTo>
                <a:cubicBezTo>
                  <a:pt x="-8859" y="271652"/>
                  <a:pt x="61520" y="265302"/>
                  <a:pt x="72368" y="258423"/>
                </a:cubicBezTo>
                <a:cubicBezTo>
                  <a:pt x="83216" y="251544"/>
                  <a:pt x="45381" y="282235"/>
                  <a:pt x="66018" y="239373"/>
                </a:cubicBezTo>
                <a:cubicBezTo>
                  <a:pt x="86655" y="196511"/>
                  <a:pt x="185610" y="15271"/>
                  <a:pt x="196193" y="1248"/>
                </a:cubicBezTo>
                <a:cubicBezTo>
                  <a:pt x="206776" y="-12775"/>
                  <a:pt x="54376" y="94911"/>
                  <a:pt x="85068" y="144123"/>
                </a:cubicBezTo>
                <a:close/>
              </a:path>
            </a:pathLst>
          </a:custGeom>
          <a:solidFill>
            <a:srgbClr val="FF00FF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FD2EFDBF-9853-4EA0-8B44-03C4EB2A5C2C}"/>
              </a:ext>
            </a:extLst>
          </p:cNvPr>
          <p:cNvSpPr/>
          <p:nvPr/>
        </p:nvSpPr>
        <p:spPr>
          <a:xfrm>
            <a:off x="6839325" y="4417227"/>
            <a:ext cx="728544" cy="132475"/>
          </a:xfrm>
          <a:custGeom>
            <a:avLst/>
            <a:gdLst>
              <a:gd name="connsiteX0" fmla="*/ 185892 w 728544"/>
              <a:gd name="connsiteY0" fmla="*/ 10840 h 132475"/>
              <a:gd name="connsiteX1" fmla="*/ 516092 w 728544"/>
              <a:gd name="connsiteY1" fmla="*/ 256 h 132475"/>
              <a:gd name="connsiteX2" fmla="*/ 268442 w 728544"/>
              <a:gd name="connsiteY2" fmla="*/ 21423 h 132475"/>
              <a:gd name="connsiteX3" fmla="*/ 467408 w 728544"/>
              <a:gd name="connsiteY3" fmla="*/ 51056 h 132475"/>
              <a:gd name="connsiteX4" fmla="*/ 469525 w 728544"/>
              <a:gd name="connsiteY4" fmla="*/ 89156 h 132475"/>
              <a:gd name="connsiteX5" fmla="*/ 725642 w 728544"/>
              <a:gd name="connsiteY5" fmla="*/ 131490 h 132475"/>
              <a:gd name="connsiteX6" fmla="*/ 598642 w 728544"/>
              <a:gd name="connsiteY6" fmla="*/ 44706 h 132475"/>
              <a:gd name="connsiteX7" fmla="*/ 456825 w 728544"/>
              <a:gd name="connsiteY7" fmla="*/ 46823 h 132475"/>
              <a:gd name="connsiteX8" fmla="*/ 96992 w 728544"/>
              <a:gd name="connsiteY8" fmla="*/ 63756 h 132475"/>
              <a:gd name="connsiteX9" fmla="*/ 3858 w 728544"/>
              <a:gd name="connsiteY9" fmla="*/ 27773 h 132475"/>
              <a:gd name="connsiteX10" fmla="*/ 185892 w 728544"/>
              <a:gd name="connsiteY10" fmla="*/ 10840 h 13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544" h="132475">
                <a:moveTo>
                  <a:pt x="185892" y="10840"/>
                </a:moveTo>
                <a:cubicBezTo>
                  <a:pt x="271264" y="6254"/>
                  <a:pt x="502334" y="-1508"/>
                  <a:pt x="516092" y="256"/>
                </a:cubicBezTo>
                <a:cubicBezTo>
                  <a:pt x="529850" y="2020"/>
                  <a:pt x="276556" y="12956"/>
                  <a:pt x="268442" y="21423"/>
                </a:cubicBezTo>
                <a:cubicBezTo>
                  <a:pt x="260328" y="29890"/>
                  <a:pt x="433894" y="39767"/>
                  <a:pt x="467408" y="51056"/>
                </a:cubicBezTo>
                <a:cubicBezTo>
                  <a:pt x="500922" y="62345"/>
                  <a:pt x="426486" y="75750"/>
                  <a:pt x="469525" y="89156"/>
                </a:cubicBezTo>
                <a:cubicBezTo>
                  <a:pt x="512564" y="102562"/>
                  <a:pt x="704123" y="138898"/>
                  <a:pt x="725642" y="131490"/>
                </a:cubicBezTo>
                <a:cubicBezTo>
                  <a:pt x="747161" y="124082"/>
                  <a:pt x="643445" y="58817"/>
                  <a:pt x="598642" y="44706"/>
                </a:cubicBezTo>
                <a:cubicBezTo>
                  <a:pt x="553839" y="30595"/>
                  <a:pt x="540433" y="43648"/>
                  <a:pt x="456825" y="46823"/>
                </a:cubicBezTo>
                <a:cubicBezTo>
                  <a:pt x="373217" y="49998"/>
                  <a:pt x="172486" y="66931"/>
                  <a:pt x="96992" y="63756"/>
                </a:cubicBezTo>
                <a:cubicBezTo>
                  <a:pt x="21498" y="60581"/>
                  <a:pt x="-12017" y="35181"/>
                  <a:pt x="3858" y="27773"/>
                </a:cubicBezTo>
                <a:cubicBezTo>
                  <a:pt x="19733" y="20365"/>
                  <a:pt x="100520" y="15426"/>
                  <a:pt x="185892" y="10840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E5464A79-91CD-4FFA-AFAE-0E76BCA22C87}"/>
              </a:ext>
            </a:extLst>
          </p:cNvPr>
          <p:cNvSpPr/>
          <p:nvPr/>
        </p:nvSpPr>
        <p:spPr>
          <a:xfrm>
            <a:off x="6441845" y="3079970"/>
            <a:ext cx="181207" cy="1526955"/>
          </a:xfrm>
          <a:custGeom>
            <a:avLst/>
            <a:gdLst>
              <a:gd name="connsiteX0" fmla="*/ 120880 w 181207"/>
              <a:gd name="connsiteY0" fmla="*/ 44230 h 1526955"/>
              <a:gd name="connsiteX1" fmla="*/ 108180 w 181207"/>
              <a:gd name="connsiteY1" fmla="*/ 142655 h 1526955"/>
              <a:gd name="connsiteX2" fmla="*/ 111355 w 181207"/>
              <a:gd name="connsiteY2" fmla="*/ 860205 h 1526955"/>
              <a:gd name="connsiteX3" fmla="*/ 66905 w 181207"/>
              <a:gd name="connsiteY3" fmla="*/ 393480 h 1526955"/>
              <a:gd name="connsiteX4" fmla="*/ 98655 w 181207"/>
              <a:gd name="connsiteY4" fmla="*/ 1326930 h 1526955"/>
              <a:gd name="connsiteX5" fmla="*/ 98655 w 181207"/>
              <a:gd name="connsiteY5" fmla="*/ 1323755 h 1526955"/>
              <a:gd name="connsiteX6" fmla="*/ 54205 w 181207"/>
              <a:gd name="connsiteY6" fmla="*/ 1114205 h 1526955"/>
              <a:gd name="connsiteX7" fmla="*/ 181205 w 181207"/>
              <a:gd name="connsiteY7" fmla="*/ 1526955 h 1526955"/>
              <a:gd name="connsiteX8" fmla="*/ 57380 w 181207"/>
              <a:gd name="connsiteY8" fmla="*/ 1114205 h 1526955"/>
              <a:gd name="connsiteX9" fmla="*/ 230 w 181207"/>
              <a:gd name="connsiteY9" fmla="*/ 482380 h 1526955"/>
              <a:gd name="connsiteX10" fmla="*/ 76430 w 181207"/>
              <a:gd name="connsiteY10" fmla="*/ 1355505 h 1526955"/>
              <a:gd name="connsiteX11" fmla="*/ 31980 w 181207"/>
              <a:gd name="connsiteY11" fmla="*/ 676055 h 1526955"/>
              <a:gd name="connsiteX12" fmla="*/ 120880 w 181207"/>
              <a:gd name="connsiteY12" fmla="*/ 44230 h 152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207" h="1526955">
                <a:moveTo>
                  <a:pt x="120880" y="44230"/>
                </a:moveTo>
                <a:cubicBezTo>
                  <a:pt x="133580" y="-44670"/>
                  <a:pt x="109767" y="6659"/>
                  <a:pt x="108180" y="142655"/>
                </a:cubicBezTo>
                <a:cubicBezTo>
                  <a:pt x="106593" y="278651"/>
                  <a:pt x="118234" y="818401"/>
                  <a:pt x="111355" y="860205"/>
                </a:cubicBezTo>
                <a:cubicBezTo>
                  <a:pt x="104476" y="902009"/>
                  <a:pt x="69022" y="315693"/>
                  <a:pt x="66905" y="393480"/>
                </a:cubicBezTo>
                <a:cubicBezTo>
                  <a:pt x="64788" y="471267"/>
                  <a:pt x="93363" y="1171884"/>
                  <a:pt x="98655" y="1326930"/>
                </a:cubicBezTo>
                <a:cubicBezTo>
                  <a:pt x="103947" y="1481976"/>
                  <a:pt x="106063" y="1359209"/>
                  <a:pt x="98655" y="1323755"/>
                </a:cubicBezTo>
                <a:cubicBezTo>
                  <a:pt x="91247" y="1288301"/>
                  <a:pt x="40447" y="1080338"/>
                  <a:pt x="54205" y="1114205"/>
                </a:cubicBezTo>
                <a:cubicBezTo>
                  <a:pt x="67963" y="1148072"/>
                  <a:pt x="180676" y="1526955"/>
                  <a:pt x="181205" y="1526955"/>
                </a:cubicBezTo>
                <a:cubicBezTo>
                  <a:pt x="181734" y="1526955"/>
                  <a:pt x="87542" y="1288301"/>
                  <a:pt x="57380" y="1114205"/>
                </a:cubicBezTo>
                <a:cubicBezTo>
                  <a:pt x="27218" y="940109"/>
                  <a:pt x="-2945" y="442163"/>
                  <a:pt x="230" y="482380"/>
                </a:cubicBezTo>
                <a:cubicBezTo>
                  <a:pt x="3405" y="522597"/>
                  <a:pt x="71138" y="1323226"/>
                  <a:pt x="76430" y="1355505"/>
                </a:cubicBezTo>
                <a:cubicBezTo>
                  <a:pt x="81722" y="1387784"/>
                  <a:pt x="29863" y="893543"/>
                  <a:pt x="31980" y="676055"/>
                </a:cubicBezTo>
                <a:cubicBezTo>
                  <a:pt x="34097" y="458568"/>
                  <a:pt x="108180" y="133130"/>
                  <a:pt x="120880" y="44230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580EA78A-B192-4785-9458-9DE926555F90}"/>
              </a:ext>
            </a:extLst>
          </p:cNvPr>
          <p:cNvSpPr/>
          <p:nvPr/>
        </p:nvSpPr>
        <p:spPr>
          <a:xfrm>
            <a:off x="6385788" y="2949481"/>
            <a:ext cx="243675" cy="1953441"/>
          </a:xfrm>
          <a:custGeom>
            <a:avLst/>
            <a:gdLst>
              <a:gd name="connsiteX0" fmla="*/ 224562 w 243675"/>
              <a:gd name="connsiteY0" fmla="*/ 333469 h 1953441"/>
              <a:gd name="connsiteX1" fmla="*/ 192812 w 243675"/>
              <a:gd name="connsiteY1" fmla="*/ 387444 h 1953441"/>
              <a:gd name="connsiteX2" fmla="*/ 107087 w 243675"/>
              <a:gd name="connsiteY2" fmla="*/ 1222469 h 1953441"/>
              <a:gd name="connsiteX3" fmla="*/ 107087 w 243675"/>
              <a:gd name="connsiteY3" fmla="*/ 968469 h 1953441"/>
              <a:gd name="connsiteX4" fmla="*/ 243612 w 243675"/>
              <a:gd name="connsiteY4" fmla="*/ 1562194 h 1953441"/>
              <a:gd name="connsiteX5" fmla="*/ 88037 w 243675"/>
              <a:gd name="connsiteY5" fmla="*/ 1051019 h 1953441"/>
              <a:gd name="connsiteX6" fmla="*/ 195987 w 243675"/>
              <a:gd name="connsiteY6" fmla="*/ 1838419 h 1953441"/>
              <a:gd name="connsiteX7" fmla="*/ 234087 w 243675"/>
              <a:gd name="connsiteY7" fmla="*/ 1917794 h 1953441"/>
              <a:gd name="connsiteX8" fmla="*/ 151537 w 243675"/>
              <a:gd name="connsiteY8" fmla="*/ 1533619 h 1953441"/>
              <a:gd name="connsiteX9" fmla="*/ 5487 w 243675"/>
              <a:gd name="connsiteY9" fmla="*/ 927194 h 1953441"/>
              <a:gd name="connsiteX10" fmla="*/ 49937 w 243675"/>
              <a:gd name="connsiteY10" fmla="*/ 676369 h 1953441"/>
              <a:gd name="connsiteX11" fmla="*/ 227737 w 243675"/>
              <a:gd name="connsiteY11" fmla="*/ 94 h 1953441"/>
              <a:gd name="connsiteX12" fmla="*/ 59462 w 243675"/>
              <a:gd name="connsiteY12" fmla="*/ 628744 h 1953441"/>
              <a:gd name="connsiteX13" fmla="*/ 56287 w 243675"/>
              <a:gd name="connsiteY13" fmla="*/ 863694 h 1953441"/>
              <a:gd name="connsiteX14" fmla="*/ 224562 w 243675"/>
              <a:gd name="connsiteY14" fmla="*/ 333469 h 195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675" h="1953441">
                <a:moveTo>
                  <a:pt x="224562" y="333469"/>
                </a:moveTo>
                <a:cubicBezTo>
                  <a:pt x="247316" y="254094"/>
                  <a:pt x="212391" y="239277"/>
                  <a:pt x="192812" y="387444"/>
                </a:cubicBezTo>
                <a:cubicBezTo>
                  <a:pt x="173233" y="535611"/>
                  <a:pt x="121374" y="1125632"/>
                  <a:pt x="107087" y="1222469"/>
                </a:cubicBezTo>
                <a:cubicBezTo>
                  <a:pt x="92799" y="1319307"/>
                  <a:pt x="84333" y="911848"/>
                  <a:pt x="107087" y="968469"/>
                </a:cubicBezTo>
                <a:cubicBezTo>
                  <a:pt x="129841" y="1025090"/>
                  <a:pt x="246787" y="1548436"/>
                  <a:pt x="243612" y="1562194"/>
                </a:cubicBezTo>
                <a:cubicBezTo>
                  <a:pt x="240437" y="1575952"/>
                  <a:pt x="95974" y="1004982"/>
                  <a:pt x="88037" y="1051019"/>
                </a:cubicBezTo>
                <a:cubicBezTo>
                  <a:pt x="80100" y="1097056"/>
                  <a:pt x="171645" y="1693956"/>
                  <a:pt x="195987" y="1838419"/>
                </a:cubicBezTo>
                <a:cubicBezTo>
                  <a:pt x="220329" y="1982882"/>
                  <a:pt x="241495" y="1968594"/>
                  <a:pt x="234087" y="1917794"/>
                </a:cubicBezTo>
                <a:cubicBezTo>
                  <a:pt x="226679" y="1866994"/>
                  <a:pt x="189637" y="1698719"/>
                  <a:pt x="151537" y="1533619"/>
                </a:cubicBezTo>
                <a:cubicBezTo>
                  <a:pt x="113437" y="1368519"/>
                  <a:pt x="22420" y="1070069"/>
                  <a:pt x="5487" y="927194"/>
                </a:cubicBezTo>
                <a:cubicBezTo>
                  <a:pt x="-11446" y="784319"/>
                  <a:pt x="12895" y="830886"/>
                  <a:pt x="49937" y="676369"/>
                </a:cubicBezTo>
                <a:cubicBezTo>
                  <a:pt x="86979" y="521852"/>
                  <a:pt x="226149" y="8032"/>
                  <a:pt x="227737" y="94"/>
                </a:cubicBezTo>
                <a:cubicBezTo>
                  <a:pt x="229325" y="-7844"/>
                  <a:pt x="88037" y="484811"/>
                  <a:pt x="59462" y="628744"/>
                </a:cubicBezTo>
                <a:cubicBezTo>
                  <a:pt x="30887" y="772677"/>
                  <a:pt x="31416" y="909202"/>
                  <a:pt x="56287" y="863694"/>
                </a:cubicBezTo>
                <a:cubicBezTo>
                  <a:pt x="81158" y="818186"/>
                  <a:pt x="201808" y="412844"/>
                  <a:pt x="224562" y="333469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7321C826-6CFB-489C-B393-F7ACA0963646}"/>
              </a:ext>
            </a:extLst>
          </p:cNvPr>
          <p:cNvSpPr/>
          <p:nvPr/>
        </p:nvSpPr>
        <p:spPr>
          <a:xfrm>
            <a:off x="6529816" y="4384660"/>
            <a:ext cx="1090184" cy="1221209"/>
          </a:xfrm>
          <a:custGeom>
            <a:avLst/>
            <a:gdLst>
              <a:gd name="connsiteX0" fmla="*/ 766334 w 1090184"/>
              <a:gd name="connsiteY0" fmla="*/ 384190 h 1221209"/>
              <a:gd name="connsiteX1" fmla="*/ 283734 w 1090184"/>
              <a:gd name="connsiteY1" fmla="*/ 1025540 h 1221209"/>
              <a:gd name="connsiteX2" fmla="*/ 502809 w 1090184"/>
              <a:gd name="connsiteY2" fmla="*/ 733440 h 1221209"/>
              <a:gd name="connsiteX3" fmla="*/ 4334 w 1090184"/>
              <a:gd name="connsiteY3" fmla="*/ 1219215 h 1221209"/>
              <a:gd name="connsiteX4" fmla="*/ 264684 w 1090184"/>
              <a:gd name="connsiteY4" fmla="*/ 908065 h 1221209"/>
              <a:gd name="connsiteX5" fmla="*/ 337709 w 1090184"/>
              <a:gd name="connsiteY5" fmla="*/ 968390 h 1221209"/>
              <a:gd name="connsiteX6" fmla="*/ 677434 w 1090184"/>
              <a:gd name="connsiteY6" fmla="*/ 641365 h 1221209"/>
              <a:gd name="connsiteX7" fmla="*/ 1090184 w 1090184"/>
              <a:gd name="connsiteY7" fmla="*/ 15 h 1221209"/>
              <a:gd name="connsiteX8" fmla="*/ 680609 w 1090184"/>
              <a:gd name="connsiteY8" fmla="*/ 660415 h 1221209"/>
              <a:gd name="connsiteX9" fmla="*/ 766334 w 1090184"/>
              <a:gd name="connsiteY9" fmla="*/ 384190 h 122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0184" h="1221209">
                <a:moveTo>
                  <a:pt x="766334" y="384190"/>
                </a:moveTo>
                <a:cubicBezTo>
                  <a:pt x="700188" y="445044"/>
                  <a:pt x="327655" y="967332"/>
                  <a:pt x="283734" y="1025540"/>
                </a:cubicBezTo>
                <a:cubicBezTo>
                  <a:pt x="239813" y="1083748"/>
                  <a:pt x="549376" y="701161"/>
                  <a:pt x="502809" y="733440"/>
                </a:cubicBezTo>
                <a:cubicBezTo>
                  <a:pt x="456242" y="765719"/>
                  <a:pt x="44021" y="1190111"/>
                  <a:pt x="4334" y="1219215"/>
                </a:cubicBezTo>
                <a:cubicBezTo>
                  <a:pt x="-35353" y="1248319"/>
                  <a:pt x="209121" y="949869"/>
                  <a:pt x="264684" y="908065"/>
                </a:cubicBezTo>
                <a:cubicBezTo>
                  <a:pt x="320246" y="866261"/>
                  <a:pt x="268917" y="1012840"/>
                  <a:pt x="337709" y="968390"/>
                </a:cubicBezTo>
                <a:cubicBezTo>
                  <a:pt x="406501" y="923940"/>
                  <a:pt x="552021" y="802761"/>
                  <a:pt x="677434" y="641365"/>
                </a:cubicBezTo>
                <a:cubicBezTo>
                  <a:pt x="802847" y="479969"/>
                  <a:pt x="1089655" y="-3160"/>
                  <a:pt x="1090184" y="15"/>
                </a:cubicBezTo>
                <a:cubicBezTo>
                  <a:pt x="1090713" y="3190"/>
                  <a:pt x="731938" y="593740"/>
                  <a:pt x="680609" y="660415"/>
                </a:cubicBezTo>
                <a:cubicBezTo>
                  <a:pt x="629280" y="727090"/>
                  <a:pt x="832480" y="323336"/>
                  <a:pt x="766334" y="384190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997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倉科カナのイメチェンに話題沸騰！｢ショートヘアにして広がった未来へ」 | GINGER[ジンジャー] | 自分を主役にした人生を。">
            <a:extLst>
              <a:ext uri="{FF2B5EF4-FFF2-40B4-BE49-F238E27FC236}">
                <a16:creationId xmlns:a16="http://schemas.microsoft.com/office/drawing/2014/main" id="{D6571179-6533-4FE9-B167-6287BD039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31" y="1852961"/>
            <a:ext cx="8471338" cy="500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337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倉科カナのイメチェンに話題沸騰！｢ショートヘアにして広がった未来へ」 | GINGER[ジンジャー] | 自分を主役にした人生を。" hidden="1">
            <a:extLst>
              <a:ext uri="{FF2B5EF4-FFF2-40B4-BE49-F238E27FC236}">
                <a16:creationId xmlns:a16="http://schemas.microsoft.com/office/drawing/2014/main" id="{D6571179-6533-4FE9-B167-6287BD039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31" y="1852961"/>
            <a:ext cx="8471338" cy="500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5" name="グループ化 244">
            <a:extLst>
              <a:ext uri="{FF2B5EF4-FFF2-40B4-BE49-F238E27FC236}">
                <a16:creationId xmlns:a16="http://schemas.microsoft.com/office/drawing/2014/main" id="{BC473EA7-F1BA-4950-9EC8-96CEE0FB0826}"/>
              </a:ext>
            </a:extLst>
          </p:cNvPr>
          <p:cNvGrpSpPr/>
          <p:nvPr/>
        </p:nvGrpSpPr>
        <p:grpSpPr>
          <a:xfrm>
            <a:off x="1930242" y="125606"/>
            <a:ext cx="7706923" cy="6773644"/>
            <a:chOff x="1930242" y="125606"/>
            <a:chExt cx="7706923" cy="6773644"/>
          </a:xfrm>
        </p:grpSpPr>
        <p:grpSp>
          <p:nvGrpSpPr>
            <p:cNvPr id="116" name="グループ化 115">
              <a:extLst>
                <a:ext uri="{FF2B5EF4-FFF2-40B4-BE49-F238E27FC236}">
                  <a16:creationId xmlns:a16="http://schemas.microsoft.com/office/drawing/2014/main" id="{D7FE5004-B0CB-4458-A0F4-15D9605F1D89}"/>
                </a:ext>
              </a:extLst>
            </p:cNvPr>
            <p:cNvGrpSpPr/>
            <p:nvPr/>
          </p:nvGrpSpPr>
          <p:grpSpPr>
            <a:xfrm>
              <a:off x="1930242" y="125606"/>
              <a:ext cx="7706923" cy="6767425"/>
              <a:chOff x="1930242" y="125606"/>
              <a:chExt cx="7706923" cy="6767425"/>
            </a:xfrm>
          </p:grpSpPr>
          <p:sp>
            <p:nvSpPr>
              <p:cNvPr id="4" name="フリーフォーム: 図形 3">
                <a:extLst>
                  <a:ext uri="{FF2B5EF4-FFF2-40B4-BE49-F238E27FC236}">
                    <a16:creationId xmlns:a16="http://schemas.microsoft.com/office/drawing/2014/main" id="{5BD21D7A-BB58-4C54-9FDF-4984E27D5E10}"/>
                  </a:ext>
                </a:extLst>
              </p:cNvPr>
              <p:cNvSpPr/>
              <p:nvPr/>
            </p:nvSpPr>
            <p:spPr>
              <a:xfrm>
                <a:off x="5316705" y="3576647"/>
                <a:ext cx="270735" cy="85965"/>
              </a:xfrm>
              <a:custGeom>
                <a:avLst/>
                <a:gdLst>
                  <a:gd name="connsiteX0" fmla="*/ 2478 w 270735"/>
                  <a:gd name="connsiteY0" fmla="*/ 2636 h 85965"/>
                  <a:gd name="connsiteX1" fmla="*/ 262828 w 270735"/>
                  <a:gd name="connsiteY1" fmla="*/ 85186 h 85965"/>
                  <a:gd name="connsiteX2" fmla="*/ 197212 w 270735"/>
                  <a:gd name="connsiteY2" fmla="*/ 42853 h 85965"/>
                  <a:gd name="connsiteX3" fmla="*/ 133712 w 270735"/>
                  <a:gd name="connsiteY3" fmla="*/ 21686 h 85965"/>
                  <a:gd name="connsiteX4" fmla="*/ 2478 w 270735"/>
                  <a:gd name="connsiteY4" fmla="*/ 2636 h 8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735" h="85965">
                    <a:moveTo>
                      <a:pt x="2478" y="2636"/>
                    </a:moveTo>
                    <a:cubicBezTo>
                      <a:pt x="23997" y="13219"/>
                      <a:pt x="230372" y="78483"/>
                      <a:pt x="262828" y="85186"/>
                    </a:cubicBezTo>
                    <a:cubicBezTo>
                      <a:pt x="295284" y="91889"/>
                      <a:pt x="218731" y="53436"/>
                      <a:pt x="197212" y="42853"/>
                    </a:cubicBezTo>
                    <a:cubicBezTo>
                      <a:pt x="175693" y="32270"/>
                      <a:pt x="161582" y="26978"/>
                      <a:pt x="133712" y="21686"/>
                    </a:cubicBezTo>
                    <a:cubicBezTo>
                      <a:pt x="105843" y="16394"/>
                      <a:pt x="-19041" y="-7947"/>
                      <a:pt x="2478" y="26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: 図形 4">
                <a:extLst>
                  <a:ext uri="{FF2B5EF4-FFF2-40B4-BE49-F238E27FC236}">
                    <a16:creationId xmlns:a16="http://schemas.microsoft.com/office/drawing/2014/main" id="{B2DF9659-05AD-4E2E-A300-E1CE0C369731}"/>
                  </a:ext>
                </a:extLst>
              </p:cNvPr>
              <p:cNvSpPr/>
              <p:nvPr/>
            </p:nvSpPr>
            <p:spPr>
              <a:xfrm>
                <a:off x="5594229" y="3649133"/>
                <a:ext cx="288356" cy="512930"/>
              </a:xfrm>
              <a:custGeom>
                <a:avLst/>
                <a:gdLst>
                  <a:gd name="connsiteX0" fmla="*/ 121 w 288356"/>
                  <a:gd name="connsiteY0" fmla="*/ 0 h 512930"/>
                  <a:gd name="connsiteX1" fmla="*/ 192738 w 288356"/>
                  <a:gd name="connsiteY1" fmla="*/ 137584 h 512930"/>
                  <a:gd name="connsiteX2" fmla="*/ 177921 w 288356"/>
                  <a:gd name="connsiteY2" fmla="*/ 122767 h 512930"/>
                  <a:gd name="connsiteX3" fmla="*/ 260471 w 288356"/>
                  <a:gd name="connsiteY3" fmla="*/ 266700 h 512930"/>
                  <a:gd name="connsiteX4" fmla="*/ 260471 w 288356"/>
                  <a:gd name="connsiteY4" fmla="*/ 247650 h 512930"/>
                  <a:gd name="connsiteX5" fmla="*/ 287988 w 288356"/>
                  <a:gd name="connsiteY5" fmla="*/ 393700 h 512930"/>
                  <a:gd name="connsiteX6" fmla="*/ 275288 w 288356"/>
                  <a:gd name="connsiteY6" fmla="*/ 510117 h 512930"/>
                  <a:gd name="connsiteX7" fmla="*/ 260471 w 288356"/>
                  <a:gd name="connsiteY7" fmla="*/ 273050 h 512930"/>
                  <a:gd name="connsiteX8" fmla="*/ 165221 w 288356"/>
                  <a:gd name="connsiteY8" fmla="*/ 137584 h 512930"/>
                  <a:gd name="connsiteX9" fmla="*/ 121 w 288356"/>
                  <a:gd name="connsiteY9" fmla="*/ 0 h 512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8356" h="512930">
                    <a:moveTo>
                      <a:pt x="121" y="0"/>
                    </a:moveTo>
                    <a:cubicBezTo>
                      <a:pt x="4707" y="0"/>
                      <a:pt x="163105" y="117123"/>
                      <a:pt x="192738" y="137584"/>
                    </a:cubicBezTo>
                    <a:cubicBezTo>
                      <a:pt x="222371" y="158045"/>
                      <a:pt x="166632" y="101248"/>
                      <a:pt x="177921" y="122767"/>
                    </a:cubicBezTo>
                    <a:cubicBezTo>
                      <a:pt x="189210" y="144286"/>
                      <a:pt x="246713" y="245886"/>
                      <a:pt x="260471" y="266700"/>
                    </a:cubicBezTo>
                    <a:cubicBezTo>
                      <a:pt x="274229" y="287514"/>
                      <a:pt x="255885" y="226484"/>
                      <a:pt x="260471" y="247650"/>
                    </a:cubicBezTo>
                    <a:cubicBezTo>
                      <a:pt x="265057" y="268816"/>
                      <a:pt x="285519" y="349956"/>
                      <a:pt x="287988" y="393700"/>
                    </a:cubicBezTo>
                    <a:cubicBezTo>
                      <a:pt x="290457" y="437444"/>
                      <a:pt x="279874" y="530225"/>
                      <a:pt x="275288" y="510117"/>
                    </a:cubicBezTo>
                    <a:cubicBezTo>
                      <a:pt x="270702" y="490009"/>
                      <a:pt x="278816" y="335139"/>
                      <a:pt x="260471" y="273050"/>
                    </a:cubicBezTo>
                    <a:cubicBezTo>
                      <a:pt x="242127" y="210961"/>
                      <a:pt x="208613" y="182739"/>
                      <a:pt x="165221" y="137584"/>
                    </a:cubicBezTo>
                    <a:cubicBezTo>
                      <a:pt x="121829" y="92429"/>
                      <a:pt x="-4465" y="0"/>
                      <a:pt x="121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429AEF47-6D27-4D9A-B3BE-FEBCE5706836}"/>
                  </a:ext>
                </a:extLst>
              </p:cNvPr>
              <p:cNvSpPr/>
              <p:nvPr/>
            </p:nvSpPr>
            <p:spPr>
              <a:xfrm>
                <a:off x="5663884" y="3690766"/>
                <a:ext cx="227733" cy="407388"/>
              </a:xfrm>
              <a:custGeom>
                <a:avLst/>
                <a:gdLst>
                  <a:gd name="connsiteX0" fmla="*/ 316 w 227733"/>
                  <a:gd name="connsiteY0" fmla="*/ 701 h 407388"/>
                  <a:gd name="connsiteX1" fmla="*/ 175999 w 227733"/>
                  <a:gd name="connsiteY1" fmla="*/ 159451 h 407388"/>
                  <a:gd name="connsiteX2" fmla="*/ 207749 w 227733"/>
                  <a:gd name="connsiteY2" fmla="*/ 227184 h 407388"/>
                  <a:gd name="connsiteX3" fmla="*/ 224683 w 227733"/>
                  <a:gd name="connsiteY3" fmla="*/ 400751 h 407388"/>
                  <a:gd name="connsiteX4" fmla="*/ 220449 w 227733"/>
                  <a:gd name="connsiteY4" fmla="*/ 349951 h 407388"/>
                  <a:gd name="connsiteX5" fmla="*/ 154833 w 227733"/>
                  <a:gd name="connsiteY5" fmla="*/ 150984 h 407388"/>
                  <a:gd name="connsiteX6" fmla="*/ 133666 w 227733"/>
                  <a:gd name="connsiteY6" fmla="*/ 102301 h 407388"/>
                  <a:gd name="connsiteX7" fmla="*/ 316 w 227733"/>
                  <a:gd name="connsiteY7" fmla="*/ 701 h 407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7733" h="407388">
                    <a:moveTo>
                      <a:pt x="316" y="701"/>
                    </a:moveTo>
                    <a:cubicBezTo>
                      <a:pt x="7371" y="10226"/>
                      <a:pt x="141427" y="121704"/>
                      <a:pt x="175999" y="159451"/>
                    </a:cubicBezTo>
                    <a:cubicBezTo>
                      <a:pt x="210571" y="197198"/>
                      <a:pt x="199635" y="186967"/>
                      <a:pt x="207749" y="227184"/>
                    </a:cubicBezTo>
                    <a:cubicBezTo>
                      <a:pt x="215863" y="267401"/>
                      <a:pt x="222566" y="380290"/>
                      <a:pt x="224683" y="400751"/>
                    </a:cubicBezTo>
                    <a:cubicBezTo>
                      <a:pt x="226800" y="421212"/>
                      <a:pt x="232091" y="391579"/>
                      <a:pt x="220449" y="349951"/>
                    </a:cubicBezTo>
                    <a:cubicBezTo>
                      <a:pt x="208807" y="308323"/>
                      <a:pt x="169297" y="192259"/>
                      <a:pt x="154833" y="150984"/>
                    </a:cubicBezTo>
                    <a:cubicBezTo>
                      <a:pt x="140369" y="109709"/>
                      <a:pt x="161183" y="123115"/>
                      <a:pt x="133666" y="102301"/>
                    </a:cubicBezTo>
                    <a:cubicBezTo>
                      <a:pt x="106149" y="81487"/>
                      <a:pt x="-6739" y="-8824"/>
                      <a:pt x="316" y="7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8E0D8FE5-0035-445B-AE9E-B9D3EFC63909}"/>
                  </a:ext>
                </a:extLst>
              </p:cNvPr>
              <p:cNvSpPr/>
              <p:nvPr/>
            </p:nvSpPr>
            <p:spPr>
              <a:xfrm>
                <a:off x="5574532" y="3677765"/>
                <a:ext cx="265904" cy="699802"/>
              </a:xfrm>
              <a:custGeom>
                <a:avLst/>
                <a:gdLst>
                  <a:gd name="connsiteX0" fmla="*/ 93901 w 265904"/>
                  <a:gd name="connsiteY0" fmla="*/ 60268 h 699802"/>
                  <a:gd name="connsiteX1" fmla="*/ 229368 w 265904"/>
                  <a:gd name="connsiteY1" fmla="*/ 246535 h 699802"/>
                  <a:gd name="connsiteX2" fmla="*/ 261118 w 265904"/>
                  <a:gd name="connsiteY2" fmla="*/ 333318 h 699802"/>
                  <a:gd name="connsiteX3" fmla="*/ 265351 w 265904"/>
                  <a:gd name="connsiteY3" fmla="*/ 453968 h 699802"/>
                  <a:gd name="connsiteX4" fmla="*/ 256885 w 265904"/>
                  <a:gd name="connsiteY4" fmla="*/ 382002 h 699802"/>
                  <a:gd name="connsiteX5" fmla="*/ 256885 w 265904"/>
                  <a:gd name="connsiteY5" fmla="*/ 557685 h 699802"/>
                  <a:gd name="connsiteX6" fmla="*/ 250535 w 265904"/>
                  <a:gd name="connsiteY6" fmla="*/ 610602 h 699802"/>
                  <a:gd name="connsiteX7" fmla="*/ 216668 w 265904"/>
                  <a:gd name="connsiteY7" fmla="*/ 669868 h 699802"/>
                  <a:gd name="connsiteX8" fmla="*/ 187035 w 265904"/>
                  <a:gd name="connsiteY8" fmla="*/ 699502 h 699802"/>
                  <a:gd name="connsiteX9" fmla="*/ 210318 w 265904"/>
                  <a:gd name="connsiteY9" fmla="*/ 652935 h 699802"/>
                  <a:gd name="connsiteX10" fmla="*/ 212435 w 265904"/>
                  <a:gd name="connsiteY10" fmla="*/ 553452 h 699802"/>
                  <a:gd name="connsiteX11" fmla="*/ 231485 w 265904"/>
                  <a:gd name="connsiteY11" fmla="*/ 407402 h 699802"/>
                  <a:gd name="connsiteX12" fmla="*/ 233601 w 265904"/>
                  <a:gd name="connsiteY12" fmla="*/ 441268 h 699802"/>
                  <a:gd name="connsiteX13" fmla="*/ 178568 w 265904"/>
                  <a:gd name="connsiteY13" fmla="*/ 240185 h 699802"/>
                  <a:gd name="connsiteX14" fmla="*/ 187035 w 265904"/>
                  <a:gd name="connsiteY14" fmla="*/ 284635 h 699802"/>
                  <a:gd name="connsiteX15" fmla="*/ 125651 w 265904"/>
                  <a:gd name="connsiteY15" fmla="*/ 151285 h 699802"/>
                  <a:gd name="connsiteX16" fmla="*/ 768 w 265904"/>
                  <a:gd name="connsiteY16" fmla="*/ 3118 h 699802"/>
                  <a:gd name="connsiteX17" fmla="*/ 93901 w 265904"/>
                  <a:gd name="connsiteY17" fmla="*/ 60268 h 699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5904" h="699802">
                    <a:moveTo>
                      <a:pt x="93901" y="60268"/>
                    </a:moveTo>
                    <a:cubicBezTo>
                      <a:pt x="132001" y="100838"/>
                      <a:pt x="201499" y="201027"/>
                      <a:pt x="229368" y="246535"/>
                    </a:cubicBezTo>
                    <a:cubicBezTo>
                      <a:pt x="257237" y="292043"/>
                      <a:pt x="255121" y="298746"/>
                      <a:pt x="261118" y="333318"/>
                    </a:cubicBezTo>
                    <a:cubicBezTo>
                      <a:pt x="267115" y="367890"/>
                      <a:pt x="266057" y="445854"/>
                      <a:pt x="265351" y="453968"/>
                    </a:cubicBezTo>
                    <a:cubicBezTo>
                      <a:pt x="264646" y="462082"/>
                      <a:pt x="258296" y="364716"/>
                      <a:pt x="256885" y="382002"/>
                    </a:cubicBezTo>
                    <a:cubicBezTo>
                      <a:pt x="255474" y="399288"/>
                      <a:pt x="257943" y="519585"/>
                      <a:pt x="256885" y="557685"/>
                    </a:cubicBezTo>
                    <a:cubicBezTo>
                      <a:pt x="255827" y="595785"/>
                      <a:pt x="257238" y="591905"/>
                      <a:pt x="250535" y="610602"/>
                    </a:cubicBezTo>
                    <a:cubicBezTo>
                      <a:pt x="243832" y="629299"/>
                      <a:pt x="227251" y="655051"/>
                      <a:pt x="216668" y="669868"/>
                    </a:cubicBezTo>
                    <a:cubicBezTo>
                      <a:pt x="206085" y="684685"/>
                      <a:pt x="188093" y="702324"/>
                      <a:pt x="187035" y="699502"/>
                    </a:cubicBezTo>
                    <a:cubicBezTo>
                      <a:pt x="185977" y="696680"/>
                      <a:pt x="206085" y="677277"/>
                      <a:pt x="210318" y="652935"/>
                    </a:cubicBezTo>
                    <a:cubicBezTo>
                      <a:pt x="214551" y="628593"/>
                      <a:pt x="208907" y="594374"/>
                      <a:pt x="212435" y="553452"/>
                    </a:cubicBezTo>
                    <a:cubicBezTo>
                      <a:pt x="215963" y="512530"/>
                      <a:pt x="227957" y="426099"/>
                      <a:pt x="231485" y="407402"/>
                    </a:cubicBezTo>
                    <a:cubicBezTo>
                      <a:pt x="235013" y="388705"/>
                      <a:pt x="242421" y="469138"/>
                      <a:pt x="233601" y="441268"/>
                    </a:cubicBezTo>
                    <a:cubicBezTo>
                      <a:pt x="224782" y="413399"/>
                      <a:pt x="186329" y="266290"/>
                      <a:pt x="178568" y="240185"/>
                    </a:cubicBezTo>
                    <a:cubicBezTo>
                      <a:pt x="170807" y="214080"/>
                      <a:pt x="195854" y="299452"/>
                      <a:pt x="187035" y="284635"/>
                    </a:cubicBezTo>
                    <a:cubicBezTo>
                      <a:pt x="178216" y="269818"/>
                      <a:pt x="156696" y="198205"/>
                      <a:pt x="125651" y="151285"/>
                    </a:cubicBezTo>
                    <a:cubicBezTo>
                      <a:pt x="94607" y="104366"/>
                      <a:pt x="9235" y="16171"/>
                      <a:pt x="768" y="3118"/>
                    </a:cubicBezTo>
                    <a:cubicBezTo>
                      <a:pt x="-7699" y="-9935"/>
                      <a:pt x="55801" y="19698"/>
                      <a:pt x="93901" y="602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733D807A-7BD3-420B-AA4C-6F258A0C5732}"/>
                  </a:ext>
                </a:extLst>
              </p:cNvPr>
              <p:cNvSpPr/>
              <p:nvPr/>
            </p:nvSpPr>
            <p:spPr>
              <a:xfrm>
                <a:off x="5285644" y="3736225"/>
                <a:ext cx="459115" cy="577559"/>
              </a:xfrm>
              <a:custGeom>
                <a:avLst/>
                <a:gdLst>
                  <a:gd name="connsiteX0" fmla="*/ 16606 w 459115"/>
                  <a:gd name="connsiteY0" fmla="*/ 1808 h 577559"/>
                  <a:gd name="connsiteX1" fmla="*/ 31423 w 459115"/>
                  <a:gd name="connsiteY1" fmla="*/ 152092 h 577559"/>
                  <a:gd name="connsiteX2" fmla="*/ 8139 w 459115"/>
                  <a:gd name="connsiteY2" fmla="*/ 92825 h 577559"/>
                  <a:gd name="connsiteX3" fmla="*/ 135139 w 459115"/>
                  <a:gd name="connsiteY3" fmla="*/ 329892 h 577559"/>
                  <a:gd name="connsiteX4" fmla="*/ 128789 w 459115"/>
                  <a:gd name="connsiteY4" fmla="*/ 304492 h 577559"/>
                  <a:gd name="connsiteX5" fmla="*/ 289656 w 459115"/>
                  <a:gd name="connsiteY5" fmla="*/ 465358 h 577559"/>
                  <a:gd name="connsiteX6" fmla="*/ 243089 w 459115"/>
                  <a:gd name="connsiteY6" fmla="*/ 412442 h 577559"/>
                  <a:gd name="connsiteX7" fmla="*/ 458989 w 459115"/>
                  <a:gd name="connsiteY7" fmla="*/ 577542 h 577559"/>
                  <a:gd name="connsiteX8" fmla="*/ 274839 w 459115"/>
                  <a:gd name="connsiteY8" fmla="*/ 423025 h 577559"/>
                  <a:gd name="connsiteX9" fmla="*/ 298123 w 459115"/>
                  <a:gd name="connsiteY9" fmla="*/ 437842 h 577559"/>
                  <a:gd name="connsiteX10" fmla="*/ 88573 w 459115"/>
                  <a:gd name="connsiteY10" fmla="*/ 224058 h 577559"/>
                  <a:gd name="connsiteX11" fmla="*/ 99156 w 459115"/>
                  <a:gd name="connsiteY11" fmla="*/ 253692 h 577559"/>
                  <a:gd name="connsiteX12" fmla="*/ 3906 w 459115"/>
                  <a:gd name="connsiteY12" fmla="*/ 80125 h 577559"/>
                  <a:gd name="connsiteX13" fmla="*/ 16606 w 459115"/>
                  <a:gd name="connsiteY13" fmla="*/ 1808 h 57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9115" h="577559">
                    <a:moveTo>
                      <a:pt x="16606" y="1808"/>
                    </a:moveTo>
                    <a:cubicBezTo>
                      <a:pt x="21192" y="13803"/>
                      <a:pt x="32834" y="136922"/>
                      <a:pt x="31423" y="152092"/>
                    </a:cubicBezTo>
                    <a:cubicBezTo>
                      <a:pt x="30012" y="167262"/>
                      <a:pt x="-9147" y="63192"/>
                      <a:pt x="8139" y="92825"/>
                    </a:cubicBezTo>
                    <a:cubicBezTo>
                      <a:pt x="25425" y="122458"/>
                      <a:pt x="115031" y="294614"/>
                      <a:pt x="135139" y="329892"/>
                    </a:cubicBezTo>
                    <a:cubicBezTo>
                      <a:pt x="155247" y="365170"/>
                      <a:pt x="103036" y="281914"/>
                      <a:pt x="128789" y="304492"/>
                    </a:cubicBezTo>
                    <a:cubicBezTo>
                      <a:pt x="154542" y="327070"/>
                      <a:pt x="270606" y="447366"/>
                      <a:pt x="289656" y="465358"/>
                    </a:cubicBezTo>
                    <a:cubicBezTo>
                      <a:pt x="308706" y="483350"/>
                      <a:pt x="214867" y="393745"/>
                      <a:pt x="243089" y="412442"/>
                    </a:cubicBezTo>
                    <a:cubicBezTo>
                      <a:pt x="271311" y="431139"/>
                      <a:pt x="453697" y="575778"/>
                      <a:pt x="458989" y="577542"/>
                    </a:cubicBezTo>
                    <a:cubicBezTo>
                      <a:pt x="464281" y="579306"/>
                      <a:pt x="301650" y="446308"/>
                      <a:pt x="274839" y="423025"/>
                    </a:cubicBezTo>
                    <a:cubicBezTo>
                      <a:pt x="248028" y="399742"/>
                      <a:pt x="329167" y="471003"/>
                      <a:pt x="298123" y="437842"/>
                    </a:cubicBezTo>
                    <a:cubicBezTo>
                      <a:pt x="267079" y="404681"/>
                      <a:pt x="121734" y="254750"/>
                      <a:pt x="88573" y="224058"/>
                    </a:cubicBezTo>
                    <a:cubicBezTo>
                      <a:pt x="55412" y="193366"/>
                      <a:pt x="113267" y="277681"/>
                      <a:pt x="99156" y="253692"/>
                    </a:cubicBezTo>
                    <a:cubicBezTo>
                      <a:pt x="85045" y="229703"/>
                      <a:pt x="16253" y="120342"/>
                      <a:pt x="3906" y="80125"/>
                    </a:cubicBezTo>
                    <a:cubicBezTo>
                      <a:pt x="-8441" y="39908"/>
                      <a:pt x="12020" y="-10187"/>
                      <a:pt x="16606" y="18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15B0FD3E-A394-4D3C-AC5C-90DFFF2BA92D}"/>
                  </a:ext>
                </a:extLst>
              </p:cNvPr>
              <p:cNvSpPr/>
              <p:nvPr/>
            </p:nvSpPr>
            <p:spPr>
              <a:xfrm>
                <a:off x="5452506" y="4022769"/>
                <a:ext cx="351977" cy="196388"/>
              </a:xfrm>
              <a:custGeom>
                <a:avLst/>
                <a:gdLst>
                  <a:gd name="connsiteX0" fmla="*/ 10611 w 351977"/>
                  <a:gd name="connsiteY0" fmla="*/ 3131 h 196388"/>
                  <a:gd name="connsiteX1" fmla="*/ 239211 w 351977"/>
                  <a:gd name="connsiteY1" fmla="*/ 189398 h 196388"/>
                  <a:gd name="connsiteX2" fmla="*/ 190527 w 351977"/>
                  <a:gd name="connsiteY2" fmla="*/ 159764 h 196388"/>
                  <a:gd name="connsiteX3" fmla="*/ 254027 w 351977"/>
                  <a:gd name="connsiteY3" fmla="*/ 187281 h 196388"/>
                  <a:gd name="connsiteX4" fmla="*/ 351394 w 351977"/>
                  <a:gd name="connsiteY4" fmla="*/ 147064 h 196388"/>
                  <a:gd name="connsiteX5" fmla="*/ 205344 w 351977"/>
                  <a:gd name="connsiteY5" fmla="*/ 161881 h 196388"/>
                  <a:gd name="connsiteX6" fmla="*/ 52944 w 351977"/>
                  <a:gd name="connsiteY6" fmla="*/ 77214 h 196388"/>
                  <a:gd name="connsiteX7" fmla="*/ 10611 w 351977"/>
                  <a:gd name="connsiteY7" fmla="*/ 3131 h 196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1977" h="196388">
                    <a:moveTo>
                      <a:pt x="10611" y="3131"/>
                    </a:moveTo>
                    <a:cubicBezTo>
                      <a:pt x="41655" y="21828"/>
                      <a:pt x="209225" y="163293"/>
                      <a:pt x="239211" y="189398"/>
                    </a:cubicBezTo>
                    <a:cubicBezTo>
                      <a:pt x="269197" y="215503"/>
                      <a:pt x="188058" y="160117"/>
                      <a:pt x="190527" y="159764"/>
                    </a:cubicBezTo>
                    <a:cubicBezTo>
                      <a:pt x="192996" y="159411"/>
                      <a:pt x="227216" y="189398"/>
                      <a:pt x="254027" y="187281"/>
                    </a:cubicBezTo>
                    <a:cubicBezTo>
                      <a:pt x="280838" y="185164"/>
                      <a:pt x="359508" y="151297"/>
                      <a:pt x="351394" y="147064"/>
                    </a:cubicBezTo>
                    <a:cubicBezTo>
                      <a:pt x="343280" y="142831"/>
                      <a:pt x="255086" y="173523"/>
                      <a:pt x="205344" y="161881"/>
                    </a:cubicBezTo>
                    <a:cubicBezTo>
                      <a:pt x="155602" y="150239"/>
                      <a:pt x="82225" y="99792"/>
                      <a:pt x="52944" y="77214"/>
                    </a:cubicBezTo>
                    <a:cubicBezTo>
                      <a:pt x="23663" y="54636"/>
                      <a:pt x="-20433" y="-15566"/>
                      <a:pt x="10611" y="31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C7F41E0A-5FDD-4736-B5E7-BE1AB4368D10}"/>
                  </a:ext>
                </a:extLst>
              </p:cNvPr>
              <p:cNvSpPr/>
              <p:nvPr/>
            </p:nvSpPr>
            <p:spPr>
              <a:xfrm>
                <a:off x="5666152" y="4015040"/>
                <a:ext cx="138142" cy="178096"/>
              </a:xfrm>
              <a:custGeom>
                <a:avLst/>
                <a:gdLst>
                  <a:gd name="connsiteX0" fmla="*/ 127165 w 138142"/>
                  <a:gd name="connsiteY0" fmla="*/ 277 h 178096"/>
                  <a:gd name="connsiteX1" fmla="*/ 95415 w 138142"/>
                  <a:gd name="connsiteY1" fmla="*/ 114577 h 178096"/>
                  <a:gd name="connsiteX2" fmla="*/ 165 w 138142"/>
                  <a:gd name="connsiteY2" fmla="*/ 178077 h 178096"/>
                  <a:gd name="connsiteX3" fmla="*/ 120815 w 138142"/>
                  <a:gd name="connsiteY3" fmla="*/ 120927 h 178096"/>
                  <a:gd name="connsiteX4" fmla="*/ 137748 w 138142"/>
                  <a:gd name="connsiteY4" fmla="*/ 82827 h 178096"/>
                  <a:gd name="connsiteX5" fmla="*/ 127165 w 138142"/>
                  <a:gd name="connsiteY5" fmla="*/ 277 h 178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142" h="178096">
                    <a:moveTo>
                      <a:pt x="127165" y="277"/>
                    </a:moveTo>
                    <a:cubicBezTo>
                      <a:pt x="120109" y="5569"/>
                      <a:pt x="116582" y="84944"/>
                      <a:pt x="95415" y="114577"/>
                    </a:cubicBezTo>
                    <a:cubicBezTo>
                      <a:pt x="74248" y="144210"/>
                      <a:pt x="-4068" y="177019"/>
                      <a:pt x="165" y="178077"/>
                    </a:cubicBezTo>
                    <a:cubicBezTo>
                      <a:pt x="4398" y="179135"/>
                      <a:pt x="97885" y="136802"/>
                      <a:pt x="120815" y="120927"/>
                    </a:cubicBezTo>
                    <a:cubicBezTo>
                      <a:pt x="143745" y="105052"/>
                      <a:pt x="137043" y="98702"/>
                      <a:pt x="137748" y="82827"/>
                    </a:cubicBezTo>
                    <a:cubicBezTo>
                      <a:pt x="138454" y="66952"/>
                      <a:pt x="134221" y="-5015"/>
                      <a:pt x="127165" y="2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6D4D692B-6ED8-471F-B8F3-227F9B3C8B30}"/>
                  </a:ext>
                </a:extLst>
              </p:cNvPr>
              <p:cNvSpPr/>
              <p:nvPr/>
            </p:nvSpPr>
            <p:spPr>
              <a:xfrm>
                <a:off x="5594089" y="4148623"/>
                <a:ext cx="204869" cy="148358"/>
              </a:xfrm>
              <a:custGeom>
                <a:avLst/>
                <a:gdLst>
                  <a:gd name="connsiteX0" fmla="*/ 261 w 204869"/>
                  <a:gd name="connsiteY0" fmla="*/ 44 h 148358"/>
                  <a:gd name="connsiteX1" fmla="*/ 194994 w 204869"/>
                  <a:gd name="connsiteY1" fmla="*/ 137627 h 148358"/>
                  <a:gd name="connsiteX2" fmla="*/ 154778 w 204869"/>
                  <a:gd name="connsiteY2" fmla="*/ 122810 h 148358"/>
                  <a:gd name="connsiteX3" fmla="*/ 261 w 204869"/>
                  <a:gd name="connsiteY3" fmla="*/ 44 h 148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869" h="148358">
                    <a:moveTo>
                      <a:pt x="261" y="44"/>
                    </a:moveTo>
                    <a:cubicBezTo>
                      <a:pt x="6964" y="2513"/>
                      <a:pt x="169241" y="117166"/>
                      <a:pt x="194994" y="137627"/>
                    </a:cubicBezTo>
                    <a:cubicBezTo>
                      <a:pt x="220747" y="158088"/>
                      <a:pt x="192172" y="147152"/>
                      <a:pt x="154778" y="122810"/>
                    </a:cubicBezTo>
                    <a:cubicBezTo>
                      <a:pt x="117384" y="98468"/>
                      <a:pt x="-6442" y="-2425"/>
                      <a:pt x="261" y="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5C30FBFE-6047-4F14-9A87-590915AFE181}"/>
                  </a:ext>
                </a:extLst>
              </p:cNvPr>
              <p:cNvSpPr/>
              <p:nvPr/>
            </p:nvSpPr>
            <p:spPr>
              <a:xfrm>
                <a:off x="5754057" y="4213732"/>
                <a:ext cx="22466" cy="165994"/>
              </a:xfrm>
              <a:custGeom>
                <a:avLst/>
                <a:gdLst>
                  <a:gd name="connsiteX0" fmla="*/ 22326 w 22466"/>
                  <a:gd name="connsiteY0" fmla="*/ 551 h 165994"/>
                  <a:gd name="connsiteX1" fmla="*/ 1160 w 22466"/>
                  <a:gd name="connsiteY1" fmla="*/ 89451 h 165994"/>
                  <a:gd name="connsiteX2" fmla="*/ 3276 w 22466"/>
                  <a:gd name="connsiteY2" fmla="*/ 163535 h 165994"/>
                  <a:gd name="connsiteX3" fmla="*/ 7510 w 22466"/>
                  <a:gd name="connsiteY3" fmla="*/ 133901 h 165994"/>
                  <a:gd name="connsiteX4" fmla="*/ 22326 w 22466"/>
                  <a:gd name="connsiteY4" fmla="*/ 551 h 165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66" h="165994">
                    <a:moveTo>
                      <a:pt x="22326" y="551"/>
                    </a:moveTo>
                    <a:cubicBezTo>
                      <a:pt x="21268" y="-6857"/>
                      <a:pt x="4335" y="62287"/>
                      <a:pt x="1160" y="89451"/>
                    </a:cubicBezTo>
                    <a:cubicBezTo>
                      <a:pt x="-2015" y="116615"/>
                      <a:pt x="2218" y="156127"/>
                      <a:pt x="3276" y="163535"/>
                    </a:cubicBezTo>
                    <a:cubicBezTo>
                      <a:pt x="4334" y="170943"/>
                      <a:pt x="-3426" y="161771"/>
                      <a:pt x="7510" y="133901"/>
                    </a:cubicBezTo>
                    <a:cubicBezTo>
                      <a:pt x="18446" y="106032"/>
                      <a:pt x="23384" y="7959"/>
                      <a:pt x="22326" y="5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59FB00D2-A7C1-4326-BC9A-0B3A3557E5E4}"/>
                  </a:ext>
                </a:extLst>
              </p:cNvPr>
              <p:cNvSpPr/>
              <p:nvPr/>
            </p:nvSpPr>
            <p:spPr>
              <a:xfrm>
                <a:off x="5168355" y="3688539"/>
                <a:ext cx="522174" cy="642162"/>
              </a:xfrm>
              <a:custGeom>
                <a:avLst/>
                <a:gdLst>
                  <a:gd name="connsiteX0" fmla="*/ 131778 w 522174"/>
                  <a:gd name="connsiteY0" fmla="*/ 811 h 642162"/>
                  <a:gd name="connsiteX1" fmla="*/ 545 w 522174"/>
                  <a:gd name="connsiteY1" fmla="*/ 112994 h 642162"/>
                  <a:gd name="connsiteX2" fmla="*/ 83095 w 522174"/>
                  <a:gd name="connsiteY2" fmla="*/ 81244 h 642162"/>
                  <a:gd name="connsiteX3" fmla="*/ 34412 w 522174"/>
                  <a:gd name="connsiteY3" fmla="*/ 132044 h 642162"/>
                  <a:gd name="connsiteX4" fmla="*/ 121195 w 522174"/>
                  <a:gd name="connsiteY4" fmla="*/ 123578 h 642162"/>
                  <a:gd name="connsiteX5" fmla="*/ 106378 w 522174"/>
                  <a:gd name="connsiteY5" fmla="*/ 165911 h 642162"/>
                  <a:gd name="connsiteX6" fmla="*/ 159295 w 522174"/>
                  <a:gd name="connsiteY6" fmla="*/ 261161 h 642162"/>
                  <a:gd name="connsiteX7" fmla="*/ 95795 w 522174"/>
                  <a:gd name="connsiteY7" fmla="*/ 290794 h 642162"/>
                  <a:gd name="connsiteX8" fmla="*/ 174112 w 522174"/>
                  <a:gd name="connsiteY8" fmla="*/ 278094 h 642162"/>
                  <a:gd name="connsiteX9" fmla="*/ 201628 w 522174"/>
                  <a:gd name="connsiteY9" fmla="*/ 314078 h 642162"/>
                  <a:gd name="connsiteX10" fmla="*/ 119078 w 522174"/>
                  <a:gd name="connsiteY10" fmla="*/ 388161 h 642162"/>
                  <a:gd name="connsiteX11" fmla="*/ 214328 w 522174"/>
                  <a:gd name="connsiteY11" fmla="*/ 347944 h 642162"/>
                  <a:gd name="connsiteX12" fmla="*/ 186812 w 522174"/>
                  <a:gd name="connsiteY12" fmla="*/ 386044 h 642162"/>
                  <a:gd name="connsiteX13" fmla="*/ 246078 w 522174"/>
                  <a:gd name="connsiteY13" fmla="*/ 386044 h 642162"/>
                  <a:gd name="connsiteX14" fmla="*/ 243962 w 522174"/>
                  <a:gd name="connsiteY14" fmla="*/ 417794 h 642162"/>
                  <a:gd name="connsiteX15" fmla="*/ 298995 w 522174"/>
                  <a:gd name="connsiteY15" fmla="*/ 407211 h 642162"/>
                  <a:gd name="connsiteX16" fmla="*/ 241845 w 522174"/>
                  <a:gd name="connsiteY16" fmla="*/ 504578 h 642162"/>
                  <a:gd name="connsiteX17" fmla="*/ 303228 w 522174"/>
                  <a:gd name="connsiteY17" fmla="*/ 417794 h 642162"/>
                  <a:gd name="connsiteX18" fmla="*/ 341328 w 522174"/>
                  <a:gd name="connsiteY18" fmla="*/ 441078 h 642162"/>
                  <a:gd name="connsiteX19" fmla="*/ 305345 w 522174"/>
                  <a:gd name="connsiteY19" fmla="*/ 563844 h 642162"/>
                  <a:gd name="connsiteX20" fmla="*/ 362495 w 522174"/>
                  <a:gd name="connsiteY20" fmla="*/ 453778 h 642162"/>
                  <a:gd name="connsiteX21" fmla="*/ 385778 w 522174"/>
                  <a:gd name="connsiteY21" fmla="*/ 496111 h 642162"/>
                  <a:gd name="connsiteX22" fmla="*/ 447162 w 522174"/>
                  <a:gd name="connsiteY22" fmla="*/ 595594 h 642162"/>
                  <a:gd name="connsiteX23" fmla="*/ 445045 w 522174"/>
                  <a:gd name="connsiteY23" fmla="*/ 510928 h 642162"/>
                  <a:gd name="connsiteX24" fmla="*/ 521245 w 522174"/>
                  <a:gd name="connsiteY24" fmla="*/ 642161 h 642162"/>
                  <a:gd name="connsiteX25" fmla="*/ 476795 w 522174"/>
                  <a:gd name="connsiteY25" fmla="*/ 513044 h 642162"/>
                  <a:gd name="connsiteX26" fmla="*/ 328628 w 522174"/>
                  <a:gd name="connsiteY26" fmla="*/ 379694 h 642162"/>
                  <a:gd name="connsiteX27" fmla="*/ 129662 w 522174"/>
                  <a:gd name="connsiteY27" fmla="*/ 180728 h 642162"/>
                  <a:gd name="connsiteX28" fmla="*/ 131778 w 522174"/>
                  <a:gd name="connsiteY28" fmla="*/ 811 h 642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22174" h="642162">
                    <a:moveTo>
                      <a:pt x="131778" y="811"/>
                    </a:moveTo>
                    <a:cubicBezTo>
                      <a:pt x="110259" y="-10478"/>
                      <a:pt x="8659" y="99589"/>
                      <a:pt x="545" y="112994"/>
                    </a:cubicBezTo>
                    <a:cubicBezTo>
                      <a:pt x="-7569" y="126399"/>
                      <a:pt x="77450" y="78069"/>
                      <a:pt x="83095" y="81244"/>
                    </a:cubicBezTo>
                    <a:cubicBezTo>
                      <a:pt x="88740" y="84419"/>
                      <a:pt x="28062" y="124988"/>
                      <a:pt x="34412" y="132044"/>
                    </a:cubicBezTo>
                    <a:cubicBezTo>
                      <a:pt x="40762" y="139100"/>
                      <a:pt x="109201" y="117934"/>
                      <a:pt x="121195" y="123578"/>
                    </a:cubicBezTo>
                    <a:cubicBezTo>
                      <a:pt x="133189" y="129222"/>
                      <a:pt x="100028" y="142981"/>
                      <a:pt x="106378" y="165911"/>
                    </a:cubicBezTo>
                    <a:cubicBezTo>
                      <a:pt x="112728" y="188841"/>
                      <a:pt x="161059" y="240347"/>
                      <a:pt x="159295" y="261161"/>
                    </a:cubicBezTo>
                    <a:cubicBezTo>
                      <a:pt x="157531" y="281975"/>
                      <a:pt x="93325" y="287972"/>
                      <a:pt x="95795" y="290794"/>
                    </a:cubicBezTo>
                    <a:cubicBezTo>
                      <a:pt x="98264" y="293616"/>
                      <a:pt x="156473" y="274213"/>
                      <a:pt x="174112" y="278094"/>
                    </a:cubicBezTo>
                    <a:cubicBezTo>
                      <a:pt x="191751" y="281975"/>
                      <a:pt x="210800" y="295734"/>
                      <a:pt x="201628" y="314078"/>
                    </a:cubicBezTo>
                    <a:cubicBezTo>
                      <a:pt x="192456" y="332423"/>
                      <a:pt x="116961" y="382517"/>
                      <a:pt x="119078" y="388161"/>
                    </a:cubicBezTo>
                    <a:cubicBezTo>
                      <a:pt x="121195" y="393805"/>
                      <a:pt x="203039" y="348297"/>
                      <a:pt x="214328" y="347944"/>
                    </a:cubicBezTo>
                    <a:cubicBezTo>
                      <a:pt x="225617" y="347591"/>
                      <a:pt x="181520" y="379694"/>
                      <a:pt x="186812" y="386044"/>
                    </a:cubicBezTo>
                    <a:cubicBezTo>
                      <a:pt x="192104" y="392394"/>
                      <a:pt x="236553" y="380752"/>
                      <a:pt x="246078" y="386044"/>
                    </a:cubicBezTo>
                    <a:cubicBezTo>
                      <a:pt x="255603" y="391336"/>
                      <a:pt x="235143" y="414266"/>
                      <a:pt x="243962" y="417794"/>
                    </a:cubicBezTo>
                    <a:cubicBezTo>
                      <a:pt x="252782" y="421322"/>
                      <a:pt x="299348" y="392747"/>
                      <a:pt x="298995" y="407211"/>
                    </a:cubicBezTo>
                    <a:cubicBezTo>
                      <a:pt x="298642" y="421675"/>
                      <a:pt x="241139" y="502814"/>
                      <a:pt x="241845" y="504578"/>
                    </a:cubicBezTo>
                    <a:cubicBezTo>
                      <a:pt x="242551" y="506342"/>
                      <a:pt x="286648" y="428377"/>
                      <a:pt x="303228" y="417794"/>
                    </a:cubicBezTo>
                    <a:cubicBezTo>
                      <a:pt x="319808" y="407211"/>
                      <a:pt x="340975" y="416736"/>
                      <a:pt x="341328" y="441078"/>
                    </a:cubicBezTo>
                    <a:cubicBezTo>
                      <a:pt x="341681" y="465420"/>
                      <a:pt x="301817" y="561727"/>
                      <a:pt x="305345" y="563844"/>
                    </a:cubicBezTo>
                    <a:cubicBezTo>
                      <a:pt x="308873" y="565961"/>
                      <a:pt x="349090" y="465067"/>
                      <a:pt x="362495" y="453778"/>
                    </a:cubicBezTo>
                    <a:cubicBezTo>
                      <a:pt x="375900" y="442489"/>
                      <a:pt x="371667" y="472475"/>
                      <a:pt x="385778" y="496111"/>
                    </a:cubicBezTo>
                    <a:cubicBezTo>
                      <a:pt x="399889" y="519747"/>
                      <a:pt x="437284" y="593125"/>
                      <a:pt x="447162" y="595594"/>
                    </a:cubicBezTo>
                    <a:cubicBezTo>
                      <a:pt x="457040" y="598064"/>
                      <a:pt x="432698" y="503167"/>
                      <a:pt x="445045" y="510928"/>
                    </a:cubicBezTo>
                    <a:cubicBezTo>
                      <a:pt x="457392" y="518689"/>
                      <a:pt x="515953" y="641808"/>
                      <a:pt x="521245" y="642161"/>
                    </a:cubicBezTo>
                    <a:cubicBezTo>
                      <a:pt x="526537" y="642514"/>
                      <a:pt x="508898" y="556788"/>
                      <a:pt x="476795" y="513044"/>
                    </a:cubicBezTo>
                    <a:cubicBezTo>
                      <a:pt x="444692" y="469300"/>
                      <a:pt x="386484" y="435080"/>
                      <a:pt x="328628" y="379694"/>
                    </a:cubicBezTo>
                    <a:cubicBezTo>
                      <a:pt x="270773" y="324308"/>
                      <a:pt x="167409" y="237172"/>
                      <a:pt x="129662" y="180728"/>
                    </a:cubicBezTo>
                    <a:cubicBezTo>
                      <a:pt x="91915" y="124284"/>
                      <a:pt x="153297" y="12100"/>
                      <a:pt x="131778" y="8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68443146-092F-4AEA-8B1D-EA6BF0E8CFB1}"/>
                  </a:ext>
                </a:extLst>
              </p:cNvPr>
              <p:cNvSpPr/>
              <p:nvPr/>
            </p:nvSpPr>
            <p:spPr>
              <a:xfrm>
                <a:off x="5536111" y="3733369"/>
                <a:ext cx="155814" cy="104538"/>
              </a:xfrm>
              <a:custGeom>
                <a:avLst/>
                <a:gdLst>
                  <a:gd name="connsiteX0" fmla="*/ 1089 w 155814"/>
                  <a:gd name="connsiteY0" fmla="*/ 2548 h 104538"/>
                  <a:gd name="connsiteX1" fmla="*/ 153489 w 155814"/>
                  <a:gd name="connsiteY1" fmla="*/ 104148 h 104538"/>
                  <a:gd name="connsiteX2" fmla="*/ 87872 w 155814"/>
                  <a:gd name="connsiteY2" fmla="*/ 36414 h 104538"/>
                  <a:gd name="connsiteX3" fmla="*/ 1089 w 155814"/>
                  <a:gd name="connsiteY3" fmla="*/ 2548 h 10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814" h="104538">
                    <a:moveTo>
                      <a:pt x="1089" y="2548"/>
                    </a:moveTo>
                    <a:cubicBezTo>
                      <a:pt x="12025" y="13837"/>
                      <a:pt x="139025" y="98504"/>
                      <a:pt x="153489" y="104148"/>
                    </a:cubicBezTo>
                    <a:cubicBezTo>
                      <a:pt x="167953" y="109792"/>
                      <a:pt x="111155" y="52642"/>
                      <a:pt x="87872" y="36414"/>
                    </a:cubicBezTo>
                    <a:cubicBezTo>
                      <a:pt x="64589" y="20186"/>
                      <a:pt x="-9847" y="-8741"/>
                      <a:pt x="1089" y="25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1406D822-4A3A-4DBA-A9AB-4B4F1FCCA0BE}"/>
                  </a:ext>
                </a:extLst>
              </p:cNvPr>
              <p:cNvSpPr/>
              <p:nvPr/>
            </p:nvSpPr>
            <p:spPr>
              <a:xfrm>
                <a:off x="5336111" y="3707063"/>
                <a:ext cx="345475" cy="327539"/>
              </a:xfrm>
              <a:custGeom>
                <a:avLst/>
                <a:gdLst>
                  <a:gd name="connsiteX0" fmla="*/ 31756 w 345475"/>
                  <a:gd name="connsiteY0" fmla="*/ 3454 h 327539"/>
                  <a:gd name="connsiteX1" fmla="*/ 6 w 345475"/>
                  <a:gd name="connsiteY1" fmla="*/ 105054 h 327539"/>
                  <a:gd name="connsiteX2" fmla="*/ 29639 w 345475"/>
                  <a:gd name="connsiteY2" fmla="*/ 206654 h 327539"/>
                  <a:gd name="connsiteX3" fmla="*/ 101606 w 345475"/>
                  <a:gd name="connsiteY3" fmla="*/ 304020 h 327539"/>
                  <a:gd name="connsiteX4" fmla="*/ 171456 w 345475"/>
                  <a:gd name="connsiteY4" fmla="*/ 327304 h 327539"/>
                  <a:gd name="connsiteX5" fmla="*/ 292106 w 345475"/>
                  <a:gd name="connsiteY5" fmla="*/ 295554 h 327539"/>
                  <a:gd name="connsiteX6" fmla="*/ 340789 w 345475"/>
                  <a:gd name="connsiteY6" fmla="*/ 157970 h 327539"/>
                  <a:gd name="connsiteX7" fmla="*/ 334439 w 345475"/>
                  <a:gd name="connsiteY7" fmla="*/ 107170 h 327539"/>
                  <a:gd name="connsiteX8" fmla="*/ 260356 w 345475"/>
                  <a:gd name="connsiteY8" fmla="*/ 52137 h 327539"/>
                  <a:gd name="connsiteX9" fmla="*/ 194739 w 345475"/>
                  <a:gd name="connsiteY9" fmla="*/ 26737 h 327539"/>
                  <a:gd name="connsiteX10" fmla="*/ 31756 w 345475"/>
                  <a:gd name="connsiteY10" fmla="*/ 3454 h 32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475" h="327539">
                    <a:moveTo>
                      <a:pt x="31756" y="3454"/>
                    </a:moveTo>
                    <a:cubicBezTo>
                      <a:pt x="-700" y="16507"/>
                      <a:pt x="359" y="71187"/>
                      <a:pt x="6" y="105054"/>
                    </a:cubicBezTo>
                    <a:cubicBezTo>
                      <a:pt x="-347" y="138921"/>
                      <a:pt x="12706" y="173493"/>
                      <a:pt x="29639" y="206654"/>
                    </a:cubicBezTo>
                    <a:cubicBezTo>
                      <a:pt x="46572" y="239815"/>
                      <a:pt x="77970" y="283912"/>
                      <a:pt x="101606" y="304020"/>
                    </a:cubicBezTo>
                    <a:cubicBezTo>
                      <a:pt x="125242" y="324128"/>
                      <a:pt x="139706" y="328715"/>
                      <a:pt x="171456" y="327304"/>
                    </a:cubicBezTo>
                    <a:cubicBezTo>
                      <a:pt x="203206" y="325893"/>
                      <a:pt x="263884" y="323776"/>
                      <a:pt x="292106" y="295554"/>
                    </a:cubicBezTo>
                    <a:cubicBezTo>
                      <a:pt x="320328" y="267332"/>
                      <a:pt x="333734" y="189367"/>
                      <a:pt x="340789" y="157970"/>
                    </a:cubicBezTo>
                    <a:cubicBezTo>
                      <a:pt x="347845" y="126573"/>
                      <a:pt x="347845" y="124809"/>
                      <a:pt x="334439" y="107170"/>
                    </a:cubicBezTo>
                    <a:cubicBezTo>
                      <a:pt x="321033" y="89531"/>
                      <a:pt x="283639" y="65542"/>
                      <a:pt x="260356" y="52137"/>
                    </a:cubicBezTo>
                    <a:cubicBezTo>
                      <a:pt x="237073" y="38732"/>
                      <a:pt x="229311" y="35557"/>
                      <a:pt x="194739" y="26737"/>
                    </a:cubicBezTo>
                    <a:cubicBezTo>
                      <a:pt x="160167" y="17918"/>
                      <a:pt x="64212" y="-9599"/>
                      <a:pt x="31756" y="34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楕円 15">
                <a:extLst>
                  <a:ext uri="{FF2B5EF4-FFF2-40B4-BE49-F238E27FC236}">
                    <a16:creationId xmlns:a16="http://schemas.microsoft.com/office/drawing/2014/main" id="{84F5ACB7-3955-47B2-94D9-C400EDE06CA6}"/>
                  </a:ext>
                </a:extLst>
              </p:cNvPr>
              <p:cNvSpPr/>
              <p:nvPr/>
            </p:nvSpPr>
            <p:spPr>
              <a:xfrm>
                <a:off x="5520267" y="3810000"/>
                <a:ext cx="99483" cy="994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月 16">
                <a:extLst>
                  <a:ext uri="{FF2B5EF4-FFF2-40B4-BE49-F238E27FC236}">
                    <a16:creationId xmlns:a16="http://schemas.microsoft.com/office/drawing/2014/main" id="{A7FA754C-CE10-493B-9DAB-E6A2E5EDD016}"/>
                  </a:ext>
                </a:extLst>
              </p:cNvPr>
              <p:cNvSpPr/>
              <p:nvPr/>
            </p:nvSpPr>
            <p:spPr>
              <a:xfrm rot="19660325">
                <a:off x="5395385" y="3810001"/>
                <a:ext cx="84667" cy="154517"/>
              </a:xfrm>
              <a:prstGeom prst="mo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4AFEC180-8B02-4F40-97CF-A23059617CDC}"/>
                  </a:ext>
                </a:extLst>
              </p:cNvPr>
              <p:cNvSpPr/>
              <p:nvPr/>
            </p:nvSpPr>
            <p:spPr>
              <a:xfrm>
                <a:off x="5593319" y="3291872"/>
                <a:ext cx="420965" cy="328712"/>
              </a:xfrm>
              <a:custGeom>
                <a:avLst/>
                <a:gdLst>
                  <a:gd name="connsiteX0" fmla="*/ 1031 w 420965"/>
                  <a:gd name="connsiteY0" fmla="*/ 1661 h 328712"/>
                  <a:gd name="connsiteX1" fmla="*/ 246564 w 420965"/>
                  <a:gd name="connsiteY1" fmla="*/ 187928 h 328712"/>
                  <a:gd name="connsiteX2" fmla="*/ 231748 w 420965"/>
                  <a:gd name="connsiteY2" fmla="*/ 154061 h 328712"/>
                  <a:gd name="connsiteX3" fmla="*/ 418014 w 420965"/>
                  <a:gd name="connsiteY3" fmla="*/ 327628 h 328712"/>
                  <a:gd name="connsiteX4" fmla="*/ 333348 w 420965"/>
                  <a:gd name="connsiteY4" fmla="*/ 221795 h 328712"/>
                  <a:gd name="connsiteX5" fmla="*/ 166131 w 420965"/>
                  <a:gd name="connsiteY5" fmla="*/ 103261 h 328712"/>
                  <a:gd name="connsiteX6" fmla="*/ 1031 w 420965"/>
                  <a:gd name="connsiteY6" fmla="*/ 1661 h 328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965" h="328712">
                    <a:moveTo>
                      <a:pt x="1031" y="1661"/>
                    </a:moveTo>
                    <a:cubicBezTo>
                      <a:pt x="14436" y="15772"/>
                      <a:pt x="208111" y="162528"/>
                      <a:pt x="246564" y="187928"/>
                    </a:cubicBezTo>
                    <a:cubicBezTo>
                      <a:pt x="285017" y="213328"/>
                      <a:pt x="203173" y="130778"/>
                      <a:pt x="231748" y="154061"/>
                    </a:cubicBezTo>
                    <a:cubicBezTo>
                      <a:pt x="260323" y="177344"/>
                      <a:pt x="401081" y="316339"/>
                      <a:pt x="418014" y="327628"/>
                    </a:cubicBezTo>
                    <a:cubicBezTo>
                      <a:pt x="434947" y="338917"/>
                      <a:pt x="375329" y="259190"/>
                      <a:pt x="333348" y="221795"/>
                    </a:cubicBezTo>
                    <a:cubicBezTo>
                      <a:pt x="291368" y="184401"/>
                      <a:pt x="223987" y="139597"/>
                      <a:pt x="166131" y="103261"/>
                    </a:cubicBezTo>
                    <a:cubicBezTo>
                      <a:pt x="108275" y="66925"/>
                      <a:pt x="-12374" y="-12450"/>
                      <a:pt x="1031" y="16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BE899FD5-801D-433D-BAA2-95A2AA0B2B2A}"/>
                  </a:ext>
                </a:extLst>
              </p:cNvPr>
              <p:cNvSpPr/>
              <p:nvPr/>
            </p:nvSpPr>
            <p:spPr>
              <a:xfrm>
                <a:off x="5524310" y="3256961"/>
                <a:ext cx="658633" cy="316737"/>
              </a:xfrm>
              <a:custGeom>
                <a:avLst/>
                <a:gdLst>
                  <a:gd name="connsiteX0" fmla="*/ 190 w 658633"/>
                  <a:gd name="connsiteY0" fmla="*/ 589 h 316737"/>
                  <a:gd name="connsiteX1" fmla="*/ 324040 w 658633"/>
                  <a:gd name="connsiteY1" fmla="*/ 30222 h 316737"/>
                  <a:gd name="connsiteX2" fmla="*/ 336740 w 658633"/>
                  <a:gd name="connsiteY2" fmla="*/ 42922 h 316737"/>
                  <a:gd name="connsiteX3" fmla="*/ 402357 w 658633"/>
                  <a:gd name="connsiteY3" fmla="*/ 59856 h 316737"/>
                  <a:gd name="connsiteX4" fmla="*/ 537823 w 658633"/>
                  <a:gd name="connsiteY4" fmla="*/ 178389 h 316737"/>
                  <a:gd name="connsiteX5" fmla="*/ 506073 w 658633"/>
                  <a:gd name="connsiteY5" fmla="*/ 157222 h 316737"/>
                  <a:gd name="connsiteX6" fmla="*/ 656357 w 658633"/>
                  <a:gd name="connsiteY6" fmla="*/ 311739 h 316737"/>
                  <a:gd name="connsiteX7" fmla="*/ 599207 w 658633"/>
                  <a:gd name="connsiteY7" fmla="*/ 277872 h 316737"/>
                  <a:gd name="connsiteX8" fmla="*/ 633073 w 658633"/>
                  <a:gd name="connsiteY8" fmla="*/ 267289 h 316737"/>
                  <a:gd name="connsiteX9" fmla="*/ 461623 w 658633"/>
                  <a:gd name="connsiteY9" fmla="*/ 91606 h 316737"/>
                  <a:gd name="connsiteX10" fmla="*/ 374840 w 658633"/>
                  <a:gd name="connsiteY10" fmla="*/ 59856 h 316737"/>
                  <a:gd name="connsiteX11" fmla="*/ 190 w 658633"/>
                  <a:gd name="connsiteY11" fmla="*/ 589 h 31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8633" h="316737">
                    <a:moveTo>
                      <a:pt x="190" y="589"/>
                    </a:moveTo>
                    <a:cubicBezTo>
                      <a:pt x="-8277" y="-4350"/>
                      <a:pt x="267948" y="23167"/>
                      <a:pt x="324040" y="30222"/>
                    </a:cubicBezTo>
                    <a:cubicBezTo>
                      <a:pt x="380132" y="37277"/>
                      <a:pt x="323687" y="37983"/>
                      <a:pt x="336740" y="42922"/>
                    </a:cubicBezTo>
                    <a:cubicBezTo>
                      <a:pt x="349793" y="47861"/>
                      <a:pt x="368843" y="37278"/>
                      <a:pt x="402357" y="59856"/>
                    </a:cubicBezTo>
                    <a:cubicBezTo>
                      <a:pt x="435871" y="82434"/>
                      <a:pt x="520537" y="162161"/>
                      <a:pt x="537823" y="178389"/>
                    </a:cubicBezTo>
                    <a:cubicBezTo>
                      <a:pt x="555109" y="194617"/>
                      <a:pt x="486317" y="134997"/>
                      <a:pt x="506073" y="157222"/>
                    </a:cubicBezTo>
                    <a:cubicBezTo>
                      <a:pt x="525829" y="179447"/>
                      <a:pt x="640835" y="291631"/>
                      <a:pt x="656357" y="311739"/>
                    </a:cubicBezTo>
                    <a:cubicBezTo>
                      <a:pt x="671879" y="331847"/>
                      <a:pt x="603088" y="285280"/>
                      <a:pt x="599207" y="277872"/>
                    </a:cubicBezTo>
                    <a:cubicBezTo>
                      <a:pt x="595326" y="270464"/>
                      <a:pt x="656004" y="298333"/>
                      <a:pt x="633073" y="267289"/>
                    </a:cubicBezTo>
                    <a:cubicBezTo>
                      <a:pt x="610142" y="236245"/>
                      <a:pt x="504662" y="126178"/>
                      <a:pt x="461623" y="91606"/>
                    </a:cubicBezTo>
                    <a:cubicBezTo>
                      <a:pt x="418584" y="57034"/>
                      <a:pt x="448218" y="73262"/>
                      <a:pt x="374840" y="59856"/>
                    </a:cubicBezTo>
                    <a:cubicBezTo>
                      <a:pt x="301462" y="46450"/>
                      <a:pt x="8657" y="5528"/>
                      <a:pt x="190" y="5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4EBAF342-DF54-43A5-87FA-EF6F7A598BA9}"/>
                  </a:ext>
                </a:extLst>
              </p:cNvPr>
              <p:cNvSpPr/>
              <p:nvPr/>
            </p:nvSpPr>
            <p:spPr>
              <a:xfrm>
                <a:off x="6175636" y="3573780"/>
                <a:ext cx="244728" cy="468333"/>
              </a:xfrm>
              <a:custGeom>
                <a:avLst/>
                <a:gdLst>
                  <a:gd name="connsiteX0" fmla="*/ 797 w 244728"/>
                  <a:gd name="connsiteY0" fmla="*/ 3387 h 468333"/>
                  <a:gd name="connsiteX1" fmla="*/ 117214 w 244728"/>
                  <a:gd name="connsiteY1" fmla="*/ 73237 h 468333"/>
                  <a:gd name="connsiteX2" fmla="*/ 79114 w 244728"/>
                  <a:gd name="connsiteY2" fmla="*/ 73237 h 468333"/>
                  <a:gd name="connsiteX3" fmla="*/ 161664 w 244728"/>
                  <a:gd name="connsiteY3" fmla="*/ 140970 h 468333"/>
                  <a:gd name="connsiteX4" fmla="*/ 127797 w 244728"/>
                  <a:gd name="connsiteY4" fmla="*/ 136737 h 468333"/>
                  <a:gd name="connsiteX5" fmla="*/ 197647 w 244728"/>
                  <a:gd name="connsiteY5" fmla="*/ 204470 h 468333"/>
                  <a:gd name="connsiteX6" fmla="*/ 165897 w 244728"/>
                  <a:gd name="connsiteY6" fmla="*/ 187537 h 468333"/>
                  <a:gd name="connsiteX7" fmla="*/ 197647 w 244728"/>
                  <a:gd name="connsiteY7" fmla="*/ 282787 h 468333"/>
                  <a:gd name="connsiteX8" fmla="*/ 216697 w 244728"/>
                  <a:gd name="connsiteY8" fmla="*/ 318770 h 468333"/>
                  <a:gd name="connsiteX9" fmla="*/ 244214 w 244728"/>
                  <a:gd name="connsiteY9" fmla="*/ 466937 h 468333"/>
                  <a:gd name="connsiteX10" fmla="*/ 233631 w 244728"/>
                  <a:gd name="connsiteY10" fmla="*/ 388620 h 468333"/>
                  <a:gd name="connsiteX11" fmla="*/ 220931 w 244728"/>
                  <a:gd name="connsiteY11" fmla="*/ 312420 h 468333"/>
                  <a:gd name="connsiteX12" fmla="*/ 134147 w 244728"/>
                  <a:gd name="connsiteY12" fmla="*/ 160020 h 468333"/>
                  <a:gd name="connsiteX13" fmla="*/ 182831 w 244728"/>
                  <a:gd name="connsiteY13" fmla="*/ 193887 h 468333"/>
                  <a:gd name="connsiteX14" fmla="*/ 70647 w 244728"/>
                  <a:gd name="connsiteY14" fmla="*/ 28787 h 468333"/>
                  <a:gd name="connsiteX15" fmla="*/ 797 w 244728"/>
                  <a:gd name="connsiteY15" fmla="*/ 3387 h 468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4728" h="468333">
                    <a:moveTo>
                      <a:pt x="797" y="3387"/>
                    </a:moveTo>
                    <a:cubicBezTo>
                      <a:pt x="8558" y="10795"/>
                      <a:pt x="104161" y="61595"/>
                      <a:pt x="117214" y="73237"/>
                    </a:cubicBezTo>
                    <a:cubicBezTo>
                      <a:pt x="130267" y="84879"/>
                      <a:pt x="71706" y="61948"/>
                      <a:pt x="79114" y="73237"/>
                    </a:cubicBezTo>
                    <a:cubicBezTo>
                      <a:pt x="86522" y="84526"/>
                      <a:pt x="153550" y="130387"/>
                      <a:pt x="161664" y="140970"/>
                    </a:cubicBezTo>
                    <a:cubicBezTo>
                      <a:pt x="169778" y="151553"/>
                      <a:pt x="121800" y="126154"/>
                      <a:pt x="127797" y="136737"/>
                    </a:cubicBezTo>
                    <a:cubicBezTo>
                      <a:pt x="133794" y="147320"/>
                      <a:pt x="191297" y="196003"/>
                      <a:pt x="197647" y="204470"/>
                    </a:cubicBezTo>
                    <a:cubicBezTo>
                      <a:pt x="203997" y="212937"/>
                      <a:pt x="165897" y="174484"/>
                      <a:pt x="165897" y="187537"/>
                    </a:cubicBezTo>
                    <a:cubicBezTo>
                      <a:pt x="165897" y="200590"/>
                      <a:pt x="189180" y="260915"/>
                      <a:pt x="197647" y="282787"/>
                    </a:cubicBezTo>
                    <a:cubicBezTo>
                      <a:pt x="206114" y="304659"/>
                      <a:pt x="208936" y="288078"/>
                      <a:pt x="216697" y="318770"/>
                    </a:cubicBezTo>
                    <a:cubicBezTo>
                      <a:pt x="224458" y="349462"/>
                      <a:pt x="241392" y="455295"/>
                      <a:pt x="244214" y="466937"/>
                    </a:cubicBezTo>
                    <a:cubicBezTo>
                      <a:pt x="247036" y="478579"/>
                      <a:pt x="237512" y="414373"/>
                      <a:pt x="233631" y="388620"/>
                    </a:cubicBezTo>
                    <a:cubicBezTo>
                      <a:pt x="229751" y="362867"/>
                      <a:pt x="237512" y="350520"/>
                      <a:pt x="220931" y="312420"/>
                    </a:cubicBezTo>
                    <a:cubicBezTo>
                      <a:pt x="204350" y="274320"/>
                      <a:pt x="140497" y="179775"/>
                      <a:pt x="134147" y="160020"/>
                    </a:cubicBezTo>
                    <a:cubicBezTo>
                      <a:pt x="127797" y="140265"/>
                      <a:pt x="193414" y="215759"/>
                      <a:pt x="182831" y="193887"/>
                    </a:cubicBezTo>
                    <a:cubicBezTo>
                      <a:pt x="172248" y="172015"/>
                      <a:pt x="97458" y="58420"/>
                      <a:pt x="70647" y="28787"/>
                    </a:cubicBezTo>
                    <a:cubicBezTo>
                      <a:pt x="43836" y="-846"/>
                      <a:pt x="-6964" y="-4021"/>
                      <a:pt x="797" y="33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944D5245-2F3E-45F7-BC4B-F61CCED4280C}"/>
                  </a:ext>
                </a:extLst>
              </p:cNvPr>
              <p:cNvSpPr/>
              <p:nvPr/>
            </p:nvSpPr>
            <p:spPr>
              <a:xfrm>
                <a:off x="6027501" y="3602543"/>
                <a:ext cx="353325" cy="503805"/>
              </a:xfrm>
              <a:custGeom>
                <a:avLst/>
                <a:gdLst>
                  <a:gd name="connsiteX0" fmla="*/ 2882 w 353325"/>
                  <a:gd name="connsiteY0" fmla="*/ 24 h 503805"/>
                  <a:gd name="connsiteX1" fmla="*/ 57916 w 353325"/>
                  <a:gd name="connsiteY1" fmla="*/ 141840 h 503805"/>
                  <a:gd name="connsiteX2" fmla="*/ 57916 w 353325"/>
                  <a:gd name="connsiteY2" fmla="*/ 59290 h 503805"/>
                  <a:gd name="connsiteX3" fmla="*/ 170099 w 353325"/>
                  <a:gd name="connsiteY3" fmla="*/ 220157 h 503805"/>
                  <a:gd name="connsiteX4" fmla="*/ 176449 w 353325"/>
                  <a:gd name="connsiteY4" fmla="*/ 186290 h 503805"/>
                  <a:gd name="connsiteX5" fmla="*/ 239949 w 353325"/>
                  <a:gd name="connsiteY5" fmla="*/ 325990 h 503805"/>
                  <a:gd name="connsiteX6" fmla="*/ 210316 w 353325"/>
                  <a:gd name="connsiteY6" fmla="*/ 279424 h 503805"/>
                  <a:gd name="connsiteX7" fmla="*/ 345782 w 353325"/>
                  <a:gd name="connsiteY7" fmla="*/ 497440 h 503805"/>
                  <a:gd name="connsiteX8" fmla="*/ 330966 w 353325"/>
                  <a:gd name="connsiteY8" fmla="*/ 438174 h 503805"/>
                  <a:gd name="connsiteX9" fmla="*/ 288632 w 353325"/>
                  <a:gd name="connsiteY9" fmla="*/ 361974 h 503805"/>
                  <a:gd name="connsiteX10" fmla="*/ 159516 w 353325"/>
                  <a:gd name="connsiteY10" fmla="*/ 154540 h 503805"/>
                  <a:gd name="connsiteX11" fmla="*/ 2882 w 353325"/>
                  <a:gd name="connsiteY11" fmla="*/ 24 h 503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3325" h="503805">
                    <a:moveTo>
                      <a:pt x="2882" y="24"/>
                    </a:moveTo>
                    <a:cubicBezTo>
                      <a:pt x="-14051" y="-2093"/>
                      <a:pt x="48744" y="131962"/>
                      <a:pt x="57916" y="141840"/>
                    </a:cubicBezTo>
                    <a:cubicBezTo>
                      <a:pt x="67088" y="151718"/>
                      <a:pt x="39219" y="46237"/>
                      <a:pt x="57916" y="59290"/>
                    </a:cubicBezTo>
                    <a:cubicBezTo>
                      <a:pt x="76613" y="72343"/>
                      <a:pt x="150344" y="198990"/>
                      <a:pt x="170099" y="220157"/>
                    </a:cubicBezTo>
                    <a:cubicBezTo>
                      <a:pt x="189854" y="241324"/>
                      <a:pt x="164807" y="168651"/>
                      <a:pt x="176449" y="186290"/>
                    </a:cubicBezTo>
                    <a:cubicBezTo>
                      <a:pt x="188091" y="203929"/>
                      <a:pt x="234305" y="310468"/>
                      <a:pt x="239949" y="325990"/>
                    </a:cubicBezTo>
                    <a:cubicBezTo>
                      <a:pt x="245594" y="341512"/>
                      <a:pt x="192677" y="250849"/>
                      <a:pt x="210316" y="279424"/>
                    </a:cubicBezTo>
                    <a:cubicBezTo>
                      <a:pt x="227955" y="307999"/>
                      <a:pt x="325674" y="470982"/>
                      <a:pt x="345782" y="497440"/>
                    </a:cubicBezTo>
                    <a:cubicBezTo>
                      <a:pt x="365890" y="523898"/>
                      <a:pt x="340491" y="460752"/>
                      <a:pt x="330966" y="438174"/>
                    </a:cubicBezTo>
                    <a:cubicBezTo>
                      <a:pt x="321441" y="415596"/>
                      <a:pt x="317207" y="409246"/>
                      <a:pt x="288632" y="361974"/>
                    </a:cubicBezTo>
                    <a:cubicBezTo>
                      <a:pt x="260057" y="314702"/>
                      <a:pt x="208199" y="209573"/>
                      <a:pt x="159516" y="154540"/>
                    </a:cubicBezTo>
                    <a:cubicBezTo>
                      <a:pt x="110833" y="99507"/>
                      <a:pt x="19815" y="2141"/>
                      <a:pt x="2882" y="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BABDC321-C42D-41F5-9EC3-2040C3B05BFB}"/>
                  </a:ext>
                </a:extLst>
              </p:cNvPr>
              <p:cNvSpPr/>
              <p:nvPr/>
            </p:nvSpPr>
            <p:spPr>
              <a:xfrm>
                <a:off x="6427769" y="4740234"/>
                <a:ext cx="530161" cy="163556"/>
              </a:xfrm>
              <a:custGeom>
                <a:avLst/>
                <a:gdLst>
                  <a:gd name="connsiteX0" fmla="*/ 19 w 530161"/>
                  <a:gd name="connsiteY0" fmla="*/ 163554 h 163556"/>
                  <a:gd name="connsiteX1" fmla="*/ 68281 w 530161"/>
                  <a:gd name="connsiteY1" fmla="*/ 58779 h 163556"/>
                  <a:gd name="connsiteX2" fmla="*/ 68281 w 530161"/>
                  <a:gd name="connsiteY2" fmla="*/ 76241 h 163556"/>
                  <a:gd name="connsiteX3" fmla="*/ 188931 w 530161"/>
                  <a:gd name="connsiteY3" fmla="*/ 17504 h 163556"/>
                  <a:gd name="connsiteX4" fmla="*/ 168294 w 530161"/>
                  <a:gd name="connsiteY4" fmla="*/ 28616 h 163556"/>
                  <a:gd name="connsiteX5" fmla="*/ 338156 w 530161"/>
                  <a:gd name="connsiteY5" fmla="*/ 41 h 163556"/>
                  <a:gd name="connsiteX6" fmla="*/ 528656 w 530161"/>
                  <a:gd name="connsiteY6" fmla="*/ 22266 h 163556"/>
                  <a:gd name="connsiteX7" fmla="*/ 430231 w 530161"/>
                  <a:gd name="connsiteY7" fmla="*/ 22266 h 163556"/>
                  <a:gd name="connsiteX8" fmla="*/ 487381 w 530161"/>
                  <a:gd name="connsiteY8" fmla="*/ 55604 h 163556"/>
                  <a:gd name="connsiteX9" fmla="*/ 461981 w 530161"/>
                  <a:gd name="connsiteY9" fmla="*/ 38141 h 163556"/>
                  <a:gd name="connsiteX10" fmla="*/ 373081 w 530161"/>
                  <a:gd name="connsiteY10" fmla="*/ 14329 h 163556"/>
                  <a:gd name="connsiteX11" fmla="*/ 247669 w 530161"/>
                  <a:gd name="connsiteY11" fmla="*/ 19091 h 163556"/>
                  <a:gd name="connsiteX12" fmla="*/ 63519 w 530161"/>
                  <a:gd name="connsiteY12" fmla="*/ 61954 h 163556"/>
                  <a:gd name="connsiteX13" fmla="*/ 19 w 530161"/>
                  <a:gd name="connsiteY13" fmla="*/ 163554 h 163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161" h="163556">
                    <a:moveTo>
                      <a:pt x="19" y="163554"/>
                    </a:moveTo>
                    <a:cubicBezTo>
                      <a:pt x="813" y="163025"/>
                      <a:pt x="56904" y="73331"/>
                      <a:pt x="68281" y="58779"/>
                    </a:cubicBezTo>
                    <a:cubicBezTo>
                      <a:pt x="79658" y="44227"/>
                      <a:pt x="48173" y="83120"/>
                      <a:pt x="68281" y="76241"/>
                    </a:cubicBezTo>
                    <a:cubicBezTo>
                      <a:pt x="88389" y="69362"/>
                      <a:pt x="172262" y="25441"/>
                      <a:pt x="188931" y="17504"/>
                    </a:cubicBezTo>
                    <a:cubicBezTo>
                      <a:pt x="205600" y="9567"/>
                      <a:pt x="143423" y="31527"/>
                      <a:pt x="168294" y="28616"/>
                    </a:cubicBezTo>
                    <a:cubicBezTo>
                      <a:pt x="193165" y="25705"/>
                      <a:pt x="278096" y="1099"/>
                      <a:pt x="338156" y="41"/>
                    </a:cubicBezTo>
                    <a:cubicBezTo>
                      <a:pt x="398216" y="-1017"/>
                      <a:pt x="513310" y="18562"/>
                      <a:pt x="528656" y="22266"/>
                    </a:cubicBezTo>
                    <a:cubicBezTo>
                      <a:pt x="544002" y="25970"/>
                      <a:pt x="437110" y="16710"/>
                      <a:pt x="430231" y="22266"/>
                    </a:cubicBezTo>
                    <a:cubicBezTo>
                      <a:pt x="423352" y="27822"/>
                      <a:pt x="482089" y="52958"/>
                      <a:pt x="487381" y="55604"/>
                    </a:cubicBezTo>
                    <a:cubicBezTo>
                      <a:pt x="492673" y="58250"/>
                      <a:pt x="481031" y="45020"/>
                      <a:pt x="461981" y="38141"/>
                    </a:cubicBezTo>
                    <a:cubicBezTo>
                      <a:pt x="442931" y="31262"/>
                      <a:pt x="408800" y="17504"/>
                      <a:pt x="373081" y="14329"/>
                    </a:cubicBezTo>
                    <a:cubicBezTo>
                      <a:pt x="337362" y="11154"/>
                      <a:pt x="299263" y="11154"/>
                      <a:pt x="247669" y="19091"/>
                    </a:cubicBezTo>
                    <a:cubicBezTo>
                      <a:pt x="196075" y="27028"/>
                      <a:pt x="104265" y="38935"/>
                      <a:pt x="63519" y="61954"/>
                    </a:cubicBezTo>
                    <a:cubicBezTo>
                      <a:pt x="22773" y="84973"/>
                      <a:pt x="-775" y="164083"/>
                      <a:pt x="19" y="1635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046C1AD7-B48B-466F-8316-67B4F8C7DC78}"/>
                  </a:ext>
                </a:extLst>
              </p:cNvPr>
              <p:cNvSpPr/>
              <p:nvPr/>
            </p:nvSpPr>
            <p:spPr>
              <a:xfrm>
                <a:off x="6870375" y="4780622"/>
                <a:ext cx="354388" cy="341910"/>
              </a:xfrm>
              <a:custGeom>
                <a:avLst/>
                <a:gdLst>
                  <a:gd name="connsiteX0" fmla="*/ 325 w 354388"/>
                  <a:gd name="connsiteY0" fmla="*/ 928 h 341910"/>
                  <a:gd name="connsiteX1" fmla="*/ 206700 w 354388"/>
                  <a:gd name="connsiteY1" fmla="*/ 69191 h 341910"/>
                  <a:gd name="connsiteX2" fmla="*/ 162250 w 354388"/>
                  <a:gd name="connsiteY2" fmla="*/ 67603 h 341910"/>
                  <a:gd name="connsiteX3" fmla="*/ 106688 w 354388"/>
                  <a:gd name="connsiteY3" fmla="*/ 50141 h 341910"/>
                  <a:gd name="connsiteX4" fmla="*/ 165425 w 354388"/>
                  <a:gd name="connsiteY4" fmla="*/ 70778 h 341910"/>
                  <a:gd name="connsiteX5" fmla="*/ 270200 w 354388"/>
                  <a:gd name="connsiteY5" fmla="*/ 93003 h 341910"/>
                  <a:gd name="connsiteX6" fmla="*/ 217813 w 354388"/>
                  <a:gd name="connsiteY6" fmla="*/ 100941 h 341910"/>
                  <a:gd name="connsiteX7" fmla="*/ 117800 w 354388"/>
                  <a:gd name="connsiteY7" fmla="*/ 83478 h 341910"/>
                  <a:gd name="connsiteX8" fmla="*/ 192413 w 354388"/>
                  <a:gd name="connsiteY8" fmla="*/ 126341 h 341910"/>
                  <a:gd name="connsiteX9" fmla="*/ 325763 w 354388"/>
                  <a:gd name="connsiteY9" fmla="*/ 161266 h 341910"/>
                  <a:gd name="connsiteX10" fmla="*/ 241625 w 354388"/>
                  <a:gd name="connsiteY10" fmla="*/ 159678 h 341910"/>
                  <a:gd name="connsiteX11" fmla="*/ 176538 w 354388"/>
                  <a:gd name="connsiteY11" fmla="*/ 140628 h 341910"/>
                  <a:gd name="connsiteX12" fmla="*/ 343225 w 354388"/>
                  <a:gd name="connsiteY12" fmla="*/ 200953 h 341910"/>
                  <a:gd name="connsiteX13" fmla="*/ 192413 w 354388"/>
                  <a:gd name="connsiteY13" fmla="*/ 170791 h 341910"/>
                  <a:gd name="connsiteX14" fmla="*/ 354338 w 354388"/>
                  <a:gd name="connsiteY14" fmla="*/ 223178 h 341910"/>
                  <a:gd name="connsiteX15" fmla="*/ 187650 w 354388"/>
                  <a:gd name="connsiteY15" fmla="*/ 202541 h 341910"/>
                  <a:gd name="connsiteX16" fmla="*/ 354338 w 354388"/>
                  <a:gd name="connsiteY16" fmla="*/ 259691 h 341910"/>
                  <a:gd name="connsiteX17" fmla="*/ 206700 w 354388"/>
                  <a:gd name="connsiteY17" fmla="*/ 240641 h 341910"/>
                  <a:gd name="connsiteX18" fmla="*/ 341638 w 354388"/>
                  <a:gd name="connsiteY18" fmla="*/ 288266 h 341910"/>
                  <a:gd name="connsiteX19" fmla="*/ 198763 w 354388"/>
                  <a:gd name="connsiteY19" fmla="*/ 270803 h 341910"/>
                  <a:gd name="connsiteX20" fmla="*/ 271788 w 354388"/>
                  <a:gd name="connsiteY20" fmla="*/ 340653 h 341910"/>
                  <a:gd name="connsiteX21" fmla="*/ 228925 w 354388"/>
                  <a:gd name="connsiteY21" fmla="*/ 312078 h 341910"/>
                  <a:gd name="connsiteX22" fmla="*/ 192413 w 354388"/>
                  <a:gd name="connsiteY22" fmla="*/ 266041 h 341910"/>
                  <a:gd name="connsiteX23" fmla="*/ 190825 w 354388"/>
                  <a:gd name="connsiteY23" fmla="*/ 208891 h 341910"/>
                  <a:gd name="connsiteX24" fmla="*/ 159075 w 354388"/>
                  <a:gd name="connsiteY24" fmla="*/ 126341 h 341910"/>
                  <a:gd name="connsiteX25" fmla="*/ 325 w 354388"/>
                  <a:gd name="connsiteY25" fmla="*/ 928 h 3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54388" h="341910">
                    <a:moveTo>
                      <a:pt x="325" y="928"/>
                    </a:moveTo>
                    <a:cubicBezTo>
                      <a:pt x="8262" y="-8597"/>
                      <a:pt x="179713" y="58079"/>
                      <a:pt x="206700" y="69191"/>
                    </a:cubicBezTo>
                    <a:cubicBezTo>
                      <a:pt x="233687" y="80303"/>
                      <a:pt x="178919" y="70778"/>
                      <a:pt x="162250" y="67603"/>
                    </a:cubicBezTo>
                    <a:cubicBezTo>
                      <a:pt x="145581" y="64428"/>
                      <a:pt x="106159" y="49612"/>
                      <a:pt x="106688" y="50141"/>
                    </a:cubicBezTo>
                    <a:cubicBezTo>
                      <a:pt x="107217" y="50670"/>
                      <a:pt x="138173" y="63634"/>
                      <a:pt x="165425" y="70778"/>
                    </a:cubicBezTo>
                    <a:cubicBezTo>
                      <a:pt x="192677" y="77922"/>
                      <a:pt x="261469" y="87976"/>
                      <a:pt x="270200" y="93003"/>
                    </a:cubicBezTo>
                    <a:cubicBezTo>
                      <a:pt x="278931" y="98030"/>
                      <a:pt x="243213" y="102529"/>
                      <a:pt x="217813" y="100941"/>
                    </a:cubicBezTo>
                    <a:cubicBezTo>
                      <a:pt x="192413" y="99354"/>
                      <a:pt x="122033" y="79245"/>
                      <a:pt x="117800" y="83478"/>
                    </a:cubicBezTo>
                    <a:cubicBezTo>
                      <a:pt x="113567" y="87711"/>
                      <a:pt x="157753" y="113376"/>
                      <a:pt x="192413" y="126341"/>
                    </a:cubicBezTo>
                    <a:cubicBezTo>
                      <a:pt x="227073" y="139306"/>
                      <a:pt x="317561" y="155710"/>
                      <a:pt x="325763" y="161266"/>
                    </a:cubicBezTo>
                    <a:cubicBezTo>
                      <a:pt x="333965" y="166822"/>
                      <a:pt x="266496" y="163118"/>
                      <a:pt x="241625" y="159678"/>
                    </a:cubicBezTo>
                    <a:cubicBezTo>
                      <a:pt x="216754" y="156238"/>
                      <a:pt x="159605" y="133749"/>
                      <a:pt x="176538" y="140628"/>
                    </a:cubicBezTo>
                    <a:cubicBezTo>
                      <a:pt x="193471" y="147507"/>
                      <a:pt x="340579" y="195926"/>
                      <a:pt x="343225" y="200953"/>
                    </a:cubicBezTo>
                    <a:cubicBezTo>
                      <a:pt x="345871" y="205980"/>
                      <a:pt x="190561" y="167087"/>
                      <a:pt x="192413" y="170791"/>
                    </a:cubicBezTo>
                    <a:cubicBezTo>
                      <a:pt x="194265" y="174495"/>
                      <a:pt x="355132" y="217886"/>
                      <a:pt x="354338" y="223178"/>
                    </a:cubicBezTo>
                    <a:cubicBezTo>
                      <a:pt x="353544" y="228470"/>
                      <a:pt x="187650" y="196456"/>
                      <a:pt x="187650" y="202541"/>
                    </a:cubicBezTo>
                    <a:cubicBezTo>
                      <a:pt x="187650" y="208626"/>
                      <a:pt x="351163" y="253341"/>
                      <a:pt x="354338" y="259691"/>
                    </a:cubicBezTo>
                    <a:cubicBezTo>
                      <a:pt x="357513" y="266041"/>
                      <a:pt x="208817" y="235879"/>
                      <a:pt x="206700" y="240641"/>
                    </a:cubicBezTo>
                    <a:cubicBezTo>
                      <a:pt x="204583" y="245403"/>
                      <a:pt x="342961" y="283239"/>
                      <a:pt x="341638" y="288266"/>
                    </a:cubicBezTo>
                    <a:cubicBezTo>
                      <a:pt x="340315" y="293293"/>
                      <a:pt x="210404" y="262072"/>
                      <a:pt x="198763" y="270803"/>
                    </a:cubicBezTo>
                    <a:cubicBezTo>
                      <a:pt x="187122" y="279534"/>
                      <a:pt x="266761" y="333774"/>
                      <a:pt x="271788" y="340653"/>
                    </a:cubicBezTo>
                    <a:cubicBezTo>
                      <a:pt x="276815" y="347532"/>
                      <a:pt x="242154" y="324513"/>
                      <a:pt x="228925" y="312078"/>
                    </a:cubicBezTo>
                    <a:cubicBezTo>
                      <a:pt x="215696" y="299643"/>
                      <a:pt x="198763" y="283239"/>
                      <a:pt x="192413" y="266041"/>
                    </a:cubicBezTo>
                    <a:cubicBezTo>
                      <a:pt x="186063" y="248843"/>
                      <a:pt x="196381" y="232174"/>
                      <a:pt x="190825" y="208891"/>
                    </a:cubicBezTo>
                    <a:cubicBezTo>
                      <a:pt x="185269" y="185608"/>
                      <a:pt x="186062" y="158356"/>
                      <a:pt x="159075" y="126341"/>
                    </a:cubicBezTo>
                    <a:cubicBezTo>
                      <a:pt x="132088" y="94326"/>
                      <a:pt x="-7612" y="10453"/>
                      <a:pt x="325" y="9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06CBB929-13D5-4EDA-A51B-8A4D9177C661}"/>
                  </a:ext>
                </a:extLst>
              </p:cNvPr>
              <p:cNvSpPr/>
              <p:nvPr/>
            </p:nvSpPr>
            <p:spPr>
              <a:xfrm>
                <a:off x="6895983" y="4792662"/>
                <a:ext cx="188318" cy="369285"/>
              </a:xfrm>
              <a:custGeom>
                <a:avLst/>
                <a:gdLst>
                  <a:gd name="connsiteX0" fmla="*/ 117 w 188318"/>
                  <a:gd name="connsiteY0" fmla="*/ 1 h 369285"/>
                  <a:gd name="connsiteX1" fmla="*/ 147755 w 188318"/>
                  <a:gd name="connsiteY1" fmla="*/ 139701 h 369285"/>
                  <a:gd name="connsiteX2" fmla="*/ 157280 w 188318"/>
                  <a:gd name="connsiteY2" fmla="*/ 188913 h 369285"/>
                  <a:gd name="connsiteX3" fmla="*/ 144580 w 188318"/>
                  <a:gd name="connsiteY3" fmla="*/ 290513 h 369285"/>
                  <a:gd name="connsiteX4" fmla="*/ 144580 w 188318"/>
                  <a:gd name="connsiteY4" fmla="*/ 368301 h 369285"/>
                  <a:gd name="connsiteX5" fmla="*/ 154105 w 188318"/>
                  <a:gd name="connsiteY5" fmla="*/ 328613 h 369285"/>
                  <a:gd name="connsiteX6" fmla="*/ 165217 w 188318"/>
                  <a:gd name="connsiteY6" fmla="*/ 246063 h 369285"/>
                  <a:gd name="connsiteX7" fmla="*/ 185855 w 188318"/>
                  <a:gd name="connsiteY7" fmla="*/ 331788 h 369285"/>
                  <a:gd name="connsiteX8" fmla="*/ 182680 w 188318"/>
                  <a:gd name="connsiteY8" fmla="*/ 239713 h 369285"/>
                  <a:gd name="connsiteX9" fmla="*/ 174742 w 188318"/>
                  <a:gd name="connsiteY9" fmla="*/ 142876 h 369285"/>
                  <a:gd name="connsiteX10" fmla="*/ 117 w 188318"/>
                  <a:gd name="connsiteY10" fmla="*/ 1 h 369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318" h="369285">
                    <a:moveTo>
                      <a:pt x="117" y="1"/>
                    </a:moveTo>
                    <a:cubicBezTo>
                      <a:pt x="-4381" y="-528"/>
                      <a:pt x="121561" y="108216"/>
                      <a:pt x="147755" y="139701"/>
                    </a:cubicBezTo>
                    <a:cubicBezTo>
                      <a:pt x="173949" y="171186"/>
                      <a:pt x="157809" y="163778"/>
                      <a:pt x="157280" y="188913"/>
                    </a:cubicBezTo>
                    <a:cubicBezTo>
                      <a:pt x="156751" y="214048"/>
                      <a:pt x="146697" y="260615"/>
                      <a:pt x="144580" y="290513"/>
                    </a:cubicBezTo>
                    <a:cubicBezTo>
                      <a:pt x="142463" y="320411"/>
                      <a:pt x="142993" y="361951"/>
                      <a:pt x="144580" y="368301"/>
                    </a:cubicBezTo>
                    <a:cubicBezTo>
                      <a:pt x="146168" y="374651"/>
                      <a:pt x="150666" y="348986"/>
                      <a:pt x="154105" y="328613"/>
                    </a:cubicBezTo>
                    <a:cubicBezTo>
                      <a:pt x="157544" y="308240"/>
                      <a:pt x="159925" y="245534"/>
                      <a:pt x="165217" y="246063"/>
                    </a:cubicBezTo>
                    <a:cubicBezTo>
                      <a:pt x="170509" y="246592"/>
                      <a:pt x="182945" y="332846"/>
                      <a:pt x="185855" y="331788"/>
                    </a:cubicBezTo>
                    <a:cubicBezTo>
                      <a:pt x="188765" y="330730"/>
                      <a:pt x="184532" y="271198"/>
                      <a:pt x="182680" y="239713"/>
                    </a:cubicBezTo>
                    <a:cubicBezTo>
                      <a:pt x="180828" y="208228"/>
                      <a:pt x="200936" y="180182"/>
                      <a:pt x="174742" y="142876"/>
                    </a:cubicBezTo>
                    <a:cubicBezTo>
                      <a:pt x="148548" y="105570"/>
                      <a:pt x="4615" y="530"/>
                      <a:pt x="117" y="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62266F0A-7CE8-4355-B182-8DF9BA802024}"/>
                  </a:ext>
                </a:extLst>
              </p:cNvPr>
              <p:cNvSpPr/>
              <p:nvPr/>
            </p:nvSpPr>
            <p:spPr>
              <a:xfrm>
                <a:off x="6848387" y="4751671"/>
                <a:ext cx="295373" cy="313491"/>
              </a:xfrm>
              <a:custGeom>
                <a:avLst/>
                <a:gdLst>
                  <a:gd name="connsiteX0" fmla="*/ 88 w 295373"/>
                  <a:gd name="connsiteY0" fmla="*/ 1304 h 313491"/>
                  <a:gd name="connsiteX1" fmla="*/ 149313 w 295373"/>
                  <a:gd name="connsiteY1" fmla="*/ 40992 h 313491"/>
                  <a:gd name="connsiteX2" fmla="*/ 236626 w 295373"/>
                  <a:gd name="connsiteY2" fmla="*/ 106079 h 313491"/>
                  <a:gd name="connsiteX3" fmla="*/ 268376 w 295373"/>
                  <a:gd name="connsiteY3" fmla="*/ 163229 h 313491"/>
                  <a:gd name="connsiteX4" fmla="*/ 295363 w 295373"/>
                  <a:gd name="connsiteY4" fmla="*/ 228317 h 313491"/>
                  <a:gd name="connsiteX5" fmla="*/ 271551 w 295373"/>
                  <a:gd name="connsiteY5" fmla="*/ 312454 h 313491"/>
                  <a:gd name="connsiteX6" fmla="*/ 265201 w 295373"/>
                  <a:gd name="connsiteY6" fmla="*/ 277529 h 313491"/>
                  <a:gd name="connsiteX7" fmla="*/ 255676 w 295373"/>
                  <a:gd name="connsiteY7" fmla="*/ 225142 h 313491"/>
                  <a:gd name="connsiteX8" fmla="*/ 198526 w 295373"/>
                  <a:gd name="connsiteY8" fmla="*/ 109254 h 313491"/>
                  <a:gd name="connsiteX9" fmla="*/ 236626 w 295373"/>
                  <a:gd name="connsiteY9" fmla="*/ 247367 h 313491"/>
                  <a:gd name="connsiteX10" fmla="*/ 201701 w 295373"/>
                  <a:gd name="connsiteY10" fmla="*/ 155292 h 313491"/>
                  <a:gd name="connsiteX11" fmla="*/ 171538 w 295373"/>
                  <a:gd name="connsiteY11" fmla="*/ 88617 h 313491"/>
                  <a:gd name="connsiteX12" fmla="*/ 88 w 295373"/>
                  <a:gd name="connsiteY12" fmla="*/ 1304 h 313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5373" h="313491">
                    <a:moveTo>
                      <a:pt x="88" y="1304"/>
                    </a:moveTo>
                    <a:cubicBezTo>
                      <a:pt x="-3616" y="-6633"/>
                      <a:pt x="109890" y="23530"/>
                      <a:pt x="149313" y="40992"/>
                    </a:cubicBezTo>
                    <a:cubicBezTo>
                      <a:pt x="188736" y="58454"/>
                      <a:pt x="216782" y="85706"/>
                      <a:pt x="236626" y="106079"/>
                    </a:cubicBezTo>
                    <a:cubicBezTo>
                      <a:pt x="256470" y="126452"/>
                      <a:pt x="258587" y="142856"/>
                      <a:pt x="268376" y="163229"/>
                    </a:cubicBezTo>
                    <a:cubicBezTo>
                      <a:pt x="278165" y="183602"/>
                      <a:pt x="294834" y="203446"/>
                      <a:pt x="295363" y="228317"/>
                    </a:cubicBezTo>
                    <a:cubicBezTo>
                      <a:pt x="295892" y="253188"/>
                      <a:pt x="276578" y="304252"/>
                      <a:pt x="271551" y="312454"/>
                    </a:cubicBezTo>
                    <a:cubicBezTo>
                      <a:pt x="266524" y="320656"/>
                      <a:pt x="265201" y="277529"/>
                      <a:pt x="265201" y="277529"/>
                    </a:cubicBezTo>
                    <a:cubicBezTo>
                      <a:pt x="262555" y="262977"/>
                      <a:pt x="266789" y="253188"/>
                      <a:pt x="255676" y="225142"/>
                    </a:cubicBezTo>
                    <a:cubicBezTo>
                      <a:pt x="244564" y="197096"/>
                      <a:pt x="201701" y="105550"/>
                      <a:pt x="198526" y="109254"/>
                    </a:cubicBezTo>
                    <a:cubicBezTo>
                      <a:pt x="195351" y="112958"/>
                      <a:pt x="236097" y="239694"/>
                      <a:pt x="236626" y="247367"/>
                    </a:cubicBezTo>
                    <a:cubicBezTo>
                      <a:pt x="237155" y="255040"/>
                      <a:pt x="212549" y="181750"/>
                      <a:pt x="201701" y="155292"/>
                    </a:cubicBezTo>
                    <a:cubicBezTo>
                      <a:pt x="190853" y="128834"/>
                      <a:pt x="198526" y="109784"/>
                      <a:pt x="171538" y="88617"/>
                    </a:cubicBezTo>
                    <a:cubicBezTo>
                      <a:pt x="144551" y="67450"/>
                      <a:pt x="3792" y="9241"/>
                      <a:pt x="88" y="130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8D412429-3641-428C-95CC-5AC10CD3A952}"/>
                  </a:ext>
                </a:extLst>
              </p:cNvPr>
              <p:cNvSpPr/>
              <p:nvPr/>
            </p:nvSpPr>
            <p:spPr>
              <a:xfrm>
                <a:off x="6480133" y="4856161"/>
                <a:ext cx="557466" cy="304830"/>
              </a:xfrm>
              <a:custGeom>
                <a:avLst/>
                <a:gdLst>
                  <a:gd name="connsiteX0" fmla="*/ 42 w 557466"/>
                  <a:gd name="connsiteY0" fmla="*/ 2 h 304830"/>
                  <a:gd name="connsiteX1" fmla="*/ 123867 w 557466"/>
                  <a:gd name="connsiteY1" fmla="*/ 84139 h 304830"/>
                  <a:gd name="connsiteX2" fmla="*/ 96880 w 557466"/>
                  <a:gd name="connsiteY2" fmla="*/ 66677 h 304830"/>
                  <a:gd name="connsiteX3" fmla="*/ 187367 w 557466"/>
                  <a:gd name="connsiteY3" fmla="*/ 136527 h 304830"/>
                  <a:gd name="connsiteX4" fmla="*/ 134980 w 557466"/>
                  <a:gd name="connsiteY4" fmla="*/ 163514 h 304830"/>
                  <a:gd name="connsiteX5" fmla="*/ 181017 w 557466"/>
                  <a:gd name="connsiteY5" fmla="*/ 144464 h 304830"/>
                  <a:gd name="connsiteX6" fmla="*/ 266742 w 557466"/>
                  <a:gd name="connsiteY6" fmla="*/ 204789 h 304830"/>
                  <a:gd name="connsiteX7" fmla="*/ 271505 w 557466"/>
                  <a:gd name="connsiteY7" fmla="*/ 212727 h 304830"/>
                  <a:gd name="connsiteX8" fmla="*/ 303255 w 557466"/>
                  <a:gd name="connsiteY8" fmla="*/ 244477 h 304830"/>
                  <a:gd name="connsiteX9" fmla="*/ 404855 w 557466"/>
                  <a:gd name="connsiteY9" fmla="*/ 252414 h 304830"/>
                  <a:gd name="connsiteX10" fmla="*/ 395330 w 557466"/>
                  <a:gd name="connsiteY10" fmla="*/ 268289 h 304830"/>
                  <a:gd name="connsiteX11" fmla="*/ 471530 w 557466"/>
                  <a:gd name="connsiteY11" fmla="*/ 304802 h 304830"/>
                  <a:gd name="connsiteX12" fmla="*/ 522330 w 557466"/>
                  <a:gd name="connsiteY12" fmla="*/ 261939 h 304830"/>
                  <a:gd name="connsiteX13" fmla="*/ 544555 w 557466"/>
                  <a:gd name="connsiteY13" fmla="*/ 100014 h 304830"/>
                  <a:gd name="connsiteX14" fmla="*/ 554080 w 557466"/>
                  <a:gd name="connsiteY14" fmla="*/ 174627 h 304830"/>
                  <a:gd name="connsiteX15" fmla="*/ 485817 w 557466"/>
                  <a:gd name="connsiteY15" fmla="*/ 265114 h 304830"/>
                  <a:gd name="connsiteX16" fmla="*/ 452480 w 557466"/>
                  <a:gd name="connsiteY16" fmla="*/ 260352 h 304830"/>
                  <a:gd name="connsiteX17" fmla="*/ 290555 w 557466"/>
                  <a:gd name="connsiteY17" fmla="*/ 211139 h 304830"/>
                  <a:gd name="connsiteX18" fmla="*/ 223880 w 557466"/>
                  <a:gd name="connsiteY18" fmla="*/ 176214 h 304830"/>
                  <a:gd name="connsiteX19" fmla="*/ 111167 w 557466"/>
                  <a:gd name="connsiteY19" fmla="*/ 87314 h 304830"/>
                  <a:gd name="connsiteX20" fmla="*/ 42 w 557466"/>
                  <a:gd name="connsiteY20" fmla="*/ 2 h 304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57466" h="304830">
                    <a:moveTo>
                      <a:pt x="42" y="2"/>
                    </a:moveTo>
                    <a:cubicBezTo>
                      <a:pt x="2159" y="-527"/>
                      <a:pt x="107727" y="73027"/>
                      <a:pt x="123867" y="84139"/>
                    </a:cubicBezTo>
                    <a:cubicBezTo>
                      <a:pt x="140007" y="95251"/>
                      <a:pt x="86297" y="57946"/>
                      <a:pt x="96880" y="66677"/>
                    </a:cubicBezTo>
                    <a:cubicBezTo>
                      <a:pt x="107463" y="75408"/>
                      <a:pt x="181017" y="120388"/>
                      <a:pt x="187367" y="136527"/>
                    </a:cubicBezTo>
                    <a:cubicBezTo>
                      <a:pt x="193717" y="152666"/>
                      <a:pt x="136038" y="162191"/>
                      <a:pt x="134980" y="163514"/>
                    </a:cubicBezTo>
                    <a:cubicBezTo>
                      <a:pt x="133922" y="164837"/>
                      <a:pt x="159057" y="137585"/>
                      <a:pt x="181017" y="144464"/>
                    </a:cubicBezTo>
                    <a:cubicBezTo>
                      <a:pt x="202977" y="151343"/>
                      <a:pt x="251661" y="193412"/>
                      <a:pt x="266742" y="204789"/>
                    </a:cubicBezTo>
                    <a:cubicBezTo>
                      <a:pt x="281823" y="216166"/>
                      <a:pt x="265420" y="206112"/>
                      <a:pt x="271505" y="212727"/>
                    </a:cubicBezTo>
                    <a:cubicBezTo>
                      <a:pt x="277590" y="219342"/>
                      <a:pt x="281030" y="237863"/>
                      <a:pt x="303255" y="244477"/>
                    </a:cubicBezTo>
                    <a:cubicBezTo>
                      <a:pt x="325480" y="251091"/>
                      <a:pt x="389509" y="248445"/>
                      <a:pt x="404855" y="252414"/>
                    </a:cubicBezTo>
                    <a:cubicBezTo>
                      <a:pt x="420201" y="256383"/>
                      <a:pt x="384218" y="259558"/>
                      <a:pt x="395330" y="268289"/>
                    </a:cubicBezTo>
                    <a:cubicBezTo>
                      <a:pt x="406442" y="277020"/>
                      <a:pt x="450363" y="305860"/>
                      <a:pt x="471530" y="304802"/>
                    </a:cubicBezTo>
                    <a:cubicBezTo>
                      <a:pt x="492697" y="303744"/>
                      <a:pt x="510159" y="296070"/>
                      <a:pt x="522330" y="261939"/>
                    </a:cubicBezTo>
                    <a:cubicBezTo>
                      <a:pt x="534501" y="227808"/>
                      <a:pt x="539263" y="114566"/>
                      <a:pt x="544555" y="100014"/>
                    </a:cubicBezTo>
                    <a:cubicBezTo>
                      <a:pt x="549847" y="85462"/>
                      <a:pt x="563870" y="147110"/>
                      <a:pt x="554080" y="174627"/>
                    </a:cubicBezTo>
                    <a:cubicBezTo>
                      <a:pt x="544290" y="202144"/>
                      <a:pt x="502750" y="250827"/>
                      <a:pt x="485817" y="265114"/>
                    </a:cubicBezTo>
                    <a:cubicBezTo>
                      <a:pt x="468884" y="279401"/>
                      <a:pt x="485024" y="269348"/>
                      <a:pt x="452480" y="260352"/>
                    </a:cubicBezTo>
                    <a:cubicBezTo>
                      <a:pt x="419936" y="251356"/>
                      <a:pt x="328655" y="225162"/>
                      <a:pt x="290555" y="211139"/>
                    </a:cubicBezTo>
                    <a:cubicBezTo>
                      <a:pt x="252455" y="197116"/>
                      <a:pt x="253778" y="196851"/>
                      <a:pt x="223880" y="176214"/>
                    </a:cubicBezTo>
                    <a:cubicBezTo>
                      <a:pt x="193982" y="155577"/>
                      <a:pt x="146092" y="115360"/>
                      <a:pt x="111167" y="87314"/>
                    </a:cubicBezTo>
                    <a:cubicBezTo>
                      <a:pt x="76242" y="59268"/>
                      <a:pt x="-2075" y="531"/>
                      <a:pt x="42" y="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7C844429-9DC1-41C6-9675-0BCE9C1BD705}"/>
                  </a:ext>
                </a:extLst>
              </p:cNvPr>
              <p:cNvSpPr/>
              <p:nvPr/>
            </p:nvSpPr>
            <p:spPr>
              <a:xfrm>
                <a:off x="6483350" y="4841867"/>
                <a:ext cx="544553" cy="238316"/>
              </a:xfrm>
              <a:custGeom>
                <a:avLst/>
                <a:gdLst>
                  <a:gd name="connsiteX0" fmla="*/ 0 w 544553"/>
                  <a:gd name="connsiteY0" fmla="*/ 8 h 238316"/>
                  <a:gd name="connsiteX1" fmla="*/ 180975 w 544553"/>
                  <a:gd name="connsiteY1" fmla="*/ 115896 h 238316"/>
                  <a:gd name="connsiteX2" fmla="*/ 150813 w 544553"/>
                  <a:gd name="connsiteY2" fmla="*/ 93671 h 238316"/>
                  <a:gd name="connsiteX3" fmla="*/ 323850 w 544553"/>
                  <a:gd name="connsiteY3" fmla="*/ 215908 h 238316"/>
                  <a:gd name="connsiteX4" fmla="*/ 365125 w 544553"/>
                  <a:gd name="connsiteY4" fmla="*/ 231783 h 238316"/>
                  <a:gd name="connsiteX5" fmla="*/ 463550 w 544553"/>
                  <a:gd name="connsiteY5" fmla="*/ 238133 h 238316"/>
                  <a:gd name="connsiteX6" fmla="*/ 504825 w 544553"/>
                  <a:gd name="connsiteY6" fmla="*/ 225433 h 238316"/>
                  <a:gd name="connsiteX7" fmla="*/ 519113 w 544553"/>
                  <a:gd name="connsiteY7" fmla="*/ 185746 h 238316"/>
                  <a:gd name="connsiteX8" fmla="*/ 544513 w 544553"/>
                  <a:gd name="connsiteY8" fmla="*/ 77796 h 238316"/>
                  <a:gd name="connsiteX9" fmla="*/ 512763 w 544553"/>
                  <a:gd name="connsiteY9" fmla="*/ 195271 h 238316"/>
                  <a:gd name="connsiteX10" fmla="*/ 474663 w 544553"/>
                  <a:gd name="connsiteY10" fmla="*/ 214321 h 238316"/>
                  <a:gd name="connsiteX11" fmla="*/ 365125 w 544553"/>
                  <a:gd name="connsiteY11" fmla="*/ 220671 h 238316"/>
                  <a:gd name="connsiteX12" fmla="*/ 287338 w 544553"/>
                  <a:gd name="connsiteY12" fmla="*/ 184158 h 238316"/>
                  <a:gd name="connsiteX13" fmla="*/ 179388 w 544553"/>
                  <a:gd name="connsiteY13" fmla="*/ 122246 h 238316"/>
                  <a:gd name="connsiteX14" fmla="*/ 0 w 544553"/>
                  <a:gd name="connsiteY14" fmla="*/ 8 h 238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44553" h="238316">
                    <a:moveTo>
                      <a:pt x="0" y="8"/>
                    </a:moveTo>
                    <a:cubicBezTo>
                      <a:pt x="265" y="-1050"/>
                      <a:pt x="155840" y="100286"/>
                      <a:pt x="180975" y="115896"/>
                    </a:cubicBezTo>
                    <a:cubicBezTo>
                      <a:pt x="206110" y="131506"/>
                      <a:pt x="150813" y="93671"/>
                      <a:pt x="150813" y="93671"/>
                    </a:cubicBezTo>
                    <a:cubicBezTo>
                      <a:pt x="174626" y="110340"/>
                      <a:pt x="288131" y="192889"/>
                      <a:pt x="323850" y="215908"/>
                    </a:cubicBezTo>
                    <a:cubicBezTo>
                      <a:pt x="359569" y="238927"/>
                      <a:pt x="341842" y="228079"/>
                      <a:pt x="365125" y="231783"/>
                    </a:cubicBezTo>
                    <a:cubicBezTo>
                      <a:pt x="388408" y="235487"/>
                      <a:pt x="440267" y="239191"/>
                      <a:pt x="463550" y="238133"/>
                    </a:cubicBezTo>
                    <a:cubicBezTo>
                      <a:pt x="486833" y="237075"/>
                      <a:pt x="495565" y="234164"/>
                      <a:pt x="504825" y="225433"/>
                    </a:cubicBezTo>
                    <a:cubicBezTo>
                      <a:pt x="514085" y="216702"/>
                      <a:pt x="512498" y="210352"/>
                      <a:pt x="519113" y="185746"/>
                    </a:cubicBezTo>
                    <a:cubicBezTo>
                      <a:pt x="525728" y="161140"/>
                      <a:pt x="545571" y="76208"/>
                      <a:pt x="544513" y="77796"/>
                    </a:cubicBezTo>
                    <a:cubicBezTo>
                      <a:pt x="543455" y="79384"/>
                      <a:pt x="524405" y="172517"/>
                      <a:pt x="512763" y="195271"/>
                    </a:cubicBezTo>
                    <a:cubicBezTo>
                      <a:pt x="501121" y="218025"/>
                      <a:pt x="499269" y="210088"/>
                      <a:pt x="474663" y="214321"/>
                    </a:cubicBezTo>
                    <a:cubicBezTo>
                      <a:pt x="450057" y="218554"/>
                      <a:pt x="396346" y="225698"/>
                      <a:pt x="365125" y="220671"/>
                    </a:cubicBezTo>
                    <a:cubicBezTo>
                      <a:pt x="333904" y="215644"/>
                      <a:pt x="318294" y="200562"/>
                      <a:pt x="287338" y="184158"/>
                    </a:cubicBezTo>
                    <a:cubicBezTo>
                      <a:pt x="256382" y="167754"/>
                      <a:pt x="222251" y="154525"/>
                      <a:pt x="179388" y="122246"/>
                    </a:cubicBezTo>
                    <a:cubicBezTo>
                      <a:pt x="136526" y="89967"/>
                      <a:pt x="-265" y="1066"/>
                      <a:pt x="0" y="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6758019A-9753-41A8-A6E1-551109CC8B40}"/>
                  </a:ext>
                </a:extLst>
              </p:cNvPr>
              <p:cNvSpPr/>
              <p:nvPr/>
            </p:nvSpPr>
            <p:spPr>
              <a:xfrm>
                <a:off x="6657887" y="4997434"/>
                <a:ext cx="355723" cy="206638"/>
              </a:xfrm>
              <a:custGeom>
                <a:avLst/>
                <a:gdLst>
                  <a:gd name="connsiteX0" fmla="*/ 6438 w 355723"/>
                  <a:gd name="connsiteY0" fmla="*/ 16 h 206638"/>
                  <a:gd name="connsiteX1" fmla="*/ 39776 w 355723"/>
                  <a:gd name="connsiteY1" fmla="*/ 101616 h 206638"/>
                  <a:gd name="connsiteX2" fmla="*/ 39776 w 355723"/>
                  <a:gd name="connsiteY2" fmla="*/ 61929 h 206638"/>
                  <a:gd name="connsiteX3" fmla="*/ 92163 w 355723"/>
                  <a:gd name="connsiteY3" fmla="*/ 122254 h 206638"/>
                  <a:gd name="connsiteX4" fmla="*/ 79463 w 355723"/>
                  <a:gd name="connsiteY4" fmla="*/ 60341 h 206638"/>
                  <a:gd name="connsiteX5" fmla="*/ 127088 w 355723"/>
                  <a:gd name="connsiteY5" fmla="*/ 98441 h 206638"/>
                  <a:gd name="connsiteX6" fmla="*/ 171538 w 355723"/>
                  <a:gd name="connsiteY6" fmla="*/ 165116 h 206638"/>
                  <a:gd name="connsiteX7" fmla="*/ 166776 w 355723"/>
                  <a:gd name="connsiteY7" fmla="*/ 98441 h 206638"/>
                  <a:gd name="connsiteX8" fmla="*/ 241388 w 355723"/>
                  <a:gd name="connsiteY8" fmla="*/ 171466 h 206638"/>
                  <a:gd name="connsiteX9" fmla="*/ 241388 w 355723"/>
                  <a:gd name="connsiteY9" fmla="*/ 127016 h 206638"/>
                  <a:gd name="connsiteX10" fmla="*/ 319176 w 355723"/>
                  <a:gd name="connsiteY10" fmla="*/ 185754 h 206638"/>
                  <a:gd name="connsiteX11" fmla="*/ 341401 w 355723"/>
                  <a:gd name="connsiteY11" fmla="*/ 134954 h 206638"/>
                  <a:gd name="connsiteX12" fmla="*/ 347751 w 355723"/>
                  <a:gd name="connsiteY12" fmla="*/ 206391 h 206638"/>
                  <a:gd name="connsiteX13" fmla="*/ 352513 w 355723"/>
                  <a:gd name="connsiteY13" fmla="*/ 104791 h 206638"/>
                  <a:gd name="connsiteX14" fmla="*/ 295363 w 355723"/>
                  <a:gd name="connsiteY14" fmla="*/ 133366 h 206638"/>
                  <a:gd name="connsiteX15" fmla="*/ 185826 w 355723"/>
                  <a:gd name="connsiteY15" fmla="*/ 93679 h 206638"/>
                  <a:gd name="connsiteX16" fmla="*/ 6438 w 355723"/>
                  <a:gd name="connsiteY16" fmla="*/ 16 h 206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5723" h="206638">
                    <a:moveTo>
                      <a:pt x="6438" y="16"/>
                    </a:moveTo>
                    <a:cubicBezTo>
                      <a:pt x="-17904" y="1339"/>
                      <a:pt x="34220" y="91297"/>
                      <a:pt x="39776" y="101616"/>
                    </a:cubicBezTo>
                    <a:cubicBezTo>
                      <a:pt x="45332" y="111935"/>
                      <a:pt x="31045" y="58489"/>
                      <a:pt x="39776" y="61929"/>
                    </a:cubicBezTo>
                    <a:cubicBezTo>
                      <a:pt x="48507" y="65369"/>
                      <a:pt x="85549" y="122519"/>
                      <a:pt x="92163" y="122254"/>
                    </a:cubicBezTo>
                    <a:cubicBezTo>
                      <a:pt x="98778" y="121989"/>
                      <a:pt x="73642" y="64310"/>
                      <a:pt x="79463" y="60341"/>
                    </a:cubicBezTo>
                    <a:cubicBezTo>
                      <a:pt x="85284" y="56372"/>
                      <a:pt x="111742" y="80979"/>
                      <a:pt x="127088" y="98441"/>
                    </a:cubicBezTo>
                    <a:cubicBezTo>
                      <a:pt x="142434" y="115903"/>
                      <a:pt x="164923" y="165116"/>
                      <a:pt x="171538" y="165116"/>
                    </a:cubicBezTo>
                    <a:cubicBezTo>
                      <a:pt x="178153" y="165116"/>
                      <a:pt x="155134" y="97383"/>
                      <a:pt x="166776" y="98441"/>
                    </a:cubicBezTo>
                    <a:cubicBezTo>
                      <a:pt x="178418" y="99499"/>
                      <a:pt x="228953" y="166703"/>
                      <a:pt x="241388" y="171466"/>
                    </a:cubicBezTo>
                    <a:cubicBezTo>
                      <a:pt x="253823" y="176229"/>
                      <a:pt x="228423" y="124635"/>
                      <a:pt x="241388" y="127016"/>
                    </a:cubicBezTo>
                    <a:cubicBezTo>
                      <a:pt x="254353" y="129397"/>
                      <a:pt x="302507" y="184431"/>
                      <a:pt x="319176" y="185754"/>
                    </a:cubicBezTo>
                    <a:cubicBezTo>
                      <a:pt x="335845" y="187077"/>
                      <a:pt x="336639" y="131515"/>
                      <a:pt x="341401" y="134954"/>
                    </a:cubicBezTo>
                    <a:cubicBezTo>
                      <a:pt x="346164" y="138394"/>
                      <a:pt x="345899" y="211418"/>
                      <a:pt x="347751" y="206391"/>
                    </a:cubicBezTo>
                    <a:cubicBezTo>
                      <a:pt x="349603" y="201364"/>
                      <a:pt x="361244" y="116962"/>
                      <a:pt x="352513" y="104791"/>
                    </a:cubicBezTo>
                    <a:cubicBezTo>
                      <a:pt x="343782" y="92620"/>
                      <a:pt x="323144" y="135218"/>
                      <a:pt x="295363" y="133366"/>
                    </a:cubicBezTo>
                    <a:cubicBezTo>
                      <a:pt x="267582" y="131514"/>
                      <a:pt x="185826" y="93679"/>
                      <a:pt x="185826" y="93679"/>
                    </a:cubicBezTo>
                    <a:cubicBezTo>
                      <a:pt x="138466" y="75687"/>
                      <a:pt x="30780" y="-1307"/>
                      <a:pt x="6438" y="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C1EE204A-A3D8-4398-BEAC-038BC6DBBCF5}"/>
                  </a:ext>
                </a:extLst>
              </p:cNvPr>
              <p:cNvSpPr/>
              <p:nvPr/>
            </p:nvSpPr>
            <p:spPr>
              <a:xfrm>
                <a:off x="6547967" y="4736681"/>
                <a:ext cx="407107" cy="257569"/>
              </a:xfrm>
              <a:custGeom>
                <a:avLst/>
                <a:gdLst>
                  <a:gd name="connsiteX0" fmla="*/ 406871 w 407107"/>
                  <a:gd name="connsiteY0" fmla="*/ 70269 h 257569"/>
                  <a:gd name="connsiteX1" fmla="*/ 335433 w 407107"/>
                  <a:gd name="connsiteY1" fmla="*/ 125832 h 257569"/>
                  <a:gd name="connsiteX2" fmla="*/ 316383 w 407107"/>
                  <a:gd name="connsiteY2" fmla="*/ 178219 h 257569"/>
                  <a:gd name="connsiteX3" fmla="*/ 233833 w 407107"/>
                  <a:gd name="connsiteY3" fmla="*/ 243307 h 257569"/>
                  <a:gd name="connsiteX4" fmla="*/ 175096 w 407107"/>
                  <a:gd name="connsiteY4" fmla="*/ 254419 h 257569"/>
                  <a:gd name="connsiteX5" fmla="*/ 79846 w 407107"/>
                  <a:gd name="connsiteY5" fmla="*/ 200444 h 257569"/>
                  <a:gd name="connsiteX6" fmla="*/ 16346 w 407107"/>
                  <a:gd name="connsiteY6" fmla="*/ 146469 h 257569"/>
                  <a:gd name="connsiteX7" fmla="*/ 6821 w 407107"/>
                  <a:gd name="connsiteY7" fmla="*/ 51219 h 257569"/>
                  <a:gd name="connsiteX8" fmla="*/ 105246 w 407107"/>
                  <a:gd name="connsiteY8" fmla="*/ 11532 h 257569"/>
                  <a:gd name="connsiteX9" fmla="*/ 230658 w 407107"/>
                  <a:gd name="connsiteY9" fmla="*/ 419 h 257569"/>
                  <a:gd name="connsiteX10" fmla="*/ 308446 w 407107"/>
                  <a:gd name="connsiteY10" fmla="*/ 8357 h 257569"/>
                  <a:gd name="connsiteX11" fmla="*/ 406871 w 407107"/>
                  <a:gd name="connsiteY11" fmla="*/ 70269 h 257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7107" h="257569">
                    <a:moveTo>
                      <a:pt x="406871" y="70269"/>
                    </a:moveTo>
                    <a:cubicBezTo>
                      <a:pt x="411369" y="89848"/>
                      <a:pt x="350514" y="107841"/>
                      <a:pt x="335433" y="125832"/>
                    </a:cubicBezTo>
                    <a:cubicBezTo>
                      <a:pt x="320352" y="143823"/>
                      <a:pt x="333316" y="158640"/>
                      <a:pt x="316383" y="178219"/>
                    </a:cubicBezTo>
                    <a:cubicBezTo>
                      <a:pt x="299450" y="197798"/>
                      <a:pt x="257381" y="230607"/>
                      <a:pt x="233833" y="243307"/>
                    </a:cubicBezTo>
                    <a:cubicBezTo>
                      <a:pt x="210285" y="256007"/>
                      <a:pt x="200760" y="261563"/>
                      <a:pt x="175096" y="254419"/>
                    </a:cubicBezTo>
                    <a:cubicBezTo>
                      <a:pt x="149432" y="247275"/>
                      <a:pt x="106304" y="218436"/>
                      <a:pt x="79846" y="200444"/>
                    </a:cubicBezTo>
                    <a:cubicBezTo>
                      <a:pt x="53388" y="182452"/>
                      <a:pt x="28517" y="171340"/>
                      <a:pt x="16346" y="146469"/>
                    </a:cubicBezTo>
                    <a:cubicBezTo>
                      <a:pt x="4175" y="121598"/>
                      <a:pt x="-7996" y="73708"/>
                      <a:pt x="6821" y="51219"/>
                    </a:cubicBezTo>
                    <a:cubicBezTo>
                      <a:pt x="21638" y="28730"/>
                      <a:pt x="67940" y="19999"/>
                      <a:pt x="105246" y="11532"/>
                    </a:cubicBezTo>
                    <a:cubicBezTo>
                      <a:pt x="142552" y="3065"/>
                      <a:pt x="196791" y="948"/>
                      <a:pt x="230658" y="419"/>
                    </a:cubicBezTo>
                    <a:cubicBezTo>
                      <a:pt x="264525" y="-110"/>
                      <a:pt x="281723" y="-1697"/>
                      <a:pt x="308446" y="8357"/>
                    </a:cubicBezTo>
                    <a:cubicBezTo>
                      <a:pt x="335169" y="18411"/>
                      <a:pt x="402373" y="50690"/>
                      <a:pt x="406871" y="702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楕円 29">
                <a:extLst>
                  <a:ext uri="{FF2B5EF4-FFF2-40B4-BE49-F238E27FC236}">
                    <a16:creationId xmlns:a16="http://schemas.microsoft.com/office/drawing/2014/main" id="{D05C4D9A-0187-4B43-BF46-54EE11EB0FAB}"/>
                  </a:ext>
                </a:extLst>
              </p:cNvPr>
              <p:cNvSpPr/>
              <p:nvPr/>
            </p:nvSpPr>
            <p:spPr>
              <a:xfrm>
                <a:off x="6740525" y="4781550"/>
                <a:ext cx="71437" cy="714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865795E9-6641-4923-BD79-27BAEEEE4F24}"/>
                  </a:ext>
                </a:extLst>
              </p:cNvPr>
              <p:cNvSpPr/>
              <p:nvPr/>
            </p:nvSpPr>
            <p:spPr>
              <a:xfrm>
                <a:off x="6784975" y="4506913"/>
                <a:ext cx="502526" cy="271547"/>
              </a:xfrm>
              <a:custGeom>
                <a:avLst/>
                <a:gdLst>
                  <a:gd name="connsiteX0" fmla="*/ 0 w 502526"/>
                  <a:gd name="connsiteY0" fmla="*/ 0 h 271547"/>
                  <a:gd name="connsiteX1" fmla="*/ 223838 w 502526"/>
                  <a:gd name="connsiteY1" fmla="*/ 73025 h 271547"/>
                  <a:gd name="connsiteX2" fmla="*/ 173038 w 502526"/>
                  <a:gd name="connsiteY2" fmla="*/ 52387 h 271547"/>
                  <a:gd name="connsiteX3" fmla="*/ 344488 w 502526"/>
                  <a:gd name="connsiteY3" fmla="*/ 160337 h 271547"/>
                  <a:gd name="connsiteX4" fmla="*/ 331788 w 502526"/>
                  <a:gd name="connsiteY4" fmla="*/ 131762 h 271547"/>
                  <a:gd name="connsiteX5" fmla="*/ 496888 w 502526"/>
                  <a:gd name="connsiteY5" fmla="*/ 268287 h 271547"/>
                  <a:gd name="connsiteX6" fmla="*/ 449263 w 502526"/>
                  <a:gd name="connsiteY6" fmla="*/ 220662 h 271547"/>
                  <a:gd name="connsiteX7" fmla="*/ 304800 w 502526"/>
                  <a:gd name="connsiteY7" fmla="*/ 128587 h 271547"/>
                  <a:gd name="connsiteX8" fmla="*/ 342900 w 502526"/>
                  <a:gd name="connsiteY8" fmla="*/ 139700 h 271547"/>
                  <a:gd name="connsiteX9" fmla="*/ 187325 w 502526"/>
                  <a:gd name="connsiteY9" fmla="*/ 68262 h 271547"/>
                  <a:gd name="connsiteX10" fmla="*/ 0 w 502526"/>
                  <a:gd name="connsiteY10" fmla="*/ 0 h 27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2526" h="271547">
                    <a:moveTo>
                      <a:pt x="0" y="0"/>
                    </a:moveTo>
                    <a:lnTo>
                      <a:pt x="223838" y="73025"/>
                    </a:lnTo>
                    <a:cubicBezTo>
                      <a:pt x="252678" y="81756"/>
                      <a:pt x="152930" y="37835"/>
                      <a:pt x="173038" y="52387"/>
                    </a:cubicBezTo>
                    <a:cubicBezTo>
                      <a:pt x="193146" y="66939"/>
                      <a:pt x="318030" y="147108"/>
                      <a:pt x="344488" y="160337"/>
                    </a:cubicBezTo>
                    <a:cubicBezTo>
                      <a:pt x="370946" y="173566"/>
                      <a:pt x="306388" y="113770"/>
                      <a:pt x="331788" y="131762"/>
                    </a:cubicBezTo>
                    <a:cubicBezTo>
                      <a:pt x="357188" y="149754"/>
                      <a:pt x="477309" y="253470"/>
                      <a:pt x="496888" y="268287"/>
                    </a:cubicBezTo>
                    <a:cubicBezTo>
                      <a:pt x="516467" y="283104"/>
                      <a:pt x="481278" y="243945"/>
                      <a:pt x="449263" y="220662"/>
                    </a:cubicBezTo>
                    <a:cubicBezTo>
                      <a:pt x="417248" y="197379"/>
                      <a:pt x="322527" y="142081"/>
                      <a:pt x="304800" y="128587"/>
                    </a:cubicBezTo>
                    <a:cubicBezTo>
                      <a:pt x="287073" y="115093"/>
                      <a:pt x="362479" y="149754"/>
                      <a:pt x="342900" y="139700"/>
                    </a:cubicBezTo>
                    <a:cubicBezTo>
                      <a:pt x="323321" y="129646"/>
                      <a:pt x="241829" y="92868"/>
                      <a:pt x="187325" y="68262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B8A932CC-3961-467B-8887-521884E4C817}"/>
                  </a:ext>
                </a:extLst>
              </p:cNvPr>
              <p:cNvSpPr/>
              <p:nvPr/>
            </p:nvSpPr>
            <p:spPr>
              <a:xfrm>
                <a:off x="7278972" y="4695394"/>
                <a:ext cx="225143" cy="110443"/>
              </a:xfrm>
              <a:custGeom>
                <a:avLst/>
                <a:gdLst>
                  <a:gd name="connsiteX0" fmla="*/ 225141 w 225143"/>
                  <a:gd name="connsiteY0" fmla="*/ 41706 h 110443"/>
                  <a:gd name="connsiteX1" fmla="*/ 120366 w 225143"/>
                  <a:gd name="connsiteY1" fmla="*/ 106794 h 110443"/>
                  <a:gd name="connsiteX2" fmla="*/ 106078 w 225143"/>
                  <a:gd name="connsiteY2" fmla="*/ 92506 h 110443"/>
                  <a:gd name="connsiteX3" fmla="*/ 45753 w 225143"/>
                  <a:gd name="connsiteY3" fmla="*/ 11544 h 110443"/>
                  <a:gd name="connsiteX4" fmla="*/ 69566 w 225143"/>
                  <a:gd name="connsiteY4" fmla="*/ 60756 h 110443"/>
                  <a:gd name="connsiteX5" fmla="*/ 87028 w 225143"/>
                  <a:gd name="connsiteY5" fmla="*/ 95681 h 110443"/>
                  <a:gd name="connsiteX6" fmla="*/ 1303 w 225143"/>
                  <a:gd name="connsiteY6" fmla="*/ 431 h 110443"/>
                  <a:gd name="connsiteX7" fmla="*/ 34641 w 225143"/>
                  <a:gd name="connsiteY7" fmla="*/ 60756 h 110443"/>
                  <a:gd name="connsiteX8" fmla="*/ 26703 w 225143"/>
                  <a:gd name="connsiteY8" fmla="*/ 68694 h 110443"/>
                  <a:gd name="connsiteX9" fmla="*/ 60041 w 225143"/>
                  <a:gd name="connsiteY9" fmla="*/ 40119 h 110443"/>
                  <a:gd name="connsiteX10" fmla="*/ 123541 w 225143"/>
                  <a:gd name="connsiteY10" fmla="*/ 84569 h 110443"/>
                  <a:gd name="connsiteX11" fmla="*/ 225141 w 225143"/>
                  <a:gd name="connsiteY11" fmla="*/ 41706 h 110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5143" h="110443">
                    <a:moveTo>
                      <a:pt x="225141" y="41706"/>
                    </a:moveTo>
                    <a:cubicBezTo>
                      <a:pt x="224612" y="45410"/>
                      <a:pt x="140210" y="98327"/>
                      <a:pt x="120366" y="106794"/>
                    </a:cubicBezTo>
                    <a:cubicBezTo>
                      <a:pt x="100522" y="115261"/>
                      <a:pt x="118513" y="108381"/>
                      <a:pt x="106078" y="92506"/>
                    </a:cubicBezTo>
                    <a:cubicBezTo>
                      <a:pt x="93643" y="76631"/>
                      <a:pt x="51838" y="16836"/>
                      <a:pt x="45753" y="11544"/>
                    </a:cubicBezTo>
                    <a:cubicBezTo>
                      <a:pt x="39668" y="6252"/>
                      <a:pt x="62687" y="46733"/>
                      <a:pt x="69566" y="60756"/>
                    </a:cubicBezTo>
                    <a:cubicBezTo>
                      <a:pt x="76445" y="74779"/>
                      <a:pt x="98405" y="105735"/>
                      <a:pt x="87028" y="95681"/>
                    </a:cubicBezTo>
                    <a:cubicBezTo>
                      <a:pt x="75651" y="85627"/>
                      <a:pt x="10034" y="6252"/>
                      <a:pt x="1303" y="431"/>
                    </a:cubicBezTo>
                    <a:cubicBezTo>
                      <a:pt x="-7428" y="-5390"/>
                      <a:pt x="30408" y="49379"/>
                      <a:pt x="34641" y="60756"/>
                    </a:cubicBezTo>
                    <a:cubicBezTo>
                      <a:pt x="38874" y="72133"/>
                      <a:pt x="22470" y="72133"/>
                      <a:pt x="26703" y="68694"/>
                    </a:cubicBezTo>
                    <a:cubicBezTo>
                      <a:pt x="30936" y="65255"/>
                      <a:pt x="43901" y="37473"/>
                      <a:pt x="60041" y="40119"/>
                    </a:cubicBezTo>
                    <a:cubicBezTo>
                      <a:pt x="76181" y="42765"/>
                      <a:pt x="97083" y="82717"/>
                      <a:pt x="123541" y="84569"/>
                    </a:cubicBezTo>
                    <a:cubicBezTo>
                      <a:pt x="149999" y="86421"/>
                      <a:pt x="225670" y="38002"/>
                      <a:pt x="225141" y="4170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8F684C1D-A822-44DE-AE8E-1E94799C3C8E}"/>
                  </a:ext>
                </a:extLst>
              </p:cNvPr>
              <p:cNvSpPr/>
              <p:nvPr/>
            </p:nvSpPr>
            <p:spPr>
              <a:xfrm>
                <a:off x="7117979" y="4511278"/>
                <a:ext cx="386540" cy="186889"/>
              </a:xfrm>
              <a:custGeom>
                <a:avLst/>
                <a:gdLst>
                  <a:gd name="connsiteX0" fmla="*/ 376609 w 386540"/>
                  <a:gd name="connsiteY0" fmla="*/ 68660 h 186889"/>
                  <a:gd name="connsiteX1" fmla="*/ 386134 w 386540"/>
                  <a:gd name="connsiteY1" fmla="*/ 184547 h 186889"/>
                  <a:gd name="connsiteX2" fmla="*/ 362321 w 386540"/>
                  <a:gd name="connsiteY2" fmla="*/ 143272 h 186889"/>
                  <a:gd name="connsiteX3" fmla="*/ 340096 w 386540"/>
                  <a:gd name="connsiteY3" fmla="*/ 105172 h 186889"/>
                  <a:gd name="connsiteX4" fmla="*/ 325809 w 386540"/>
                  <a:gd name="connsiteY4" fmla="*/ 140097 h 186889"/>
                  <a:gd name="connsiteX5" fmla="*/ 287709 w 386540"/>
                  <a:gd name="connsiteY5" fmla="*/ 100410 h 186889"/>
                  <a:gd name="connsiteX6" fmla="*/ 236909 w 386540"/>
                  <a:gd name="connsiteY6" fmla="*/ 78185 h 186889"/>
                  <a:gd name="connsiteX7" fmla="*/ 132134 w 386540"/>
                  <a:gd name="connsiteY7" fmla="*/ 54372 h 186889"/>
                  <a:gd name="connsiteX8" fmla="*/ 252784 w 386540"/>
                  <a:gd name="connsiteY8" fmla="*/ 94060 h 186889"/>
                  <a:gd name="connsiteX9" fmla="*/ 106734 w 386540"/>
                  <a:gd name="connsiteY9" fmla="*/ 32147 h 186889"/>
                  <a:gd name="connsiteX10" fmla="*/ 3546 w 386540"/>
                  <a:gd name="connsiteY10" fmla="*/ 397 h 186889"/>
                  <a:gd name="connsiteX11" fmla="*/ 24184 w 386540"/>
                  <a:gd name="connsiteY11" fmla="*/ 52785 h 186889"/>
                  <a:gd name="connsiteX12" fmla="*/ 27359 w 386540"/>
                  <a:gd name="connsiteY12" fmla="*/ 19447 h 186889"/>
                  <a:gd name="connsiteX13" fmla="*/ 216271 w 386540"/>
                  <a:gd name="connsiteY13" fmla="*/ 75010 h 186889"/>
                  <a:gd name="connsiteX14" fmla="*/ 279771 w 386540"/>
                  <a:gd name="connsiteY14" fmla="*/ 109935 h 186889"/>
                  <a:gd name="connsiteX15" fmla="*/ 290884 w 386540"/>
                  <a:gd name="connsiteY15" fmla="*/ 95647 h 186889"/>
                  <a:gd name="connsiteX16" fmla="*/ 367084 w 386540"/>
                  <a:gd name="connsiteY16" fmla="*/ 146447 h 186889"/>
                  <a:gd name="connsiteX17" fmla="*/ 376609 w 386540"/>
                  <a:gd name="connsiteY17" fmla="*/ 68660 h 186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86540" h="186889">
                    <a:moveTo>
                      <a:pt x="376609" y="68660"/>
                    </a:moveTo>
                    <a:cubicBezTo>
                      <a:pt x="379784" y="75010"/>
                      <a:pt x="388515" y="172112"/>
                      <a:pt x="386134" y="184547"/>
                    </a:cubicBezTo>
                    <a:cubicBezTo>
                      <a:pt x="383753" y="196982"/>
                      <a:pt x="369994" y="156501"/>
                      <a:pt x="362321" y="143272"/>
                    </a:cubicBezTo>
                    <a:cubicBezTo>
                      <a:pt x="354648" y="130043"/>
                      <a:pt x="346181" y="105701"/>
                      <a:pt x="340096" y="105172"/>
                    </a:cubicBezTo>
                    <a:cubicBezTo>
                      <a:pt x="334011" y="104643"/>
                      <a:pt x="334540" y="140891"/>
                      <a:pt x="325809" y="140097"/>
                    </a:cubicBezTo>
                    <a:cubicBezTo>
                      <a:pt x="317078" y="139303"/>
                      <a:pt x="302526" y="110729"/>
                      <a:pt x="287709" y="100410"/>
                    </a:cubicBezTo>
                    <a:cubicBezTo>
                      <a:pt x="272892" y="90091"/>
                      <a:pt x="262838" y="85858"/>
                      <a:pt x="236909" y="78185"/>
                    </a:cubicBezTo>
                    <a:cubicBezTo>
                      <a:pt x="210980" y="70512"/>
                      <a:pt x="129488" y="51726"/>
                      <a:pt x="132134" y="54372"/>
                    </a:cubicBezTo>
                    <a:cubicBezTo>
                      <a:pt x="134780" y="57018"/>
                      <a:pt x="257017" y="97764"/>
                      <a:pt x="252784" y="94060"/>
                    </a:cubicBezTo>
                    <a:cubicBezTo>
                      <a:pt x="248551" y="90356"/>
                      <a:pt x="148274" y="47757"/>
                      <a:pt x="106734" y="32147"/>
                    </a:cubicBezTo>
                    <a:cubicBezTo>
                      <a:pt x="65194" y="16537"/>
                      <a:pt x="17304" y="-3043"/>
                      <a:pt x="3546" y="397"/>
                    </a:cubicBezTo>
                    <a:cubicBezTo>
                      <a:pt x="-10212" y="3837"/>
                      <a:pt x="20215" y="49610"/>
                      <a:pt x="24184" y="52785"/>
                    </a:cubicBezTo>
                    <a:cubicBezTo>
                      <a:pt x="28153" y="55960"/>
                      <a:pt x="-4656" y="15743"/>
                      <a:pt x="27359" y="19447"/>
                    </a:cubicBezTo>
                    <a:cubicBezTo>
                      <a:pt x="59373" y="23151"/>
                      <a:pt x="174202" y="59929"/>
                      <a:pt x="216271" y="75010"/>
                    </a:cubicBezTo>
                    <a:cubicBezTo>
                      <a:pt x="258340" y="90091"/>
                      <a:pt x="267335" y="106496"/>
                      <a:pt x="279771" y="109935"/>
                    </a:cubicBezTo>
                    <a:cubicBezTo>
                      <a:pt x="292206" y="113375"/>
                      <a:pt x="276332" y="89562"/>
                      <a:pt x="290884" y="95647"/>
                    </a:cubicBezTo>
                    <a:cubicBezTo>
                      <a:pt x="305436" y="101732"/>
                      <a:pt x="354913" y="146711"/>
                      <a:pt x="367084" y="146447"/>
                    </a:cubicBezTo>
                    <a:cubicBezTo>
                      <a:pt x="379255" y="146183"/>
                      <a:pt x="373434" y="62310"/>
                      <a:pt x="376609" y="686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DC08708D-4179-481D-A19D-694999A64511}"/>
                  </a:ext>
                </a:extLst>
              </p:cNvPr>
              <p:cNvSpPr/>
              <p:nvPr/>
            </p:nvSpPr>
            <p:spPr>
              <a:xfrm>
                <a:off x="6811958" y="4451509"/>
                <a:ext cx="322361" cy="115806"/>
              </a:xfrm>
              <a:custGeom>
                <a:avLst/>
                <a:gdLst>
                  <a:gd name="connsiteX0" fmla="*/ 5 w 322361"/>
                  <a:gd name="connsiteY0" fmla="*/ 18891 h 115806"/>
                  <a:gd name="connsiteX1" fmla="*/ 114305 w 322361"/>
                  <a:gd name="connsiteY1" fmla="*/ 28416 h 115806"/>
                  <a:gd name="connsiteX2" fmla="*/ 157167 w 322361"/>
                  <a:gd name="connsiteY2" fmla="*/ 49054 h 115806"/>
                  <a:gd name="connsiteX3" fmla="*/ 131767 w 322361"/>
                  <a:gd name="connsiteY3" fmla="*/ 1429 h 115806"/>
                  <a:gd name="connsiteX4" fmla="*/ 246067 w 322361"/>
                  <a:gd name="connsiteY4" fmla="*/ 39529 h 115806"/>
                  <a:gd name="connsiteX5" fmla="*/ 277817 w 322361"/>
                  <a:gd name="connsiteY5" fmla="*/ 63341 h 115806"/>
                  <a:gd name="connsiteX6" fmla="*/ 322267 w 322361"/>
                  <a:gd name="connsiteY6" fmla="*/ 115729 h 115806"/>
                  <a:gd name="connsiteX7" fmla="*/ 265117 w 322361"/>
                  <a:gd name="connsiteY7" fmla="*/ 50641 h 115806"/>
                  <a:gd name="connsiteX8" fmla="*/ 198442 w 322361"/>
                  <a:gd name="connsiteY8" fmla="*/ 1429 h 115806"/>
                  <a:gd name="connsiteX9" fmla="*/ 195267 w 322361"/>
                  <a:gd name="connsiteY9" fmla="*/ 14129 h 115806"/>
                  <a:gd name="connsiteX10" fmla="*/ 119067 w 322361"/>
                  <a:gd name="connsiteY10" fmla="*/ 23654 h 115806"/>
                  <a:gd name="connsiteX11" fmla="*/ 5 w 322361"/>
                  <a:gd name="connsiteY11" fmla="*/ 18891 h 115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2361" h="115806">
                    <a:moveTo>
                      <a:pt x="5" y="18891"/>
                    </a:moveTo>
                    <a:cubicBezTo>
                      <a:pt x="-789" y="19685"/>
                      <a:pt x="88111" y="23389"/>
                      <a:pt x="114305" y="28416"/>
                    </a:cubicBezTo>
                    <a:cubicBezTo>
                      <a:pt x="140499" y="33443"/>
                      <a:pt x="154257" y="53552"/>
                      <a:pt x="157167" y="49054"/>
                    </a:cubicBezTo>
                    <a:cubicBezTo>
                      <a:pt x="160077" y="44556"/>
                      <a:pt x="116950" y="3016"/>
                      <a:pt x="131767" y="1429"/>
                    </a:cubicBezTo>
                    <a:cubicBezTo>
                      <a:pt x="146584" y="-158"/>
                      <a:pt x="221725" y="29210"/>
                      <a:pt x="246067" y="39529"/>
                    </a:cubicBezTo>
                    <a:cubicBezTo>
                      <a:pt x="270409" y="49848"/>
                      <a:pt x="265117" y="50641"/>
                      <a:pt x="277817" y="63341"/>
                    </a:cubicBezTo>
                    <a:cubicBezTo>
                      <a:pt x="290517" y="76041"/>
                      <a:pt x="324384" y="117846"/>
                      <a:pt x="322267" y="115729"/>
                    </a:cubicBezTo>
                    <a:cubicBezTo>
                      <a:pt x="320150" y="113612"/>
                      <a:pt x="285754" y="69691"/>
                      <a:pt x="265117" y="50641"/>
                    </a:cubicBezTo>
                    <a:cubicBezTo>
                      <a:pt x="244480" y="31591"/>
                      <a:pt x="210084" y="7514"/>
                      <a:pt x="198442" y="1429"/>
                    </a:cubicBezTo>
                    <a:cubicBezTo>
                      <a:pt x="186800" y="-4656"/>
                      <a:pt x="208496" y="10425"/>
                      <a:pt x="195267" y="14129"/>
                    </a:cubicBezTo>
                    <a:cubicBezTo>
                      <a:pt x="182038" y="17833"/>
                      <a:pt x="150817" y="21802"/>
                      <a:pt x="119067" y="23654"/>
                    </a:cubicBezTo>
                    <a:cubicBezTo>
                      <a:pt x="87317" y="25506"/>
                      <a:pt x="799" y="18097"/>
                      <a:pt x="5" y="188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C809B5A3-E2A1-4499-8363-A12179ED1671}"/>
                  </a:ext>
                </a:extLst>
              </p:cNvPr>
              <p:cNvSpPr/>
              <p:nvPr/>
            </p:nvSpPr>
            <p:spPr>
              <a:xfrm>
                <a:off x="6316187" y="4531157"/>
                <a:ext cx="318511" cy="164136"/>
              </a:xfrm>
              <a:custGeom>
                <a:avLst/>
                <a:gdLst>
                  <a:gd name="connsiteX0" fmla="*/ 316388 w 318511"/>
                  <a:gd name="connsiteY0" fmla="*/ 2743 h 164136"/>
                  <a:gd name="connsiteX1" fmla="*/ 56038 w 318511"/>
                  <a:gd name="connsiteY1" fmla="*/ 132918 h 164136"/>
                  <a:gd name="connsiteX2" fmla="*/ 2063 w 318511"/>
                  <a:gd name="connsiteY2" fmla="*/ 161493 h 164136"/>
                  <a:gd name="connsiteX3" fmla="*/ 97313 w 318511"/>
                  <a:gd name="connsiteY3" fmla="*/ 85293 h 164136"/>
                  <a:gd name="connsiteX4" fmla="*/ 173513 w 318511"/>
                  <a:gd name="connsiteY4" fmla="*/ 47193 h 164136"/>
                  <a:gd name="connsiteX5" fmla="*/ 316388 w 318511"/>
                  <a:gd name="connsiteY5" fmla="*/ 2743 h 16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8511" h="164136">
                    <a:moveTo>
                      <a:pt x="316388" y="2743"/>
                    </a:moveTo>
                    <a:cubicBezTo>
                      <a:pt x="296809" y="17030"/>
                      <a:pt x="108425" y="106460"/>
                      <a:pt x="56038" y="132918"/>
                    </a:cubicBezTo>
                    <a:cubicBezTo>
                      <a:pt x="3650" y="159376"/>
                      <a:pt x="-4816" y="169431"/>
                      <a:pt x="2063" y="161493"/>
                    </a:cubicBezTo>
                    <a:cubicBezTo>
                      <a:pt x="8942" y="153555"/>
                      <a:pt x="68738" y="104343"/>
                      <a:pt x="97313" y="85293"/>
                    </a:cubicBezTo>
                    <a:cubicBezTo>
                      <a:pt x="125888" y="66243"/>
                      <a:pt x="132238" y="60422"/>
                      <a:pt x="173513" y="47193"/>
                    </a:cubicBezTo>
                    <a:cubicBezTo>
                      <a:pt x="214788" y="33964"/>
                      <a:pt x="335967" y="-11544"/>
                      <a:pt x="316388" y="27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2257D6B0-82CA-493F-8CA5-DEC44EEDBD71}"/>
                  </a:ext>
                </a:extLst>
              </p:cNvPr>
              <p:cNvSpPr/>
              <p:nvPr/>
            </p:nvSpPr>
            <p:spPr>
              <a:xfrm>
                <a:off x="5863205" y="4692548"/>
                <a:ext cx="397913" cy="679630"/>
              </a:xfrm>
              <a:custGeom>
                <a:avLst/>
                <a:gdLst>
                  <a:gd name="connsiteX0" fmla="*/ 397895 w 397913"/>
                  <a:gd name="connsiteY0" fmla="*/ 102 h 679630"/>
                  <a:gd name="connsiteX1" fmla="*/ 159770 w 397913"/>
                  <a:gd name="connsiteY1" fmla="*/ 384277 h 679630"/>
                  <a:gd name="connsiteX2" fmla="*/ 223270 w 397913"/>
                  <a:gd name="connsiteY2" fmla="*/ 276327 h 679630"/>
                  <a:gd name="connsiteX3" fmla="*/ 61345 w 397913"/>
                  <a:gd name="connsiteY3" fmla="*/ 549377 h 679630"/>
                  <a:gd name="connsiteX4" fmla="*/ 70870 w 397913"/>
                  <a:gd name="connsiteY4" fmla="*/ 517627 h 679630"/>
                  <a:gd name="connsiteX5" fmla="*/ 13720 w 397913"/>
                  <a:gd name="connsiteY5" fmla="*/ 590652 h 679630"/>
                  <a:gd name="connsiteX6" fmla="*/ 1020 w 397913"/>
                  <a:gd name="connsiteY6" fmla="*/ 679552 h 679630"/>
                  <a:gd name="connsiteX7" fmla="*/ 32770 w 397913"/>
                  <a:gd name="connsiteY7" fmla="*/ 574777 h 679630"/>
                  <a:gd name="connsiteX8" fmla="*/ 134370 w 397913"/>
                  <a:gd name="connsiteY8" fmla="*/ 384277 h 679630"/>
                  <a:gd name="connsiteX9" fmla="*/ 172470 w 397913"/>
                  <a:gd name="connsiteY9" fmla="*/ 346177 h 679630"/>
                  <a:gd name="connsiteX10" fmla="*/ 397895 w 397913"/>
                  <a:gd name="connsiteY10" fmla="*/ 102 h 679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7913" h="679630">
                    <a:moveTo>
                      <a:pt x="397895" y="102"/>
                    </a:moveTo>
                    <a:cubicBezTo>
                      <a:pt x="395778" y="6452"/>
                      <a:pt x="188874" y="338239"/>
                      <a:pt x="159770" y="384277"/>
                    </a:cubicBezTo>
                    <a:cubicBezTo>
                      <a:pt x="130666" y="430315"/>
                      <a:pt x="239674" y="248810"/>
                      <a:pt x="223270" y="276327"/>
                    </a:cubicBezTo>
                    <a:cubicBezTo>
                      <a:pt x="206866" y="303844"/>
                      <a:pt x="86745" y="509160"/>
                      <a:pt x="61345" y="549377"/>
                    </a:cubicBezTo>
                    <a:cubicBezTo>
                      <a:pt x="35945" y="589594"/>
                      <a:pt x="78808" y="510748"/>
                      <a:pt x="70870" y="517627"/>
                    </a:cubicBezTo>
                    <a:cubicBezTo>
                      <a:pt x="62932" y="524506"/>
                      <a:pt x="25362" y="563665"/>
                      <a:pt x="13720" y="590652"/>
                    </a:cubicBezTo>
                    <a:cubicBezTo>
                      <a:pt x="2078" y="617639"/>
                      <a:pt x="-2155" y="682198"/>
                      <a:pt x="1020" y="679552"/>
                    </a:cubicBezTo>
                    <a:cubicBezTo>
                      <a:pt x="4195" y="676906"/>
                      <a:pt x="10545" y="623989"/>
                      <a:pt x="32770" y="574777"/>
                    </a:cubicBezTo>
                    <a:cubicBezTo>
                      <a:pt x="54995" y="525565"/>
                      <a:pt x="111087" y="422377"/>
                      <a:pt x="134370" y="384277"/>
                    </a:cubicBezTo>
                    <a:cubicBezTo>
                      <a:pt x="157653" y="346177"/>
                      <a:pt x="128549" y="408619"/>
                      <a:pt x="172470" y="346177"/>
                    </a:cubicBezTo>
                    <a:cubicBezTo>
                      <a:pt x="216391" y="283735"/>
                      <a:pt x="400012" y="-6248"/>
                      <a:pt x="397895" y="1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C4CC2360-C667-418F-9081-A1518D8DF2CF}"/>
                  </a:ext>
                </a:extLst>
              </p:cNvPr>
              <p:cNvSpPr/>
              <p:nvPr/>
            </p:nvSpPr>
            <p:spPr>
              <a:xfrm>
                <a:off x="5482020" y="5098758"/>
                <a:ext cx="103769" cy="384958"/>
              </a:xfrm>
              <a:custGeom>
                <a:avLst/>
                <a:gdLst>
                  <a:gd name="connsiteX0" fmla="*/ 102805 w 103769"/>
                  <a:gd name="connsiteY0" fmla="*/ 292 h 384958"/>
                  <a:gd name="connsiteX1" fmla="*/ 10730 w 103769"/>
                  <a:gd name="connsiteY1" fmla="*/ 203492 h 384958"/>
                  <a:gd name="connsiteX2" fmla="*/ 10730 w 103769"/>
                  <a:gd name="connsiteY2" fmla="*/ 149517 h 384958"/>
                  <a:gd name="connsiteX3" fmla="*/ 90105 w 103769"/>
                  <a:gd name="connsiteY3" fmla="*/ 384467 h 384958"/>
                  <a:gd name="connsiteX4" fmla="*/ 58355 w 103769"/>
                  <a:gd name="connsiteY4" fmla="*/ 209842 h 384958"/>
                  <a:gd name="connsiteX5" fmla="*/ 58355 w 103769"/>
                  <a:gd name="connsiteY5" fmla="*/ 159042 h 384958"/>
                  <a:gd name="connsiteX6" fmla="*/ 102805 w 103769"/>
                  <a:gd name="connsiteY6" fmla="*/ 292 h 38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769" h="384958">
                    <a:moveTo>
                      <a:pt x="102805" y="292"/>
                    </a:moveTo>
                    <a:cubicBezTo>
                      <a:pt x="94867" y="7700"/>
                      <a:pt x="26076" y="178621"/>
                      <a:pt x="10730" y="203492"/>
                    </a:cubicBezTo>
                    <a:cubicBezTo>
                      <a:pt x="-4616" y="228363"/>
                      <a:pt x="-2499" y="119355"/>
                      <a:pt x="10730" y="149517"/>
                    </a:cubicBezTo>
                    <a:cubicBezTo>
                      <a:pt x="23959" y="179679"/>
                      <a:pt x="82168" y="374413"/>
                      <a:pt x="90105" y="384467"/>
                    </a:cubicBezTo>
                    <a:cubicBezTo>
                      <a:pt x="98042" y="394521"/>
                      <a:pt x="63647" y="247413"/>
                      <a:pt x="58355" y="209842"/>
                    </a:cubicBezTo>
                    <a:cubicBezTo>
                      <a:pt x="53063" y="172271"/>
                      <a:pt x="49359" y="189734"/>
                      <a:pt x="58355" y="159042"/>
                    </a:cubicBezTo>
                    <a:cubicBezTo>
                      <a:pt x="67351" y="128350"/>
                      <a:pt x="110743" y="-7116"/>
                      <a:pt x="102805" y="2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A7A8EA49-5E85-4F10-BF52-7D3B52A62E2A}"/>
                  </a:ext>
                </a:extLst>
              </p:cNvPr>
              <p:cNvSpPr/>
              <p:nvPr/>
            </p:nvSpPr>
            <p:spPr>
              <a:xfrm>
                <a:off x="5606866" y="5422892"/>
                <a:ext cx="251500" cy="150780"/>
              </a:xfrm>
              <a:custGeom>
                <a:avLst/>
                <a:gdLst>
                  <a:gd name="connsiteX0" fmla="*/ 251009 w 251500"/>
                  <a:gd name="connsiteY0" fmla="*/ 8 h 150780"/>
                  <a:gd name="connsiteX1" fmla="*/ 222434 w 251500"/>
                  <a:gd name="connsiteY1" fmla="*/ 123833 h 150780"/>
                  <a:gd name="connsiteX2" fmla="*/ 165284 w 251500"/>
                  <a:gd name="connsiteY2" fmla="*/ 149233 h 150780"/>
                  <a:gd name="connsiteX3" fmla="*/ 184 w 251500"/>
                  <a:gd name="connsiteY3" fmla="*/ 146058 h 150780"/>
                  <a:gd name="connsiteX4" fmla="*/ 200209 w 251500"/>
                  <a:gd name="connsiteY4" fmla="*/ 130183 h 150780"/>
                  <a:gd name="connsiteX5" fmla="*/ 251009 w 251500"/>
                  <a:gd name="connsiteY5" fmla="*/ 8 h 15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1500" h="150780">
                    <a:moveTo>
                      <a:pt x="251009" y="8"/>
                    </a:moveTo>
                    <a:cubicBezTo>
                      <a:pt x="254713" y="-1050"/>
                      <a:pt x="236721" y="98962"/>
                      <a:pt x="222434" y="123833"/>
                    </a:cubicBezTo>
                    <a:cubicBezTo>
                      <a:pt x="208146" y="148704"/>
                      <a:pt x="202326" y="145529"/>
                      <a:pt x="165284" y="149233"/>
                    </a:cubicBezTo>
                    <a:cubicBezTo>
                      <a:pt x="128242" y="152937"/>
                      <a:pt x="-5637" y="149233"/>
                      <a:pt x="184" y="146058"/>
                    </a:cubicBezTo>
                    <a:cubicBezTo>
                      <a:pt x="6005" y="142883"/>
                      <a:pt x="162109" y="152408"/>
                      <a:pt x="200209" y="130183"/>
                    </a:cubicBezTo>
                    <a:cubicBezTo>
                      <a:pt x="238309" y="107958"/>
                      <a:pt x="247305" y="1066"/>
                      <a:pt x="251009" y="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48B1E74E-AE7F-4706-A800-3E01319B0A08}"/>
                  </a:ext>
                </a:extLst>
              </p:cNvPr>
              <p:cNvSpPr/>
              <p:nvPr/>
            </p:nvSpPr>
            <p:spPr>
              <a:xfrm>
                <a:off x="5806499" y="5301876"/>
                <a:ext cx="187903" cy="352039"/>
              </a:xfrm>
              <a:custGeom>
                <a:avLst/>
                <a:gdLst>
                  <a:gd name="connsiteX0" fmla="*/ 187901 w 187903"/>
                  <a:gd name="connsiteY0" fmla="*/ 374 h 352039"/>
                  <a:gd name="connsiteX1" fmla="*/ 89476 w 187903"/>
                  <a:gd name="connsiteY1" fmla="*/ 222624 h 352039"/>
                  <a:gd name="connsiteX2" fmla="*/ 48201 w 187903"/>
                  <a:gd name="connsiteY2" fmla="*/ 327399 h 352039"/>
                  <a:gd name="connsiteX3" fmla="*/ 576 w 187903"/>
                  <a:gd name="connsiteY3" fmla="*/ 349624 h 352039"/>
                  <a:gd name="connsiteX4" fmla="*/ 25976 w 187903"/>
                  <a:gd name="connsiteY4" fmla="*/ 286124 h 352039"/>
                  <a:gd name="connsiteX5" fmla="*/ 86301 w 187903"/>
                  <a:gd name="connsiteY5" fmla="*/ 171824 h 352039"/>
                  <a:gd name="connsiteX6" fmla="*/ 187901 w 187903"/>
                  <a:gd name="connsiteY6" fmla="*/ 374 h 35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903" h="352039">
                    <a:moveTo>
                      <a:pt x="187901" y="374"/>
                    </a:moveTo>
                    <a:cubicBezTo>
                      <a:pt x="188430" y="8841"/>
                      <a:pt x="112759" y="168120"/>
                      <a:pt x="89476" y="222624"/>
                    </a:cubicBezTo>
                    <a:cubicBezTo>
                      <a:pt x="66193" y="277128"/>
                      <a:pt x="63018" y="306232"/>
                      <a:pt x="48201" y="327399"/>
                    </a:cubicBezTo>
                    <a:cubicBezTo>
                      <a:pt x="33384" y="348566"/>
                      <a:pt x="4280" y="356503"/>
                      <a:pt x="576" y="349624"/>
                    </a:cubicBezTo>
                    <a:cubicBezTo>
                      <a:pt x="-3128" y="342745"/>
                      <a:pt x="11688" y="315757"/>
                      <a:pt x="25976" y="286124"/>
                    </a:cubicBezTo>
                    <a:cubicBezTo>
                      <a:pt x="40264" y="256491"/>
                      <a:pt x="60901" y="214157"/>
                      <a:pt x="86301" y="171824"/>
                    </a:cubicBezTo>
                    <a:cubicBezTo>
                      <a:pt x="111701" y="129491"/>
                      <a:pt x="187372" y="-8093"/>
                      <a:pt x="187901" y="37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9DD5F47B-E81A-4674-8DE0-6A89331B6709}"/>
                  </a:ext>
                </a:extLst>
              </p:cNvPr>
              <p:cNvSpPr/>
              <p:nvPr/>
            </p:nvSpPr>
            <p:spPr>
              <a:xfrm>
                <a:off x="5162541" y="4932775"/>
                <a:ext cx="340397" cy="277581"/>
              </a:xfrm>
              <a:custGeom>
                <a:avLst/>
                <a:gdLst>
                  <a:gd name="connsiteX0" fmla="*/ 336559 w 340397"/>
                  <a:gd name="connsiteY0" fmla="*/ 1175 h 277581"/>
                  <a:gd name="connsiteX1" fmla="*/ 60334 w 340397"/>
                  <a:gd name="connsiteY1" fmla="*/ 175800 h 277581"/>
                  <a:gd name="connsiteX2" fmla="*/ 9 w 340397"/>
                  <a:gd name="connsiteY2" fmla="*/ 277400 h 277581"/>
                  <a:gd name="connsiteX3" fmla="*/ 57159 w 340397"/>
                  <a:gd name="connsiteY3" fmla="*/ 198025 h 277581"/>
                  <a:gd name="connsiteX4" fmla="*/ 212734 w 340397"/>
                  <a:gd name="connsiteY4" fmla="*/ 102775 h 277581"/>
                  <a:gd name="connsiteX5" fmla="*/ 336559 w 340397"/>
                  <a:gd name="connsiteY5" fmla="*/ 1175 h 277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0397" h="277581">
                    <a:moveTo>
                      <a:pt x="336559" y="1175"/>
                    </a:moveTo>
                    <a:cubicBezTo>
                      <a:pt x="311159" y="13346"/>
                      <a:pt x="116426" y="129762"/>
                      <a:pt x="60334" y="175800"/>
                    </a:cubicBezTo>
                    <a:cubicBezTo>
                      <a:pt x="4242" y="221838"/>
                      <a:pt x="538" y="273696"/>
                      <a:pt x="9" y="277400"/>
                    </a:cubicBezTo>
                    <a:cubicBezTo>
                      <a:pt x="-520" y="281104"/>
                      <a:pt x="21705" y="227129"/>
                      <a:pt x="57159" y="198025"/>
                    </a:cubicBezTo>
                    <a:cubicBezTo>
                      <a:pt x="92613" y="168921"/>
                      <a:pt x="170930" y="130821"/>
                      <a:pt x="212734" y="102775"/>
                    </a:cubicBezTo>
                    <a:cubicBezTo>
                      <a:pt x="254538" y="74729"/>
                      <a:pt x="361959" y="-10996"/>
                      <a:pt x="336559" y="11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4666B2E7-9DD4-4A02-8007-DC294349D9D9}"/>
                  </a:ext>
                </a:extLst>
              </p:cNvPr>
              <p:cNvSpPr/>
              <p:nvPr/>
            </p:nvSpPr>
            <p:spPr>
              <a:xfrm>
                <a:off x="5247021" y="5266543"/>
                <a:ext cx="322110" cy="292960"/>
              </a:xfrm>
              <a:custGeom>
                <a:avLst/>
                <a:gdLst>
                  <a:gd name="connsiteX0" fmla="*/ 1254 w 322110"/>
                  <a:gd name="connsiteY0" fmla="*/ 782 h 292960"/>
                  <a:gd name="connsiteX1" fmla="*/ 185404 w 322110"/>
                  <a:gd name="connsiteY1" fmla="*/ 64282 h 292960"/>
                  <a:gd name="connsiteX2" fmla="*/ 242554 w 322110"/>
                  <a:gd name="connsiteY2" fmla="*/ 229382 h 292960"/>
                  <a:gd name="connsiteX3" fmla="*/ 321929 w 322110"/>
                  <a:gd name="connsiteY3" fmla="*/ 292882 h 292960"/>
                  <a:gd name="connsiteX4" fmla="*/ 261604 w 322110"/>
                  <a:gd name="connsiteY4" fmla="*/ 238907 h 292960"/>
                  <a:gd name="connsiteX5" fmla="*/ 175879 w 322110"/>
                  <a:gd name="connsiteY5" fmla="*/ 96032 h 292960"/>
                  <a:gd name="connsiteX6" fmla="*/ 106029 w 322110"/>
                  <a:gd name="connsiteY6" fmla="*/ 32532 h 292960"/>
                  <a:gd name="connsiteX7" fmla="*/ 1254 w 322110"/>
                  <a:gd name="connsiteY7" fmla="*/ 782 h 29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2110" h="292960">
                    <a:moveTo>
                      <a:pt x="1254" y="782"/>
                    </a:moveTo>
                    <a:cubicBezTo>
                      <a:pt x="14483" y="6074"/>
                      <a:pt x="145187" y="26182"/>
                      <a:pt x="185404" y="64282"/>
                    </a:cubicBezTo>
                    <a:cubicBezTo>
                      <a:pt x="225621" y="102382"/>
                      <a:pt x="219800" y="191282"/>
                      <a:pt x="242554" y="229382"/>
                    </a:cubicBezTo>
                    <a:cubicBezTo>
                      <a:pt x="265308" y="267482"/>
                      <a:pt x="318754" y="291295"/>
                      <a:pt x="321929" y="292882"/>
                    </a:cubicBezTo>
                    <a:cubicBezTo>
                      <a:pt x="325104" y="294469"/>
                      <a:pt x="285946" y="271715"/>
                      <a:pt x="261604" y="238907"/>
                    </a:cubicBezTo>
                    <a:cubicBezTo>
                      <a:pt x="237262" y="206099"/>
                      <a:pt x="201808" y="130428"/>
                      <a:pt x="175879" y="96032"/>
                    </a:cubicBezTo>
                    <a:cubicBezTo>
                      <a:pt x="149950" y="61636"/>
                      <a:pt x="128783" y="46820"/>
                      <a:pt x="106029" y="32532"/>
                    </a:cubicBezTo>
                    <a:cubicBezTo>
                      <a:pt x="83275" y="18245"/>
                      <a:pt x="-11975" y="-4510"/>
                      <a:pt x="1254" y="7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97F9454E-6C29-4225-9D65-A82AE912DADC}"/>
                  </a:ext>
                </a:extLst>
              </p:cNvPr>
              <p:cNvSpPr/>
              <p:nvPr/>
            </p:nvSpPr>
            <p:spPr>
              <a:xfrm>
                <a:off x="5644421" y="4587483"/>
                <a:ext cx="450923" cy="431185"/>
              </a:xfrm>
              <a:custGeom>
                <a:avLst/>
                <a:gdLst>
                  <a:gd name="connsiteX0" fmla="*/ 9196 w 450923"/>
                  <a:gd name="connsiteY0" fmla="*/ 424784 h 431185"/>
                  <a:gd name="connsiteX1" fmla="*/ 98096 w 450923"/>
                  <a:gd name="connsiteY1" fmla="*/ 325300 h 431185"/>
                  <a:gd name="connsiteX2" fmla="*/ 440996 w 450923"/>
                  <a:gd name="connsiteY2" fmla="*/ 7800 h 431185"/>
                  <a:gd name="connsiteX3" fmla="*/ 362679 w 450923"/>
                  <a:gd name="connsiteY3" fmla="*/ 94584 h 431185"/>
                  <a:gd name="connsiteX4" fmla="*/ 407129 w 450923"/>
                  <a:gd name="connsiteY4" fmla="*/ 64950 h 431185"/>
                  <a:gd name="connsiteX5" fmla="*/ 284362 w 450923"/>
                  <a:gd name="connsiteY5" fmla="*/ 194067 h 431185"/>
                  <a:gd name="connsiteX6" fmla="*/ 278012 w 450923"/>
                  <a:gd name="connsiteY6" fmla="*/ 170784 h 431185"/>
                  <a:gd name="connsiteX7" fmla="*/ 9196 w 450923"/>
                  <a:gd name="connsiteY7" fmla="*/ 424784 h 431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0923" h="431185">
                    <a:moveTo>
                      <a:pt x="9196" y="424784"/>
                    </a:moveTo>
                    <a:cubicBezTo>
                      <a:pt x="-20790" y="450537"/>
                      <a:pt x="26129" y="394797"/>
                      <a:pt x="98096" y="325300"/>
                    </a:cubicBezTo>
                    <a:cubicBezTo>
                      <a:pt x="170063" y="255803"/>
                      <a:pt x="396899" y="46253"/>
                      <a:pt x="440996" y="7800"/>
                    </a:cubicBezTo>
                    <a:cubicBezTo>
                      <a:pt x="485093" y="-30653"/>
                      <a:pt x="368324" y="85059"/>
                      <a:pt x="362679" y="94584"/>
                    </a:cubicBezTo>
                    <a:cubicBezTo>
                      <a:pt x="357035" y="104109"/>
                      <a:pt x="420182" y="48370"/>
                      <a:pt x="407129" y="64950"/>
                    </a:cubicBezTo>
                    <a:cubicBezTo>
                      <a:pt x="394076" y="81530"/>
                      <a:pt x="305882" y="176428"/>
                      <a:pt x="284362" y="194067"/>
                    </a:cubicBezTo>
                    <a:cubicBezTo>
                      <a:pt x="262842" y="211706"/>
                      <a:pt x="319640" y="132684"/>
                      <a:pt x="278012" y="170784"/>
                    </a:cubicBezTo>
                    <a:cubicBezTo>
                      <a:pt x="236384" y="208884"/>
                      <a:pt x="39182" y="399031"/>
                      <a:pt x="9196" y="4247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0EADB051-110E-4863-9BD1-0097BF3FA0BE}"/>
                  </a:ext>
                </a:extLst>
              </p:cNvPr>
              <p:cNvSpPr/>
              <p:nvPr/>
            </p:nvSpPr>
            <p:spPr>
              <a:xfrm>
                <a:off x="5337950" y="5157951"/>
                <a:ext cx="152683" cy="97798"/>
              </a:xfrm>
              <a:custGeom>
                <a:avLst/>
                <a:gdLst>
                  <a:gd name="connsiteX0" fmla="*/ 283 w 152683"/>
                  <a:gd name="connsiteY0" fmla="*/ 366 h 97798"/>
                  <a:gd name="connsiteX1" fmla="*/ 99767 w 152683"/>
                  <a:gd name="connsiteY1" fmla="*/ 21532 h 97798"/>
                  <a:gd name="connsiteX2" fmla="*/ 150567 w 152683"/>
                  <a:gd name="connsiteY2" fmla="*/ 97732 h 97798"/>
                  <a:gd name="connsiteX3" fmla="*/ 133633 w 152683"/>
                  <a:gd name="connsiteY3" fmla="*/ 34232 h 97798"/>
                  <a:gd name="connsiteX4" fmla="*/ 283 w 152683"/>
                  <a:gd name="connsiteY4" fmla="*/ 366 h 97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683" h="97798">
                    <a:moveTo>
                      <a:pt x="283" y="366"/>
                    </a:moveTo>
                    <a:cubicBezTo>
                      <a:pt x="-5361" y="-1751"/>
                      <a:pt x="74720" y="5304"/>
                      <a:pt x="99767" y="21532"/>
                    </a:cubicBezTo>
                    <a:cubicBezTo>
                      <a:pt x="124814" y="37760"/>
                      <a:pt x="144923" y="95615"/>
                      <a:pt x="150567" y="97732"/>
                    </a:cubicBezTo>
                    <a:cubicBezTo>
                      <a:pt x="156211" y="99849"/>
                      <a:pt x="150566" y="50460"/>
                      <a:pt x="133633" y="34232"/>
                    </a:cubicBezTo>
                    <a:cubicBezTo>
                      <a:pt x="116700" y="18004"/>
                      <a:pt x="5927" y="2483"/>
                      <a:pt x="283" y="3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B07576CA-B97C-4C45-9EB6-A2425E915E80}"/>
                  </a:ext>
                </a:extLst>
              </p:cNvPr>
              <p:cNvSpPr/>
              <p:nvPr/>
            </p:nvSpPr>
            <p:spPr>
              <a:xfrm>
                <a:off x="5291004" y="5653617"/>
                <a:ext cx="176492" cy="216429"/>
              </a:xfrm>
              <a:custGeom>
                <a:avLst/>
                <a:gdLst>
                  <a:gd name="connsiteX0" fmla="*/ 176346 w 176492"/>
                  <a:gd name="connsiteY0" fmla="*/ 0 h 216429"/>
                  <a:gd name="connsiteX1" fmla="*/ 76863 w 176492"/>
                  <a:gd name="connsiteY1" fmla="*/ 156633 h 216429"/>
                  <a:gd name="connsiteX2" fmla="*/ 663 w 176492"/>
                  <a:gd name="connsiteY2" fmla="*/ 215900 h 216429"/>
                  <a:gd name="connsiteX3" fmla="*/ 42996 w 176492"/>
                  <a:gd name="connsiteY3" fmla="*/ 184150 h 216429"/>
                  <a:gd name="connsiteX4" fmla="*/ 98029 w 176492"/>
                  <a:gd name="connsiteY4" fmla="*/ 156633 h 216429"/>
                  <a:gd name="connsiteX5" fmla="*/ 176346 w 176492"/>
                  <a:gd name="connsiteY5" fmla="*/ 0 h 216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492" h="216429">
                    <a:moveTo>
                      <a:pt x="176346" y="0"/>
                    </a:moveTo>
                    <a:cubicBezTo>
                      <a:pt x="172818" y="0"/>
                      <a:pt x="106143" y="120650"/>
                      <a:pt x="76863" y="156633"/>
                    </a:cubicBezTo>
                    <a:cubicBezTo>
                      <a:pt x="47582" y="192616"/>
                      <a:pt x="6307" y="211314"/>
                      <a:pt x="663" y="215900"/>
                    </a:cubicBezTo>
                    <a:cubicBezTo>
                      <a:pt x="-4982" y="220486"/>
                      <a:pt x="26768" y="194028"/>
                      <a:pt x="42996" y="184150"/>
                    </a:cubicBezTo>
                    <a:cubicBezTo>
                      <a:pt x="59224" y="174272"/>
                      <a:pt x="77215" y="182386"/>
                      <a:pt x="98029" y="156633"/>
                    </a:cubicBezTo>
                    <a:cubicBezTo>
                      <a:pt x="118843" y="130880"/>
                      <a:pt x="179874" y="0"/>
                      <a:pt x="176346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4E32419C-20F8-48AE-8B35-772A3AA57FD9}"/>
                  </a:ext>
                </a:extLst>
              </p:cNvPr>
              <p:cNvSpPr/>
              <p:nvPr/>
            </p:nvSpPr>
            <p:spPr>
              <a:xfrm>
                <a:off x="5225111" y="5579108"/>
                <a:ext cx="130385" cy="246118"/>
              </a:xfrm>
              <a:custGeom>
                <a:avLst/>
                <a:gdLst>
                  <a:gd name="connsiteX0" fmla="*/ 130056 w 130385"/>
                  <a:gd name="connsiteY0" fmla="*/ 425 h 246118"/>
                  <a:gd name="connsiteX1" fmla="*/ 39039 w 130385"/>
                  <a:gd name="connsiteY1" fmla="*/ 142242 h 246118"/>
                  <a:gd name="connsiteX2" fmla="*/ 13639 w 130385"/>
                  <a:gd name="connsiteY2" fmla="*/ 180342 h 246118"/>
                  <a:gd name="connsiteX3" fmla="*/ 26339 w 130385"/>
                  <a:gd name="connsiteY3" fmla="*/ 245959 h 246118"/>
                  <a:gd name="connsiteX4" fmla="*/ 3056 w 130385"/>
                  <a:gd name="connsiteY4" fmla="*/ 193042 h 246118"/>
                  <a:gd name="connsiteX5" fmla="*/ 130056 w 130385"/>
                  <a:gd name="connsiteY5" fmla="*/ 425 h 246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385" h="246118">
                    <a:moveTo>
                      <a:pt x="130056" y="425"/>
                    </a:moveTo>
                    <a:cubicBezTo>
                      <a:pt x="136053" y="-8042"/>
                      <a:pt x="58442" y="112256"/>
                      <a:pt x="39039" y="142242"/>
                    </a:cubicBezTo>
                    <a:cubicBezTo>
                      <a:pt x="19636" y="172228"/>
                      <a:pt x="15756" y="163056"/>
                      <a:pt x="13639" y="180342"/>
                    </a:cubicBezTo>
                    <a:cubicBezTo>
                      <a:pt x="11522" y="197628"/>
                      <a:pt x="28103" y="243842"/>
                      <a:pt x="26339" y="245959"/>
                    </a:cubicBezTo>
                    <a:cubicBezTo>
                      <a:pt x="24575" y="248076"/>
                      <a:pt x="-10350" y="229025"/>
                      <a:pt x="3056" y="193042"/>
                    </a:cubicBezTo>
                    <a:cubicBezTo>
                      <a:pt x="16462" y="157059"/>
                      <a:pt x="124059" y="8892"/>
                      <a:pt x="130056" y="4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BC8E5D9F-29BB-4768-A817-13BA4E2AC1EC}"/>
                  </a:ext>
                </a:extLst>
              </p:cNvPr>
              <p:cNvSpPr/>
              <p:nvPr/>
            </p:nvSpPr>
            <p:spPr>
              <a:xfrm>
                <a:off x="4459292" y="5446679"/>
                <a:ext cx="747715" cy="452613"/>
              </a:xfrm>
              <a:custGeom>
                <a:avLst/>
                <a:gdLst>
                  <a:gd name="connsiteX0" fmla="*/ 525 w 747715"/>
                  <a:gd name="connsiteY0" fmla="*/ 10088 h 452613"/>
                  <a:gd name="connsiteX1" fmla="*/ 72491 w 747715"/>
                  <a:gd name="connsiteY1" fmla="*/ 12204 h 452613"/>
                  <a:gd name="connsiteX2" fmla="*/ 220658 w 747715"/>
                  <a:gd name="connsiteY2" fmla="*/ 156138 h 452613"/>
                  <a:gd name="connsiteX3" fmla="*/ 243941 w 747715"/>
                  <a:gd name="connsiteY3" fmla="*/ 156138 h 452613"/>
                  <a:gd name="connsiteX4" fmla="*/ 375175 w 747715"/>
                  <a:gd name="connsiteY4" fmla="*/ 247154 h 452613"/>
                  <a:gd name="connsiteX5" fmla="*/ 468308 w 747715"/>
                  <a:gd name="connsiteY5" fmla="*/ 259854 h 452613"/>
                  <a:gd name="connsiteX6" fmla="*/ 455608 w 747715"/>
                  <a:gd name="connsiteY6" fmla="*/ 270438 h 452613"/>
                  <a:gd name="connsiteX7" fmla="*/ 521225 w 747715"/>
                  <a:gd name="connsiteY7" fmla="*/ 304304 h 452613"/>
                  <a:gd name="connsiteX8" fmla="*/ 635525 w 747715"/>
                  <a:gd name="connsiteY8" fmla="*/ 346638 h 452613"/>
                  <a:gd name="connsiteX9" fmla="*/ 677858 w 747715"/>
                  <a:gd name="connsiteY9" fmla="*/ 372038 h 452613"/>
                  <a:gd name="connsiteX10" fmla="*/ 747708 w 747715"/>
                  <a:gd name="connsiteY10" fmla="*/ 452471 h 452613"/>
                  <a:gd name="connsiteX11" fmla="*/ 673625 w 747715"/>
                  <a:gd name="connsiteY11" fmla="*/ 388971 h 452613"/>
                  <a:gd name="connsiteX12" fmla="*/ 500058 w 747715"/>
                  <a:gd name="connsiteY12" fmla="*/ 293721 h 452613"/>
                  <a:gd name="connsiteX13" fmla="*/ 383641 w 747715"/>
                  <a:gd name="connsiteY13" fmla="*/ 225988 h 452613"/>
                  <a:gd name="connsiteX14" fmla="*/ 201608 w 747715"/>
                  <a:gd name="connsiteY14" fmla="*/ 118038 h 452613"/>
                  <a:gd name="connsiteX15" fmla="*/ 106358 w 747715"/>
                  <a:gd name="connsiteY15" fmla="*/ 31254 h 452613"/>
                  <a:gd name="connsiteX16" fmla="*/ 525 w 747715"/>
                  <a:gd name="connsiteY16" fmla="*/ 10088 h 45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47715" h="452613">
                    <a:moveTo>
                      <a:pt x="525" y="10088"/>
                    </a:moveTo>
                    <a:cubicBezTo>
                      <a:pt x="-5120" y="6913"/>
                      <a:pt x="35802" y="-12138"/>
                      <a:pt x="72491" y="12204"/>
                    </a:cubicBezTo>
                    <a:cubicBezTo>
                      <a:pt x="109180" y="36546"/>
                      <a:pt x="192083" y="132149"/>
                      <a:pt x="220658" y="156138"/>
                    </a:cubicBezTo>
                    <a:cubicBezTo>
                      <a:pt x="249233" y="180127"/>
                      <a:pt x="218188" y="140969"/>
                      <a:pt x="243941" y="156138"/>
                    </a:cubicBezTo>
                    <a:cubicBezTo>
                      <a:pt x="269694" y="171307"/>
                      <a:pt x="337781" y="229868"/>
                      <a:pt x="375175" y="247154"/>
                    </a:cubicBezTo>
                    <a:cubicBezTo>
                      <a:pt x="412570" y="264440"/>
                      <a:pt x="454903" y="255973"/>
                      <a:pt x="468308" y="259854"/>
                    </a:cubicBezTo>
                    <a:cubicBezTo>
                      <a:pt x="481713" y="263735"/>
                      <a:pt x="446789" y="263030"/>
                      <a:pt x="455608" y="270438"/>
                    </a:cubicBezTo>
                    <a:cubicBezTo>
                      <a:pt x="464427" y="277846"/>
                      <a:pt x="491239" y="291604"/>
                      <a:pt x="521225" y="304304"/>
                    </a:cubicBezTo>
                    <a:cubicBezTo>
                      <a:pt x="551211" y="317004"/>
                      <a:pt x="609420" y="335349"/>
                      <a:pt x="635525" y="346638"/>
                    </a:cubicBezTo>
                    <a:cubicBezTo>
                      <a:pt x="661630" y="357927"/>
                      <a:pt x="659161" y="354399"/>
                      <a:pt x="677858" y="372038"/>
                    </a:cubicBezTo>
                    <a:cubicBezTo>
                      <a:pt x="696555" y="389677"/>
                      <a:pt x="748413" y="449649"/>
                      <a:pt x="747708" y="452471"/>
                    </a:cubicBezTo>
                    <a:cubicBezTo>
                      <a:pt x="747003" y="455293"/>
                      <a:pt x="714900" y="415429"/>
                      <a:pt x="673625" y="388971"/>
                    </a:cubicBezTo>
                    <a:cubicBezTo>
                      <a:pt x="632350" y="362513"/>
                      <a:pt x="548389" y="320885"/>
                      <a:pt x="500058" y="293721"/>
                    </a:cubicBezTo>
                    <a:cubicBezTo>
                      <a:pt x="451727" y="266557"/>
                      <a:pt x="383641" y="225988"/>
                      <a:pt x="383641" y="225988"/>
                    </a:cubicBezTo>
                    <a:cubicBezTo>
                      <a:pt x="333899" y="196707"/>
                      <a:pt x="247822" y="150494"/>
                      <a:pt x="201608" y="118038"/>
                    </a:cubicBezTo>
                    <a:cubicBezTo>
                      <a:pt x="155394" y="85582"/>
                      <a:pt x="132816" y="49246"/>
                      <a:pt x="106358" y="31254"/>
                    </a:cubicBezTo>
                    <a:cubicBezTo>
                      <a:pt x="79900" y="13262"/>
                      <a:pt x="6170" y="13263"/>
                      <a:pt x="525" y="100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227A441C-0BC6-49DF-B0AC-14480593B85D}"/>
                  </a:ext>
                </a:extLst>
              </p:cNvPr>
              <p:cNvSpPr/>
              <p:nvPr/>
            </p:nvSpPr>
            <p:spPr>
              <a:xfrm>
                <a:off x="5211233" y="5920097"/>
                <a:ext cx="237586" cy="130274"/>
              </a:xfrm>
              <a:custGeom>
                <a:avLst/>
                <a:gdLst>
                  <a:gd name="connsiteX0" fmla="*/ 0 w 237586"/>
                  <a:gd name="connsiteY0" fmla="*/ 220 h 130274"/>
                  <a:gd name="connsiteX1" fmla="*/ 124884 w 237586"/>
                  <a:gd name="connsiteY1" fmla="*/ 19270 h 130274"/>
                  <a:gd name="connsiteX2" fmla="*/ 171450 w 237586"/>
                  <a:gd name="connsiteY2" fmla="*/ 15036 h 130274"/>
                  <a:gd name="connsiteX3" fmla="*/ 192617 w 237586"/>
                  <a:gd name="connsiteY3" fmla="*/ 40436 h 130274"/>
                  <a:gd name="connsiteX4" fmla="*/ 237067 w 237586"/>
                  <a:gd name="connsiteY4" fmla="*/ 129336 h 130274"/>
                  <a:gd name="connsiteX5" fmla="*/ 213784 w 237586"/>
                  <a:gd name="connsiteY5" fmla="*/ 84886 h 130274"/>
                  <a:gd name="connsiteX6" fmla="*/ 167217 w 237586"/>
                  <a:gd name="connsiteY6" fmla="*/ 48903 h 130274"/>
                  <a:gd name="connsiteX7" fmla="*/ 122767 w 237586"/>
                  <a:gd name="connsiteY7" fmla="*/ 34086 h 130274"/>
                  <a:gd name="connsiteX8" fmla="*/ 0 w 237586"/>
                  <a:gd name="connsiteY8" fmla="*/ 220 h 130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586" h="130274">
                    <a:moveTo>
                      <a:pt x="0" y="220"/>
                    </a:moveTo>
                    <a:cubicBezTo>
                      <a:pt x="353" y="-2249"/>
                      <a:pt x="96309" y="16801"/>
                      <a:pt x="124884" y="19270"/>
                    </a:cubicBezTo>
                    <a:cubicBezTo>
                      <a:pt x="153459" y="21739"/>
                      <a:pt x="160161" y="11508"/>
                      <a:pt x="171450" y="15036"/>
                    </a:cubicBezTo>
                    <a:cubicBezTo>
                      <a:pt x="182739" y="18564"/>
                      <a:pt x="181681" y="21386"/>
                      <a:pt x="192617" y="40436"/>
                    </a:cubicBezTo>
                    <a:cubicBezTo>
                      <a:pt x="203553" y="59486"/>
                      <a:pt x="237067" y="129336"/>
                      <a:pt x="237067" y="129336"/>
                    </a:cubicBezTo>
                    <a:cubicBezTo>
                      <a:pt x="240595" y="136744"/>
                      <a:pt x="225426" y="98291"/>
                      <a:pt x="213784" y="84886"/>
                    </a:cubicBezTo>
                    <a:cubicBezTo>
                      <a:pt x="202142" y="71481"/>
                      <a:pt x="182387" y="57370"/>
                      <a:pt x="167217" y="48903"/>
                    </a:cubicBezTo>
                    <a:cubicBezTo>
                      <a:pt x="152048" y="40436"/>
                      <a:pt x="149225" y="41494"/>
                      <a:pt x="122767" y="34086"/>
                    </a:cubicBezTo>
                    <a:cubicBezTo>
                      <a:pt x="96309" y="26678"/>
                      <a:pt x="-353" y="2689"/>
                      <a:pt x="0" y="2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EA29A724-8796-4355-8AB7-648C90B05971}"/>
                  </a:ext>
                </a:extLst>
              </p:cNvPr>
              <p:cNvSpPr/>
              <p:nvPr/>
            </p:nvSpPr>
            <p:spPr>
              <a:xfrm>
                <a:off x="4535948" y="5480050"/>
                <a:ext cx="618376" cy="501658"/>
              </a:xfrm>
              <a:custGeom>
                <a:avLst/>
                <a:gdLst>
                  <a:gd name="connsiteX0" fmla="*/ 69 w 618376"/>
                  <a:gd name="connsiteY0" fmla="*/ 0 h 501658"/>
                  <a:gd name="connsiteX1" fmla="*/ 258302 w 618376"/>
                  <a:gd name="connsiteY1" fmla="*/ 237067 h 501658"/>
                  <a:gd name="connsiteX2" fmla="*/ 239252 w 618376"/>
                  <a:gd name="connsiteY2" fmla="*/ 224367 h 501658"/>
                  <a:gd name="connsiteX3" fmla="*/ 417052 w 618376"/>
                  <a:gd name="connsiteY3" fmla="*/ 364067 h 501658"/>
                  <a:gd name="connsiteX4" fmla="*/ 448802 w 618376"/>
                  <a:gd name="connsiteY4" fmla="*/ 366183 h 501658"/>
                  <a:gd name="connsiteX5" fmla="*/ 533469 w 618376"/>
                  <a:gd name="connsiteY5" fmla="*/ 431800 h 501658"/>
                  <a:gd name="connsiteX6" fmla="*/ 584269 w 618376"/>
                  <a:gd name="connsiteY6" fmla="*/ 446617 h 501658"/>
                  <a:gd name="connsiteX7" fmla="*/ 618135 w 618376"/>
                  <a:gd name="connsiteY7" fmla="*/ 501650 h 501658"/>
                  <a:gd name="connsiteX8" fmla="*/ 567335 w 618376"/>
                  <a:gd name="connsiteY8" fmla="*/ 442383 h 501658"/>
                  <a:gd name="connsiteX9" fmla="*/ 440335 w 618376"/>
                  <a:gd name="connsiteY9" fmla="*/ 351367 h 501658"/>
                  <a:gd name="connsiteX10" fmla="*/ 285819 w 618376"/>
                  <a:gd name="connsiteY10" fmla="*/ 239183 h 501658"/>
                  <a:gd name="connsiteX11" fmla="*/ 69 w 618376"/>
                  <a:gd name="connsiteY11" fmla="*/ 0 h 5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8376" h="501658">
                    <a:moveTo>
                      <a:pt x="69" y="0"/>
                    </a:moveTo>
                    <a:cubicBezTo>
                      <a:pt x="-4517" y="-353"/>
                      <a:pt x="218438" y="199673"/>
                      <a:pt x="258302" y="237067"/>
                    </a:cubicBezTo>
                    <a:cubicBezTo>
                      <a:pt x="298166" y="274462"/>
                      <a:pt x="212794" y="203200"/>
                      <a:pt x="239252" y="224367"/>
                    </a:cubicBezTo>
                    <a:cubicBezTo>
                      <a:pt x="265710" y="245534"/>
                      <a:pt x="382127" y="340431"/>
                      <a:pt x="417052" y="364067"/>
                    </a:cubicBezTo>
                    <a:cubicBezTo>
                      <a:pt x="451977" y="387703"/>
                      <a:pt x="429399" y="354894"/>
                      <a:pt x="448802" y="366183"/>
                    </a:cubicBezTo>
                    <a:cubicBezTo>
                      <a:pt x="468205" y="377472"/>
                      <a:pt x="510891" y="418394"/>
                      <a:pt x="533469" y="431800"/>
                    </a:cubicBezTo>
                    <a:cubicBezTo>
                      <a:pt x="556047" y="445206"/>
                      <a:pt x="570158" y="434975"/>
                      <a:pt x="584269" y="446617"/>
                    </a:cubicBezTo>
                    <a:cubicBezTo>
                      <a:pt x="598380" y="458259"/>
                      <a:pt x="620957" y="502356"/>
                      <a:pt x="618135" y="501650"/>
                    </a:cubicBezTo>
                    <a:cubicBezTo>
                      <a:pt x="615313" y="500944"/>
                      <a:pt x="596968" y="467430"/>
                      <a:pt x="567335" y="442383"/>
                    </a:cubicBezTo>
                    <a:cubicBezTo>
                      <a:pt x="537702" y="417336"/>
                      <a:pt x="487254" y="385234"/>
                      <a:pt x="440335" y="351367"/>
                    </a:cubicBezTo>
                    <a:cubicBezTo>
                      <a:pt x="393416" y="317500"/>
                      <a:pt x="359197" y="297744"/>
                      <a:pt x="285819" y="239183"/>
                    </a:cubicBezTo>
                    <a:cubicBezTo>
                      <a:pt x="212441" y="180622"/>
                      <a:pt x="4655" y="353"/>
                      <a:pt x="69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2D5B9F19-CE5A-4173-87B7-6C6ED3EB562F}"/>
                  </a:ext>
                </a:extLst>
              </p:cNvPr>
              <p:cNvSpPr/>
              <p:nvPr/>
            </p:nvSpPr>
            <p:spPr>
              <a:xfrm>
                <a:off x="5175234" y="5992184"/>
                <a:ext cx="268450" cy="39793"/>
              </a:xfrm>
              <a:custGeom>
                <a:avLst/>
                <a:gdLst>
                  <a:gd name="connsiteX0" fmla="*/ 16 w 268450"/>
                  <a:gd name="connsiteY0" fmla="*/ 99 h 39793"/>
                  <a:gd name="connsiteX1" fmla="*/ 129133 w 268450"/>
                  <a:gd name="connsiteY1" fmla="*/ 25499 h 39793"/>
                  <a:gd name="connsiteX2" fmla="*/ 266716 w 268450"/>
                  <a:gd name="connsiteY2" fmla="*/ 29733 h 39793"/>
                  <a:gd name="connsiteX3" fmla="*/ 201099 w 268450"/>
                  <a:gd name="connsiteY3" fmla="*/ 38199 h 39793"/>
                  <a:gd name="connsiteX4" fmla="*/ 120666 w 268450"/>
                  <a:gd name="connsiteY4" fmla="*/ 36083 h 39793"/>
                  <a:gd name="connsiteX5" fmla="*/ 16 w 268450"/>
                  <a:gd name="connsiteY5" fmla="*/ 99 h 39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8450" h="39793">
                    <a:moveTo>
                      <a:pt x="16" y="99"/>
                    </a:moveTo>
                    <a:cubicBezTo>
                      <a:pt x="1427" y="-1665"/>
                      <a:pt x="84683" y="20560"/>
                      <a:pt x="129133" y="25499"/>
                    </a:cubicBezTo>
                    <a:cubicBezTo>
                      <a:pt x="173583" y="30438"/>
                      <a:pt x="254722" y="27616"/>
                      <a:pt x="266716" y="29733"/>
                    </a:cubicBezTo>
                    <a:cubicBezTo>
                      <a:pt x="278710" y="31850"/>
                      <a:pt x="225441" y="37141"/>
                      <a:pt x="201099" y="38199"/>
                    </a:cubicBezTo>
                    <a:cubicBezTo>
                      <a:pt x="176757" y="39257"/>
                      <a:pt x="152769" y="42080"/>
                      <a:pt x="120666" y="36083"/>
                    </a:cubicBezTo>
                    <a:cubicBezTo>
                      <a:pt x="88563" y="30086"/>
                      <a:pt x="-1395" y="1863"/>
                      <a:pt x="16" y="9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2F481D0B-30F9-478D-AD5D-B8F58E8FFE69}"/>
                  </a:ext>
                </a:extLst>
              </p:cNvPr>
              <p:cNvSpPr/>
              <p:nvPr/>
            </p:nvSpPr>
            <p:spPr>
              <a:xfrm>
                <a:off x="4870133" y="6045185"/>
                <a:ext cx="478691" cy="176242"/>
              </a:xfrm>
              <a:custGeom>
                <a:avLst/>
                <a:gdLst>
                  <a:gd name="connsiteX0" fmla="*/ 478684 w 478691"/>
                  <a:gd name="connsiteY0" fmla="*/ 15 h 176242"/>
                  <a:gd name="connsiteX1" fmla="*/ 349567 w 478691"/>
                  <a:gd name="connsiteY1" fmla="*/ 110082 h 176242"/>
                  <a:gd name="connsiteX2" fmla="*/ 360150 w 478691"/>
                  <a:gd name="connsiteY2" fmla="*/ 105848 h 176242"/>
                  <a:gd name="connsiteX3" fmla="*/ 292417 w 478691"/>
                  <a:gd name="connsiteY3" fmla="*/ 139715 h 176242"/>
                  <a:gd name="connsiteX4" fmla="*/ 201400 w 478691"/>
                  <a:gd name="connsiteY4" fmla="*/ 167232 h 176242"/>
                  <a:gd name="connsiteX5" fmla="*/ 152717 w 478691"/>
                  <a:gd name="connsiteY5" fmla="*/ 173582 h 176242"/>
                  <a:gd name="connsiteX6" fmla="*/ 317 w 478691"/>
                  <a:gd name="connsiteY6" fmla="*/ 127015 h 176242"/>
                  <a:gd name="connsiteX7" fmla="*/ 116734 w 478691"/>
                  <a:gd name="connsiteY7" fmla="*/ 148182 h 176242"/>
                  <a:gd name="connsiteX8" fmla="*/ 252200 w 478691"/>
                  <a:gd name="connsiteY8" fmla="*/ 146065 h 176242"/>
                  <a:gd name="connsiteX9" fmla="*/ 343217 w 478691"/>
                  <a:gd name="connsiteY9" fmla="*/ 118548 h 176242"/>
                  <a:gd name="connsiteX10" fmla="*/ 478684 w 478691"/>
                  <a:gd name="connsiteY10" fmla="*/ 15 h 17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8691" h="176242">
                    <a:moveTo>
                      <a:pt x="478684" y="15"/>
                    </a:moveTo>
                    <a:cubicBezTo>
                      <a:pt x="479742" y="-1396"/>
                      <a:pt x="369323" y="92443"/>
                      <a:pt x="349567" y="110082"/>
                    </a:cubicBezTo>
                    <a:cubicBezTo>
                      <a:pt x="329811" y="127721"/>
                      <a:pt x="369675" y="100909"/>
                      <a:pt x="360150" y="105848"/>
                    </a:cubicBezTo>
                    <a:cubicBezTo>
                      <a:pt x="350625" y="110787"/>
                      <a:pt x="318875" y="129484"/>
                      <a:pt x="292417" y="139715"/>
                    </a:cubicBezTo>
                    <a:cubicBezTo>
                      <a:pt x="265959" y="149946"/>
                      <a:pt x="224683" y="161588"/>
                      <a:pt x="201400" y="167232"/>
                    </a:cubicBezTo>
                    <a:cubicBezTo>
                      <a:pt x="178117" y="172876"/>
                      <a:pt x="186231" y="180285"/>
                      <a:pt x="152717" y="173582"/>
                    </a:cubicBezTo>
                    <a:cubicBezTo>
                      <a:pt x="119203" y="166879"/>
                      <a:pt x="6314" y="131248"/>
                      <a:pt x="317" y="127015"/>
                    </a:cubicBezTo>
                    <a:cubicBezTo>
                      <a:pt x="-5680" y="122782"/>
                      <a:pt x="74753" y="145007"/>
                      <a:pt x="116734" y="148182"/>
                    </a:cubicBezTo>
                    <a:cubicBezTo>
                      <a:pt x="158715" y="151357"/>
                      <a:pt x="214453" y="151004"/>
                      <a:pt x="252200" y="146065"/>
                    </a:cubicBezTo>
                    <a:cubicBezTo>
                      <a:pt x="289947" y="141126"/>
                      <a:pt x="307234" y="140420"/>
                      <a:pt x="343217" y="118548"/>
                    </a:cubicBezTo>
                    <a:cubicBezTo>
                      <a:pt x="379200" y="96676"/>
                      <a:pt x="477626" y="1426"/>
                      <a:pt x="478684" y="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B2C09339-21BE-44DD-A9F1-781877BCE03E}"/>
                  </a:ext>
                </a:extLst>
              </p:cNvPr>
              <p:cNvSpPr/>
              <p:nvPr/>
            </p:nvSpPr>
            <p:spPr>
              <a:xfrm>
                <a:off x="4698981" y="5666048"/>
                <a:ext cx="246166" cy="285425"/>
              </a:xfrm>
              <a:custGeom>
                <a:avLst/>
                <a:gdLst>
                  <a:gd name="connsiteX0" fmla="*/ 19 w 246166"/>
                  <a:gd name="connsiteY0" fmla="*/ 269 h 285425"/>
                  <a:gd name="connsiteX1" fmla="*/ 105852 w 246166"/>
                  <a:gd name="connsiteY1" fmla="*/ 190769 h 285425"/>
                  <a:gd name="connsiteX2" fmla="*/ 245552 w 246166"/>
                  <a:gd name="connsiteY2" fmla="*/ 283902 h 285425"/>
                  <a:gd name="connsiteX3" fmla="*/ 154536 w 246166"/>
                  <a:gd name="connsiteY3" fmla="*/ 241569 h 285425"/>
                  <a:gd name="connsiteX4" fmla="*/ 97386 w 246166"/>
                  <a:gd name="connsiteY4" fmla="*/ 150552 h 285425"/>
                  <a:gd name="connsiteX5" fmla="*/ 19 w 246166"/>
                  <a:gd name="connsiteY5" fmla="*/ 269 h 28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6166" h="285425">
                    <a:moveTo>
                      <a:pt x="19" y="269"/>
                    </a:moveTo>
                    <a:cubicBezTo>
                      <a:pt x="1430" y="6972"/>
                      <a:pt x="64930" y="143497"/>
                      <a:pt x="105852" y="190769"/>
                    </a:cubicBezTo>
                    <a:cubicBezTo>
                      <a:pt x="146774" y="238041"/>
                      <a:pt x="237438" y="275435"/>
                      <a:pt x="245552" y="283902"/>
                    </a:cubicBezTo>
                    <a:cubicBezTo>
                      <a:pt x="253666" y="292369"/>
                      <a:pt x="179230" y="263794"/>
                      <a:pt x="154536" y="241569"/>
                    </a:cubicBezTo>
                    <a:cubicBezTo>
                      <a:pt x="129842" y="219344"/>
                      <a:pt x="121022" y="187241"/>
                      <a:pt x="97386" y="150552"/>
                    </a:cubicBezTo>
                    <a:cubicBezTo>
                      <a:pt x="73750" y="113863"/>
                      <a:pt x="-1392" y="-6434"/>
                      <a:pt x="19" y="2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CD5395B0-2D90-4FCD-B989-ABF320A66315}"/>
                  </a:ext>
                </a:extLst>
              </p:cNvPr>
              <p:cNvSpPr/>
              <p:nvPr/>
            </p:nvSpPr>
            <p:spPr>
              <a:xfrm>
                <a:off x="4973425" y="6004525"/>
                <a:ext cx="346375" cy="47512"/>
              </a:xfrm>
              <a:custGeom>
                <a:avLst/>
                <a:gdLst>
                  <a:gd name="connsiteX0" fmla="*/ 742 w 346375"/>
                  <a:gd name="connsiteY0" fmla="*/ 458 h 47512"/>
                  <a:gd name="connsiteX1" fmla="*/ 136208 w 346375"/>
                  <a:gd name="connsiteY1" fmla="*/ 47025 h 47512"/>
                  <a:gd name="connsiteX2" fmla="*/ 343642 w 346375"/>
                  <a:gd name="connsiteY2" fmla="*/ 25858 h 47512"/>
                  <a:gd name="connsiteX3" fmla="*/ 244158 w 346375"/>
                  <a:gd name="connsiteY3" fmla="*/ 42792 h 47512"/>
                  <a:gd name="connsiteX4" fmla="*/ 89642 w 346375"/>
                  <a:gd name="connsiteY4" fmla="*/ 25858 h 47512"/>
                  <a:gd name="connsiteX5" fmla="*/ 742 w 346375"/>
                  <a:gd name="connsiteY5" fmla="*/ 458 h 47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6375" h="47512">
                    <a:moveTo>
                      <a:pt x="742" y="458"/>
                    </a:moveTo>
                    <a:cubicBezTo>
                      <a:pt x="8503" y="3986"/>
                      <a:pt x="79058" y="42792"/>
                      <a:pt x="136208" y="47025"/>
                    </a:cubicBezTo>
                    <a:cubicBezTo>
                      <a:pt x="193358" y="51258"/>
                      <a:pt x="325650" y="26563"/>
                      <a:pt x="343642" y="25858"/>
                    </a:cubicBezTo>
                    <a:cubicBezTo>
                      <a:pt x="361634" y="25153"/>
                      <a:pt x="286491" y="42792"/>
                      <a:pt x="244158" y="42792"/>
                    </a:cubicBezTo>
                    <a:cubicBezTo>
                      <a:pt x="201825" y="42792"/>
                      <a:pt x="131622" y="37147"/>
                      <a:pt x="89642" y="25858"/>
                    </a:cubicBezTo>
                    <a:cubicBezTo>
                      <a:pt x="47662" y="14569"/>
                      <a:pt x="-7019" y="-3070"/>
                      <a:pt x="742" y="4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365922DD-CAE3-4369-8AFE-1FD39B6164B6}"/>
                  </a:ext>
                </a:extLst>
              </p:cNvPr>
              <p:cNvSpPr/>
              <p:nvPr/>
            </p:nvSpPr>
            <p:spPr>
              <a:xfrm>
                <a:off x="4523270" y="5490521"/>
                <a:ext cx="186539" cy="191734"/>
              </a:xfrm>
              <a:custGeom>
                <a:avLst/>
                <a:gdLst>
                  <a:gd name="connsiteX0" fmla="*/ 47 w 186539"/>
                  <a:gd name="connsiteY0" fmla="*/ 112 h 191734"/>
                  <a:gd name="connsiteX1" fmla="*/ 127047 w 186539"/>
                  <a:gd name="connsiteY1" fmla="*/ 146162 h 191734"/>
                  <a:gd name="connsiteX2" fmla="*/ 186313 w 186539"/>
                  <a:gd name="connsiteY2" fmla="*/ 190612 h 191734"/>
                  <a:gd name="connsiteX3" fmla="*/ 146097 w 186539"/>
                  <a:gd name="connsiteY3" fmla="*/ 173679 h 191734"/>
                  <a:gd name="connsiteX4" fmla="*/ 112230 w 186539"/>
                  <a:gd name="connsiteY4" fmla="*/ 122879 h 191734"/>
                  <a:gd name="connsiteX5" fmla="*/ 47 w 186539"/>
                  <a:gd name="connsiteY5" fmla="*/ 112 h 19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539" h="191734">
                    <a:moveTo>
                      <a:pt x="47" y="112"/>
                    </a:moveTo>
                    <a:cubicBezTo>
                      <a:pt x="2517" y="3993"/>
                      <a:pt x="96003" y="114412"/>
                      <a:pt x="127047" y="146162"/>
                    </a:cubicBezTo>
                    <a:cubicBezTo>
                      <a:pt x="158091" y="177912"/>
                      <a:pt x="183138" y="186026"/>
                      <a:pt x="186313" y="190612"/>
                    </a:cubicBezTo>
                    <a:cubicBezTo>
                      <a:pt x="189488" y="195198"/>
                      <a:pt x="158444" y="184968"/>
                      <a:pt x="146097" y="173679"/>
                    </a:cubicBezTo>
                    <a:cubicBezTo>
                      <a:pt x="133750" y="162390"/>
                      <a:pt x="132338" y="151454"/>
                      <a:pt x="112230" y="122879"/>
                    </a:cubicBezTo>
                    <a:cubicBezTo>
                      <a:pt x="92122" y="94304"/>
                      <a:pt x="-2423" y="-3769"/>
                      <a:pt x="47" y="1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8D5600FD-4583-4DA1-A131-73726C2C16AE}"/>
                  </a:ext>
                </a:extLst>
              </p:cNvPr>
              <p:cNvSpPr/>
              <p:nvPr/>
            </p:nvSpPr>
            <p:spPr>
              <a:xfrm>
                <a:off x="4564949" y="5574750"/>
                <a:ext cx="253748" cy="550648"/>
              </a:xfrm>
              <a:custGeom>
                <a:avLst/>
                <a:gdLst>
                  <a:gd name="connsiteX0" fmla="*/ 701 w 253748"/>
                  <a:gd name="connsiteY0" fmla="*/ 550 h 550648"/>
                  <a:gd name="connsiteX1" fmla="*/ 106534 w 253748"/>
                  <a:gd name="connsiteY1" fmla="*/ 265133 h 550648"/>
                  <a:gd name="connsiteX2" fmla="*/ 76901 w 253748"/>
                  <a:gd name="connsiteY2" fmla="*/ 195283 h 550648"/>
                  <a:gd name="connsiteX3" fmla="*/ 117118 w 253748"/>
                  <a:gd name="connsiteY3" fmla="*/ 337100 h 550648"/>
                  <a:gd name="connsiteX4" fmla="*/ 159451 w 253748"/>
                  <a:gd name="connsiteY4" fmla="*/ 411183 h 550648"/>
                  <a:gd name="connsiteX5" fmla="*/ 250468 w 253748"/>
                  <a:gd name="connsiteY5" fmla="*/ 548767 h 550648"/>
                  <a:gd name="connsiteX6" fmla="*/ 222951 w 253748"/>
                  <a:gd name="connsiteY6" fmla="*/ 481033 h 550648"/>
                  <a:gd name="connsiteX7" fmla="*/ 121351 w 253748"/>
                  <a:gd name="connsiteY7" fmla="*/ 341333 h 550648"/>
                  <a:gd name="connsiteX8" fmla="*/ 64201 w 253748"/>
                  <a:gd name="connsiteY8" fmla="*/ 199517 h 550648"/>
                  <a:gd name="connsiteX9" fmla="*/ 701 w 253748"/>
                  <a:gd name="connsiteY9" fmla="*/ 550 h 55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3748" h="550648">
                    <a:moveTo>
                      <a:pt x="701" y="550"/>
                    </a:moveTo>
                    <a:cubicBezTo>
                      <a:pt x="7756" y="11486"/>
                      <a:pt x="93834" y="232678"/>
                      <a:pt x="106534" y="265133"/>
                    </a:cubicBezTo>
                    <a:cubicBezTo>
                      <a:pt x="119234" y="297589"/>
                      <a:pt x="75137" y="183289"/>
                      <a:pt x="76901" y="195283"/>
                    </a:cubicBezTo>
                    <a:cubicBezTo>
                      <a:pt x="78665" y="207278"/>
                      <a:pt x="103360" y="301117"/>
                      <a:pt x="117118" y="337100"/>
                    </a:cubicBezTo>
                    <a:cubicBezTo>
                      <a:pt x="130876" y="373083"/>
                      <a:pt x="137226" y="375905"/>
                      <a:pt x="159451" y="411183"/>
                    </a:cubicBezTo>
                    <a:cubicBezTo>
                      <a:pt x="181676" y="446461"/>
                      <a:pt x="239885" y="537125"/>
                      <a:pt x="250468" y="548767"/>
                    </a:cubicBezTo>
                    <a:cubicBezTo>
                      <a:pt x="261051" y="560409"/>
                      <a:pt x="244470" y="515605"/>
                      <a:pt x="222951" y="481033"/>
                    </a:cubicBezTo>
                    <a:cubicBezTo>
                      <a:pt x="201432" y="446461"/>
                      <a:pt x="147809" y="388252"/>
                      <a:pt x="121351" y="341333"/>
                    </a:cubicBezTo>
                    <a:cubicBezTo>
                      <a:pt x="94893" y="294414"/>
                      <a:pt x="64201" y="199517"/>
                      <a:pt x="64201" y="199517"/>
                    </a:cubicBezTo>
                    <a:cubicBezTo>
                      <a:pt x="41623" y="144484"/>
                      <a:pt x="-6354" y="-10386"/>
                      <a:pt x="701" y="5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5290832B-E294-4AB2-9D95-5AC286C46CE6}"/>
                  </a:ext>
                </a:extLst>
              </p:cNvPr>
              <p:cNvSpPr/>
              <p:nvPr/>
            </p:nvSpPr>
            <p:spPr>
              <a:xfrm>
                <a:off x="7381583" y="4197350"/>
                <a:ext cx="302179" cy="648394"/>
              </a:xfrm>
              <a:custGeom>
                <a:avLst/>
                <a:gdLst>
                  <a:gd name="connsiteX0" fmla="*/ 301917 w 302179"/>
                  <a:gd name="connsiteY0" fmla="*/ 0 h 648394"/>
                  <a:gd name="connsiteX1" fmla="*/ 219367 w 302179"/>
                  <a:gd name="connsiteY1" fmla="*/ 387350 h 648394"/>
                  <a:gd name="connsiteX2" fmla="*/ 146342 w 302179"/>
                  <a:gd name="connsiteY2" fmla="*/ 501650 h 648394"/>
                  <a:gd name="connsiteX3" fmla="*/ 292 w 302179"/>
                  <a:gd name="connsiteY3" fmla="*/ 647700 h 648394"/>
                  <a:gd name="connsiteX4" fmla="*/ 187617 w 302179"/>
                  <a:gd name="connsiteY4" fmla="*/ 438150 h 648394"/>
                  <a:gd name="connsiteX5" fmla="*/ 232067 w 302179"/>
                  <a:gd name="connsiteY5" fmla="*/ 327025 h 648394"/>
                  <a:gd name="connsiteX6" fmla="*/ 257467 w 302179"/>
                  <a:gd name="connsiteY6" fmla="*/ 219075 h 648394"/>
                  <a:gd name="connsiteX7" fmla="*/ 190792 w 302179"/>
                  <a:gd name="connsiteY7" fmla="*/ 384175 h 648394"/>
                  <a:gd name="connsiteX8" fmla="*/ 301917 w 302179"/>
                  <a:gd name="connsiteY8" fmla="*/ 0 h 64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2179" h="648394">
                    <a:moveTo>
                      <a:pt x="301917" y="0"/>
                    </a:moveTo>
                    <a:cubicBezTo>
                      <a:pt x="306680" y="529"/>
                      <a:pt x="245296" y="303742"/>
                      <a:pt x="219367" y="387350"/>
                    </a:cubicBezTo>
                    <a:cubicBezTo>
                      <a:pt x="193438" y="470958"/>
                      <a:pt x="182855" y="458258"/>
                      <a:pt x="146342" y="501650"/>
                    </a:cubicBezTo>
                    <a:cubicBezTo>
                      <a:pt x="109829" y="545042"/>
                      <a:pt x="-6587" y="658283"/>
                      <a:pt x="292" y="647700"/>
                    </a:cubicBezTo>
                    <a:cubicBezTo>
                      <a:pt x="7171" y="637117"/>
                      <a:pt x="148988" y="491596"/>
                      <a:pt x="187617" y="438150"/>
                    </a:cubicBezTo>
                    <a:cubicBezTo>
                      <a:pt x="226246" y="384704"/>
                      <a:pt x="220425" y="363537"/>
                      <a:pt x="232067" y="327025"/>
                    </a:cubicBezTo>
                    <a:cubicBezTo>
                      <a:pt x="243709" y="290513"/>
                      <a:pt x="264346" y="209550"/>
                      <a:pt x="257467" y="219075"/>
                    </a:cubicBezTo>
                    <a:cubicBezTo>
                      <a:pt x="250588" y="228600"/>
                      <a:pt x="183913" y="422275"/>
                      <a:pt x="190792" y="384175"/>
                    </a:cubicBezTo>
                    <a:cubicBezTo>
                      <a:pt x="197671" y="346075"/>
                      <a:pt x="297154" y="-529"/>
                      <a:pt x="301917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5CD1FA98-0996-4331-BAD3-360C3C684507}"/>
                  </a:ext>
                </a:extLst>
              </p:cNvPr>
              <p:cNvSpPr/>
              <p:nvPr/>
            </p:nvSpPr>
            <p:spPr>
              <a:xfrm>
                <a:off x="6990737" y="4835519"/>
                <a:ext cx="388241" cy="394558"/>
              </a:xfrm>
              <a:custGeom>
                <a:avLst/>
                <a:gdLst>
                  <a:gd name="connsiteX0" fmla="*/ 387963 w 388241"/>
                  <a:gd name="connsiteY0" fmla="*/ 6 h 394558"/>
                  <a:gd name="connsiteX1" fmla="*/ 226038 w 388241"/>
                  <a:gd name="connsiteY1" fmla="*/ 193681 h 394558"/>
                  <a:gd name="connsiteX2" fmla="*/ 613 w 388241"/>
                  <a:gd name="connsiteY2" fmla="*/ 393706 h 394558"/>
                  <a:gd name="connsiteX3" fmla="*/ 156188 w 388241"/>
                  <a:gd name="connsiteY3" fmla="*/ 269881 h 394558"/>
                  <a:gd name="connsiteX4" fmla="*/ 57763 w 388241"/>
                  <a:gd name="connsiteY4" fmla="*/ 374656 h 394558"/>
                  <a:gd name="connsiteX5" fmla="*/ 187938 w 388241"/>
                  <a:gd name="connsiteY5" fmla="*/ 200031 h 394558"/>
                  <a:gd name="connsiteX6" fmla="*/ 387963 w 388241"/>
                  <a:gd name="connsiteY6" fmla="*/ 6 h 394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8241" h="394558">
                    <a:moveTo>
                      <a:pt x="387963" y="6"/>
                    </a:moveTo>
                    <a:cubicBezTo>
                      <a:pt x="394313" y="-1052"/>
                      <a:pt x="290596" y="128064"/>
                      <a:pt x="226038" y="193681"/>
                    </a:cubicBezTo>
                    <a:cubicBezTo>
                      <a:pt x="161480" y="259298"/>
                      <a:pt x="12255" y="381006"/>
                      <a:pt x="613" y="393706"/>
                    </a:cubicBezTo>
                    <a:cubicBezTo>
                      <a:pt x="-11029" y="406406"/>
                      <a:pt x="146663" y="273056"/>
                      <a:pt x="156188" y="269881"/>
                    </a:cubicBezTo>
                    <a:cubicBezTo>
                      <a:pt x="165713" y="266706"/>
                      <a:pt x="52471" y="386298"/>
                      <a:pt x="57763" y="374656"/>
                    </a:cubicBezTo>
                    <a:cubicBezTo>
                      <a:pt x="63055" y="363014"/>
                      <a:pt x="129201" y="259827"/>
                      <a:pt x="187938" y="200031"/>
                    </a:cubicBezTo>
                    <a:cubicBezTo>
                      <a:pt x="246675" y="140235"/>
                      <a:pt x="381613" y="1064"/>
                      <a:pt x="387963" y="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67BA96F0-401D-4A50-986F-86CF78CD860E}"/>
                  </a:ext>
                </a:extLst>
              </p:cNvPr>
              <p:cNvSpPr/>
              <p:nvPr/>
            </p:nvSpPr>
            <p:spPr>
              <a:xfrm>
                <a:off x="6450570" y="5273503"/>
                <a:ext cx="534805" cy="591238"/>
              </a:xfrm>
              <a:custGeom>
                <a:avLst/>
                <a:gdLst>
                  <a:gd name="connsiteX0" fmla="*/ 534430 w 534805"/>
                  <a:gd name="connsiteY0" fmla="*/ 172 h 591238"/>
                  <a:gd name="connsiteX1" fmla="*/ 347105 w 534805"/>
                  <a:gd name="connsiteY1" fmla="*/ 219247 h 591238"/>
                  <a:gd name="connsiteX2" fmla="*/ 286780 w 534805"/>
                  <a:gd name="connsiteY2" fmla="*/ 327197 h 591238"/>
                  <a:gd name="connsiteX3" fmla="*/ 1030 w 534805"/>
                  <a:gd name="connsiteY3" fmla="*/ 590722 h 591238"/>
                  <a:gd name="connsiteX4" fmla="*/ 194705 w 534805"/>
                  <a:gd name="connsiteY4" fmla="*/ 390697 h 591238"/>
                  <a:gd name="connsiteX5" fmla="*/ 293130 w 534805"/>
                  <a:gd name="connsiteY5" fmla="*/ 257347 h 591238"/>
                  <a:gd name="connsiteX6" fmla="*/ 534430 w 534805"/>
                  <a:gd name="connsiteY6" fmla="*/ 172 h 591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4805" h="591238">
                    <a:moveTo>
                      <a:pt x="534430" y="172"/>
                    </a:moveTo>
                    <a:cubicBezTo>
                      <a:pt x="543426" y="-6178"/>
                      <a:pt x="388380" y="164743"/>
                      <a:pt x="347105" y="219247"/>
                    </a:cubicBezTo>
                    <a:cubicBezTo>
                      <a:pt x="305830" y="273751"/>
                      <a:pt x="344459" y="265285"/>
                      <a:pt x="286780" y="327197"/>
                    </a:cubicBezTo>
                    <a:cubicBezTo>
                      <a:pt x="229101" y="389109"/>
                      <a:pt x="16376" y="580139"/>
                      <a:pt x="1030" y="590722"/>
                    </a:cubicBezTo>
                    <a:cubicBezTo>
                      <a:pt x="-14316" y="601305"/>
                      <a:pt x="146022" y="446260"/>
                      <a:pt x="194705" y="390697"/>
                    </a:cubicBezTo>
                    <a:cubicBezTo>
                      <a:pt x="243388" y="335135"/>
                      <a:pt x="234922" y="319259"/>
                      <a:pt x="293130" y="257347"/>
                    </a:cubicBezTo>
                    <a:cubicBezTo>
                      <a:pt x="351338" y="195435"/>
                      <a:pt x="525434" y="6522"/>
                      <a:pt x="534430" y="1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7E0672C5-41E8-4735-8751-C71E689C5910}"/>
                  </a:ext>
                </a:extLst>
              </p:cNvPr>
              <p:cNvSpPr/>
              <p:nvPr/>
            </p:nvSpPr>
            <p:spPr>
              <a:xfrm>
                <a:off x="5663587" y="5847972"/>
                <a:ext cx="823234" cy="321460"/>
              </a:xfrm>
              <a:custGeom>
                <a:avLst/>
                <a:gdLst>
                  <a:gd name="connsiteX0" fmla="*/ 613 w 823234"/>
                  <a:gd name="connsiteY0" fmla="*/ 321053 h 321460"/>
                  <a:gd name="connsiteX1" fmla="*/ 302238 w 823234"/>
                  <a:gd name="connsiteY1" fmla="*/ 219453 h 321460"/>
                  <a:gd name="connsiteX2" fmla="*/ 238738 w 823234"/>
                  <a:gd name="connsiteY2" fmla="*/ 241678 h 321460"/>
                  <a:gd name="connsiteX3" fmla="*/ 581638 w 823234"/>
                  <a:gd name="connsiteY3" fmla="*/ 105153 h 321460"/>
                  <a:gd name="connsiteX4" fmla="*/ 508613 w 823234"/>
                  <a:gd name="connsiteY4" fmla="*/ 152778 h 321460"/>
                  <a:gd name="connsiteX5" fmla="*/ 822938 w 823234"/>
                  <a:gd name="connsiteY5" fmla="*/ 378 h 321460"/>
                  <a:gd name="connsiteX6" fmla="*/ 562588 w 823234"/>
                  <a:gd name="connsiteY6" fmla="*/ 111503 h 321460"/>
                  <a:gd name="connsiteX7" fmla="*/ 394313 w 823234"/>
                  <a:gd name="connsiteY7" fmla="*/ 175003 h 321460"/>
                  <a:gd name="connsiteX8" fmla="*/ 613 w 823234"/>
                  <a:gd name="connsiteY8" fmla="*/ 321053 h 32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3234" h="321460">
                    <a:moveTo>
                      <a:pt x="613" y="321053"/>
                    </a:moveTo>
                    <a:cubicBezTo>
                      <a:pt x="-14733" y="328461"/>
                      <a:pt x="262551" y="232682"/>
                      <a:pt x="302238" y="219453"/>
                    </a:cubicBezTo>
                    <a:cubicBezTo>
                      <a:pt x="341925" y="206224"/>
                      <a:pt x="238738" y="241678"/>
                      <a:pt x="238738" y="241678"/>
                    </a:cubicBezTo>
                    <a:cubicBezTo>
                      <a:pt x="285305" y="222628"/>
                      <a:pt x="536659" y="119970"/>
                      <a:pt x="581638" y="105153"/>
                    </a:cubicBezTo>
                    <a:cubicBezTo>
                      <a:pt x="626617" y="90336"/>
                      <a:pt x="468396" y="170240"/>
                      <a:pt x="508613" y="152778"/>
                    </a:cubicBezTo>
                    <a:cubicBezTo>
                      <a:pt x="548830" y="135316"/>
                      <a:pt x="813942" y="7257"/>
                      <a:pt x="822938" y="378"/>
                    </a:cubicBezTo>
                    <a:cubicBezTo>
                      <a:pt x="831934" y="-6501"/>
                      <a:pt x="634026" y="82399"/>
                      <a:pt x="562588" y="111503"/>
                    </a:cubicBezTo>
                    <a:cubicBezTo>
                      <a:pt x="491150" y="140607"/>
                      <a:pt x="489034" y="144311"/>
                      <a:pt x="394313" y="175003"/>
                    </a:cubicBezTo>
                    <a:cubicBezTo>
                      <a:pt x="299592" y="205695"/>
                      <a:pt x="15959" y="313645"/>
                      <a:pt x="613" y="3210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8AC323D0-4FB5-4836-A82E-05BF8A5D64CF}"/>
                  </a:ext>
                </a:extLst>
              </p:cNvPr>
              <p:cNvSpPr/>
              <p:nvPr/>
            </p:nvSpPr>
            <p:spPr>
              <a:xfrm>
                <a:off x="5454650" y="6006840"/>
                <a:ext cx="122354" cy="51060"/>
              </a:xfrm>
              <a:custGeom>
                <a:avLst/>
                <a:gdLst>
                  <a:gd name="connsiteX0" fmla="*/ 0 w 122354"/>
                  <a:gd name="connsiteY0" fmla="*/ 51060 h 51060"/>
                  <a:gd name="connsiteX1" fmla="*/ 122238 w 122354"/>
                  <a:gd name="connsiteY1" fmla="*/ 260 h 51060"/>
                  <a:gd name="connsiteX2" fmla="*/ 0 w 122354"/>
                  <a:gd name="connsiteY2" fmla="*/ 51060 h 51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2354" h="51060">
                    <a:moveTo>
                      <a:pt x="0" y="51060"/>
                    </a:moveTo>
                    <a:cubicBezTo>
                      <a:pt x="0" y="51060"/>
                      <a:pt x="117740" y="4758"/>
                      <a:pt x="122238" y="260"/>
                    </a:cubicBezTo>
                    <a:cubicBezTo>
                      <a:pt x="126736" y="-4238"/>
                      <a:pt x="0" y="51060"/>
                      <a:pt x="0" y="510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BB10DB18-A6DE-4CB0-BE3C-4A1E31CD9B3F}"/>
                  </a:ext>
                </a:extLst>
              </p:cNvPr>
              <p:cNvSpPr/>
              <p:nvPr/>
            </p:nvSpPr>
            <p:spPr>
              <a:xfrm>
                <a:off x="5118098" y="6160710"/>
                <a:ext cx="577280" cy="130706"/>
              </a:xfrm>
              <a:custGeom>
                <a:avLst/>
                <a:gdLst>
                  <a:gd name="connsiteX0" fmla="*/ 2 w 577280"/>
                  <a:gd name="connsiteY0" fmla="*/ 130553 h 130706"/>
                  <a:gd name="connsiteX1" fmla="*/ 258765 w 577280"/>
                  <a:gd name="connsiteY1" fmla="*/ 90865 h 130706"/>
                  <a:gd name="connsiteX2" fmla="*/ 576265 w 577280"/>
                  <a:gd name="connsiteY2" fmla="*/ 378 h 130706"/>
                  <a:gd name="connsiteX3" fmla="*/ 361952 w 577280"/>
                  <a:gd name="connsiteY3" fmla="*/ 57528 h 130706"/>
                  <a:gd name="connsiteX4" fmla="*/ 427040 w 577280"/>
                  <a:gd name="connsiteY4" fmla="*/ 32128 h 130706"/>
                  <a:gd name="connsiteX5" fmla="*/ 354015 w 577280"/>
                  <a:gd name="connsiteY5" fmla="*/ 59115 h 130706"/>
                  <a:gd name="connsiteX6" fmla="*/ 263527 w 577280"/>
                  <a:gd name="connsiteY6" fmla="*/ 78165 h 130706"/>
                  <a:gd name="connsiteX7" fmla="*/ 2 w 577280"/>
                  <a:gd name="connsiteY7" fmla="*/ 130553 h 13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7280" h="130706">
                    <a:moveTo>
                      <a:pt x="2" y="130553"/>
                    </a:moveTo>
                    <a:cubicBezTo>
                      <a:pt x="-792" y="132670"/>
                      <a:pt x="162721" y="112561"/>
                      <a:pt x="258765" y="90865"/>
                    </a:cubicBezTo>
                    <a:cubicBezTo>
                      <a:pt x="354809" y="69169"/>
                      <a:pt x="559067" y="5934"/>
                      <a:pt x="576265" y="378"/>
                    </a:cubicBezTo>
                    <a:cubicBezTo>
                      <a:pt x="593463" y="-5178"/>
                      <a:pt x="386823" y="52236"/>
                      <a:pt x="361952" y="57528"/>
                    </a:cubicBezTo>
                    <a:cubicBezTo>
                      <a:pt x="337081" y="62820"/>
                      <a:pt x="428363" y="31864"/>
                      <a:pt x="427040" y="32128"/>
                    </a:cubicBezTo>
                    <a:cubicBezTo>
                      <a:pt x="425717" y="32392"/>
                      <a:pt x="381267" y="51442"/>
                      <a:pt x="354015" y="59115"/>
                    </a:cubicBezTo>
                    <a:cubicBezTo>
                      <a:pt x="326763" y="66788"/>
                      <a:pt x="324117" y="70492"/>
                      <a:pt x="263527" y="78165"/>
                    </a:cubicBezTo>
                    <a:cubicBezTo>
                      <a:pt x="202937" y="85838"/>
                      <a:pt x="796" y="128436"/>
                      <a:pt x="2" y="1305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B4EFD670-82A9-4295-A678-241D69AC32E9}"/>
                  </a:ext>
                </a:extLst>
              </p:cNvPr>
              <p:cNvSpPr/>
              <p:nvPr/>
            </p:nvSpPr>
            <p:spPr>
              <a:xfrm>
                <a:off x="4362426" y="6286476"/>
                <a:ext cx="755872" cy="232149"/>
              </a:xfrm>
              <a:custGeom>
                <a:avLst/>
                <a:gdLst>
                  <a:gd name="connsiteX0" fmla="*/ 755674 w 755872"/>
                  <a:gd name="connsiteY0" fmla="*/ 24 h 232149"/>
                  <a:gd name="connsiteX1" fmla="*/ 588457 w 755872"/>
                  <a:gd name="connsiteY1" fmla="*/ 59291 h 232149"/>
                  <a:gd name="connsiteX2" fmla="*/ 414891 w 755872"/>
                  <a:gd name="connsiteY2" fmla="*/ 165124 h 232149"/>
                  <a:gd name="connsiteX3" fmla="*/ 302707 w 755872"/>
                  <a:gd name="connsiteY3" fmla="*/ 201107 h 232149"/>
                  <a:gd name="connsiteX4" fmla="*/ 24 w 755872"/>
                  <a:gd name="connsiteY4" fmla="*/ 190524 h 232149"/>
                  <a:gd name="connsiteX5" fmla="*/ 285774 w 755872"/>
                  <a:gd name="connsiteY5" fmla="*/ 228624 h 232149"/>
                  <a:gd name="connsiteX6" fmla="*/ 275191 w 755872"/>
                  <a:gd name="connsiteY6" fmla="*/ 220157 h 232149"/>
                  <a:gd name="connsiteX7" fmla="*/ 395841 w 755872"/>
                  <a:gd name="connsiteY7" fmla="*/ 137607 h 232149"/>
                  <a:gd name="connsiteX8" fmla="*/ 554591 w 755872"/>
                  <a:gd name="connsiteY8" fmla="*/ 65641 h 232149"/>
                  <a:gd name="connsiteX9" fmla="*/ 755674 w 755872"/>
                  <a:gd name="connsiteY9" fmla="*/ 24 h 232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5872" h="232149">
                    <a:moveTo>
                      <a:pt x="755674" y="24"/>
                    </a:moveTo>
                    <a:cubicBezTo>
                      <a:pt x="761318" y="-1034"/>
                      <a:pt x="645254" y="31774"/>
                      <a:pt x="588457" y="59291"/>
                    </a:cubicBezTo>
                    <a:cubicBezTo>
                      <a:pt x="531660" y="86808"/>
                      <a:pt x="462516" y="141488"/>
                      <a:pt x="414891" y="165124"/>
                    </a:cubicBezTo>
                    <a:cubicBezTo>
                      <a:pt x="367266" y="188760"/>
                      <a:pt x="371851" y="196874"/>
                      <a:pt x="302707" y="201107"/>
                    </a:cubicBezTo>
                    <a:cubicBezTo>
                      <a:pt x="233563" y="205340"/>
                      <a:pt x="2846" y="185938"/>
                      <a:pt x="24" y="190524"/>
                    </a:cubicBezTo>
                    <a:cubicBezTo>
                      <a:pt x="-2798" y="195110"/>
                      <a:pt x="239913" y="223685"/>
                      <a:pt x="285774" y="228624"/>
                    </a:cubicBezTo>
                    <a:cubicBezTo>
                      <a:pt x="331635" y="233563"/>
                      <a:pt x="256846" y="235327"/>
                      <a:pt x="275191" y="220157"/>
                    </a:cubicBezTo>
                    <a:cubicBezTo>
                      <a:pt x="293536" y="204987"/>
                      <a:pt x="349274" y="163360"/>
                      <a:pt x="395841" y="137607"/>
                    </a:cubicBezTo>
                    <a:cubicBezTo>
                      <a:pt x="442408" y="111854"/>
                      <a:pt x="487211" y="85749"/>
                      <a:pt x="554591" y="65641"/>
                    </a:cubicBezTo>
                    <a:cubicBezTo>
                      <a:pt x="621971" y="45533"/>
                      <a:pt x="750030" y="1082"/>
                      <a:pt x="755674" y="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3731FF11-7B33-45BA-AF28-C7788E3FA287}"/>
                  </a:ext>
                </a:extLst>
              </p:cNvPr>
              <p:cNvSpPr/>
              <p:nvPr/>
            </p:nvSpPr>
            <p:spPr>
              <a:xfrm>
                <a:off x="3804850" y="5876208"/>
                <a:ext cx="555512" cy="607177"/>
              </a:xfrm>
              <a:custGeom>
                <a:avLst/>
                <a:gdLst>
                  <a:gd name="connsiteX0" fmla="*/ 917 w 555512"/>
                  <a:gd name="connsiteY0" fmla="*/ 1775 h 607177"/>
                  <a:gd name="connsiteX1" fmla="*/ 267617 w 555512"/>
                  <a:gd name="connsiteY1" fmla="*/ 420875 h 607177"/>
                  <a:gd name="connsiteX2" fmla="*/ 136383 w 555512"/>
                  <a:gd name="connsiteY2" fmla="*/ 177459 h 607177"/>
                  <a:gd name="connsiteX3" fmla="*/ 257033 w 555512"/>
                  <a:gd name="connsiteY3" fmla="*/ 384892 h 607177"/>
                  <a:gd name="connsiteX4" fmla="*/ 329000 w 555512"/>
                  <a:gd name="connsiteY4" fmla="*/ 478025 h 607177"/>
                  <a:gd name="connsiteX5" fmla="*/ 555483 w 555512"/>
                  <a:gd name="connsiteY5" fmla="*/ 607142 h 607177"/>
                  <a:gd name="connsiteX6" fmla="*/ 343817 w 555512"/>
                  <a:gd name="connsiteY6" fmla="*/ 465325 h 607177"/>
                  <a:gd name="connsiteX7" fmla="*/ 185067 w 555512"/>
                  <a:gd name="connsiteY7" fmla="*/ 276942 h 607177"/>
                  <a:gd name="connsiteX8" fmla="*/ 917 w 555512"/>
                  <a:gd name="connsiteY8" fmla="*/ 1775 h 607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5512" h="607177">
                    <a:moveTo>
                      <a:pt x="917" y="1775"/>
                    </a:moveTo>
                    <a:cubicBezTo>
                      <a:pt x="14675" y="25764"/>
                      <a:pt x="245039" y="391594"/>
                      <a:pt x="267617" y="420875"/>
                    </a:cubicBezTo>
                    <a:cubicBezTo>
                      <a:pt x="290195" y="450156"/>
                      <a:pt x="138147" y="183456"/>
                      <a:pt x="136383" y="177459"/>
                    </a:cubicBezTo>
                    <a:cubicBezTo>
                      <a:pt x="134619" y="171462"/>
                      <a:pt x="224930" y="334798"/>
                      <a:pt x="257033" y="384892"/>
                    </a:cubicBezTo>
                    <a:cubicBezTo>
                      <a:pt x="289136" y="434986"/>
                      <a:pt x="279258" y="440983"/>
                      <a:pt x="329000" y="478025"/>
                    </a:cubicBezTo>
                    <a:cubicBezTo>
                      <a:pt x="378742" y="515067"/>
                      <a:pt x="553014" y="609259"/>
                      <a:pt x="555483" y="607142"/>
                    </a:cubicBezTo>
                    <a:cubicBezTo>
                      <a:pt x="557953" y="605025"/>
                      <a:pt x="405553" y="520358"/>
                      <a:pt x="343817" y="465325"/>
                    </a:cubicBezTo>
                    <a:cubicBezTo>
                      <a:pt x="282081" y="410292"/>
                      <a:pt x="238336" y="350320"/>
                      <a:pt x="185067" y="276942"/>
                    </a:cubicBezTo>
                    <a:cubicBezTo>
                      <a:pt x="131798" y="203564"/>
                      <a:pt x="-12841" y="-22214"/>
                      <a:pt x="917" y="17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フリーフォーム: 図形 1023">
                <a:extLst>
                  <a:ext uri="{FF2B5EF4-FFF2-40B4-BE49-F238E27FC236}">
                    <a16:creationId xmlns:a16="http://schemas.microsoft.com/office/drawing/2014/main" id="{2C0E74A5-C44F-4DEC-A0C5-DD52A6C2A717}"/>
                  </a:ext>
                </a:extLst>
              </p:cNvPr>
              <p:cNvSpPr/>
              <p:nvPr/>
            </p:nvSpPr>
            <p:spPr>
              <a:xfrm>
                <a:off x="3499948" y="4484337"/>
                <a:ext cx="198388" cy="1038369"/>
              </a:xfrm>
              <a:custGeom>
                <a:avLst/>
                <a:gdLst>
                  <a:gd name="connsiteX0" fmla="*/ 172 w 198388"/>
                  <a:gd name="connsiteY0" fmla="*/ 16543 h 1038369"/>
                  <a:gd name="connsiteX1" fmla="*/ 76372 w 198388"/>
                  <a:gd name="connsiteY1" fmla="*/ 666783 h 1038369"/>
                  <a:gd name="connsiteX2" fmla="*/ 71292 w 198388"/>
                  <a:gd name="connsiteY2" fmla="*/ 422943 h 1038369"/>
                  <a:gd name="connsiteX3" fmla="*/ 198292 w 198388"/>
                  <a:gd name="connsiteY3" fmla="*/ 1032543 h 1038369"/>
                  <a:gd name="connsiteX4" fmla="*/ 91612 w 198388"/>
                  <a:gd name="connsiteY4" fmla="*/ 702343 h 1038369"/>
                  <a:gd name="connsiteX5" fmla="*/ 56052 w 198388"/>
                  <a:gd name="connsiteY5" fmla="*/ 234983 h 1038369"/>
                  <a:gd name="connsiteX6" fmla="*/ 172 w 198388"/>
                  <a:gd name="connsiteY6" fmla="*/ 16543 h 10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388" h="1038369">
                    <a:moveTo>
                      <a:pt x="172" y="16543"/>
                    </a:moveTo>
                    <a:cubicBezTo>
                      <a:pt x="3559" y="88510"/>
                      <a:pt x="64519" y="599050"/>
                      <a:pt x="76372" y="666783"/>
                    </a:cubicBezTo>
                    <a:cubicBezTo>
                      <a:pt x="88225" y="734516"/>
                      <a:pt x="50972" y="361983"/>
                      <a:pt x="71292" y="422943"/>
                    </a:cubicBezTo>
                    <a:cubicBezTo>
                      <a:pt x="91612" y="483903"/>
                      <a:pt x="194905" y="985976"/>
                      <a:pt x="198292" y="1032543"/>
                    </a:cubicBezTo>
                    <a:cubicBezTo>
                      <a:pt x="201679" y="1079110"/>
                      <a:pt x="115319" y="835270"/>
                      <a:pt x="91612" y="702343"/>
                    </a:cubicBezTo>
                    <a:cubicBezTo>
                      <a:pt x="67905" y="569416"/>
                      <a:pt x="67905" y="345896"/>
                      <a:pt x="56052" y="234983"/>
                    </a:cubicBezTo>
                    <a:cubicBezTo>
                      <a:pt x="44199" y="124070"/>
                      <a:pt x="-3215" y="-55424"/>
                      <a:pt x="172" y="165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5" name="フリーフォーム: 図形 1024">
                <a:extLst>
                  <a:ext uri="{FF2B5EF4-FFF2-40B4-BE49-F238E27FC236}">
                    <a16:creationId xmlns:a16="http://schemas.microsoft.com/office/drawing/2014/main" id="{4A3F049C-AD2B-4818-BE5C-D50A728EE966}"/>
                  </a:ext>
                </a:extLst>
              </p:cNvPr>
              <p:cNvSpPr/>
              <p:nvPr/>
            </p:nvSpPr>
            <p:spPr>
              <a:xfrm>
                <a:off x="3704570" y="5509156"/>
                <a:ext cx="105660" cy="361866"/>
              </a:xfrm>
              <a:custGeom>
                <a:avLst/>
                <a:gdLst>
                  <a:gd name="connsiteX0" fmla="*/ 655 w 105660"/>
                  <a:gd name="connsiteY0" fmla="*/ 8994 h 361866"/>
                  <a:gd name="connsiteX1" fmla="*/ 99080 w 105660"/>
                  <a:gd name="connsiteY1" fmla="*/ 358244 h 361866"/>
                  <a:gd name="connsiteX2" fmla="*/ 76855 w 105660"/>
                  <a:gd name="connsiteY2" fmla="*/ 199494 h 361866"/>
                  <a:gd name="connsiteX3" fmla="*/ 105430 w 105660"/>
                  <a:gd name="connsiteY3" fmla="*/ 339194 h 361866"/>
                  <a:gd name="connsiteX4" fmla="*/ 57805 w 105660"/>
                  <a:gd name="connsiteY4" fmla="*/ 120119 h 361866"/>
                  <a:gd name="connsiteX5" fmla="*/ 655 w 105660"/>
                  <a:gd name="connsiteY5" fmla="*/ 8994 h 361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660" h="361866">
                    <a:moveTo>
                      <a:pt x="655" y="8994"/>
                    </a:moveTo>
                    <a:cubicBezTo>
                      <a:pt x="7534" y="48681"/>
                      <a:pt x="86380" y="326494"/>
                      <a:pt x="99080" y="358244"/>
                    </a:cubicBezTo>
                    <a:cubicBezTo>
                      <a:pt x="111780" y="389994"/>
                      <a:pt x="75797" y="202669"/>
                      <a:pt x="76855" y="199494"/>
                    </a:cubicBezTo>
                    <a:cubicBezTo>
                      <a:pt x="77913" y="196319"/>
                      <a:pt x="108605" y="352423"/>
                      <a:pt x="105430" y="339194"/>
                    </a:cubicBezTo>
                    <a:cubicBezTo>
                      <a:pt x="102255" y="325965"/>
                      <a:pt x="72622" y="169331"/>
                      <a:pt x="57805" y="120119"/>
                    </a:cubicBezTo>
                    <a:cubicBezTo>
                      <a:pt x="42988" y="70907"/>
                      <a:pt x="-6224" y="-30693"/>
                      <a:pt x="655" y="89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7" name="フリーフォーム: 図形 1026">
                <a:extLst>
                  <a:ext uri="{FF2B5EF4-FFF2-40B4-BE49-F238E27FC236}">
                    <a16:creationId xmlns:a16="http://schemas.microsoft.com/office/drawing/2014/main" id="{A029817C-19D6-48F1-BC11-951AD1CF6E16}"/>
                  </a:ext>
                </a:extLst>
              </p:cNvPr>
              <p:cNvSpPr/>
              <p:nvPr/>
            </p:nvSpPr>
            <p:spPr>
              <a:xfrm>
                <a:off x="3483446" y="3686104"/>
                <a:ext cx="113967" cy="836699"/>
              </a:xfrm>
              <a:custGeom>
                <a:avLst/>
                <a:gdLst>
                  <a:gd name="connsiteX0" fmla="*/ 113829 w 113967"/>
                  <a:gd name="connsiteY0" fmla="*/ 71 h 836699"/>
                  <a:gd name="connsiteX1" fmla="*/ 9054 w 113967"/>
                  <a:gd name="connsiteY1" fmla="*/ 339796 h 836699"/>
                  <a:gd name="connsiteX2" fmla="*/ 5879 w 113967"/>
                  <a:gd name="connsiteY2" fmla="*/ 663646 h 836699"/>
                  <a:gd name="connsiteX3" fmla="*/ 12229 w 113967"/>
                  <a:gd name="connsiteY3" fmla="*/ 530296 h 836699"/>
                  <a:gd name="connsiteX4" fmla="*/ 28104 w 113967"/>
                  <a:gd name="connsiteY4" fmla="*/ 828746 h 836699"/>
                  <a:gd name="connsiteX5" fmla="*/ 40804 w 113967"/>
                  <a:gd name="connsiteY5" fmla="*/ 717621 h 836699"/>
                  <a:gd name="connsiteX6" fmla="*/ 31279 w 113967"/>
                  <a:gd name="connsiteY6" fmla="*/ 368371 h 836699"/>
                  <a:gd name="connsiteX7" fmla="*/ 113829 w 113967"/>
                  <a:gd name="connsiteY7" fmla="*/ 71 h 83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3967" h="836699">
                    <a:moveTo>
                      <a:pt x="113829" y="71"/>
                    </a:moveTo>
                    <a:cubicBezTo>
                      <a:pt x="110125" y="-4691"/>
                      <a:pt x="27046" y="229200"/>
                      <a:pt x="9054" y="339796"/>
                    </a:cubicBezTo>
                    <a:cubicBezTo>
                      <a:pt x="-8938" y="450392"/>
                      <a:pt x="5350" y="631896"/>
                      <a:pt x="5879" y="663646"/>
                    </a:cubicBezTo>
                    <a:cubicBezTo>
                      <a:pt x="6408" y="695396"/>
                      <a:pt x="8525" y="502779"/>
                      <a:pt x="12229" y="530296"/>
                    </a:cubicBezTo>
                    <a:cubicBezTo>
                      <a:pt x="15933" y="557813"/>
                      <a:pt x="23342" y="797525"/>
                      <a:pt x="28104" y="828746"/>
                    </a:cubicBezTo>
                    <a:cubicBezTo>
                      <a:pt x="32866" y="859967"/>
                      <a:pt x="40275" y="794350"/>
                      <a:pt x="40804" y="717621"/>
                    </a:cubicBezTo>
                    <a:cubicBezTo>
                      <a:pt x="41333" y="640892"/>
                      <a:pt x="16462" y="484788"/>
                      <a:pt x="31279" y="368371"/>
                    </a:cubicBezTo>
                    <a:cubicBezTo>
                      <a:pt x="46096" y="251954"/>
                      <a:pt x="117533" y="4833"/>
                      <a:pt x="113829" y="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8" name="フリーフォーム: 図形 1027">
                <a:extLst>
                  <a:ext uri="{FF2B5EF4-FFF2-40B4-BE49-F238E27FC236}">
                    <a16:creationId xmlns:a16="http://schemas.microsoft.com/office/drawing/2014/main" id="{170C0A2C-C27B-43E4-9820-5C035823FC5A}"/>
                  </a:ext>
                </a:extLst>
              </p:cNvPr>
              <p:cNvSpPr/>
              <p:nvPr/>
            </p:nvSpPr>
            <p:spPr>
              <a:xfrm>
                <a:off x="3651245" y="2882247"/>
                <a:ext cx="476256" cy="788147"/>
              </a:xfrm>
              <a:custGeom>
                <a:avLst/>
                <a:gdLst>
                  <a:gd name="connsiteX0" fmla="*/ 476255 w 476256"/>
                  <a:gd name="connsiteY0" fmla="*/ 653 h 788147"/>
                  <a:gd name="connsiteX1" fmla="*/ 215905 w 476256"/>
                  <a:gd name="connsiteY1" fmla="*/ 280053 h 788147"/>
                  <a:gd name="connsiteX2" fmla="*/ 136530 w 476256"/>
                  <a:gd name="connsiteY2" fmla="*/ 419753 h 788147"/>
                  <a:gd name="connsiteX3" fmla="*/ 254005 w 476256"/>
                  <a:gd name="connsiteY3" fmla="*/ 280053 h 788147"/>
                  <a:gd name="connsiteX4" fmla="*/ 76205 w 476256"/>
                  <a:gd name="connsiteY4" fmla="*/ 629303 h 788147"/>
                  <a:gd name="connsiteX5" fmla="*/ 5 w 476256"/>
                  <a:gd name="connsiteY5" fmla="*/ 788053 h 788147"/>
                  <a:gd name="connsiteX6" fmla="*/ 73030 w 476256"/>
                  <a:gd name="connsiteY6" fmla="*/ 610253 h 788147"/>
                  <a:gd name="connsiteX7" fmla="*/ 212730 w 476256"/>
                  <a:gd name="connsiteY7" fmla="*/ 365778 h 788147"/>
                  <a:gd name="connsiteX8" fmla="*/ 476255 w 476256"/>
                  <a:gd name="connsiteY8" fmla="*/ 653 h 78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6" h="788147">
                    <a:moveTo>
                      <a:pt x="476255" y="653"/>
                    </a:moveTo>
                    <a:cubicBezTo>
                      <a:pt x="476784" y="-13635"/>
                      <a:pt x="272526" y="210203"/>
                      <a:pt x="215905" y="280053"/>
                    </a:cubicBezTo>
                    <a:cubicBezTo>
                      <a:pt x="159284" y="349903"/>
                      <a:pt x="130180" y="419753"/>
                      <a:pt x="136530" y="419753"/>
                    </a:cubicBezTo>
                    <a:cubicBezTo>
                      <a:pt x="142880" y="419753"/>
                      <a:pt x="264059" y="245128"/>
                      <a:pt x="254005" y="280053"/>
                    </a:cubicBezTo>
                    <a:cubicBezTo>
                      <a:pt x="243951" y="314978"/>
                      <a:pt x="118538" y="544636"/>
                      <a:pt x="76205" y="629303"/>
                    </a:cubicBezTo>
                    <a:cubicBezTo>
                      <a:pt x="33872" y="713970"/>
                      <a:pt x="534" y="791228"/>
                      <a:pt x="5" y="788053"/>
                    </a:cubicBezTo>
                    <a:cubicBezTo>
                      <a:pt x="-524" y="784878"/>
                      <a:pt x="37576" y="680632"/>
                      <a:pt x="73030" y="610253"/>
                    </a:cubicBezTo>
                    <a:cubicBezTo>
                      <a:pt x="108484" y="539874"/>
                      <a:pt x="147642" y="459970"/>
                      <a:pt x="212730" y="365778"/>
                    </a:cubicBezTo>
                    <a:cubicBezTo>
                      <a:pt x="277817" y="271586"/>
                      <a:pt x="475726" y="14941"/>
                      <a:pt x="476255" y="6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9" name="フリーフォーム: 図形 1028">
                <a:extLst>
                  <a:ext uri="{FF2B5EF4-FFF2-40B4-BE49-F238E27FC236}">
                    <a16:creationId xmlns:a16="http://schemas.microsoft.com/office/drawing/2014/main" id="{BC97F235-6C9E-4888-8067-3F167B88520C}"/>
                  </a:ext>
                </a:extLst>
              </p:cNvPr>
              <p:cNvSpPr/>
              <p:nvPr/>
            </p:nvSpPr>
            <p:spPr>
              <a:xfrm>
                <a:off x="3356642" y="2353548"/>
                <a:ext cx="258968" cy="1160178"/>
              </a:xfrm>
              <a:custGeom>
                <a:avLst/>
                <a:gdLst>
                  <a:gd name="connsiteX0" fmla="*/ 182425 w 258968"/>
                  <a:gd name="connsiteY0" fmla="*/ 8652 h 1160178"/>
                  <a:gd name="connsiteX1" fmla="*/ 13091 w 258968"/>
                  <a:gd name="connsiteY1" fmla="*/ 389652 h 1160178"/>
                  <a:gd name="connsiteX2" fmla="*/ 13091 w 258968"/>
                  <a:gd name="connsiteY2" fmla="*/ 330385 h 1160178"/>
                  <a:gd name="connsiteX3" fmla="*/ 17325 w 258968"/>
                  <a:gd name="connsiteY3" fmla="*/ 664819 h 1160178"/>
                  <a:gd name="connsiteX4" fmla="*/ 13091 w 258968"/>
                  <a:gd name="connsiteY4" fmla="*/ 626719 h 1160178"/>
                  <a:gd name="connsiteX5" fmla="*/ 207825 w 258968"/>
                  <a:gd name="connsiteY5" fmla="*/ 978085 h 1160178"/>
                  <a:gd name="connsiteX6" fmla="*/ 258625 w 258968"/>
                  <a:gd name="connsiteY6" fmla="*/ 1160119 h 1160178"/>
                  <a:gd name="connsiteX7" fmla="*/ 220525 w 258968"/>
                  <a:gd name="connsiteY7" fmla="*/ 995019 h 1160178"/>
                  <a:gd name="connsiteX8" fmla="*/ 59658 w 258968"/>
                  <a:gd name="connsiteY8" fmla="*/ 745252 h 1160178"/>
                  <a:gd name="connsiteX9" fmla="*/ 25791 w 258968"/>
                  <a:gd name="connsiteY9" fmla="*/ 546285 h 1160178"/>
                  <a:gd name="connsiteX10" fmla="*/ 51191 w 258968"/>
                  <a:gd name="connsiteY10" fmla="*/ 321919 h 1160178"/>
                  <a:gd name="connsiteX11" fmla="*/ 93525 w 258968"/>
                  <a:gd name="connsiteY11" fmla="*/ 139885 h 1160178"/>
                  <a:gd name="connsiteX12" fmla="*/ 182425 w 258968"/>
                  <a:gd name="connsiteY12" fmla="*/ 8652 h 1160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8968" h="1160178">
                    <a:moveTo>
                      <a:pt x="182425" y="8652"/>
                    </a:moveTo>
                    <a:cubicBezTo>
                      <a:pt x="169019" y="50280"/>
                      <a:pt x="41313" y="336030"/>
                      <a:pt x="13091" y="389652"/>
                    </a:cubicBezTo>
                    <a:cubicBezTo>
                      <a:pt x="-15131" y="443274"/>
                      <a:pt x="12385" y="284524"/>
                      <a:pt x="13091" y="330385"/>
                    </a:cubicBezTo>
                    <a:cubicBezTo>
                      <a:pt x="13797" y="376246"/>
                      <a:pt x="17325" y="615430"/>
                      <a:pt x="17325" y="664819"/>
                    </a:cubicBezTo>
                    <a:cubicBezTo>
                      <a:pt x="17325" y="714208"/>
                      <a:pt x="-18659" y="574508"/>
                      <a:pt x="13091" y="626719"/>
                    </a:cubicBezTo>
                    <a:cubicBezTo>
                      <a:pt x="44841" y="678930"/>
                      <a:pt x="166903" y="889185"/>
                      <a:pt x="207825" y="978085"/>
                    </a:cubicBezTo>
                    <a:cubicBezTo>
                      <a:pt x="248747" y="1066985"/>
                      <a:pt x="256508" y="1157297"/>
                      <a:pt x="258625" y="1160119"/>
                    </a:cubicBezTo>
                    <a:cubicBezTo>
                      <a:pt x="260742" y="1162941"/>
                      <a:pt x="253686" y="1064163"/>
                      <a:pt x="220525" y="995019"/>
                    </a:cubicBezTo>
                    <a:cubicBezTo>
                      <a:pt x="187364" y="925875"/>
                      <a:pt x="92114" y="820041"/>
                      <a:pt x="59658" y="745252"/>
                    </a:cubicBezTo>
                    <a:cubicBezTo>
                      <a:pt x="27202" y="670463"/>
                      <a:pt x="27202" y="616840"/>
                      <a:pt x="25791" y="546285"/>
                    </a:cubicBezTo>
                    <a:cubicBezTo>
                      <a:pt x="24380" y="475730"/>
                      <a:pt x="39902" y="389652"/>
                      <a:pt x="51191" y="321919"/>
                    </a:cubicBezTo>
                    <a:cubicBezTo>
                      <a:pt x="62480" y="254186"/>
                      <a:pt x="72358" y="193507"/>
                      <a:pt x="93525" y="139885"/>
                    </a:cubicBezTo>
                    <a:cubicBezTo>
                      <a:pt x="114692" y="86263"/>
                      <a:pt x="195831" y="-32976"/>
                      <a:pt x="182425" y="86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0" name="フリーフォーム: 図形 1029">
                <a:extLst>
                  <a:ext uri="{FF2B5EF4-FFF2-40B4-BE49-F238E27FC236}">
                    <a16:creationId xmlns:a16="http://schemas.microsoft.com/office/drawing/2014/main" id="{0B15BFA6-4F35-4532-8E67-A64A543FA902}"/>
                  </a:ext>
                </a:extLst>
              </p:cNvPr>
              <p:cNvSpPr/>
              <p:nvPr/>
            </p:nvSpPr>
            <p:spPr>
              <a:xfrm>
                <a:off x="3572543" y="2832030"/>
                <a:ext cx="508805" cy="780580"/>
              </a:xfrm>
              <a:custGeom>
                <a:avLst/>
                <a:gdLst>
                  <a:gd name="connsiteX0" fmla="*/ 508390 w 508805"/>
                  <a:gd name="connsiteY0" fmla="*/ 70 h 780580"/>
                  <a:gd name="connsiteX1" fmla="*/ 199357 w 508805"/>
                  <a:gd name="connsiteY1" fmla="*/ 224437 h 780580"/>
                  <a:gd name="connsiteX2" fmla="*/ 390 w 508805"/>
                  <a:gd name="connsiteY2" fmla="*/ 779003 h 780580"/>
                  <a:gd name="connsiteX3" fmla="*/ 148557 w 508805"/>
                  <a:gd name="connsiteY3" fmla="*/ 393770 h 780580"/>
                  <a:gd name="connsiteX4" fmla="*/ 148557 w 508805"/>
                  <a:gd name="connsiteY4" fmla="*/ 453037 h 780580"/>
                  <a:gd name="connsiteX5" fmla="*/ 262857 w 508805"/>
                  <a:gd name="connsiteY5" fmla="*/ 203270 h 780580"/>
                  <a:gd name="connsiteX6" fmla="*/ 508390 w 508805"/>
                  <a:gd name="connsiteY6" fmla="*/ 70 h 78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05" h="780580">
                    <a:moveTo>
                      <a:pt x="508390" y="70"/>
                    </a:moveTo>
                    <a:cubicBezTo>
                      <a:pt x="497807" y="3598"/>
                      <a:pt x="284024" y="94615"/>
                      <a:pt x="199357" y="224437"/>
                    </a:cubicBezTo>
                    <a:cubicBezTo>
                      <a:pt x="114690" y="354259"/>
                      <a:pt x="8857" y="750781"/>
                      <a:pt x="390" y="779003"/>
                    </a:cubicBezTo>
                    <a:cubicBezTo>
                      <a:pt x="-8077" y="807225"/>
                      <a:pt x="123863" y="448098"/>
                      <a:pt x="148557" y="393770"/>
                    </a:cubicBezTo>
                    <a:cubicBezTo>
                      <a:pt x="173251" y="339442"/>
                      <a:pt x="129507" y="484787"/>
                      <a:pt x="148557" y="453037"/>
                    </a:cubicBezTo>
                    <a:cubicBezTo>
                      <a:pt x="167607" y="421287"/>
                      <a:pt x="201474" y="280176"/>
                      <a:pt x="262857" y="203270"/>
                    </a:cubicBezTo>
                    <a:cubicBezTo>
                      <a:pt x="324240" y="126364"/>
                      <a:pt x="518973" y="-3458"/>
                      <a:pt x="508390" y="7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1" name="フリーフォーム: 図形 1030">
                <a:extLst>
                  <a:ext uri="{FF2B5EF4-FFF2-40B4-BE49-F238E27FC236}">
                    <a16:creationId xmlns:a16="http://schemas.microsoft.com/office/drawing/2014/main" id="{2D68D0AF-2C0D-4B25-A68C-3277591E95C7}"/>
                  </a:ext>
                </a:extLst>
              </p:cNvPr>
              <p:cNvSpPr/>
              <p:nvPr/>
            </p:nvSpPr>
            <p:spPr>
              <a:xfrm>
                <a:off x="3562287" y="2433618"/>
                <a:ext cx="398570" cy="558272"/>
              </a:xfrm>
              <a:custGeom>
                <a:avLst/>
                <a:gdLst>
                  <a:gd name="connsiteX0" fmla="*/ 52451 w 398570"/>
                  <a:gd name="connsiteY0" fmla="*/ 20 h 558272"/>
                  <a:gd name="connsiteX1" fmla="*/ 23876 w 398570"/>
                  <a:gd name="connsiteY1" fmla="*/ 169882 h 558272"/>
                  <a:gd name="connsiteX2" fmla="*/ 117538 w 398570"/>
                  <a:gd name="connsiteY2" fmla="*/ 271482 h 558272"/>
                  <a:gd name="connsiteX3" fmla="*/ 127063 w 398570"/>
                  <a:gd name="connsiteY3" fmla="*/ 346095 h 558272"/>
                  <a:gd name="connsiteX4" fmla="*/ 141351 w 398570"/>
                  <a:gd name="connsiteY4" fmla="*/ 492145 h 558272"/>
                  <a:gd name="connsiteX5" fmla="*/ 195326 w 398570"/>
                  <a:gd name="connsiteY5" fmla="*/ 549295 h 558272"/>
                  <a:gd name="connsiteX6" fmla="*/ 238188 w 398570"/>
                  <a:gd name="connsiteY6" fmla="*/ 523895 h 558272"/>
                  <a:gd name="connsiteX7" fmla="*/ 238188 w 398570"/>
                  <a:gd name="connsiteY7" fmla="*/ 468332 h 558272"/>
                  <a:gd name="connsiteX8" fmla="*/ 242951 w 398570"/>
                  <a:gd name="connsiteY8" fmla="*/ 392132 h 558272"/>
                  <a:gd name="connsiteX9" fmla="*/ 398526 w 398570"/>
                  <a:gd name="connsiteY9" fmla="*/ 287357 h 558272"/>
                  <a:gd name="connsiteX10" fmla="*/ 258826 w 398570"/>
                  <a:gd name="connsiteY10" fmla="*/ 368320 h 558272"/>
                  <a:gd name="connsiteX11" fmla="*/ 247713 w 398570"/>
                  <a:gd name="connsiteY11" fmla="*/ 415945 h 558272"/>
                  <a:gd name="connsiteX12" fmla="*/ 185801 w 398570"/>
                  <a:gd name="connsiteY12" fmla="*/ 557232 h 558272"/>
                  <a:gd name="connsiteX13" fmla="*/ 119126 w 398570"/>
                  <a:gd name="connsiteY13" fmla="*/ 471507 h 558272"/>
                  <a:gd name="connsiteX14" fmla="*/ 98488 w 398570"/>
                  <a:gd name="connsiteY14" fmla="*/ 314345 h 558272"/>
                  <a:gd name="connsiteX15" fmla="*/ 54038 w 398570"/>
                  <a:gd name="connsiteY15" fmla="*/ 241320 h 558272"/>
                  <a:gd name="connsiteX16" fmla="*/ 63 w 398570"/>
                  <a:gd name="connsiteY16" fmla="*/ 180995 h 558272"/>
                  <a:gd name="connsiteX17" fmla="*/ 52451 w 398570"/>
                  <a:gd name="connsiteY17" fmla="*/ 20 h 558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8570" h="558272">
                    <a:moveTo>
                      <a:pt x="52451" y="20"/>
                    </a:moveTo>
                    <a:cubicBezTo>
                      <a:pt x="56420" y="-1832"/>
                      <a:pt x="13028" y="124638"/>
                      <a:pt x="23876" y="169882"/>
                    </a:cubicBezTo>
                    <a:cubicBezTo>
                      <a:pt x="34724" y="215126"/>
                      <a:pt x="100340" y="242113"/>
                      <a:pt x="117538" y="271482"/>
                    </a:cubicBezTo>
                    <a:cubicBezTo>
                      <a:pt x="134736" y="300851"/>
                      <a:pt x="123094" y="309318"/>
                      <a:pt x="127063" y="346095"/>
                    </a:cubicBezTo>
                    <a:cubicBezTo>
                      <a:pt x="131032" y="382872"/>
                      <a:pt x="129974" y="458278"/>
                      <a:pt x="141351" y="492145"/>
                    </a:cubicBezTo>
                    <a:cubicBezTo>
                      <a:pt x="152728" y="526012"/>
                      <a:pt x="179187" y="544003"/>
                      <a:pt x="195326" y="549295"/>
                    </a:cubicBezTo>
                    <a:cubicBezTo>
                      <a:pt x="211465" y="554587"/>
                      <a:pt x="231044" y="537389"/>
                      <a:pt x="238188" y="523895"/>
                    </a:cubicBezTo>
                    <a:cubicBezTo>
                      <a:pt x="245332" y="510401"/>
                      <a:pt x="237394" y="490292"/>
                      <a:pt x="238188" y="468332"/>
                    </a:cubicBezTo>
                    <a:cubicBezTo>
                      <a:pt x="238982" y="446372"/>
                      <a:pt x="216228" y="422294"/>
                      <a:pt x="242951" y="392132"/>
                    </a:cubicBezTo>
                    <a:cubicBezTo>
                      <a:pt x="269674" y="361970"/>
                      <a:pt x="395880" y="291326"/>
                      <a:pt x="398526" y="287357"/>
                    </a:cubicBezTo>
                    <a:cubicBezTo>
                      <a:pt x="401172" y="283388"/>
                      <a:pt x="283961" y="346889"/>
                      <a:pt x="258826" y="368320"/>
                    </a:cubicBezTo>
                    <a:cubicBezTo>
                      <a:pt x="233691" y="389751"/>
                      <a:pt x="259884" y="384460"/>
                      <a:pt x="247713" y="415945"/>
                    </a:cubicBezTo>
                    <a:cubicBezTo>
                      <a:pt x="235542" y="447430"/>
                      <a:pt x="207232" y="547972"/>
                      <a:pt x="185801" y="557232"/>
                    </a:cubicBezTo>
                    <a:cubicBezTo>
                      <a:pt x="164370" y="566492"/>
                      <a:pt x="133678" y="511988"/>
                      <a:pt x="119126" y="471507"/>
                    </a:cubicBezTo>
                    <a:cubicBezTo>
                      <a:pt x="104574" y="431026"/>
                      <a:pt x="109336" y="352710"/>
                      <a:pt x="98488" y="314345"/>
                    </a:cubicBezTo>
                    <a:cubicBezTo>
                      <a:pt x="87640" y="275981"/>
                      <a:pt x="70442" y="263545"/>
                      <a:pt x="54038" y="241320"/>
                    </a:cubicBezTo>
                    <a:cubicBezTo>
                      <a:pt x="37634" y="219095"/>
                      <a:pt x="-1789" y="220153"/>
                      <a:pt x="63" y="180995"/>
                    </a:cubicBezTo>
                    <a:cubicBezTo>
                      <a:pt x="1915" y="141837"/>
                      <a:pt x="48482" y="1872"/>
                      <a:pt x="52451" y="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2" name="フリーフォーム: 図形 1031">
                <a:extLst>
                  <a:ext uri="{FF2B5EF4-FFF2-40B4-BE49-F238E27FC236}">
                    <a16:creationId xmlns:a16="http://schemas.microsoft.com/office/drawing/2014/main" id="{66A0E6F1-3828-4D71-AD83-D34090E7E754}"/>
                  </a:ext>
                </a:extLst>
              </p:cNvPr>
              <p:cNvSpPr/>
              <p:nvPr/>
            </p:nvSpPr>
            <p:spPr>
              <a:xfrm>
                <a:off x="3588184" y="2820988"/>
                <a:ext cx="204411" cy="217207"/>
              </a:xfrm>
              <a:custGeom>
                <a:avLst/>
                <a:gdLst>
                  <a:gd name="connsiteX0" fmla="*/ 12266 w 204411"/>
                  <a:gd name="connsiteY0" fmla="*/ 0 h 217207"/>
                  <a:gd name="connsiteX1" fmla="*/ 5916 w 204411"/>
                  <a:gd name="connsiteY1" fmla="*/ 173037 h 217207"/>
                  <a:gd name="connsiteX2" fmla="*/ 101166 w 204411"/>
                  <a:gd name="connsiteY2" fmla="*/ 211137 h 217207"/>
                  <a:gd name="connsiteX3" fmla="*/ 204354 w 204411"/>
                  <a:gd name="connsiteY3" fmla="*/ 215900 h 217207"/>
                  <a:gd name="connsiteX4" fmla="*/ 86879 w 204411"/>
                  <a:gd name="connsiteY4" fmla="*/ 198437 h 217207"/>
                  <a:gd name="connsiteX5" fmla="*/ 29729 w 204411"/>
                  <a:gd name="connsiteY5" fmla="*/ 171450 h 217207"/>
                  <a:gd name="connsiteX6" fmla="*/ 12266 w 204411"/>
                  <a:gd name="connsiteY6" fmla="*/ 0 h 217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411" h="217207">
                    <a:moveTo>
                      <a:pt x="12266" y="0"/>
                    </a:moveTo>
                    <a:cubicBezTo>
                      <a:pt x="8297" y="264"/>
                      <a:pt x="-8901" y="137847"/>
                      <a:pt x="5916" y="173037"/>
                    </a:cubicBezTo>
                    <a:cubicBezTo>
                      <a:pt x="20733" y="208227"/>
                      <a:pt x="68093" y="203993"/>
                      <a:pt x="101166" y="211137"/>
                    </a:cubicBezTo>
                    <a:cubicBezTo>
                      <a:pt x="134239" y="218281"/>
                      <a:pt x="206735" y="218017"/>
                      <a:pt x="204354" y="215900"/>
                    </a:cubicBezTo>
                    <a:cubicBezTo>
                      <a:pt x="201973" y="213783"/>
                      <a:pt x="115983" y="205845"/>
                      <a:pt x="86879" y="198437"/>
                    </a:cubicBezTo>
                    <a:cubicBezTo>
                      <a:pt x="57775" y="191029"/>
                      <a:pt x="42165" y="200290"/>
                      <a:pt x="29729" y="171450"/>
                    </a:cubicBezTo>
                    <a:cubicBezTo>
                      <a:pt x="17294" y="142611"/>
                      <a:pt x="16235" y="-264"/>
                      <a:pt x="12266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3" name="フリーフォーム: 図形 1032">
                <a:extLst>
                  <a:ext uri="{FF2B5EF4-FFF2-40B4-BE49-F238E27FC236}">
                    <a16:creationId xmlns:a16="http://schemas.microsoft.com/office/drawing/2014/main" id="{521F87F5-1930-4C91-A115-43790E416BCC}"/>
                  </a:ext>
                </a:extLst>
              </p:cNvPr>
              <p:cNvSpPr/>
              <p:nvPr/>
            </p:nvSpPr>
            <p:spPr>
              <a:xfrm>
                <a:off x="6469061" y="4841535"/>
                <a:ext cx="271503" cy="162671"/>
              </a:xfrm>
              <a:custGeom>
                <a:avLst/>
                <a:gdLst>
                  <a:gd name="connsiteX0" fmla="*/ 2 w 271503"/>
                  <a:gd name="connsiteY0" fmla="*/ 8278 h 162671"/>
                  <a:gd name="connsiteX1" fmla="*/ 114302 w 271503"/>
                  <a:gd name="connsiteY1" fmla="*/ 17803 h 162671"/>
                  <a:gd name="connsiteX2" fmla="*/ 266702 w 271503"/>
                  <a:gd name="connsiteY2" fmla="*/ 157503 h 162671"/>
                  <a:gd name="connsiteX3" fmla="*/ 222252 w 271503"/>
                  <a:gd name="connsiteY3" fmla="*/ 127340 h 162671"/>
                  <a:gd name="connsiteX4" fmla="*/ 111127 w 271503"/>
                  <a:gd name="connsiteY4" fmla="*/ 76540 h 162671"/>
                  <a:gd name="connsiteX5" fmla="*/ 2 w 271503"/>
                  <a:gd name="connsiteY5" fmla="*/ 8278 h 16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503" h="162671">
                    <a:moveTo>
                      <a:pt x="2" y="8278"/>
                    </a:moveTo>
                    <a:cubicBezTo>
                      <a:pt x="531" y="-1512"/>
                      <a:pt x="69852" y="-7068"/>
                      <a:pt x="114302" y="17803"/>
                    </a:cubicBezTo>
                    <a:cubicBezTo>
                      <a:pt x="158752" y="42674"/>
                      <a:pt x="248710" y="139247"/>
                      <a:pt x="266702" y="157503"/>
                    </a:cubicBezTo>
                    <a:cubicBezTo>
                      <a:pt x="284694" y="175759"/>
                      <a:pt x="248181" y="140834"/>
                      <a:pt x="222252" y="127340"/>
                    </a:cubicBezTo>
                    <a:cubicBezTo>
                      <a:pt x="196323" y="113846"/>
                      <a:pt x="144729" y="95061"/>
                      <a:pt x="111127" y="76540"/>
                    </a:cubicBezTo>
                    <a:cubicBezTo>
                      <a:pt x="77525" y="58019"/>
                      <a:pt x="-527" y="18068"/>
                      <a:pt x="2" y="82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4" name="フリーフォーム: 図形 1033">
                <a:extLst>
                  <a:ext uri="{FF2B5EF4-FFF2-40B4-BE49-F238E27FC236}">
                    <a16:creationId xmlns:a16="http://schemas.microsoft.com/office/drawing/2014/main" id="{B6FD902C-24D4-4A60-AAE9-26579F8EFD07}"/>
                  </a:ext>
                </a:extLst>
              </p:cNvPr>
              <p:cNvSpPr/>
              <p:nvPr/>
            </p:nvSpPr>
            <p:spPr>
              <a:xfrm>
                <a:off x="6452603" y="4774389"/>
                <a:ext cx="154178" cy="92288"/>
              </a:xfrm>
              <a:custGeom>
                <a:avLst/>
                <a:gdLst>
                  <a:gd name="connsiteX0" fmla="*/ 151397 w 154178"/>
                  <a:gd name="connsiteY0" fmla="*/ 811 h 92288"/>
                  <a:gd name="connsiteX1" fmla="*/ 35510 w 154178"/>
                  <a:gd name="connsiteY1" fmla="*/ 42086 h 92288"/>
                  <a:gd name="connsiteX2" fmla="*/ 585 w 154178"/>
                  <a:gd name="connsiteY2" fmla="*/ 91299 h 92288"/>
                  <a:gd name="connsiteX3" fmla="*/ 21222 w 154178"/>
                  <a:gd name="connsiteY3" fmla="*/ 75424 h 92288"/>
                  <a:gd name="connsiteX4" fmla="*/ 111710 w 154178"/>
                  <a:gd name="connsiteY4" fmla="*/ 80186 h 92288"/>
                  <a:gd name="connsiteX5" fmla="*/ 151397 w 154178"/>
                  <a:gd name="connsiteY5" fmla="*/ 811 h 9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178" h="92288">
                    <a:moveTo>
                      <a:pt x="151397" y="811"/>
                    </a:moveTo>
                    <a:cubicBezTo>
                      <a:pt x="138697" y="-5539"/>
                      <a:pt x="60645" y="27005"/>
                      <a:pt x="35510" y="42086"/>
                    </a:cubicBezTo>
                    <a:cubicBezTo>
                      <a:pt x="10375" y="57167"/>
                      <a:pt x="2966" y="85743"/>
                      <a:pt x="585" y="91299"/>
                    </a:cubicBezTo>
                    <a:cubicBezTo>
                      <a:pt x="-1796" y="96855"/>
                      <a:pt x="2701" y="77276"/>
                      <a:pt x="21222" y="75424"/>
                    </a:cubicBezTo>
                    <a:cubicBezTo>
                      <a:pt x="39743" y="73572"/>
                      <a:pt x="93189" y="89446"/>
                      <a:pt x="111710" y="80186"/>
                    </a:cubicBezTo>
                    <a:cubicBezTo>
                      <a:pt x="130231" y="70926"/>
                      <a:pt x="164097" y="7161"/>
                      <a:pt x="151397" y="8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月 74">
                <a:extLst>
                  <a:ext uri="{FF2B5EF4-FFF2-40B4-BE49-F238E27FC236}">
                    <a16:creationId xmlns:a16="http://schemas.microsoft.com/office/drawing/2014/main" id="{868DB86A-92AE-40D5-A63E-73D772935D68}"/>
                  </a:ext>
                </a:extLst>
              </p:cNvPr>
              <p:cNvSpPr/>
              <p:nvPr/>
            </p:nvSpPr>
            <p:spPr>
              <a:xfrm rot="19660325">
                <a:off x="6644218" y="4792136"/>
                <a:ext cx="84667" cy="154517"/>
              </a:xfrm>
              <a:prstGeom prst="mo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5" name="フリーフォーム: 図形 1034">
                <a:extLst>
                  <a:ext uri="{FF2B5EF4-FFF2-40B4-BE49-F238E27FC236}">
                    <a16:creationId xmlns:a16="http://schemas.microsoft.com/office/drawing/2014/main" id="{FC858DEA-8048-4F33-998C-A987553CF7D2}"/>
                  </a:ext>
                </a:extLst>
              </p:cNvPr>
              <p:cNvSpPr/>
              <p:nvPr/>
            </p:nvSpPr>
            <p:spPr>
              <a:xfrm>
                <a:off x="5349795" y="125606"/>
                <a:ext cx="2803607" cy="1138045"/>
              </a:xfrm>
              <a:custGeom>
                <a:avLst/>
                <a:gdLst>
                  <a:gd name="connsiteX0" fmla="*/ 2803605 w 2803607"/>
                  <a:gd name="connsiteY0" fmla="*/ 1138044 h 1138045"/>
                  <a:gd name="connsiteX1" fmla="*/ 2448005 w 2803607"/>
                  <a:gd name="connsiteY1" fmla="*/ 490344 h 1138045"/>
                  <a:gd name="connsiteX2" fmla="*/ 2581355 w 2803607"/>
                  <a:gd name="connsiteY2" fmla="*/ 776094 h 1138045"/>
                  <a:gd name="connsiteX3" fmla="*/ 2460705 w 2803607"/>
                  <a:gd name="connsiteY3" fmla="*/ 636394 h 1138045"/>
                  <a:gd name="connsiteX4" fmla="*/ 2016205 w 2803607"/>
                  <a:gd name="connsiteY4" fmla="*/ 299844 h 1138045"/>
                  <a:gd name="connsiteX5" fmla="*/ 1209755 w 2803607"/>
                  <a:gd name="connsiteY5" fmla="*/ 204594 h 1138045"/>
                  <a:gd name="connsiteX6" fmla="*/ 1520905 w 2803607"/>
                  <a:gd name="connsiteY6" fmla="*/ 179194 h 1138045"/>
                  <a:gd name="connsiteX7" fmla="*/ 28655 w 2803607"/>
                  <a:gd name="connsiteY7" fmla="*/ 7744 h 1138045"/>
                  <a:gd name="connsiteX8" fmla="*/ 631905 w 2803607"/>
                  <a:gd name="connsiteY8" fmla="*/ 45844 h 1138045"/>
                  <a:gd name="connsiteX9" fmla="*/ 1774905 w 2803607"/>
                  <a:gd name="connsiteY9" fmla="*/ 191894 h 1138045"/>
                  <a:gd name="connsiteX10" fmla="*/ 2441655 w 2803607"/>
                  <a:gd name="connsiteY10" fmla="*/ 496694 h 1138045"/>
                  <a:gd name="connsiteX11" fmla="*/ 2803605 w 2803607"/>
                  <a:gd name="connsiteY11" fmla="*/ 1138044 h 1138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03607" h="1138045">
                    <a:moveTo>
                      <a:pt x="2803605" y="1138044"/>
                    </a:moveTo>
                    <a:cubicBezTo>
                      <a:pt x="2804663" y="1136986"/>
                      <a:pt x="2485047" y="550669"/>
                      <a:pt x="2448005" y="490344"/>
                    </a:cubicBezTo>
                    <a:cubicBezTo>
                      <a:pt x="2410963" y="430019"/>
                      <a:pt x="2579238" y="751752"/>
                      <a:pt x="2581355" y="776094"/>
                    </a:cubicBezTo>
                    <a:cubicBezTo>
                      <a:pt x="2583472" y="800436"/>
                      <a:pt x="2554897" y="715769"/>
                      <a:pt x="2460705" y="636394"/>
                    </a:cubicBezTo>
                    <a:cubicBezTo>
                      <a:pt x="2366513" y="557019"/>
                      <a:pt x="2224697" y="371811"/>
                      <a:pt x="2016205" y="299844"/>
                    </a:cubicBezTo>
                    <a:cubicBezTo>
                      <a:pt x="1807713" y="227877"/>
                      <a:pt x="1292305" y="224702"/>
                      <a:pt x="1209755" y="204594"/>
                    </a:cubicBezTo>
                    <a:cubicBezTo>
                      <a:pt x="1127205" y="184486"/>
                      <a:pt x="1717755" y="212002"/>
                      <a:pt x="1520905" y="179194"/>
                    </a:cubicBezTo>
                    <a:cubicBezTo>
                      <a:pt x="1324055" y="146386"/>
                      <a:pt x="176822" y="29969"/>
                      <a:pt x="28655" y="7744"/>
                    </a:cubicBezTo>
                    <a:cubicBezTo>
                      <a:pt x="-119512" y="-14481"/>
                      <a:pt x="340863" y="15152"/>
                      <a:pt x="631905" y="45844"/>
                    </a:cubicBezTo>
                    <a:cubicBezTo>
                      <a:pt x="922947" y="76536"/>
                      <a:pt x="1473280" y="116752"/>
                      <a:pt x="1774905" y="191894"/>
                    </a:cubicBezTo>
                    <a:cubicBezTo>
                      <a:pt x="2076530" y="267036"/>
                      <a:pt x="2268088" y="340061"/>
                      <a:pt x="2441655" y="496694"/>
                    </a:cubicBezTo>
                    <a:cubicBezTo>
                      <a:pt x="2615222" y="653327"/>
                      <a:pt x="2802547" y="1139102"/>
                      <a:pt x="2803605" y="11380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9" name="フリーフォーム: 図形 1038">
                <a:extLst>
                  <a:ext uri="{FF2B5EF4-FFF2-40B4-BE49-F238E27FC236}">
                    <a16:creationId xmlns:a16="http://schemas.microsoft.com/office/drawing/2014/main" id="{8AE58F85-F56C-44F3-B5C4-A9416B815D8F}"/>
                  </a:ext>
                </a:extLst>
              </p:cNvPr>
              <p:cNvSpPr/>
              <p:nvPr/>
            </p:nvSpPr>
            <p:spPr>
              <a:xfrm>
                <a:off x="8280267" y="1474178"/>
                <a:ext cx="1356898" cy="2092347"/>
              </a:xfrm>
              <a:custGeom>
                <a:avLst/>
                <a:gdLst>
                  <a:gd name="connsiteX0" fmla="*/ 133 w 1356898"/>
                  <a:gd name="connsiteY0" fmla="*/ 62522 h 2092347"/>
                  <a:gd name="connsiteX1" fmla="*/ 590683 w 1356898"/>
                  <a:gd name="connsiteY1" fmla="*/ 100622 h 2092347"/>
                  <a:gd name="connsiteX2" fmla="*/ 1060583 w 1356898"/>
                  <a:gd name="connsiteY2" fmla="*/ 735622 h 2092347"/>
                  <a:gd name="connsiteX3" fmla="*/ 851033 w 1356898"/>
                  <a:gd name="connsiteY3" fmla="*/ 386372 h 2092347"/>
                  <a:gd name="connsiteX4" fmla="*/ 1085983 w 1356898"/>
                  <a:gd name="connsiteY4" fmla="*/ 805472 h 2092347"/>
                  <a:gd name="connsiteX5" fmla="*/ 1282833 w 1356898"/>
                  <a:gd name="connsiteY5" fmla="*/ 1313472 h 2092347"/>
                  <a:gd name="connsiteX6" fmla="*/ 1193933 w 1356898"/>
                  <a:gd name="connsiteY6" fmla="*/ 1040422 h 2092347"/>
                  <a:gd name="connsiteX7" fmla="*/ 1352683 w 1356898"/>
                  <a:gd name="connsiteY7" fmla="*/ 1503972 h 2092347"/>
                  <a:gd name="connsiteX8" fmla="*/ 990733 w 1356898"/>
                  <a:gd name="connsiteY8" fmla="*/ 2081822 h 2092347"/>
                  <a:gd name="connsiteX9" fmla="*/ 1136783 w 1356898"/>
                  <a:gd name="connsiteY9" fmla="*/ 1846872 h 2092347"/>
                  <a:gd name="connsiteX10" fmla="*/ 1308233 w 1356898"/>
                  <a:gd name="connsiteY10" fmla="*/ 1465872 h 2092347"/>
                  <a:gd name="connsiteX11" fmla="*/ 946283 w 1356898"/>
                  <a:gd name="connsiteY11" fmla="*/ 627672 h 2092347"/>
                  <a:gd name="connsiteX12" fmla="*/ 914533 w 1356898"/>
                  <a:gd name="connsiteY12" fmla="*/ 589572 h 2092347"/>
                  <a:gd name="connsiteX13" fmla="*/ 539883 w 1356898"/>
                  <a:gd name="connsiteY13" fmla="*/ 37122 h 2092347"/>
                  <a:gd name="connsiteX14" fmla="*/ 133 w 1356898"/>
                  <a:gd name="connsiteY14" fmla="*/ 62522 h 209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56898" h="2092347">
                    <a:moveTo>
                      <a:pt x="133" y="62522"/>
                    </a:moveTo>
                    <a:cubicBezTo>
                      <a:pt x="8600" y="73105"/>
                      <a:pt x="413941" y="-11561"/>
                      <a:pt x="590683" y="100622"/>
                    </a:cubicBezTo>
                    <a:cubicBezTo>
                      <a:pt x="767425" y="212805"/>
                      <a:pt x="1017191" y="687997"/>
                      <a:pt x="1060583" y="735622"/>
                    </a:cubicBezTo>
                    <a:cubicBezTo>
                      <a:pt x="1103975" y="783247"/>
                      <a:pt x="846800" y="374730"/>
                      <a:pt x="851033" y="386372"/>
                    </a:cubicBezTo>
                    <a:cubicBezTo>
                      <a:pt x="855266" y="398014"/>
                      <a:pt x="1014016" y="650955"/>
                      <a:pt x="1085983" y="805472"/>
                    </a:cubicBezTo>
                    <a:cubicBezTo>
                      <a:pt x="1157950" y="959989"/>
                      <a:pt x="1264841" y="1274314"/>
                      <a:pt x="1282833" y="1313472"/>
                    </a:cubicBezTo>
                    <a:cubicBezTo>
                      <a:pt x="1300825" y="1352630"/>
                      <a:pt x="1182291" y="1008672"/>
                      <a:pt x="1193933" y="1040422"/>
                    </a:cubicBezTo>
                    <a:cubicBezTo>
                      <a:pt x="1205575" y="1072172"/>
                      <a:pt x="1386550" y="1330405"/>
                      <a:pt x="1352683" y="1503972"/>
                    </a:cubicBezTo>
                    <a:cubicBezTo>
                      <a:pt x="1318816" y="1677539"/>
                      <a:pt x="1026716" y="2024672"/>
                      <a:pt x="990733" y="2081822"/>
                    </a:cubicBezTo>
                    <a:cubicBezTo>
                      <a:pt x="954750" y="2138972"/>
                      <a:pt x="1083866" y="1949530"/>
                      <a:pt x="1136783" y="1846872"/>
                    </a:cubicBezTo>
                    <a:cubicBezTo>
                      <a:pt x="1189700" y="1744214"/>
                      <a:pt x="1339983" y="1669072"/>
                      <a:pt x="1308233" y="1465872"/>
                    </a:cubicBezTo>
                    <a:cubicBezTo>
                      <a:pt x="1276483" y="1262672"/>
                      <a:pt x="1011900" y="773722"/>
                      <a:pt x="946283" y="627672"/>
                    </a:cubicBezTo>
                    <a:cubicBezTo>
                      <a:pt x="880666" y="481622"/>
                      <a:pt x="982266" y="687997"/>
                      <a:pt x="914533" y="589572"/>
                    </a:cubicBezTo>
                    <a:cubicBezTo>
                      <a:pt x="846800" y="491147"/>
                      <a:pt x="690166" y="129197"/>
                      <a:pt x="539883" y="37122"/>
                    </a:cubicBezTo>
                    <a:cubicBezTo>
                      <a:pt x="389600" y="-54953"/>
                      <a:pt x="-8334" y="51939"/>
                      <a:pt x="133" y="625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0" name="フリーフォーム: 図形 1039">
                <a:extLst>
                  <a:ext uri="{FF2B5EF4-FFF2-40B4-BE49-F238E27FC236}">
                    <a16:creationId xmlns:a16="http://schemas.microsoft.com/office/drawing/2014/main" id="{133C63F9-87A6-4B43-AC07-ED1F607EA4AB}"/>
                  </a:ext>
                </a:extLst>
              </p:cNvPr>
              <p:cNvSpPr/>
              <p:nvPr/>
            </p:nvSpPr>
            <p:spPr>
              <a:xfrm>
                <a:off x="5118100" y="2426376"/>
                <a:ext cx="2064763" cy="1264097"/>
              </a:xfrm>
              <a:custGeom>
                <a:avLst/>
                <a:gdLst>
                  <a:gd name="connsiteX0" fmla="*/ 0 w 2064763"/>
                  <a:gd name="connsiteY0" fmla="*/ 1262974 h 1264097"/>
                  <a:gd name="connsiteX1" fmla="*/ 508000 w 2064763"/>
                  <a:gd name="connsiteY1" fmla="*/ 1212174 h 1264097"/>
                  <a:gd name="connsiteX2" fmla="*/ 1003300 w 2064763"/>
                  <a:gd name="connsiteY2" fmla="*/ 926424 h 1264097"/>
                  <a:gd name="connsiteX3" fmla="*/ 800100 w 2064763"/>
                  <a:gd name="connsiteY3" fmla="*/ 1040724 h 1264097"/>
                  <a:gd name="connsiteX4" fmla="*/ 361950 w 2064763"/>
                  <a:gd name="connsiteY4" fmla="*/ 1256624 h 1264097"/>
                  <a:gd name="connsiteX5" fmla="*/ 736600 w 2064763"/>
                  <a:gd name="connsiteY5" fmla="*/ 1167724 h 1264097"/>
                  <a:gd name="connsiteX6" fmla="*/ 908050 w 2064763"/>
                  <a:gd name="connsiteY6" fmla="*/ 1047074 h 1264097"/>
                  <a:gd name="connsiteX7" fmla="*/ 647700 w 2064763"/>
                  <a:gd name="connsiteY7" fmla="*/ 1193124 h 1264097"/>
                  <a:gd name="connsiteX8" fmla="*/ 1009650 w 2064763"/>
                  <a:gd name="connsiteY8" fmla="*/ 983574 h 1264097"/>
                  <a:gd name="connsiteX9" fmla="*/ 1473200 w 2064763"/>
                  <a:gd name="connsiteY9" fmla="*/ 545424 h 1264097"/>
                  <a:gd name="connsiteX10" fmla="*/ 1073150 w 2064763"/>
                  <a:gd name="connsiteY10" fmla="*/ 901024 h 1264097"/>
                  <a:gd name="connsiteX11" fmla="*/ 2057400 w 2064763"/>
                  <a:gd name="connsiteY11" fmla="*/ 5674 h 1264097"/>
                  <a:gd name="connsiteX12" fmla="*/ 1498600 w 2064763"/>
                  <a:gd name="connsiteY12" fmla="*/ 539074 h 1264097"/>
                  <a:gd name="connsiteX13" fmla="*/ 1041400 w 2064763"/>
                  <a:gd name="connsiteY13" fmla="*/ 945474 h 1264097"/>
                  <a:gd name="connsiteX14" fmla="*/ 762000 w 2064763"/>
                  <a:gd name="connsiteY14" fmla="*/ 1135974 h 1264097"/>
                  <a:gd name="connsiteX15" fmla="*/ 889000 w 2064763"/>
                  <a:gd name="connsiteY15" fmla="*/ 1110574 h 1264097"/>
                  <a:gd name="connsiteX16" fmla="*/ 0 w 2064763"/>
                  <a:gd name="connsiteY16" fmla="*/ 1262974 h 126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64763" h="1264097">
                    <a:moveTo>
                      <a:pt x="0" y="1262974"/>
                    </a:moveTo>
                    <a:cubicBezTo>
                      <a:pt x="170391" y="1265620"/>
                      <a:pt x="340783" y="1268266"/>
                      <a:pt x="508000" y="1212174"/>
                    </a:cubicBezTo>
                    <a:cubicBezTo>
                      <a:pt x="675217" y="1156082"/>
                      <a:pt x="954617" y="954999"/>
                      <a:pt x="1003300" y="926424"/>
                    </a:cubicBezTo>
                    <a:cubicBezTo>
                      <a:pt x="1051983" y="897849"/>
                      <a:pt x="906992" y="985691"/>
                      <a:pt x="800100" y="1040724"/>
                    </a:cubicBezTo>
                    <a:cubicBezTo>
                      <a:pt x="693208" y="1095757"/>
                      <a:pt x="372533" y="1235457"/>
                      <a:pt x="361950" y="1256624"/>
                    </a:cubicBezTo>
                    <a:cubicBezTo>
                      <a:pt x="351367" y="1277791"/>
                      <a:pt x="645583" y="1202649"/>
                      <a:pt x="736600" y="1167724"/>
                    </a:cubicBezTo>
                    <a:cubicBezTo>
                      <a:pt x="827617" y="1132799"/>
                      <a:pt x="922867" y="1042841"/>
                      <a:pt x="908050" y="1047074"/>
                    </a:cubicBezTo>
                    <a:cubicBezTo>
                      <a:pt x="893233" y="1051307"/>
                      <a:pt x="630767" y="1203707"/>
                      <a:pt x="647700" y="1193124"/>
                    </a:cubicBezTo>
                    <a:cubicBezTo>
                      <a:pt x="664633" y="1182541"/>
                      <a:pt x="872067" y="1091524"/>
                      <a:pt x="1009650" y="983574"/>
                    </a:cubicBezTo>
                    <a:cubicBezTo>
                      <a:pt x="1147233" y="875624"/>
                      <a:pt x="1462617" y="559182"/>
                      <a:pt x="1473200" y="545424"/>
                    </a:cubicBezTo>
                    <a:cubicBezTo>
                      <a:pt x="1483783" y="531666"/>
                      <a:pt x="1073150" y="901024"/>
                      <a:pt x="1073150" y="901024"/>
                    </a:cubicBezTo>
                    <a:cubicBezTo>
                      <a:pt x="1170517" y="811066"/>
                      <a:pt x="1986492" y="65999"/>
                      <a:pt x="2057400" y="5674"/>
                    </a:cubicBezTo>
                    <a:cubicBezTo>
                      <a:pt x="2128308" y="-54651"/>
                      <a:pt x="1667933" y="382441"/>
                      <a:pt x="1498600" y="539074"/>
                    </a:cubicBezTo>
                    <a:cubicBezTo>
                      <a:pt x="1329267" y="695707"/>
                      <a:pt x="1164167" y="845991"/>
                      <a:pt x="1041400" y="945474"/>
                    </a:cubicBezTo>
                    <a:cubicBezTo>
                      <a:pt x="918633" y="1044957"/>
                      <a:pt x="787400" y="1108457"/>
                      <a:pt x="762000" y="1135974"/>
                    </a:cubicBezTo>
                    <a:cubicBezTo>
                      <a:pt x="736600" y="1163491"/>
                      <a:pt x="889000" y="1110574"/>
                      <a:pt x="889000" y="1110574"/>
                    </a:cubicBezTo>
                    <a:lnTo>
                      <a:pt x="0" y="126297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1" name="フリーフォーム: 図形 1040">
                <a:extLst>
                  <a:ext uri="{FF2B5EF4-FFF2-40B4-BE49-F238E27FC236}">
                    <a16:creationId xmlns:a16="http://schemas.microsoft.com/office/drawing/2014/main" id="{11FA0C74-4AD3-429F-8C23-D470DF940E2B}"/>
                  </a:ext>
                </a:extLst>
              </p:cNvPr>
              <p:cNvSpPr/>
              <p:nvPr/>
            </p:nvSpPr>
            <p:spPr>
              <a:xfrm>
                <a:off x="4703588" y="1769717"/>
                <a:ext cx="2556653" cy="1597220"/>
              </a:xfrm>
              <a:custGeom>
                <a:avLst/>
                <a:gdLst>
                  <a:gd name="connsiteX0" fmla="*/ 2554462 w 2556653"/>
                  <a:gd name="connsiteY0" fmla="*/ 1933 h 1597220"/>
                  <a:gd name="connsiteX1" fmla="*/ 2008362 w 2556653"/>
                  <a:gd name="connsiteY1" fmla="*/ 154333 h 1597220"/>
                  <a:gd name="connsiteX2" fmla="*/ 1005062 w 2556653"/>
                  <a:gd name="connsiteY2" fmla="*/ 503583 h 1597220"/>
                  <a:gd name="connsiteX3" fmla="*/ 1836912 w 2556653"/>
                  <a:gd name="connsiteY3" fmla="*/ 217833 h 1597220"/>
                  <a:gd name="connsiteX4" fmla="*/ 1151112 w 2556653"/>
                  <a:gd name="connsiteY4" fmla="*/ 541683 h 1597220"/>
                  <a:gd name="connsiteX5" fmla="*/ 592312 w 2556653"/>
                  <a:gd name="connsiteY5" fmla="*/ 1043333 h 1597220"/>
                  <a:gd name="connsiteX6" fmla="*/ 1195562 w 2556653"/>
                  <a:gd name="connsiteY6" fmla="*/ 490883 h 1597220"/>
                  <a:gd name="connsiteX7" fmla="*/ 643112 w 2556653"/>
                  <a:gd name="connsiteY7" fmla="*/ 903633 h 1597220"/>
                  <a:gd name="connsiteX8" fmla="*/ 1762 w 2556653"/>
                  <a:gd name="connsiteY8" fmla="*/ 1595783 h 1597220"/>
                  <a:gd name="connsiteX9" fmla="*/ 503412 w 2556653"/>
                  <a:gd name="connsiteY9" fmla="*/ 1056033 h 1597220"/>
                  <a:gd name="connsiteX10" fmla="*/ 1894062 w 2556653"/>
                  <a:gd name="connsiteY10" fmla="*/ 103533 h 1597220"/>
                  <a:gd name="connsiteX11" fmla="*/ 1817862 w 2556653"/>
                  <a:gd name="connsiteY11" fmla="*/ 249583 h 1597220"/>
                  <a:gd name="connsiteX12" fmla="*/ 2554462 w 2556653"/>
                  <a:gd name="connsiteY12" fmla="*/ 1933 h 1597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56653" h="1597220">
                    <a:moveTo>
                      <a:pt x="2554462" y="1933"/>
                    </a:moveTo>
                    <a:cubicBezTo>
                      <a:pt x="2586212" y="-13942"/>
                      <a:pt x="2266595" y="70725"/>
                      <a:pt x="2008362" y="154333"/>
                    </a:cubicBezTo>
                    <a:cubicBezTo>
                      <a:pt x="1750129" y="237941"/>
                      <a:pt x="1033637" y="493000"/>
                      <a:pt x="1005062" y="503583"/>
                    </a:cubicBezTo>
                    <a:cubicBezTo>
                      <a:pt x="976487" y="514166"/>
                      <a:pt x="1812570" y="211483"/>
                      <a:pt x="1836912" y="217833"/>
                    </a:cubicBezTo>
                    <a:cubicBezTo>
                      <a:pt x="1861254" y="224183"/>
                      <a:pt x="1358545" y="404100"/>
                      <a:pt x="1151112" y="541683"/>
                    </a:cubicBezTo>
                    <a:cubicBezTo>
                      <a:pt x="943679" y="679266"/>
                      <a:pt x="584904" y="1051800"/>
                      <a:pt x="592312" y="1043333"/>
                    </a:cubicBezTo>
                    <a:cubicBezTo>
                      <a:pt x="599720" y="1034866"/>
                      <a:pt x="1187095" y="514166"/>
                      <a:pt x="1195562" y="490883"/>
                    </a:cubicBezTo>
                    <a:cubicBezTo>
                      <a:pt x="1204029" y="467600"/>
                      <a:pt x="842079" y="719483"/>
                      <a:pt x="643112" y="903633"/>
                    </a:cubicBezTo>
                    <a:cubicBezTo>
                      <a:pt x="444145" y="1087783"/>
                      <a:pt x="25045" y="1570383"/>
                      <a:pt x="1762" y="1595783"/>
                    </a:cubicBezTo>
                    <a:cubicBezTo>
                      <a:pt x="-21521" y="1621183"/>
                      <a:pt x="188029" y="1304741"/>
                      <a:pt x="503412" y="1056033"/>
                    </a:cubicBezTo>
                    <a:cubicBezTo>
                      <a:pt x="818795" y="807325"/>
                      <a:pt x="1674987" y="237941"/>
                      <a:pt x="1894062" y="103533"/>
                    </a:cubicBezTo>
                    <a:cubicBezTo>
                      <a:pt x="2113137" y="-30875"/>
                      <a:pt x="1712029" y="264400"/>
                      <a:pt x="1817862" y="249583"/>
                    </a:cubicBezTo>
                    <a:cubicBezTo>
                      <a:pt x="1923695" y="234766"/>
                      <a:pt x="2522712" y="17808"/>
                      <a:pt x="2554462" y="19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2" name="フリーフォーム: 図形 1041">
                <a:extLst>
                  <a:ext uri="{FF2B5EF4-FFF2-40B4-BE49-F238E27FC236}">
                    <a16:creationId xmlns:a16="http://schemas.microsoft.com/office/drawing/2014/main" id="{6E46D352-22B4-4193-A61A-3E8232097A3F}"/>
                  </a:ext>
                </a:extLst>
              </p:cNvPr>
              <p:cNvSpPr/>
              <p:nvPr/>
            </p:nvSpPr>
            <p:spPr>
              <a:xfrm>
                <a:off x="4534898" y="2055798"/>
                <a:ext cx="2546869" cy="1583173"/>
              </a:xfrm>
              <a:custGeom>
                <a:avLst/>
                <a:gdLst>
                  <a:gd name="connsiteX0" fmla="*/ 2545352 w 2546869"/>
                  <a:gd name="connsiteY0" fmla="*/ 1602 h 1583173"/>
                  <a:gd name="connsiteX1" fmla="*/ 1954802 w 2546869"/>
                  <a:gd name="connsiteY1" fmla="*/ 236552 h 1583173"/>
                  <a:gd name="connsiteX2" fmla="*/ 1027702 w 2546869"/>
                  <a:gd name="connsiteY2" fmla="*/ 725502 h 1583173"/>
                  <a:gd name="connsiteX3" fmla="*/ 2043702 w 2546869"/>
                  <a:gd name="connsiteY3" fmla="*/ 173052 h 1583173"/>
                  <a:gd name="connsiteX4" fmla="*/ 1288052 w 2546869"/>
                  <a:gd name="connsiteY4" fmla="*/ 573102 h 1583173"/>
                  <a:gd name="connsiteX5" fmla="*/ 792752 w 2546869"/>
                  <a:gd name="connsiteY5" fmla="*/ 916002 h 1583173"/>
                  <a:gd name="connsiteX6" fmla="*/ 1002302 w 2546869"/>
                  <a:gd name="connsiteY6" fmla="*/ 744552 h 1583173"/>
                  <a:gd name="connsiteX7" fmla="*/ 233952 w 2546869"/>
                  <a:gd name="connsiteY7" fmla="*/ 1379552 h 1583173"/>
                  <a:gd name="connsiteX8" fmla="*/ 24402 w 2546869"/>
                  <a:gd name="connsiteY8" fmla="*/ 1570052 h 1583173"/>
                  <a:gd name="connsiteX9" fmla="*/ 710202 w 2546869"/>
                  <a:gd name="connsiteY9" fmla="*/ 1074752 h 1583173"/>
                  <a:gd name="connsiteX10" fmla="*/ 1402352 w 2546869"/>
                  <a:gd name="connsiteY10" fmla="*/ 452452 h 1583173"/>
                  <a:gd name="connsiteX11" fmla="*/ 1421402 w 2546869"/>
                  <a:gd name="connsiteY11" fmla="*/ 490552 h 1583173"/>
                  <a:gd name="connsiteX12" fmla="*/ 1599202 w 2546869"/>
                  <a:gd name="connsiteY12" fmla="*/ 420702 h 1583173"/>
                  <a:gd name="connsiteX13" fmla="*/ 2107202 w 2546869"/>
                  <a:gd name="connsiteY13" fmla="*/ 147652 h 1583173"/>
                  <a:gd name="connsiteX14" fmla="*/ 2545352 w 2546869"/>
                  <a:gd name="connsiteY14" fmla="*/ 1602 h 158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6869" h="1583173">
                    <a:moveTo>
                      <a:pt x="2545352" y="1602"/>
                    </a:moveTo>
                    <a:cubicBezTo>
                      <a:pt x="2519952" y="16419"/>
                      <a:pt x="2207744" y="115902"/>
                      <a:pt x="1954802" y="236552"/>
                    </a:cubicBezTo>
                    <a:cubicBezTo>
                      <a:pt x="1701860" y="357202"/>
                      <a:pt x="1027702" y="725502"/>
                      <a:pt x="1027702" y="725502"/>
                    </a:cubicBezTo>
                    <a:cubicBezTo>
                      <a:pt x="1042519" y="714919"/>
                      <a:pt x="2000311" y="198452"/>
                      <a:pt x="2043702" y="173052"/>
                    </a:cubicBezTo>
                    <a:cubicBezTo>
                      <a:pt x="2087093" y="147652"/>
                      <a:pt x="1496544" y="449277"/>
                      <a:pt x="1288052" y="573102"/>
                    </a:cubicBezTo>
                    <a:cubicBezTo>
                      <a:pt x="1079560" y="696927"/>
                      <a:pt x="840377" y="887427"/>
                      <a:pt x="792752" y="916002"/>
                    </a:cubicBezTo>
                    <a:cubicBezTo>
                      <a:pt x="745127" y="944577"/>
                      <a:pt x="1002302" y="744552"/>
                      <a:pt x="1002302" y="744552"/>
                    </a:cubicBezTo>
                    <a:lnTo>
                      <a:pt x="233952" y="1379552"/>
                    </a:lnTo>
                    <a:cubicBezTo>
                      <a:pt x="70969" y="1517135"/>
                      <a:pt x="-54973" y="1620852"/>
                      <a:pt x="24402" y="1570052"/>
                    </a:cubicBezTo>
                    <a:cubicBezTo>
                      <a:pt x="103777" y="1519252"/>
                      <a:pt x="480544" y="1261019"/>
                      <a:pt x="710202" y="1074752"/>
                    </a:cubicBezTo>
                    <a:cubicBezTo>
                      <a:pt x="939860" y="888485"/>
                      <a:pt x="1283819" y="549819"/>
                      <a:pt x="1402352" y="452452"/>
                    </a:cubicBezTo>
                    <a:cubicBezTo>
                      <a:pt x="1520885" y="355085"/>
                      <a:pt x="1388594" y="495844"/>
                      <a:pt x="1421402" y="490552"/>
                    </a:cubicBezTo>
                    <a:cubicBezTo>
                      <a:pt x="1454210" y="485260"/>
                      <a:pt x="1484902" y="477852"/>
                      <a:pt x="1599202" y="420702"/>
                    </a:cubicBezTo>
                    <a:cubicBezTo>
                      <a:pt x="1713502" y="363552"/>
                      <a:pt x="1943160" y="217502"/>
                      <a:pt x="2107202" y="147652"/>
                    </a:cubicBezTo>
                    <a:cubicBezTo>
                      <a:pt x="2271244" y="77802"/>
                      <a:pt x="2570752" y="-13215"/>
                      <a:pt x="2545352" y="16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3" name="フリーフォーム: 図形 1042">
                <a:extLst>
                  <a:ext uri="{FF2B5EF4-FFF2-40B4-BE49-F238E27FC236}">
                    <a16:creationId xmlns:a16="http://schemas.microsoft.com/office/drawing/2014/main" id="{5111CD72-77E5-46E6-886F-F0773F577A59}"/>
                  </a:ext>
                </a:extLst>
              </p:cNvPr>
              <p:cNvSpPr/>
              <p:nvPr/>
            </p:nvSpPr>
            <p:spPr>
              <a:xfrm>
                <a:off x="4973065" y="2186713"/>
                <a:ext cx="1954538" cy="1422357"/>
              </a:xfrm>
              <a:custGeom>
                <a:avLst/>
                <a:gdLst>
                  <a:gd name="connsiteX0" fmla="*/ 1952668 w 1954538"/>
                  <a:gd name="connsiteY0" fmla="*/ 1920 h 1422357"/>
                  <a:gd name="connsiteX1" fmla="*/ 1474302 w 1954538"/>
                  <a:gd name="connsiteY1" fmla="*/ 569187 h 1422357"/>
                  <a:gd name="connsiteX2" fmla="*/ 1770635 w 1954538"/>
                  <a:gd name="connsiteY2" fmla="*/ 230520 h 1422357"/>
                  <a:gd name="connsiteX3" fmla="*/ 1487002 w 1954538"/>
                  <a:gd name="connsiteY3" fmla="*/ 488754 h 1422357"/>
                  <a:gd name="connsiteX4" fmla="*/ 1072135 w 1954538"/>
                  <a:gd name="connsiteY4" fmla="*/ 1009454 h 1422357"/>
                  <a:gd name="connsiteX5" fmla="*/ 1415035 w 1954538"/>
                  <a:gd name="connsiteY5" fmla="*/ 581887 h 1422357"/>
                  <a:gd name="connsiteX6" fmla="*/ 1063668 w 1954538"/>
                  <a:gd name="connsiteY6" fmla="*/ 912087 h 1422357"/>
                  <a:gd name="connsiteX7" fmla="*/ 856235 w 1954538"/>
                  <a:gd name="connsiteY7" fmla="*/ 1123754 h 1422357"/>
                  <a:gd name="connsiteX8" fmla="*/ 703835 w 1954538"/>
                  <a:gd name="connsiteY8" fmla="*/ 1199954 h 1422357"/>
                  <a:gd name="connsiteX9" fmla="*/ 953602 w 1954538"/>
                  <a:gd name="connsiteY9" fmla="*/ 1034854 h 1422357"/>
                  <a:gd name="connsiteX10" fmla="*/ 581068 w 1954538"/>
                  <a:gd name="connsiteY10" fmla="*/ 1276154 h 1422357"/>
                  <a:gd name="connsiteX11" fmla="*/ 204302 w 1954538"/>
                  <a:gd name="connsiteY11" fmla="*/ 1403154 h 1422357"/>
                  <a:gd name="connsiteX12" fmla="*/ 9568 w 1954538"/>
                  <a:gd name="connsiteY12" fmla="*/ 1415854 h 1422357"/>
                  <a:gd name="connsiteX13" fmla="*/ 496402 w 1954538"/>
                  <a:gd name="connsiteY13" fmla="*/ 1343887 h 1422357"/>
                  <a:gd name="connsiteX14" fmla="*/ 483702 w 1954538"/>
                  <a:gd name="connsiteY14" fmla="*/ 1343887 h 1422357"/>
                  <a:gd name="connsiteX15" fmla="*/ 1156802 w 1954538"/>
                  <a:gd name="connsiteY15" fmla="*/ 848587 h 1422357"/>
                  <a:gd name="connsiteX16" fmla="*/ 1161035 w 1954538"/>
                  <a:gd name="connsiteY16" fmla="*/ 882454 h 1422357"/>
                  <a:gd name="connsiteX17" fmla="*/ 1597068 w 1954538"/>
                  <a:gd name="connsiteY17" fmla="*/ 497220 h 1422357"/>
                  <a:gd name="connsiteX18" fmla="*/ 1639402 w 1954538"/>
                  <a:gd name="connsiteY18" fmla="*/ 387154 h 1422357"/>
                  <a:gd name="connsiteX19" fmla="*/ 1952668 w 1954538"/>
                  <a:gd name="connsiteY19" fmla="*/ 1920 h 142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54538" h="1422357">
                    <a:moveTo>
                      <a:pt x="1952668" y="1920"/>
                    </a:moveTo>
                    <a:cubicBezTo>
                      <a:pt x="1925151" y="32259"/>
                      <a:pt x="1504641" y="531087"/>
                      <a:pt x="1474302" y="569187"/>
                    </a:cubicBezTo>
                    <a:cubicBezTo>
                      <a:pt x="1443963" y="607287"/>
                      <a:pt x="1768518" y="243926"/>
                      <a:pt x="1770635" y="230520"/>
                    </a:cubicBezTo>
                    <a:cubicBezTo>
                      <a:pt x="1772752" y="217115"/>
                      <a:pt x="1603419" y="358932"/>
                      <a:pt x="1487002" y="488754"/>
                    </a:cubicBezTo>
                    <a:cubicBezTo>
                      <a:pt x="1370585" y="618576"/>
                      <a:pt x="1084129" y="993932"/>
                      <a:pt x="1072135" y="1009454"/>
                    </a:cubicBezTo>
                    <a:cubicBezTo>
                      <a:pt x="1060141" y="1024976"/>
                      <a:pt x="1416446" y="598115"/>
                      <a:pt x="1415035" y="581887"/>
                    </a:cubicBezTo>
                    <a:cubicBezTo>
                      <a:pt x="1413624" y="565659"/>
                      <a:pt x="1156801" y="821776"/>
                      <a:pt x="1063668" y="912087"/>
                    </a:cubicBezTo>
                    <a:cubicBezTo>
                      <a:pt x="970535" y="1002398"/>
                      <a:pt x="916207" y="1075776"/>
                      <a:pt x="856235" y="1123754"/>
                    </a:cubicBezTo>
                    <a:cubicBezTo>
                      <a:pt x="796263" y="1171732"/>
                      <a:pt x="687607" y="1214771"/>
                      <a:pt x="703835" y="1199954"/>
                    </a:cubicBezTo>
                    <a:cubicBezTo>
                      <a:pt x="720063" y="1185137"/>
                      <a:pt x="974063" y="1022154"/>
                      <a:pt x="953602" y="1034854"/>
                    </a:cubicBezTo>
                    <a:cubicBezTo>
                      <a:pt x="933141" y="1047554"/>
                      <a:pt x="705951" y="1214771"/>
                      <a:pt x="581068" y="1276154"/>
                    </a:cubicBezTo>
                    <a:cubicBezTo>
                      <a:pt x="456185" y="1337537"/>
                      <a:pt x="299552" y="1379871"/>
                      <a:pt x="204302" y="1403154"/>
                    </a:cubicBezTo>
                    <a:cubicBezTo>
                      <a:pt x="109052" y="1426437"/>
                      <a:pt x="-39115" y="1425732"/>
                      <a:pt x="9568" y="1415854"/>
                    </a:cubicBezTo>
                    <a:cubicBezTo>
                      <a:pt x="58251" y="1405976"/>
                      <a:pt x="417380" y="1355882"/>
                      <a:pt x="496402" y="1343887"/>
                    </a:cubicBezTo>
                    <a:cubicBezTo>
                      <a:pt x="575424" y="1331893"/>
                      <a:pt x="373635" y="1426437"/>
                      <a:pt x="483702" y="1343887"/>
                    </a:cubicBezTo>
                    <a:cubicBezTo>
                      <a:pt x="593769" y="1261337"/>
                      <a:pt x="1043913" y="925493"/>
                      <a:pt x="1156802" y="848587"/>
                    </a:cubicBezTo>
                    <a:cubicBezTo>
                      <a:pt x="1269691" y="771682"/>
                      <a:pt x="1087657" y="941015"/>
                      <a:pt x="1161035" y="882454"/>
                    </a:cubicBezTo>
                    <a:cubicBezTo>
                      <a:pt x="1234413" y="823893"/>
                      <a:pt x="1517340" y="579770"/>
                      <a:pt x="1597068" y="497220"/>
                    </a:cubicBezTo>
                    <a:cubicBezTo>
                      <a:pt x="1676796" y="414670"/>
                      <a:pt x="1582958" y="464765"/>
                      <a:pt x="1639402" y="387154"/>
                    </a:cubicBezTo>
                    <a:cubicBezTo>
                      <a:pt x="1695846" y="309543"/>
                      <a:pt x="1980185" y="-28419"/>
                      <a:pt x="1952668" y="19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4" name="フリーフォーム: 図形 1043">
                <a:extLst>
                  <a:ext uri="{FF2B5EF4-FFF2-40B4-BE49-F238E27FC236}">
                    <a16:creationId xmlns:a16="http://schemas.microsoft.com/office/drawing/2014/main" id="{E128DDE5-03DB-47DA-BA7A-D3FD9C16993B}"/>
                  </a:ext>
                </a:extLst>
              </p:cNvPr>
              <p:cNvSpPr/>
              <p:nvPr/>
            </p:nvSpPr>
            <p:spPr>
              <a:xfrm>
                <a:off x="5566832" y="2812232"/>
                <a:ext cx="1281148" cy="913101"/>
              </a:xfrm>
              <a:custGeom>
                <a:avLst/>
                <a:gdLst>
                  <a:gd name="connsiteX0" fmla="*/ 1 w 1281148"/>
                  <a:gd name="connsiteY0" fmla="*/ 913101 h 913101"/>
                  <a:gd name="connsiteX1" fmla="*/ 334435 w 1281148"/>
                  <a:gd name="connsiteY1" fmla="*/ 807268 h 913101"/>
                  <a:gd name="connsiteX2" fmla="*/ 275168 w 1281148"/>
                  <a:gd name="connsiteY2" fmla="*/ 832668 h 913101"/>
                  <a:gd name="connsiteX3" fmla="*/ 795868 w 1281148"/>
                  <a:gd name="connsiteY3" fmla="*/ 438968 h 913101"/>
                  <a:gd name="connsiteX4" fmla="*/ 537635 w 1281148"/>
                  <a:gd name="connsiteY4" fmla="*/ 642168 h 913101"/>
                  <a:gd name="connsiteX5" fmla="*/ 1278468 w 1281148"/>
                  <a:gd name="connsiteY5" fmla="*/ 2935 h 913101"/>
                  <a:gd name="connsiteX6" fmla="*/ 787401 w 1281148"/>
                  <a:gd name="connsiteY6" fmla="*/ 405101 h 913101"/>
                  <a:gd name="connsiteX7" fmla="*/ 817035 w 1281148"/>
                  <a:gd name="connsiteY7" fmla="*/ 426268 h 913101"/>
                  <a:gd name="connsiteX8" fmla="*/ 774701 w 1281148"/>
                  <a:gd name="connsiteY8" fmla="*/ 447435 h 913101"/>
                  <a:gd name="connsiteX9" fmla="*/ 397935 w 1281148"/>
                  <a:gd name="connsiteY9" fmla="*/ 739535 h 913101"/>
                  <a:gd name="connsiteX10" fmla="*/ 338668 w 1281148"/>
                  <a:gd name="connsiteY10" fmla="*/ 807268 h 913101"/>
                  <a:gd name="connsiteX11" fmla="*/ 1 w 1281148"/>
                  <a:gd name="connsiteY11" fmla="*/ 913101 h 913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1148" h="913101">
                    <a:moveTo>
                      <a:pt x="1" y="913101"/>
                    </a:moveTo>
                    <a:cubicBezTo>
                      <a:pt x="-704" y="913101"/>
                      <a:pt x="288574" y="820673"/>
                      <a:pt x="334435" y="807268"/>
                    </a:cubicBezTo>
                    <a:cubicBezTo>
                      <a:pt x="380296" y="793863"/>
                      <a:pt x="198263" y="894051"/>
                      <a:pt x="275168" y="832668"/>
                    </a:cubicBezTo>
                    <a:cubicBezTo>
                      <a:pt x="352074" y="771285"/>
                      <a:pt x="752124" y="470718"/>
                      <a:pt x="795868" y="438968"/>
                    </a:cubicBezTo>
                    <a:cubicBezTo>
                      <a:pt x="839612" y="407218"/>
                      <a:pt x="457202" y="714840"/>
                      <a:pt x="537635" y="642168"/>
                    </a:cubicBezTo>
                    <a:cubicBezTo>
                      <a:pt x="618068" y="569496"/>
                      <a:pt x="1236840" y="42446"/>
                      <a:pt x="1278468" y="2935"/>
                    </a:cubicBezTo>
                    <a:cubicBezTo>
                      <a:pt x="1320096" y="-36576"/>
                      <a:pt x="864306" y="334546"/>
                      <a:pt x="787401" y="405101"/>
                    </a:cubicBezTo>
                    <a:cubicBezTo>
                      <a:pt x="710496" y="475656"/>
                      <a:pt x="819152" y="419212"/>
                      <a:pt x="817035" y="426268"/>
                    </a:cubicBezTo>
                    <a:cubicBezTo>
                      <a:pt x="814918" y="433324"/>
                      <a:pt x="844551" y="395224"/>
                      <a:pt x="774701" y="447435"/>
                    </a:cubicBezTo>
                    <a:cubicBezTo>
                      <a:pt x="704851" y="499646"/>
                      <a:pt x="470607" y="679563"/>
                      <a:pt x="397935" y="739535"/>
                    </a:cubicBezTo>
                    <a:cubicBezTo>
                      <a:pt x="325263" y="799507"/>
                      <a:pt x="404285" y="776224"/>
                      <a:pt x="338668" y="807268"/>
                    </a:cubicBezTo>
                    <a:cubicBezTo>
                      <a:pt x="273051" y="838312"/>
                      <a:pt x="706" y="913101"/>
                      <a:pt x="1" y="9131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5" name="フリーフォーム: 図形 1044">
                <a:extLst>
                  <a:ext uri="{FF2B5EF4-FFF2-40B4-BE49-F238E27FC236}">
                    <a16:creationId xmlns:a16="http://schemas.microsoft.com/office/drawing/2014/main" id="{489525A8-9994-4B46-8A4E-C92F341E47AE}"/>
                  </a:ext>
                </a:extLst>
              </p:cNvPr>
              <p:cNvSpPr/>
              <p:nvPr/>
            </p:nvSpPr>
            <p:spPr>
              <a:xfrm>
                <a:off x="6402189" y="2074068"/>
                <a:ext cx="671842" cy="2014157"/>
              </a:xfrm>
              <a:custGeom>
                <a:avLst/>
                <a:gdLst>
                  <a:gd name="connsiteX0" fmla="*/ 671711 w 671842"/>
                  <a:gd name="connsiteY0" fmla="*/ 265 h 2014157"/>
                  <a:gd name="connsiteX1" fmla="*/ 265311 w 671842"/>
                  <a:gd name="connsiteY1" fmla="*/ 707232 h 2014157"/>
                  <a:gd name="connsiteX2" fmla="*/ 451578 w 671842"/>
                  <a:gd name="connsiteY2" fmla="*/ 334699 h 2014157"/>
                  <a:gd name="connsiteX3" fmla="*/ 299178 w 671842"/>
                  <a:gd name="connsiteY3" fmla="*/ 584465 h 2014157"/>
                  <a:gd name="connsiteX4" fmla="*/ 146778 w 671842"/>
                  <a:gd name="connsiteY4" fmla="*/ 982399 h 2014157"/>
                  <a:gd name="connsiteX5" fmla="*/ 290711 w 671842"/>
                  <a:gd name="connsiteY5" fmla="*/ 605632 h 2014157"/>
                  <a:gd name="connsiteX6" fmla="*/ 91744 w 671842"/>
                  <a:gd name="connsiteY6" fmla="*/ 1067065 h 2014157"/>
                  <a:gd name="connsiteX7" fmla="*/ 15544 w 671842"/>
                  <a:gd name="connsiteY7" fmla="*/ 1566599 h 2014157"/>
                  <a:gd name="connsiteX8" fmla="*/ 70578 w 671842"/>
                  <a:gd name="connsiteY8" fmla="*/ 1299899 h 2014157"/>
                  <a:gd name="connsiteX9" fmla="*/ 2844 w 671842"/>
                  <a:gd name="connsiteY9" fmla="*/ 1994165 h 2014157"/>
                  <a:gd name="connsiteX10" fmla="*/ 24011 w 671842"/>
                  <a:gd name="connsiteY10" fmla="*/ 1769799 h 2014157"/>
                  <a:gd name="connsiteX11" fmla="*/ 125611 w 671842"/>
                  <a:gd name="connsiteY11" fmla="*/ 1185599 h 2014157"/>
                  <a:gd name="connsiteX12" fmla="*/ 104444 w 671842"/>
                  <a:gd name="connsiteY12" fmla="*/ 1202532 h 2014157"/>
                  <a:gd name="connsiteX13" fmla="*/ 307644 w 671842"/>
                  <a:gd name="connsiteY13" fmla="*/ 631032 h 2014157"/>
                  <a:gd name="connsiteX14" fmla="*/ 671711 w 671842"/>
                  <a:gd name="connsiteY14" fmla="*/ 265 h 2014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1842" h="2014157">
                    <a:moveTo>
                      <a:pt x="671711" y="265"/>
                    </a:moveTo>
                    <a:cubicBezTo>
                      <a:pt x="664656" y="12965"/>
                      <a:pt x="302000" y="651493"/>
                      <a:pt x="265311" y="707232"/>
                    </a:cubicBezTo>
                    <a:cubicBezTo>
                      <a:pt x="228622" y="762971"/>
                      <a:pt x="445934" y="355160"/>
                      <a:pt x="451578" y="334699"/>
                    </a:cubicBezTo>
                    <a:cubicBezTo>
                      <a:pt x="457222" y="314238"/>
                      <a:pt x="349978" y="476515"/>
                      <a:pt x="299178" y="584465"/>
                    </a:cubicBezTo>
                    <a:cubicBezTo>
                      <a:pt x="248378" y="692415"/>
                      <a:pt x="148189" y="978871"/>
                      <a:pt x="146778" y="982399"/>
                    </a:cubicBezTo>
                    <a:cubicBezTo>
                      <a:pt x="145367" y="985927"/>
                      <a:pt x="299883" y="591521"/>
                      <a:pt x="290711" y="605632"/>
                    </a:cubicBezTo>
                    <a:cubicBezTo>
                      <a:pt x="281539" y="619743"/>
                      <a:pt x="137605" y="906904"/>
                      <a:pt x="91744" y="1067065"/>
                    </a:cubicBezTo>
                    <a:cubicBezTo>
                      <a:pt x="45883" y="1227226"/>
                      <a:pt x="19072" y="1527793"/>
                      <a:pt x="15544" y="1566599"/>
                    </a:cubicBezTo>
                    <a:cubicBezTo>
                      <a:pt x="12016" y="1605405"/>
                      <a:pt x="72695" y="1228638"/>
                      <a:pt x="70578" y="1299899"/>
                    </a:cubicBezTo>
                    <a:cubicBezTo>
                      <a:pt x="68461" y="1371160"/>
                      <a:pt x="10605" y="1915848"/>
                      <a:pt x="2844" y="1994165"/>
                    </a:cubicBezTo>
                    <a:cubicBezTo>
                      <a:pt x="-4917" y="2072482"/>
                      <a:pt x="3550" y="1904560"/>
                      <a:pt x="24011" y="1769799"/>
                    </a:cubicBezTo>
                    <a:cubicBezTo>
                      <a:pt x="44472" y="1635038"/>
                      <a:pt x="112206" y="1280143"/>
                      <a:pt x="125611" y="1185599"/>
                    </a:cubicBezTo>
                    <a:cubicBezTo>
                      <a:pt x="139016" y="1091055"/>
                      <a:pt x="74105" y="1294960"/>
                      <a:pt x="104444" y="1202532"/>
                    </a:cubicBezTo>
                    <a:cubicBezTo>
                      <a:pt x="134783" y="1110104"/>
                      <a:pt x="214511" y="827882"/>
                      <a:pt x="307644" y="631032"/>
                    </a:cubicBezTo>
                    <a:cubicBezTo>
                      <a:pt x="400777" y="434182"/>
                      <a:pt x="678766" y="-12435"/>
                      <a:pt x="671711" y="2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6" name="フリーフォーム: 図形 1045">
                <a:extLst>
                  <a:ext uri="{FF2B5EF4-FFF2-40B4-BE49-F238E27FC236}">
                    <a16:creationId xmlns:a16="http://schemas.microsoft.com/office/drawing/2014/main" id="{B968C601-B15E-448E-BDE0-74C6D50F5417}"/>
                  </a:ext>
                </a:extLst>
              </p:cNvPr>
              <p:cNvSpPr/>
              <p:nvPr/>
            </p:nvSpPr>
            <p:spPr>
              <a:xfrm>
                <a:off x="6434220" y="4000442"/>
                <a:ext cx="175161" cy="798622"/>
              </a:xfrm>
              <a:custGeom>
                <a:avLst/>
                <a:gdLst>
                  <a:gd name="connsiteX0" fmla="*/ 447 w 175161"/>
                  <a:gd name="connsiteY0" fmla="*/ 58 h 798622"/>
                  <a:gd name="connsiteX1" fmla="*/ 40663 w 175161"/>
                  <a:gd name="connsiteY1" fmla="*/ 338725 h 798622"/>
                  <a:gd name="connsiteX2" fmla="*/ 6797 w 175161"/>
                  <a:gd name="connsiteY2" fmla="*/ 131291 h 798622"/>
                  <a:gd name="connsiteX3" fmla="*/ 13147 w 175161"/>
                  <a:gd name="connsiteY3" fmla="*/ 285808 h 798622"/>
                  <a:gd name="connsiteX4" fmla="*/ 93580 w 175161"/>
                  <a:gd name="connsiteY4" fmla="*/ 586375 h 798622"/>
                  <a:gd name="connsiteX5" fmla="*/ 72413 w 175161"/>
                  <a:gd name="connsiteY5" fmla="*/ 529225 h 798622"/>
                  <a:gd name="connsiteX6" fmla="*/ 174013 w 175161"/>
                  <a:gd name="connsiteY6" fmla="*/ 795925 h 798622"/>
                  <a:gd name="connsiteX7" fmla="*/ 121097 w 175161"/>
                  <a:gd name="connsiteY7" fmla="*/ 645641 h 798622"/>
                  <a:gd name="connsiteX8" fmla="*/ 27963 w 175161"/>
                  <a:gd name="connsiteY8" fmla="*/ 311208 h 798622"/>
                  <a:gd name="connsiteX9" fmla="*/ 19497 w 175161"/>
                  <a:gd name="connsiteY9" fmla="*/ 311208 h 798622"/>
                  <a:gd name="connsiteX10" fmla="*/ 447 w 175161"/>
                  <a:gd name="connsiteY10" fmla="*/ 58 h 79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5161" h="798622">
                    <a:moveTo>
                      <a:pt x="447" y="58"/>
                    </a:moveTo>
                    <a:cubicBezTo>
                      <a:pt x="3975" y="4644"/>
                      <a:pt x="39605" y="316853"/>
                      <a:pt x="40663" y="338725"/>
                    </a:cubicBezTo>
                    <a:cubicBezTo>
                      <a:pt x="41721" y="360597"/>
                      <a:pt x="11383" y="140111"/>
                      <a:pt x="6797" y="131291"/>
                    </a:cubicBezTo>
                    <a:cubicBezTo>
                      <a:pt x="2211" y="122472"/>
                      <a:pt x="-1317" y="209961"/>
                      <a:pt x="13147" y="285808"/>
                    </a:cubicBezTo>
                    <a:cubicBezTo>
                      <a:pt x="27611" y="361655"/>
                      <a:pt x="83702" y="545806"/>
                      <a:pt x="93580" y="586375"/>
                    </a:cubicBezTo>
                    <a:cubicBezTo>
                      <a:pt x="103458" y="626944"/>
                      <a:pt x="72413" y="529225"/>
                      <a:pt x="72413" y="529225"/>
                    </a:cubicBezTo>
                    <a:cubicBezTo>
                      <a:pt x="85818" y="564150"/>
                      <a:pt x="165899" y="776522"/>
                      <a:pt x="174013" y="795925"/>
                    </a:cubicBezTo>
                    <a:cubicBezTo>
                      <a:pt x="182127" y="815328"/>
                      <a:pt x="145439" y="726427"/>
                      <a:pt x="121097" y="645641"/>
                    </a:cubicBezTo>
                    <a:cubicBezTo>
                      <a:pt x="96755" y="564855"/>
                      <a:pt x="44896" y="366947"/>
                      <a:pt x="27963" y="311208"/>
                    </a:cubicBezTo>
                    <a:cubicBezTo>
                      <a:pt x="11030" y="255469"/>
                      <a:pt x="23730" y="359891"/>
                      <a:pt x="19497" y="311208"/>
                    </a:cubicBezTo>
                    <a:cubicBezTo>
                      <a:pt x="15264" y="262525"/>
                      <a:pt x="-3081" y="-4528"/>
                      <a:pt x="447" y="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7" name="フリーフォーム: 図形 1046">
                <a:extLst>
                  <a:ext uri="{FF2B5EF4-FFF2-40B4-BE49-F238E27FC236}">
                    <a16:creationId xmlns:a16="http://schemas.microsoft.com/office/drawing/2014/main" id="{ACC7752E-D73E-41EA-8C40-183B6ABAB36B}"/>
                  </a:ext>
                </a:extLst>
              </p:cNvPr>
              <p:cNvSpPr/>
              <p:nvPr/>
            </p:nvSpPr>
            <p:spPr>
              <a:xfrm>
                <a:off x="6576305" y="2623024"/>
                <a:ext cx="444860" cy="1036699"/>
              </a:xfrm>
              <a:custGeom>
                <a:avLst/>
                <a:gdLst>
                  <a:gd name="connsiteX0" fmla="*/ 440445 w 444860"/>
                  <a:gd name="connsiteY0" fmla="*/ 10109 h 1036699"/>
                  <a:gd name="connsiteX1" fmla="*/ 122945 w 444860"/>
                  <a:gd name="connsiteY1" fmla="*/ 541393 h 1036699"/>
                  <a:gd name="connsiteX2" fmla="*/ 273228 w 444860"/>
                  <a:gd name="connsiteY2" fmla="*/ 300093 h 1036699"/>
                  <a:gd name="connsiteX3" fmla="*/ 46745 w 444860"/>
                  <a:gd name="connsiteY3" fmla="*/ 886409 h 1036699"/>
                  <a:gd name="connsiteX4" fmla="*/ 169512 w 444860"/>
                  <a:gd name="connsiteY4" fmla="*/ 490593 h 1036699"/>
                  <a:gd name="connsiteX5" fmla="*/ 97545 w 444860"/>
                  <a:gd name="connsiteY5" fmla="*/ 626059 h 1036699"/>
                  <a:gd name="connsiteX6" fmla="*/ 25578 w 444860"/>
                  <a:gd name="connsiteY6" fmla="*/ 884293 h 1036699"/>
                  <a:gd name="connsiteX7" fmla="*/ 8645 w 444860"/>
                  <a:gd name="connsiteY7" fmla="*/ 1026109 h 1036699"/>
                  <a:gd name="connsiteX8" fmla="*/ 154695 w 444860"/>
                  <a:gd name="connsiteY8" fmla="*/ 600659 h 1036699"/>
                  <a:gd name="connsiteX9" fmla="*/ 298628 w 444860"/>
                  <a:gd name="connsiteY9" fmla="*/ 221776 h 1036699"/>
                  <a:gd name="connsiteX10" fmla="*/ 440445 w 444860"/>
                  <a:gd name="connsiteY10" fmla="*/ 10109 h 103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4860" h="1036699">
                    <a:moveTo>
                      <a:pt x="440445" y="10109"/>
                    </a:moveTo>
                    <a:cubicBezTo>
                      <a:pt x="411165" y="63378"/>
                      <a:pt x="150814" y="493062"/>
                      <a:pt x="122945" y="541393"/>
                    </a:cubicBezTo>
                    <a:cubicBezTo>
                      <a:pt x="95076" y="589724"/>
                      <a:pt x="285928" y="242590"/>
                      <a:pt x="273228" y="300093"/>
                    </a:cubicBezTo>
                    <a:cubicBezTo>
                      <a:pt x="260528" y="357596"/>
                      <a:pt x="64031" y="854659"/>
                      <a:pt x="46745" y="886409"/>
                    </a:cubicBezTo>
                    <a:cubicBezTo>
                      <a:pt x="29459" y="918159"/>
                      <a:pt x="161045" y="533985"/>
                      <a:pt x="169512" y="490593"/>
                    </a:cubicBezTo>
                    <a:cubicBezTo>
                      <a:pt x="177979" y="447201"/>
                      <a:pt x="121534" y="560442"/>
                      <a:pt x="97545" y="626059"/>
                    </a:cubicBezTo>
                    <a:cubicBezTo>
                      <a:pt x="73556" y="691676"/>
                      <a:pt x="40395" y="817618"/>
                      <a:pt x="25578" y="884293"/>
                    </a:cubicBezTo>
                    <a:cubicBezTo>
                      <a:pt x="10761" y="950968"/>
                      <a:pt x="-12874" y="1073381"/>
                      <a:pt x="8645" y="1026109"/>
                    </a:cubicBezTo>
                    <a:cubicBezTo>
                      <a:pt x="30164" y="978837"/>
                      <a:pt x="106365" y="734714"/>
                      <a:pt x="154695" y="600659"/>
                    </a:cubicBezTo>
                    <a:cubicBezTo>
                      <a:pt x="203025" y="466604"/>
                      <a:pt x="251708" y="316673"/>
                      <a:pt x="298628" y="221776"/>
                    </a:cubicBezTo>
                    <a:cubicBezTo>
                      <a:pt x="345547" y="126879"/>
                      <a:pt x="469725" y="-43160"/>
                      <a:pt x="440445" y="101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8" name="フリーフォーム: 図形 1047">
                <a:extLst>
                  <a:ext uri="{FF2B5EF4-FFF2-40B4-BE49-F238E27FC236}">
                    <a16:creationId xmlns:a16="http://schemas.microsoft.com/office/drawing/2014/main" id="{EA144F81-2B19-44D5-9CA8-47C16721262B}"/>
                  </a:ext>
                </a:extLst>
              </p:cNvPr>
              <p:cNvSpPr/>
              <p:nvPr/>
            </p:nvSpPr>
            <p:spPr>
              <a:xfrm>
                <a:off x="6549906" y="3701979"/>
                <a:ext cx="128335" cy="1010840"/>
              </a:xfrm>
              <a:custGeom>
                <a:avLst/>
                <a:gdLst>
                  <a:gd name="connsiteX0" fmla="*/ 54094 w 128335"/>
                  <a:gd name="connsiteY0" fmla="*/ 71 h 1010840"/>
                  <a:gd name="connsiteX1" fmla="*/ 24461 w 128335"/>
                  <a:gd name="connsiteY1" fmla="*/ 381071 h 1010840"/>
                  <a:gd name="connsiteX2" fmla="*/ 35044 w 128335"/>
                  <a:gd name="connsiteY2" fmla="*/ 167288 h 1010840"/>
                  <a:gd name="connsiteX3" fmla="*/ 15994 w 128335"/>
                  <a:gd name="connsiteY3" fmla="*/ 313338 h 1010840"/>
                  <a:gd name="connsiteX4" fmla="*/ 13877 w 128335"/>
                  <a:gd name="connsiteY4" fmla="*/ 512304 h 1010840"/>
                  <a:gd name="connsiteX5" fmla="*/ 11761 w 128335"/>
                  <a:gd name="connsiteY5" fmla="*/ 444571 h 1010840"/>
                  <a:gd name="connsiteX6" fmla="*/ 13877 w 128335"/>
                  <a:gd name="connsiteY6" fmla="*/ 580038 h 1010840"/>
                  <a:gd name="connsiteX7" fmla="*/ 83727 w 128335"/>
                  <a:gd name="connsiteY7" fmla="*/ 743021 h 1010840"/>
                  <a:gd name="connsiteX8" fmla="*/ 5411 w 128335"/>
                  <a:gd name="connsiteY8" fmla="*/ 607554 h 1010840"/>
                  <a:gd name="connsiteX9" fmla="*/ 20227 w 128335"/>
                  <a:gd name="connsiteY9" fmla="*/ 726088 h 1010840"/>
                  <a:gd name="connsiteX10" fmla="*/ 128177 w 128335"/>
                  <a:gd name="connsiteY10" fmla="*/ 1009721 h 1010840"/>
                  <a:gd name="connsiteX11" fmla="*/ 43511 w 128335"/>
                  <a:gd name="connsiteY11" fmla="*/ 808638 h 1010840"/>
                  <a:gd name="connsiteX12" fmla="*/ 7527 w 128335"/>
                  <a:gd name="connsiteY12" fmla="*/ 414938 h 1010840"/>
                  <a:gd name="connsiteX13" fmla="*/ 15994 w 128335"/>
                  <a:gd name="connsiteY13" fmla="*/ 349321 h 1010840"/>
                  <a:gd name="connsiteX14" fmla="*/ 54094 w 128335"/>
                  <a:gd name="connsiteY14" fmla="*/ 71 h 101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335" h="1010840">
                    <a:moveTo>
                      <a:pt x="54094" y="71"/>
                    </a:moveTo>
                    <a:cubicBezTo>
                      <a:pt x="55505" y="5363"/>
                      <a:pt x="27636" y="353202"/>
                      <a:pt x="24461" y="381071"/>
                    </a:cubicBezTo>
                    <a:cubicBezTo>
                      <a:pt x="21286" y="408940"/>
                      <a:pt x="36455" y="178577"/>
                      <a:pt x="35044" y="167288"/>
                    </a:cubicBezTo>
                    <a:cubicBezTo>
                      <a:pt x="33633" y="155999"/>
                      <a:pt x="19522" y="255835"/>
                      <a:pt x="15994" y="313338"/>
                    </a:cubicBezTo>
                    <a:cubicBezTo>
                      <a:pt x="12466" y="370841"/>
                      <a:pt x="14582" y="490432"/>
                      <a:pt x="13877" y="512304"/>
                    </a:cubicBezTo>
                    <a:cubicBezTo>
                      <a:pt x="13172" y="534176"/>
                      <a:pt x="11761" y="433282"/>
                      <a:pt x="11761" y="444571"/>
                    </a:cubicBezTo>
                    <a:cubicBezTo>
                      <a:pt x="11761" y="455860"/>
                      <a:pt x="1883" y="530296"/>
                      <a:pt x="13877" y="580038"/>
                    </a:cubicBezTo>
                    <a:cubicBezTo>
                      <a:pt x="25871" y="629780"/>
                      <a:pt x="85138" y="738435"/>
                      <a:pt x="83727" y="743021"/>
                    </a:cubicBezTo>
                    <a:cubicBezTo>
                      <a:pt x="82316" y="747607"/>
                      <a:pt x="15994" y="610376"/>
                      <a:pt x="5411" y="607554"/>
                    </a:cubicBezTo>
                    <a:cubicBezTo>
                      <a:pt x="-5172" y="604732"/>
                      <a:pt x="-234" y="659060"/>
                      <a:pt x="20227" y="726088"/>
                    </a:cubicBezTo>
                    <a:cubicBezTo>
                      <a:pt x="40688" y="793116"/>
                      <a:pt x="124296" y="995963"/>
                      <a:pt x="128177" y="1009721"/>
                    </a:cubicBezTo>
                    <a:cubicBezTo>
                      <a:pt x="132058" y="1023479"/>
                      <a:pt x="63619" y="907769"/>
                      <a:pt x="43511" y="808638"/>
                    </a:cubicBezTo>
                    <a:cubicBezTo>
                      <a:pt x="23403" y="709508"/>
                      <a:pt x="12113" y="491491"/>
                      <a:pt x="7527" y="414938"/>
                    </a:cubicBezTo>
                    <a:cubicBezTo>
                      <a:pt x="2941" y="338385"/>
                      <a:pt x="8938" y="414232"/>
                      <a:pt x="15994" y="349321"/>
                    </a:cubicBezTo>
                    <a:cubicBezTo>
                      <a:pt x="23050" y="284410"/>
                      <a:pt x="52683" y="-5221"/>
                      <a:pt x="54094" y="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" name="フリーフォーム: 図形 1048">
                <a:extLst>
                  <a:ext uri="{FF2B5EF4-FFF2-40B4-BE49-F238E27FC236}">
                    <a16:creationId xmlns:a16="http://schemas.microsoft.com/office/drawing/2014/main" id="{0ACA97D0-F92E-4063-ADBA-FF15B07B96FE}"/>
                  </a:ext>
                </a:extLst>
              </p:cNvPr>
              <p:cNvSpPr/>
              <p:nvPr/>
            </p:nvSpPr>
            <p:spPr>
              <a:xfrm>
                <a:off x="6728010" y="2597807"/>
                <a:ext cx="610130" cy="1369066"/>
              </a:xfrm>
              <a:custGeom>
                <a:avLst/>
                <a:gdLst>
                  <a:gd name="connsiteX0" fmla="*/ 599890 w 610130"/>
                  <a:gd name="connsiteY0" fmla="*/ 18393 h 1369066"/>
                  <a:gd name="connsiteX1" fmla="*/ 256990 w 610130"/>
                  <a:gd name="connsiteY1" fmla="*/ 910568 h 1369066"/>
                  <a:gd name="connsiteX2" fmla="*/ 352240 w 610130"/>
                  <a:gd name="connsiteY2" fmla="*/ 685143 h 1369066"/>
                  <a:gd name="connsiteX3" fmla="*/ 479240 w 610130"/>
                  <a:gd name="connsiteY3" fmla="*/ 358118 h 1369066"/>
                  <a:gd name="connsiteX4" fmla="*/ 237940 w 610130"/>
                  <a:gd name="connsiteY4" fmla="*/ 793093 h 1369066"/>
                  <a:gd name="connsiteX5" fmla="*/ 15690 w 610130"/>
                  <a:gd name="connsiteY5" fmla="*/ 1332843 h 1369066"/>
                  <a:gd name="connsiteX6" fmla="*/ 69665 w 610130"/>
                  <a:gd name="connsiteY6" fmla="*/ 1215368 h 1369066"/>
                  <a:gd name="connsiteX7" fmla="*/ 479240 w 610130"/>
                  <a:gd name="connsiteY7" fmla="*/ 377168 h 1369066"/>
                  <a:gd name="connsiteX8" fmla="*/ 599890 w 610130"/>
                  <a:gd name="connsiteY8" fmla="*/ 18393 h 1369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0130" h="1369066">
                    <a:moveTo>
                      <a:pt x="599890" y="18393"/>
                    </a:moveTo>
                    <a:cubicBezTo>
                      <a:pt x="562848" y="107293"/>
                      <a:pt x="298265" y="799443"/>
                      <a:pt x="256990" y="910568"/>
                    </a:cubicBezTo>
                    <a:cubicBezTo>
                      <a:pt x="215715" y="1021693"/>
                      <a:pt x="315198" y="777218"/>
                      <a:pt x="352240" y="685143"/>
                    </a:cubicBezTo>
                    <a:cubicBezTo>
                      <a:pt x="389282" y="593068"/>
                      <a:pt x="498290" y="340126"/>
                      <a:pt x="479240" y="358118"/>
                    </a:cubicBezTo>
                    <a:cubicBezTo>
                      <a:pt x="460190" y="376110"/>
                      <a:pt x="315198" y="630639"/>
                      <a:pt x="237940" y="793093"/>
                    </a:cubicBezTo>
                    <a:cubicBezTo>
                      <a:pt x="160682" y="955547"/>
                      <a:pt x="43736" y="1262464"/>
                      <a:pt x="15690" y="1332843"/>
                    </a:cubicBezTo>
                    <a:cubicBezTo>
                      <a:pt x="-12356" y="1403222"/>
                      <a:pt x="-7593" y="1374647"/>
                      <a:pt x="69665" y="1215368"/>
                    </a:cubicBezTo>
                    <a:cubicBezTo>
                      <a:pt x="146923" y="1056089"/>
                      <a:pt x="390340" y="572960"/>
                      <a:pt x="479240" y="377168"/>
                    </a:cubicBezTo>
                    <a:cubicBezTo>
                      <a:pt x="568140" y="181376"/>
                      <a:pt x="636932" y="-70507"/>
                      <a:pt x="599890" y="183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0" name="フリーフォーム: 図形 1049">
                <a:extLst>
                  <a:ext uri="{FF2B5EF4-FFF2-40B4-BE49-F238E27FC236}">
                    <a16:creationId xmlns:a16="http://schemas.microsoft.com/office/drawing/2014/main" id="{E06BE3C4-A205-4E8C-BF74-EFCB705686AF}"/>
                  </a:ext>
                </a:extLst>
              </p:cNvPr>
              <p:cNvSpPr/>
              <p:nvPr/>
            </p:nvSpPr>
            <p:spPr>
              <a:xfrm>
                <a:off x="7368883" y="2351071"/>
                <a:ext cx="475390" cy="2276836"/>
              </a:xfrm>
              <a:custGeom>
                <a:avLst/>
                <a:gdLst>
                  <a:gd name="connsiteX0" fmla="*/ 27597 w 475390"/>
                  <a:gd name="connsiteY0" fmla="*/ 969 h 2276836"/>
                  <a:gd name="connsiteX1" fmla="*/ 2197 w 475390"/>
                  <a:gd name="connsiteY1" fmla="*/ 290529 h 2276836"/>
                  <a:gd name="connsiteX2" fmla="*/ 88557 w 475390"/>
                  <a:gd name="connsiteY2" fmla="*/ 935689 h 2276836"/>
                  <a:gd name="connsiteX3" fmla="*/ 22517 w 475390"/>
                  <a:gd name="connsiteY3" fmla="*/ 397209 h 2276836"/>
                  <a:gd name="connsiteX4" fmla="*/ 93637 w 475390"/>
                  <a:gd name="connsiteY4" fmla="*/ 646129 h 2276836"/>
                  <a:gd name="connsiteX5" fmla="*/ 169837 w 475390"/>
                  <a:gd name="connsiteY5" fmla="*/ 1276049 h 2276836"/>
                  <a:gd name="connsiteX6" fmla="*/ 154597 w 475390"/>
                  <a:gd name="connsiteY6" fmla="*/ 1052529 h 2276836"/>
                  <a:gd name="connsiteX7" fmla="*/ 174917 w 475390"/>
                  <a:gd name="connsiteY7" fmla="*/ 1514809 h 2276836"/>
                  <a:gd name="connsiteX8" fmla="*/ 179997 w 475390"/>
                  <a:gd name="connsiteY8" fmla="*/ 1286209 h 2276836"/>
                  <a:gd name="connsiteX9" fmla="*/ 276517 w 475390"/>
                  <a:gd name="connsiteY9" fmla="*/ 1900889 h 2276836"/>
                  <a:gd name="connsiteX10" fmla="*/ 230797 w 475390"/>
                  <a:gd name="connsiteY10" fmla="*/ 1524969 h 2276836"/>
                  <a:gd name="connsiteX11" fmla="*/ 469557 w 475390"/>
                  <a:gd name="connsiteY11" fmla="*/ 2271729 h 2276836"/>
                  <a:gd name="connsiteX12" fmla="*/ 388277 w 475390"/>
                  <a:gd name="connsiteY12" fmla="*/ 1834849 h 2276836"/>
                  <a:gd name="connsiteX13" fmla="*/ 235877 w 475390"/>
                  <a:gd name="connsiteY13" fmla="*/ 1464009 h 2276836"/>
                  <a:gd name="connsiteX14" fmla="*/ 185077 w 475390"/>
                  <a:gd name="connsiteY14" fmla="*/ 1113489 h 2276836"/>
                  <a:gd name="connsiteX15" fmla="*/ 47917 w 475390"/>
                  <a:gd name="connsiteY15" fmla="*/ 376889 h 2276836"/>
                  <a:gd name="connsiteX16" fmla="*/ 27597 w 475390"/>
                  <a:gd name="connsiteY16" fmla="*/ 969 h 227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5390" h="2276836">
                    <a:moveTo>
                      <a:pt x="27597" y="969"/>
                    </a:moveTo>
                    <a:cubicBezTo>
                      <a:pt x="19977" y="-13424"/>
                      <a:pt x="-7963" y="134742"/>
                      <a:pt x="2197" y="290529"/>
                    </a:cubicBezTo>
                    <a:cubicBezTo>
                      <a:pt x="12357" y="446316"/>
                      <a:pt x="85170" y="917909"/>
                      <a:pt x="88557" y="935689"/>
                    </a:cubicBezTo>
                    <a:cubicBezTo>
                      <a:pt x="91944" y="953469"/>
                      <a:pt x="21670" y="445469"/>
                      <a:pt x="22517" y="397209"/>
                    </a:cubicBezTo>
                    <a:cubicBezTo>
                      <a:pt x="23364" y="348949"/>
                      <a:pt x="69084" y="499656"/>
                      <a:pt x="93637" y="646129"/>
                    </a:cubicBezTo>
                    <a:cubicBezTo>
                      <a:pt x="118190" y="792602"/>
                      <a:pt x="159677" y="1208316"/>
                      <a:pt x="169837" y="1276049"/>
                    </a:cubicBezTo>
                    <a:cubicBezTo>
                      <a:pt x="179997" y="1343782"/>
                      <a:pt x="153750" y="1012736"/>
                      <a:pt x="154597" y="1052529"/>
                    </a:cubicBezTo>
                    <a:cubicBezTo>
                      <a:pt x="155444" y="1092322"/>
                      <a:pt x="170684" y="1475862"/>
                      <a:pt x="174917" y="1514809"/>
                    </a:cubicBezTo>
                    <a:cubicBezTo>
                      <a:pt x="179150" y="1553756"/>
                      <a:pt x="163064" y="1221862"/>
                      <a:pt x="179997" y="1286209"/>
                    </a:cubicBezTo>
                    <a:cubicBezTo>
                      <a:pt x="196930" y="1350556"/>
                      <a:pt x="268050" y="1861096"/>
                      <a:pt x="276517" y="1900889"/>
                    </a:cubicBezTo>
                    <a:cubicBezTo>
                      <a:pt x="284984" y="1940682"/>
                      <a:pt x="198624" y="1463162"/>
                      <a:pt x="230797" y="1524969"/>
                    </a:cubicBezTo>
                    <a:cubicBezTo>
                      <a:pt x="262970" y="1586776"/>
                      <a:pt x="443310" y="2220082"/>
                      <a:pt x="469557" y="2271729"/>
                    </a:cubicBezTo>
                    <a:cubicBezTo>
                      <a:pt x="495804" y="2323376"/>
                      <a:pt x="427224" y="1969469"/>
                      <a:pt x="388277" y="1834849"/>
                    </a:cubicBezTo>
                    <a:cubicBezTo>
                      <a:pt x="349330" y="1700229"/>
                      <a:pt x="269744" y="1584236"/>
                      <a:pt x="235877" y="1464009"/>
                    </a:cubicBezTo>
                    <a:cubicBezTo>
                      <a:pt x="202010" y="1343782"/>
                      <a:pt x="216404" y="1294676"/>
                      <a:pt x="185077" y="1113489"/>
                    </a:cubicBezTo>
                    <a:cubicBezTo>
                      <a:pt x="153750" y="932302"/>
                      <a:pt x="72470" y="557229"/>
                      <a:pt x="47917" y="376889"/>
                    </a:cubicBezTo>
                    <a:cubicBezTo>
                      <a:pt x="23364" y="196549"/>
                      <a:pt x="35217" y="15362"/>
                      <a:pt x="27597" y="9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1" name="フリーフォーム: 図形 1050">
                <a:extLst>
                  <a:ext uri="{FF2B5EF4-FFF2-40B4-BE49-F238E27FC236}">
                    <a16:creationId xmlns:a16="http://schemas.microsoft.com/office/drawing/2014/main" id="{A53E4C61-0004-4B90-8C58-D31F6A24B437}"/>
                  </a:ext>
                </a:extLst>
              </p:cNvPr>
              <p:cNvSpPr/>
              <p:nvPr/>
            </p:nvSpPr>
            <p:spPr>
              <a:xfrm>
                <a:off x="5636402" y="3693078"/>
                <a:ext cx="242103" cy="587297"/>
              </a:xfrm>
              <a:custGeom>
                <a:avLst/>
                <a:gdLst>
                  <a:gd name="connsiteX0" fmla="*/ 2398 w 242103"/>
                  <a:gd name="connsiteY0" fmla="*/ 505 h 587297"/>
                  <a:gd name="connsiteX1" fmla="*/ 178081 w 242103"/>
                  <a:gd name="connsiteY1" fmla="*/ 148672 h 587297"/>
                  <a:gd name="connsiteX2" fmla="*/ 178081 w 242103"/>
                  <a:gd name="connsiteY2" fmla="*/ 146555 h 587297"/>
                  <a:gd name="connsiteX3" fmla="*/ 233115 w 242103"/>
                  <a:gd name="connsiteY3" fmla="*/ 262972 h 587297"/>
                  <a:gd name="connsiteX4" fmla="*/ 222531 w 242103"/>
                  <a:gd name="connsiteY4" fmla="*/ 231222 h 587297"/>
                  <a:gd name="connsiteX5" fmla="*/ 233115 w 242103"/>
                  <a:gd name="connsiteY5" fmla="*/ 347639 h 587297"/>
                  <a:gd name="connsiteX6" fmla="*/ 192898 w 242103"/>
                  <a:gd name="connsiteY6" fmla="*/ 586822 h 587297"/>
                  <a:gd name="connsiteX7" fmla="*/ 241581 w 242103"/>
                  <a:gd name="connsiteY7" fmla="*/ 404789 h 587297"/>
                  <a:gd name="connsiteX8" fmla="*/ 154798 w 242103"/>
                  <a:gd name="connsiteY8" fmla="*/ 254505 h 587297"/>
                  <a:gd name="connsiteX9" fmla="*/ 186548 w 242103"/>
                  <a:gd name="connsiteY9" fmla="*/ 453472 h 587297"/>
                  <a:gd name="connsiteX10" fmla="*/ 165381 w 242103"/>
                  <a:gd name="connsiteY10" fmla="*/ 286255 h 587297"/>
                  <a:gd name="connsiteX11" fmla="*/ 80715 w 242103"/>
                  <a:gd name="connsiteY11" fmla="*/ 106339 h 587297"/>
                  <a:gd name="connsiteX12" fmla="*/ 2398 w 242103"/>
                  <a:gd name="connsiteY12" fmla="*/ 505 h 5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2103" h="587297">
                    <a:moveTo>
                      <a:pt x="2398" y="505"/>
                    </a:moveTo>
                    <a:cubicBezTo>
                      <a:pt x="18626" y="7561"/>
                      <a:pt x="148801" y="124330"/>
                      <a:pt x="178081" y="148672"/>
                    </a:cubicBezTo>
                    <a:cubicBezTo>
                      <a:pt x="207361" y="173014"/>
                      <a:pt x="168909" y="127505"/>
                      <a:pt x="178081" y="146555"/>
                    </a:cubicBezTo>
                    <a:cubicBezTo>
                      <a:pt x="187253" y="165605"/>
                      <a:pt x="225707" y="248861"/>
                      <a:pt x="233115" y="262972"/>
                    </a:cubicBezTo>
                    <a:cubicBezTo>
                      <a:pt x="240523" y="277083"/>
                      <a:pt x="222531" y="217111"/>
                      <a:pt x="222531" y="231222"/>
                    </a:cubicBezTo>
                    <a:cubicBezTo>
                      <a:pt x="222531" y="245333"/>
                      <a:pt x="238054" y="288372"/>
                      <a:pt x="233115" y="347639"/>
                    </a:cubicBezTo>
                    <a:cubicBezTo>
                      <a:pt x="228176" y="406906"/>
                      <a:pt x="191487" y="577297"/>
                      <a:pt x="192898" y="586822"/>
                    </a:cubicBezTo>
                    <a:cubicBezTo>
                      <a:pt x="194309" y="596347"/>
                      <a:pt x="247931" y="460175"/>
                      <a:pt x="241581" y="404789"/>
                    </a:cubicBezTo>
                    <a:cubicBezTo>
                      <a:pt x="235231" y="349403"/>
                      <a:pt x="163970" y="246391"/>
                      <a:pt x="154798" y="254505"/>
                    </a:cubicBezTo>
                    <a:cubicBezTo>
                      <a:pt x="145626" y="262619"/>
                      <a:pt x="184784" y="448180"/>
                      <a:pt x="186548" y="453472"/>
                    </a:cubicBezTo>
                    <a:cubicBezTo>
                      <a:pt x="188312" y="458764"/>
                      <a:pt x="183020" y="344110"/>
                      <a:pt x="165381" y="286255"/>
                    </a:cubicBezTo>
                    <a:cubicBezTo>
                      <a:pt x="147742" y="228400"/>
                      <a:pt x="104704" y="150789"/>
                      <a:pt x="80715" y="106339"/>
                    </a:cubicBezTo>
                    <a:cubicBezTo>
                      <a:pt x="56726" y="61889"/>
                      <a:pt x="-13830" y="-6551"/>
                      <a:pt x="2398" y="50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2" name="フリーフォーム: 図形 1051">
                <a:extLst>
                  <a:ext uri="{FF2B5EF4-FFF2-40B4-BE49-F238E27FC236}">
                    <a16:creationId xmlns:a16="http://schemas.microsoft.com/office/drawing/2014/main" id="{343D44A8-C459-4D00-9BB6-FAA3FF1D223A}"/>
                  </a:ext>
                </a:extLst>
              </p:cNvPr>
              <p:cNvSpPr/>
              <p:nvPr/>
            </p:nvSpPr>
            <p:spPr>
              <a:xfrm>
                <a:off x="5816681" y="3960964"/>
                <a:ext cx="61946" cy="318858"/>
              </a:xfrm>
              <a:custGeom>
                <a:avLst/>
                <a:gdLst>
                  <a:gd name="connsiteX0" fmla="*/ 38019 w 61946"/>
                  <a:gd name="connsiteY0" fmla="*/ 3553 h 318858"/>
                  <a:gd name="connsiteX1" fmla="*/ 61302 w 61946"/>
                  <a:gd name="connsiteY1" fmla="*/ 113619 h 318858"/>
                  <a:gd name="connsiteX2" fmla="*/ 12619 w 61946"/>
                  <a:gd name="connsiteY2" fmla="*/ 289303 h 318858"/>
                  <a:gd name="connsiteX3" fmla="*/ 2036 w 61946"/>
                  <a:gd name="connsiteY3" fmla="*/ 314703 h 318858"/>
                  <a:gd name="connsiteX4" fmla="*/ 2036 w 61946"/>
                  <a:gd name="connsiteY4" fmla="*/ 244853 h 318858"/>
                  <a:gd name="connsiteX5" fmla="*/ 38019 w 61946"/>
                  <a:gd name="connsiteY5" fmla="*/ 3553 h 31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946" h="318858">
                    <a:moveTo>
                      <a:pt x="38019" y="3553"/>
                    </a:moveTo>
                    <a:cubicBezTo>
                      <a:pt x="47897" y="-18319"/>
                      <a:pt x="65535" y="65994"/>
                      <a:pt x="61302" y="113619"/>
                    </a:cubicBezTo>
                    <a:cubicBezTo>
                      <a:pt x="57069" y="161244"/>
                      <a:pt x="22497" y="255789"/>
                      <a:pt x="12619" y="289303"/>
                    </a:cubicBezTo>
                    <a:cubicBezTo>
                      <a:pt x="2741" y="322817"/>
                      <a:pt x="3800" y="322111"/>
                      <a:pt x="2036" y="314703"/>
                    </a:cubicBezTo>
                    <a:cubicBezTo>
                      <a:pt x="272" y="307295"/>
                      <a:pt x="-1492" y="294947"/>
                      <a:pt x="2036" y="244853"/>
                    </a:cubicBezTo>
                    <a:cubicBezTo>
                      <a:pt x="5564" y="194759"/>
                      <a:pt x="28141" y="25425"/>
                      <a:pt x="38019" y="35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3" name="フリーフォーム: 図形 1052">
                <a:extLst>
                  <a:ext uri="{FF2B5EF4-FFF2-40B4-BE49-F238E27FC236}">
                    <a16:creationId xmlns:a16="http://schemas.microsoft.com/office/drawing/2014/main" id="{9915F1A0-BD16-460E-B4E0-7FE5C8A078AC}"/>
                  </a:ext>
                </a:extLst>
              </p:cNvPr>
              <p:cNvSpPr/>
              <p:nvPr/>
            </p:nvSpPr>
            <p:spPr>
              <a:xfrm>
                <a:off x="5668433" y="4220633"/>
                <a:ext cx="151494" cy="153369"/>
              </a:xfrm>
              <a:custGeom>
                <a:avLst/>
                <a:gdLst>
                  <a:gd name="connsiteX0" fmla="*/ 0 w 151494"/>
                  <a:gd name="connsiteY0" fmla="*/ 0 h 153369"/>
                  <a:gd name="connsiteX1" fmla="*/ 131234 w 151494"/>
                  <a:gd name="connsiteY1" fmla="*/ 14817 h 153369"/>
                  <a:gd name="connsiteX2" fmla="*/ 148167 w 151494"/>
                  <a:gd name="connsiteY2" fmla="*/ 63500 h 153369"/>
                  <a:gd name="connsiteX3" fmla="*/ 101600 w 151494"/>
                  <a:gd name="connsiteY3" fmla="*/ 141817 h 153369"/>
                  <a:gd name="connsiteX4" fmla="*/ 99484 w 151494"/>
                  <a:gd name="connsiteY4" fmla="*/ 148167 h 153369"/>
                  <a:gd name="connsiteX5" fmla="*/ 105834 w 151494"/>
                  <a:gd name="connsiteY5" fmla="*/ 95250 h 153369"/>
                  <a:gd name="connsiteX6" fmla="*/ 116417 w 151494"/>
                  <a:gd name="connsiteY6" fmla="*/ 69850 h 153369"/>
                  <a:gd name="connsiteX7" fmla="*/ 97367 w 151494"/>
                  <a:gd name="connsiteY7" fmla="*/ 52917 h 153369"/>
                  <a:gd name="connsiteX8" fmla="*/ 0 w 151494"/>
                  <a:gd name="connsiteY8" fmla="*/ 0 h 15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494" h="153369">
                    <a:moveTo>
                      <a:pt x="0" y="0"/>
                    </a:moveTo>
                    <a:cubicBezTo>
                      <a:pt x="53270" y="2117"/>
                      <a:pt x="106540" y="4234"/>
                      <a:pt x="131234" y="14817"/>
                    </a:cubicBezTo>
                    <a:cubicBezTo>
                      <a:pt x="155928" y="25400"/>
                      <a:pt x="153106" y="42333"/>
                      <a:pt x="148167" y="63500"/>
                    </a:cubicBezTo>
                    <a:cubicBezTo>
                      <a:pt x="143228" y="84667"/>
                      <a:pt x="109714" y="127706"/>
                      <a:pt x="101600" y="141817"/>
                    </a:cubicBezTo>
                    <a:cubicBezTo>
                      <a:pt x="93486" y="155928"/>
                      <a:pt x="98778" y="155928"/>
                      <a:pt x="99484" y="148167"/>
                    </a:cubicBezTo>
                    <a:cubicBezTo>
                      <a:pt x="100190" y="140406"/>
                      <a:pt x="103012" y="108303"/>
                      <a:pt x="105834" y="95250"/>
                    </a:cubicBezTo>
                    <a:cubicBezTo>
                      <a:pt x="108656" y="82197"/>
                      <a:pt x="117828" y="76906"/>
                      <a:pt x="116417" y="69850"/>
                    </a:cubicBezTo>
                    <a:cubicBezTo>
                      <a:pt x="115006" y="62795"/>
                      <a:pt x="109714" y="64206"/>
                      <a:pt x="97367" y="52917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4" name="フリーフォーム: 図形 1053">
                <a:extLst>
                  <a:ext uri="{FF2B5EF4-FFF2-40B4-BE49-F238E27FC236}">
                    <a16:creationId xmlns:a16="http://schemas.microsoft.com/office/drawing/2014/main" id="{B52BD8C8-510D-472B-8E8E-B5E4CF084602}"/>
                  </a:ext>
                </a:extLst>
              </p:cNvPr>
              <p:cNvSpPr/>
              <p:nvPr/>
            </p:nvSpPr>
            <p:spPr>
              <a:xfrm>
                <a:off x="6546822" y="4722533"/>
                <a:ext cx="424592" cy="78361"/>
              </a:xfrm>
              <a:custGeom>
                <a:avLst/>
                <a:gdLst>
                  <a:gd name="connsiteX0" fmla="*/ 28 w 424592"/>
                  <a:gd name="connsiteY0" fmla="*/ 78067 h 78361"/>
                  <a:gd name="connsiteX1" fmla="*/ 218045 w 424592"/>
                  <a:gd name="connsiteY1" fmla="*/ 31500 h 78361"/>
                  <a:gd name="connsiteX2" fmla="*/ 419128 w 424592"/>
                  <a:gd name="connsiteY2" fmla="*/ 73834 h 78361"/>
                  <a:gd name="connsiteX3" fmla="*/ 359861 w 424592"/>
                  <a:gd name="connsiteY3" fmla="*/ 35734 h 78361"/>
                  <a:gd name="connsiteX4" fmla="*/ 277311 w 424592"/>
                  <a:gd name="connsiteY4" fmla="*/ 6100 h 78361"/>
                  <a:gd name="connsiteX5" fmla="*/ 203228 w 424592"/>
                  <a:gd name="connsiteY5" fmla="*/ 3984 h 78361"/>
                  <a:gd name="connsiteX6" fmla="*/ 28 w 424592"/>
                  <a:gd name="connsiteY6" fmla="*/ 78067 h 78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4592" h="78361">
                    <a:moveTo>
                      <a:pt x="28" y="78067"/>
                    </a:moveTo>
                    <a:cubicBezTo>
                      <a:pt x="2498" y="82653"/>
                      <a:pt x="148195" y="32205"/>
                      <a:pt x="218045" y="31500"/>
                    </a:cubicBezTo>
                    <a:cubicBezTo>
                      <a:pt x="287895" y="30795"/>
                      <a:pt x="395492" y="73128"/>
                      <a:pt x="419128" y="73834"/>
                    </a:cubicBezTo>
                    <a:cubicBezTo>
                      <a:pt x="442764" y="74540"/>
                      <a:pt x="383497" y="47023"/>
                      <a:pt x="359861" y="35734"/>
                    </a:cubicBezTo>
                    <a:cubicBezTo>
                      <a:pt x="336225" y="24445"/>
                      <a:pt x="303416" y="11392"/>
                      <a:pt x="277311" y="6100"/>
                    </a:cubicBezTo>
                    <a:cubicBezTo>
                      <a:pt x="251206" y="808"/>
                      <a:pt x="247678" y="-3424"/>
                      <a:pt x="203228" y="3984"/>
                    </a:cubicBezTo>
                    <a:cubicBezTo>
                      <a:pt x="158778" y="11392"/>
                      <a:pt x="-2442" y="73481"/>
                      <a:pt x="28" y="780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5" name="フリーフォーム: 図形 1054">
                <a:extLst>
                  <a:ext uri="{FF2B5EF4-FFF2-40B4-BE49-F238E27FC236}">
                    <a16:creationId xmlns:a16="http://schemas.microsoft.com/office/drawing/2014/main" id="{09B79F39-FCFD-4B4B-A582-B20474FF345C}"/>
                  </a:ext>
                </a:extLst>
              </p:cNvPr>
              <p:cNvSpPr/>
              <p:nvPr/>
            </p:nvSpPr>
            <p:spPr>
              <a:xfrm>
                <a:off x="5675052" y="3703599"/>
                <a:ext cx="217880" cy="429825"/>
              </a:xfrm>
              <a:custGeom>
                <a:avLst/>
                <a:gdLst>
                  <a:gd name="connsiteX0" fmla="*/ 261 w 217880"/>
                  <a:gd name="connsiteY0" fmla="*/ 39 h 429825"/>
                  <a:gd name="connsiteX1" fmla="*/ 152661 w 217880"/>
                  <a:gd name="connsiteY1" fmla="*/ 122276 h 429825"/>
                  <a:gd name="connsiteX2" fmla="*/ 166948 w 217880"/>
                  <a:gd name="connsiteY2" fmla="*/ 141326 h 429825"/>
                  <a:gd name="connsiteX3" fmla="*/ 190761 w 217880"/>
                  <a:gd name="connsiteY3" fmla="*/ 177839 h 429825"/>
                  <a:gd name="connsiteX4" fmla="*/ 197111 w 217880"/>
                  <a:gd name="connsiteY4" fmla="*/ 242926 h 429825"/>
                  <a:gd name="connsiteX5" fmla="*/ 206636 w 217880"/>
                  <a:gd name="connsiteY5" fmla="*/ 258801 h 429825"/>
                  <a:gd name="connsiteX6" fmla="*/ 208223 w 217880"/>
                  <a:gd name="connsiteY6" fmla="*/ 236576 h 429825"/>
                  <a:gd name="connsiteX7" fmla="*/ 217748 w 217880"/>
                  <a:gd name="connsiteY7" fmla="*/ 319126 h 429825"/>
                  <a:gd name="connsiteX8" fmla="*/ 200286 w 217880"/>
                  <a:gd name="connsiteY8" fmla="*/ 427076 h 429825"/>
                  <a:gd name="connsiteX9" fmla="*/ 200286 w 217880"/>
                  <a:gd name="connsiteY9" fmla="*/ 385801 h 429825"/>
                  <a:gd name="connsiteX10" fmla="*/ 185998 w 217880"/>
                  <a:gd name="connsiteY10" fmla="*/ 258801 h 429825"/>
                  <a:gd name="connsiteX11" fmla="*/ 163773 w 217880"/>
                  <a:gd name="connsiteY11" fmla="*/ 168314 h 429825"/>
                  <a:gd name="connsiteX12" fmla="*/ 117736 w 217880"/>
                  <a:gd name="connsiteY12" fmla="*/ 109576 h 429825"/>
                  <a:gd name="connsiteX13" fmla="*/ 261 w 217880"/>
                  <a:gd name="connsiteY13" fmla="*/ 39 h 42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7880" h="429825">
                    <a:moveTo>
                      <a:pt x="261" y="39"/>
                    </a:moveTo>
                    <a:cubicBezTo>
                      <a:pt x="6082" y="2156"/>
                      <a:pt x="124880" y="98728"/>
                      <a:pt x="152661" y="122276"/>
                    </a:cubicBezTo>
                    <a:cubicBezTo>
                      <a:pt x="180442" y="145824"/>
                      <a:pt x="160598" y="132066"/>
                      <a:pt x="166948" y="141326"/>
                    </a:cubicBezTo>
                    <a:cubicBezTo>
                      <a:pt x="173298" y="150587"/>
                      <a:pt x="185734" y="160906"/>
                      <a:pt x="190761" y="177839"/>
                    </a:cubicBezTo>
                    <a:cubicBezTo>
                      <a:pt x="195788" y="194772"/>
                      <a:pt x="194465" y="229432"/>
                      <a:pt x="197111" y="242926"/>
                    </a:cubicBezTo>
                    <a:cubicBezTo>
                      <a:pt x="199757" y="256420"/>
                      <a:pt x="204784" y="259859"/>
                      <a:pt x="206636" y="258801"/>
                    </a:cubicBezTo>
                    <a:cubicBezTo>
                      <a:pt x="208488" y="257743"/>
                      <a:pt x="206371" y="226522"/>
                      <a:pt x="208223" y="236576"/>
                    </a:cubicBezTo>
                    <a:cubicBezTo>
                      <a:pt x="210075" y="246630"/>
                      <a:pt x="219071" y="287376"/>
                      <a:pt x="217748" y="319126"/>
                    </a:cubicBezTo>
                    <a:cubicBezTo>
                      <a:pt x="216425" y="350876"/>
                      <a:pt x="203196" y="415963"/>
                      <a:pt x="200286" y="427076"/>
                    </a:cubicBezTo>
                    <a:cubicBezTo>
                      <a:pt x="197376" y="438189"/>
                      <a:pt x="202667" y="413847"/>
                      <a:pt x="200286" y="385801"/>
                    </a:cubicBezTo>
                    <a:cubicBezTo>
                      <a:pt x="197905" y="357755"/>
                      <a:pt x="192083" y="295049"/>
                      <a:pt x="185998" y="258801"/>
                    </a:cubicBezTo>
                    <a:cubicBezTo>
                      <a:pt x="179913" y="222553"/>
                      <a:pt x="175150" y="193185"/>
                      <a:pt x="163773" y="168314"/>
                    </a:cubicBezTo>
                    <a:cubicBezTo>
                      <a:pt x="152396" y="143443"/>
                      <a:pt x="147898" y="138151"/>
                      <a:pt x="117736" y="109576"/>
                    </a:cubicBezTo>
                    <a:cubicBezTo>
                      <a:pt x="87574" y="81001"/>
                      <a:pt x="-5560" y="-2078"/>
                      <a:pt x="261" y="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6" name="フリーフォーム: 図形 1055">
                <a:extLst>
                  <a:ext uri="{FF2B5EF4-FFF2-40B4-BE49-F238E27FC236}">
                    <a16:creationId xmlns:a16="http://schemas.microsoft.com/office/drawing/2014/main" id="{2E5C5F38-6484-47DD-AFD2-0950D6CA37AC}"/>
                  </a:ext>
                </a:extLst>
              </p:cNvPr>
              <p:cNvSpPr/>
              <p:nvPr/>
            </p:nvSpPr>
            <p:spPr>
              <a:xfrm>
                <a:off x="5625723" y="4189371"/>
                <a:ext cx="136624" cy="119197"/>
              </a:xfrm>
              <a:custGeom>
                <a:avLst/>
                <a:gdLst>
                  <a:gd name="connsiteX0" fmla="*/ 1965 w 136624"/>
                  <a:gd name="connsiteY0" fmla="*/ 1629 h 119197"/>
                  <a:gd name="connsiteX1" fmla="*/ 132140 w 136624"/>
                  <a:gd name="connsiteY1" fmla="*/ 81004 h 119197"/>
                  <a:gd name="connsiteX2" fmla="*/ 106740 w 136624"/>
                  <a:gd name="connsiteY2" fmla="*/ 88942 h 119197"/>
                  <a:gd name="connsiteX3" fmla="*/ 108327 w 136624"/>
                  <a:gd name="connsiteY3" fmla="*/ 117517 h 119197"/>
                  <a:gd name="connsiteX4" fmla="*/ 54352 w 136624"/>
                  <a:gd name="connsiteY4" fmla="*/ 33379 h 119197"/>
                  <a:gd name="connsiteX5" fmla="*/ 1965 w 136624"/>
                  <a:gd name="connsiteY5" fmla="*/ 1629 h 11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624" h="119197">
                    <a:moveTo>
                      <a:pt x="1965" y="1629"/>
                    </a:moveTo>
                    <a:cubicBezTo>
                      <a:pt x="14930" y="9567"/>
                      <a:pt x="114678" y="66452"/>
                      <a:pt x="132140" y="81004"/>
                    </a:cubicBezTo>
                    <a:cubicBezTo>
                      <a:pt x="149603" y="95556"/>
                      <a:pt x="110709" y="82857"/>
                      <a:pt x="106740" y="88942"/>
                    </a:cubicBezTo>
                    <a:cubicBezTo>
                      <a:pt x="102771" y="95027"/>
                      <a:pt x="117058" y="126778"/>
                      <a:pt x="108327" y="117517"/>
                    </a:cubicBezTo>
                    <a:cubicBezTo>
                      <a:pt x="99596" y="108257"/>
                      <a:pt x="64671" y="50312"/>
                      <a:pt x="54352" y="33379"/>
                    </a:cubicBezTo>
                    <a:cubicBezTo>
                      <a:pt x="44033" y="16446"/>
                      <a:pt x="-11000" y="-6309"/>
                      <a:pt x="1965" y="16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7" name="フリーフォーム: 図形 1056">
                <a:extLst>
                  <a:ext uri="{FF2B5EF4-FFF2-40B4-BE49-F238E27FC236}">
                    <a16:creationId xmlns:a16="http://schemas.microsoft.com/office/drawing/2014/main" id="{16C6B6E3-48C5-41B8-B118-2B9AC1241FCB}"/>
                  </a:ext>
                </a:extLst>
              </p:cNvPr>
              <p:cNvSpPr/>
              <p:nvPr/>
            </p:nvSpPr>
            <p:spPr>
              <a:xfrm>
                <a:off x="5322882" y="3719268"/>
                <a:ext cx="77334" cy="278599"/>
              </a:xfrm>
              <a:custGeom>
                <a:avLst/>
                <a:gdLst>
                  <a:gd name="connsiteX0" fmla="*/ 11118 w 77334"/>
                  <a:gd name="connsiteY0" fmla="*/ 245 h 278599"/>
                  <a:gd name="connsiteX1" fmla="*/ 6 w 77334"/>
                  <a:gd name="connsiteY1" fmla="*/ 90732 h 278599"/>
                  <a:gd name="connsiteX2" fmla="*/ 12706 w 77334"/>
                  <a:gd name="connsiteY2" fmla="*/ 132007 h 278599"/>
                  <a:gd name="connsiteX3" fmla="*/ 74618 w 77334"/>
                  <a:gd name="connsiteY3" fmla="*/ 271707 h 278599"/>
                  <a:gd name="connsiteX4" fmla="*/ 61918 w 77334"/>
                  <a:gd name="connsiteY4" fmla="*/ 243132 h 278599"/>
                  <a:gd name="connsiteX5" fmla="*/ 22231 w 77334"/>
                  <a:gd name="connsiteY5" fmla="*/ 120895 h 278599"/>
                  <a:gd name="connsiteX6" fmla="*/ 11118 w 77334"/>
                  <a:gd name="connsiteY6" fmla="*/ 245 h 278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334" h="278599">
                    <a:moveTo>
                      <a:pt x="11118" y="245"/>
                    </a:moveTo>
                    <a:cubicBezTo>
                      <a:pt x="7414" y="-4782"/>
                      <a:pt x="-259" y="68772"/>
                      <a:pt x="6" y="90732"/>
                    </a:cubicBezTo>
                    <a:cubicBezTo>
                      <a:pt x="271" y="112692"/>
                      <a:pt x="271" y="101844"/>
                      <a:pt x="12706" y="132007"/>
                    </a:cubicBezTo>
                    <a:cubicBezTo>
                      <a:pt x="25141" y="162170"/>
                      <a:pt x="66416" y="253186"/>
                      <a:pt x="74618" y="271707"/>
                    </a:cubicBezTo>
                    <a:cubicBezTo>
                      <a:pt x="82820" y="290228"/>
                      <a:pt x="70649" y="268267"/>
                      <a:pt x="61918" y="243132"/>
                    </a:cubicBezTo>
                    <a:cubicBezTo>
                      <a:pt x="53187" y="217997"/>
                      <a:pt x="30698" y="158730"/>
                      <a:pt x="22231" y="120895"/>
                    </a:cubicBezTo>
                    <a:cubicBezTo>
                      <a:pt x="13764" y="83060"/>
                      <a:pt x="14822" y="5272"/>
                      <a:pt x="11118" y="2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8" name="フリーフォーム: 図形 1057">
                <a:extLst>
                  <a:ext uri="{FF2B5EF4-FFF2-40B4-BE49-F238E27FC236}">
                    <a16:creationId xmlns:a16="http://schemas.microsoft.com/office/drawing/2014/main" id="{1440E21B-D798-43E8-BA0E-094006FCA9A8}"/>
                  </a:ext>
                </a:extLst>
              </p:cNvPr>
              <p:cNvSpPr/>
              <p:nvPr/>
            </p:nvSpPr>
            <p:spPr>
              <a:xfrm>
                <a:off x="5656263" y="3798005"/>
                <a:ext cx="131428" cy="259909"/>
              </a:xfrm>
              <a:custGeom>
                <a:avLst/>
                <a:gdLst>
                  <a:gd name="connsiteX0" fmla="*/ 0 w 131428"/>
                  <a:gd name="connsiteY0" fmla="*/ 883 h 259909"/>
                  <a:gd name="connsiteX1" fmla="*/ 68262 w 131428"/>
                  <a:gd name="connsiteY1" fmla="*/ 115183 h 259909"/>
                  <a:gd name="connsiteX2" fmla="*/ 77787 w 131428"/>
                  <a:gd name="connsiteY2" fmla="*/ 104070 h 259909"/>
                  <a:gd name="connsiteX3" fmla="*/ 119062 w 131428"/>
                  <a:gd name="connsiteY3" fmla="*/ 170745 h 259909"/>
                  <a:gd name="connsiteX4" fmla="*/ 92075 w 131428"/>
                  <a:gd name="connsiteY4" fmla="*/ 148520 h 259909"/>
                  <a:gd name="connsiteX5" fmla="*/ 109537 w 131428"/>
                  <a:gd name="connsiteY5" fmla="*/ 213608 h 259909"/>
                  <a:gd name="connsiteX6" fmla="*/ 119062 w 131428"/>
                  <a:gd name="connsiteY6" fmla="*/ 259645 h 259909"/>
                  <a:gd name="connsiteX7" fmla="*/ 130175 w 131428"/>
                  <a:gd name="connsiteY7" fmla="*/ 192970 h 259909"/>
                  <a:gd name="connsiteX8" fmla="*/ 87312 w 131428"/>
                  <a:gd name="connsiteY8" fmla="*/ 110420 h 259909"/>
                  <a:gd name="connsiteX9" fmla="*/ 69850 w 131428"/>
                  <a:gd name="connsiteY9" fmla="*/ 64383 h 259909"/>
                  <a:gd name="connsiteX10" fmla="*/ 0 w 131428"/>
                  <a:gd name="connsiteY10" fmla="*/ 883 h 25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28" h="259909">
                    <a:moveTo>
                      <a:pt x="0" y="883"/>
                    </a:moveTo>
                    <a:cubicBezTo>
                      <a:pt x="-265" y="9350"/>
                      <a:pt x="55298" y="97985"/>
                      <a:pt x="68262" y="115183"/>
                    </a:cubicBezTo>
                    <a:cubicBezTo>
                      <a:pt x="81226" y="132381"/>
                      <a:pt x="69320" y="94810"/>
                      <a:pt x="77787" y="104070"/>
                    </a:cubicBezTo>
                    <a:cubicBezTo>
                      <a:pt x="86254" y="113330"/>
                      <a:pt x="116681" y="163337"/>
                      <a:pt x="119062" y="170745"/>
                    </a:cubicBezTo>
                    <a:cubicBezTo>
                      <a:pt x="121443" y="178153"/>
                      <a:pt x="93663" y="141376"/>
                      <a:pt x="92075" y="148520"/>
                    </a:cubicBezTo>
                    <a:cubicBezTo>
                      <a:pt x="90488" y="155664"/>
                      <a:pt x="105039" y="195087"/>
                      <a:pt x="109537" y="213608"/>
                    </a:cubicBezTo>
                    <a:cubicBezTo>
                      <a:pt x="114035" y="232129"/>
                      <a:pt x="115622" y="263085"/>
                      <a:pt x="119062" y="259645"/>
                    </a:cubicBezTo>
                    <a:cubicBezTo>
                      <a:pt x="122502" y="256205"/>
                      <a:pt x="135467" y="217841"/>
                      <a:pt x="130175" y="192970"/>
                    </a:cubicBezTo>
                    <a:cubicBezTo>
                      <a:pt x="124883" y="168099"/>
                      <a:pt x="97366" y="131851"/>
                      <a:pt x="87312" y="110420"/>
                    </a:cubicBezTo>
                    <a:cubicBezTo>
                      <a:pt x="77258" y="88989"/>
                      <a:pt x="80698" y="81581"/>
                      <a:pt x="69850" y="64383"/>
                    </a:cubicBezTo>
                    <a:cubicBezTo>
                      <a:pt x="59002" y="47185"/>
                      <a:pt x="265" y="-7584"/>
                      <a:pt x="0" y="8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9" name="フリーフォーム: 図形 1058">
                <a:extLst>
                  <a:ext uri="{FF2B5EF4-FFF2-40B4-BE49-F238E27FC236}">
                    <a16:creationId xmlns:a16="http://schemas.microsoft.com/office/drawing/2014/main" id="{51D790F5-80D7-46F1-9C4B-45C1BD20B8BD}"/>
                  </a:ext>
                </a:extLst>
              </p:cNvPr>
              <p:cNvSpPr/>
              <p:nvPr/>
            </p:nvSpPr>
            <p:spPr>
              <a:xfrm>
                <a:off x="5316532" y="3754084"/>
                <a:ext cx="77295" cy="220106"/>
              </a:xfrm>
              <a:custGeom>
                <a:avLst/>
                <a:gdLst>
                  <a:gd name="connsiteX0" fmla="*/ 6 w 77295"/>
                  <a:gd name="connsiteY0" fmla="*/ 354 h 220106"/>
                  <a:gd name="connsiteX1" fmla="*/ 14293 w 77295"/>
                  <a:gd name="connsiteY1" fmla="*/ 94016 h 220106"/>
                  <a:gd name="connsiteX2" fmla="*/ 36518 w 77295"/>
                  <a:gd name="connsiteY2" fmla="*/ 154341 h 220106"/>
                  <a:gd name="connsiteX3" fmla="*/ 76206 w 77295"/>
                  <a:gd name="connsiteY3" fmla="*/ 219429 h 220106"/>
                  <a:gd name="connsiteX4" fmla="*/ 65093 w 77295"/>
                  <a:gd name="connsiteY4" fmla="*/ 184504 h 220106"/>
                  <a:gd name="connsiteX5" fmla="*/ 53981 w 77295"/>
                  <a:gd name="connsiteY5" fmla="*/ 124179 h 220106"/>
                  <a:gd name="connsiteX6" fmla="*/ 15881 w 77295"/>
                  <a:gd name="connsiteY6" fmla="*/ 63854 h 220106"/>
                  <a:gd name="connsiteX7" fmla="*/ 6 w 77295"/>
                  <a:gd name="connsiteY7" fmla="*/ 354 h 22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295" h="220106">
                    <a:moveTo>
                      <a:pt x="6" y="354"/>
                    </a:moveTo>
                    <a:cubicBezTo>
                      <a:pt x="-259" y="5381"/>
                      <a:pt x="8208" y="68352"/>
                      <a:pt x="14293" y="94016"/>
                    </a:cubicBezTo>
                    <a:cubicBezTo>
                      <a:pt x="20378" y="119681"/>
                      <a:pt x="26199" y="133439"/>
                      <a:pt x="36518" y="154341"/>
                    </a:cubicBezTo>
                    <a:cubicBezTo>
                      <a:pt x="46837" y="175243"/>
                      <a:pt x="71444" y="214402"/>
                      <a:pt x="76206" y="219429"/>
                    </a:cubicBezTo>
                    <a:cubicBezTo>
                      <a:pt x="80968" y="224456"/>
                      <a:pt x="68797" y="200379"/>
                      <a:pt x="65093" y="184504"/>
                    </a:cubicBezTo>
                    <a:cubicBezTo>
                      <a:pt x="61389" y="168629"/>
                      <a:pt x="62183" y="144287"/>
                      <a:pt x="53981" y="124179"/>
                    </a:cubicBezTo>
                    <a:cubicBezTo>
                      <a:pt x="45779" y="104071"/>
                      <a:pt x="24083" y="82640"/>
                      <a:pt x="15881" y="63854"/>
                    </a:cubicBezTo>
                    <a:cubicBezTo>
                      <a:pt x="7679" y="45068"/>
                      <a:pt x="271" y="-4673"/>
                      <a:pt x="6" y="3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0" name="フリーフォーム: 図形 1059">
                <a:extLst>
                  <a:ext uri="{FF2B5EF4-FFF2-40B4-BE49-F238E27FC236}">
                    <a16:creationId xmlns:a16="http://schemas.microsoft.com/office/drawing/2014/main" id="{95F04E57-FCE7-4C83-AF5D-653AB1CDB344}"/>
                  </a:ext>
                </a:extLst>
              </p:cNvPr>
              <p:cNvSpPr/>
              <p:nvPr/>
            </p:nvSpPr>
            <p:spPr>
              <a:xfrm>
                <a:off x="5555094" y="1376105"/>
                <a:ext cx="2371733" cy="881093"/>
              </a:xfrm>
              <a:custGeom>
                <a:avLst/>
                <a:gdLst>
                  <a:gd name="connsiteX0" fmla="*/ 2369706 w 2371733"/>
                  <a:gd name="connsiteY0" fmla="*/ 217745 h 881093"/>
                  <a:gd name="connsiteX1" fmla="*/ 2045856 w 2371733"/>
                  <a:gd name="connsiteY1" fmla="*/ 78045 h 881093"/>
                  <a:gd name="connsiteX2" fmla="*/ 1480706 w 2371733"/>
                  <a:gd name="connsiteY2" fmla="*/ 58995 h 881093"/>
                  <a:gd name="connsiteX3" fmla="*/ 1353706 w 2371733"/>
                  <a:gd name="connsiteY3" fmla="*/ 71695 h 881093"/>
                  <a:gd name="connsiteX4" fmla="*/ 2141106 w 2371733"/>
                  <a:gd name="connsiteY4" fmla="*/ 71695 h 881093"/>
                  <a:gd name="connsiteX5" fmla="*/ 1391806 w 2371733"/>
                  <a:gd name="connsiteY5" fmla="*/ 97095 h 881093"/>
                  <a:gd name="connsiteX6" fmla="*/ 928256 w 2371733"/>
                  <a:gd name="connsiteY6" fmla="*/ 211395 h 881093"/>
                  <a:gd name="connsiteX7" fmla="*/ 382156 w 2371733"/>
                  <a:gd name="connsiteY7" fmla="*/ 535245 h 881093"/>
                  <a:gd name="connsiteX8" fmla="*/ 858406 w 2371733"/>
                  <a:gd name="connsiteY8" fmla="*/ 274895 h 881093"/>
                  <a:gd name="connsiteX9" fmla="*/ 483756 w 2371733"/>
                  <a:gd name="connsiteY9" fmla="*/ 459045 h 881093"/>
                  <a:gd name="connsiteX10" fmla="*/ 140856 w 2371733"/>
                  <a:gd name="connsiteY10" fmla="*/ 732095 h 881093"/>
                  <a:gd name="connsiteX11" fmla="*/ 13856 w 2371733"/>
                  <a:gd name="connsiteY11" fmla="*/ 878145 h 881093"/>
                  <a:gd name="connsiteX12" fmla="*/ 445656 w 2371733"/>
                  <a:gd name="connsiteY12" fmla="*/ 605095 h 881093"/>
                  <a:gd name="connsiteX13" fmla="*/ 1296556 w 2371733"/>
                  <a:gd name="connsiteY13" fmla="*/ 71695 h 881093"/>
                  <a:gd name="connsiteX14" fmla="*/ 1899806 w 2371733"/>
                  <a:gd name="connsiteY14" fmla="*/ 20895 h 881093"/>
                  <a:gd name="connsiteX15" fmla="*/ 2369706 w 2371733"/>
                  <a:gd name="connsiteY15" fmla="*/ 217745 h 881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71733" h="881093">
                    <a:moveTo>
                      <a:pt x="2369706" y="217745"/>
                    </a:moveTo>
                    <a:cubicBezTo>
                      <a:pt x="2394048" y="227270"/>
                      <a:pt x="2194023" y="104503"/>
                      <a:pt x="2045856" y="78045"/>
                    </a:cubicBezTo>
                    <a:cubicBezTo>
                      <a:pt x="1897689" y="51587"/>
                      <a:pt x="1596064" y="60053"/>
                      <a:pt x="1480706" y="58995"/>
                    </a:cubicBezTo>
                    <a:cubicBezTo>
                      <a:pt x="1365348" y="57937"/>
                      <a:pt x="1243639" y="69578"/>
                      <a:pt x="1353706" y="71695"/>
                    </a:cubicBezTo>
                    <a:cubicBezTo>
                      <a:pt x="1463773" y="73812"/>
                      <a:pt x="2134756" y="67462"/>
                      <a:pt x="2141106" y="71695"/>
                    </a:cubicBezTo>
                    <a:cubicBezTo>
                      <a:pt x="2147456" y="75928"/>
                      <a:pt x="1593948" y="73812"/>
                      <a:pt x="1391806" y="97095"/>
                    </a:cubicBezTo>
                    <a:cubicBezTo>
                      <a:pt x="1189664" y="120378"/>
                      <a:pt x="1096531" y="138370"/>
                      <a:pt x="928256" y="211395"/>
                    </a:cubicBezTo>
                    <a:cubicBezTo>
                      <a:pt x="759981" y="284420"/>
                      <a:pt x="393798" y="524662"/>
                      <a:pt x="382156" y="535245"/>
                    </a:cubicBezTo>
                    <a:cubicBezTo>
                      <a:pt x="370514" y="545828"/>
                      <a:pt x="841473" y="287595"/>
                      <a:pt x="858406" y="274895"/>
                    </a:cubicBezTo>
                    <a:cubicBezTo>
                      <a:pt x="875339" y="262195"/>
                      <a:pt x="603348" y="382845"/>
                      <a:pt x="483756" y="459045"/>
                    </a:cubicBezTo>
                    <a:cubicBezTo>
                      <a:pt x="364164" y="535245"/>
                      <a:pt x="219173" y="662245"/>
                      <a:pt x="140856" y="732095"/>
                    </a:cubicBezTo>
                    <a:cubicBezTo>
                      <a:pt x="62539" y="801945"/>
                      <a:pt x="-36944" y="899312"/>
                      <a:pt x="13856" y="878145"/>
                    </a:cubicBezTo>
                    <a:cubicBezTo>
                      <a:pt x="64656" y="856978"/>
                      <a:pt x="445656" y="605095"/>
                      <a:pt x="445656" y="605095"/>
                    </a:cubicBezTo>
                    <a:cubicBezTo>
                      <a:pt x="659439" y="470687"/>
                      <a:pt x="1054198" y="169062"/>
                      <a:pt x="1296556" y="71695"/>
                    </a:cubicBezTo>
                    <a:cubicBezTo>
                      <a:pt x="1538914" y="-25672"/>
                      <a:pt x="1717773" y="-3447"/>
                      <a:pt x="1899806" y="20895"/>
                    </a:cubicBezTo>
                    <a:cubicBezTo>
                      <a:pt x="2081839" y="45237"/>
                      <a:pt x="2345364" y="208220"/>
                      <a:pt x="2369706" y="2177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1" name="フリーフォーム: 図形 1060">
                <a:extLst>
                  <a:ext uri="{FF2B5EF4-FFF2-40B4-BE49-F238E27FC236}">
                    <a16:creationId xmlns:a16="http://schemas.microsoft.com/office/drawing/2014/main" id="{4888E547-661F-4923-AE2E-45652A52BA53}"/>
                  </a:ext>
                </a:extLst>
              </p:cNvPr>
              <p:cNvSpPr/>
              <p:nvPr/>
            </p:nvSpPr>
            <p:spPr>
              <a:xfrm>
                <a:off x="6334309" y="1068217"/>
                <a:ext cx="1815361" cy="468528"/>
              </a:xfrm>
              <a:custGeom>
                <a:avLst/>
                <a:gdLst>
                  <a:gd name="connsiteX0" fmla="*/ 1812741 w 1815361"/>
                  <a:gd name="connsiteY0" fmla="*/ 468483 h 468528"/>
                  <a:gd name="connsiteX1" fmla="*/ 1311091 w 1815361"/>
                  <a:gd name="connsiteY1" fmla="*/ 100183 h 468528"/>
                  <a:gd name="connsiteX2" fmla="*/ 771341 w 1815361"/>
                  <a:gd name="connsiteY2" fmla="*/ 4933 h 468528"/>
                  <a:gd name="connsiteX3" fmla="*/ 2991 w 1815361"/>
                  <a:gd name="connsiteY3" fmla="*/ 214483 h 468528"/>
                  <a:gd name="connsiteX4" fmla="*/ 498291 w 1815361"/>
                  <a:gd name="connsiteY4" fmla="*/ 93833 h 468528"/>
                  <a:gd name="connsiteX5" fmla="*/ 320491 w 1815361"/>
                  <a:gd name="connsiteY5" fmla="*/ 131933 h 468528"/>
                  <a:gd name="connsiteX6" fmla="*/ 898341 w 1815361"/>
                  <a:gd name="connsiteY6" fmla="*/ 36683 h 468528"/>
                  <a:gd name="connsiteX7" fmla="*/ 866591 w 1815361"/>
                  <a:gd name="connsiteY7" fmla="*/ 36683 h 468528"/>
                  <a:gd name="connsiteX8" fmla="*/ 1088841 w 1815361"/>
                  <a:gd name="connsiteY8" fmla="*/ 74783 h 468528"/>
                  <a:gd name="connsiteX9" fmla="*/ 1812741 w 1815361"/>
                  <a:gd name="connsiteY9" fmla="*/ 468483 h 46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5361" h="468528">
                    <a:moveTo>
                      <a:pt x="1812741" y="468483"/>
                    </a:moveTo>
                    <a:cubicBezTo>
                      <a:pt x="1849783" y="472716"/>
                      <a:pt x="1484658" y="177441"/>
                      <a:pt x="1311091" y="100183"/>
                    </a:cubicBezTo>
                    <a:cubicBezTo>
                      <a:pt x="1137524" y="22925"/>
                      <a:pt x="989358" y="-14117"/>
                      <a:pt x="771341" y="4933"/>
                    </a:cubicBezTo>
                    <a:cubicBezTo>
                      <a:pt x="553324" y="23983"/>
                      <a:pt x="48499" y="199666"/>
                      <a:pt x="2991" y="214483"/>
                    </a:cubicBezTo>
                    <a:cubicBezTo>
                      <a:pt x="-42517" y="229300"/>
                      <a:pt x="445374" y="107591"/>
                      <a:pt x="498291" y="93833"/>
                    </a:cubicBezTo>
                    <a:cubicBezTo>
                      <a:pt x="551208" y="80075"/>
                      <a:pt x="253816" y="141458"/>
                      <a:pt x="320491" y="131933"/>
                    </a:cubicBezTo>
                    <a:cubicBezTo>
                      <a:pt x="387166" y="122408"/>
                      <a:pt x="807324" y="52558"/>
                      <a:pt x="898341" y="36683"/>
                    </a:cubicBezTo>
                    <a:cubicBezTo>
                      <a:pt x="989358" y="20808"/>
                      <a:pt x="834841" y="30333"/>
                      <a:pt x="866591" y="36683"/>
                    </a:cubicBezTo>
                    <a:cubicBezTo>
                      <a:pt x="898341" y="43033"/>
                      <a:pt x="927974" y="9166"/>
                      <a:pt x="1088841" y="74783"/>
                    </a:cubicBezTo>
                    <a:cubicBezTo>
                      <a:pt x="1249708" y="140400"/>
                      <a:pt x="1775699" y="464250"/>
                      <a:pt x="1812741" y="4684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2" name="フリーフォーム: 図形 1061">
                <a:extLst>
                  <a:ext uri="{FF2B5EF4-FFF2-40B4-BE49-F238E27FC236}">
                    <a16:creationId xmlns:a16="http://schemas.microsoft.com/office/drawing/2014/main" id="{A1005AEE-DC5D-43C1-9B6C-DC00ABC5AB25}"/>
                  </a:ext>
                </a:extLst>
              </p:cNvPr>
              <p:cNvSpPr/>
              <p:nvPr/>
            </p:nvSpPr>
            <p:spPr>
              <a:xfrm>
                <a:off x="5522150" y="867991"/>
                <a:ext cx="1471876" cy="524664"/>
              </a:xfrm>
              <a:custGeom>
                <a:avLst/>
                <a:gdLst>
                  <a:gd name="connsiteX0" fmla="*/ 1469200 w 1471876"/>
                  <a:gd name="connsiteY0" fmla="*/ 59109 h 524664"/>
                  <a:gd name="connsiteX1" fmla="*/ 872300 w 1471876"/>
                  <a:gd name="connsiteY1" fmla="*/ 27359 h 524664"/>
                  <a:gd name="connsiteX2" fmla="*/ 2350 w 1471876"/>
                  <a:gd name="connsiteY2" fmla="*/ 522659 h 524664"/>
                  <a:gd name="connsiteX3" fmla="*/ 605600 w 1471876"/>
                  <a:gd name="connsiteY3" fmla="*/ 205159 h 524664"/>
                  <a:gd name="connsiteX4" fmla="*/ 288100 w 1471876"/>
                  <a:gd name="connsiteY4" fmla="*/ 287709 h 524664"/>
                  <a:gd name="connsiteX5" fmla="*/ 764350 w 1471876"/>
                  <a:gd name="connsiteY5" fmla="*/ 59109 h 524664"/>
                  <a:gd name="connsiteX6" fmla="*/ 656400 w 1471876"/>
                  <a:gd name="connsiteY6" fmla="*/ 109909 h 524664"/>
                  <a:gd name="connsiteX7" fmla="*/ 1075500 w 1471876"/>
                  <a:gd name="connsiteY7" fmla="*/ 14659 h 524664"/>
                  <a:gd name="connsiteX8" fmla="*/ 1469200 w 1471876"/>
                  <a:gd name="connsiteY8" fmla="*/ 59109 h 52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1876" h="524664">
                    <a:moveTo>
                      <a:pt x="1469200" y="59109"/>
                    </a:moveTo>
                    <a:cubicBezTo>
                      <a:pt x="1435333" y="61226"/>
                      <a:pt x="1116775" y="-49899"/>
                      <a:pt x="872300" y="27359"/>
                    </a:cubicBezTo>
                    <a:cubicBezTo>
                      <a:pt x="627825" y="104617"/>
                      <a:pt x="46800" y="493026"/>
                      <a:pt x="2350" y="522659"/>
                    </a:cubicBezTo>
                    <a:cubicBezTo>
                      <a:pt x="-42100" y="552292"/>
                      <a:pt x="557975" y="244317"/>
                      <a:pt x="605600" y="205159"/>
                    </a:cubicBezTo>
                    <a:cubicBezTo>
                      <a:pt x="653225" y="166001"/>
                      <a:pt x="261642" y="312051"/>
                      <a:pt x="288100" y="287709"/>
                    </a:cubicBezTo>
                    <a:cubicBezTo>
                      <a:pt x="314558" y="263367"/>
                      <a:pt x="702967" y="88742"/>
                      <a:pt x="764350" y="59109"/>
                    </a:cubicBezTo>
                    <a:cubicBezTo>
                      <a:pt x="825733" y="29476"/>
                      <a:pt x="604542" y="117317"/>
                      <a:pt x="656400" y="109909"/>
                    </a:cubicBezTo>
                    <a:cubicBezTo>
                      <a:pt x="708258" y="102501"/>
                      <a:pt x="944267" y="24184"/>
                      <a:pt x="1075500" y="14659"/>
                    </a:cubicBezTo>
                    <a:cubicBezTo>
                      <a:pt x="1206733" y="5134"/>
                      <a:pt x="1503067" y="56992"/>
                      <a:pt x="1469200" y="591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3" name="フリーフォーム: 図形 1062">
                <a:extLst>
                  <a:ext uri="{FF2B5EF4-FFF2-40B4-BE49-F238E27FC236}">
                    <a16:creationId xmlns:a16="http://schemas.microsoft.com/office/drawing/2014/main" id="{AE1B68F7-112C-42E5-92F6-23A84E7F81A3}"/>
                  </a:ext>
                </a:extLst>
              </p:cNvPr>
              <p:cNvSpPr/>
              <p:nvPr/>
            </p:nvSpPr>
            <p:spPr>
              <a:xfrm>
                <a:off x="6736923" y="448703"/>
                <a:ext cx="1381369" cy="917635"/>
              </a:xfrm>
              <a:custGeom>
                <a:avLst/>
                <a:gdLst>
                  <a:gd name="connsiteX0" fmla="*/ 1378377 w 1381369"/>
                  <a:gd name="connsiteY0" fmla="*/ 891147 h 917635"/>
                  <a:gd name="connsiteX1" fmla="*/ 1308527 w 1381369"/>
                  <a:gd name="connsiteY1" fmla="*/ 853047 h 917635"/>
                  <a:gd name="connsiteX2" fmla="*/ 1168827 w 1381369"/>
                  <a:gd name="connsiteY2" fmla="*/ 522847 h 917635"/>
                  <a:gd name="connsiteX3" fmla="*/ 692577 w 1381369"/>
                  <a:gd name="connsiteY3" fmla="*/ 65647 h 917635"/>
                  <a:gd name="connsiteX4" fmla="*/ 889427 w 1381369"/>
                  <a:gd name="connsiteY4" fmla="*/ 230747 h 917635"/>
                  <a:gd name="connsiteX5" fmla="*/ 832277 w 1381369"/>
                  <a:gd name="connsiteY5" fmla="*/ 192647 h 917635"/>
                  <a:gd name="connsiteX6" fmla="*/ 6777 w 1381369"/>
                  <a:gd name="connsiteY6" fmla="*/ 2147 h 917635"/>
                  <a:gd name="connsiteX7" fmla="*/ 457627 w 1381369"/>
                  <a:gd name="connsiteY7" fmla="*/ 97397 h 917635"/>
                  <a:gd name="connsiteX8" fmla="*/ 768777 w 1381369"/>
                  <a:gd name="connsiteY8" fmla="*/ 211697 h 917635"/>
                  <a:gd name="connsiteX9" fmla="*/ 971977 w 1381369"/>
                  <a:gd name="connsiteY9" fmla="*/ 351397 h 917635"/>
                  <a:gd name="connsiteX10" fmla="*/ 952927 w 1381369"/>
                  <a:gd name="connsiteY10" fmla="*/ 332347 h 917635"/>
                  <a:gd name="connsiteX11" fmla="*/ 1181527 w 1381369"/>
                  <a:gd name="connsiteY11" fmla="*/ 573647 h 917635"/>
                  <a:gd name="connsiteX12" fmla="*/ 1213277 w 1381369"/>
                  <a:gd name="connsiteY12" fmla="*/ 548247 h 917635"/>
                  <a:gd name="connsiteX13" fmla="*/ 1378377 w 1381369"/>
                  <a:gd name="connsiteY13" fmla="*/ 891147 h 91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81369" h="917635">
                    <a:moveTo>
                      <a:pt x="1378377" y="891147"/>
                    </a:moveTo>
                    <a:cubicBezTo>
                      <a:pt x="1394252" y="941947"/>
                      <a:pt x="1343452" y="914430"/>
                      <a:pt x="1308527" y="853047"/>
                    </a:cubicBezTo>
                    <a:cubicBezTo>
                      <a:pt x="1273602" y="791664"/>
                      <a:pt x="1271485" y="654080"/>
                      <a:pt x="1168827" y="522847"/>
                    </a:cubicBezTo>
                    <a:cubicBezTo>
                      <a:pt x="1066169" y="391614"/>
                      <a:pt x="739144" y="114330"/>
                      <a:pt x="692577" y="65647"/>
                    </a:cubicBezTo>
                    <a:cubicBezTo>
                      <a:pt x="646010" y="16964"/>
                      <a:pt x="866144" y="209580"/>
                      <a:pt x="889427" y="230747"/>
                    </a:cubicBezTo>
                    <a:cubicBezTo>
                      <a:pt x="912710" y="251914"/>
                      <a:pt x="979385" y="230747"/>
                      <a:pt x="832277" y="192647"/>
                    </a:cubicBezTo>
                    <a:cubicBezTo>
                      <a:pt x="685169" y="154547"/>
                      <a:pt x="69219" y="18022"/>
                      <a:pt x="6777" y="2147"/>
                    </a:cubicBezTo>
                    <a:cubicBezTo>
                      <a:pt x="-55665" y="-13728"/>
                      <a:pt x="330627" y="62472"/>
                      <a:pt x="457627" y="97397"/>
                    </a:cubicBezTo>
                    <a:cubicBezTo>
                      <a:pt x="584627" y="132322"/>
                      <a:pt x="683052" y="169364"/>
                      <a:pt x="768777" y="211697"/>
                    </a:cubicBezTo>
                    <a:cubicBezTo>
                      <a:pt x="854502" y="254030"/>
                      <a:pt x="941285" y="331289"/>
                      <a:pt x="971977" y="351397"/>
                    </a:cubicBezTo>
                    <a:cubicBezTo>
                      <a:pt x="1002669" y="371505"/>
                      <a:pt x="918002" y="295305"/>
                      <a:pt x="952927" y="332347"/>
                    </a:cubicBezTo>
                    <a:cubicBezTo>
                      <a:pt x="987852" y="369389"/>
                      <a:pt x="1138135" y="537664"/>
                      <a:pt x="1181527" y="573647"/>
                    </a:cubicBezTo>
                    <a:cubicBezTo>
                      <a:pt x="1224919" y="609630"/>
                      <a:pt x="1181527" y="488980"/>
                      <a:pt x="1213277" y="548247"/>
                    </a:cubicBezTo>
                    <a:cubicBezTo>
                      <a:pt x="1245027" y="607514"/>
                      <a:pt x="1362502" y="840347"/>
                      <a:pt x="1378377" y="8911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4" name="フリーフォーム: 図形 1063">
                <a:extLst>
                  <a:ext uri="{FF2B5EF4-FFF2-40B4-BE49-F238E27FC236}">
                    <a16:creationId xmlns:a16="http://schemas.microsoft.com/office/drawing/2014/main" id="{EF8A44A2-6AF4-4E84-BA51-17C4DD7DB0DC}"/>
                  </a:ext>
                </a:extLst>
              </p:cNvPr>
              <p:cNvSpPr/>
              <p:nvPr/>
            </p:nvSpPr>
            <p:spPr>
              <a:xfrm>
                <a:off x="4969725" y="1521982"/>
                <a:ext cx="1262441" cy="545655"/>
              </a:xfrm>
              <a:custGeom>
                <a:avLst/>
                <a:gdLst>
                  <a:gd name="connsiteX0" fmla="*/ 1259625 w 1262441"/>
                  <a:gd name="connsiteY0" fmla="*/ 21068 h 545655"/>
                  <a:gd name="connsiteX1" fmla="*/ 973875 w 1262441"/>
                  <a:gd name="connsiteY1" fmla="*/ 46468 h 545655"/>
                  <a:gd name="connsiteX2" fmla="*/ 8675 w 1262441"/>
                  <a:gd name="connsiteY2" fmla="*/ 541768 h 545655"/>
                  <a:gd name="connsiteX3" fmla="*/ 491275 w 1262441"/>
                  <a:gd name="connsiteY3" fmla="*/ 281418 h 545655"/>
                  <a:gd name="connsiteX4" fmla="*/ 364275 w 1262441"/>
                  <a:gd name="connsiteY4" fmla="*/ 357618 h 545655"/>
                  <a:gd name="connsiteX5" fmla="*/ 846875 w 1262441"/>
                  <a:gd name="connsiteY5" fmla="*/ 46468 h 545655"/>
                  <a:gd name="connsiteX6" fmla="*/ 1259625 w 1262441"/>
                  <a:gd name="connsiteY6" fmla="*/ 21068 h 54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2441" h="545655">
                    <a:moveTo>
                      <a:pt x="1259625" y="21068"/>
                    </a:moveTo>
                    <a:cubicBezTo>
                      <a:pt x="1280792" y="21068"/>
                      <a:pt x="1182367" y="-40315"/>
                      <a:pt x="973875" y="46468"/>
                    </a:cubicBezTo>
                    <a:cubicBezTo>
                      <a:pt x="765383" y="133251"/>
                      <a:pt x="89108" y="502610"/>
                      <a:pt x="8675" y="541768"/>
                    </a:cubicBezTo>
                    <a:cubicBezTo>
                      <a:pt x="-71758" y="580926"/>
                      <a:pt x="432008" y="312110"/>
                      <a:pt x="491275" y="281418"/>
                    </a:cubicBezTo>
                    <a:cubicBezTo>
                      <a:pt x="550542" y="250726"/>
                      <a:pt x="305008" y="396776"/>
                      <a:pt x="364275" y="357618"/>
                    </a:cubicBezTo>
                    <a:cubicBezTo>
                      <a:pt x="423542" y="318460"/>
                      <a:pt x="699767" y="98326"/>
                      <a:pt x="846875" y="46468"/>
                    </a:cubicBezTo>
                    <a:cubicBezTo>
                      <a:pt x="993983" y="-5390"/>
                      <a:pt x="1238458" y="21068"/>
                      <a:pt x="1259625" y="210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5" name="フリーフォーム: 図形 1064">
                <a:extLst>
                  <a:ext uri="{FF2B5EF4-FFF2-40B4-BE49-F238E27FC236}">
                    <a16:creationId xmlns:a16="http://schemas.microsoft.com/office/drawing/2014/main" id="{73A1B006-C2B3-472A-A829-A88A773EF98D}"/>
                  </a:ext>
                </a:extLst>
              </p:cNvPr>
              <p:cNvSpPr/>
              <p:nvPr/>
            </p:nvSpPr>
            <p:spPr>
              <a:xfrm>
                <a:off x="5943600" y="539750"/>
                <a:ext cx="1856806" cy="620209"/>
              </a:xfrm>
              <a:custGeom>
                <a:avLst/>
                <a:gdLst>
                  <a:gd name="connsiteX0" fmla="*/ 1828800 w 1856806"/>
                  <a:gd name="connsiteY0" fmla="*/ 596900 h 620209"/>
                  <a:gd name="connsiteX1" fmla="*/ 1784350 w 1856806"/>
                  <a:gd name="connsiteY1" fmla="*/ 565150 h 620209"/>
                  <a:gd name="connsiteX2" fmla="*/ 1498600 w 1856806"/>
                  <a:gd name="connsiteY2" fmla="*/ 317500 h 620209"/>
                  <a:gd name="connsiteX3" fmla="*/ 0 w 1856806"/>
                  <a:gd name="connsiteY3" fmla="*/ 0 h 620209"/>
                  <a:gd name="connsiteX4" fmla="*/ 723900 w 1856806"/>
                  <a:gd name="connsiteY4" fmla="*/ 152400 h 620209"/>
                  <a:gd name="connsiteX5" fmla="*/ 609600 w 1856806"/>
                  <a:gd name="connsiteY5" fmla="*/ 107950 h 620209"/>
                  <a:gd name="connsiteX6" fmla="*/ 1492250 w 1856806"/>
                  <a:gd name="connsiteY6" fmla="*/ 254000 h 620209"/>
                  <a:gd name="connsiteX7" fmla="*/ 1416050 w 1856806"/>
                  <a:gd name="connsiteY7" fmla="*/ 279400 h 620209"/>
                  <a:gd name="connsiteX8" fmla="*/ 1828800 w 1856806"/>
                  <a:gd name="connsiteY8" fmla="*/ 596900 h 62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56806" h="620209">
                    <a:moveTo>
                      <a:pt x="1828800" y="596900"/>
                    </a:moveTo>
                    <a:cubicBezTo>
                      <a:pt x="1890183" y="644525"/>
                      <a:pt x="1839383" y="611717"/>
                      <a:pt x="1784350" y="565150"/>
                    </a:cubicBezTo>
                    <a:cubicBezTo>
                      <a:pt x="1729317" y="518583"/>
                      <a:pt x="1795992" y="411692"/>
                      <a:pt x="1498600" y="317500"/>
                    </a:cubicBezTo>
                    <a:cubicBezTo>
                      <a:pt x="1201208" y="223308"/>
                      <a:pt x="0" y="0"/>
                      <a:pt x="0" y="0"/>
                    </a:cubicBezTo>
                    <a:lnTo>
                      <a:pt x="723900" y="152400"/>
                    </a:lnTo>
                    <a:cubicBezTo>
                      <a:pt x="825500" y="170392"/>
                      <a:pt x="481542" y="91017"/>
                      <a:pt x="609600" y="107950"/>
                    </a:cubicBezTo>
                    <a:cubicBezTo>
                      <a:pt x="737658" y="124883"/>
                      <a:pt x="1357842" y="225425"/>
                      <a:pt x="1492250" y="254000"/>
                    </a:cubicBezTo>
                    <a:cubicBezTo>
                      <a:pt x="1626658" y="282575"/>
                      <a:pt x="1356783" y="220133"/>
                      <a:pt x="1416050" y="279400"/>
                    </a:cubicBezTo>
                    <a:cubicBezTo>
                      <a:pt x="1475317" y="338667"/>
                      <a:pt x="1767417" y="549275"/>
                      <a:pt x="1828800" y="5969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6" name="フリーフォーム: 図形 1065">
                <a:extLst>
                  <a:ext uri="{FF2B5EF4-FFF2-40B4-BE49-F238E27FC236}">
                    <a16:creationId xmlns:a16="http://schemas.microsoft.com/office/drawing/2014/main" id="{3A69119C-E39B-41DE-A85E-3103E632DD6C}"/>
                  </a:ext>
                </a:extLst>
              </p:cNvPr>
              <p:cNvSpPr/>
              <p:nvPr/>
            </p:nvSpPr>
            <p:spPr>
              <a:xfrm>
                <a:off x="4933935" y="385818"/>
                <a:ext cx="1775360" cy="211273"/>
              </a:xfrm>
              <a:custGeom>
                <a:avLst/>
                <a:gdLst>
                  <a:gd name="connsiteX0" fmla="*/ 15 w 1775360"/>
                  <a:gd name="connsiteY0" fmla="*/ 211082 h 211273"/>
                  <a:gd name="connsiteX1" fmla="*/ 781065 w 1775360"/>
                  <a:gd name="connsiteY1" fmla="*/ 52332 h 211273"/>
                  <a:gd name="connsiteX2" fmla="*/ 1771665 w 1775360"/>
                  <a:gd name="connsiteY2" fmla="*/ 141232 h 211273"/>
                  <a:gd name="connsiteX3" fmla="*/ 1123965 w 1775360"/>
                  <a:gd name="connsiteY3" fmla="*/ 45982 h 211273"/>
                  <a:gd name="connsiteX4" fmla="*/ 1282715 w 1775360"/>
                  <a:gd name="connsiteY4" fmla="*/ 52332 h 211273"/>
                  <a:gd name="connsiteX5" fmla="*/ 628665 w 1775360"/>
                  <a:gd name="connsiteY5" fmla="*/ 14232 h 211273"/>
                  <a:gd name="connsiteX6" fmla="*/ 800115 w 1775360"/>
                  <a:gd name="connsiteY6" fmla="*/ 14232 h 211273"/>
                  <a:gd name="connsiteX7" fmla="*/ 15 w 1775360"/>
                  <a:gd name="connsiteY7" fmla="*/ 211082 h 21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75360" h="211273">
                    <a:moveTo>
                      <a:pt x="15" y="211082"/>
                    </a:moveTo>
                    <a:cubicBezTo>
                      <a:pt x="-3160" y="217432"/>
                      <a:pt x="485790" y="63974"/>
                      <a:pt x="781065" y="52332"/>
                    </a:cubicBezTo>
                    <a:cubicBezTo>
                      <a:pt x="1076340" y="40690"/>
                      <a:pt x="1714515" y="142290"/>
                      <a:pt x="1771665" y="141232"/>
                    </a:cubicBezTo>
                    <a:cubicBezTo>
                      <a:pt x="1828815" y="140174"/>
                      <a:pt x="1205457" y="60799"/>
                      <a:pt x="1123965" y="45982"/>
                    </a:cubicBezTo>
                    <a:cubicBezTo>
                      <a:pt x="1042473" y="31165"/>
                      <a:pt x="1282715" y="52332"/>
                      <a:pt x="1282715" y="52332"/>
                    </a:cubicBezTo>
                    <a:lnTo>
                      <a:pt x="628665" y="14232"/>
                    </a:lnTo>
                    <a:cubicBezTo>
                      <a:pt x="548232" y="7882"/>
                      <a:pt x="904890" y="-14343"/>
                      <a:pt x="800115" y="14232"/>
                    </a:cubicBezTo>
                    <a:cubicBezTo>
                      <a:pt x="695340" y="42807"/>
                      <a:pt x="3190" y="204732"/>
                      <a:pt x="15" y="2110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7" name="フリーフォーム: 図形 1066">
                <a:extLst>
                  <a:ext uri="{FF2B5EF4-FFF2-40B4-BE49-F238E27FC236}">
                    <a16:creationId xmlns:a16="http://schemas.microsoft.com/office/drawing/2014/main" id="{E26DB15E-5398-43A6-88A7-DA0BCAC5BDA5}"/>
                  </a:ext>
                </a:extLst>
              </p:cNvPr>
              <p:cNvSpPr/>
              <p:nvPr/>
            </p:nvSpPr>
            <p:spPr>
              <a:xfrm>
                <a:off x="4310891" y="392867"/>
                <a:ext cx="947019" cy="775873"/>
              </a:xfrm>
              <a:custGeom>
                <a:avLst/>
                <a:gdLst>
                  <a:gd name="connsiteX0" fmla="*/ 946909 w 947019"/>
                  <a:gd name="connsiteY0" fmla="*/ 833 h 775873"/>
                  <a:gd name="connsiteX1" fmla="*/ 527809 w 947019"/>
                  <a:gd name="connsiteY1" fmla="*/ 172283 h 775873"/>
                  <a:gd name="connsiteX2" fmla="*/ 759 w 947019"/>
                  <a:gd name="connsiteY2" fmla="*/ 775533 h 775873"/>
                  <a:gd name="connsiteX3" fmla="*/ 407159 w 947019"/>
                  <a:gd name="connsiteY3" fmla="*/ 261183 h 775873"/>
                  <a:gd name="connsiteX4" fmla="*/ 248409 w 947019"/>
                  <a:gd name="connsiteY4" fmla="*/ 438983 h 775873"/>
                  <a:gd name="connsiteX5" fmla="*/ 489709 w 947019"/>
                  <a:gd name="connsiteY5" fmla="*/ 121483 h 775873"/>
                  <a:gd name="connsiteX6" fmla="*/ 946909 w 947019"/>
                  <a:gd name="connsiteY6" fmla="*/ 833 h 77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7019" h="775873">
                    <a:moveTo>
                      <a:pt x="946909" y="833"/>
                    </a:moveTo>
                    <a:cubicBezTo>
                      <a:pt x="953259" y="9300"/>
                      <a:pt x="685501" y="43166"/>
                      <a:pt x="527809" y="172283"/>
                    </a:cubicBezTo>
                    <a:cubicBezTo>
                      <a:pt x="370117" y="301400"/>
                      <a:pt x="20867" y="760716"/>
                      <a:pt x="759" y="775533"/>
                    </a:cubicBezTo>
                    <a:cubicBezTo>
                      <a:pt x="-19349" y="790350"/>
                      <a:pt x="365884" y="317275"/>
                      <a:pt x="407159" y="261183"/>
                    </a:cubicBezTo>
                    <a:cubicBezTo>
                      <a:pt x="448434" y="205091"/>
                      <a:pt x="234651" y="462266"/>
                      <a:pt x="248409" y="438983"/>
                    </a:cubicBezTo>
                    <a:cubicBezTo>
                      <a:pt x="262167" y="415700"/>
                      <a:pt x="372234" y="193450"/>
                      <a:pt x="489709" y="121483"/>
                    </a:cubicBezTo>
                    <a:cubicBezTo>
                      <a:pt x="607184" y="49516"/>
                      <a:pt x="940559" y="-7634"/>
                      <a:pt x="946909" y="8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8" name="フリーフォーム: 図形 1067">
                <a:extLst>
                  <a:ext uri="{FF2B5EF4-FFF2-40B4-BE49-F238E27FC236}">
                    <a16:creationId xmlns:a16="http://schemas.microsoft.com/office/drawing/2014/main" id="{FC98516A-7B33-447F-9445-37845A4D3C59}"/>
                  </a:ext>
                </a:extLst>
              </p:cNvPr>
              <p:cNvSpPr/>
              <p:nvPr/>
            </p:nvSpPr>
            <p:spPr>
              <a:xfrm>
                <a:off x="3856624" y="297420"/>
                <a:ext cx="1617677" cy="290666"/>
              </a:xfrm>
              <a:custGeom>
                <a:avLst/>
                <a:gdLst>
                  <a:gd name="connsiteX0" fmla="*/ 1617076 w 1617677"/>
                  <a:gd name="connsiteY0" fmla="*/ 7380 h 290666"/>
                  <a:gd name="connsiteX1" fmla="*/ 1102726 w 1617677"/>
                  <a:gd name="connsiteY1" fmla="*/ 39130 h 290666"/>
                  <a:gd name="connsiteX2" fmla="*/ 10526 w 1617677"/>
                  <a:gd name="connsiteY2" fmla="*/ 286780 h 290666"/>
                  <a:gd name="connsiteX3" fmla="*/ 543926 w 1617677"/>
                  <a:gd name="connsiteY3" fmla="*/ 191530 h 290666"/>
                  <a:gd name="connsiteX4" fmla="*/ 448676 w 1617677"/>
                  <a:gd name="connsiteY4" fmla="*/ 204230 h 290666"/>
                  <a:gd name="connsiteX5" fmla="*/ 1007476 w 1617677"/>
                  <a:gd name="connsiteY5" fmla="*/ 7380 h 290666"/>
                  <a:gd name="connsiteX6" fmla="*/ 1013826 w 1617677"/>
                  <a:gd name="connsiteY6" fmla="*/ 39130 h 290666"/>
                  <a:gd name="connsiteX7" fmla="*/ 1617076 w 1617677"/>
                  <a:gd name="connsiteY7" fmla="*/ 7380 h 290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7677" h="290666">
                    <a:moveTo>
                      <a:pt x="1617076" y="7380"/>
                    </a:moveTo>
                    <a:cubicBezTo>
                      <a:pt x="1631893" y="7380"/>
                      <a:pt x="1370484" y="-7437"/>
                      <a:pt x="1102726" y="39130"/>
                    </a:cubicBezTo>
                    <a:cubicBezTo>
                      <a:pt x="834968" y="85697"/>
                      <a:pt x="103659" y="261380"/>
                      <a:pt x="10526" y="286780"/>
                    </a:cubicBezTo>
                    <a:cubicBezTo>
                      <a:pt x="-82607" y="312180"/>
                      <a:pt x="470901" y="205288"/>
                      <a:pt x="543926" y="191530"/>
                    </a:cubicBezTo>
                    <a:cubicBezTo>
                      <a:pt x="616951" y="177772"/>
                      <a:pt x="371418" y="234922"/>
                      <a:pt x="448676" y="204230"/>
                    </a:cubicBezTo>
                    <a:cubicBezTo>
                      <a:pt x="525934" y="173538"/>
                      <a:pt x="913284" y="34897"/>
                      <a:pt x="1007476" y="7380"/>
                    </a:cubicBezTo>
                    <a:cubicBezTo>
                      <a:pt x="1101668" y="-20137"/>
                      <a:pt x="912226" y="38072"/>
                      <a:pt x="1013826" y="39130"/>
                    </a:cubicBezTo>
                    <a:cubicBezTo>
                      <a:pt x="1115426" y="40188"/>
                      <a:pt x="1602259" y="7380"/>
                      <a:pt x="1617076" y="73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9" name="フリーフォーム: 図形 1068">
                <a:extLst>
                  <a:ext uri="{FF2B5EF4-FFF2-40B4-BE49-F238E27FC236}">
                    <a16:creationId xmlns:a16="http://schemas.microsoft.com/office/drawing/2014/main" id="{CDECE342-30C2-47AB-BFE4-5371D6731B3D}"/>
                  </a:ext>
                </a:extLst>
              </p:cNvPr>
              <p:cNvSpPr/>
              <p:nvPr/>
            </p:nvSpPr>
            <p:spPr>
              <a:xfrm>
                <a:off x="3568700" y="646810"/>
                <a:ext cx="635405" cy="673990"/>
              </a:xfrm>
              <a:custGeom>
                <a:avLst/>
                <a:gdLst>
                  <a:gd name="connsiteX0" fmla="*/ 635000 w 635405"/>
                  <a:gd name="connsiteY0" fmla="*/ 890 h 673990"/>
                  <a:gd name="connsiteX1" fmla="*/ 431800 w 635405"/>
                  <a:gd name="connsiteY1" fmla="*/ 153290 h 673990"/>
                  <a:gd name="connsiteX2" fmla="*/ 120650 w 635405"/>
                  <a:gd name="connsiteY2" fmla="*/ 464440 h 673990"/>
                  <a:gd name="connsiteX3" fmla="*/ 406400 w 635405"/>
                  <a:gd name="connsiteY3" fmla="*/ 223140 h 673990"/>
                  <a:gd name="connsiteX4" fmla="*/ 222250 w 635405"/>
                  <a:gd name="connsiteY4" fmla="*/ 464440 h 673990"/>
                  <a:gd name="connsiteX5" fmla="*/ 0 w 635405"/>
                  <a:gd name="connsiteY5" fmla="*/ 673990 h 673990"/>
                  <a:gd name="connsiteX6" fmla="*/ 330200 w 635405"/>
                  <a:gd name="connsiteY6" fmla="*/ 356490 h 673990"/>
                  <a:gd name="connsiteX7" fmla="*/ 381000 w 635405"/>
                  <a:gd name="connsiteY7" fmla="*/ 216790 h 673990"/>
                  <a:gd name="connsiteX8" fmla="*/ 635000 w 635405"/>
                  <a:gd name="connsiteY8" fmla="*/ 890 h 67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5405" h="673990">
                    <a:moveTo>
                      <a:pt x="635000" y="890"/>
                    </a:moveTo>
                    <a:cubicBezTo>
                      <a:pt x="643467" y="-9693"/>
                      <a:pt x="517525" y="76032"/>
                      <a:pt x="431800" y="153290"/>
                    </a:cubicBezTo>
                    <a:cubicBezTo>
                      <a:pt x="346075" y="230548"/>
                      <a:pt x="124883" y="452798"/>
                      <a:pt x="120650" y="464440"/>
                    </a:cubicBezTo>
                    <a:cubicBezTo>
                      <a:pt x="116417" y="476082"/>
                      <a:pt x="389467" y="223140"/>
                      <a:pt x="406400" y="223140"/>
                    </a:cubicBezTo>
                    <a:cubicBezTo>
                      <a:pt x="423333" y="223140"/>
                      <a:pt x="289983" y="389298"/>
                      <a:pt x="222250" y="464440"/>
                    </a:cubicBezTo>
                    <a:cubicBezTo>
                      <a:pt x="154517" y="539582"/>
                      <a:pt x="0" y="673990"/>
                      <a:pt x="0" y="673990"/>
                    </a:cubicBezTo>
                    <a:cubicBezTo>
                      <a:pt x="17992" y="655998"/>
                      <a:pt x="266700" y="432690"/>
                      <a:pt x="330200" y="356490"/>
                    </a:cubicBezTo>
                    <a:cubicBezTo>
                      <a:pt x="393700" y="280290"/>
                      <a:pt x="328083" y="270765"/>
                      <a:pt x="381000" y="216790"/>
                    </a:cubicBezTo>
                    <a:cubicBezTo>
                      <a:pt x="433917" y="162815"/>
                      <a:pt x="626533" y="11473"/>
                      <a:pt x="635000" y="8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0" name="フリーフォーム: 図形 1069">
                <a:extLst>
                  <a:ext uri="{FF2B5EF4-FFF2-40B4-BE49-F238E27FC236}">
                    <a16:creationId xmlns:a16="http://schemas.microsoft.com/office/drawing/2014/main" id="{E8345B42-1DBF-4981-8C46-0EBE8FDF4FE2}"/>
                  </a:ext>
                </a:extLst>
              </p:cNvPr>
              <p:cNvSpPr/>
              <p:nvPr/>
            </p:nvSpPr>
            <p:spPr>
              <a:xfrm>
                <a:off x="3597496" y="909528"/>
                <a:ext cx="468486" cy="1104770"/>
              </a:xfrm>
              <a:custGeom>
                <a:avLst/>
                <a:gdLst>
                  <a:gd name="connsiteX0" fmla="*/ 301404 w 468486"/>
                  <a:gd name="connsiteY0" fmla="*/ 462072 h 1104770"/>
                  <a:gd name="connsiteX1" fmla="*/ 149004 w 468486"/>
                  <a:gd name="connsiteY1" fmla="*/ 684322 h 1104770"/>
                  <a:gd name="connsiteX2" fmla="*/ 2954 w 468486"/>
                  <a:gd name="connsiteY2" fmla="*/ 1097072 h 1104770"/>
                  <a:gd name="connsiteX3" fmla="*/ 47404 w 468486"/>
                  <a:gd name="connsiteY3" fmla="*/ 963722 h 1104770"/>
                  <a:gd name="connsiteX4" fmla="*/ 225204 w 468486"/>
                  <a:gd name="connsiteY4" fmla="*/ 436672 h 1104770"/>
                  <a:gd name="connsiteX5" fmla="*/ 91854 w 468486"/>
                  <a:gd name="connsiteY5" fmla="*/ 684322 h 1104770"/>
                  <a:gd name="connsiteX6" fmla="*/ 441104 w 468486"/>
                  <a:gd name="connsiteY6" fmla="*/ 30272 h 1104770"/>
                  <a:gd name="connsiteX7" fmla="*/ 428404 w 468486"/>
                  <a:gd name="connsiteY7" fmla="*/ 144572 h 1104770"/>
                  <a:gd name="connsiteX8" fmla="*/ 301404 w 468486"/>
                  <a:gd name="connsiteY8" fmla="*/ 462072 h 1104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8486" h="1104770">
                    <a:moveTo>
                      <a:pt x="301404" y="462072"/>
                    </a:moveTo>
                    <a:cubicBezTo>
                      <a:pt x="254837" y="552030"/>
                      <a:pt x="198746" y="578489"/>
                      <a:pt x="149004" y="684322"/>
                    </a:cubicBezTo>
                    <a:cubicBezTo>
                      <a:pt x="99262" y="790155"/>
                      <a:pt x="19887" y="1050505"/>
                      <a:pt x="2954" y="1097072"/>
                    </a:cubicBezTo>
                    <a:cubicBezTo>
                      <a:pt x="-13979" y="1143639"/>
                      <a:pt x="47404" y="963722"/>
                      <a:pt x="47404" y="963722"/>
                    </a:cubicBezTo>
                    <a:cubicBezTo>
                      <a:pt x="84446" y="853655"/>
                      <a:pt x="217796" y="483239"/>
                      <a:pt x="225204" y="436672"/>
                    </a:cubicBezTo>
                    <a:cubicBezTo>
                      <a:pt x="232612" y="390105"/>
                      <a:pt x="91854" y="684322"/>
                      <a:pt x="91854" y="684322"/>
                    </a:cubicBezTo>
                    <a:cubicBezTo>
                      <a:pt x="127837" y="616589"/>
                      <a:pt x="385012" y="120230"/>
                      <a:pt x="441104" y="30272"/>
                    </a:cubicBezTo>
                    <a:cubicBezTo>
                      <a:pt x="497196" y="-59686"/>
                      <a:pt x="453804" y="72605"/>
                      <a:pt x="428404" y="144572"/>
                    </a:cubicBezTo>
                    <a:cubicBezTo>
                      <a:pt x="403004" y="216539"/>
                      <a:pt x="347971" y="372114"/>
                      <a:pt x="301404" y="4620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1" name="フリーフォーム: 図形 1070">
                <a:extLst>
                  <a:ext uri="{FF2B5EF4-FFF2-40B4-BE49-F238E27FC236}">
                    <a16:creationId xmlns:a16="http://schemas.microsoft.com/office/drawing/2014/main" id="{8A52F43C-3FC4-4E3C-9BFD-F7E9ECCF2C90}"/>
                  </a:ext>
                </a:extLst>
              </p:cNvPr>
              <p:cNvSpPr/>
              <p:nvPr/>
            </p:nvSpPr>
            <p:spPr>
              <a:xfrm>
                <a:off x="4251994" y="1903813"/>
                <a:ext cx="1596362" cy="1536888"/>
              </a:xfrm>
              <a:custGeom>
                <a:avLst/>
                <a:gdLst>
                  <a:gd name="connsiteX0" fmla="*/ 1596356 w 1596362"/>
                  <a:gd name="connsiteY0" fmla="*/ 1187 h 1536888"/>
                  <a:gd name="connsiteX1" fmla="*/ 916906 w 1596362"/>
                  <a:gd name="connsiteY1" fmla="*/ 242487 h 1536888"/>
                  <a:gd name="connsiteX2" fmla="*/ 332706 w 1596362"/>
                  <a:gd name="connsiteY2" fmla="*/ 769537 h 1536888"/>
                  <a:gd name="connsiteX3" fmla="*/ 961356 w 1596362"/>
                  <a:gd name="connsiteY3" fmla="*/ 255187 h 1536888"/>
                  <a:gd name="connsiteX4" fmla="*/ 662906 w 1596362"/>
                  <a:gd name="connsiteY4" fmla="*/ 509187 h 1536888"/>
                  <a:gd name="connsiteX5" fmla="*/ 307306 w 1596362"/>
                  <a:gd name="connsiteY5" fmla="*/ 826687 h 1536888"/>
                  <a:gd name="connsiteX6" fmla="*/ 2506 w 1596362"/>
                  <a:gd name="connsiteY6" fmla="*/ 1525187 h 1536888"/>
                  <a:gd name="connsiteX7" fmla="*/ 193006 w 1596362"/>
                  <a:gd name="connsiteY7" fmla="*/ 1201337 h 1536888"/>
                  <a:gd name="connsiteX8" fmla="*/ 707356 w 1596362"/>
                  <a:gd name="connsiteY8" fmla="*/ 401237 h 1536888"/>
                  <a:gd name="connsiteX9" fmla="*/ 929606 w 1596362"/>
                  <a:gd name="connsiteY9" fmla="*/ 159937 h 1536888"/>
                  <a:gd name="connsiteX10" fmla="*/ 1596356 w 1596362"/>
                  <a:gd name="connsiteY10" fmla="*/ 1187 h 1536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6362" h="1536888">
                    <a:moveTo>
                      <a:pt x="1596356" y="1187"/>
                    </a:moveTo>
                    <a:cubicBezTo>
                      <a:pt x="1594239" y="14945"/>
                      <a:pt x="1127514" y="114429"/>
                      <a:pt x="916906" y="242487"/>
                    </a:cubicBezTo>
                    <a:cubicBezTo>
                      <a:pt x="706298" y="370545"/>
                      <a:pt x="325298" y="767420"/>
                      <a:pt x="332706" y="769537"/>
                    </a:cubicBezTo>
                    <a:cubicBezTo>
                      <a:pt x="340114" y="771654"/>
                      <a:pt x="906323" y="298579"/>
                      <a:pt x="961356" y="255187"/>
                    </a:cubicBezTo>
                    <a:cubicBezTo>
                      <a:pt x="1016389" y="211795"/>
                      <a:pt x="662906" y="509187"/>
                      <a:pt x="662906" y="509187"/>
                    </a:cubicBezTo>
                    <a:cubicBezTo>
                      <a:pt x="553898" y="604437"/>
                      <a:pt x="417373" y="657354"/>
                      <a:pt x="307306" y="826687"/>
                    </a:cubicBezTo>
                    <a:cubicBezTo>
                      <a:pt x="197239" y="996020"/>
                      <a:pt x="21556" y="1462745"/>
                      <a:pt x="2506" y="1525187"/>
                    </a:cubicBezTo>
                    <a:cubicBezTo>
                      <a:pt x="-16544" y="1587629"/>
                      <a:pt x="75531" y="1388662"/>
                      <a:pt x="193006" y="1201337"/>
                    </a:cubicBezTo>
                    <a:cubicBezTo>
                      <a:pt x="310481" y="1014012"/>
                      <a:pt x="584589" y="574804"/>
                      <a:pt x="707356" y="401237"/>
                    </a:cubicBezTo>
                    <a:cubicBezTo>
                      <a:pt x="830123" y="227670"/>
                      <a:pt x="781439" y="223437"/>
                      <a:pt x="929606" y="159937"/>
                    </a:cubicBezTo>
                    <a:cubicBezTo>
                      <a:pt x="1077773" y="96437"/>
                      <a:pt x="1598473" y="-12571"/>
                      <a:pt x="1596356" y="11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2" name="フリーフォーム: 図形 1071">
                <a:extLst>
                  <a:ext uri="{FF2B5EF4-FFF2-40B4-BE49-F238E27FC236}">
                    <a16:creationId xmlns:a16="http://schemas.microsoft.com/office/drawing/2014/main" id="{38C6F13E-BDBC-45EC-9B6A-8BE99A5C9D65}"/>
                  </a:ext>
                </a:extLst>
              </p:cNvPr>
              <p:cNvSpPr/>
              <p:nvPr/>
            </p:nvSpPr>
            <p:spPr>
              <a:xfrm>
                <a:off x="3549648" y="1652387"/>
                <a:ext cx="1437119" cy="589274"/>
              </a:xfrm>
              <a:custGeom>
                <a:avLst/>
                <a:gdLst>
                  <a:gd name="connsiteX0" fmla="*/ 1435102 w 1437119"/>
                  <a:gd name="connsiteY0" fmla="*/ 49413 h 589274"/>
                  <a:gd name="connsiteX1" fmla="*/ 1041402 w 1437119"/>
                  <a:gd name="connsiteY1" fmla="*/ 17663 h 589274"/>
                  <a:gd name="connsiteX2" fmla="*/ 234952 w 1437119"/>
                  <a:gd name="connsiteY2" fmla="*/ 360563 h 589274"/>
                  <a:gd name="connsiteX3" fmla="*/ 800102 w 1437119"/>
                  <a:gd name="connsiteY3" fmla="*/ 138313 h 589274"/>
                  <a:gd name="connsiteX4" fmla="*/ 565152 w 1437119"/>
                  <a:gd name="connsiteY4" fmla="*/ 252613 h 589274"/>
                  <a:gd name="connsiteX5" fmla="*/ 2 w 1437119"/>
                  <a:gd name="connsiteY5" fmla="*/ 589163 h 589274"/>
                  <a:gd name="connsiteX6" fmla="*/ 558802 w 1437119"/>
                  <a:gd name="connsiteY6" fmla="*/ 214513 h 589274"/>
                  <a:gd name="connsiteX7" fmla="*/ 889002 w 1437119"/>
                  <a:gd name="connsiteY7" fmla="*/ 49413 h 589274"/>
                  <a:gd name="connsiteX8" fmla="*/ 1435102 w 1437119"/>
                  <a:gd name="connsiteY8" fmla="*/ 49413 h 589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7119" h="589274">
                    <a:moveTo>
                      <a:pt x="1435102" y="49413"/>
                    </a:moveTo>
                    <a:cubicBezTo>
                      <a:pt x="1460502" y="44121"/>
                      <a:pt x="1241427" y="-34195"/>
                      <a:pt x="1041402" y="17663"/>
                    </a:cubicBezTo>
                    <a:cubicBezTo>
                      <a:pt x="841377" y="69521"/>
                      <a:pt x="275169" y="340455"/>
                      <a:pt x="234952" y="360563"/>
                    </a:cubicBezTo>
                    <a:cubicBezTo>
                      <a:pt x="194735" y="380671"/>
                      <a:pt x="745069" y="156305"/>
                      <a:pt x="800102" y="138313"/>
                    </a:cubicBezTo>
                    <a:cubicBezTo>
                      <a:pt x="855135" y="120321"/>
                      <a:pt x="698502" y="177471"/>
                      <a:pt x="565152" y="252613"/>
                    </a:cubicBezTo>
                    <a:cubicBezTo>
                      <a:pt x="431802" y="327755"/>
                      <a:pt x="1060" y="595513"/>
                      <a:pt x="2" y="589163"/>
                    </a:cubicBezTo>
                    <a:cubicBezTo>
                      <a:pt x="-1056" y="582813"/>
                      <a:pt x="410635" y="304471"/>
                      <a:pt x="558802" y="214513"/>
                    </a:cubicBezTo>
                    <a:cubicBezTo>
                      <a:pt x="706969" y="124555"/>
                      <a:pt x="748244" y="73755"/>
                      <a:pt x="889002" y="49413"/>
                    </a:cubicBezTo>
                    <a:cubicBezTo>
                      <a:pt x="1029760" y="25071"/>
                      <a:pt x="1409702" y="54705"/>
                      <a:pt x="1435102" y="49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3" name="フリーフォーム: 図形 1072">
                <a:extLst>
                  <a:ext uri="{FF2B5EF4-FFF2-40B4-BE49-F238E27FC236}">
                    <a16:creationId xmlns:a16="http://schemas.microsoft.com/office/drawing/2014/main" id="{00496AB7-8C66-43E4-911C-4C4B3123F256}"/>
                  </a:ext>
                </a:extLst>
              </p:cNvPr>
              <p:cNvSpPr/>
              <p:nvPr/>
            </p:nvSpPr>
            <p:spPr>
              <a:xfrm>
                <a:off x="3409903" y="1589123"/>
                <a:ext cx="643064" cy="785780"/>
              </a:xfrm>
              <a:custGeom>
                <a:avLst/>
                <a:gdLst>
                  <a:gd name="connsiteX0" fmla="*/ 641397 w 643064"/>
                  <a:gd name="connsiteY0" fmla="*/ 17427 h 785780"/>
                  <a:gd name="connsiteX1" fmla="*/ 336597 w 643064"/>
                  <a:gd name="connsiteY1" fmla="*/ 220627 h 785780"/>
                  <a:gd name="connsiteX2" fmla="*/ 47 w 643064"/>
                  <a:gd name="connsiteY2" fmla="*/ 652427 h 785780"/>
                  <a:gd name="connsiteX3" fmla="*/ 311197 w 643064"/>
                  <a:gd name="connsiteY3" fmla="*/ 233327 h 785780"/>
                  <a:gd name="connsiteX4" fmla="*/ 228647 w 643064"/>
                  <a:gd name="connsiteY4" fmla="*/ 455577 h 785780"/>
                  <a:gd name="connsiteX5" fmla="*/ 107997 w 643064"/>
                  <a:gd name="connsiteY5" fmla="*/ 785777 h 785780"/>
                  <a:gd name="connsiteX6" fmla="*/ 234997 w 643064"/>
                  <a:gd name="connsiteY6" fmla="*/ 449227 h 785780"/>
                  <a:gd name="connsiteX7" fmla="*/ 450897 w 643064"/>
                  <a:gd name="connsiteY7" fmla="*/ 61877 h 785780"/>
                  <a:gd name="connsiteX8" fmla="*/ 641397 w 643064"/>
                  <a:gd name="connsiteY8" fmla="*/ 17427 h 78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3064" h="785780">
                    <a:moveTo>
                      <a:pt x="641397" y="17427"/>
                    </a:moveTo>
                    <a:cubicBezTo>
                      <a:pt x="622347" y="43885"/>
                      <a:pt x="443489" y="114794"/>
                      <a:pt x="336597" y="220627"/>
                    </a:cubicBezTo>
                    <a:cubicBezTo>
                      <a:pt x="229705" y="326460"/>
                      <a:pt x="4280" y="650310"/>
                      <a:pt x="47" y="652427"/>
                    </a:cubicBezTo>
                    <a:cubicBezTo>
                      <a:pt x="-4186" y="654544"/>
                      <a:pt x="273097" y="266135"/>
                      <a:pt x="311197" y="233327"/>
                    </a:cubicBezTo>
                    <a:cubicBezTo>
                      <a:pt x="349297" y="200519"/>
                      <a:pt x="262514" y="363502"/>
                      <a:pt x="228647" y="455577"/>
                    </a:cubicBezTo>
                    <a:cubicBezTo>
                      <a:pt x="194780" y="547652"/>
                      <a:pt x="106939" y="786835"/>
                      <a:pt x="107997" y="785777"/>
                    </a:cubicBezTo>
                    <a:cubicBezTo>
                      <a:pt x="109055" y="784719"/>
                      <a:pt x="177847" y="569877"/>
                      <a:pt x="234997" y="449227"/>
                    </a:cubicBezTo>
                    <a:cubicBezTo>
                      <a:pt x="292147" y="328577"/>
                      <a:pt x="390572" y="137019"/>
                      <a:pt x="450897" y="61877"/>
                    </a:cubicBezTo>
                    <a:cubicBezTo>
                      <a:pt x="511222" y="-13265"/>
                      <a:pt x="660447" y="-9031"/>
                      <a:pt x="641397" y="174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4" name="フリーフォーム: 図形 1073">
                <a:extLst>
                  <a:ext uri="{FF2B5EF4-FFF2-40B4-BE49-F238E27FC236}">
                    <a16:creationId xmlns:a16="http://schemas.microsoft.com/office/drawing/2014/main" id="{C3A6C79F-5B88-4AAA-8170-2D4BD71A4296}"/>
                  </a:ext>
                </a:extLst>
              </p:cNvPr>
              <p:cNvSpPr/>
              <p:nvPr/>
            </p:nvSpPr>
            <p:spPr>
              <a:xfrm>
                <a:off x="4267007" y="1770089"/>
                <a:ext cx="1119194" cy="2114240"/>
              </a:xfrm>
              <a:custGeom>
                <a:avLst/>
                <a:gdLst>
                  <a:gd name="connsiteX0" fmla="*/ 1105093 w 1119194"/>
                  <a:gd name="connsiteY0" fmla="*/ 14261 h 2114240"/>
                  <a:gd name="connsiteX1" fmla="*/ 774893 w 1119194"/>
                  <a:gd name="connsiteY1" fmla="*/ 211111 h 2114240"/>
                  <a:gd name="connsiteX2" fmla="*/ 393893 w 1119194"/>
                  <a:gd name="connsiteY2" fmla="*/ 452411 h 2114240"/>
                  <a:gd name="connsiteX3" fmla="*/ 908243 w 1119194"/>
                  <a:gd name="connsiteY3" fmla="*/ 173011 h 2114240"/>
                  <a:gd name="connsiteX4" fmla="*/ 685993 w 1119194"/>
                  <a:gd name="connsiteY4" fmla="*/ 300011 h 2114240"/>
                  <a:gd name="connsiteX5" fmla="*/ 209743 w 1119194"/>
                  <a:gd name="connsiteY5" fmla="*/ 788961 h 2114240"/>
                  <a:gd name="connsiteX6" fmla="*/ 317693 w 1119194"/>
                  <a:gd name="connsiteY6" fmla="*/ 693711 h 2114240"/>
                  <a:gd name="connsiteX7" fmla="*/ 127193 w 1119194"/>
                  <a:gd name="connsiteY7" fmla="*/ 935011 h 2114240"/>
                  <a:gd name="connsiteX8" fmla="*/ 31943 w 1119194"/>
                  <a:gd name="connsiteY8" fmla="*/ 1252511 h 2114240"/>
                  <a:gd name="connsiteX9" fmla="*/ 114493 w 1119194"/>
                  <a:gd name="connsiteY9" fmla="*/ 1004861 h 2114240"/>
                  <a:gd name="connsiteX10" fmla="*/ 31943 w 1119194"/>
                  <a:gd name="connsiteY10" fmla="*/ 1487461 h 2114240"/>
                  <a:gd name="connsiteX11" fmla="*/ 193 w 1119194"/>
                  <a:gd name="connsiteY11" fmla="*/ 2084361 h 2114240"/>
                  <a:gd name="connsiteX12" fmla="*/ 19243 w 1119194"/>
                  <a:gd name="connsiteY12" fmla="*/ 1963711 h 2114240"/>
                  <a:gd name="connsiteX13" fmla="*/ 31943 w 1119194"/>
                  <a:gd name="connsiteY13" fmla="*/ 1436661 h 2114240"/>
                  <a:gd name="connsiteX14" fmla="*/ 25593 w 1119194"/>
                  <a:gd name="connsiteY14" fmla="*/ 1455711 h 2114240"/>
                  <a:gd name="connsiteX15" fmla="*/ 127193 w 1119194"/>
                  <a:gd name="connsiteY15" fmla="*/ 884211 h 2114240"/>
                  <a:gd name="connsiteX16" fmla="*/ 146243 w 1119194"/>
                  <a:gd name="connsiteY16" fmla="*/ 903261 h 2114240"/>
                  <a:gd name="connsiteX17" fmla="*/ 273243 w 1119194"/>
                  <a:gd name="connsiteY17" fmla="*/ 611161 h 2114240"/>
                  <a:gd name="connsiteX18" fmla="*/ 285943 w 1119194"/>
                  <a:gd name="connsiteY18" fmla="*/ 617511 h 2114240"/>
                  <a:gd name="connsiteX19" fmla="*/ 1105093 w 1119194"/>
                  <a:gd name="connsiteY19" fmla="*/ 14261 h 211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19194" h="2114240">
                    <a:moveTo>
                      <a:pt x="1105093" y="14261"/>
                    </a:moveTo>
                    <a:cubicBezTo>
                      <a:pt x="1186585" y="-53472"/>
                      <a:pt x="893426" y="138086"/>
                      <a:pt x="774893" y="211111"/>
                    </a:cubicBezTo>
                    <a:cubicBezTo>
                      <a:pt x="656360" y="284136"/>
                      <a:pt x="371668" y="458761"/>
                      <a:pt x="393893" y="452411"/>
                    </a:cubicBezTo>
                    <a:cubicBezTo>
                      <a:pt x="416118" y="446061"/>
                      <a:pt x="859560" y="198411"/>
                      <a:pt x="908243" y="173011"/>
                    </a:cubicBezTo>
                    <a:cubicBezTo>
                      <a:pt x="956926" y="147611"/>
                      <a:pt x="802410" y="197353"/>
                      <a:pt x="685993" y="300011"/>
                    </a:cubicBezTo>
                    <a:cubicBezTo>
                      <a:pt x="569576" y="402669"/>
                      <a:pt x="271126" y="723344"/>
                      <a:pt x="209743" y="788961"/>
                    </a:cubicBezTo>
                    <a:cubicBezTo>
                      <a:pt x="148360" y="854578"/>
                      <a:pt x="331451" y="669369"/>
                      <a:pt x="317693" y="693711"/>
                    </a:cubicBezTo>
                    <a:cubicBezTo>
                      <a:pt x="303935" y="718053"/>
                      <a:pt x="174818" y="841878"/>
                      <a:pt x="127193" y="935011"/>
                    </a:cubicBezTo>
                    <a:cubicBezTo>
                      <a:pt x="79568" y="1028144"/>
                      <a:pt x="34060" y="1240869"/>
                      <a:pt x="31943" y="1252511"/>
                    </a:cubicBezTo>
                    <a:cubicBezTo>
                      <a:pt x="29826" y="1264153"/>
                      <a:pt x="114493" y="965703"/>
                      <a:pt x="114493" y="1004861"/>
                    </a:cubicBezTo>
                    <a:cubicBezTo>
                      <a:pt x="114493" y="1044019"/>
                      <a:pt x="50993" y="1307544"/>
                      <a:pt x="31943" y="1487461"/>
                    </a:cubicBezTo>
                    <a:cubicBezTo>
                      <a:pt x="12893" y="1667378"/>
                      <a:pt x="2310" y="2004986"/>
                      <a:pt x="193" y="2084361"/>
                    </a:cubicBezTo>
                    <a:cubicBezTo>
                      <a:pt x="-1924" y="2163736"/>
                      <a:pt x="13951" y="2071661"/>
                      <a:pt x="19243" y="1963711"/>
                    </a:cubicBezTo>
                    <a:cubicBezTo>
                      <a:pt x="24535" y="1855761"/>
                      <a:pt x="30885" y="1521328"/>
                      <a:pt x="31943" y="1436661"/>
                    </a:cubicBezTo>
                    <a:cubicBezTo>
                      <a:pt x="33001" y="1351994"/>
                      <a:pt x="9718" y="1547786"/>
                      <a:pt x="25593" y="1455711"/>
                    </a:cubicBezTo>
                    <a:cubicBezTo>
                      <a:pt x="41468" y="1363636"/>
                      <a:pt x="107085" y="976286"/>
                      <a:pt x="127193" y="884211"/>
                    </a:cubicBezTo>
                    <a:cubicBezTo>
                      <a:pt x="147301" y="792136"/>
                      <a:pt x="121901" y="948769"/>
                      <a:pt x="146243" y="903261"/>
                    </a:cubicBezTo>
                    <a:cubicBezTo>
                      <a:pt x="170585" y="857753"/>
                      <a:pt x="249960" y="658786"/>
                      <a:pt x="273243" y="611161"/>
                    </a:cubicBezTo>
                    <a:cubicBezTo>
                      <a:pt x="296526" y="563536"/>
                      <a:pt x="144126" y="713819"/>
                      <a:pt x="285943" y="617511"/>
                    </a:cubicBezTo>
                    <a:cubicBezTo>
                      <a:pt x="427760" y="521203"/>
                      <a:pt x="1023601" y="81994"/>
                      <a:pt x="1105093" y="142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5" name="フリーフォーム: 図形 1074">
                <a:extLst>
                  <a:ext uri="{FF2B5EF4-FFF2-40B4-BE49-F238E27FC236}">
                    <a16:creationId xmlns:a16="http://schemas.microsoft.com/office/drawing/2014/main" id="{A13C25FB-6FF6-411E-8BB5-446AE2AEBF87}"/>
                  </a:ext>
                </a:extLst>
              </p:cNvPr>
              <p:cNvSpPr/>
              <p:nvPr/>
            </p:nvSpPr>
            <p:spPr>
              <a:xfrm>
                <a:off x="3643875" y="1887168"/>
                <a:ext cx="1455482" cy="450109"/>
              </a:xfrm>
              <a:custGeom>
                <a:avLst/>
                <a:gdLst>
                  <a:gd name="connsiteX0" fmla="*/ 1455175 w 1455482"/>
                  <a:gd name="connsiteY0" fmla="*/ 24182 h 450109"/>
                  <a:gd name="connsiteX1" fmla="*/ 1055125 w 1455482"/>
                  <a:gd name="connsiteY1" fmla="*/ 5132 h 450109"/>
                  <a:gd name="connsiteX2" fmla="*/ 921775 w 1455482"/>
                  <a:gd name="connsiteY2" fmla="*/ 132132 h 450109"/>
                  <a:gd name="connsiteX3" fmla="*/ 369325 w 1455482"/>
                  <a:gd name="connsiteY3" fmla="*/ 240082 h 450109"/>
                  <a:gd name="connsiteX4" fmla="*/ 953525 w 1455482"/>
                  <a:gd name="connsiteY4" fmla="*/ 138482 h 450109"/>
                  <a:gd name="connsiteX5" fmla="*/ 464575 w 1455482"/>
                  <a:gd name="connsiteY5" fmla="*/ 271832 h 450109"/>
                  <a:gd name="connsiteX6" fmla="*/ 7375 w 1455482"/>
                  <a:gd name="connsiteY6" fmla="*/ 449632 h 450109"/>
                  <a:gd name="connsiteX7" fmla="*/ 845575 w 1455482"/>
                  <a:gd name="connsiteY7" fmla="*/ 214682 h 450109"/>
                  <a:gd name="connsiteX8" fmla="*/ 883675 w 1455482"/>
                  <a:gd name="connsiteY8" fmla="*/ 106732 h 450109"/>
                  <a:gd name="connsiteX9" fmla="*/ 629675 w 1455482"/>
                  <a:gd name="connsiteY9" fmla="*/ 259132 h 450109"/>
                  <a:gd name="connsiteX10" fmla="*/ 985275 w 1455482"/>
                  <a:gd name="connsiteY10" fmla="*/ 17832 h 450109"/>
                  <a:gd name="connsiteX11" fmla="*/ 1455175 w 1455482"/>
                  <a:gd name="connsiteY11" fmla="*/ 24182 h 450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5482" h="450109">
                    <a:moveTo>
                      <a:pt x="1455175" y="24182"/>
                    </a:moveTo>
                    <a:cubicBezTo>
                      <a:pt x="1466817" y="22065"/>
                      <a:pt x="1144025" y="-12860"/>
                      <a:pt x="1055125" y="5132"/>
                    </a:cubicBezTo>
                    <a:cubicBezTo>
                      <a:pt x="966225" y="23124"/>
                      <a:pt x="1036075" y="92974"/>
                      <a:pt x="921775" y="132132"/>
                    </a:cubicBezTo>
                    <a:cubicBezTo>
                      <a:pt x="807475" y="171290"/>
                      <a:pt x="364034" y="239024"/>
                      <a:pt x="369325" y="240082"/>
                    </a:cubicBezTo>
                    <a:cubicBezTo>
                      <a:pt x="374616" y="241140"/>
                      <a:pt x="937650" y="133190"/>
                      <a:pt x="953525" y="138482"/>
                    </a:cubicBezTo>
                    <a:cubicBezTo>
                      <a:pt x="969400" y="143774"/>
                      <a:pt x="622267" y="219974"/>
                      <a:pt x="464575" y="271832"/>
                    </a:cubicBezTo>
                    <a:cubicBezTo>
                      <a:pt x="306883" y="323690"/>
                      <a:pt x="-56125" y="459157"/>
                      <a:pt x="7375" y="449632"/>
                    </a:cubicBezTo>
                    <a:cubicBezTo>
                      <a:pt x="70875" y="440107"/>
                      <a:pt x="699525" y="271832"/>
                      <a:pt x="845575" y="214682"/>
                    </a:cubicBezTo>
                    <a:cubicBezTo>
                      <a:pt x="991625" y="157532"/>
                      <a:pt x="919658" y="99324"/>
                      <a:pt x="883675" y="106732"/>
                    </a:cubicBezTo>
                    <a:cubicBezTo>
                      <a:pt x="847692" y="114140"/>
                      <a:pt x="612742" y="273949"/>
                      <a:pt x="629675" y="259132"/>
                    </a:cubicBezTo>
                    <a:cubicBezTo>
                      <a:pt x="646608" y="244315"/>
                      <a:pt x="850867" y="54874"/>
                      <a:pt x="985275" y="17832"/>
                    </a:cubicBezTo>
                    <a:cubicBezTo>
                      <a:pt x="1119683" y="-19210"/>
                      <a:pt x="1443533" y="26299"/>
                      <a:pt x="1455175" y="241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6" name="フリーフォーム: 図形 1075">
                <a:extLst>
                  <a:ext uri="{FF2B5EF4-FFF2-40B4-BE49-F238E27FC236}">
                    <a16:creationId xmlns:a16="http://schemas.microsoft.com/office/drawing/2014/main" id="{55993E89-235F-46CB-AB15-8F30922D3B66}"/>
                  </a:ext>
                </a:extLst>
              </p:cNvPr>
              <p:cNvSpPr/>
              <p:nvPr/>
            </p:nvSpPr>
            <p:spPr>
              <a:xfrm>
                <a:off x="3510262" y="1943100"/>
                <a:ext cx="1449857" cy="738536"/>
              </a:xfrm>
              <a:custGeom>
                <a:avLst/>
                <a:gdLst>
                  <a:gd name="connsiteX0" fmla="*/ 1449088 w 1449857"/>
                  <a:gd name="connsiteY0" fmla="*/ 0 h 738536"/>
                  <a:gd name="connsiteX1" fmla="*/ 960138 w 1449857"/>
                  <a:gd name="connsiteY1" fmla="*/ 393700 h 738536"/>
                  <a:gd name="connsiteX2" fmla="*/ 7638 w 1449857"/>
                  <a:gd name="connsiteY2" fmla="*/ 736600 h 738536"/>
                  <a:gd name="connsiteX3" fmla="*/ 515638 w 1449857"/>
                  <a:gd name="connsiteY3" fmla="*/ 533400 h 738536"/>
                  <a:gd name="connsiteX4" fmla="*/ 579138 w 1449857"/>
                  <a:gd name="connsiteY4" fmla="*/ 539750 h 738536"/>
                  <a:gd name="connsiteX5" fmla="*/ 1029988 w 1449857"/>
                  <a:gd name="connsiteY5" fmla="*/ 355600 h 738536"/>
                  <a:gd name="connsiteX6" fmla="*/ 858538 w 1449857"/>
                  <a:gd name="connsiteY6" fmla="*/ 393700 h 738536"/>
                  <a:gd name="connsiteX7" fmla="*/ 1449088 w 1449857"/>
                  <a:gd name="connsiteY7" fmla="*/ 0 h 738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49857" h="738536">
                    <a:moveTo>
                      <a:pt x="1449088" y="0"/>
                    </a:moveTo>
                    <a:cubicBezTo>
                      <a:pt x="1466021" y="0"/>
                      <a:pt x="1200380" y="270933"/>
                      <a:pt x="960138" y="393700"/>
                    </a:cubicBezTo>
                    <a:cubicBezTo>
                      <a:pt x="719896" y="516467"/>
                      <a:pt x="81721" y="713317"/>
                      <a:pt x="7638" y="736600"/>
                    </a:cubicBezTo>
                    <a:cubicBezTo>
                      <a:pt x="-66445" y="759883"/>
                      <a:pt x="420388" y="566208"/>
                      <a:pt x="515638" y="533400"/>
                    </a:cubicBezTo>
                    <a:cubicBezTo>
                      <a:pt x="610888" y="500592"/>
                      <a:pt x="493413" y="569383"/>
                      <a:pt x="579138" y="539750"/>
                    </a:cubicBezTo>
                    <a:cubicBezTo>
                      <a:pt x="664863" y="510117"/>
                      <a:pt x="983421" y="379942"/>
                      <a:pt x="1029988" y="355600"/>
                    </a:cubicBezTo>
                    <a:cubicBezTo>
                      <a:pt x="1076555" y="331258"/>
                      <a:pt x="785513" y="449792"/>
                      <a:pt x="858538" y="393700"/>
                    </a:cubicBezTo>
                    <a:cubicBezTo>
                      <a:pt x="931563" y="337608"/>
                      <a:pt x="1432155" y="0"/>
                      <a:pt x="144908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7" name="フリーフォーム: 図形 1076">
                <a:extLst>
                  <a:ext uri="{FF2B5EF4-FFF2-40B4-BE49-F238E27FC236}">
                    <a16:creationId xmlns:a16="http://schemas.microsoft.com/office/drawing/2014/main" id="{51C19016-DD8B-4427-9CD6-AFD6A831DDB4}"/>
                  </a:ext>
                </a:extLst>
              </p:cNvPr>
              <p:cNvSpPr/>
              <p:nvPr/>
            </p:nvSpPr>
            <p:spPr>
              <a:xfrm>
                <a:off x="4476140" y="2297646"/>
                <a:ext cx="1086563" cy="1353672"/>
              </a:xfrm>
              <a:custGeom>
                <a:avLst/>
                <a:gdLst>
                  <a:gd name="connsiteX0" fmla="*/ 1086460 w 1086563"/>
                  <a:gd name="connsiteY0" fmla="*/ 1054 h 1353672"/>
                  <a:gd name="connsiteX1" fmla="*/ 724510 w 1086563"/>
                  <a:gd name="connsiteY1" fmla="*/ 248704 h 1353672"/>
                  <a:gd name="connsiteX2" fmla="*/ 597510 w 1086563"/>
                  <a:gd name="connsiteY2" fmla="*/ 439204 h 1353672"/>
                  <a:gd name="connsiteX3" fmla="*/ 813410 w 1086563"/>
                  <a:gd name="connsiteY3" fmla="*/ 147104 h 1353672"/>
                  <a:gd name="connsiteX4" fmla="*/ 692760 w 1086563"/>
                  <a:gd name="connsiteY4" fmla="*/ 305854 h 1353672"/>
                  <a:gd name="connsiteX5" fmla="*/ 407010 w 1086563"/>
                  <a:gd name="connsiteY5" fmla="*/ 718604 h 1353672"/>
                  <a:gd name="connsiteX6" fmla="*/ 661010 w 1086563"/>
                  <a:gd name="connsiteY6" fmla="*/ 375704 h 1353672"/>
                  <a:gd name="connsiteX7" fmla="*/ 286360 w 1086563"/>
                  <a:gd name="connsiteY7" fmla="*/ 978954 h 1353672"/>
                  <a:gd name="connsiteX8" fmla="*/ 610 w 1086563"/>
                  <a:gd name="connsiteY8" fmla="*/ 1353604 h 1353672"/>
                  <a:gd name="connsiteX9" fmla="*/ 210160 w 1086563"/>
                  <a:gd name="connsiteY9" fmla="*/ 1010704 h 1353672"/>
                  <a:gd name="connsiteX10" fmla="*/ 197460 w 1086563"/>
                  <a:gd name="connsiteY10" fmla="*/ 1093254 h 1353672"/>
                  <a:gd name="connsiteX11" fmla="*/ 635610 w 1086563"/>
                  <a:gd name="connsiteY11" fmla="*/ 540804 h 1353672"/>
                  <a:gd name="connsiteX12" fmla="*/ 495910 w 1086563"/>
                  <a:gd name="connsiteY12" fmla="*/ 547154 h 1353672"/>
                  <a:gd name="connsiteX13" fmla="*/ 686410 w 1086563"/>
                  <a:gd name="connsiteY13" fmla="*/ 350304 h 1353672"/>
                  <a:gd name="connsiteX14" fmla="*/ 1086460 w 1086563"/>
                  <a:gd name="connsiteY14" fmla="*/ 1054 h 1353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86563" h="1353672">
                    <a:moveTo>
                      <a:pt x="1086460" y="1054"/>
                    </a:moveTo>
                    <a:cubicBezTo>
                      <a:pt x="1092810" y="-15879"/>
                      <a:pt x="806002" y="175679"/>
                      <a:pt x="724510" y="248704"/>
                    </a:cubicBezTo>
                    <a:cubicBezTo>
                      <a:pt x="643018" y="321729"/>
                      <a:pt x="582693" y="456137"/>
                      <a:pt x="597510" y="439204"/>
                    </a:cubicBezTo>
                    <a:cubicBezTo>
                      <a:pt x="612327" y="422271"/>
                      <a:pt x="797535" y="169329"/>
                      <a:pt x="813410" y="147104"/>
                    </a:cubicBezTo>
                    <a:cubicBezTo>
                      <a:pt x="829285" y="124879"/>
                      <a:pt x="760493" y="210604"/>
                      <a:pt x="692760" y="305854"/>
                    </a:cubicBezTo>
                    <a:cubicBezTo>
                      <a:pt x="625027" y="401104"/>
                      <a:pt x="412302" y="706962"/>
                      <a:pt x="407010" y="718604"/>
                    </a:cubicBezTo>
                    <a:cubicBezTo>
                      <a:pt x="401718" y="730246"/>
                      <a:pt x="681118" y="332312"/>
                      <a:pt x="661010" y="375704"/>
                    </a:cubicBezTo>
                    <a:cubicBezTo>
                      <a:pt x="640902" y="419096"/>
                      <a:pt x="396427" y="815971"/>
                      <a:pt x="286360" y="978954"/>
                    </a:cubicBezTo>
                    <a:cubicBezTo>
                      <a:pt x="176293" y="1141937"/>
                      <a:pt x="13310" y="1348312"/>
                      <a:pt x="610" y="1353604"/>
                    </a:cubicBezTo>
                    <a:cubicBezTo>
                      <a:pt x="-12090" y="1358896"/>
                      <a:pt x="177352" y="1054096"/>
                      <a:pt x="210160" y="1010704"/>
                    </a:cubicBezTo>
                    <a:cubicBezTo>
                      <a:pt x="242968" y="967312"/>
                      <a:pt x="126552" y="1171571"/>
                      <a:pt x="197460" y="1093254"/>
                    </a:cubicBezTo>
                    <a:cubicBezTo>
                      <a:pt x="268368" y="1014937"/>
                      <a:pt x="585868" y="631820"/>
                      <a:pt x="635610" y="540804"/>
                    </a:cubicBezTo>
                    <a:cubicBezTo>
                      <a:pt x="685352" y="449788"/>
                      <a:pt x="487443" y="578904"/>
                      <a:pt x="495910" y="547154"/>
                    </a:cubicBezTo>
                    <a:cubicBezTo>
                      <a:pt x="504377" y="515404"/>
                      <a:pt x="593277" y="439204"/>
                      <a:pt x="686410" y="350304"/>
                    </a:cubicBezTo>
                    <a:cubicBezTo>
                      <a:pt x="779543" y="261404"/>
                      <a:pt x="1080110" y="17987"/>
                      <a:pt x="1086460" y="10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8" name="フリーフォーム: 図形 1077">
                <a:extLst>
                  <a:ext uri="{FF2B5EF4-FFF2-40B4-BE49-F238E27FC236}">
                    <a16:creationId xmlns:a16="http://schemas.microsoft.com/office/drawing/2014/main" id="{3ED92D97-8938-4F44-9664-8CFCD57D6DF1}"/>
                  </a:ext>
                </a:extLst>
              </p:cNvPr>
              <p:cNvSpPr/>
              <p:nvPr/>
            </p:nvSpPr>
            <p:spPr>
              <a:xfrm>
                <a:off x="4781286" y="2050837"/>
                <a:ext cx="895904" cy="755876"/>
              </a:xfrm>
              <a:custGeom>
                <a:avLst/>
                <a:gdLst>
                  <a:gd name="connsiteX0" fmla="*/ 895614 w 895904"/>
                  <a:gd name="connsiteY0" fmla="*/ 213 h 755876"/>
                  <a:gd name="connsiteX1" fmla="*/ 520964 w 895904"/>
                  <a:gd name="connsiteY1" fmla="*/ 146263 h 755876"/>
                  <a:gd name="connsiteX2" fmla="*/ 57414 w 895904"/>
                  <a:gd name="connsiteY2" fmla="*/ 698713 h 755876"/>
                  <a:gd name="connsiteX3" fmla="*/ 470164 w 895904"/>
                  <a:gd name="connsiteY3" fmla="*/ 228813 h 755876"/>
                  <a:gd name="connsiteX4" fmla="*/ 266964 w 895904"/>
                  <a:gd name="connsiteY4" fmla="*/ 419313 h 755876"/>
                  <a:gd name="connsiteX5" fmla="*/ 264 w 895904"/>
                  <a:gd name="connsiteY5" fmla="*/ 755863 h 755876"/>
                  <a:gd name="connsiteX6" fmla="*/ 317764 w 895904"/>
                  <a:gd name="connsiteY6" fmla="*/ 406613 h 755876"/>
                  <a:gd name="connsiteX7" fmla="*/ 578114 w 895904"/>
                  <a:gd name="connsiteY7" fmla="*/ 120863 h 755876"/>
                  <a:gd name="connsiteX8" fmla="*/ 895614 w 895904"/>
                  <a:gd name="connsiteY8" fmla="*/ 213 h 755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5904" h="755876">
                    <a:moveTo>
                      <a:pt x="895614" y="213"/>
                    </a:moveTo>
                    <a:cubicBezTo>
                      <a:pt x="886089" y="4446"/>
                      <a:pt x="660664" y="29846"/>
                      <a:pt x="520964" y="146263"/>
                    </a:cubicBezTo>
                    <a:cubicBezTo>
                      <a:pt x="381264" y="262680"/>
                      <a:pt x="65881" y="684955"/>
                      <a:pt x="57414" y="698713"/>
                    </a:cubicBezTo>
                    <a:cubicBezTo>
                      <a:pt x="48947" y="712471"/>
                      <a:pt x="435239" y="275380"/>
                      <a:pt x="470164" y="228813"/>
                    </a:cubicBezTo>
                    <a:cubicBezTo>
                      <a:pt x="505089" y="182246"/>
                      <a:pt x="345281" y="331471"/>
                      <a:pt x="266964" y="419313"/>
                    </a:cubicBezTo>
                    <a:cubicBezTo>
                      <a:pt x="188647" y="507155"/>
                      <a:pt x="-8203" y="757980"/>
                      <a:pt x="264" y="755863"/>
                    </a:cubicBezTo>
                    <a:cubicBezTo>
                      <a:pt x="8731" y="753746"/>
                      <a:pt x="317764" y="406613"/>
                      <a:pt x="317764" y="406613"/>
                    </a:cubicBezTo>
                    <a:cubicBezTo>
                      <a:pt x="414072" y="300780"/>
                      <a:pt x="478631" y="186480"/>
                      <a:pt x="578114" y="120863"/>
                    </a:cubicBezTo>
                    <a:cubicBezTo>
                      <a:pt x="677597" y="55246"/>
                      <a:pt x="905139" y="-4020"/>
                      <a:pt x="895614" y="2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9" name="フリーフォーム: 図形 1078">
                <a:extLst>
                  <a:ext uri="{FF2B5EF4-FFF2-40B4-BE49-F238E27FC236}">
                    <a16:creationId xmlns:a16="http://schemas.microsoft.com/office/drawing/2014/main" id="{AAA1030B-6186-4883-AD37-0D2488A26ACD}"/>
                  </a:ext>
                </a:extLst>
              </p:cNvPr>
              <p:cNvSpPr/>
              <p:nvPr/>
            </p:nvSpPr>
            <p:spPr>
              <a:xfrm>
                <a:off x="4155367" y="545388"/>
                <a:ext cx="534150" cy="584447"/>
              </a:xfrm>
              <a:custGeom>
                <a:avLst/>
                <a:gdLst>
                  <a:gd name="connsiteX0" fmla="*/ 533473 w 534150"/>
                  <a:gd name="connsiteY0" fmla="*/ 8332 h 584447"/>
                  <a:gd name="connsiteX1" fmla="*/ 315033 w 534150"/>
                  <a:gd name="connsiteY1" fmla="*/ 59132 h 584447"/>
                  <a:gd name="connsiteX2" fmla="*/ 55953 w 534150"/>
                  <a:gd name="connsiteY2" fmla="*/ 556972 h 584447"/>
                  <a:gd name="connsiteX3" fmla="*/ 284553 w 534150"/>
                  <a:gd name="connsiteY3" fmla="*/ 120092 h 584447"/>
                  <a:gd name="connsiteX4" fmla="*/ 223593 w 534150"/>
                  <a:gd name="connsiteY4" fmla="*/ 221692 h 584447"/>
                  <a:gd name="connsiteX5" fmla="*/ 73 w 534150"/>
                  <a:gd name="connsiteY5" fmla="*/ 582372 h 584447"/>
                  <a:gd name="connsiteX6" fmla="*/ 248993 w 534150"/>
                  <a:gd name="connsiteY6" fmla="*/ 38812 h 584447"/>
                  <a:gd name="connsiteX7" fmla="*/ 172793 w 534150"/>
                  <a:gd name="connsiteY7" fmla="*/ 292812 h 584447"/>
                  <a:gd name="connsiteX8" fmla="*/ 269313 w 534150"/>
                  <a:gd name="connsiteY8" fmla="*/ 186132 h 584447"/>
                  <a:gd name="connsiteX9" fmla="*/ 350593 w 534150"/>
                  <a:gd name="connsiteY9" fmla="*/ 94692 h 584447"/>
                  <a:gd name="connsiteX10" fmla="*/ 309953 w 534150"/>
                  <a:gd name="connsiteY10" fmla="*/ 191212 h 584447"/>
                  <a:gd name="connsiteX11" fmla="*/ 381073 w 534150"/>
                  <a:gd name="connsiteY11" fmla="*/ 48972 h 584447"/>
                  <a:gd name="connsiteX12" fmla="*/ 533473 w 534150"/>
                  <a:gd name="connsiteY12" fmla="*/ 8332 h 58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4150" h="584447">
                    <a:moveTo>
                      <a:pt x="533473" y="8332"/>
                    </a:moveTo>
                    <a:cubicBezTo>
                      <a:pt x="522466" y="10025"/>
                      <a:pt x="394620" y="-32308"/>
                      <a:pt x="315033" y="59132"/>
                    </a:cubicBezTo>
                    <a:cubicBezTo>
                      <a:pt x="235446" y="150572"/>
                      <a:pt x="61033" y="546812"/>
                      <a:pt x="55953" y="556972"/>
                    </a:cubicBezTo>
                    <a:cubicBezTo>
                      <a:pt x="50873" y="567132"/>
                      <a:pt x="256613" y="175972"/>
                      <a:pt x="284553" y="120092"/>
                    </a:cubicBezTo>
                    <a:cubicBezTo>
                      <a:pt x="312493" y="64212"/>
                      <a:pt x="223593" y="221692"/>
                      <a:pt x="223593" y="221692"/>
                    </a:cubicBezTo>
                    <a:cubicBezTo>
                      <a:pt x="176180" y="298739"/>
                      <a:pt x="-4160" y="612852"/>
                      <a:pt x="73" y="582372"/>
                    </a:cubicBezTo>
                    <a:cubicBezTo>
                      <a:pt x="4306" y="551892"/>
                      <a:pt x="220206" y="87072"/>
                      <a:pt x="248993" y="38812"/>
                    </a:cubicBezTo>
                    <a:cubicBezTo>
                      <a:pt x="277780" y="-9448"/>
                      <a:pt x="169406" y="268259"/>
                      <a:pt x="172793" y="292812"/>
                    </a:cubicBezTo>
                    <a:cubicBezTo>
                      <a:pt x="176180" y="317365"/>
                      <a:pt x="239680" y="219152"/>
                      <a:pt x="269313" y="186132"/>
                    </a:cubicBezTo>
                    <a:cubicBezTo>
                      <a:pt x="298946" y="153112"/>
                      <a:pt x="343820" y="93845"/>
                      <a:pt x="350593" y="94692"/>
                    </a:cubicBezTo>
                    <a:cubicBezTo>
                      <a:pt x="357366" y="95539"/>
                      <a:pt x="304873" y="198832"/>
                      <a:pt x="309953" y="191212"/>
                    </a:cubicBezTo>
                    <a:cubicBezTo>
                      <a:pt x="315033" y="183592"/>
                      <a:pt x="343820" y="77759"/>
                      <a:pt x="381073" y="48972"/>
                    </a:cubicBezTo>
                    <a:cubicBezTo>
                      <a:pt x="418326" y="20185"/>
                      <a:pt x="544480" y="6639"/>
                      <a:pt x="533473" y="83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0" name="フリーフォーム: 図形 1079">
                <a:extLst>
                  <a:ext uri="{FF2B5EF4-FFF2-40B4-BE49-F238E27FC236}">
                    <a16:creationId xmlns:a16="http://schemas.microsoft.com/office/drawing/2014/main" id="{434E5697-B20D-4F6E-B52C-B3D9C82C083A}"/>
                  </a:ext>
                </a:extLst>
              </p:cNvPr>
              <p:cNvSpPr/>
              <p:nvPr/>
            </p:nvSpPr>
            <p:spPr>
              <a:xfrm>
                <a:off x="4642414" y="594347"/>
                <a:ext cx="1762695" cy="528444"/>
              </a:xfrm>
              <a:custGeom>
                <a:avLst/>
                <a:gdLst>
                  <a:gd name="connsiteX0" fmla="*/ 1758386 w 1762695"/>
                  <a:gd name="connsiteY0" fmla="*/ 223533 h 528444"/>
                  <a:gd name="connsiteX1" fmla="*/ 1499306 w 1762695"/>
                  <a:gd name="connsiteY1" fmla="*/ 177813 h 528444"/>
                  <a:gd name="connsiteX2" fmla="*/ 1387546 w 1762695"/>
                  <a:gd name="connsiteY2" fmla="*/ 127013 h 528444"/>
                  <a:gd name="connsiteX3" fmla="*/ 1026866 w 1762695"/>
                  <a:gd name="connsiteY3" fmla="*/ 96533 h 528444"/>
                  <a:gd name="connsiteX4" fmla="*/ 1306266 w 1762695"/>
                  <a:gd name="connsiteY4" fmla="*/ 106693 h 528444"/>
                  <a:gd name="connsiteX5" fmla="*/ 1092906 w 1762695"/>
                  <a:gd name="connsiteY5" fmla="*/ 86373 h 528444"/>
                  <a:gd name="connsiteX6" fmla="*/ 808426 w 1762695"/>
                  <a:gd name="connsiteY6" fmla="*/ 66053 h 528444"/>
                  <a:gd name="connsiteX7" fmla="*/ 396946 w 1762695"/>
                  <a:gd name="connsiteY7" fmla="*/ 208293 h 528444"/>
                  <a:gd name="connsiteX8" fmla="*/ 600146 w 1762695"/>
                  <a:gd name="connsiteY8" fmla="*/ 116853 h 528444"/>
                  <a:gd name="connsiteX9" fmla="*/ 295346 w 1762695"/>
                  <a:gd name="connsiteY9" fmla="*/ 233693 h 528444"/>
                  <a:gd name="connsiteX10" fmla="*/ 706 w 1762695"/>
                  <a:gd name="connsiteY10" fmla="*/ 528333 h 528444"/>
                  <a:gd name="connsiteX11" fmla="*/ 381706 w 1762695"/>
                  <a:gd name="connsiteY11" fmla="*/ 198133 h 528444"/>
                  <a:gd name="connsiteX12" fmla="*/ 635706 w 1762695"/>
                  <a:gd name="connsiteY12" fmla="*/ 55893 h 528444"/>
                  <a:gd name="connsiteX13" fmla="*/ 910026 w 1762695"/>
                  <a:gd name="connsiteY13" fmla="*/ 13 h 528444"/>
                  <a:gd name="connsiteX14" fmla="*/ 747466 w 1762695"/>
                  <a:gd name="connsiteY14" fmla="*/ 50813 h 528444"/>
                  <a:gd name="connsiteX15" fmla="*/ 1011626 w 1762695"/>
                  <a:gd name="connsiteY15" fmla="*/ 71133 h 528444"/>
                  <a:gd name="connsiteX16" fmla="*/ 1265626 w 1762695"/>
                  <a:gd name="connsiteY16" fmla="*/ 152413 h 528444"/>
                  <a:gd name="connsiteX17" fmla="*/ 1758386 w 1762695"/>
                  <a:gd name="connsiteY17" fmla="*/ 223533 h 528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2695" h="528444">
                    <a:moveTo>
                      <a:pt x="1758386" y="223533"/>
                    </a:moveTo>
                    <a:cubicBezTo>
                      <a:pt x="1797333" y="227766"/>
                      <a:pt x="1561113" y="193900"/>
                      <a:pt x="1499306" y="177813"/>
                    </a:cubicBezTo>
                    <a:cubicBezTo>
                      <a:pt x="1437499" y="161726"/>
                      <a:pt x="1466286" y="140560"/>
                      <a:pt x="1387546" y="127013"/>
                    </a:cubicBezTo>
                    <a:cubicBezTo>
                      <a:pt x="1308806" y="113466"/>
                      <a:pt x="1040413" y="99920"/>
                      <a:pt x="1026866" y="96533"/>
                    </a:cubicBezTo>
                    <a:cubicBezTo>
                      <a:pt x="1013319" y="93146"/>
                      <a:pt x="1295259" y="108386"/>
                      <a:pt x="1306266" y="106693"/>
                    </a:cubicBezTo>
                    <a:cubicBezTo>
                      <a:pt x="1317273" y="105000"/>
                      <a:pt x="1092906" y="86373"/>
                      <a:pt x="1092906" y="86373"/>
                    </a:cubicBezTo>
                    <a:cubicBezTo>
                      <a:pt x="1009933" y="79600"/>
                      <a:pt x="924419" y="45733"/>
                      <a:pt x="808426" y="66053"/>
                    </a:cubicBezTo>
                    <a:cubicBezTo>
                      <a:pt x="692433" y="86373"/>
                      <a:pt x="431659" y="199826"/>
                      <a:pt x="396946" y="208293"/>
                    </a:cubicBezTo>
                    <a:cubicBezTo>
                      <a:pt x="362233" y="216760"/>
                      <a:pt x="617079" y="112620"/>
                      <a:pt x="600146" y="116853"/>
                    </a:cubicBezTo>
                    <a:cubicBezTo>
                      <a:pt x="583213" y="121086"/>
                      <a:pt x="395253" y="165113"/>
                      <a:pt x="295346" y="233693"/>
                    </a:cubicBezTo>
                    <a:cubicBezTo>
                      <a:pt x="195439" y="302273"/>
                      <a:pt x="-13687" y="534260"/>
                      <a:pt x="706" y="528333"/>
                    </a:cubicBezTo>
                    <a:cubicBezTo>
                      <a:pt x="15099" y="522406"/>
                      <a:pt x="275873" y="276873"/>
                      <a:pt x="381706" y="198133"/>
                    </a:cubicBezTo>
                    <a:cubicBezTo>
                      <a:pt x="487539" y="119393"/>
                      <a:pt x="547653" y="88913"/>
                      <a:pt x="635706" y="55893"/>
                    </a:cubicBezTo>
                    <a:cubicBezTo>
                      <a:pt x="723759" y="22873"/>
                      <a:pt x="891399" y="860"/>
                      <a:pt x="910026" y="13"/>
                    </a:cubicBezTo>
                    <a:cubicBezTo>
                      <a:pt x="928653" y="-834"/>
                      <a:pt x="730533" y="38960"/>
                      <a:pt x="747466" y="50813"/>
                    </a:cubicBezTo>
                    <a:cubicBezTo>
                      <a:pt x="764399" y="62666"/>
                      <a:pt x="925266" y="54200"/>
                      <a:pt x="1011626" y="71133"/>
                    </a:cubicBezTo>
                    <a:cubicBezTo>
                      <a:pt x="1097986" y="88066"/>
                      <a:pt x="1142859" y="128706"/>
                      <a:pt x="1265626" y="152413"/>
                    </a:cubicBezTo>
                    <a:cubicBezTo>
                      <a:pt x="1388393" y="176120"/>
                      <a:pt x="1719439" y="219300"/>
                      <a:pt x="1758386" y="2235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1" name="フリーフォーム: 図形 1080">
                <a:extLst>
                  <a:ext uri="{FF2B5EF4-FFF2-40B4-BE49-F238E27FC236}">
                    <a16:creationId xmlns:a16="http://schemas.microsoft.com/office/drawing/2014/main" id="{541F9DA8-E4F6-41C8-9A9E-AD396C8CF21E}"/>
                  </a:ext>
                </a:extLst>
              </p:cNvPr>
              <p:cNvSpPr/>
              <p:nvPr/>
            </p:nvSpPr>
            <p:spPr>
              <a:xfrm>
                <a:off x="4660834" y="943004"/>
                <a:ext cx="1374206" cy="368251"/>
              </a:xfrm>
              <a:custGeom>
                <a:avLst/>
                <a:gdLst>
                  <a:gd name="connsiteX0" fmla="*/ 1374206 w 1374206"/>
                  <a:gd name="connsiteY0" fmla="*/ 37436 h 368251"/>
                  <a:gd name="connsiteX1" fmla="*/ 805246 w 1374206"/>
                  <a:gd name="connsiteY1" fmla="*/ 37436 h 368251"/>
                  <a:gd name="connsiteX2" fmla="*/ 17846 w 1374206"/>
                  <a:gd name="connsiteY2" fmla="*/ 362556 h 368251"/>
                  <a:gd name="connsiteX3" fmla="*/ 261686 w 1374206"/>
                  <a:gd name="connsiteY3" fmla="*/ 245716 h 368251"/>
                  <a:gd name="connsiteX4" fmla="*/ 337886 w 1374206"/>
                  <a:gd name="connsiteY4" fmla="*/ 260956 h 368251"/>
                  <a:gd name="connsiteX5" fmla="*/ 759526 w 1374206"/>
                  <a:gd name="connsiteY5" fmla="*/ 57756 h 368251"/>
                  <a:gd name="connsiteX6" fmla="*/ 464886 w 1374206"/>
                  <a:gd name="connsiteY6" fmla="*/ 149196 h 368251"/>
                  <a:gd name="connsiteX7" fmla="*/ 840806 w 1374206"/>
                  <a:gd name="connsiteY7" fmla="*/ 12036 h 368251"/>
                  <a:gd name="connsiteX8" fmla="*/ 830646 w 1374206"/>
                  <a:gd name="connsiteY8" fmla="*/ 6956 h 368251"/>
                  <a:gd name="connsiteX9" fmla="*/ 1374206 w 1374206"/>
                  <a:gd name="connsiteY9" fmla="*/ 37436 h 36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4206" h="368251">
                    <a:moveTo>
                      <a:pt x="1374206" y="37436"/>
                    </a:moveTo>
                    <a:cubicBezTo>
                      <a:pt x="1202756" y="10342"/>
                      <a:pt x="1031306" y="-16751"/>
                      <a:pt x="805246" y="37436"/>
                    </a:cubicBezTo>
                    <a:cubicBezTo>
                      <a:pt x="579186" y="91623"/>
                      <a:pt x="108439" y="327843"/>
                      <a:pt x="17846" y="362556"/>
                    </a:cubicBezTo>
                    <a:cubicBezTo>
                      <a:pt x="-72747" y="397269"/>
                      <a:pt x="208346" y="262649"/>
                      <a:pt x="261686" y="245716"/>
                    </a:cubicBezTo>
                    <a:cubicBezTo>
                      <a:pt x="315026" y="228783"/>
                      <a:pt x="254913" y="292283"/>
                      <a:pt x="337886" y="260956"/>
                    </a:cubicBezTo>
                    <a:cubicBezTo>
                      <a:pt x="420859" y="229629"/>
                      <a:pt x="738359" y="76383"/>
                      <a:pt x="759526" y="57756"/>
                    </a:cubicBezTo>
                    <a:cubicBezTo>
                      <a:pt x="780693" y="39129"/>
                      <a:pt x="451339" y="156816"/>
                      <a:pt x="464886" y="149196"/>
                    </a:cubicBezTo>
                    <a:cubicBezTo>
                      <a:pt x="478433" y="141576"/>
                      <a:pt x="779846" y="35743"/>
                      <a:pt x="840806" y="12036"/>
                    </a:cubicBezTo>
                    <a:cubicBezTo>
                      <a:pt x="901766" y="-11671"/>
                      <a:pt x="830646" y="6956"/>
                      <a:pt x="830646" y="6956"/>
                    </a:cubicBezTo>
                    <a:lnTo>
                      <a:pt x="1374206" y="3743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2" name="フリーフォーム: 図形 1081">
                <a:extLst>
                  <a:ext uri="{FF2B5EF4-FFF2-40B4-BE49-F238E27FC236}">
                    <a16:creationId xmlns:a16="http://schemas.microsoft.com/office/drawing/2014/main" id="{9C112DA1-F553-4393-B554-AB418E4EB9DE}"/>
                  </a:ext>
                </a:extLst>
              </p:cNvPr>
              <p:cNvSpPr/>
              <p:nvPr/>
            </p:nvSpPr>
            <p:spPr>
              <a:xfrm>
                <a:off x="3940944" y="1176592"/>
                <a:ext cx="799441" cy="698724"/>
              </a:xfrm>
              <a:custGeom>
                <a:avLst/>
                <a:gdLst>
                  <a:gd name="connsiteX0" fmla="*/ 798696 w 799441"/>
                  <a:gd name="connsiteY0" fmla="*/ 7048 h 698724"/>
                  <a:gd name="connsiteX1" fmla="*/ 427856 w 799441"/>
                  <a:gd name="connsiteY1" fmla="*/ 128968 h 698724"/>
                  <a:gd name="connsiteX2" fmla="*/ 1136 w 799441"/>
                  <a:gd name="connsiteY2" fmla="*/ 697928 h 698724"/>
                  <a:gd name="connsiteX3" fmla="*/ 300856 w 799441"/>
                  <a:gd name="connsiteY3" fmla="*/ 255968 h 698724"/>
                  <a:gd name="connsiteX4" fmla="*/ 239896 w 799441"/>
                  <a:gd name="connsiteY4" fmla="*/ 362648 h 698724"/>
                  <a:gd name="connsiteX5" fmla="*/ 468496 w 799441"/>
                  <a:gd name="connsiteY5" fmla="*/ 149288 h 698724"/>
                  <a:gd name="connsiteX6" fmla="*/ 377056 w 799441"/>
                  <a:gd name="connsiteY6" fmla="*/ 210248 h 698724"/>
                  <a:gd name="connsiteX7" fmla="*/ 519296 w 799441"/>
                  <a:gd name="connsiteY7" fmla="*/ 32448 h 698724"/>
                  <a:gd name="connsiteX8" fmla="*/ 798696 w 799441"/>
                  <a:gd name="connsiteY8" fmla="*/ 7048 h 69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441" h="698724">
                    <a:moveTo>
                      <a:pt x="798696" y="7048"/>
                    </a:moveTo>
                    <a:cubicBezTo>
                      <a:pt x="783456" y="23135"/>
                      <a:pt x="560783" y="13821"/>
                      <a:pt x="427856" y="128968"/>
                    </a:cubicBezTo>
                    <a:cubicBezTo>
                      <a:pt x="294929" y="244115"/>
                      <a:pt x="22303" y="676761"/>
                      <a:pt x="1136" y="697928"/>
                    </a:cubicBezTo>
                    <a:cubicBezTo>
                      <a:pt x="-20031" y="719095"/>
                      <a:pt x="261063" y="311848"/>
                      <a:pt x="300856" y="255968"/>
                    </a:cubicBezTo>
                    <a:cubicBezTo>
                      <a:pt x="340649" y="200088"/>
                      <a:pt x="211956" y="380428"/>
                      <a:pt x="239896" y="362648"/>
                    </a:cubicBezTo>
                    <a:cubicBezTo>
                      <a:pt x="267836" y="344868"/>
                      <a:pt x="445636" y="174688"/>
                      <a:pt x="468496" y="149288"/>
                    </a:cubicBezTo>
                    <a:cubicBezTo>
                      <a:pt x="491356" y="123888"/>
                      <a:pt x="368589" y="229721"/>
                      <a:pt x="377056" y="210248"/>
                    </a:cubicBezTo>
                    <a:cubicBezTo>
                      <a:pt x="385523" y="190775"/>
                      <a:pt x="447329" y="61235"/>
                      <a:pt x="519296" y="32448"/>
                    </a:cubicBezTo>
                    <a:cubicBezTo>
                      <a:pt x="591263" y="3661"/>
                      <a:pt x="813936" y="-9039"/>
                      <a:pt x="798696" y="70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3" name="フリーフォーム: 図形 1082">
                <a:extLst>
                  <a:ext uri="{FF2B5EF4-FFF2-40B4-BE49-F238E27FC236}">
                    <a16:creationId xmlns:a16="http://schemas.microsoft.com/office/drawing/2014/main" id="{F035A3F5-291E-46FB-9DCB-1F3323765EAE}"/>
                  </a:ext>
                </a:extLst>
              </p:cNvPr>
              <p:cNvSpPr/>
              <p:nvPr/>
            </p:nvSpPr>
            <p:spPr>
              <a:xfrm>
                <a:off x="4535673" y="1291172"/>
                <a:ext cx="1627170" cy="248097"/>
              </a:xfrm>
              <a:custGeom>
                <a:avLst/>
                <a:gdLst>
                  <a:gd name="connsiteX0" fmla="*/ 767 w 1627170"/>
                  <a:gd name="connsiteY0" fmla="*/ 248068 h 248097"/>
                  <a:gd name="connsiteX1" fmla="*/ 493527 w 1627170"/>
                  <a:gd name="connsiteY1" fmla="*/ 65188 h 248097"/>
                  <a:gd name="connsiteX2" fmla="*/ 894847 w 1627170"/>
                  <a:gd name="connsiteY2" fmla="*/ 105828 h 248097"/>
                  <a:gd name="connsiteX3" fmla="*/ 879607 w 1627170"/>
                  <a:gd name="connsiteY3" fmla="*/ 105828 h 248097"/>
                  <a:gd name="connsiteX4" fmla="*/ 457967 w 1627170"/>
                  <a:gd name="connsiteY4" fmla="*/ 80428 h 248097"/>
                  <a:gd name="connsiteX5" fmla="*/ 625607 w 1627170"/>
                  <a:gd name="connsiteY5" fmla="*/ 95668 h 248097"/>
                  <a:gd name="connsiteX6" fmla="*/ 788167 w 1627170"/>
                  <a:gd name="connsiteY6" fmla="*/ 121068 h 248097"/>
                  <a:gd name="connsiteX7" fmla="*/ 1595887 w 1627170"/>
                  <a:gd name="connsiteY7" fmla="*/ 4228 h 248097"/>
                  <a:gd name="connsiteX8" fmla="*/ 1428247 w 1627170"/>
                  <a:gd name="connsiteY8" fmla="*/ 34708 h 248097"/>
                  <a:gd name="connsiteX9" fmla="*/ 1113287 w 1627170"/>
                  <a:gd name="connsiteY9" fmla="*/ 121068 h 248097"/>
                  <a:gd name="connsiteX10" fmla="*/ 813567 w 1627170"/>
                  <a:gd name="connsiteY10" fmla="*/ 166788 h 248097"/>
                  <a:gd name="connsiteX11" fmla="*/ 965967 w 1627170"/>
                  <a:gd name="connsiteY11" fmla="*/ 121068 h 248097"/>
                  <a:gd name="connsiteX12" fmla="*/ 463047 w 1627170"/>
                  <a:gd name="connsiteY12" fmla="*/ 60108 h 248097"/>
                  <a:gd name="connsiteX13" fmla="*/ 381767 w 1627170"/>
                  <a:gd name="connsiteY13" fmla="*/ 49948 h 248097"/>
                  <a:gd name="connsiteX14" fmla="*/ 767 w 1627170"/>
                  <a:gd name="connsiteY14" fmla="*/ 248068 h 24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27170" h="248097">
                    <a:moveTo>
                      <a:pt x="767" y="248068"/>
                    </a:moveTo>
                    <a:cubicBezTo>
                      <a:pt x="19394" y="250608"/>
                      <a:pt x="344514" y="88895"/>
                      <a:pt x="493527" y="65188"/>
                    </a:cubicBezTo>
                    <a:cubicBezTo>
                      <a:pt x="642540" y="41481"/>
                      <a:pt x="830500" y="99055"/>
                      <a:pt x="894847" y="105828"/>
                    </a:cubicBezTo>
                    <a:cubicBezTo>
                      <a:pt x="959194" y="112601"/>
                      <a:pt x="879607" y="105828"/>
                      <a:pt x="879607" y="105828"/>
                    </a:cubicBezTo>
                    <a:lnTo>
                      <a:pt x="457967" y="80428"/>
                    </a:lnTo>
                    <a:cubicBezTo>
                      <a:pt x="415634" y="78735"/>
                      <a:pt x="570574" y="88895"/>
                      <a:pt x="625607" y="95668"/>
                    </a:cubicBezTo>
                    <a:cubicBezTo>
                      <a:pt x="680640" y="102441"/>
                      <a:pt x="626454" y="136308"/>
                      <a:pt x="788167" y="121068"/>
                    </a:cubicBezTo>
                    <a:cubicBezTo>
                      <a:pt x="949880" y="105828"/>
                      <a:pt x="1489207" y="18621"/>
                      <a:pt x="1595887" y="4228"/>
                    </a:cubicBezTo>
                    <a:cubicBezTo>
                      <a:pt x="1702567" y="-10165"/>
                      <a:pt x="1508680" y="15235"/>
                      <a:pt x="1428247" y="34708"/>
                    </a:cubicBezTo>
                    <a:cubicBezTo>
                      <a:pt x="1347814" y="54181"/>
                      <a:pt x="1215734" y="99055"/>
                      <a:pt x="1113287" y="121068"/>
                    </a:cubicBezTo>
                    <a:cubicBezTo>
                      <a:pt x="1010840" y="143081"/>
                      <a:pt x="838120" y="166788"/>
                      <a:pt x="813567" y="166788"/>
                    </a:cubicBezTo>
                    <a:cubicBezTo>
                      <a:pt x="789014" y="166788"/>
                      <a:pt x="1024387" y="138848"/>
                      <a:pt x="965967" y="121068"/>
                    </a:cubicBezTo>
                    <a:cubicBezTo>
                      <a:pt x="907547" y="103288"/>
                      <a:pt x="560414" y="71961"/>
                      <a:pt x="463047" y="60108"/>
                    </a:cubicBezTo>
                    <a:cubicBezTo>
                      <a:pt x="365680" y="48255"/>
                      <a:pt x="455427" y="22855"/>
                      <a:pt x="381767" y="49948"/>
                    </a:cubicBezTo>
                    <a:cubicBezTo>
                      <a:pt x="308107" y="77041"/>
                      <a:pt x="-17860" y="245528"/>
                      <a:pt x="767" y="2480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4" name="フリーフォーム: 図形 1083">
                <a:extLst>
                  <a:ext uri="{FF2B5EF4-FFF2-40B4-BE49-F238E27FC236}">
                    <a16:creationId xmlns:a16="http://schemas.microsoft.com/office/drawing/2014/main" id="{149A2E44-CD3E-42D5-A212-79B8BDA36327}"/>
                  </a:ext>
                </a:extLst>
              </p:cNvPr>
              <p:cNvSpPr/>
              <p:nvPr/>
            </p:nvSpPr>
            <p:spPr>
              <a:xfrm>
                <a:off x="6117507" y="1264384"/>
                <a:ext cx="969505" cy="351760"/>
              </a:xfrm>
              <a:custGeom>
                <a:avLst/>
                <a:gdLst>
                  <a:gd name="connsiteX0" fmla="*/ 969093 w 969505"/>
                  <a:gd name="connsiteY0" fmla="*/ 536 h 351760"/>
                  <a:gd name="connsiteX1" fmla="*/ 826853 w 969505"/>
                  <a:gd name="connsiteY1" fmla="*/ 46256 h 351760"/>
                  <a:gd name="connsiteX2" fmla="*/ 3893 w 969505"/>
                  <a:gd name="connsiteY2" fmla="*/ 351056 h 351760"/>
                  <a:gd name="connsiteX3" fmla="*/ 511893 w 969505"/>
                  <a:gd name="connsiteY3" fmla="*/ 132616 h 351760"/>
                  <a:gd name="connsiteX4" fmla="*/ 400133 w 969505"/>
                  <a:gd name="connsiteY4" fmla="*/ 218976 h 351760"/>
                  <a:gd name="connsiteX5" fmla="*/ 603333 w 969505"/>
                  <a:gd name="connsiteY5" fmla="*/ 66576 h 351760"/>
                  <a:gd name="connsiteX6" fmla="*/ 613493 w 969505"/>
                  <a:gd name="connsiteY6" fmla="*/ 102136 h 351760"/>
                  <a:gd name="connsiteX7" fmla="*/ 735413 w 969505"/>
                  <a:gd name="connsiteY7" fmla="*/ 10696 h 351760"/>
                  <a:gd name="connsiteX8" fmla="*/ 969093 w 969505"/>
                  <a:gd name="connsiteY8" fmla="*/ 536 h 351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9505" h="351760">
                    <a:moveTo>
                      <a:pt x="969093" y="536"/>
                    </a:moveTo>
                    <a:cubicBezTo>
                      <a:pt x="978406" y="-5814"/>
                      <a:pt x="826853" y="46256"/>
                      <a:pt x="826853" y="46256"/>
                    </a:cubicBezTo>
                    <a:lnTo>
                      <a:pt x="3893" y="351056"/>
                    </a:lnTo>
                    <a:cubicBezTo>
                      <a:pt x="-48600" y="365449"/>
                      <a:pt x="445853" y="154629"/>
                      <a:pt x="511893" y="132616"/>
                    </a:cubicBezTo>
                    <a:cubicBezTo>
                      <a:pt x="577933" y="110603"/>
                      <a:pt x="384893" y="229983"/>
                      <a:pt x="400133" y="218976"/>
                    </a:cubicBezTo>
                    <a:cubicBezTo>
                      <a:pt x="415373" y="207969"/>
                      <a:pt x="567773" y="86049"/>
                      <a:pt x="603333" y="66576"/>
                    </a:cubicBezTo>
                    <a:cubicBezTo>
                      <a:pt x="638893" y="47103"/>
                      <a:pt x="591480" y="111449"/>
                      <a:pt x="613493" y="102136"/>
                    </a:cubicBezTo>
                    <a:cubicBezTo>
                      <a:pt x="635506" y="92823"/>
                      <a:pt x="682073" y="25936"/>
                      <a:pt x="735413" y="10696"/>
                    </a:cubicBezTo>
                    <a:cubicBezTo>
                      <a:pt x="788753" y="-4544"/>
                      <a:pt x="861143" y="3076"/>
                      <a:pt x="969093" y="5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5" name="フリーフォーム: 図形 1084">
                <a:extLst>
                  <a:ext uri="{FF2B5EF4-FFF2-40B4-BE49-F238E27FC236}">
                    <a16:creationId xmlns:a16="http://schemas.microsoft.com/office/drawing/2014/main" id="{CB03B17A-1081-4B32-8EF1-8D69FBB0512A}"/>
                  </a:ext>
                </a:extLst>
              </p:cNvPr>
              <p:cNvSpPr/>
              <p:nvPr/>
            </p:nvSpPr>
            <p:spPr>
              <a:xfrm>
                <a:off x="7944983" y="1603142"/>
                <a:ext cx="1186815" cy="471227"/>
              </a:xfrm>
              <a:custGeom>
                <a:avLst/>
                <a:gdLst>
                  <a:gd name="connsiteX0" fmla="*/ 137 w 1186815"/>
                  <a:gd name="connsiteY0" fmla="*/ 37698 h 471227"/>
                  <a:gd name="connsiteX1" fmla="*/ 569097 w 1186815"/>
                  <a:gd name="connsiteY1" fmla="*/ 47858 h 471227"/>
                  <a:gd name="connsiteX2" fmla="*/ 1016137 w 1186815"/>
                  <a:gd name="connsiteY2" fmla="*/ 256138 h 471227"/>
                  <a:gd name="connsiteX3" fmla="*/ 589417 w 1186815"/>
                  <a:gd name="connsiteY3" fmla="*/ 58018 h 471227"/>
                  <a:gd name="connsiteX4" fmla="*/ 792617 w 1186815"/>
                  <a:gd name="connsiteY4" fmla="*/ 190098 h 471227"/>
                  <a:gd name="connsiteX5" fmla="*/ 1183777 w 1186815"/>
                  <a:gd name="connsiteY5" fmla="*/ 469498 h 471227"/>
                  <a:gd name="connsiteX6" fmla="*/ 960257 w 1186815"/>
                  <a:gd name="connsiteY6" fmla="*/ 296778 h 471227"/>
                  <a:gd name="connsiteX7" fmla="*/ 706257 w 1186815"/>
                  <a:gd name="connsiteY7" fmla="*/ 68178 h 471227"/>
                  <a:gd name="connsiteX8" fmla="*/ 711337 w 1186815"/>
                  <a:gd name="connsiteY8" fmla="*/ 93578 h 471227"/>
                  <a:gd name="connsiteX9" fmla="*/ 370977 w 1186815"/>
                  <a:gd name="connsiteY9" fmla="*/ 7218 h 471227"/>
                  <a:gd name="connsiteX10" fmla="*/ 513217 w 1186815"/>
                  <a:gd name="connsiteY10" fmla="*/ 7218 h 471227"/>
                  <a:gd name="connsiteX11" fmla="*/ 137 w 1186815"/>
                  <a:gd name="connsiteY11" fmla="*/ 37698 h 471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86815" h="471227">
                    <a:moveTo>
                      <a:pt x="137" y="37698"/>
                    </a:moveTo>
                    <a:cubicBezTo>
                      <a:pt x="9450" y="44471"/>
                      <a:pt x="399764" y="11451"/>
                      <a:pt x="569097" y="47858"/>
                    </a:cubicBezTo>
                    <a:cubicBezTo>
                      <a:pt x="738430" y="84265"/>
                      <a:pt x="1012750" y="254445"/>
                      <a:pt x="1016137" y="256138"/>
                    </a:cubicBezTo>
                    <a:cubicBezTo>
                      <a:pt x="1019524" y="257831"/>
                      <a:pt x="626670" y="69025"/>
                      <a:pt x="589417" y="58018"/>
                    </a:cubicBezTo>
                    <a:cubicBezTo>
                      <a:pt x="552164" y="47011"/>
                      <a:pt x="693557" y="121518"/>
                      <a:pt x="792617" y="190098"/>
                    </a:cubicBezTo>
                    <a:cubicBezTo>
                      <a:pt x="891677" y="258678"/>
                      <a:pt x="1155837" y="451718"/>
                      <a:pt x="1183777" y="469498"/>
                    </a:cubicBezTo>
                    <a:cubicBezTo>
                      <a:pt x="1211717" y="487278"/>
                      <a:pt x="1039844" y="363665"/>
                      <a:pt x="960257" y="296778"/>
                    </a:cubicBezTo>
                    <a:cubicBezTo>
                      <a:pt x="880670" y="229891"/>
                      <a:pt x="747744" y="102045"/>
                      <a:pt x="706257" y="68178"/>
                    </a:cubicBezTo>
                    <a:cubicBezTo>
                      <a:pt x="664770" y="34311"/>
                      <a:pt x="767217" y="103738"/>
                      <a:pt x="711337" y="93578"/>
                    </a:cubicBezTo>
                    <a:cubicBezTo>
                      <a:pt x="655457" y="83418"/>
                      <a:pt x="403997" y="21611"/>
                      <a:pt x="370977" y="7218"/>
                    </a:cubicBezTo>
                    <a:cubicBezTo>
                      <a:pt x="337957" y="-7175"/>
                      <a:pt x="569944" y="3831"/>
                      <a:pt x="513217" y="7218"/>
                    </a:cubicBezTo>
                    <a:cubicBezTo>
                      <a:pt x="456490" y="10605"/>
                      <a:pt x="-9176" y="30925"/>
                      <a:pt x="137" y="376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6" name="フリーフォーム: 図形 1085">
                <a:extLst>
                  <a:ext uri="{FF2B5EF4-FFF2-40B4-BE49-F238E27FC236}">
                    <a16:creationId xmlns:a16="http://schemas.microsoft.com/office/drawing/2014/main" id="{D2E97A7D-C172-499E-B640-F642EF36A0C1}"/>
                  </a:ext>
                </a:extLst>
              </p:cNvPr>
              <p:cNvSpPr/>
              <p:nvPr/>
            </p:nvSpPr>
            <p:spPr>
              <a:xfrm>
                <a:off x="8067040" y="1727200"/>
                <a:ext cx="1270444" cy="1324814"/>
              </a:xfrm>
              <a:custGeom>
                <a:avLst/>
                <a:gdLst>
                  <a:gd name="connsiteX0" fmla="*/ 0 w 1270444"/>
                  <a:gd name="connsiteY0" fmla="*/ 0 h 1324814"/>
                  <a:gd name="connsiteX1" fmla="*/ 447040 w 1270444"/>
                  <a:gd name="connsiteY1" fmla="*/ 187960 h 1324814"/>
                  <a:gd name="connsiteX2" fmla="*/ 965200 w 1270444"/>
                  <a:gd name="connsiteY2" fmla="*/ 650240 h 1324814"/>
                  <a:gd name="connsiteX3" fmla="*/ 817880 w 1270444"/>
                  <a:gd name="connsiteY3" fmla="*/ 472440 h 1324814"/>
                  <a:gd name="connsiteX4" fmla="*/ 746760 w 1270444"/>
                  <a:gd name="connsiteY4" fmla="*/ 426720 h 1324814"/>
                  <a:gd name="connsiteX5" fmla="*/ 970280 w 1270444"/>
                  <a:gd name="connsiteY5" fmla="*/ 599440 h 1324814"/>
                  <a:gd name="connsiteX6" fmla="*/ 1264920 w 1270444"/>
                  <a:gd name="connsiteY6" fmla="*/ 1305560 h 1324814"/>
                  <a:gd name="connsiteX7" fmla="*/ 1158240 w 1270444"/>
                  <a:gd name="connsiteY7" fmla="*/ 1102360 h 1324814"/>
                  <a:gd name="connsiteX8" fmla="*/ 1102360 w 1270444"/>
                  <a:gd name="connsiteY8" fmla="*/ 858520 h 1324814"/>
                  <a:gd name="connsiteX9" fmla="*/ 1193800 w 1270444"/>
                  <a:gd name="connsiteY9" fmla="*/ 904240 h 1324814"/>
                  <a:gd name="connsiteX10" fmla="*/ 843280 w 1270444"/>
                  <a:gd name="connsiteY10" fmla="*/ 492760 h 1324814"/>
                  <a:gd name="connsiteX11" fmla="*/ 858520 w 1270444"/>
                  <a:gd name="connsiteY11" fmla="*/ 497840 h 1324814"/>
                  <a:gd name="connsiteX12" fmla="*/ 619760 w 1270444"/>
                  <a:gd name="connsiteY12" fmla="*/ 279400 h 1324814"/>
                  <a:gd name="connsiteX13" fmla="*/ 670560 w 1270444"/>
                  <a:gd name="connsiteY13" fmla="*/ 304800 h 1324814"/>
                  <a:gd name="connsiteX14" fmla="*/ 0 w 1270444"/>
                  <a:gd name="connsiteY14" fmla="*/ 0 h 132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0444" h="1324814">
                    <a:moveTo>
                      <a:pt x="0" y="0"/>
                    </a:moveTo>
                    <a:cubicBezTo>
                      <a:pt x="143086" y="39793"/>
                      <a:pt x="286173" y="79587"/>
                      <a:pt x="447040" y="187960"/>
                    </a:cubicBezTo>
                    <a:cubicBezTo>
                      <a:pt x="607907" y="296333"/>
                      <a:pt x="903393" y="602827"/>
                      <a:pt x="965200" y="650240"/>
                    </a:cubicBezTo>
                    <a:cubicBezTo>
                      <a:pt x="1027007" y="697653"/>
                      <a:pt x="854287" y="509693"/>
                      <a:pt x="817880" y="472440"/>
                    </a:cubicBezTo>
                    <a:cubicBezTo>
                      <a:pt x="781473" y="435187"/>
                      <a:pt x="721360" y="405553"/>
                      <a:pt x="746760" y="426720"/>
                    </a:cubicBezTo>
                    <a:cubicBezTo>
                      <a:pt x="772160" y="447887"/>
                      <a:pt x="883920" y="452967"/>
                      <a:pt x="970280" y="599440"/>
                    </a:cubicBezTo>
                    <a:cubicBezTo>
                      <a:pt x="1056640" y="745913"/>
                      <a:pt x="1233593" y="1221740"/>
                      <a:pt x="1264920" y="1305560"/>
                    </a:cubicBezTo>
                    <a:cubicBezTo>
                      <a:pt x="1296247" y="1389380"/>
                      <a:pt x="1185333" y="1176867"/>
                      <a:pt x="1158240" y="1102360"/>
                    </a:cubicBezTo>
                    <a:cubicBezTo>
                      <a:pt x="1131147" y="1027853"/>
                      <a:pt x="1096433" y="891540"/>
                      <a:pt x="1102360" y="858520"/>
                    </a:cubicBezTo>
                    <a:cubicBezTo>
                      <a:pt x="1108287" y="825500"/>
                      <a:pt x="1236980" y="965200"/>
                      <a:pt x="1193800" y="904240"/>
                    </a:cubicBezTo>
                    <a:cubicBezTo>
                      <a:pt x="1150620" y="843280"/>
                      <a:pt x="899160" y="560493"/>
                      <a:pt x="843280" y="492760"/>
                    </a:cubicBezTo>
                    <a:cubicBezTo>
                      <a:pt x="787400" y="425027"/>
                      <a:pt x="895773" y="533400"/>
                      <a:pt x="858520" y="497840"/>
                    </a:cubicBezTo>
                    <a:cubicBezTo>
                      <a:pt x="821267" y="462280"/>
                      <a:pt x="651087" y="311573"/>
                      <a:pt x="619760" y="279400"/>
                    </a:cubicBezTo>
                    <a:cubicBezTo>
                      <a:pt x="588433" y="247227"/>
                      <a:pt x="670560" y="304800"/>
                      <a:pt x="670560" y="304800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7" name="フリーフォーム: 図形 1086">
                <a:extLst>
                  <a:ext uri="{FF2B5EF4-FFF2-40B4-BE49-F238E27FC236}">
                    <a16:creationId xmlns:a16="http://schemas.microsoft.com/office/drawing/2014/main" id="{D9283DCB-DD15-4238-B3E4-DC17215CB5D9}"/>
                  </a:ext>
                </a:extLst>
              </p:cNvPr>
              <p:cNvSpPr/>
              <p:nvPr/>
            </p:nvSpPr>
            <p:spPr>
              <a:xfrm>
                <a:off x="7467303" y="1735979"/>
                <a:ext cx="955623" cy="1498846"/>
              </a:xfrm>
              <a:custGeom>
                <a:avLst/>
                <a:gdLst>
                  <a:gd name="connsiteX0" fmla="*/ 297 w 955623"/>
                  <a:gd name="connsiteY0" fmla="*/ 1381 h 1498846"/>
                  <a:gd name="connsiteX1" fmla="*/ 432097 w 955623"/>
                  <a:gd name="connsiteY1" fmla="*/ 62341 h 1498846"/>
                  <a:gd name="connsiteX2" fmla="*/ 874057 w 955623"/>
                  <a:gd name="connsiteY2" fmla="*/ 331581 h 1498846"/>
                  <a:gd name="connsiteX3" fmla="*/ 493057 w 955623"/>
                  <a:gd name="connsiteY3" fmla="*/ 113141 h 1498846"/>
                  <a:gd name="connsiteX4" fmla="*/ 696257 w 955623"/>
                  <a:gd name="connsiteY4" fmla="*/ 204581 h 1498846"/>
                  <a:gd name="connsiteX5" fmla="*/ 868977 w 955623"/>
                  <a:gd name="connsiteY5" fmla="*/ 417941 h 1498846"/>
                  <a:gd name="connsiteX6" fmla="*/ 945177 w 955623"/>
                  <a:gd name="connsiteY6" fmla="*/ 1449181 h 1498846"/>
                  <a:gd name="connsiteX7" fmla="*/ 955337 w 955623"/>
                  <a:gd name="connsiteY7" fmla="*/ 1281541 h 1498846"/>
                  <a:gd name="connsiteX8" fmla="*/ 950257 w 955623"/>
                  <a:gd name="connsiteY8" fmla="*/ 804021 h 1498846"/>
                  <a:gd name="connsiteX9" fmla="*/ 924857 w 955623"/>
                  <a:gd name="connsiteY9" fmla="*/ 849741 h 1498846"/>
                  <a:gd name="connsiteX10" fmla="*/ 848657 w 955623"/>
                  <a:gd name="connsiteY10" fmla="*/ 448421 h 1498846"/>
                  <a:gd name="connsiteX11" fmla="*/ 721657 w 955623"/>
                  <a:gd name="connsiteY11" fmla="*/ 306181 h 1498846"/>
                  <a:gd name="connsiteX12" fmla="*/ 787697 w 955623"/>
                  <a:gd name="connsiteY12" fmla="*/ 290941 h 1498846"/>
                  <a:gd name="connsiteX13" fmla="*/ 498137 w 955623"/>
                  <a:gd name="connsiteY13" fmla="*/ 97901 h 1498846"/>
                  <a:gd name="connsiteX14" fmla="*/ 297 w 955623"/>
                  <a:gd name="connsiteY14" fmla="*/ 1381 h 1498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55623" h="1498846">
                    <a:moveTo>
                      <a:pt x="297" y="1381"/>
                    </a:moveTo>
                    <a:cubicBezTo>
                      <a:pt x="-10710" y="-4546"/>
                      <a:pt x="286470" y="7308"/>
                      <a:pt x="432097" y="62341"/>
                    </a:cubicBezTo>
                    <a:cubicBezTo>
                      <a:pt x="577724" y="117374"/>
                      <a:pt x="863897" y="323114"/>
                      <a:pt x="874057" y="331581"/>
                    </a:cubicBezTo>
                    <a:cubicBezTo>
                      <a:pt x="884217" y="340048"/>
                      <a:pt x="522690" y="134308"/>
                      <a:pt x="493057" y="113141"/>
                    </a:cubicBezTo>
                    <a:cubicBezTo>
                      <a:pt x="463424" y="91974"/>
                      <a:pt x="633604" y="153781"/>
                      <a:pt x="696257" y="204581"/>
                    </a:cubicBezTo>
                    <a:cubicBezTo>
                      <a:pt x="758910" y="255381"/>
                      <a:pt x="827490" y="210508"/>
                      <a:pt x="868977" y="417941"/>
                    </a:cubicBezTo>
                    <a:cubicBezTo>
                      <a:pt x="910464" y="625374"/>
                      <a:pt x="930784" y="1305248"/>
                      <a:pt x="945177" y="1449181"/>
                    </a:cubicBezTo>
                    <a:cubicBezTo>
                      <a:pt x="959570" y="1593114"/>
                      <a:pt x="954490" y="1389068"/>
                      <a:pt x="955337" y="1281541"/>
                    </a:cubicBezTo>
                    <a:cubicBezTo>
                      <a:pt x="956184" y="1174014"/>
                      <a:pt x="955337" y="875988"/>
                      <a:pt x="950257" y="804021"/>
                    </a:cubicBezTo>
                    <a:cubicBezTo>
                      <a:pt x="945177" y="732054"/>
                      <a:pt x="941790" y="909008"/>
                      <a:pt x="924857" y="849741"/>
                    </a:cubicBezTo>
                    <a:cubicBezTo>
                      <a:pt x="907924" y="790474"/>
                      <a:pt x="882524" y="539014"/>
                      <a:pt x="848657" y="448421"/>
                    </a:cubicBezTo>
                    <a:cubicBezTo>
                      <a:pt x="814790" y="357828"/>
                      <a:pt x="731817" y="332428"/>
                      <a:pt x="721657" y="306181"/>
                    </a:cubicBezTo>
                    <a:cubicBezTo>
                      <a:pt x="711497" y="279934"/>
                      <a:pt x="824950" y="325654"/>
                      <a:pt x="787697" y="290941"/>
                    </a:cubicBezTo>
                    <a:cubicBezTo>
                      <a:pt x="750444" y="256228"/>
                      <a:pt x="627677" y="146161"/>
                      <a:pt x="498137" y="97901"/>
                    </a:cubicBezTo>
                    <a:cubicBezTo>
                      <a:pt x="368597" y="49641"/>
                      <a:pt x="11304" y="7308"/>
                      <a:pt x="297" y="13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リーフォーム: 図形 63">
                <a:extLst>
                  <a:ext uri="{FF2B5EF4-FFF2-40B4-BE49-F238E27FC236}">
                    <a16:creationId xmlns:a16="http://schemas.microsoft.com/office/drawing/2014/main" id="{3C405EF6-C7D7-494F-B914-C9A175057FDE}"/>
                  </a:ext>
                </a:extLst>
              </p:cNvPr>
              <p:cNvSpPr/>
              <p:nvPr/>
            </p:nvSpPr>
            <p:spPr>
              <a:xfrm>
                <a:off x="6949069" y="1628916"/>
                <a:ext cx="579544" cy="1040698"/>
              </a:xfrm>
              <a:custGeom>
                <a:avLst/>
                <a:gdLst>
                  <a:gd name="connsiteX0" fmla="*/ 579491 w 579544"/>
                  <a:gd name="connsiteY0" fmla="*/ 1764 h 1040698"/>
                  <a:gd name="connsiteX1" fmla="*/ 366131 w 579544"/>
                  <a:gd name="connsiteY1" fmla="*/ 179564 h 1040698"/>
                  <a:gd name="connsiteX2" fmla="*/ 234051 w 579544"/>
                  <a:gd name="connsiteY2" fmla="*/ 519924 h 1040698"/>
                  <a:gd name="connsiteX3" fmla="*/ 350891 w 579544"/>
                  <a:gd name="connsiteY3" fmla="*/ 174484 h 1040698"/>
                  <a:gd name="connsiteX4" fmla="*/ 249291 w 579544"/>
                  <a:gd name="connsiteY4" fmla="*/ 398004 h 1040698"/>
                  <a:gd name="connsiteX5" fmla="*/ 30851 w 579544"/>
                  <a:gd name="connsiteY5" fmla="*/ 946644 h 1040698"/>
                  <a:gd name="connsiteX6" fmla="*/ 86731 w 579544"/>
                  <a:gd name="connsiteY6" fmla="*/ 880604 h 1040698"/>
                  <a:gd name="connsiteX7" fmla="*/ 371 w 579544"/>
                  <a:gd name="connsiteY7" fmla="*/ 1038084 h 1040698"/>
                  <a:gd name="connsiteX8" fmla="*/ 127371 w 579544"/>
                  <a:gd name="connsiteY8" fmla="*/ 728204 h 1040698"/>
                  <a:gd name="connsiteX9" fmla="*/ 157851 w 579544"/>
                  <a:gd name="connsiteY9" fmla="*/ 616444 h 1040698"/>
                  <a:gd name="connsiteX10" fmla="*/ 162931 w 579544"/>
                  <a:gd name="connsiteY10" fmla="*/ 692644 h 1040698"/>
                  <a:gd name="connsiteX11" fmla="*/ 345811 w 579544"/>
                  <a:gd name="connsiteY11" fmla="*/ 281164 h 1040698"/>
                  <a:gd name="connsiteX12" fmla="*/ 579491 w 579544"/>
                  <a:gd name="connsiteY12" fmla="*/ 1764 h 1040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9544" h="1040698">
                    <a:moveTo>
                      <a:pt x="579491" y="1764"/>
                    </a:moveTo>
                    <a:cubicBezTo>
                      <a:pt x="582878" y="-15169"/>
                      <a:pt x="423704" y="93204"/>
                      <a:pt x="366131" y="179564"/>
                    </a:cubicBezTo>
                    <a:cubicBezTo>
                      <a:pt x="308558" y="265924"/>
                      <a:pt x="236591" y="520771"/>
                      <a:pt x="234051" y="519924"/>
                    </a:cubicBezTo>
                    <a:cubicBezTo>
                      <a:pt x="231511" y="519077"/>
                      <a:pt x="348351" y="194804"/>
                      <a:pt x="350891" y="174484"/>
                    </a:cubicBezTo>
                    <a:cubicBezTo>
                      <a:pt x="353431" y="154164"/>
                      <a:pt x="302631" y="269311"/>
                      <a:pt x="249291" y="398004"/>
                    </a:cubicBezTo>
                    <a:cubicBezTo>
                      <a:pt x="195951" y="526697"/>
                      <a:pt x="57944" y="866211"/>
                      <a:pt x="30851" y="946644"/>
                    </a:cubicBezTo>
                    <a:cubicBezTo>
                      <a:pt x="3758" y="1027077"/>
                      <a:pt x="91811" y="865364"/>
                      <a:pt x="86731" y="880604"/>
                    </a:cubicBezTo>
                    <a:cubicBezTo>
                      <a:pt x="81651" y="895844"/>
                      <a:pt x="-6402" y="1063484"/>
                      <a:pt x="371" y="1038084"/>
                    </a:cubicBezTo>
                    <a:cubicBezTo>
                      <a:pt x="7144" y="1012684"/>
                      <a:pt x="101124" y="798477"/>
                      <a:pt x="127371" y="728204"/>
                    </a:cubicBezTo>
                    <a:cubicBezTo>
                      <a:pt x="153618" y="657931"/>
                      <a:pt x="151924" y="622371"/>
                      <a:pt x="157851" y="616444"/>
                    </a:cubicBezTo>
                    <a:cubicBezTo>
                      <a:pt x="163778" y="610517"/>
                      <a:pt x="131604" y="748524"/>
                      <a:pt x="162931" y="692644"/>
                    </a:cubicBezTo>
                    <a:cubicBezTo>
                      <a:pt x="194258" y="636764"/>
                      <a:pt x="268764" y="395464"/>
                      <a:pt x="345811" y="281164"/>
                    </a:cubicBezTo>
                    <a:cubicBezTo>
                      <a:pt x="422858" y="166864"/>
                      <a:pt x="576104" y="18697"/>
                      <a:pt x="579491" y="17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フリーフォーム: 図形 64">
                <a:extLst>
                  <a:ext uri="{FF2B5EF4-FFF2-40B4-BE49-F238E27FC236}">
                    <a16:creationId xmlns:a16="http://schemas.microsoft.com/office/drawing/2014/main" id="{8443E117-8CDE-4F3C-9BC4-249735C4FB4C}"/>
                  </a:ext>
                </a:extLst>
              </p:cNvPr>
              <p:cNvSpPr/>
              <p:nvPr/>
            </p:nvSpPr>
            <p:spPr>
              <a:xfrm>
                <a:off x="7206272" y="1828061"/>
                <a:ext cx="442330" cy="678586"/>
              </a:xfrm>
              <a:custGeom>
                <a:avLst/>
                <a:gdLst>
                  <a:gd name="connsiteX0" fmla="*/ 434048 w 442330"/>
                  <a:gd name="connsiteY0" fmla="*/ 739 h 678586"/>
                  <a:gd name="connsiteX1" fmla="*/ 373088 w 442330"/>
                  <a:gd name="connsiteY1" fmla="*/ 234419 h 678586"/>
                  <a:gd name="connsiteX2" fmla="*/ 2248 w 442330"/>
                  <a:gd name="connsiteY2" fmla="*/ 676379 h 678586"/>
                  <a:gd name="connsiteX3" fmla="*/ 215608 w 442330"/>
                  <a:gd name="connsiteY3" fmla="*/ 407139 h 678586"/>
                  <a:gd name="connsiteX4" fmla="*/ 169888 w 442330"/>
                  <a:gd name="connsiteY4" fmla="*/ 457939 h 678586"/>
                  <a:gd name="connsiteX5" fmla="*/ 342608 w 442330"/>
                  <a:gd name="connsiteY5" fmla="*/ 234419 h 678586"/>
                  <a:gd name="connsiteX6" fmla="*/ 266408 w 442330"/>
                  <a:gd name="connsiteY6" fmla="*/ 305539 h 678586"/>
                  <a:gd name="connsiteX7" fmla="*/ 434048 w 442330"/>
                  <a:gd name="connsiteY7" fmla="*/ 739 h 678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2330" h="678586">
                    <a:moveTo>
                      <a:pt x="434048" y="739"/>
                    </a:moveTo>
                    <a:cubicBezTo>
                      <a:pt x="451828" y="-11114"/>
                      <a:pt x="445055" y="121812"/>
                      <a:pt x="373088" y="234419"/>
                    </a:cubicBezTo>
                    <a:cubicBezTo>
                      <a:pt x="301121" y="347026"/>
                      <a:pt x="28495" y="647592"/>
                      <a:pt x="2248" y="676379"/>
                    </a:cubicBezTo>
                    <a:cubicBezTo>
                      <a:pt x="-23999" y="705166"/>
                      <a:pt x="187668" y="443546"/>
                      <a:pt x="215608" y="407139"/>
                    </a:cubicBezTo>
                    <a:cubicBezTo>
                      <a:pt x="243548" y="370732"/>
                      <a:pt x="148721" y="486726"/>
                      <a:pt x="169888" y="457939"/>
                    </a:cubicBezTo>
                    <a:cubicBezTo>
                      <a:pt x="191055" y="429152"/>
                      <a:pt x="326521" y="259819"/>
                      <a:pt x="342608" y="234419"/>
                    </a:cubicBezTo>
                    <a:cubicBezTo>
                      <a:pt x="358695" y="209019"/>
                      <a:pt x="251168" y="341099"/>
                      <a:pt x="266408" y="305539"/>
                    </a:cubicBezTo>
                    <a:cubicBezTo>
                      <a:pt x="281648" y="269979"/>
                      <a:pt x="416268" y="12592"/>
                      <a:pt x="434048" y="7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フリーフォーム: 図形 65">
                <a:extLst>
                  <a:ext uri="{FF2B5EF4-FFF2-40B4-BE49-F238E27FC236}">
                    <a16:creationId xmlns:a16="http://schemas.microsoft.com/office/drawing/2014/main" id="{4FDBA708-5215-438F-8B8A-E2250369E325}"/>
                  </a:ext>
                </a:extLst>
              </p:cNvPr>
              <p:cNvSpPr/>
              <p:nvPr/>
            </p:nvSpPr>
            <p:spPr>
              <a:xfrm>
                <a:off x="7513226" y="1980981"/>
                <a:ext cx="315121" cy="1215383"/>
              </a:xfrm>
              <a:custGeom>
                <a:avLst/>
                <a:gdLst>
                  <a:gd name="connsiteX0" fmla="*/ 315054 w 315121"/>
                  <a:gd name="connsiteY0" fmla="*/ 219 h 1215383"/>
                  <a:gd name="connsiteX1" fmla="*/ 137254 w 315121"/>
                  <a:gd name="connsiteY1" fmla="*/ 325339 h 1215383"/>
                  <a:gd name="connsiteX2" fmla="*/ 94 w 315121"/>
                  <a:gd name="connsiteY2" fmla="*/ 843499 h 1215383"/>
                  <a:gd name="connsiteX3" fmla="*/ 157574 w 315121"/>
                  <a:gd name="connsiteY3" fmla="*/ 249139 h 1215383"/>
                  <a:gd name="connsiteX4" fmla="*/ 66134 w 315121"/>
                  <a:gd name="connsiteY4" fmla="*/ 452339 h 1215383"/>
                  <a:gd name="connsiteX5" fmla="*/ 91534 w 315121"/>
                  <a:gd name="connsiteY5" fmla="*/ 1209259 h 1215383"/>
                  <a:gd name="connsiteX6" fmla="*/ 81374 w 315121"/>
                  <a:gd name="connsiteY6" fmla="*/ 807939 h 1215383"/>
                  <a:gd name="connsiteX7" fmla="*/ 142334 w 315121"/>
                  <a:gd name="connsiteY7" fmla="*/ 777459 h 1215383"/>
                  <a:gd name="connsiteX8" fmla="*/ 157574 w 315121"/>
                  <a:gd name="connsiteY8" fmla="*/ 371059 h 1215383"/>
                  <a:gd name="connsiteX9" fmla="*/ 315054 w 315121"/>
                  <a:gd name="connsiteY9" fmla="*/ 219 h 1215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5121" h="1215383">
                    <a:moveTo>
                      <a:pt x="315054" y="219"/>
                    </a:moveTo>
                    <a:cubicBezTo>
                      <a:pt x="311667" y="-7401"/>
                      <a:pt x="189747" y="184792"/>
                      <a:pt x="137254" y="325339"/>
                    </a:cubicBezTo>
                    <a:cubicBezTo>
                      <a:pt x="84761" y="465886"/>
                      <a:pt x="-3293" y="856199"/>
                      <a:pt x="94" y="843499"/>
                    </a:cubicBezTo>
                    <a:cubicBezTo>
                      <a:pt x="3481" y="830799"/>
                      <a:pt x="146567" y="314332"/>
                      <a:pt x="157574" y="249139"/>
                    </a:cubicBezTo>
                    <a:cubicBezTo>
                      <a:pt x="168581" y="183946"/>
                      <a:pt x="77141" y="292319"/>
                      <a:pt x="66134" y="452339"/>
                    </a:cubicBezTo>
                    <a:cubicBezTo>
                      <a:pt x="55127" y="612359"/>
                      <a:pt x="88994" y="1149992"/>
                      <a:pt x="91534" y="1209259"/>
                    </a:cubicBezTo>
                    <a:cubicBezTo>
                      <a:pt x="94074" y="1268526"/>
                      <a:pt x="72907" y="879906"/>
                      <a:pt x="81374" y="807939"/>
                    </a:cubicBezTo>
                    <a:cubicBezTo>
                      <a:pt x="89841" y="735972"/>
                      <a:pt x="129634" y="850272"/>
                      <a:pt x="142334" y="777459"/>
                    </a:cubicBezTo>
                    <a:cubicBezTo>
                      <a:pt x="155034" y="704646"/>
                      <a:pt x="121167" y="502292"/>
                      <a:pt x="157574" y="371059"/>
                    </a:cubicBezTo>
                    <a:cubicBezTo>
                      <a:pt x="193981" y="239826"/>
                      <a:pt x="318441" y="7839"/>
                      <a:pt x="315054" y="2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フリーフォーム: 図形 66">
                <a:extLst>
                  <a:ext uri="{FF2B5EF4-FFF2-40B4-BE49-F238E27FC236}">
                    <a16:creationId xmlns:a16="http://schemas.microsoft.com/office/drawing/2014/main" id="{00AA7484-64E2-4A32-92F2-7E761ABACD32}"/>
                  </a:ext>
                </a:extLst>
              </p:cNvPr>
              <p:cNvSpPr/>
              <p:nvPr/>
            </p:nvSpPr>
            <p:spPr>
              <a:xfrm>
                <a:off x="7630430" y="2982386"/>
                <a:ext cx="238537" cy="1774246"/>
              </a:xfrm>
              <a:custGeom>
                <a:avLst/>
                <a:gdLst>
                  <a:gd name="connsiteX0" fmla="*/ 25130 w 238537"/>
                  <a:gd name="connsiteY0" fmla="*/ 4654 h 1774246"/>
                  <a:gd name="connsiteX1" fmla="*/ 4810 w 238537"/>
                  <a:gd name="connsiteY1" fmla="*/ 263734 h 1774246"/>
                  <a:gd name="connsiteX2" fmla="*/ 121650 w 238537"/>
                  <a:gd name="connsiteY2" fmla="*/ 1112094 h 1774246"/>
                  <a:gd name="connsiteX3" fmla="*/ 50530 w 238537"/>
                  <a:gd name="connsiteY3" fmla="*/ 421214 h 1774246"/>
                  <a:gd name="connsiteX4" fmla="*/ 65770 w 238537"/>
                  <a:gd name="connsiteY4" fmla="*/ 614254 h 1774246"/>
                  <a:gd name="connsiteX5" fmla="*/ 228330 w 238537"/>
                  <a:gd name="connsiteY5" fmla="*/ 1731854 h 1774246"/>
                  <a:gd name="connsiteX6" fmla="*/ 202930 w 238537"/>
                  <a:gd name="connsiteY6" fmla="*/ 1411814 h 1774246"/>
                  <a:gd name="connsiteX7" fmla="*/ 50530 w 238537"/>
                  <a:gd name="connsiteY7" fmla="*/ 212934 h 1774246"/>
                  <a:gd name="connsiteX8" fmla="*/ 25130 w 238537"/>
                  <a:gd name="connsiteY8" fmla="*/ 4654 h 1774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537" h="1774246">
                    <a:moveTo>
                      <a:pt x="25130" y="4654"/>
                    </a:moveTo>
                    <a:cubicBezTo>
                      <a:pt x="17510" y="13121"/>
                      <a:pt x="-11277" y="79161"/>
                      <a:pt x="4810" y="263734"/>
                    </a:cubicBezTo>
                    <a:cubicBezTo>
                      <a:pt x="20897" y="448307"/>
                      <a:pt x="114030" y="1085848"/>
                      <a:pt x="121650" y="1112094"/>
                    </a:cubicBezTo>
                    <a:cubicBezTo>
                      <a:pt x="129270" y="1138340"/>
                      <a:pt x="59843" y="504187"/>
                      <a:pt x="50530" y="421214"/>
                    </a:cubicBezTo>
                    <a:cubicBezTo>
                      <a:pt x="41217" y="338241"/>
                      <a:pt x="36137" y="395814"/>
                      <a:pt x="65770" y="614254"/>
                    </a:cubicBezTo>
                    <a:cubicBezTo>
                      <a:pt x="95403" y="832694"/>
                      <a:pt x="205470" y="1598927"/>
                      <a:pt x="228330" y="1731854"/>
                    </a:cubicBezTo>
                    <a:cubicBezTo>
                      <a:pt x="251190" y="1864781"/>
                      <a:pt x="232563" y="1664967"/>
                      <a:pt x="202930" y="1411814"/>
                    </a:cubicBezTo>
                    <a:cubicBezTo>
                      <a:pt x="173297" y="1158661"/>
                      <a:pt x="75083" y="451694"/>
                      <a:pt x="50530" y="212934"/>
                    </a:cubicBezTo>
                    <a:cubicBezTo>
                      <a:pt x="25977" y="-25826"/>
                      <a:pt x="32750" y="-3813"/>
                      <a:pt x="25130" y="46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フリーフォーム: 図形 67">
                <a:extLst>
                  <a:ext uri="{FF2B5EF4-FFF2-40B4-BE49-F238E27FC236}">
                    <a16:creationId xmlns:a16="http://schemas.microsoft.com/office/drawing/2014/main" id="{66C440A5-B259-4EB5-9381-08FF99B0E67E}"/>
                  </a:ext>
                </a:extLst>
              </p:cNvPr>
              <p:cNvSpPr/>
              <p:nvPr/>
            </p:nvSpPr>
            <p:spPr>
              <a:xfrm>
                <a:off x="7812981" y="1989818"/>
                <a:ext cx="454478" cy="1492901"/>
              </a:xfrm>
              <a:custGeom>
                <a:avLst/>
                <a:gdLst>
                  <a:gd name="connsiteX0" fmla="*/ 59 w 454478"/>
                  <a:gd name="connsiteY0" fmla="*/ 1542 h 1492901"/>
                  <a:gd name="connsiteX1" fmla="*/ 304859 w 454478"/>
                  <a:gd name="connsiteY1" fmla="*/ 768622 h 1492901"/>
                  <a:gd name="connsiteX2" fmla="*/ 193099 w 454478"/>
                  <a:gd name="connsiteY2" fmla="*/ 418102 h 1492901"/>
                  <a:gd name="connsiteX3" fmla="*/ 294699 w 454478"/>
                  <a:gd name="connsiteY3" fmla="*/ 707662 h 1492901"/>
                  <a:gd name="connsiteX4" fmla="*/ 452179 w 454478"/>
                  <a:gd name="connsiteY4" fmla="*/ 1479822 h 1492901"/>
                  <a:gd name="connsiteX5" fmla="*/ 381059 w 454478"/>
                  <a:gd name="connsiteY5" fmla="*/ 1149622 h 1492901"/>
                  <a:gd name="connsiteX6" fmla="*/ 279459 w 454478"/>
                  <a:gd name="connsiteY6" fmla="*/ 585742 h 1492901"/>
                  <a:gd name="connsiteX7" fmla="*/ 59 w 454478"/>
                  <a:gd name="connsiteY7" fmla="*/ 1542 h 1492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4478" h="1492901">
                    <a:moveTo>
                      <a:pt x="59" y="1542"/>
                    </a:moveTo>
                    <a:cubicBezTo>
                      <a:pt x="4292" y="32022"/>
                      <a:pt x="272686" y="699195"/>
                      <a:pt x="304859" y="768622"/>
                    </a:cubicBezTo>
                    <a:cubicBezTo>
                      <a:pt x="337032" y="838049"/>
                      <a:pt x="194792" y="428262"/>
                      <a:pt x="193099" y="418102"/>
                    </a:cubicBezTo>
                    <a:cubicBezTo>
                      <a:pt x="191406" y="407942"/>
                      <a:pt x="251519" y="530709"/>
                      <a:pt x="294699" y="707662"/>
                    </a:cubicBezTo>
                    <a:cubicBezTo>
                      <a:pt x="337879" y="884615"/>
                      <a:pt x="437786" y="1406162"/>
                      <a:pt x="452179" y="1479822"/>
                    </a:cubicBezTo>
                    <a:cubicBezTo>
                      <a:pt x="466572" y="1553482"/>
                      <a:pt x="409846" y="1298635"/>
                      <a:pt x="381059" y="1149622"/>
                    </a:cubicBezTo>
                    <a:cubicBezTo>
                      <a:pt x="352272" y="1000609"/>
                      <a:pt x="340419" y="771162"/>
                      <a:pt x="279459" y="585742"/>
                    </a:cubicBezTo>
                    <a:cubicBezTo>
                      <a:pt x="218499" y="400322"/>
                      <a:pt x="-4174" y="-28938"/>
                      <a:pt x="59" y="15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フリーフォーム: 図形 68">
                <a:extLst>
                  <a:ext uri="{FF2B5EF4-FFF2-40B4-BE49-F238E27FC236}">
                    <a16:creationId xmlns:a16="http://schemas.microsoft.com/office/drawing/2014/main" id="{BF316A48-D51E-4DFD-8496-E3E4924FC5ED}"/>
                  </a:ext>
                </a:extLst>
              </p:cNvPr>
              <p:cNvSpPr/>
              <p:nvPr/>
            </p:nvSpPr>
            <p:spPr>
              <a:xfrm>
                <a:off x="8529320" y="2047240"/>
                <a:ext cx="666029" cy="1631998"/>
              </a:xfrm>
              <a:custGeom>
                <a:avLst/>
                <a:gdLst>
                  <a:gd name="connsiteX0" fmla="*/ 0 w 666029"/>
                  <a:gd name="connsiteY0" fmla="*/ 0 h 1631998"/>
                  <a:gd name="connsiteX1" fmla="*/ 396240 w 666029"/>
                  <a:gd name="connsiteY1" fmla="*/ 391160 h 1631998"/>
                  <a:gd name="connsiteX2" fmla="*/ 203200 w 666029"/>
                  <a:gd name="connsiteY2" fmla="*/ 187960 h 1631998"/>
                  <a:gd name="connsiteX3" fmla="*/ 360680 w 666029"/>
                  <a:gd name="connsiteY3" fmla="*/ 401320 h 1631998"/>
                  <a:gd name="connsiteX4" fmla="*/ 604520 w 666029"/>
                  <a:gd name="connsiteY4" fmla="*/ 939800 h 1631998"/>
                  <a:gd name="connsiteX5" fmla="*/ 543560 w 666029"/>
                  <a:gd name="connsiteY5" fmla="*/ 853440 h 1631998"/>
                  <a:gd name="connsiteX6" fmla="*/ 655320 w 666029"/>
                  <a:gd name="connsiteY6" fmla="*/ 1203960 h 1631998"/>
                  <a:gd name="connsiteX7" fmla="*/ 660400 w 666029"/>
                  <a:gd name="connsiteY7" fmla="*/ 1630680 h 1631998"/>
                  <a:gd name="connsiteX8" fmla="*/ 645160 w 666029"/>
                  <a:gd name="connsiteY8" fmla="*/ 1320800 h 1631998"/>
                  <a:gd name="connsiteX9" fmla="*/ 584200 w 666029"/>
                  <a:gd name="connsiteY9" fmla="*/ 858520 h 1631998"/>
                  <a:gd name="connsiteX10" fmla="*/ 594360 w 666029"/>
                  <a:gd name="connsiteY10" fmla="*/ 777240 h 1631998"/>
                  <a:gd name="connsiteX11" fmla="*/ 421640 w 666029"/>
                  <a:gd name="connsiteY11" fmla="*/ 452120 h 1631998"/>
                  <a:gd name="connsiteX12" fmla="*/ 472440 w 666029"/>
                  <a:gd name="connsiteY12" fmla="*/ 508000 h 1631998"/>
                  <a:gd name="connsiteX13" fmla="*/ 0 w 666029"/>
                  <a:gd name="connsiteY13" fmla="*/ 0 h 1631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029" h="1631998">
                    <a:moveTo>
                      <a:pt x="0" y="0"/>
                    </a:moveTo>
                    <a:lnTo>
                      <a:pt x="396240" y="391160"/>
                    </a:lnTo>
                    <a:cubicBezTo>
                      <a:pt x="430107" y="422487"/>
                      <a:pt x="209127" y="186267"/>
                      <a:pt x="203200" y="187960"/>
                    </a:cubicBezTo>
                    <a:cubicBezTo>
                      <a:pt x="197273" y="189653"/>
                      <a:pt x="293793" y="276013"/>
                      <a:pt x="360680" y="401320"/>
                    </a:cubicBezTo>
                    <a:cubicBezTo>
                      <a:pt x="427567" y="526627"/>
                      <a:pt x="574040" y="864447"/>
                      <a:pt x="604520" y="939800"/>
                    </a:cubicBezTo>
                    <a:cubicBezTo>
                      <a:pt x="635000" y="1015153"/>
                      <a:pt x="535093" y="809413"/>
                      <a:pt x="543560" y="853440"/>
                    </a:cubicBezTo>
                    <a:cubicBezTo>
                      <a:pt x="552027" y="897467"/>
                      <a:pt x="635847" y="1074420"/>
                      <a:pt x="655320" y="1203960"/>
                    </a:cubicBezTo>
                    <a:cubicBezTo>
                      <a:pt x="674793" y="1333500"/>
                      <a:pt x="662093" y="1611207"/>
                      <a:pt x="660400" y="1630680"/>
                    </a:cubicBezTo>
                    <a:cubicBezTo>
                      <a:pt x="658707" y="1650153"/>
                      <a:pt x="657860" y="1449493"/>
                      <a:pt x="645160" y="1320800"/>
                    </a:cubicBezTo>
                    <a:cubicBezTo>
                      <a:pt x="632460" y="1192107"/>
                      <a:pt x="592667" y="949113"/>
                      <a:pt x="584200" y="858520"/>
                    </a:cubicBezTo>
                    <a:cubicBezTo>
                      <a:pt x="575733" y="767927"/>
                      <a:pt x="621453" y="844973"/>
                      <a:pt x="594360" y="777240"/>
                    </a:cubicBezTo>
                    <a:cubicBezTo>
                      <a:pt x="567267" y="709507"/>
                      <a:pt x="441960" y="496993"/>
                      <a:pt x="421640" y="452120"/>
                    </a:cubicBezTo>
                    <a:cubicBezTo>
                      <a:pt x="401320" y="407247"/>
                      <a:pt x="472440" y="508000"/>
                      <a:pt x="472440" y="508000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フリーフォーム: 図形 69">
                <a:extLst>
                  <a:ext uri="{FF2B5EF4-FFF2-40B4-BE49-F238E27FC236}">
                    <a16:creationId xmlns:a16="http://schemas.microsoft.com/office/drawing/2014/main" id="{E13C650E-D5CD-4CAE-A143-7D42A16C7D9E}"/>
                  </a:ext>
                </a:extLst>
              </p:cNvPr>
              <p:cNvSpPr/>
              <p:nvPr/>
            </p:nvSpPr>
            <p:spPr>
              <a:xfrm>
                <a:off x="8354601" y="2008734"/>
                <a:ext cx="715297" cy="1772989"/>
              </a:xfrm>
              <a:custGeom>
                <a:avLst/>
                <a:gdLst>
                  <a:gd name="connsiteX0" fmla="*/ 12159 w 715297"/>
                  <a:gd name="connsiteY0" fmla="*/ 33426 h 1772989"/>
                  <a:gd name="connsiteX1" fmla="*/ 525239 w 715297"/>
                  <a:gd name="connsiteY1" fmla="*/ 820826 h 1772989"/>
                  <a:gd name="connsiteX2" fmla="*/ 195039 w 715297"/>
                  <a:gd name="connsiteY2" fmla="*/ 328066 h 1772989"/>
                  <a:gd name="connsiteX3" fmla="*/ 443959 w 715297"/>
                  <a:gd name="connsiteY3" fmla="*/ 653186 h 1772989"/>
                  <a:gd name="connsiteX4" fmla="*/ 520159 w 715297"/>
                  <a:gd name="connsiteY4" fmla="*/ 830986 h 1772989"/>
                  <a:gd name="connsiteX5" fmla="*/ 713199 w 715297"/>
                  <a:gd name="connsiteY5" fmla="*/ 1755546 h 1772989"/>
                  <a:gd name="connsiteX6" fmla="*/ 621759 w 715297"/>
                  <a:gd name="connsiteY6" fmla="*/ 1405026 h 1772989"/>
                  <a:gd name="connsiteX7" fmla="*/ 606519 w 715297"/>
                  <a:gd name="connsiteY7" fmla="*/ 1018946 h 1772989"/>
                  <a:gd name="connsiteX8" fmla="*/ 388079 w 715297"/>
                  <a:gd name="connsiteY8" fmla="*/ 668426 h 1772989"/>
                  <a:gd name="connsiteX9" fmla="*/ 464279 w 715297"/>
                  <a:gd name="connsiteY9" fmla="*/ 627786 h 1772989"/>
                  <a:gd name="connsiteX10" fmla="*/ 220439 w 715297"/>
                  <a:gd name="connsiteY10" fmla="*/ 394106 h 1772989"/>
                  <a:gd name="connsiteX11" fmla="*/ 169639 w 715297"/>
                  <a:gd name="connsiteY11" fmla="*/ 170586 h 1772989"/>
                  <a:gd name="connsiteX12" fmla="*/ 12159 w 715297"/>
                  <a:gd name="connsiteY12" fmla="*/ 33426 h 1772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15297" h="1772989">
                    <a:moveTo>
                      <a:pt x="12159" y="33426"/>
                    </a:moveTo>
                    <a:cubicBezTo>
                      <a:pt x="71426" y="141799"/>
                      <a:pt x="494759" y="771719"/>
                      <a:pt x="525239" y="820826"/>
                    </a:cubicBezTo>
                    <a:cubicBezTo>
                      <a:pt x="555719" y="869933"/>
                      <a:pt x="208586" y="356006"/>
                      <a:pt x="195039" y="328066"/>
                    </a:cubicBezTo>
                    <a:cubicBezTo>
                      <a:pt x="181492" y="300126"/>
                      <a:pt x="389772" y="569366"/>
                      <a:pt x="443959" y="653186"/>
                    </a:cubicBezTo>
                    <a:cubicBezTo>
                      <a:pt x="498146" y="737006"/>
                      <a:pt x="475286" y="647259"/>
                      <a:pt x="520159" y="830986"/>
                    </a:cubicBezTo>
                    <a:cubicBezTo>
                      <a:pt x="565032" y="1014713"/>
                      <a:pt x="696266" y="1659873"/>
                      <a:pt x="713199" y="1755546"/>
                    </a:cubicBezTo>
                    <a:cubicBezTo>
                      <a:pt x="730132" y="1851219"/>
                      <a:pt x="639539" y="1527793"/>
                      <a:pt x="621759" y="1405026"/>
                    </a:cubicBezTo>
                    <a:cubicBezTo>
                      <a:pt x="603979" y="1282259"/>
                      <a:pt x="645466" y="1141713"/>
                      <a:pt x="606519" y="1018946"/>
                    </a:cubicBezTo>
                    <a:cubicBezTo>
                      <a:pt x="567572" y="896179"/>
                      <a:pt x="411786" y="733619"/>
                      <a:pt x="388079" y="668426"/>
                    </a:cubicBezTo>
                    <a:cubicBezTo>
                      <a:pt x="364372" y="603233"/>
                      <a:pt x="492219" y="673506"/>
                      <a:pt x="464279" y="627786"/>
                    </a:cubicBezTo>
                    <a:cubicBezTo>
                      <a:pt x="436339" y="582066"/>
                      <a:pt x="269546" y="470306"/>
                      <a:pt x="220439" y="394106"/>
                    </a:cubicBezTo>
                    <a:cubicBezTo>
                      <a:pt x="171332" y="317906"/>
                      <a:pt x="211972" y="231546"/>
                      <a:pt x="169639" y="170586"/>
                    </a:cubicBezTo>
                    <a:cubicBezTo>
                      <a:pt x="127306" y="109626"/>
                      <a:pt x="-47108" y="-74947"/>
                      <a:pt x="12159" y="334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フリーフォーム: 図形 70">
                <a:extLst>
                  <a:ext uri="{FF2B5EF4-FFF2-40B4-BE49-F238E27FC236}">
                    <a16:creationId xmlns:a16="http://schemas.microsoft.com/office/drawing/2014/main" id="{C2B4FF7D-2BDA-4FCB-95C6-E67229FF238D}"/>
                  </a:ext>
                </a:extLst>
              </p:cNvPr>
              <p:cNvSpPr/>
              <p:nvPr/>
            </p:nvSpPr>
            <p:spPr>
              <a:xfrm>
                <a:off x="7807922" y="2487212"/>
                <a:ext cx="219731" cy="1917913"/>
              </a:xfrm>
              <a:custGeom>
                <a:avLst/>
                <a:gdLst>
                  <a:gd name="connsiteX0" fmla="*/ 152438 w 219731"/>
                  <a:gd name="connsiteY0" fmla="*/ 1988 h 1917913"/>
                  <a:gd name="connsiteX1" fmla="*/ 50838 w 219731"/>
                  <a:gd name="connsiteY1" fmla="*/ 291548 h 1917913"/>
                  <a:gd name="connsiteX2" fmla="*/ 66078 w 219731"/>
                  <a:gd name="connsiteY2" fmla="*/ 1170388 h 1917913"/>
                  <a:gd name="connsiteX3" fmla="*/ 66078 w 219731"/>
                  <a:gd name="connsiteY3" fmla="*/ 936708 h 1917913"/>
                  <a:gd name="connsiteX4" fmla="*/ 40678 w 219731"/>
                  <a:gd name="connsiteY4" fmla="*/ 281388 h 1917913"/>
                  <a:gd name="connsiteX5" fmla="*/ 40678 w 219731"/>
                  <a:gd name="connsiteY5" fmla="*/ 677628 h 1917913"/>
                  <a:gd name="connsiteX6" fmla="*/ 35598 w 219731"/>
                  <a:gd name="connsiteY6" fmla="*/ 1150068 h 1917913"/>
                  <a:gd name="connsiteX7" fmla="*/ 218478 w 219731"/>
                  <a:gd name="connsiteY7" fmla="*/ 1901908 h 1917913"/>
                  <a:gd name="connsiteX8" fmla="*/ 111798 w 219731"/>
                  <a:gd name="connsiteY8" fmla="*/ 1581868 h 1917913"/>
                  <a:gd name="connsiteX9" fmla="*/ 25438 w 219731"/>
                  <a:gd name="connsiteY9" fmla="*/ 642068 h 1917913"/>
                  <a:gd name="connsiteX10" fmla="*/ 5118 w 219731"/>
                  <a:gd name="connsiteY10" fmla="*/ 662388 h 1917913"/>
                  <a:gd name="connsiteX11" fmla="*/ 15278 w 219731"/>
                  <a:gd name="connsiteY11" fmla="*/ 403308 h 1917913"/>
                  <a:gd name="connsiteX12" fmla="*/ 152438 w 219731"/>
                  <a:gd name="connsiteY12" fmla="*/ 1988 h 1917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731" h="1917913">
                    <a:moveTo>
                      <a:pt x="152438" y="1988"/>
                    </a:moveTo>
                    <a:cubicBezTo>
                      <a:pt x="158365" y="-16639"/>
                      <a:pt x="65231" y="96815"/>
                      <a:pt x="50838" y="291548"/>
                    </a:cubicBezTo>
                    <a:cubicBezTo>
                      <a:pt x="36445" y="486281"/>
                      <a:pt x="63538" y="1062861"/>
                      <a:pt x="66078" y="1170388"/>
                    </a:cubicBezTo>
                    <a:cubicBezTo>
                      <a:pt x="68618" y="1277915"/>
                      <a:pt x="70311" y="1084875"/>
                      <a:pt x="66078" y="936708"/>
                    </a:cubicBezTo>
                    <a:cubicBezTo>
                      <a:pt x="61845" y="788541"/>
                      <a:pt x="44911" y="324568"/>
                      <a:pt x="40678" y="281388"/>
                    </a:cubicBezTo>
                    <a:cubicBezTo>
                      <a:pt x="36445" y="238208"/>
                      <a:pt x="41525" y="532848"/>
                      <a:pt x="40678" y="677628"/>
                    </a:cubicBezTo>
                    <a:cubicBezTo>
                      <a:pt x="39831" y="822408"/>
                      <a:pt x="5965" y="946021"/>
                      <a:pt x="35598" y="1150068"/>
                    </a:cubicBezTo>
                    <a:cubicBezTo>
                      <a:pt x="65231" y="1354115"/>
                      <a:pt x="205778" y="1829941"/>
                      <a:pt x="218478" y="1901908"/>
                    </a:cubicBezTo>
                    <a:cubicBezTo>
                      <a:pt x="231178" y="1973875"/>
                      <a:pt x="143971" y="1791841"/>
                      <a:pt x="111798" y="1581868"/>
                    </a:cubicBezTo>
                    <a:cubicBezTo>
                      <a:pt x="79625" y="1371895"/>
                      <a:pt x="43218" y="795315"/>
                      <a:pt x="25438" y="642068"/>
                    </a:cubicBezTo>
                    <a:cubicBezTo>
                      <a:pt x="7658" y="488821"/>
                      <a:pt x="6811" y="702181"/>
                      <a:pt x="5118" y="662388"/>
                    </a:cubicBezTo>
                    <a:cubicBezTo>
                      <a:pt x="3425" y="622595"/>
                      <a:pt x="-10122" y="511681"/>
                      <a:pt x="15278" y="403308"/>
                    </a:cubicBezTo>
                    <a:cubicBezTo>
                      <a:pt x="40678" y="294935"/>
                      <a:pt x="146511" y="20615"/>
                      <a:pt x="152438" y="19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フリーフォーム: 図形 71">
                <a:extLst>
                  <a:ext uri="{FF2B5EF4-FFF2-40B4-BE49-F238E27FC236}">
                    <a16:creationId xmlns:a16="http://schemas.microsoft.com/office/drawing/2014/main" id="{BC3772F1-4C8C-4E7C-92CA-426CBEF6A729}"/>
                  </a:ext>
                </a:extLst>
              </p:cNvPr>
              <p:cNvSpPr/>
              <p:nvPr/>
            </p:nvSpPr>
            <p:spPr>
              <a:xfrm>
                <a:off x="8630186" y="2758368"/>
                <a:ext cx="274433" cy="1878572"/>
              </a:xfrm>
              <a:custGeom>
                <a:avLst/>
                <a:gdLst>
                  <a:gd name="connsiteX0" fmla="*/ 734 w 274433"/>
                  <a:gd name="connsiteY0" fmla="*/ 72 h 1878572"/>
                  <a:gd name="connsiteX1" fmla="*/ 132814 w 274433"/>
                  <a:gd name="connsiteY1" fmla="*/ 391232 h 1878572"/>
                  <a:gd name="connsiteX2" fmla="*/ 163294 w 274433"/>
                  <a:gd name="connsiteY2" fmla="*/ 1168472 h 1878572"/>
                  <a:gd name="connsiteX3" fmla="*/ 183614 w 274433"/>
                  <a:gd name="connsiteY3" fmla="*/ 955112 h 1878572"/>
                  <a:gd name="connsiteX4" fmla="*/ 178534 w 274433"/>
                  <a:gd name="connsiteY4" fmla="*/ 396312 h 1878572"/>
                  <a:gd name="connsiteX5" fmla="*/ 178534 w 274433"/>
                  <a:gd name="connsiteY5" fmla="*/ 675712 h 1878572"/>
                  <a:gd name="connsiteX6" fmla="*/ 264894 w 274433"/>
                  <a:gd name="connsiteY6" fmla="*/ 1833952 h 1878572"/>
                  <a:gd name="connsiteX7" fmla="*/ 269974 w 274433"/>
                  <a:gd name="connsiteY7" fmla="*/ 1544392 h 1878572"/>
                  <a:gd name="connsiteX8" fmla="*/ 244574 w 274433"/>
                  <a:gd name="connsiteY8" fmla="*/ 650312 h 1878572"/>
                  <a:gd name="connsiteX9" fmla="*/ 198854 w 274433"/>
                  <a:gd name="connsiteY9" fmla="*/ 360752 h 1878572"/>
                  <a:gd name="connsiteX10" fmla="*/ 734 w 274433"/>
                  <a:gd name="connsiteY10" fmla="*/ 72 h 187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433" h="1878572">
                    <a:moveTo>
                      <a:pt x="734" y="72"/>
                    </a:moveTo>
                    <a:cubicBezTo>
                      <a:pt x="-10273" y="5152"/>
                      <a:pt x="105721" y="196499"/>
                      <a:pt x="132814" y="391232"/>
                    </a:cubicBezTo>
                    <a:cubicBezTo>
                      <a:pt x="159907" y="585965"/>
                      <a:pt x="154827" y="1074492"/>
                      <a:pt x="163294" y="1168472"/>
                    </a:cubicBezTo>
                    <a:cubicBezTo>
                      <a:pt x="171761" y="1262452"/>
                      <a:pt x="181074" y="1083805"/>
                      <a:pt x="183614" y="955112"/>
                    </a:cubicBezTo>
                    <a:cubicBezTo>
                      <a:pt x="186154" y="826419"/>
                      <a:pt x="179381" y="442879"/>
                      <a:pt x="178534" y="396312"/>
                    </a:cubicBezTo>
                    <a:cubicBezTo>
                      <a:pt x="177687" y="349745"/>
                      <a:pt x="164141" y="436105"/>
                      <a:pt x="178534" y="675712"/>
                    </a:cubicBezTo>
                    <a:cubicBezTo>
                      <a:pt x="192927" y="915319"/>
                      <a:pt x="249654" y="1689172"/>
                      <a:pt x="264894" y="1833952"/>
                    </a:cubicBezTo>
                    <a:cubicBezTo>
                      <a:pt x="280134" y="1978732"/>
                      <a:pt x="273361" y="1741665"/>
                      <a:pt x="269974" y="1544392"/>
                    </a:cubicBezTo>
                    <a:cubicBezTo>
                      <a:pt x="266587" y="1347119"/>
                      <a:pt x="256427" y="847585"/>
                      <a:pt x="244574" y="650312"/>
                    </a:cubicBezTo>
                    <a:cubicBezTo>
                      <a:pt x="232721" y="453039"/>
                      <a:pt x="243727" y="463199"/>
                      <a:pt x="198854" y="360752"/>
                    </a:cubicBezTo>
                    <a:cubicBezTo>
                      <a:pt x="153981" y="258305"/>
                      <a:pt x="11741" y="-5008"/>
                      <a:pt x="734" y="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フリーフォーム: 図形 72">
                <a:extLst>
                  <a:ext uri="{FF2B5EF4-FFF2-40B4-BE49-F238E27FC236}">
                    <a16:creationId xmlns:a16="http://schemas.microsoft.com/office/drawing/2014/main" id="{CFD3AF7F-42B9-48A5-9479-1BBF2EAA0C2A}"/>
                  </a:ext>
                </a:extLst>
              </p:cNvPr>
              <p:cNvSpPr/>
              <p:nvPr/>
            </p:nvSpPr>
            <p:spPr>
              <a:xfrm>
                <a:off x="8265074" y="3555921"/>
                <a:ext cx="173766" cy="1488528"/>
              </a:xfrm>
              <a:custGeom>
                <a:avLst/>
                <a:gdLst>
                  <a:gd name="connsiteX0" fmla="*/ 81366 w 173766"/>
                  <a:gd name="connsiteY0" fmla="*/ 79 h 1488528"/>
                  <a:gd name="connsiteX1" fmla="*/ 81366 w 173766"/>
                  <a:gd name="connsiteY1" fmla="*/ 487759 h 1488528"/>
                  <a:gd name="connsiteX2" fmla="*/ 172806 w 173766"/>
                  <a:gd name="connsiteY2" fmla="*/ 1000839 h 1488528"/>
                  <a:gd name="connsiteX3" fmla="*/ 127086 w 173766"/>
                  <a:gd name="connsiteY3" fmla="*/ 863679 h 1488528"/>
                  <a:gd name="connsiteX4" fmla="*/ 91526 w 173766"/>
                  <a:gd name="connsiteY4" fmla="*/ 1163399 h 1488528"/>
                  <a:gd name="connsiteX5" fmla="*/ 86 w 173766"/>
                  <a:gd name="connsiteY5" fmla="*/ 1488519 h 1488528"/>
                  <a:gd name="connsiteX6" fmla="*/ 76286 w 173766"/>
                  <a:gd name="connsiteY6" fmla="*/ 1173559 h 1488528"/>
                  <a:gd name="connsiteX7" fmla="*/ 147406 w 173766"/>
                  <a:gd name="connsiteY7" fmla="*/ 883999 h 1488528"/>
                  <a:gd name="connsiteX8" fmla="*/ 30566 w 173766"/>
                  <a:gd name="connsiteY8" fmla="*/ 523319 h 1488528"/>
                  <a:gd name="connsiteX9" fmla="*/ 81366 w 173766"/>
                  <a:gd name="connsiteY9" fmla="*/ 79 h 148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766" h="1488528">
                    <a:moveTo>
                      <a:pt x="81366" y="79"/>
                    </a:moveTo>
                    <a:cubicBezTo>
                      <a:pt x="89833" y="-5848"/>
                      <a:pt x="66126" y="320966"/>
                      <a:pt x="81366" y="487759"/>
                    </a:cubicBezTo>
                    <a:cubicBezTo>
                      <a:pt x="96606" y="654552"/>
                      <a:pt x="165186" y="938186"/>
                      <a:pt x="172806" y="1000839"/>
                    </a:cubicBezTo>
                    <a:cubicBezTo>
                      <a:pt x="180426" y="1063492"/>
                      <a:pt x="140633" y="836586"/>
                      <a:pt x="127086" y="863679"/>
                    </a:cubicBezTo>
                    <a:cubicBezTo>
                      <a:pt x="113539" y="890772"/>
                      <a:pt x="112693" y="1059259"/>
                      <a:pt x="91526" y="1163399"/>
                    </a:cubicBezTo>
                    <a:cubicBezTo>
                      <a:pt x="70359" y="1267539"/>
                      <a:pt x="2626" y="1486826"/>
                      <a:pt x="86" y="1488519"/>
                    </a:cubicBezTo>
                    <a:cubicBezTo>
                      <a:pt x="-2454" y="1490212"/>
                      <a:pt x="51733" y="1274312"/>
                      <a:pt x="76286" y="1173559"/>
                    </a:cubicBezTo>
                    <a:cubicBezTo>
                      <a:pt x="100839" y="1072806"/>
                      <a:pt x="155026" y="992372"/>
                      <a:pt x="147406" y="883999"/>
                    </a:cubicBezTo>
                    <a:cubicBezTo>
                      <a:pt x="139786" y="775626"/>
                      <a:pt x="44113" y="667252"/>
                      <a:pt x="30566" y="523319"/>
                    </a:cubicBezTo>
                    <a:cubicBezTo>
                      <a:pt x="17019" y="379386"/>
                      <a:pt x="72899" y="6006"/>
                      <a:pt x="81366" y="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フリーフォーム: 図形 73">
                <a:extLst>
                  <a:ext uri="{FF2B5EF4-FFF2-40B4-BE49-F238E27FC236}">
                    <a16:creationId xmlns:a16="http://schemas.microsoft.com/office/drawing/2014/main" id="{8DCA875B-ABF3-4B47-AC3B-FF9D6E913117}"/>
                  </a:ext>
                </a:extLst>
              </p:cNvPr>
              <p:cNvSpPr/>
              <p:nvPr/>
            </p:nvSpPr>
            <p:spPr>
              <a:xfrm>
                <a:off x="7925892" y="2879028"/>
                <a:ext cx="618395" cy="2119882"/>
              </a:xfrm>
              <a:custGeom>
                <a:avLst/>
                <a:gdLst>
                  <a:gd name="connsiteX0" fmla="*/ 120828 w 618395"/>
                  <a:gd name="connsiteY0" fmla="*/ 1332 h 2119882"/>
                  <a:gd name="connsiteX1" fmla="*/ 54788 w 618395"/>
                  <a:gd name="connsiteY1" fmla="*/ 311212 h 2119882"/>
                  <a:gd name="connsiteX2" fmla="*/ 202108 w 618395"/>
                  <a:gd name="connsiteY2" fmla="*/ 1088452 h 2119882"/>
                  <a:gd name="connsiteX3" fmla="*/ 125908 w 618395"/>
                  <a:gd name="connsiteY3" fmla="*/ 697292 h 2119882"/>
                  <a:gd name="connsiteX4" fmla="*/ 85268 w 618395"/>
                  <a:gd name="connsiteY4" fmla="*/ 336612 h 2119882"/>
                  <a:gd name="connsiteX5" fmla="*/ 80188 w 618395"/>
                  <a:gd name="connsiteY5" fmla="*/ 616012 h 2119882"/>
                  <a:gd name="connsiteX6" fmla="*/ 298628 w 618395"/>
                  <a:gd name="connsiteY6" fmla="*/ 1692972 h 2119882"/>
                  <a:gd name="connsiteX7" fmla="*/ 278308 w 618395"/>
                  <a:gd name="connsiteY7" fmla="*/ 1520252 h 2119882"/>
                  <a:gd name="connsiteX8" fmla="*/ 232588 w 618395"/>
                  <a:gd name="connsiteY8" fmla="*/ 1311972 h 2119882"/>
                  <a:gd name="connsiteX9" fmla="*/ 364668 w 618395"/>
                  <a:gd name="connsiteY9" fmla="*/ 1642172 h 2119882"/>
                  <a:gd name="connsiteX10" fmla="*/ 542468 w 618395"/>
                  <a:gd name="connsiteY10" fmla="*/ 1977452 h 2119882"/>
                  <a:gd name="connsiteX11" fmla="*/ 613588 w 618395"/>
                  <a:gd name="connsiteY11" fmla="*/ 2119692 h 2119882"/>
                  <a:gd name="connsiteX12" fmla="*/ 567868 w 618395"/>
                  <a:gd name="connsiteY12" fmla="*/ 1952052 h 2119882"/>
                  <a:gd name="connsiteX13" fmla="*/ 217348 w 618395"/>
                  <a:gd name="connsiteY13" fmla="*/ 1322132 h 2119882"/>
                  <a:gd name="connsiteX14" fmla="*/ 217348 w 618395"/>
                  <a:gd name="connsiteY14" fmla="*/ 1144332 h 2119882"/>
                  <a:gd name="connsiteX15" fmla="*/ 59868 w 618395"/>
                  <a:gd name="connsiteY15" fmla="*/ 351852 h 2119882"/>
                  <a:gd name="connsiteX16" fmla="*/ 24308 w 618395"/>
                  <a:gd name="connsiteY16" fmla="*/ 367092 h 2119882"/>
                  <a:gd name="connsiteX17" fmla="*/ 3988 w 618395"/>
                  <a:gd name="connsiteY17" fmla="*/ 204532 h 2119882"/>
                  <a:gd name="connsiteX18" fmla="*/ 120828 w 618395"/>
                  <a:gd name="connsiteY18" fmla="*/ 1332 h 2119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18395" h="2119882">
                    <a:moveTo>
                      <a:pt x="120828" y="1332"/>
                    </a:moveTo>
                    <a:cubicBezTo>
                      <a:pt x="129295" y="19112"/>
                      <a:pt x="41241" y="130025"/>
                      <a:pt x="54788" y="311212"/>
                    </a:cubicBezTo>
                    <a:cubicBezTo>
                      <a:pt x="68335" y="492399"/>
                      <a:pt x="190255" y="1024105"/>
                      <a:pt x="202108" y="1088452"/>
                    </a:cubicBezTo>
                    <a:cubicBezTo>
                      <a:pt x="213961" y="1152799"/>
                      <a:pt x="145381" y="822598"/>
                      <a:pt x="125908" y="697292"/>
                    </a:cubicBezTo>
                    <a:cubicBezTo>
                      <a:pt x="106435" y="571986"/>
                      <a:pt x="92888" y="350159"/>
                      <a:pt x="85268" y="336612"/>
                    </a:cubicBezTo>
                    <a:cubicBezTo>
                      <a:pt x="77648" y="323065"/>
                      <a:pt x="44628" y="389952"/>
                      <a:pt x="80188" y="616012"/>
                    </a:cubicBezTo>
                    <a:cubicBezTo>
                      <a:pt x="115748" y="842072"/>
                      <a:pt x="265608" y="1542265"/>
                      <a:pt x="298628" y="1692972"/>
                    </a:cubicBezTo>
                    <a:cubicBezTo>
                      <a:pt x="331648" y="1843679"/>
                      <a:pt x="289315" y="1583752"/>
                      <a:pt x="278308" y="1520252"/>
                    </a:cubicBezTo>
                    <a:cubicBezTo>
                      <a:pt x="267301" y="1456752"/>
                      <a:pt x="218195" y="1291652"/>
                      <a:pt x="232588" y="1311972"/>
                    </a:cubicBezTo>
                    <a:cubicBezTo>
                      <a:pt x="246981" y="1332292"/>
                      <a:pt x="313021" y="1531259"/>
                      <a:pt x="364668" y="1642172"/>
                    </a:cubicBezTo>
                    <a:cubicBezTo>
                      <a:pt x="416315" y="1753085"/>
                      <a:pt x="500981" y="1897865"/>
                      <a:pt x="542468" y="1977452"/>
                    </a:cubicBezTo>
                    <a:cubicBezTo>
                      <a:pt x="583955" y="2057039"/>
                      <a:pt x="609355" y="2123925"/>
                      <a:pt x="613588" y="2119692"/>
                    </a:cubicBezTo>
                    <a:cubicBezTo>
                      <a:pt x="617821" y="2115459"/>
                      <a:pt x="633908" y="2084979"/>
                      <a:pt x="567868" y="1952052"/>
                    </a:cubicBezTo>
                    <a:cubicBezTo>
                      <a:pt x="501828" y="1819125"/>
                      <a:pt x="275768" y="1456752"/>
                      <a:pt x="217348" y="1322132"/>
                    </a:cubicBezTo>
                    <a:cubicBezTo>
                      <a:pt x="158928" y="1187512"/>
                      <a:pt x="243595" y="1306045"/>
                      <a:pt x="217348" y="1144332"/>
                    </a:cubicBezTo>
                    <a:cubicBezTo>
                      <a:pt x="191101" y="982619"/>
                      <a:pt x="92041" y="481392"/>
                      <a:pt x="59868" y="351852"/>
                    </a:cubicBezTo>
                    <a:cubicBezTo>
                      <a:pt x="27695" y="222312"/>
                      <a:pt x="33621" y="391645"/>
                      <a:pt x="24308" y="367092"/>
                    </a:cubicBezTo>
                    <a:cubicBezTo>
                      <a:pt x="14995" y="342539"/>
                      <a:pt x="-9559" y="260412"/>
                      <a:pt x="3988" y="204532"/>
                    </a:cubicBezTo>
                    <a:cubicBezTo>
                      <a:pt x="17535" y="148652"/>
                      <a:pt x="112361" y="-16448"/>
                      <a:pt x="120828" y="13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フリーフォーム: 図形 76">
                <a:extLst>
                  <a:ext uri="{FF2B5EF4-FFF2-40B4-BE49-F238E27FC236}">
                    <a16:creationId xmlns:a16="http://schemas.microsoft.com/office/drawing/2014/main" id="{2B2509AD-D0C2-4BA3-A7D2-A4FA7E1F32FB}"/>
                  </a:ext>
                </a:extLst>
              </p:cNvPr>
              <p:cNvSpPr/>
              <p:nvPr/>
            </p:nvSpPr>
            <p:spPr>
              <a:xfrm>
                <a:off x="7495105" y="4594604"/>
                <a:ext cx="330267" cy="631450"/>
              </a:xfrm>
              <a:custGeom>
                <a:avLst/>
                <a:gdLst>
                  <a:gd name="connsiteX0" fmla="*/ 328095 w 330267"/>
                  <a:gd name="connsiteY0" fmla="*/ 15496 h 631450"/>
                  <a:gd name="connsiteX1" fmla="*/ 283645 w 330267"/>
                  <a:gd name="connsiteY1" fmla="*/ 411313 h 631450"/>
                  <a:gd name="connsiteX2" fmla="*/ 311162 w 330267"/>
                  <a:gd name="connsiteY2" fmla="*/ 250446 h 631450"/>
                  <a:gd name="connsiteX3" fmla="*/ 292112 w 330267"/>
                  <a:gd name="connsiteY3" fmla="*/ 436713 h 631450"/>
                  <a:gd name="connsiteX4" fmla="*/ 103728 w 330267"/>
                  <a:gd name="connsiteY4" fmla="*/ 599696 h 631450"/>
                  <a:gd name="connsiteX5" fmla="*/ 207445 w 330267"/>
                  <a:gd name="connsiteY5" fmla="*/ 542546 h 631450"/>
                  <a:gd name="connsiteX6" fmla="*/ 12 w 330267"/>
                  <a:gd name="connsiteY6" fmla="*/ 631446 h 631450"/>
                  <a:gd name="connsiteX7" fmla="*/ 218028 w 330267"/>
                  <a:gd name="connsiteY7" fmla="*/ 538313 h 631450"/>
                  <a:gd name="connsiteX8" fmla="*/ 268828 w 330267"/>
                  <a:gd name="connsiteY8" fmla="*/ 498096 h 631450"/>
                  <a:gd name="connsiteX9" fmla="*/ 294228 w 330267"/>
                  <a:gd name="connsiteY9" fmla="*/ 426129 h 631450"/>
                  <a:gd name="connsiteX10" fmla="*/ 330212 w 330267"/>
                  <a:gd name="connsiteY10" fmla="*/ 290663 h 631450"/>
                  <a:gd name="connsiteX11" fmla="*/ 302695 w 330267"/>
                  <a:gd name="connsiteY11" fmla="*/ 263146 h 631450"/>
                  <a:gd name="connsiteX12" fmla="*/ 313278 w 330267"/>
                  <a:gd name="connsiteY12" fmla="*/ 195413 h 631450"/>
                  <a:gd name="connsiteX13" fmla="*/ 313278 w 330267"/>
                  <a:gd name="connsiteY13" fmla="*/ 157313 h 631450"/>
                  <a:gd name="connsiteX14" fmla="*/ 296345 w 330267"/>
                  <a:gd name="connsiteY14" fmla="*/ 85346 h 631450"/>
                  <a:gd name="connsiteX15" fmla="*/ 328095 w 330267"/>
                  <a:gd name="connsiteY15" fmla="*/ 15496 h 63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0267" h="631450">
                    <a:moveTo>
                      <a:pt x="328095" y="15496"/>
                    </a:moveTo>
                    <a:cubicBezTo>
                      <a:pt x="325978" y="69824"/>
                      <a:pt x="286467" y="372155"/>
                      <a:pt x="283645" y="411313"/>
                    </a:cubicBezTo>
                    <a:cubicBezTo>
                      <a:pt x="280823" y="450471"/>
                      <a:pt x="309751" y="246213"/>
                      <a:pt x="311162" y="250446"/>
                    </a:cubicBezTo>
                    <a:cubicBezTo>
                      <a:pt x="312573" y="254679"/>
                      <a:pt x="326684" y="378505"/>
                      <a:pt x="292112" y="436713"/>
                    </a:cubicBezTo>
                    <a:cubicBezTo>
                      <a:pt x="257540" y="494921"/>
                      <a:pt x="117839" y="582057"/>
                      <a:pt x="103728" y="599696"/>
                    </a:cubicBezTo>
                    <a:cubicBezTo>
                      <a:pt x="89617" y="617335"/>
                      <a:pt x="224731" y="537254"/>
                      <a:pt x="207445" y="542546"/>
                    </a:cubicBezTo>
                    <a:cubicBezTo>
                      <a:pt x="190159" y="547838"/>
                      <a:pt x="-1752" y="632152"/>
                      <a:pt x="12" y="631446"/>
                    </a:cubicBezTo>
                    <a:cubicBezTo>
                      <a:pt x="1776" y="630740"/>
                      <a:pt x="173225" y="560538"/>
                      <a:pt x="218028" y="538313"/>
                    </a:cubicBezTo>
                    <a:cubicBezTo>
                      <a:pt x="262831" y="516088"/>
                      <a:pt x="256128" y="516793"/>
                      <a:pt x="268828" y="498096"/>
                    </a:cubicBezTo>
                    <a:cubicBezTo>
                      <a:pt x="281528" y="479399"/>
                      <a:pt x="283997" y="460701"/>
                      <a:pt x="294228" y="426129"/>
                    </a:cubicBezTo>
                    <a:cubicBezTo>
                      <a:pt x="304459" y="391557"/>
                      <a:pt x="328801" y="317827"/>
                      <a:pt x="330212" y="290663"/>
                    </a:cubicBezTo>
                    <a:cubicBezTo>
                      <a:pt x="331623" y="263499"/>
                      <a:pt x="305517" y="279021"/>
                      <a:pt x="302695" y="263146"/>
                    </a:cubicBezTo>
                    <a:cubicBezTo>
                      <a:pt x="299873" y="247271"/>
                      <a:pt x="311514" y="213052"/>
                      <a:pt x="313278" y="195413"/>
                    </a:cubicBezTo>
                    <a:cubicBezTo>
                      <a:pt x="315042" y="177774"/>
                      <a:pt x="316100" y="175658"/>
                      <a:pt x="313278" y="157313"/>
                    </a:cubicBezTo>
                    <a:cubicBezTo>
                      <a:pt x="310456" y="138969"/>
                      <a:pt x="294228" y="105102"/>
                      <a:pt x="296345" y="85346"/>
                    </a:cubicBezTo>
                    <a:cubicBezTo>
                      <a:pt x="298462" y="65590"/>
                      <a:pt x="330212" y="-38832"/>
                      <a:pt x="328095" y="154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フリーフォーム: 図形 77">
                <a:extLst>
                  <a:ext uri="{FF2B5EF4-FFF2-40B4-BE49-F238E27FC236}">
                    <a16:creationId xmlns:a16="http://schemas.microsoft.com/office/drawing/2014/main" id="{19C80FD9-90AC-43C9-A7B6-E73060040F54}"/>
                  </a:ext>
                </a:extLst>
              </p:cNvPr>
              <p:cNvSpPr/>
              <p:nvPr/>
            </p:nvSpPr>
            <p:spPr>
              <a:xfrm>
                <a:off x="7113779" y="5028616"/>
                <a:ext cx="1125488" cy="281461"/>
              </a:xfrm>
              <a:custGeom>
                <a:avLst/>
                <a:gdLst>
                  <a:gd name="connsiteX0" fmla="*/ 1124288 w 1125488"/>
                  <a:gd name="connsiteY0" fmla="*/ 584 h 281461"/>
                  <a:gd name="connsiteX1" fmla="*/ 736938 w 1125488"/>
                  <a:gd name="connsiteY1" fmla="*/ 119117 h 281461"/>
                  <a:gd name="connsiteX2" fmla="*/ 1003638 w 1125488"/>
                  <a:gd name="connsiteY2" fmla="*/ 38684 h 281461"/>
                  <a:gd name="connsiteX3" fmla="*/ 872404 w 1125488"/>
                  <a:gd name="connsiteY3" fmla="*/ 83134 h 281461"/>
                  <a:gd name="connsiteX4" fmla="*/ 343238 w 1125488"/>
                  <a:gd name="connsiteY4" fmla="*/ 224951 h 281461"/>
                  <a:gd name="connsiteX5" fmla="*/ 537971 w 1125488"/>
                  <a:gd name="connsiteY5" fmla="*/ 203784 h 281461"/>
                  <a:gd name="connsiteX6" fmla="*/ 218354 w 1125488"/>
                  <a:gd name="connsiteY6" fmla="*/ 258817 h 281461"/>
                  <a:gd name="connsiteX7" fmla="*/ 140038 w 1125488"/>
                  <a:gd name="connsiteY7" fmla="*/ 265167 h 281461"/>
                  <a:gd name="connsiteX8" fmla="*/ 224704 w 1125488"/>
                  <a:gd name="connsiteY8" fmla="*/ 273634 h 281461"/>
                  <a:gd name="connsiteX9" fmla="*/ 4571 w 1125488"/>
                  <a:gd name="connsiteY9" fmla="*/ 279984 h 281461"/>
                  <a:gd name="connsiteX10" fmla="*/ 466004 w 1125488"/>
                  <a:gd name="connsiteY10" fmla="*/ 244001 h 281461"/>
                  <a:gd name="connsiteX11" fmla="*/ 453304 w 1125488"/>
                  <a:gd name="connsiteY11" fmla="*/ 246117 h 281461"/>
                  <a:gd name="connsiteX12" fmla="*/ 811021 w 1125488"/>
                  <a:gd name="connsiteY12" fmla="*/ 100067 h 281461"/>
                  <a:gd name="connsiteX13" fmla="*/ 899921 w 1125488"/>
                  <a:gd name="connsiteY13" fmla="*/ 57734 h 281461"/>
                  <a:gd name="connsiteX14" fmla="*/ 859704 w 1125488"/>
                  <a:gd name="connsiteY14" fmla="*/ 72551 h 281461"/>
                  <a:gd name="connsiteX15" fmla="*/ 1124288 w 1125488"/>
                  <a:gd name="connsiteY15" fmla="*/ 584 h 281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5488" h="281461">
                    <a:moveTo>
                      <a:pt x="1124288" y="584"/>
                    </a:moveTo>
                    <a:cubicBezTo>
                      <a:pt x="1103827" y="8345"/>
                      <a:pt x="757046" y="112767"/>
                      <a:pt x="736938" y="119117"/>
                    </a:cubicBezTo>
                    <a:cubicBezTo>
                      <a:pt x="716830" y="125467"/>
                      <a:pt x="981060" y="44681"/>
                      <a:pt x="1003638" y="38684"/>
                    </a:cubicBezTo>
                    <a:cubicBezTo>
                      <a:pt x="1026216" y="32687"/>
                      <a:pt x="982471" y="52090"/>
                      <a:pt x="872404" y="83134"/>
                    </a:cubicBezTo>
                    <a:cubicBezTo>
                      <a:pt x="762337" y="114178"/>
                      <a:pt x="398977" y="204843"/>
                      <a:pt x="343238" y="224951"/>
                    </a:cubicBezTo>
                    <a:cubicBezTo>
                      <a:pt x="287499" y="245059"/>
                      <a:pt x="558785" y="198140"/>
                      <a:pt x="537971" y="203784"/>
                    </a:cubicBezTo>
                    <a:cubicBezTo>
                      <a:pt x="517157" y="209428"/>
                      <a:pt x="284676" y="248587"/>
                      <a:pt x="218354" y="258817"/>
                    </a:cubicBezTo>
                    <a:cubicBezTo>
                      <a:pt x="152032" y="269048"/>
                      <a:pt x="138980" y="262698"/>
                      <a:pt x="140038" y="265167"/>
                    </a:cubicBezTo>
                    <a:cubicBezTo>
                      <a:pt x="141096" y="267637"/>
                      <a:pt x="247282" y="271165"/>
                      <a:pt x="224704" y="273634"/>
                    </a:cubicBezTo>
                    <a:cubicBezTo>
                      <a:pt x="202126" y="276103"/>
                      <a:pt x="-35646" y="284923"/>
                      <a:pt x="4571" y="279984"/>
                    </a:cubicBezTo>
                    <a:cubicBezTo>
                      <a:pt x="44788" y="275045"/>
                      <a:pt x="391215" y="249646"/>
                      <a:pt x="466004" y="244001"/>
                    </a:cubicBezTo>
                    <a:cubicBezTo>
                      <a:pt x="540793" y="238357"/>
                      <a:pt x="453304" y="246117"/>
                      <a:pt x="453304" y="246117"/>
                    </a:cubicBezTo>
                    <a:lnTo>
                      <a:pt x="811021" y="100067"/>
                    </a:lnTo>
                    <a:cubicBezTo>
                      <a:pt x="885457" y="68670"/>
                      <a:pt x="891807" y="62320"/>
                      <a:pt x="899921" y="57734"/>
                    </a:cubicBezTo>
                    <a:cubicBezTo>
                      <a:pt x="908035" y="53148"/>
                      <a:pt x="821957" y="80312"/>
                      <a:pt x="859704" y="72551"/>
                    </a:cubicBezTo>
                    <a:cubicBezTo>
                      <a:pt x="897451" y="64790"/>
                      <a:pt x="1144749" y="-7177"/>
                      <a:pt x="1124288" y="5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フリーフォーム: 図形 78">
                <a:extLst>
                  <a:ext uri="{FF2B5EF4-FFF2-40B4-BE49-F238E27FC236}">
                    <a16:creationId xmlns:a16="http://schemas.microsoft.com/office/drawing/2014/main" id="{D2AB6839-5D15-4C71-AD73-09A82F53CBEA}"/>
                  </a:ext>
                </a:extLst>
              </p:cNvPr>
              <p:cNvSpPr/>
              <p:nvPr/>
            </p:nvSpPr>
            <p:spPr>
              <a:xfrm>
                <a:off x="7706907" y="5021730"/>
                <a:ext cx="743472" cy="627034"/>
              </a:xfrm>
              <a:custGeom>
                <a:avLst/>
                <a:gdLst>
                  <a:gd name="connsiteX0" fmla="*/ 743356 w 743472"/>
                  <a:gd name="connsiteY0" fmla="*/ 1120 h 627034"/>
                  <a:gd name="connsiteX1" fmla="*/ 608418 w 743472"/>
                  <a:gd name="connsiteY1" fmla="*/ 309095 h 627034"/>
                  <a:gd name="connsiteX2" fmla="*/ 692556 w 743472"/>
                  <a:gd name="connsiteY2" fmla="*/ 109070 h 627034"/>
                  <a:gd name="connsiteX3" fmla="*/ 632231 w 743472"/>
                  <a:gd name="connsiteY3" fmla="*/ 202733 h 627034"/>
                  <a:gd name="connsiteX4" fmla="*/ 490943 w 743472"/>
                  <a:gd name="connsiteY4" fmla="*/ 385295 h 627034"/>
                  <a:gd name="connsiteX5" fmla="*/ 554443 w 743472"/>
                  <a:gd name="connsiteY5" fmla="*/ 283695 h 627034"/>
                  <a:gd name="connsiteX6" fmla="*/ 478243 w 743472"/>
                  <a:gd name="connsiteY6" fmla="*/ 366245 h 627034"/>
                  <a:gd name="connsiteX7" fmla="*/ 403631 w 743472"/>
                  <a:gd name="connsiteY7" fmla="*/ 447208 h 627034"/>
                  <a:gd name="connsiteX8" fmla="*/ 406 w 743472"/>
                  <a:gd name="connsiteY8" fmla="*/ 626595 h 627034"/>
                  <a:gd name="connsiteX9" fmla="*/ 327431 w 743472"/>
                  <a:gd name="connsiteY9" fmla="*/ 498008 h 627034"/>
                  <a:gd name="connsiteX10" fmla="*/ 305206 w 743472"/>
                  <a:gd name="connsiteY10" fmla="*/ 502770 h 627034"/>
                  <a:gd name="connsiteX11" fmla="*/ 529043 w 743472"/>
                  <a:gd name="connsiteY11" fmla="*/ 348783 h 627034"/>
                  <a:gd name="connsiteX12" fmla="*/ 541743 w 743472"/>
                  <a:gd name="connsiteY12" fmla="*/ 345608 h 627034"/>
                  <a:gd name="connsiteX13" fmla="*/ 613181 w 743472"/>
                  <a:gd name="connsiteY13" fmla="*/ 247183 h 627034"/>
                  <a:gd name="connsiteX14" fmla="*/ 648106 w 743472"/>
                  <a:gd name="connsiteY14" fmla="*/ 191620 h 627034"/>
                  <a:gd name="connsiteX15" fmla="*/ 632231 w 743472"/>
                  <a:gd name="connsiteY15" fmla="*/ 204320 h 627034"/>
                  <a:gd name="connsiteX16" fmla="*/ 743356 w 743472"/>
                  <a:gd name="connsiteY16" fmla="*/ 1120 h 6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43472" h="627034">
                    <a:moveTo>
                      <a:pt x="743356" y="1120"/>
                    </a:moveTo>
                    <a:cubicBezTo>
                      <a:pt x="739387" y="18583"/>
                      <a:pt x="616885" y="291103"/>
                      <a:pt x="608418" y="309095"/>
                    </a:cubicBezTo>
                    <a:cubicBezTo>
                      <a:pt x="599951" y="327087"/>
                      <a:pt x="688587" y="126797"/>
                      <a:pt x="692556" y="109070"/>
                    </a:cubicBezTo>
                    <a:cubicBezTo>
                      <a:pt x="696525" y="91343"/>
                      <a:pt x="665833" y="156696"/>
                      <a:pt x="632231" y="202733"/>
                    </a:cubicBezTo>
                    <a:cubicBezTo>
                      <a:pt x="598629" y="248770"/>
                      <a:pt x="503908" y="371801"/>
                      <a:pt x="490943" y="385295"/>
                    </a:cubicBezTo>
                    <a:cubicBezTo>
                      <a:pt x="477978" y="398789"/>
                      <a:pt x="556560" y="286870"/>
                      <a:pt x="554443" y="283695"/>
                    </a:cubicBezTo>
                    <a:cubicBezTo>
                      <a:pt x="552326" y="280520"/>
                      <a:pt x="503378" y="338993"/>
                      <a:pt x="478243" y="366245"/>
                    </a:cubicBezTo>
                    <a:cubicBezTo>
                      <a:pt x="453108" y="393497"/>
                      <a:pt x="483270" y="403816"/>
                      <a:pt x="403631" y="447208"/>
                    </a:cubicBezTo>
                    <a:cubicBezTo>
                      <a:pt x="323992" y="490600"/>
                      <a:pt x="13106" y="618128"/>
                      <a:pt x="406" y="626595"/>
                    </a:cubicBezTo>
                    <a:cubicBezTo>
                      <a:pt x="-12294" y="635062"/>
                      <a:pt x="276631" y="518645"/>
                      <a:pt x="327431" y="498008"/>
                    </a:cubicBezTo>
                    <a:cubicBezTo>
                      <a:pt x="378231" y="477371"/>
                      <a:pt x="271604" y="527641"/>
                      <a:pt x="305206" y="502770"/>
                    </a:cubicBezTo>
                    <a:cubicBezTo>
                      <a:pt x="338808" y="477899"/>
                      <a:pt x="489620" y="374977"/>
                      <a:pt x="529043" y="348783"/>
                    </a:cubicBezTo>
                    <a:cubicBezTo>
                      <a:pt x="568466" y="322589"/>
                      <a:pt x="527720" y="362541"/>
                      <a:pt x="541743" y="345608"/>
                    </a:cubicBezTo>
                    <a:cubicBezTo>
                      <a:pt x="555766" y="328675"/>
                      <a:pt x="595454" y="272848"/>
                      <a:pt x="613181" y="247183"/>
                    </a:cubicBezTo>
                    <a:cubicBezTo>
                      <a:pt x="630908" y="221518"/>
                      <a:pt x="644931" y="198764"/>
                      <a:pt x="648106" y="191620"/>
                    </a:cubicBezTo>
                    <a:cubicBezTo>
                      <a:pt x="651281" y="184476"/>
                      <a:pt x="615827" y="232895"/>
                      <a:pt x="632231" y="204320"/>
                    </a:cubicBezTo>
                    <a:cubicBezTo>
                      <a:pt x="648635" y="175745"/>
                      <a:pt x="747325" y="-16343"/>
                      <a:pt x="743356" y="11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フリーフォーム: 図形 79">
                <a:extLst>
                  <a:ext uri="{FF2B5EF4-FFF2-40B4-BE49-F238E27FC236}">
                    <a16:creationId xmlns:a16="http://schemas.microsoft.com/office/drawing/2014/main" id="{F495FDC3-406C-43F8-99CE-55C93B930E2C}"/>
                  </a:ext>
                </a:extLst>
              </p:cNvPr>
              <p:cNvSpPr/>
              <p:nvPr/>
            </p:nvSpPr>
            <p:spPr>
              <a:xfrm>
                <a:off x="9291497" y="3261567"/>
                <a:ext cx="221960" cy="1328541"/>
              </a:xfrm>
              <a:custGeom>
                <a:avLst/>
                <a:gdLst>
                  <a:gd name="connsiteX0" fmla="*/ 670 w 221960"/>
                  <a:gd name="connsiteY0" fmla="*/ 2333 h 1328541"/>
                  <a:gd name="connsiteX1" fmla="*/ 191170 w 221960"/>
                  <a:gd name="connsiteY1" fmla="*/ 510333 h 1328541"/>
                  <a:gd name="connsiteX2" fmla="*/ 153070 w 221960"/>
                  <a:gd name="connsiteY2" fmla="*/ 341000 h 1328541"/>
                  <a:gd name="connsiteX3" fmla="*/ 220803 w 221960"/>
                  <a:gd name="connsiteY3" fmla="*/ 734700 h 1328541"/>
                  <a:gd name="connsiteX4" fmla="*/ 191170 w 221960"/>
                  <a:gd name="connsiteY4" fmla="*/ 582300 h 1328541"/>
                  <a:gd name="connsiteX5" fmla="*/ 131903 w 221960"/>
                  <a:gd name="connsiteY5" fmla="*/ 1306200 h 1328541"/>
                  <a:gd name="connsiteX6" fmla="*/ 178470 w 221960"/>
                  <a:gd name="connsiteY6" fmla="*/ 1107233 h 1328541"/>
                  <a:gd name="connsiteX7" fmla="*/ 165770 w 221960"/>
                  <a:gd name="connsiteY7" fmla="*/ 734700 h 1328541"/>
                  <a:gd name="connsiteX8" fmla="*/ 195403 w 221960"/>
                  <a:gd name="connsiteY8" fmla="*/ 624633 h 1328541"/>
                  <a:gd name="connsiteX9" fmla="*/ 131903 w 221960"/>
                  <a:gd name="connsiteY9" fmla="*/ 315600 h 1328541"/>
                  <a:gd name="connsiteX10" fmla="*/ 127670 w 221960"/>
                  <a:gd name="connsiteY10" fmla="*/ 319833 h 1328541"/>
                  <a:gd name="connsiteX11" fmla="*/ 670 w 221960"/>
                  <a:gd name="connsiteY11" fmla="*/ 2333 h 1328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960" h="1328541">
                    <a:moveTo>
                      <a:pt x="670" y="2333"/>
                    </a:moveTo>
                    <a:cubicBezTo>
                      <a:pt x="11253" y="34083"/>
                      <a:pt x="165770" y="453889"/>
                      <a:pt x="191170" y="510333"/>
                    </a:cubicBezTo>
                    <a:cubicBezTo>
                      <a:pt x="216570" y="566778"/>
                      <a:pt x="148131" y="303606"/>
                      <a:pt x="153070" y="341000"/>
                    </a:cubicBezTo>
                    <a:cubicBezTo>
                      <a:pt x="158009" y="378395"/>
                      <a:pt x="214453" y="694483"/>
                      <a:pt x="220803" y="734700"/>
                    </a:cubicBezTo>
                    <a:cubicBezTo>
                      <a:pt x="227153" y="774917"/>
                      <a:pt x="205987" y="487050"/>
                      <a:pt x="191170" y="582300"/>
                    </a:cubicBezTo>
                    <a:cubicBezTo>
                      <a:pt x="176353" y="677550"/>
                      <a:pt x="134020" y="1218711"/>
                      <a:pt x="131903" y="1306200"/>
                    </a:cubicBezTo>
                    <a:cubicBezTo>
                      <a:pt x="129786" y="1393689"/>
                      <a:pt x="172826" y="1202483"/>
                      <a:pt x="178470" y="1107233"/>
                    </a:cubicBezTo>
                    <a:cubicBezTo>
                      <a:pt x="184114" y="1011983"/>
                      <a:pt x="162948" y="815133"/>
                      <a:pt x="165770" y="734700"/>
                    </a:cubicBezTo>
                    <a:cubicBezTo>
                      <a:pt x="168592" y="654267"/>
                      <a:pt x="201048" y="694483"/>
                      <a:pt x="195403" y="624633"/>
                    </a:cubicBezTo>
                    <a:cubicBezTo>
                      <a:pt x="189759" y="554783"/>
                      <a:pt x="143192" y="366400"/>
                      <a:pt x="131903" y="315600"/>
                    </a:cubicBezTo>
                    <a:cubicBezTo>
                      <a:pt x="120614" y="264800"/>
                      <a:pt x="147426" y="367105"/>
                      <a:pt x="127670" y="319833"/>
                    </a:cubicBezTo>
                    <a:cubicBezTo>
                      <a:pt x="107915" y="272561"/>
                      <a:pt x="-9913" y="-29417"/>
                      <a:pt x="670" y="23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フリーフォーム: 図形 80">
                <a:extLst>
                  <a:ext uri="{FF2B5EF4-FFF2-40B4-BE49-F238E27FC236}">
                    <a16:creationId xmlns:a16="http://schemas.microsoft.com/office/drawing/2014/main" id="{A5364AFE-F21F-4ABE-A58E-85947026D70E}"/>
                  </a:ext>
                </a:extLst>
              </p:cNvPr>
              <p:cNvSpPr/>
              <p:nvPr/>
            </p:nvSpPr>
            <p:spPr>
              <a:xfrm>
                <a:off x="9067666" y="3970257"/>
                <a:ext cx="265926" cy="953196"/>
              </a:xfrm>
              <a:custGeom>
                <a:avLst/>
                <a:gdLst>
                  <a:gd name="connsiteX0" fmla="*/ 161001 w 265926"/>
                  <a:gd name="connsiteY0" fmla="*/ 610 h 953196"/>
                  <a:gd name="connsiteX1" fmla="*/ 177934 w 265926"/>
                  <a:gd name="connsiteY1" fmla="*/ 428176 h 953196"/>
                  <a:gd name="connsiteX2" fmla="*/ 134 w 265926"/>
                  <a:gd name="connsiteY2" fmla="*/ 953110 h 953196"/>
                  <a:gd name="connsiteX3" fmla="*/ 148301 w 265926"/>
                  <a:gd name="connsiteY3" fmla="*/ 470510 h 953196"/>
                  <a:gd name="connsiteX4" fmla="*/ 122901 w 265926"/>
                  <a:gd name="connsiteY4" fmla="*/ 563643 h 953196"/>
                  <a:gd name="connsiteX5" fmla="*/ 228734 w 265926"/>
                  <a:gd name="connsiteY5" fmla="*/ 199576 h 953196"/>
                  <a:gd name="connsiteX6" fmla="*/ 262601 w 265926"/>
                  <a:gd name="connsiteY6" fmla="*/ 330810 h 953196"/>
                  <a:gd name="connsiteX7" fmla="*/ 161001 w 265926"/>
                  <a:gd name="connsiteY7" fmla="*/ 610 h 953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5926" h="953196">
                    <a:moveTo>
                      <a:pt x="161001" y="610"/>
                    </a:moveTo>
                    <a:cubicBezTo>
                      <a:pt x="146890" y="16838"/>
                      <a:pt x="204745" y="269426"/>
                      <a:pt x="177934" y="428176"/>
                    </a:cubicBezTo>
                    <a:cubicBezTo>
                      <a:pt x="151123" y="586926"/>
                      <a:pt x="5073" y="946054"/>
                      <a:pt x="134" y="953110"/>
                    </a:cubicBezTo>
                    <a:cubicBezTo>
                      <a:pt x="-4805" y="960166"/>
                      <a:pt x="127840" y="535421"/>
                      <a:pt x="148301" y="470510"/>
                    </a:cubicBezTo>
                    <a:cubicBezTo>
                      <a:pt x="168762" y="405599"/>
                      <a:pt x="109496" y="608799"/>
                      <a:pt x="122901" y="563643"/>
                    </a:cubicBezTo>
                    <a:cubicBezTo>
                      <a:pt x="136306" y="518487"/>
                      <a:pt x="205451" y="238381"/>
                      <a:pt x="228734" y="199576"/>
                    </a:cubicBezTo>
                    <a:cubicBezTo>
                      <a:pt x="252017" y="160771"/>
                      <a:pt x="274596" y="364677"/>
                      <a:pt x="262601" y="330810"/>
                    </a:cubicBezTo>
                    <a:cubicBezTo>
                      <a:pt x="250607" y="296943"/>
                      <a:pt x="175112" y="-15618"/>
                      <a:pt x="161001" y="6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フリーフォーム: 図形 81">
                <a:extLst>
                  <a:ext uri="{FF2B5EF4-FFF2-40B4-BE49-F238E27FC236}">
                    <a16:creationId xmlns:a16="http://schemas.microsoft.com/office/drawing/2014/main" id="{89783214-B310-4C12-A2BB-EDD85748D1BA}"/>
                  </a:ext>
                </a:extLst>
              </p:cNvPr>
              <p:cNvSpPr/>
              <p:nvPr/>
            </p:nvSpPr>
            <p:spPr>
              <a:xfrm>
                <a:off x="8911041" y="4155559"/>
                <a:ext cx="190831" cy="1064762"/>
              </a:xfrm>
              <a:custGeom>
                <a:avLst/>
                <a:gdLst>
                  <a:gd name="connsiteX0" fmla="*/ 190626 w 190831"/>
                  <a:gd name="connsiteY0" fmla="*/ 5808 h 1064762"/>
                  <a:gd name="connsiteX1" fmla="*/ 122892 w 190831"/>
                  <a:gd name="connsiteY1" fmla="*/ 556141 h 1064762"/>
                  <a:gd name="connsiteX2" fmla="*/ 173692 w 190831"/>
                  <a:gd name="connsiteY2" fmla="*/ 183608 h 1064762"/>
                  <a:gd name="connsiteX3" fmla="*/ 160992 w 190831"/>
                  <a:gd name="connsiteY3" fmla="*/ 386808 h 1064762"/>
                  <a:gd name="connsiteX4" fmla="*/ 144059 w 190831"/>
                  <a:gd name="connsiteY4" fmla="*/ 687374 h 1064762"/>
                  <a:gd name="connsiteX5" fmla="*/ 126 w 190831"/>
                  <a:gd name="connsiteY5" fmla="*/ 1064141 h 1064762"/>
                  <a:gd name="connsiteX6" fmla="*/ 118659 w 190831"/>
                  <a:gd name="connsiteY6" fmla="*/ 594241 h 1064762"/>
                  <a:gd name="connsiteX7" fmla="*/ 118659 w 190831"/>
                  <a:gd name="connsiteY7" fmla="*/ 581541 h 1064762"/>
                  <a:gd name="connsiteX8" fmla="*/ 148292 w 190831"/>
                  <a:gd name="connsiteY8" fmla="*/ 238641 h 1064762"/>
                  <a:gd name="connsiteX9" fmla="*/ 144059 w 190831"/>
                  <a:gd name="connsiteY9" fmla="*/ 264041 h 1064762"/>
                  <a:gd name="connsiteX10" fmla="*/ 190626 w 190831"/>
                  <a:gd name="connsiteY10" fmla="*/ 5808 h 106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831" h="1064762">
                    <a:moveTo>
                      <a:pt x="190626" y="5808"/>
                    </a:moveTo>
                    <a:cubicBezTo>
                      <a:pt x="187098" y="54491"/>
                      <a:pt x="125714" y="526508"/>
                      <a:pt x="122892" y="556141"/>
                    </a:cubicBezTo>
                    <a:cubicBezTo>
                      <a:pt x="120070" y="585774"/>
                      <a:pt x="167342" y="211830"/>
                      <a:pt x="173692" y="183608"/>
                    </a:cubicBezTo>
                    <a:cubicBezTo>
                      <a:pt x="180042" y="155386"/>
                      <a:pt x="165931" y="302847"/>
                      <a:pt x="160992" y="386808"/>
                    </a:cubicBezTo>
                    <a:cubicBezTo>
                      <a:pt x="156053" y="470769"/>
                      <a:pt x="170870" y="574485"/>
                      <a:pt x="144059" y="687374"/>
                    </a:cubicBezTo>
                    <a:cubicBezTo>
                      <a:pt x="117248" y="800263"/>
                      <a:pt x="4359" y="1079663"/>
                      <a:pt x="126" y="1064141"/>
                    </a:cubicBezTo>
                    <a:cubicBezTo>
                      <a:pt x="-4107" y="1048619"/>
                      <a:pt x="98903" y="674674"/>
                      <a:pt x="118659" y="594241"/>
                    </a:cubicBezTo>
                    <a:cubicBezTo>
                      <a:pt x="138414" y="513808"/>
                      <a:pt x="113720" y="640808"/>
                      <a:pt x="118659" y="581541"/>
                    </a:cubicBezTo>
                    <a:cubicBezTo>
                      <a:pt x="123598" y="522274"/>
                      <a:pt x="144059" y="291558"/>
                      <a:pt x="148292" y="238641"/>
                    </a:cubicBezTo>
                    <a:cubicBezTo>
                      <a:pt x="152525" y="185724"/>
                      <a:pt x="137003" y="298613"/>
                      <a:pt x="144059" y="264041"/>
                    </a:cubicBezTo>
                    <a:cubicBezTo>
                      <a:pt x="151115" y="229469"/>
                      <a:pt x="194154" y="-42875"/>
                      <a:pt x="190626" y="58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フリーフォーム: 図形 82">
                <a:extLst>
                  <a:ext uri="{FF2B5EF4-FFF2-40B4-BE49-F238E27FC236}">
                    <a16:creationId xmlns:a16="http://schemas.microsoft.com/office/drawing/2014/main" id="{6CD52816-05DA-4E98-ADBD-680AE4A22004}"/>
                  </a:ext>
                </a:extLst>
              </p:cNvPr>
              <p:cNvSpPr/>
              <p:nvPr/>
            </p:nvSpPr>
            <p:spPr>
              <a:xfrm>
                <a:off x="8510927" y="3287700"/>
                <a:ext cx="256185" cy="1534328"/>
              </a:xfrm>
              <a:custGeom>
                <a:avLst/>
                <a:gdLst>
                  <a:gd name="connsiteX0" fmla="*/ 2306 w 256185"/>
                  <a:gd name="connsiteY0" fmla="*/ 1600 h 1534328"/>
                  <a:gd name="connsiteX1" fmla="*/ 205506 w 256185"/>
                  <a:gd name="connsiteY1" fmla="*/ 700100 h 1534328"/>
                  <a:gd name="connsiteX2" fmla="*/ 86973 w 256185"/>
                  <a:gd name="connsiteY2" fmla="*/ 255600 h 1534328"/>
                  <a:gd name="connsiteX3" fmla="*/ 112373 w 256185"/>
                  <a:gd name="connsiteY3" fmla="*/ 450333 h 1534328"/>
                  <a:gd name="connsiteX4" fmla="*/ 239373 w 256185"/>
                  <a:gd name="connsiteY4" fmla="*/ 979500 h 1534328"/>
                  <a:gd name="connsiteX5" fmla="*/ 252073 w 256185"/>
                  <a:gd name="connsiteY5" fmla="*/ 937167 h 1534328"/>
                  <a:gd name="connsiteX6" fmla="*/ 213973 w 256185"/>
                  <a:gd name="connsiteY6" fmla="*/ 839800 h 1534328"/>
                  <a:gd name="connsiteX7" fmla="*/ 218206 w 256185"/>
                  <a:gd name="connsiteY7" fmla="*/ 1114967 h 1534328"/>
                  <a:gd name="connsiteX8" fmla="*/ 112373 w 256185"/>
                  <a:gd name="connsiteY8" fmla="*/ 1534067 h 1534328"/>
                  <a:gd name="connsiteX9" fmla="*/ 239373 w 256185"/>
                  <a:gd name="connsiteY9" fmla="*/ 1051467 h 1534328"/>
                  <a:gd name="connsiteX10" fmla="*/ 213973 w 256185"/>
                  <a:gd name="connsiteY10" fmla="*/ 945633 h 1534328"/>
                  <a:gd name="connsiteX11" fmla="*/ 158940 w 256185"/>
                  <a:gd name="connsiteY11" fmla="*/ 632367 h 1534328"/>
                  <a:gd name="connsiteX12" fmla="*/ 86973 w 256185"/>
                  <a:gd name="connsiteY12" fmla="*/ 424933 h 1534328"/>
                  <a:gd name="connsiteX13" fmla="*/ 95440 w 256185"/>
                  <a:gd name="connsiteY13" fmla="*/ 505367 h 1534328"/>
                  <a:gd name="connsiteX14" fmla="*/ 2306 w 256185"/>
                  <a:gd name="connsiteY14" fmla="*/ 1600 h 153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6185" h="1534328">
                    <a:moveTo>
                      <a:pt x="2306" y="1600"/>
                    </a:moveTo>
                    <a:cubicBezTo>
                      <a:pt x="20650" y="34055"/>
                      <a:pt x="191395" y="657767"/>
                      <a:pt x="205506" y="700100"/>
                    </a:cubicBezTo>
                    <a:cubicBezTo>
                      <a:pt x="219617" y="742433"/>
                      <a:pt x="102495" y="297228"/>
                      <a:pt x="86973" y="255600"/>
                    </a:cubicBezTo>
                    <a:cubicBezTo>
                      <a:pt x="71451" y="213972"/>
                      <a:pt x="86973" y="329683"/>
                      <a:pt x="112373" y="450333"/>
                    </a:cubicBezTo>
                    <a:cubicBezTo>
                      <a:pt x="137773" y="570983"/>
                      <a:pt x="216090" y="898361"/>
                      <a:pt x="239373" y="979500"/>
                    </a:cubicBezTo>
                    <a:cubicBezTo>
                      <a:pt x="262656" y="1060639"/>
                      <a:pt x="256306" y="960450"/>
                      <a:pt x="252073" y="937167"/>
                    </a:cubicBezTo>
                    <a:cubicBezTo>
                      <a:pt x="247840" y="913884"/>
                      <a:pt x="219617" y="810167"/>
                      <a:pt x="213973" y="839800"/>
                    </a:cubicBezTo>
                    <a:cubicBezTo>
                      <a:pt x="208329" y="869433"/>
                      <a:pt x="235139" y="999256"/>
                      <a:pt x="218206" y="1114967"/>
                    </a:cubicBezTo>
                    <a:cubicBezTo>
                      <a:pt x="201273" y="1230678"/>
                      <a:pt x="108845" y="1544650"/>
                      <a:pt x="112373" y="1534067"/>
                    </a:cubicBezTo>
                    <a:cubicBezTo>
                      <a:pt x="115901" y="1523484"/>
                      <a:pt x="222440" y="1149539"/>
                      <a:pt x="239373" y="1051467"/>
                    </a:cubicBezTo>
                    <a:cubicBezTo>
                      <a:pt x="256306" y="953395"/>
                      <a:pt x="227379" y="1015483"/>
                      <a:pt x="213973" y="945633"/>
                    </a:cubicBezTo>
                    <a:cubicBezTo>
                      <a:pt x="200568" y="875783"/>
                      <a:pt x="180107" y="719150"/>
                      <a:pt x="158940" y="632367"/>
                    </a:cubicBezTo>
                    <a:cubicBezTo>
                      <a:pt x="137773" y="545584"/>
                      <a:pt x="97556" y="446100"/>
                      <a:pt x="86973" y="424933"/>
                    </a:cubicBezTo>
                    <a:cubicBezTo>
                      <a:pt x="76390" y="403766"/>
                      <a:pt x="110257" y="570278"/>
                      <a:pt x="95440" y="505367"/>
                    </a:cubicBezTo>
                    <a:cubicBezTo>
                      <a:pt x="80623" y="440456"/>
                      <a:pt x="-16038" y="-30855"/>
                      <a:pt x="2306" y="16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フリーフォーム: 図形 83">
                <a:extLst>
                  <a:ext uri="{FF2B5EF4-FFF2-40B4-BE49-F238E27FC236}">
                    <a16:creationId xmlns:a16="http://schemas.microsoft.com/office/drawing/2014/main" id="{9A51BCEF-F5BC-41D4-9CC2-CCA7031BFFBC}"/>
                  </a:ext>
                </a:extLst>
              </p:cNvPr>
              <p:cNvSpPr/>
              <p:nvPr/>
            </p:nvSpPr>
            <p:spPr>
              <a:xfrm>
                <a:off x="7904140" y="4973481"/>
                <a:ext cx="943563" cy="989189"/>
              </a:xfrm>
              <a:custGeom>
                <a:avLst/>
                <a:gdLst>
                  <a:gd name="connsiteX0" fmla="*/ 943527 w 943563"/>
                  <a:gd name="connsiteY0" fmla="*/ 686 h 989189"/>
                  <a:gd name="connsiteX1" fmla="*/ 634493 w 943563"/>
                  <a:gd name="connsiteY1" fmla="*/ 368986 h 989189"/>
                  <a:gd name="connsiteX2" fmla="*/ 812293 w 943563"/>
                  <a:gd name="connsiteY2" fmla="*/ 170019 h 989189"/>
                  <a:gd name="connsiteX3" fmla="*/ 626027 w 943563"/>
                  <a:gd name="connsiteY3" fmla="*/ 390152 h 989189"/>
                  <a:gd name="connsiteX4" fmla="*/ 257727 w 943563"/>
                  <a:gd name="connsiteY4" fmla="*/ 783852 h 989189"/>
                  <a:gd name="connsiteX5" fmla="*/ 482093 w 943563"/>
                  <a:gd name="connsiteY5" fmla="*/ 555252 h 989189"/>
                  <a:gd name="connsiteX6" fmla="*/ 185760 w 943563"/>
                  <a:gd name="connsiteY6" fmla="*/ 860052 h 989189"/>
                  <a:gd name="connsiteX7" fmla="*/ 7960 w 943563"/>
                  <a:gd name="connsiteY7" fmla="*/ 978586 h 989189"/>
                  <a:gd name="connsiteX8" fmla="*/ 443993 w 943563"/>
                  <a:gd name="connsiteY8" fmla="*/ 610286 h 989189"/>
                  <a:gd name="connsiteX9" fmla="*/ 443993 w 943563"/>
                  <a:gd name="connsiteY9" fmla="*/ 614519 h 989189"/>
                  <a:gd name="connsiteX10" fmla="*/ 685293 w 943563"/>
                  <a:gd name="connsiteY10" fmla="*/ 237752 h 989189"/>
                  <a:gd name="connsiteX11" fmla="*/ 655660 w 943563"/>
                  <a:gd name="connsiteY11" fmla="*/ 275852 h 989189"/>
                  <a:gd name="connsiteX12" fmla="*/ 943527 w 943563"/>
                  <a:gd name="connsiteY12" fmla="*/ 686 h 98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43563" h="989189">
                    <a:moveTo>
                      <a:pt x="943527" y="686"/>
                    </a:moveTo>
                    <a:cubicBezTo>
                      <a:pt x="939999" y="16208"/>
                      <a:pt x="656365" y="340764"/>
                      <a:pt x="634493" y="368986"/>
                    </a:cubicBezTo>
                    <a:cubicBezTo>
                      <a:pt x="612621" y="397208"/>
                      <a:pt x="813704" y="166491"/>
                      <a:pt x="812293" y="170019"/>
                    </a:cubicBezTo>
                    <a:cubicBezTo>
                      <a:pt x="810882" y="173547"/>
                      <a:pt x="718455" y="287846"/>
                      <a:pt x="626027" y="390152"/>
                    </a:cubicBezTo>
                    <a:cubicBezTo>
                      <a:pt x="533599" y="492458"/>
                      <a:pt x="281716" y="756335"/>
                      <a:pt x="257727" y="783852"/>
                    </a:cubicBezTo>
                    <a:cubicBezTo>
                      <a:pt x="233738" y="811369"/>
                      <a:pt x="494087" y="542552"/>
                      <a:pt x="482093" y="555252"/>
                    </a:cubicBezTo>
                    <a:cubicBezTo>
                      <a:pt x="470098" y="567952"/>
                      <a:pt x="264782" y="789496"/>
                      <a:pt x="185760" y="860052"/>
                    </a:cubicBezTo>
                    <a:cubicBezTo>
                      <a:pt x="106738" y="930608"/>
                      <a:pt x="-35079" y="1020214"/>
                      <a:pt x="7960" y="978586"/>
                    </a:cubicBezTo>
                    <a:cubicBezTo>
                      <a:pt x="50999" y="936958"/>
                      <a:pt x="371321" y="670964"/>
                      <a:pt x="443993" y="610286"/>
                    </a:cubicBezTo>
                    <a:cubicBezTo>
                      <a:pt x="516665" y="549608"/>
                      <a:pt x="403776" y="676608"/>
                      <a:pt x="443993" y="614519"/>
                    </a:cubicBezTo>
                    <a:cubicBezTo>
                      <a:pt x="484210" y="552430"/>
                      <a:pt x="650015" y="294197"/>
                      <a:pt x="685293" y="237752"/>
                    </a:cubicBezTo>
                    <a:cubicBezTo>
                      <a:pt x="720571" y="181307"/>
                      <a:pt x="614738" y="313952"/>
                      <a:pt x="655660" y="275852"/>
                    </a:cubicBezTo>
                    <a:cubicBezTo>
                      <a:pt x="696582" y="237752"/>
                      <a:pt x="947055" y="-14836"/>
                      <a:pt x="943527" y="68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フリーフォーム: 図形 84">
                <a:extLst>
                  <a:ext uri="{FF2B5EF4-FFF2-40B4-BE49-F238E27FC236}">
                    <a16:creationId xmlns:a16="http://schemas.microsoft.com/office/drawing/2014/main" id="{E7D53854-7F32-483C-9FC5-6DCBE5BE85A3}"/>
                  </a:ext>
                </a:extLst>
              </p:cNvPr>
              <p:cNvSpPr/>
              <p:nvPr/>
            </p:nvSpPr>
            <p:spPr>
              <a:xfrm>
                <a:off x="8453545" y="3517967"/>
                <a:ext cx="179258" cy="1419615"/>
              </a:xfrm>
              <a:custGeom>
                <a:avLst/>
                <a:gdLst>
                  <a:gd name="connsiteX0" fmla="*/ 422 w 179258"/>
                  <a:gd name="connsiteY0" fmla="*/ 4166 h 1419615"/>
                  <a:gd name="connsiteX1" fmla="*/ 152822 w 179258"/>
                  <a:gd name="connsiteY1" fmla="*/ 605300 h 1419615"/>
                  <a:gd name="connsiteX2" fmla="*/ 51222 w 179258"/>
                  <a:gd name="connsiteY2" fmla="*/ 287800 h 1419615"/>
                  <a:gd name="connsiteX3" fmla="*/ 93555 w 179258"/>
                  <a:gd name="connsiteY3" fmla="*/ 507933 h 1419615"/>
                  <a:gd name="connsiteX4" fmla="*/ 178222 w 179258"/>
                  <a:gd name="connsiteY4" fmla="*/ 1227600 h 1419615"/>
                  <a:gd name="connsiteX5" fmla="*/ 140122 w 179258"/>
                  <a:gd name="connsiteY5" fmla="*/ 1092133 h 1419615"/>
                  <a:gd name="connsiteX6" fmla="*/ 131655 w 179258"/>
                  <a:gd name="connsiteY6" fmla="*/ 774633 h 1419615"/>
                  <a:gd name="connsiteX7" fmla="*/ 148588 w 179258"/>
                  <a:gd name="connsiteY7" fmla="*/ 1396933 h 1419615"/>
                  <a:gd name="connsiteX8" fmla="*/ 127422 w 179258"/>
                  <a:gd name="connsiteY8" fmla="*/ 1231833 h 1419615"/>
                  <a:gd name="connsiteX9" fmla="*/ 169755 w 179258"/>
                  <a:gd name="connsiteY9" fmla="*/ 736533 h 1419615"/>
                  <a:gd name="connsiteX10" fmla="*/ 152822 w 179258"/>
                  <a:gd name="connsiteY10" fmla="*/ 630700 h 1419615"/>
                  <a:gd name="connsiteX11" fmla="*/ 51222 w 179258"/>
                  <a:gd name="connsiteY11" fmla="*/ 482533 h 1419615"/>
                  <a:gd name="connsiteX12" fmla="*/ 63922 w 179258"/>
                  <a:gd name="connsiteY12" fmla="*/ 478300 h 1419615"/>
                  <a:gd name="connsiteX13" fmla="*/ 106255 w 179258"/>
                  <a:gd name="connsiteY13" fmla="*/ 347066 h 1419615"/>
                  <a:gd name="connsiteX14" fmla="*/ 422 w 179258"/>
                  <a:gd name="connsiteY14" fmla="*/ 4166 h 1419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9258" h="1419615">
                    <a:moveTo>
                      <a:pt x="422" y="4166"/>
                    </a:moveTo>
                    <a:cubicBezTo>
                      <a:pt x="8183" y="47205"/>
                      <a:pt x="144355" y="558028"/>
                      <a:pt x="152822" y="605300"/>
                    </a:cubicBezTo>
                    <a:cubicBezTo>
                      <a:pt x="161289" y="652572"/>
                      <a:pt x="61100" y="304028"/>
                      <a:pt x="51222" y="287800"/>
                    </a:cubicBezTo>
                    <a:cubicBezTo>
                      <a:pt x="41344" y="271572"/>
                      <a:pt x="72388" y="351300"/>
                      <a:pt x="93555" y="507933"/>
                    </a:cubicBezTo>
                    <a:cubicBezTo>
                      <a:pt x="114722" y="664566"/>
                      <a:pt x="170461" y="1130233"/>
                      <a:pt x="178222" y="1227600"/>
                    </a:cubicBezTo>
                    <a:cubicBezTo>
                      <a:pt x="185983" y="1324967"/>
                      <a:pt x="147883" y="1167628"/>
                      <a:pt x="140122" y="1092133"/>
                    </a:cubicBezTo>
                    <a:cubicBezTo>
                      <a:pt x="132361" y="1016639"/>
                      <a:pt x="130244" y="723833"/>
                      <a:pt x="131655" y="774633"/>
                    </a:cubicBezTo>
                    <a:cubicBezTo>
                      <a:pt x="133066" y="825433"/>
                      <a:pt x="149293" y="1320733"/>
                      <a:pt x="148588" y="1396933"/>
                    </a:cubicBezTo>
                    <a:cubicBezTo>
                      <a:pt x="147883" y="1473133"/>
                      <a:pt x="123894" y="1341900"/>
                      <a:pt x="127422" y="1231833"/>
                    </a:cubicBezTo>
                    <a:cubicBezTo>
                      <a:pt x="130950" y="1121766"/>
                      <a:pt x="165522" y="836722"/>
                      <a:pt x="169755" y="736533"/>
                    </a:cubicBezTo>
                    <a:cubicBezTo>
                      <a:pt x="173988" y="636344"/>
                      <a:pt x="172578" y="673033"/>
                      <a:pt x="152822" y="630700"/>
                    </a:cubicBezTo>
                    <a:cubicBezTo>
                      <a:pt x="133067" y="588367"/>
                      <a:pt x="51222" y="482533"/>
                      <a:pt x="51222" y="482533"/>
                    </a:cubicBezTo>
                    <a:cubicBezTo>
                      <a:pt x="36405" y="457133"/>
                      <a:pt x="54750" y="500878"/>
                      <a:pt x="63922" y="478300"/>
                    </a:cubicBezTo>
                    <a:cubicBezTo>
                      <a:pt x="73094" y="455722"/>
                      <a:pt x="118250" y="430322"/>
                      <a:pt x="106255" y="347066"/>
                    </a:cubicBezTo>
                    <a:cubicBezTo>
                      <a:pt x="94261" y="263810"/>
                      <a:pt x="-7339" y="-38873"/>
                      <a:pt x="422" y="41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フリーフォーム: 図形 85">
                <a:extLst>
                  <a:ext uri="{FF2B5EF4-FFF2-40B4-BE49-F238E27FC236}">
                    <a16:creationId xmlns:a16="http://schemas.microsoft.com/office/drawing/2014/main" id="{FEE66A5B-1449-4CD3-99EF-C5C6011FD12A}"/>
                  </a:ext>
                </a:extLst>
              </p:cNvPr>
              <p:cNvSpPr/>
              <p:nvPr/>
            </p:nvSpPr>
            <p:spPr>
              <a:xfrm>
                <a:off x="8074782" y="4247707"/>
                <a:ext cx="267328" cy="918407"/>
              </a:xfrm>
              <a:custGeom>
                <a:avLst/>
                <a:gdLst>
                  <a:gd name="connsiteX0" fmla="*/ 2418 w 267328"/>
                  <a:gd name="connsiteY0" fmla="*/ 11026 h 918407"/>
                  <a:gd name="connsiteX1" fmla="*/ 256418 w 267328"/>
                  <a:gd name="connsiteY1" fmla="*/ 883093 h 918407"/>
                  <a:gd name="connsiteX2" fmla="*/ 205618 w 267328"/>
                  <a:gd name="connsiteY2" fmla="*/ 705293 h 918407"/>
                  <a:gd name="connsiteX3" fmla="*/ 65918 w 267328"/>
                  <a:gd name="connsiteY3" fmla="*/ 307360 h 918407"/>
                  <a:gd name="connsiteX4" fmla="*/ 180218 w 267328"/>
                  <a:gd name="connsiteY4" fmla="*/ 832293 h 918407"/>
                  <a:gd name="connsiteX5" fmla="*/ 180218 w 267328"/>
                  <a:gd name="connsiteY5" fmla="*/ 709526 h 918407"/>
                  <a:gd name="connsiteX6" fmla="*/ 82851 w 267328"/>
                  <a:gd name="connsiteY6" fmla="*/ 307360 h 918407"/>
                  <a:gd name="connsiteX7" fmla="*/ 125185 w 267328"/>
                  <a:gd name="connsiteY7" fmla="*/ 383560 h 918407"/>
                  <a:gd name="connsiteX8" fmla="*/ 2418 w 267328"/>
                  <a:gd name="connsiteY8" fmla="*/ 11026 h 91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7328" h="918407">
                    <a:moveTo>
                      <a:pt x="2418" y="11026"/>
                    </a:moveTo>
                    <a:cubicBezTo>
                      <a:pt x="24290" y="94281"/>
                      <a:pt x="222551" y="767382"/>
                      <a:pt x="256418" y="883093"/>
                    </a:cubicBezTo>
                    <a:cubicBezTo>
                      <a:pt x="290285" y="998804"/>
                      <a:pt x="237368" y="801249"/>
                      <a:pt x="205618" y="705293"/>
                    </a:cubicBezTo>
                    <a:cubicBezTo>
                      <a:pt x="173868" y="609337"/>
                      <a:pt x="70151" y="286193"/>
                      <a:pt x="65918" y="307360"/>
                    </a:cubicBezTo>
                    <a:cubicBezTo>
                      <a:pt x="61685" y="328527"/>
                      <a:pt x="161168" y="765265"/>
                      <a:pt x="180218" y="832293"/>
                    </a:cubicBezTo>
                    <a:cubicBezTo>
                      <a:pt x="199268" y="899321"/>
                      <a:pt x="196446" y="797015"/>
                      <a:pt x="180218" y="709526"/>
                    </a:cubicBezTo>
                    <a:cubicBezTo>
                      <a:pt x="163990" y="622037"/>
                      <a:pt x="92023" y="361688"/>
                      <a:pt x="82851" y="307360"/>
                    </a:cubicBezTo>
                    <a:cubicBezTo>
                      <a:pt x="73679" y="253032"/>
                      <a:pt x="136474" y="425188"/>
                      <a:pt x="125185" y="383560"/>
                    </a:cubicBezTo>
                    <a:cubicBezTo>
                      <a:pt x="113896" y="341932"/>
                      <a:pt x="-19454" y="-72229"/>
                      <a:pt x="2418" y="110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フリーフォーム: 図形 86">
                <a:extLst>
                  <a:ext uri="{FF2B5EF4-FFF2-40B4-BE49-F238E27FC236}">
                    <a16:creationId xmlns:a16="http://schemas.microsoft.com/office/drawing/2014/main" id="{01DBE773-B186-43FF-82E7-D6E265D4EBEB}"/>
                  </a:ext>
                </a:extLst>
              </p:cNvPr>
              <p:cNvSpPr/>
              <p:nvPr/>
            </p:nvSpPr>
            <p:spPr>
              <a:xfrm>
                <a:off x="3822483" y="2917443"/>
                <a:ext cx="441855" cy="718437"/>
              </a:xfrm>
              <a:custGeom>
                <a:avLst/>
                <a:gdLst>
                  <a:gd name="connsiteX0" fmla="*/ 435192 w 441855"/>
                  <a:gd name="connsiteY0" fmla="*/ 3557 h 718437"/>
                  <a:gd name="connsiteX1" fmla="*/ 95467 w 441855"/>
                  <a:gd name="connsiteY1" fmla="*/ 321057 h 718437"/>
                  <a:gd name="connsiteX2" fmla="*/ 285967 w 441855"/>
                  <a:gd name="connsiteY2" fmla="*/ 155957 h 718437"/>
                  <a:gd name="connsiteX3" fmla="*/ 212942 w 441855"/>
                  <a:gd name="connsiteY3" fmla="*/ 235332 h 718437"/>
                  <a:gd name="connsiteX4" fmla="*/ 217 w 441855"/>
                  <a:gd name="connsiteY4" fmla="*/ 717932 h 718437"/>
                  <a:gd name="connsiteX5" fmla="*/ 171667 w 441855"/>
                  <a:gd name="connsiteY5" fmla="*/ 330582 h 718437"/>
                  <a:gd name="connsiteX6" fmla="*/ 120867 w 441855"/>
                  <a:gd name="connsiteY6" fmla="*/ 476632 h 718437"/>
                  <a:gd name="connsiteX7" fmla="*/ 305017 w 441855"/>
                  <a:gd name="connsiteY7" fmla="*/ 168657 h 718437"/>
                  <a:gd name="connsiteX8" fmla="*/ 435192 w 441855"/>
                  <a:gd name="connsiteY8" fmla="*/ 3557 h 71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1855" h="718437">
                    <a:moveTo>
                      <a:pt x="435192" y="3557"/>
                    </a:moveTo>
                    <a:cubicBezTo>
                      <a:pt x="400267" y="28957"/>
                      <a:pt x="120338" y="295657"/>
                      <a:pt x="95467" y="321057"/>
                    </a:cubicBezTo>
                    <a:cubicBezTo>
                      <a:pt x="70596" y="346457"/>
                      <a:pt x="266388" y="170244"/>
                      <a:pt x="285967" y="155957"/>
                    </a:cubicBezTo>
                    <a:cubicBezTo>
                      <a:pt x="305546" y="141670"/>
                      <a:pt x="260567" y="141670"/>
                      <a:pt x="212942" y="235332"/>
                    </a:cubicBezTo>
                    <a:cubicBezTo>
                      <a:pt x="165317" y="328995"/>
                      <a:pt x="7096" y="702057"/>
                      <a:pt x="217" y="717932"/>
                    </a:cubicBezTo>
                    <a:cubicBezTo>
                      <a:pt x="-6662" y="733807"/>
                      <a:pt x="151559" y="370799"/>
                      <a:pt x="171667" y="330582"/>
                    </a:cubicBezTo>
                    <a:cubicBezTo>
                      <a:pt x="191775" y="290365"/>
                      <a:pt x="98642" y="503619"/>
                      <a:pt x="120867" y="476632"/>
                    </a:cubicBezTo>
                    <a:cubicBezTo>
                      <a:pt x="143092" y="449645"/>
                      <a:pt x="251042" y="242740"/>
                      <a:pt x="305017" y="168657"/>
                    </a:cubicBezTo>
                    <a:cubicBezTo>
                      <a:pt x="358992" y="94574"/>
                      <a:pt x="470117" y="-21843"/>
                      <a:pt x="435192" y="35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フリーフォーム: 図形 87">
                <a:extLst>
                  <a:ext uri="{FF2B5EF4-FFF2-40B4-BE49-F238E27FC236}">
                    <a16:creationId xmlns:a16="http://schemas.microsoft.com/office/drawing/2014/main" id="{26BE3848-67EF-4B78-BF5E-6582467D8644}"/>
                  </a:ext>
                </a:extLst>
              </p:cNvPr>
              <p:cNvSpPr/>
              <p:nvPr/>
            </p:nvSpPr>
            <p:spPr>
              <a:xfrm>
                <a:off x="3906821" y="3160077"/>
                <a:ext cx="169031" cy="457776"/>
              </a:xfrm>
              <a:custGeom>
                <a:avLst/>
                <a:gdLst>
                  <a:gd name="connsiteX0" fmla="*/ 163529 w 169031"/>
                  <a:gd name="connsiteY0" fmla="*/ 14923 h 457776"/>
                  <a:gd name="connsiteX1" fmla="*/ 1604 w 169031"/>
                  <a:gd name="connsiteY1" fmla="*/ 453073 h 457776"/>
                  <a:gd name="connsiteX2" fmla="*/ 80979 w 169031"/>
                  <a:gd name="connsiteY2" fmla="*/ 249873 h 457776"/>
                  <a:gd name="connsiteX3" fmla="*/ 87329 w 169031"/>
                  <a:gd name="connsiteY3" fmla="*/ 303848 h 457776"/>
                  <a:gd name="connsiteX4" fmla="*/ 160354 w 169031"/>
                  <a:gd name="connsiteY4" fmla="*/ 126048 h 457776"/>
                  <a:gd name="connsiteX5" fmla="*/ 134954 w 169031"/>
                  <a:gd name="connsiteY5" fmla="*/ 103823 h 457776"/>
                  <a:gd name="connsiteX6" fmla="*/ 163529 w 169031"/>
                  <a:gd name="connsiteY6" fmla="*/ 14923 h 457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031" h="457776">
                    <a:moveTo>
                      <a:pt x="163529" y="14923"/>
                    </a:moveTo>
                    <a:cubicBezTo>
                      <a:pt x="141304" y="73131"/>
                      <a:pt x="15362" y="413915"/>
                      <a:pt x="1604" y="453073"/>
                    </a:cubicBezTo>
                    <a:cubicBezTo>
                      <a:pt x="-12154" y="492231"/>
                      <a:pt x="66691" y="274744"/>
                      <a:pt x="80979" y="249873"/>
                    </a:cubicBezTo>
                    <a:cubicBezTo>
                      <a:pt x="95266" y="225002"/>
                      <a:pt x="74100" y="324486"/>
                      <a:pt x="87329" y="303848"/>
                    </a:cubicBezTo>
                    <a:cubicBezTo>
                      <a:pt x="100558" y="283210"/>
                      <a:pt x="152417" y="159385"/>
                      <a:pt x="160354" y="126048"/>
                    </a:cubicBezTo>
                    <a:cubicBezTo>
                      <a:pt x="168291" y="92711"/>
                      <a:pt x="136541" y="121285"/>
                      <a:pt x="134954" y="103823"/>
                    </a:cubicBezTo>
                    <a:cubicBezTo>
                      <a:pt x="133367" y="86361"/>
                      <a:pt x="185754" y="-43285"/>
                      <a:pt x="163529" y="149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フリーフォーム: 図形 88">
                <a:extLst>
                  <a:ext uri="{FF2B5EF4-FFF2-40B4-BE49-F238E27FC236}">
                    <a16:creationId xmlns:a16="http://schemas.microsoft.com/office/drawing/2014/main" id="{87CD5453-8B95-42C6-9075-7C7D62B580F9}"/>
                  </a:ext>
                </a:extLst>
              </p:cNvPr>
              <p:cNvSpPr/>
              <p:nvPr/>
            </p:nvSpPr>
            <p:spPr>
              <a:xfrm>
                <a:off x="5228645" y="3668028"/>
                <a:ext cx="514993" cy="179812"/>
              </a:xfrm>
              <a:custGeom>
                <a:avLst/>
                <a:gdLst>
                  <a:gd name="connsiteX0" fmla="*/ 580 w 514993"/>
                  <a:gd name="connsiteY0" fmla="*/ 41960 h 179812"/>
                  <a:gd name="connsiteX1" fmla="*/ 213305 w 514993"/>
                  <a:gd name="connsiteY1" fmla="*/ 56247 h 179812"/>
                  <a:gd name="connsiteX2" fmla="*/ 168855 w 514993"/>
                  <a:gd name="connsiteY2" fmla="*/ 53072 h 179812"/>
                  <a:gd name="connsiteX3" fmla="*/ 368880 w 514993"/>
                  <a:gd name="connsiteY3" fmla="*/ 94347 h 179812"/>
                  <a:gd name="connsiteX4" fmla="*/ 340305 w 514993"/>
                  <a:gd name="connsiteY4" fmla="*/ 87997 h 179812"/>
                  <a:gd name="connsiteX5" fmla="*/ 514930 w 514993"/>
                  <a:gd name="connsiteY5" fmla="*/ 178485 h 179812"/>
                  <a:gd name="connsiteX6" fmla="*/ 360943 w 514993"/>
                  <a:gd name="connsiteY6" fmla="*/ 8622 h 179812"/>
                  <a:gd name="connsiteX7" fmla="*/ 395868 w 514993"/>
                  <a:gd name="connsiteY7" fmla="*/ 43547 h 179812"/>
                  <a:gd name="connsiteX8" fmla="*/ 354593 w 514993"/>
                  <a:gd name="connsiteY8" fmla="*/ 3860 h 179812"/>
                  <a:gd name="connsiteX9" fmla="*/ 294268 w 514993"/>
                  <a:gd name="connsiteY9" fmla="*/ 3860 h 179812"/>
                  <a:gd name="connsiteX10" fmla="*/ 580 w 514993"/>
                  <a:gd name="connsiteY10" fmla="*/ 41960 h 179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993" h="179812">
                    <a:moveTo>
                      <a:pt x="580" y="41960"/>
                    </a:moveTo>
                    <a:cubicBezTo>
                      <a:pt x="-12914" y="50691"/>
                      <a:pt x="213305" y="56247"/>
                      <a:pt x="213305" y="56247"/>
                    </a:cubicBezTo>
                    <a:cubicBezTo>
                      <a:pt x="241351" y="58099"/>
                      <a:pt x="142926" y="46722"/>
                      <a:pt x="168855" y="53072"/>
                    </a:cubicBezTo>
                    <a:cubicBezTo>
                      <a:pt x="194784" y="59422"/>
                      <a:pt x="340305" y="88526"/>
                      <a:pt x="368880" y="94347"/>
                    </a:cubicBezTo>
                    <a:cubicBezTo>
                      <a:pt x="397455" y="100168"/>
                      <a:pt x="315963" y="73974"/>
                      <a:pt x="340305" y="87997"/>
                    </a:cubicBezTo>
                    <a:cubicBezTo>
                      <a:pt x="364647" y="102020"/>
                      <a:pt x="511490" y="191714"/>
                      <a:pt x="514930" y="178485"/>
                    </a:cubicBezTo>
                    <a:cubicBezTo>
                      <a:pt x="518370" y="165256"/>
                      <a:pt x="380787" y="31112"/>
                      <a:pt x="360943" y="8622"/>
                    </a:cubicBezTo>
                    <a:cubicBezTo>
                      <a:pt x="341099" y="-13868"/>
                      <a:pt x="395868" y="43547"/>
                      <a:pt x="395868" y="43547"/>
                    </a:cubicBezTo>
                    <a:cubicBezTo>
                      <a:pt x="394810" y="42753"/>
                      <a:pt x="371526" y="10474"/>
                      <a:pt x="354593" y="3860"/>
                    </a:cubicBezTo>
                    <a:cubicBezTo>
                      <a:pt x="337660" y="-2755"/>
                      <a:pt x="349830" y="421"/>
                      <a:pt x="294268" y="3860"/>
                    </a:cubicBezTo>
                    <a:cubicBezTo>
                      <a:pt x="238706" y="7299"/>
                      <a:pt x="14074" y="33229"/>
                      <a:pt x="580" y="419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フリーフォーム: 図形 89">
                <a:extLst>
                  <a:ext uri="{FF2B5EF4-FFF2-40B4-BE49-F238E27FC236}">
                    <a16:creationId xmlns:a16="http://schemas.microsoft.com/office/drawing/2014/main" id="{C7E69E10-5B45-4BB6-BC71-E2FE2D8D05A9}"/>
                  </a:ext>
                </a:extLst>
              </p:cNvPr>
              <p:cNvSpPr/>
              <p:nvPr/>
            </p:nvSpPr>
            <p:spPr>
              <a:xfrm>
                <a:off x="5147563" y="3337455"/>
                <a:ext cx="910945" cy="329913"/>
              </a:xfrm>
              <a:custGeom>
                <a:avLst/>
                <a:gdLst>
                  <a:gd name="connsiteX0" fmla="*/ 3875 w 910945"/>
                  <a:gd name="connsiteY0" fmla="*/ 289983 h 329913"/>
                  <a:gd name="connsiteX1" fmla="*/ 349950 w 910945"/>
                  <a:gd name="connsiteY1" fmla="*/ 318558 h 329913"/>
                  <a:gd name="connsiteX2" fmla="*/ 248350 w 910945"/>
                  <a:gd name="connsiteY2" fmla="*/ 312208 h 329913"/>
                  <a:gd name="connsiteX3" fmla="*/ 705550 w 910945"/>
                  <a:gd name="connsiteY3" fmla="*/ 118533 h 329913"/>
                  <a:gd name="connsiteX4" fmla="*/ 607125 w 910945"/>
                  <a:gd name="connsiteY4" fmla="*/ 161395 h 329913"/>
                  <a:gd name="connsiteX5" fmla="*/ 908750 w 910945"/>
                  <a:gd name="connsiteY5" fmla="*/ 1058 h 329913"/>
                  <a:gd name="connsiteX6" fmla="*/ 729362 w 910945"/>
                  <a:gd name="connsiteY6" fmla="*/ 97895 h 329913"/>
                  <a:gd name="connsiteX7" fmla="*/ 467425 w 910945"/>
                  <a:gd name="connsiteY7" fmla="*/ 216958 h 329913"/>
                  <a:gd name="connsiteX8" fmla="*/ 492825 w 910945"/>
                  <a:gd name="connsiteY8" fmla="*/ 223308 h 329913"/>
                  <a:gd name="connsiteX9" fmla="*/ 280100 w 910945"/>
                  <a:gd name="connsiteY9" fmla="*/ 282045 h 329913"/>
                  <a:gd name="connsiteX10" fmla="*/ 168975 w 910945"/>
                  <a:gd name="connsiteY10" fmla="*/ 323320 h 329913"/>
                  <a:gd name="connsiteX11" fmla="*/ 3875 w 910945"/>
                  <a:gd name="connsiteY11" fmla="*/ 289983 h 32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10945" h="329913">
                    <a:moveTo>
                      <a:pt x="3875" y="289983"/>
                    </a:moveTo>
                    <a:cubicBezTo>
                      <a:pt x="34037" y="289189"/>
                      <a:pt x="309204" y="314854"/>
                      <a:pt x="349950" y="318558"/>
                    </a:cubicBezTo>
                    <a:cubicBezTo>
                      <a:pt x="390696" y="322262"/>
                      <a:pt x="189084" y="345545"/>
                      <a:pt x="248350" y="312208"/>
                    </a:cubicBezTo>
                    <a:cubicBezTo>
                      <a:pt x="307616" y="278871"/>
                      <a:pt x="645754" y="143668"/>
                      <a:pt x="705550" y="118533"/>
                    </a:cubicBezTo>
                    <a:cubicBezTo>
                      <a:pt x="765346" y="93398"/>
                      <a:pt x="573258" y="180974"/>
                      <a:pt x="607125" y="161395"/>
                    </a:cubicBezTo>
                    <a:cubicBezTo>
                      <a:pt x="640992" y="141816"/>
                      <a:pt x="888377" y="11641"/>
                      <a:pt x="908750" y="1058"/>
                    </a:cubicBezTo>
                    <a:cubicBezTo>
                      <a:pt x="929123" y="-9525"/>
                      <a:pt x="802916" y="61912"/>
                      <a:pt x="729362" y="97895"/>
                    </a:cubicBezTo>
                    <a:cubicBezTo>
                      <a:pt x="655808" y="133878"/>
                      <a:pt x="506848" y="196056"/>
                      <a:pt x="467425" y="216958"/>
                    </a:cubicBezTo>
                    <a:cubicBezTo>
                      <a:pt x="428002" y="237860"/>
                      <a:pt x="524046" y="212460"/>
                      <a:pt x="492825" y="223308"/>
                    </a:cubicBezTo>
                    <a:cubicBezTo>
                      <a:pt x="461604" y="234156"/>
                      <a:pt x="334075" y="265376"/>
                      <a:pt x="280100" y="282045"/>
                    </a:cubicBezTo>
                    <a:cubicBezTo>
                      <a:pt x="226125" y="298714"/>
                      <a:pt x="209721" y="322791"/>
                      <a:pt x="168975" y="323320"/>
                    </a:cubicBezTo>
                    <a:cubicBezTo>
                      <a:pt x="128229" y="323849"/>
                      <a:pt x="-26287" y="290777"/>
                      <a:pt x="3875" y="2899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フリーフォーム: 図形 90">
                <a:extLst>
                  <a:ext uri="{FF2B5EF4-FFF2-40B4-BE49-F238E27FC236}">
                    <a16:creationId xmlns:a16="http://schemas.microsoft.com/office/drawing/2014/main" id="{84419FA6-F012-40B8-B9E9-34B53879BA97}"/>
                  </a:ext>
                </a:extLst>
              </p:cNvPr>
              <p:cNvSpPr/>
              <p:nvPr/>
            </p:nvSpPr>
            <p:spPr>
              <a:xfrm>
                <a:off x="5627688" y="3589338"/>
                <a:ext cx="282633" cy="104775"/>
              </a:xfrm>
              <a:custGeom>
                <a:avLst/>
                <a:gdLst>
                  <a:gd name="connsiteX0" fmla="*/ 0 w 282633"/>
                  <a:gd name="connsiteY0" fmla="*/ 104775 h 104775"/>
                  <a:gd name="connsiteX1" fmla="*/ 282575 w 282633"/>
                  <a:gd name="connsiteY1" fmla="*/ 0 h 104775"/>
                  <a:gd name="connsiteX2" fmla="*/ 0 w 282633"/>
                  <a:gd name="connsiteY2" fmla="*/ 104775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2633" h="104775">
                    <a:moveTo>
                      <a:pt x="0" y="104775"/>
                    </a:moveTo>
                    <a:lnTo>
                      <a:pt x="282575" y="0"/>
                    </a:lnTo>
                    <a:cubicBezTo>
                      <a:pt x="287338" y="529"/>
                      <a:pt x="0" y="104775"/>
                      <a:pt x="0" y="1047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フリーフォーム: 図形 91">
                <a:extLst>
                  <a:ext uri="{FF2B5EF4-FFF2-40B4-BE49-F238E27FC236}">
                    <a16:creationId xmlns:a16="http://schemas.microsoft.com/office/drawing/2014/main" id="{A4048AAD-0DA1-42A3-B2D8-AC0D82DD4E2A}"/>
                  </a:ext>
                </a:extLst>
              </p:cNvPr>
              <p:cNvSpPr/>
              <p:nvPr/>
            </p:nvSpPr>
            <p:spPr>
              <a:xfrm>
                <a:off x="8598808" y="5285886"/>
                <a:ext cx="266826" cy="767026"/>
              </a:xfrm>
              <a:custGeom>
                <a:avLst/>
                <a:gdLst>
                  <a:gd name="connsiteX0" fmla="*/ 265792 w 266826"/>
                  <a:gd name="connsiteY0" fmla="*/ 489 h 767026"/>
                  <a:gd name="connsiteX1" fmla="*/ 180067 w 266826"/>
                  <a:gd name="connsiteY1" fmla="*/ 184639 h 767026"/>
                  <a:gd name="connsiteX2" fmla="*/ 129267 w 266826"/>
                  <a:gd name="connsiteY2" fmla="*/ 279889 h 767026"/>
                  <a:gd name="connsiteX3" fmla="*/ 46717 w 266826"/>
                  <a:gd name="connsiteY3" fmla="*/ 556114 h 767026"/>
                  <a:gd name="connsiteX4" fmla="*/ 94342 w 266826"/>
                  <a:gd name="connsiteY4" fmla="*/ 378314 h 767026"/>
                  <a:gd name="connsiteX5" fmla="*/ 5442 w 266826"/>
                  <a:gd name="connsiteY5" fmla="*/ 759314 h 767026"/>
                  <a:gd name="connsiteX6" fmla="*/ 21317 w 266826"/>
                  <a:gd name="connsiteY6" fmla="*/ 603739 h 767026"/>
                  <a:gd name="connsiteX7" fmla="*/ 116567 w 266826"/>
                  <a:gd name="connsiteY7" fmla="*/ 244964 h 767026"/>
                  <a:gd name="connsiteX8" fmla="*/ 265792 w 266826"/>
                  <a:gd name="connsiteY8" fmla="*/ 489 h 767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826" h="767026">
                    <a:moveTo>
                      <a:pt x="265792" y="489"/>
                    </a:moveTo>
                    <a:cubicBezTo>
                      <a:pt x="276375" y="-9565"/>
                      <a:pt x="202821" y="138072"/>
                      <a:pt x="180067" y="184639"/>
                    </a:cubicBezTo>
                    <a:cubicBezTo>
                      <a:pt x="157313" y="231206"/>
                      <a:pt x="151492" y="217976"/>
                      <a:pt x="129267" y="279889"/>
                    </a:cubicBezTo>
                    <a:cubicBezTo>
                      <a:pt x="107042" y="341802"/>
                      <a:pt x="52538" y="539710"/>
                      <a:pt x="46717" y="556114"/>
                    </a:cubicBezTo>
                    <a:cubicBezTo>
                      <a:pt x="40896" y="572518"/>
                      <a:pt x="101221" y="344447"/>
                      <a:pt x="94342" y="378314"/>
                    </a:cubicBezTo>
                    <a:cubicBezTo>
                      <a:pt x="87463" y="412181"/>
                      <a:pt x="17613" y="721743"/>
                      <a:pt x="5442" y="759314"/>
                    </a:cubicBezTo>
                    <a:cubicBezTo>
                      <a:pt x="-6729" y="796885"/>
                      <a:pt x="2796" y="689464"/>
                      <a:pt x="21317" y="603739"/>
                    </a:cubicBezTo>
                    <a:cubicBezTo>
                      <a:pt x="39838" y="518014"/>
                      <a:pt x="75821" y="345506"/>
                      <a:pt x="116567" y="244964"/>
                    </a:cubicBezTo>
                    <a:cubicBezTo>
                      <a:pt x="157313" y="144422"/>
                      <a:pt x="255209" y="10543"/>
                      <a:pt x="265792" y="4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フリーフォーム: 図形 92">
                <a:extLst>
                  <a:ext uri="{FF2B5EF4-FFF2-40B4-BE49-F238E27FC236}">
                    <a16:creationId xmlns:a16="http://schemas.microsoft.com/office/drawing/2014/main" id="{A5AD90C1-EBEF-47CE-BE64-9B13CA9277E4}"/>
                  </a:ext>
                </a:extLst>
              </p:cNvPr>
              <p:cNvSpPr/>
              <p:nvPr/>
            </p:nvSpPr>
            <p:spPr>
              <a:xfrm>
                <a:off x="8358462" y="5946696"/>
                <a:ext cx="221822" cy="889721"/>
              </a:xfrm>
              <a:custGeom>
                <a:avLst/>
                <a:gdLst>
                  <a:gd name="connsiteX0" fmla="*/ 214038 w 221822"/>
                  <a:gd name="connsiteY0" fmla="*/ 79 h 889721"/>
                  <a:gd name="connsiteX1" fmla="*/ 214038 w 221822"/>
                  <a:gd name="connsiteY1" fmla="*/ 254079 h 889721"/>
                  <a:gd name="connsiteX2" fmla="*/ 115613 w 221822"/>
                  <a:gd name="connsiteY2" fmla="*/ 412829 h 889721"/>
                  <a:gd name="connsiteX3" fmla="*/ 23538 w 221822"/>
                  <a:gd name="connsiteY3" fmla="*/ 733504 h 889721"/>
                  <a:gd name="connsiteX4" fmla="*/ 96563 w 221822"/>
                  <a:gd name="connsiteY4" fmla="*/ 520779 h 889721"/>
                  <a:gd name="connsiteX5" fmla="*/ 1313 w 221822"/>
                  <a:gd name="connsiteY5" fmla="*/ 885904 h 889721"/>
                  <a:gd name="connsiteX6" fmla="*/ 52113 w 221822"/>
                  <a:gd name="connsiteY6" fmla="*/ 682704 h 889721"/>
                  <a:gd name="connsiteX7" fmla="*/ 201338 w 221822"/>
                  <a:gd name="connsiteY7" fmla="*/ 231854 h 889721"/>
                  <a:gd name="connsiteX8" fmla="*/ 214038 w 221822"/>
                  <a:gd name="connsiteY8" fmla="*/ 79 h 889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822" h="889721">
                    <a:moveTo>
                      <a:pt x="214038" y="79"/>
                    </a:moveTo>
                    <a:cubicBezTo>
                      <a:pt x="216155" y="3783"/>
                      <a:pt x="230442" y="185287"/>
                      <a:pt x="214038" y="254079"/>
                    </a:cubicBezTo>
                    <a:cubicBezTo>
                      <a:pt x="197634" y="322871"/>
                      <a:pt x="147363" y="332925"/>
                      <a:pt x="115613" y="412829"/>
                    </a:cubicBezTo>
                    <a:cubicBezTo>
                      <a:pt x="83863" y="492733"/>
                      <a:pt x="26713" y="715512"/>
                      <a:pt x="23538" y="733504"/>
                    </a:cubicBezTo>
                    <a:cubicBezTo>
                      <a:pt x="20363" y="751496"/>
                      <a:pt x="100267" y="495379"/>
                      <a:pt x="96563" y="520779"/>
                    </a:cubicBezTo>
                    <a:cubicBezTo>
                      <a:pt x="92859" y="546179"/>
                      <a:pt x="8721" y="858917"/>
                      <a:pt x="1313" y="885904"/>
                    </a:cubicBezTo>
                    <a:cubicBezTo>
                      <a:pt x="-6095" y="912891"/>
                      <a:pt x="18775" y="791712"/>
                      <a:pt x="52113" y="682704"/>
                    </a:cubicBezTo>
                    <a:cubicBezTo>
                      <a:pt x="85450" y="573696"/>
                      <a:pt x="173292" y="340862"/>
                      <a:pt x="201338" y="231854"/>
                    </a:cubicBezTo>
                    <a:cubicBezTo>
                      <a:pt x="229384" y="122846"/>
                      <a:pt x="211921" y="-3625"/>
                      <a:pt x="214038" y="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フリーフォーム: 図形 93">
                <a:extLst>
                  <a:ext uri="{FF2B5EF4-FFF2-40B4-BE49-F238E27FC236}">
                    <a16:creationId xmlns:a16="http://schemas.microsoft.com/office/drawing/2014/main" id="{DBC347CC-9D88-4C58-8187-07DE4A639D15}"/>
                  </a:ext>
                </a:extLst>
              </p:cNvPr>
              <p:cNvSpPr/>
              <p:nvPr/>
            </p:nvSpPr>
            <p:spPr>
              <a:xfrm>
                <a:off x="8077108" y="5450191"/>
                <a:ext cx="254731" cy="758783"/>
              </a:xfrm>
              <a:custGeom>
                <a:avLst/>
                <a:gdLst>
                  <a:gd name="connsiteX0" fmla="*/ 92 w 254731"/>
                  <a:gd name="connsiteY0" fmla="*/ 1284 h 758783"/>
                  <a:gd name="connsiteX1" fmla="*/ 95342 w 254731"/>
                  <a:gd name="connsiteY1" fmla="*/ 236234 h 758783"/>
                  <a:gd name="connsiteX2" fmla="*/ 114392 w 254731"/>
                  <a:gd name="connsiteY2" fmla="*/ 464834 h 758783"/>
                  <a:gd name="connsiteX3" fmla="*/ 250917 w 254731"/>
                  <a:gd name="connsiteY3" fmla="*/ 750584 h 758783"/>
                  <a:gd name="connsiteX4" fmla="*/ 209642 w 254731"/>
                  <a:gd name="connsiteY4" fmla="*/ 661684 h 758783"/>
                  <a:gd name="connsiteX5" fmla="*/ 133442 w 254731"/>
                  <a:gd name="connsiteY5" fmla="*/ 458484 h 758783"/>
                  <a:gd name="connsiteX6" fmla="*/ 114392 w 254731"/>
                  <a:gd name="connsiteY6" fmla="*/ 344184 h 758783"/>
                  <a:gd name="connsiteX7" fmla="*/ 92 w 254731"/>
                  <a:gd name="connsiteY7" fmla="*/ 1284 h 75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4731" h="758783">
                    <a:moveTo>
                      <a:pt x="92" y="1284"/>
                    </a:moveTo>
                    <a:cubicBezTo>
                      <a:pt x="-3083" y="-16708"/>
                      <a:pt x="76292" y="158976"/>
                      <a:pt x="95342" y="236234"/>
                    </a:cubicBezTo>
                    <a:cubicBezTo>
                      <a:pt x="114392" y="313492"/>
                      <a:pt x="88463" y="379109"/>
                      <a:pt x="114392" y="464834"/>
                    </a:cubicBezTo>
                    <a:cubicBezTo>
                      <a:pt x="140321" y="550559"/>
                      <a:pt x="235042" y="717776"/>
                      <a:pt x="250917" y="750584"/>
                    </a:cubicBezTo>
                    <a:cubicBezTo>
                      <a:pt x="266792" y="783392"/>
                      <a:pt x="229221" y="710367"/>
                      <a:pt x="209642" y="661684"/>
                    </a:cubicBezTo>
                    <a:cubicBezTo>
                      <a:pt x="190063" y="613001"/>
                      <a:pt x="149317" y="511401"/>
                      <a:pt x="133442" y="458484"/>
                    </a:cubicBezTo>
                    <a:cubicBezTo>
                      <a:pt x="117567" y="405567"/>
                      <a:pt x="133442" y="416151"/>
                      <a:pt x="114392" y="344184"/>
                    </a:cubicBezTo>
                    <a:cubicBezTo>
                      <a:pt x="95342" y="272217"/>
                      <a:pt x="3267" y="19276"/>
                      <a:pt x="92" y="12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フリーフォーム: 図形 94">
                <a:extLst>
                  <a:ext uri="{FF2B5EF4-FFF2-40B4-BE49-F238E27FC236}">
                    <a16:creationId xmlns:a16="http://schemas.microsoft.com/office/drawing/2014/main" id="{C4FA61E4-0F3B-4AC0-9F58-BE29A3CFDA60}"/>
                  </a:ext>
                </a:extLst>
              </p:cNvPr>
              <p:cNvSpPr/>
              <p:nvPr/>
            </p:nvSpPr>
            <p:spPr>
              <a:xfrm>
                <a:off x="7623100" y="5003098"/>
                <a:ext cx="474613" cy="447884"/>
              </a:xfrm>
              <a:custGeom>
                <a:avLst/>
                <a:gdLst>
                  <a:gd name="connsiteX0" fmla="*/ 75 w 474613"/>
                  <a:gd name="connsiteY0" fmla="*/ 702 h 447884"/>
                  <a:gd name="connsiteX1" fmla="*/ 238200 w 474613"/>
                  <a:gd name="connsiteY1" fmla="*/ 149927 h 447884"/>
                  <a:gd name="connsiteX2" fmla="*/ 219150 w 474613"/>
                  <a:gd name="connsiteY2" fmla="*/ 121352 h 447884"/>
                  <a:gd name="connsiteX3" fmla="*/ 460450 w 474613"/>
                  <a:gd name="connsiteY3" fmla="*/ 435677 h 447884"/>
                  <a:gd name="connsiteX4" fmla="*/ 428700 w 474613"/>
                  <a:gd name="connsiteY4" fmla="*/ 362652 h 447884"/>
                  <a:gd name="connsiteX5" fmla="*/ 282650 w 474613"/>
                  <a:gd name="connsiteY5" fmla="*/ 165802 h 447884"/>
                  <a:gd name="connsiteX6" fmla="*/ 212800 w 474613"/>
                  <a:gd name="connsiteY6" fmla="*/ 95952 h 447884"/>
                  <a:gd name="connsiteX7" fmla="*/ 75 w 474613"/>
                  <a:gd name="connsiteY7" fmla="*/ 702 h 44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13" h="447884">
                    <a:moveTo>
                      <a:pt x="75" y="702"/>
                    </a:moveTo>
                    <a:cubicBezTo>
                      <a:pt x="4308" y="9698"/>
                      <a:pt x="201687" y="129819"/>
                      <a:pt x="238200" y="149927"/>
                    </a:cubicBezTo>
                    <a:cubicBezTo>
                      <a:pt x="274713" y="170035"/>
                      <a:pt x="182108" y="73727"/>
                      <a:pt x="219150" y="121352"/>
                    </a:cubicBezTo>
                    <a:cubicBezTo>
                      <a:pt x="256192" y="168977"/>
                      <a:pt x="425525" y="395460"/>
                      <a:pt x="460450" y="435677"/>
                    </a:cubicBezTo>
                    <a:cubicBezTo>
                      <a:pt x="495375" y="475894"/>
                      <a:pt x="458333" y="407631"/>
                      <a:pt x="428700" y="362652"/>
                    </a:cubicBezTo>
                    <a:cubicBezTo>
                      <a:pt x="399067" y="317673"/>
                      <a:pt x="318633" y="210252"/>
                      <a:pt x="282650" y="165802"/>
                    </a:cubicBezTo>
                    <a:cubicBezTo>
                      <a:pt x="246667" y="121352"/>
                      <a:pt x="254075" y="120294"/>
                      <a:pt x="212800" y="95952"/>
                    </a:cubicBezTo>
                    <a:cubicBezTo>
                      <a:pt x="171525" y="71610"/>
                      <a:pt x="-4158" y="-8294"/>
                      <a:pt x="75" y="7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フリーフォーム: 図形 95">
                <a:extLst>
                  <a:ext uri="{FF2B5EF4-FFF2-40B4-BE49-F238E27FC236}">
                    <a16:creationId xmlns:a16="http://schemas.microsoft.com/office/drawing/2014/main" id="{7384969B-12A3-43F7-A92D-1FB892C58B66}"/>
                  </a:ext>
                </a:extLst>
              </p:cNvPr>
              <p:cNvSpPr/>
              <p:nvPr/>
            </p:nvSpPr>
            <p:spPr>
              <a:xfrm>
                <a:off x="7768673" y="5620544"/>
                <a:ext cx="92627" cy="361237"/>
              </a:xfrm>
              <a:custGeom>
                <a:avLst/>
                <a:gdLst>
                  <a:gd name="connsiteX0" fmla="*/ 92627 w 92627"/>
                  <a:gd name="connsiteY0" fmla="*/ 2381 h 361237"/>
                  <a:gd name="connsiteX1" fmla="*/ 552 w 92627"/>
                  <a:gd name="connsiteY1" fmla="*/ 65881 h 361237"/>
                  <a:gd name="connsiteX2" fmla="*/ 54527 w 92627"/>
                  <a:gd name="connsiteY2" fmla="*/ 237331 h 361237"/>
                  <a:gd name="connsiteX3" fmla="*/ 60877 w 92627"/>
                  <a:gd name="connsiteY3" fmla="*/ 357981 h 361237"/>
                  <a:gd name="connsiteX4" fmla="*/ 54527 w 92627"/>
                  <a:gd name="connsiteY4" fmla="*/ 310356 h 361237"/>
                  <a:gd name="connsiteX5" fmla="*/ 552 w 92627"/>
                  <a:gd name="connsiteY5" fmla="*/ 138906 h 361237"/>
                  <a:gd name="connsiteX6" fmla="*/ 92627 w 92627"/>
                  <a:gd name="connsiteY6" fmla="*/ 2381 h 36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627" h="361237">
                    <a:moveTo>
                      <a:pt x="92627" y="2381"/>
                    </a:moveTo>
                    <a:cubicBezTo>
                      <a:pt x="92627" y="-9790"/>
                      <a:pt x="6902" y="26723"/>
                      <a:pt x="552" y="65881"/>
                    </a:cubicBezTo>
                    <a:cubicBezTo>
                      <a:pt x="-5798" y="105039"/>
                      <a:pt x="44473" y="188648"/>
                      <a:pt x="54527" y="237331"/>
                    </a:cubicBezTo>
                    <a:cubicBezTo>
                      <a:pt x="64581" y="286014"/>
                      <a:pt x="60877" y="345810"/>
                      <a:pt x="60877" y="357981"/>
                    </a:cubicBezTo>
                    <a:cubicBezTo>
                      <a:pt x="60877" y="370152"/>
                      <a:pt x="64581" y="346868"/>
                      <a:pt x="54527" y="310356"/>
                    </a:cubicBezTo>
                    <a:cubicBezTo>
                      <a:pt x="44473" y="273844"/>
                      <a:pt x="-506" y="191293"/>
                      <a:pt x="552" y="138906"/>
                    </a:cubicBezTo>
                    <a:cubicBezTo>
                      <a:pt x="1610" y="86519"/>
                      <a:pt x="92627" y="14552"/>
                      <a:pt x="92627" y="23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フリーフォーム: 図形 96">
                <a:extLst>
                  <a:ext uri="{FF2B5EF4-FFF2-40B4-BE49-F238E27FC236}">
                    <a16:creationId xmlns:a16="http://schemas.microsoft.com/office/drawing/2014/main" id="{1B5AE519-F070-452E-89DD-327A481E320F}"/>
                  </a:ext>
                </a:extLst>
              </p:cNvPr>
              <p:cNvSpPr/>
              <p:nvPr/>
            </p:nvSpPr>
            <p:spPr>
              <a:xfrm>
                <a:off x="7619220" y="5333920"/>
                <a:ext cx="171637" cy="349336"/>
              </a:xfrm>
              <a:custGeom>
                <a:avLst/>
                <a:gdLst>
                  <a:gd name="connsiteX0" fmla="*/ 26180 w 171637"/>
                  <a:gd name="connsiteY0" fmla="*/ 80 h 349336"/>
                  <a:gd name="connsiteX1" fmla="*/ 780 w 171637"/>
                  <a:gd name="connsiteY1" fmla="*/ 95330 h 349336"/>
                  <a:gd name="connsiteX2" fmla="*/ 61105 w 171637"/>
                  <a:gd name="connsiteY2" fmla="*/ 209630 h 349336"/>
                  <a:gd name="connsiteX3" fmla="*/ 153180 w 171637"/>
                  <a:gd name="connsiteY3" fmla="*/ 298530 h 349336"/>
                  <a:gd name="connsiteX4" fmla="*/ 169055 w 171637"/>
                  <a:gd name="connsiteY4" fmla="*/ 349330 h 349336"/>
                  <a:gd name="connsiteX5" fmla="*/ 165880 w 171637"/>
                  <a:gd name="connsiteY5" fmla="*/ 301705 h 349336"/>
                  <a:gd name="connsiteX6" fmla="*/ 115080 w 171637"/>
                  <a:gd name="connsiteY6" fmla="*/ 247730 h 349336"/>
                  <a:gd name="connsiteX7" fmla="*/ 61105 w 171637"/>
                  <a:gd name="connsiteY7" fmla="*/ 171530 h 349336"/>
                  <a:gd name="connsiteX8" fmla="*/ 16655 w 171637"/>
                  <a:gd name="connsiteY8" fmla="*/ 111205 h 349336"/>
                  <a:gd name="connsiteX9" fmla="*/ 26180 w 171637"/>
                  <a:gd name="connsiteY9" fmla="*/ 80 h 34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637" h="349336">
                    <a:moveTo>
                      <a:pt x="26180" y="80"/>
                    </a:moveTo>
                    <a:cubicBezTo>
                      <a:pt x="23534" y="-2566"/>
                      <a:pt x="-5041" y="60405"/>
                      <a:pt x="780" y="95330"/>
                    </a:cubicBezTo>
                    <a:cubicBezTo>
                      <a:pt x="6601" y="130255"/>
                      <a:pt x="35705" y="175763"/>
                      <a:pt x="61105" y="209630"/>
                    </a:cubicBezTo>
                    <a:cubicBezTo>
                      <a:pt x="86505" y="243497"/>
                      <a:pt x="135188" y="275247"/>
                      <a:pt x="153180" y="298530"/>
                    </a:cubicBezTo>
                    <a:cubicBezTo>
                      <a:pt x="171172" y="321813"/>
                      <a:pt x="166938" y="348801"/>
                      <a:pt x="169055" y="349330"/>
                    </a:cubicBezTo>
                    <a:cubicBezTo>
                      <a:pt x="171172" y="349859"/>
                      <a:pt x="174876" y="318638"/>
                      <a:pt x="165880" y="301705"/>
                    </a:cubicBezTo>
                    <a:cubicBezTo>
                      <a:pt x="156884" y="284772"/>
                      <a:pt x="132542" y="269426"/>
                      <a:pt x="115080" y="247730"/>
                    </a:cubicBezTo>
                    <a:cubicBezTo>
                      <a:pt x="97618" y="226034"/>
                      <a:pt x="77509" y="194284"/>
                      <a:pt x="61105" y="171530"/>
                    </a:cubicBezTo>
                    <a:cubicBezTo>
                      <a:pt x="44701" y="148776"/>
                      <a:pt x="23005" y="135017"/>
                      <a:pt x="16655" y="111205"/>
                    </a:cubicBezTo>
                    <a:cubicBezTo>
                      <a:pt x="10305" y="87393"/>
                      <a:pt x="28826" y="2726"/>
                      <a:pt x="26180" y="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フリーフォーム: 図形 97">
                <a:extLst>
                  <a:ext uri="{FF2B5EF4-FFF2-40B4-BE49-F238E27FC236}">
                    <a16:creationId xmlns:a16="http://schemas.microsoft.com/office/drawing/2014/main" id="{3504E6E8-CC08-4F62-9C27-D099DD3B3728}"/>
                  </a:ext>
                </a:extLst>
              </p:cNvPr>
              <p:cNvSpPr/>
              <p:nvPr/>
            </p:nvSpPr>
            <p:spPr>
              <a:xfrm>
                <a:off x="7272244" y="4990864"/>
                <a:ext cx="363841" cy="379657"/>
              </a:xfrm>
              <a:custGeom>
                <a:avLst/>
                <a:gdLst>
                  <a:gd name="connsiteX0" fmla="*/ 94 w 363841"/>
                  <a:gd name="connsiteY0" fmla="*/ 236 h 379657"/>
                  <a:gd name="connsiteX1" fmla="*/ 58831 w 363841"/>
                  <a:gd name="connsiteY1" fmla="*/ 127236 h 379657"/>
                  <a:gd name="connsiteX2" fmla="*/ 44544 w 363841"/>
                  <a:gd name="connsiteY2" fmla="*/ 119299 h 379657"/>
                  <a:gd name="connsiteX3" fmla="*/ 165194 w 363841"/>
                  <a:gd name="connsiteY3" fmla="*/ 271699 h 379657"/>
                  <a:gd name="connsiteX4" fmla="*/ 249331 w 363841"/>
                  <a:gd name="connsiteY4" fmla="*/ 336786 h 379657"/>
                  <a:gd name="connsiteX5" fmla="*/ 363631 w 363841"/>
                  <a:gd name="connsiteY5" fmla="*/ 379649 h 379657"/>
                  <a:gd name="connsiteX6" fmla="*/ 274731 w 363841"/>
                  <a:gd name="connsiteY6" fmla="*/ 333611 h 379657"/>
                  <a:gd name="connsiteX7" fmla="*/ 168369 w 363841"/>
                  <a:gd name="connsiteY7" fmla="*/ 241536 h 379657"/>
                  <a:gd name="connsiteX8" fmla="*/ 74706 w 363841"/>
                  <a:gd name="connsiteY8" fmla="*/ 163749 h 379657"/>
                  <a:gd name="connsiteX9" fmla="*/ 94 w 363841"/>
                  <a:gd name="connsiteY9" fmla="*/ 236 h 379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3841" h="379657">
                    <a:moveTo>
                      <a:pt x="94" y="236"/>
                    </a:moveTo>
                    <a:cubicBezTo>
                      <a:pt x="-2552" y="-5849"/>
                      <a:pt x="51423" y="107392"/>
                      <a:pt x="58831" y="127236"/>
                    </a:cubicBezTo>
                    <a:cubicBezTo>
                      <a:pt x="66239" y="147080"/>
                      <a:pt x="26817" y="95222"/>
                      <a:pt x="44544" y="119299"/>
                    </a:cubicBezTo>
                    <a:cubicBezTo>
                      <a:pt x="62271" y="143376"/>
                      <a:pt x="131063" y="235451"/>
                      <a:pt x="165194" y="271699"/>
                    </a:cubicBezTo>
                    <a:cubicBezTo>
                      <a:pt x="199325" y="307947"/>
                      <a:pt x="216258" y="318794"/>
                      <a:pt x="249331" y="336786"/>
                    </a:cubicBezTo>
                    <a:cubicBezTo>
                      <a:pt x="282404" y="354778"/>
                      <a:pt x="359398" y="380178"/>
                      <a:pt x="363631" y="379649"/>
                    </a:cubicBezTo>
                    <a:cubicBezTo>
                      <a:pt x="367864" y="379120"/>
                      <a:pt x="307275" y="356630"/>
                      <a:pt x="274731" y="333611"/>
                    </a:cubicBezTo>
                    <a:cubicBezTo>
                      <a:pt x="242187" y="310592"/>
                      <a:pt x="201707" y="269846"/>
                      <a:pt x="168369" y="241536"/>
                    </a:cubicBezTo>
                    <a:cubicBezTo>
                      <a:pt x="135032" y="213226"/>
                      <a:pt x="103546" y="202907"/>
                      <a:pt x="74706" y="163749"/>
                    </a:cubicBezTo>
                    <a:cubicBezTo>
                      <a:pt x="45866" y="124591"/>
                      <a:pt x="2740" y="6321"/>
                      <a:pt x="94" y="2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フリーフォーム: 図形 98">
                <a:extLst>
                  <a:ext uri="{FF2B5EF4-FFF2-40B4-BE49-F238E27FC236}">
                    <a16:creationId xmlns:a16="http://schemas.microsoft.com/office/drawing/2014/main" id="{F0D91189-5E06-4060-B057-64E6C3392A06}"/>
                  </a:ext>
                </a:extLst>
              </p:cNvPr>
              <p:cNvSpPr/>
              <p:nvPr/>
            </p:nvSpPr>
            <p:spPr>
              <a:xfrm>
                <a:off x="7303593" y="4959194"/>
                <a:ext cx="295495" cy="83372"/>
              </a:xfrm>
              <a:custGeom>
                <a:avLst/>
                <a:gdLst>
                  <a:gd name="connsiteX0" fmla="*/ 495 w 295495"/>
                  <a:gd name="connsiteY0" fmla="*/ 156 h 83372"/>
                  <a:gd name="connsiteX1" fmla="*/ 138607 w 295495"/>
                  <a:gd name="connsiteY1" fmla="*/ 82706 h 83372"/>
                  <a:gd name="connsiteX2" fmla="*/ 292595 w 295495"/>
                  <a:gd name="connsiteY2" fmla="*/ 39844 h 83372"/>
                  <a:gd name="connsiteX3" fmla="*/ 232270 w 295495"/>
                  <a:gd name="connsiteY3" fmla="*/ 54131 h 83372"/>
                  <a:gd name="connsiteX4" fmla="*/ 144957 w 295495"/>
                  <a:gd name="connsiteY4" fmla="*/ 62069 h 83372"/>
                  <a:gd name="connsiteX5" fmla="*/ 94157 w 295495"/>
                  <a:gd name="connsiteY5" fmla="*/ 62069 h 83372"/>
                  <a:gd name="connsiteX6" fmla="*/ 495 w 295495"/>
                  <a:gd name="connsiteY6" fmla="*/ 156 h 83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5495" h="83372">
                    <a:moveTo>
                      <a:pt x="495" y="156"/>
                    </a:moveTo>
                    <a:cubicBezTo>
                      <a:pt x="7903" y="3596"/>
                      <a:pt x="89924" y="76091"/>
                      <a:pt x="138607" y="82706"/>
                    </a:cubicBezTo>
                    <a:cubicBezTo>
                      <a:pt x="187290" y="89321"/>
                      <a:pt x="276985" y="44606"/>
                      <a:pt x="292595" y="39844"/>
                    </a:cubicBezTo>
                    <a:cubicBezTo>
                      <a:pt x="308205" y="35082"/>
                      <a:pt x="256876" y="50427"/>
                      <a:pt x="232270" y="54131"/>
                    </a:cubicBezTo>
                    <a:cubicBezTo>
                      <a:pt x="207664" y="57835"/>
                      <a:pt x="167976" y="60746"/>
                      <a:pt x="144957" y="62069"/>
                    </a:cubicBezTo>
                    <a:cubicBezTo>
                      <a:pt x="121938" y="63392"/>
                      <a:pt x="117440" y="73181"/>
                      <a:pt x="94157" y="62069"/>
                    </a:cubicBezTo>
                    <a:cubicBezTo>
                      <a:pt x="70874" y="50957"/>
                      <a:pt x="-6913" y="-3284"/>
                      <a:pt x="495" y="1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フリーフォーム: 図形 99">
                <a:extLst>
                  <a:ext uri="{FF2B5EF4-FFF2-40B4-BE49-F238E27FC236}">
                    <a16:creationId xmlns:a16="http://schemas.microsoft.com/office/drawing/2014/main" id="{D62D1E8B-4FE0-45A7-8560-00D861D49101}"/>
                  </a:ext>
                </a:extLst>
              </p:cNvPr>
              <p:cNvSpPr/>
              <p:nvPr/>
            </p:nvSpPr>
            <p:spPr>
              <a:xfrm>
                <a:off x="7377113" y="4876768"/>
                <a:ext cx="275051" cy="140348"/>
              </a:xfrm>
              <a:custGeom>
                <a:avLst/>
                <a:gdLst>
                  <a:gd name="connsiteX0" fmla="*/ 0 w 275051"/>
                  <a:gd name="connsiteY0" fmla="*/ 32 h 140348"/>
                  <a:gd name="connsiteX1" fmla="*/ 158750 w 275051"/>
                  <a:gd name="connsiteY1" fmla="*/ 96870 h 140348"/>
                  <a:gd name="connsiteX2" fmla="*/ 273050 w 275051"/>
                  <a:gd name="connsiteY2" fmla="*/ 139732 h 140348"/>
                  <a:gd name="connsiteX3" fmla="*/ 225425 w 275051"/>
                  <a:gd name="connsiteY3" fmla="*/ 119095 h 140348"/>
                  <a:gd name="connsiteX4" fmla="*/ 147637 w 275051"/>
                  <a:gd name="connsiteY4" fmla="*/ 76232 h 140348"/>
                  <a:gd name="connsiteX5" fmla="*/ 160337 w 275051"/>
                  <a:gd name="connsiteY5" fmla="*/ 85757 h 140348"/>
                  <a:gd name="connsiteX6" fmla="*/ 0 w 275051"/>
                  <a:gd name="connsiteY6" fmla="*/ 32 h 140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051" h="140348">
                    <a:moveTo>
                      <a:pt x="0" y="32"/>
                    </a:moveTo>
                    <a:cubicBezTo>
                      <a:pt x="-264" y="1884"/>
                      <a:pt x="113242" y="73587"/>
                      <a:pt x="158750" y="96870"/>
                    </a:cubicBezTo>
                    <a:cubicBezTo>
                      <a:pt x="204258" y="120153"/>
                      <a:pt x="261938" y="136028"/>
                      <a:pt x="273050" y="139732"/>
                    </a:cubicBezTo>
                    <a:cubicBezTo>
                      <a:pt x="284162" y="143436"/>
                      <a:pt x="246327" y="129678"/>
                      <a:pt x="225425" y="119095"/>
                    </a:cubicBezTo>
                    <a:cubicBezTo>
                      <a:pt x="204523" y="108512"/>
                      <a:pt x="158485" y="81788"/>
                      <a:pt x="147637" y="76232"/>
                    </a:cubicBezTo>
                    <a:cubicBezTo>
                      <a:pt x="136789" y="70676"/>
                      <a:pt x="182562" y="95811"/>
                      <a:pt x="160337" y="85757"/>
                    </a:cubicBezTo>
                    <a:cubicBezTo>
                      <a:pt x="138112" y="75703"/>
                      <a:pt x="264" y="-1820"/>
                      <a:pt x="0" y="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フリーフォーム: 図形 100">
                <a:extLst>
                  <a:ext uri="{FF2B5EF4-FFF2-40B4-BE49-F238E27FC236}">
                    <a16:creationId xmlns:a16="http://schemas.microsoft.com/office/drawing/2014/main" id="{A0CF1F33-1761-43EF-9349-825488EFE00B}"/>
                  </a:ext>
                </a:extLst>
              </p:cNvPr>
              <p:cNvSpPr/>
              <p:nvPr/>
            </p:nvSpPr>
            <p:spPr>
              <a:xfrm>
                <a:off x="7332663" y="4946599"/>
                <a:ext cx="210720" cy="52435"/>
              </a:xfrm>
              <a:custGeom>
                <a:avLst/>
                <a:gdLst>
                  <a:gd name="connsiteX0" fmla="*/ 0 w 210720"/>
                  <a:gd name="connsiteY0" fmla="*/ 51 h 52435"/>
                  <a:gd name="connsiteX1" fmla="*/ 111125 w 210720"/>
                  <a:gd name="connsiteY1" fmla="*/ 50851 h 52435"/>
                  <a:gd name="connsiteX2" fmla="*/ 209550 w 210720"/>
                  <a:gd name="connsiteY2" fmla="*/ 39739 h 52435"/>
                  <a:gd name="connsiteX3" fmla="*/ 161925 w 210720"/>
                  <a:gd name="connsiteY3" fmla="*/ 41326 h 52435"/>
                  <a:gd name="connsiteX4" fmla="*/ 111125 w 210720"/>
                  <a:gd name="connsiteY4" fmla="*/ 41326 h 52435"/>
                  <a:gd name="connsiteX5" fmla="*/ 0 w 210720"/>
                  <a:gd name="connsiteY5" fmla="*/ 51 h 52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720" h="52435">
                    <a:moveTo>
                      <a:pt x="0" y="51"/>
                    </a:moveTo>
                    <a:cubicBezTo>
                      <a:pt x="0" y="1638"/>
                      <a:pt x="76200" y="44236"/>
                      <a:pt x="111125" y="50851"/>
                    </a:cubicBezTo>
                    <a:cubicBezTo>
                      <a:pt x="146050" y="57466"/>
                      <a:pt x="201083" y="41326"/>
                      <a:pt x="209550" y="39739"/>
                    </a:cubicBezTo>
                    <a:cubicBezTo>
                      <a:pt x="218017" y="38152"/>
                      <a:pt x="178329" y="41062"/>
                      <a:pt x="161925" y="41326"/>
                    </a:cubicBezTo>
                    <a:cubicBezTo>
                      <a:pt x="145521" y="41591"/>
                      <a:pt x="134408" y="48470"/>
                      <a:pt x="111125" y="41326"/>
                    </a:cubicBezTo>
                    <a:cubicBezTo>
                      <a:pt x="87842" y="34182"/>
                      <a:pt x="0" y="-1536"/>
                      <a:pt x="0" y="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フリーフォーム: 図形 101">
                <a:extLst>
                  <a:ext uri="{FF2B5EF4-FFF2-40B4-BE49-F238E27FC236}">
                    <a16:creationId xmlns:a16="http://schemas.microsoft.com/office/drawing/2014/main" id="{34721F84-C9E0-4AD0-B6CE-020A6171DB34}"/>
                  </a:ext>
                </a:extLst>
              </p:cNvPr>
              <p:cNvSpPr/>
              <p:nvPr/>
            </p:nvSpPr>
            <p:spPr>
              <a:xfrm>
                <a:off x="7789079" y="5970719"/>
                <a:ext cx="190668" cy="133839"/>
              </a:xfrm>
              <a:custGeom>
                <a:avLst/>
                <a:gdLst>
                  <a:gd name="connsiteX0" fmla="*/ 254 w 190668"/>
                  <a:gd name="connsiteY0" fmla="*/ 398 h 133839"/>
                  <a:gd name="connsiteX1" fmla="*/ 156888 w 190668"/>
                  <a:gd name="connsiteY1" fmla="*/ 123164 h 133839"/>
                  <a:gd name="connsiteX2" fmla="*/ 188638 w 190668"/>
                  <a:gd name="connsiteY2" fmla="*/ 123164 h 133839"/>
                  <a:gd name="connsiteX3" fmla="*/ 120904 w 190668"/>
                  <a:gd name="connsiteY3" fmla="*/ 85064 h 133839"/>
                  <a:gd name="connsiteX4" fmla="*/ 254 w 190668"/>
                  <a:gd name="connsiteY4" fmla="*/ 398 h 133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68" h="133839">
                    <a:moveTo>
                      <a:pt x="254" y="398"/>
                    </a:moveTo>
                    <a:cubicBezTo>
                      <a:pt x="6251" y="6748"/>
                      <a:pt x="125491" y="102703"/>
                      <a:pt x="156888" y="123164"/>
                    </a:cubicBezTo>
                    <a:cubicBezTo>
                      <a:pt x="188285" y="143625"/>
                      <a:pt x="194635" y="129514"/>
                      <a:pt x="188638" y="123164"/>
                    </a:cubicBezTo>
                    <a:cubicBezTo>
                      <a:pt x="182641" y="116814"/>
                      <a:pt x="145951" y="104819"/>
                      <a:pt x="120904" y="85064"/>
                    </a:cubicBezTo>
                    <a:cubicBezTo>
                      <a:pt x="95857" y="65309"/>
                      <a:pt x="-5743" y="-5952"/>
                      <a:pt x="254" y="3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フリーフォーム: 図形 102">
                <a:extLst>
                  <a:ext uri="{FF2B5EF4-FFF2-40B4-BE49-F238E27FC236}">
                    <a16:creationId xmlns:a16="http://schemas.microsoft.com/office/drawing/2014/main" id="{765CD320-0EE0-4EBF-9A40-59D07DDC0D31}"/>
                  </a:ext>
                </a:extLst>
              </p:cNvPr>
              <p:cNvSpPr/>
              <p:nvPr/>
            </p:nvSpPr>
            <p:spPr>
              <a:xfrm>
                <a:off x="7692802" y="5938849"/>
                <a:ext cx="135192" cy="512139"/>
              </a:xfrm>
              <a:custGeom>
                <a:avLst/>
                <a:gdLst>
                  <a:gd name="connsiteX0" fmla="*/ 134631 w 135192"/>
                  <a:gd name="connsiteY0" fmla="*/ 518 h 512139"/>
                  <a:gd name="connsiteX1" fmla="*/ 56315 w 135192"/>
                  <a:gd name="connsiteY1" fmla="*/ 169851 h 512139"/>
                  <a:gd name="connsiteX2" fmla="*/ 28798 w 135192"/>
                  <a:gd name="connsiteY2" fmla="*/ 271451 h 512139"/>
                  <a:gd name="connsiteX3" fmla="*/ 3398 w 135192"/>
                  <a:gd name="connsiteY3" fmla="*/ 332834 h 512139"/>
                  <a:gd name="connsiteX4" fmla="*/ 109231 w 135192"/>
                  <a:gd name="connsiteY4" fmla="*/ 508518 h 512139"/>
                  <a:gd name="connsiteX5" fmla="*/ 54198 w 135192"/>
                  <a:gd name="connsiteY5" fmla="*/ 447134 h 512139"/>
                  <a:gd name="connsiteX6" fmla="*/ 18215 w 135192"/>
                  <a:gd name="connsiteY6" fmla="*/ 394218 h 512139"/>
                  <a:gd name="connsiteX7" fmla="*/ 13981 w 135192"/>
                  <a:gd name="connsiteY7" fmla="*/ 303201 h 512139"/>
                  <a:gd name="connsiteX8" fmla="*/ 11865 w 135192"/>
                  <a:gd name="connsiteY8" fmla="*/ 229118 h 512139"/>
                  <a:gd name="connsiteX9" fmla="*/ 134631 w 135192"/>
                  <a:gd name="connsiteY9" fmla="*/ 518 h 51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5192" h="512139">
                    <a:moveTo>
                      <a:pt x="134631" y="518"/>
                    </a:moveTo>
                    <a:cubicBezTo>
                      <a:pt x="142039" y="-9360"/>
                      <a:pt x="73954" y="124696"/>
                      <a:pt x="56315" y="169851"/>
                    </a:cubicBezTo>
                    <a:cubicBezTo>
                      <a:pt x="38676" y="215007"/>
                      <a:pt x="37617" y="244287"/>
                      <a:pt x="28798" y="271451"/>
                    </a:cubicBezTo>
                    <a:cubicBezTo>
                      <a:pt x="19978" y="298615"/>
                      <a:pt x="-10008" y="293323"/>
                      <a:pt x="3398" y="332834"/>
                    </a:cubicBezTo>
                    <a:cubicBezTo>
                      <a:pt x="16803" y="372345"/>
                      <a:pt x="100764" y="489468"/>
                      <a:pt x="109231" y="508518"/>
                    </a:cubicBezTo>
                    <a:cubicBezTo>
                      <a:pt x="117698" y="527568"/>
                      <a:pt x="69367" y="466184"/>
                      <a:pt x="54198" y="447134"/>
                    </a:cubicBezTo>
                    <a:cubicBezTo>
                      <a:pt x="39029" y="428084"/>
                      <a:pt x="24918" y="418207"/>
                      <a:pt x="18215" y="394218"/>
                    </a:cubicBezTo>
                    <a:cubicBezTo>
                      <a:pt x="11512" y="370229"/>
                      <a:pt x="15039" y="330718"/>
                      <a:pt x="13981" y="303201"/>
                    </a:cubicBezTo>
                    <a:cubicBezTo>
                      <a:pt x="12923" y="275684"/>
                      <a:pt x="-6127" y="276743"/>
                      <a:pt x="11865" y="229118"/>
                    </a:cubicBezTo>
                    <a:cubicBezTo>
                      <a:pt x="29857" y="181493"/>
                      <a:pt x="127223" y="10396"/>
                      <a:pt x="134631" y="5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フリーフォーム: 図形 103">
                <a:extLst>
                  <a:ext uri="{FF2B5EF4-FFF2-40B4-BE49-F238E27FC236}">
                    <a16:creationId xmlns:a16="http://schemas.microsoft.com/office/drawing/2014/main" id="{F49404E6-22BC-46A4-990E-429AB883C0FC}"/>
                  </a:ext>
                </a:extLst>
              </p:cNvPr>
              <p:cNvSpPr/>
              <p:nvPr/>
            </p:nvSpPr>
            <p:spPr>
              <a:xfrm>
                <a:off x="7418836" y="6360501"/>
                <a:ext cx="302834" cy="493621"/>
              </a:xfrm>
              <a:custGeom>
                <a:avLst/>
                <a:gdLst>
                  <a:gd name="connsiteX0" fmla="*/ 302764 w 302834"/>
                  <a:gd name="connsiteY0" fmla="*/ 82 h 493621"/>
                  <a:gd name="connsiteX1" fmla="*/ 226564 w 302834"/>
                  <a:gd name="connsiteY1" fmla="*/ 93216 h 493621"/>
                  <a:gd name="connsiteX2" fmla="*/ 211747 w 302834"/>
                  <a:gd name="connsiteY2" fmla="*/ 152482 h 493621"/>
                  <a:gd name="connsiteX3" fmla="*/ 52997 w 302834"/>
                  <a:gd name="connsiteY3" fmla="*/ 412832 h 493621"/>
                  <a:gd name="connsiteX4" fmla="*/ 81 w 302834"/>
                  <a:gd name="connsiteY4" fmla="*/ 493266 h 493621"/>
                  <a:gd name="connsiteX5" fmla="*/ 44531 w 302834"/>
                  <a:gd name="connsiteY5" fmla="*/ 433999 h 493621"/>
                  <a:gd name="connsiteX6" fmla="*/ 173647 w 302834"/>
                  <a:gd name="connsiteY6" fmla="*/ 254082 h 493621"/>
                  <a:gd name="connsiteX7" fmla="*/ 177881 w 302834"/>
                  <a:gd name="connsiteY7" fmla="*/ 283716 h 493621"/>
                  <a:gd name="connsiteX8" fmla="*/ 211747 w 302834"/>
                  <a:gd name="connsiteY8" fmla="*/ 110149 h 493621"/>
                  <a:gd name="connsiteX9" fmla="*/ 302764 w 302834"/>
                  <a:gd name="connsiteY9" fmla="*/ 82 h 49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2834" h="493621">
                    <a:moveTo>
                      <a:pt x="302764" y="82"/>
                    </a:moveTo>
                    <a:cubicBezTo>
                      <a:pt x="305234" y="-2740"/>
                      <a:pt x="241733" y="67816"/>
                      <a:pt x="226564" y="93216"/>
                    </a:cubicBezTo>
                    <a:cubicBezTo>
                      <a:pt x="211395" y="118616"/>
                      <a:pt x="240675" y="99213"/>
                      <a:pt x="211747" y="152482"/>
                    </a:cubicBezTo>
                    <a:cubicBezTo>
                      <a:pt x="182819" y="205751"/>
                      <a:pt x="88275" y="356035"/>
                      <a:pt x="52997" y="412832"/>
                    </a:cubicBezTo>
                    <a:cubicBezTo>
                      <a:pt x="17719" y="469629"/>
                      <a:pt x="1492" y="489738"/>
                      <a:pt x="81" y="493266"/>
                    </a:cubicBezTo>
                    <a:cubicBezTo>
                      <a:pt x="-1330" y="496794"/>
                      <a:pt x="15603" y="473863"/>
                      <a:pt x="44531" y="433999"/>
                    </a:cubicBezTo>
                    <a:cubicBezTo>
                      <a:pt x="73459" y="394135"/>
                      <a:pt x="151422" y="279129"/>
                      <a:pt x="173647" y="254082"/>
                    </a:cubicBezTo>
                    <a:cubicBezTo>
                      <a:pt x="195872" y="229035"/>
                      <a:pt x="171531" y="307705"/>
                      <a:pt x="177881" y="283716"/>
                    </a:cubicBezTo>
                    <a:cubicBezTo>
                      <a:pt x="184231" y="259727"/>
                      <a:pt x="193755" y="155305"/>
                      <a:pt x="211747" y="110149"/>
                    </a:cubicBezTo>
                    <a:cubicBezTo>
                      <a:pt x="229739" y="64993"/>
                      <a:pt x="300294" y="2904"/>
                      <a:pt x="302764" y="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フリーフォーム: 図形 104">
                <a:extLst>
                  <a:ext uri="{FF2B5EF4-FFF2-40B4-BE49-F238E27FC236}">
                    <a16:creationId xmlns:a16="http://schemas.microsoft.com/office/drawing/2014/main" id="{0BACF82B-6F23-4B13-A11E-BB6292E98F36}"/>
                  </a:ext>
                </a:extLst>
              </p:cNvPr>
              <p:cNvSpPr/>
              <p:nvPr/>
            </p:nvSpPr>
            <p:spPr>
              <a:xfrm>
                <a:off x="6971336" y="6306963"/>
                <a:ext cx="85633" cy="568018"/>
              </a:xfrm>
              <a:custGeom>
                <a:avLst/>
                <a:gdLst>
                  <a:gd name="connsiteX0" fmla="*/ 85631 w 85633"/>
                  <a:gd name="connsiteY0" fmla="*/ 704 h 568018"/>
                  <a:gd name="connsiteX1" fmla="*/ 39064 w 85633"/>
                  <a:gd name="connsiteY1" fmla="*/ 176387 h 568018"/>
                  <a:gd name="connsiteX2" fmla="*/ 49647 w 85633"/>
                  <a:gd name="connsiteY2" fmla="*/ 115004 h 568018"/>
                  <a:gd name="connsiteX3" fmla="*/ 22131 w 85633"/>
                  <a:gd name="connsiteY3" fmla="*/ 201787 h 568018"/>
                  <a:gd name="connsiteX4" fmla="*/ 13664 w 85633"/>
                  <a:gd name="connsiteY4" fmla="*/ 440970 h 568018"/>
                  <a:gd name="connsiteX5" fmla="*/ 13664 w 85633"/>
                  <a:gd name="connsiteY5" fmla="*/ 360537 h 568018"/>
                  <a:gd name="connsiteX6" fmla="*/ 964 w 85633"/>
                  <a:gd name="connsiteY6" fmla="*/ 567970 h 568018"/>
                  <a:gd name="connsiteX7" fmla="*/ 43297 w 85633"/>
                  <a:gd name="connsiteY7" fmla="*/ 339370 h 568018"/>
                  <a:gd name="connsiteX8" fmla="*/ 34831 w 85633"/>
                  <a:gd name="connsiteY8" fmla="*/ 341487 h 568018"/>
                  <a:gd name="connsiteX9" fmla="*/ 41181 w 85633"/>
                  <a:gd name="connsiteY9" fmla="*/ 123470 h 568018"/>
                  <a:gd name="connsiteX10" fmla="*/ 85631 w 85633"/>
                  <a:gd name="connsiteY10" fmla="*/ 704 h 568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633" h="568018">
                    <a:moveTo>
                      <a:pt x="85631" y="704"/>
                    </a:moveTo>
                    <a:cubicBezTo>
                      <a:pt x="85278" y="9523"/>
                      <a:pt x="45061" y="157337"/>
                      <a:pt x="39064" y="176387"/>
                    </a:cubicBezTo>
                    <a:cubicBezTo>
                      <a:pt x="33067" y="195437"/>
                      <a:pt x="52469" y="110771"/>
                      <a:pt x="49647" y="115004"/>
                    </a:cubicBezTo>
                    <a:cubicBezTo>
                      <a:pt x="46825" y="119237"/>
                      <a:pt x="28128" y="147459"/>
                      <a:pt x="22131" y="201787"/>
                    </a:cubicBezTo>
                    <a:cubicBezTo>
                      <a:pt x="16134" y="256115"/>
                      <a:pt x="15075" y="414512"/>
                      <a:pt x="13664" y="440970"/>
                    </a:cubicBezTo>
                    <a:cubicBezTo>
                      <a:pt x="12253" y="467428"/>
                      <a:pt x="15781" y="339370"/>
                      <a:pt x="13664" y="360537"/>
                    </a:cubicBezTo>
                    <a:cubicBezTo>
                      <a:pt x="11547" y="381704"/>
                      <a:pt x="-3975" y="571498"/>
                      <a:pt x="964" y="567970"/>
                    </a:cubicBezTo>
                    <a:cubicBezTo>
                      <a:pt x="5903" y="564442"/>
                      <a:pt x="37652" y="377117"/>
                      <a:pt x="43297" y="339370"/>
                    </a:cubicBezTo>
                    <a:cubicBezTo>
                      <a:pt x="48941" y="301623"/>
                      <a:pt x="35184" y="377470"/>
                      <a:pt x="34831" y="341487"/>
                    </a:cubicBezTo>
                    <a:cubicBezTo>
                      <a:pt x="34478" y="305504"/>
                      <a:pt x="34126" y="179209"/>
                      <a:pt x="41181" y="123470"/>
                    </a:cubicBezTo>
                    <a:cubicBezTo>
                      <a:pt x="48236" y="67731"/>
                      <a:pt x="85984" y="-8115"/>
                      <a:pt x="85631" y="70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フリーフォーム: 図形 105">
                <a:extLst>
                  <a:ext uri="{FF2B5EF4-FFF2-40B4-BE49-F238E27FC236}">
                    <a16:creationId xmlns:a16="http://schemas.microsoft.com/office/drawing/2014/main" id="{2E48A52B-AC7D-45DF-9275-B74935523BF7}"/>
                  </a:ext>
                </a:extLst>
              </p:cNvPr>
              <p:cNvSpPr/>
              <p:nvPr/>
            </p:nvSpPr>
            <p:spPr>
              <a:xfrm>
                <a:off x="7393517" y="6011276"/>
                <a:ext cx="383656" cy="239241"/>
              </a:xfrm>
              <a:custGeom>
                <a:avLst/>
                <a:gdLst>
                  <a:gd name="connsiteX0" fmla="*/ 383116 w 383656"/>
                  <a:gd name="connsiteY0" fmla="*/ 57 h 239241"/>
                  <a:gd name="connsiteX1" fmla="*/ 300566 w 383656"/>
                  <a:gd name="connsiteY1" fmla="*/ 124941 h 239241"/>
                  <a:gd name="connsiteX2" fmla="*/ 268816 w 383656"/>
                  <a:gd name="connsiteY2" fmla="*/ 154574 h 239241"/>
                  <a:gd name="connsiteX3" fmla="*/ 150283 w 383656"/>
                  <a:gd name="connsiteY3" fmla="*/ 201141 h 239241"/>
                  <a:gd name="connsiteX4" fmla="*/ 71966 w 383656"/>
                  <a:gd name="connsiteY4" fmla="*/ 215957 h 239241"/>
                  <a:gd name="connsiteX5" fmla="*/ 0 w 383656"/>
                  <a:gd name="connsiteY5" fmla="*/ 239241 h 239241"/>
                  <a:gd name="connsiteX6" fmla="*/ 215900 w 383656"/>
                  <a:gd name="connsiteY6" fmla="*/ 171507 h 239241"/>
                  <a:gd name="connsiteX7" fmla="*/ 124883 w 383656"/>
                  <a:gd name="connsiteY7" fmla="*/ 218074 h 239241"/>
                  <a:gd name="connsiteX8" fmla="*/ 256116 w 383656"/>
                  <a:gd name="connsiteY8" fmla="*/ 141874 h 239241"/>
                  <a:gd name="connsiteX9" fmla="*/ 383116 w 383656"/>
                  <a:gd name="connsiteY9" fmla="*/ 57 h 239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3656" h="239241">
                    <a:moveTo>
                      <a:pt x="383116" y="57"/>
                    </a:moveTo>
                    <a:cubicBezTo>
                      <a:pt x="390524" y="-2765"/>
                      <a:pt x="319616" y="99188"/>
                      <a:pt x="300566" y="124941"/>
                    </a:cubicBezTo>
                    <a:cubicBezTo>
                      <a:pt x="281516" y="150694"/>
                      <a:pt x="293863" y="141874"/>
                      <a:pt x="268816" y="154574"/>
                    </a:cubicBezTo>
                    <a:cubicBezTo>
                      <a:pt x="243769" y="167274"/>
                      <a:pt x="183091" y="190911"/>
                      <a:pt x="150283" y="201141"/>
                    </a:cubicBezTo>
                    <a:cubicBezTo>
                      <a:pt x="117475" y="211372"/>
                      <a:pt x="97013" y="209607"/>
                      <a:pt x="71966" y="215957"/>
                    </a:cubicBezTo>
                    <a:cubicBezTo>
                      <a:pt x="46919" y="222307"/>
                      <a:pt x="0" y="239241"/>
                      <a:pt x="0" y="239241"/>
                    </a:cubicBezTo>
                    <a:cubicBezTo>
                      <a:pt x="23989" y="231833"/>
                      <a:pt x="195086" y="175035"/>
                      <a:pt x="215900" y="171507"/>
                    </a:cubicBezTo>
                    <a:cubicBezTo>
                      <a:pt x="236714" y="167979"/>
                      <a:pt x="118180" y="223013"/>
                      <a:pt x="124883" y="218074"/>
                    </a:cubicBezTo>
                    <a:cubicBezTo>
                      <a:pt x="131586" y="213135"/>
                      <a:pt x="216958" y="172566"/>
                      <a:pt x="256116" y="141874"/>
                    </a:cubicBezTo>
                    <a:cubicBezTo>
                      <a:pt x="295274" y="111182"/>
                      <a:pt x="375708" y="2879"/>
                      <a:pt x="383116" y="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フリーフォーム: 図形 106">
                <a:extLst>
                  <a:ext uri="{FF2B5EF4-FFF2-40B4-BE49-F238E27FC236}">
                    <a16:creationId xmlns:a16="http://schemas.microsoft.com/office/drawing/2014/main" id="{9FF4687C-17E9-4503-9A8E-C711E9916907}"/>
                  </a:ext>
                </a:extLst>
              </p:cNvPr>
              <p:cNvSpPr/>
              <p:nvPr/>
            </p:nvSpPr>
            <p:spPr>
              <a:xfrm>
                <a:off x="7062584" y="6188607"/>
                <a:ext cx="367150" cy="117400"/>
              </a:xfrm>
              <a:custGeom>
                <a:avLst/>
                <a:gdLst>
                  <a:gd name="connsiteX0" fmla="*/ 2849 w 367150"/>
                  <a:gd name="connsiteY0" fmla="*/ 116943 h 117400"/>
                  <a:gd name="connsiteX1" fmla="*/ 212399 w 367150"/>
                  <a:gd name="connsiteY1" fmla="*/ 40743 h 117400"/>
                  <a:gd name="connsiteX2" fmla="*/ 134083 w 367150"/>
                  <a:gd name="connsiteY2" fmla="*/ 64026 h 117400"/>
                  <a:gd name="connsiteX3" fmla="*/ 366916 w 367150"/>
                  <a:gd name="connsiteY3" fmla="*/ 526 h 117400"/>
                  <a:gd name="connsiteX4" fmla="*/ 178533 w 367150"/>
                  <a:gd name="connsiteY4" fmla="*/ 32276 h 117400"/>
                  <a:gd name="connsiteX5" fmla="*/ 212399 w 367150"/>
                  <a:gd name="connsiteY5" fmla="*/ 4760 h 117400"/>
                  <a:gd name="connsiteX6" fmla="*/ 98099 w 367150"/>
                  <a:gd name="connsiteY6" fmla="*/ 70376 h 117400"/>
                  <a:gd name="connsiteX7" fmla="*/ 2849 w 367150"/>
                  <a:gd name="connsiteY7" fmla="*/ 116943 h 117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150" h="117400">
                    <a:moveTo>
                      <a:pt x="2849" y="116943"/>
                    </a:moveTo>
                    <a:cubicBezTo>
                      <a:pt x="21899" y="112004"/>
                      <a:pt x="190527" y="49562"/>
                      <a:pt x="212399" y="40743"/>
                    </a:cubicBezTo>
                    <a:cubicBezTo>
                      <a:pt x="234271" y="31924"/>
                      <a:pt x="108330" y="70729"/>
                      <a:pt x="134083" y="64026"/>
                    </a:cubicBezTo>
                    <a:cubicBezTo>
                      <a:pt x="159836" y="57323"/>
                      <a:pt x="359508" y="5818"/>
                      <a:pt x="366916" y="526"/>
                    </a:cubicBezTo>
                    <a:cubicBezTo>
                      <a:pt x="374324" y="-4766"/>
                      <a:pt x="204286" y="31570"/>
                      <a:pt x="178533" y="32276"/>
                    </a:cubicBezTo>
                    <a:cubicBezTo>
                      <a:pt x="152780" y="32982"/>
                      <a:pt x="225805" y="-1590"/>
                      <a:pt x="212399" y="4760"/>
                    </a:cubicBezTo>
                    <a:cubicBezTo>
                      <a:pt x="198993" y="11110"/>
                      <a:pt x="130907" y="55207"/>
                      <a:pt x="98099" y="70376"/>
                    </a:cubicBezTo>
                    <a:cubicBezTo>
                      <a:pt x="65291" y="85545"/>
                      <a:pt x="-16201" y="121882"/>
                      <a:pt x="2849" y="1169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フリーフォーム: 図形 107">
                <a:extLst>
                  <a:ext uri="{FF2B5EF4-FFF2-40B4-BE49-F238E27FC236}">
                    <a16:creationId xmlns:a16="http://schemas.microsoft.com/office/drawing/2014/main" id="{B3F6A4A4-53C2-49BB-992D-7425BC455C9E}"/>
                  </a:ext>
                </a:extLst>
              </p:cNvPr>
              <p:cNvSpPr/>
              <p:nvPr/>
            </p:nvSpPr>
            <p:spPr>
              <a:xfrm>
                <a:off x="7054579" y="5683247"/>
                <a:ext cx="81567" cy="637729"/>
              </a:xfrm>
              <a:custGeom>
                <a:avLst/>
                <a:gdLst>
                  <a:gd name="connsiteX0" fmla="*/ 48954 w 81567"/>
                  <a:gd name="connsiteY0" fmla="*/ 3 h 637729"/>
                  <a:gd name="connsiteX1" fmla="*/ 72238 w 81567"/>
                  <a:gd name="connsiteY1" fmla="*/ 251886 h 637729"/>
                  <a:gd name="connsiteX2" fmla="*/ 76471 w 81567"/>
                  <a:gd name="connsiteY2" fmla="*/ 162986 h 637729"/>
                  <a:gd name="connsiteX3" fmla="*/ 44721 w 81567"/>
                  <a:gd name="connsiteY3" fmla="*/ 421220 h 637729"/>
                  <a:gd name="connsiteX4" fmla="*/ 80704 w 81567"/>
                  <a:gd name="connsiteY4" fmla="*/ 332320 h 637729"/>
                  <a:gd name="connsiteX5" fmla="*/ 271 w 81567"/>
                  <a:gd name="connsiteY5" fmla="*/ 632886 h 637729"/>
                  <a:gd name="connsiteX6" fmla="*/ 55304 w 81567"/>
                  <a:gd name="connsiteY6" fmla="*/ 499536 h 637729"/>
                  <a:gd name="connsiteX7" fmla="*/ 76471 w 81567"/>
                  <a:gd name="connsiteY7" fmla="*/ 258236 h 637729"/>
                  <a:gd name="connsiteX8" fmla="*/ 78588 w 81567"/>
                  <a:gd name="connsiteY8" fmla="*/ 245536 h 637729"/>
                  <a:gd name="connsiteX9" fmla="*/ 48954 w 81567"/>
                  <a:gd name="connsiteY9" fmla="*/ 3 h 63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567" h="637729">
                    <a:moveTo>
                      <a:pt x="48954" y="3"/>
                    </a:moveTo>
                    <a:cubicBezTo>
                      <a:pt x="47896" y="1061"/>
                      <a:pt x="67652" y="224722"/>
                      <a:pt x="72238" y="251886"/>
                    </a:cubicBezTo>
                    <a:cubicBezTo>
                      <a:pt x="76824" y="279050"/>
                      <a:pt x="81057" y="134764"/>
                      <a:pt x="76471" y="162986"/>
                    </a:cubicBezTo>
                    <a:cubicBezTo>
                      <a:pt x="71885" y="191208"/>
                      <a:pt x="44016" y="392998"/>
                      <a:pt x="44721" y="421220"/>
                    </a:cubicBezTo>
                    <a:cubicBezTo>
                      <a:pt x="45426" y="449442"/>
                      <a:pt x="88112" y="297042"/>
                      <a:pt x="80704" y="332320"/>
                    </a:cubicBezTo>
                    <a:cubicBezTo>
                      <a:pt x="73296" y="367598"/>
                      <a:pt x="4504" y="605017"/>
                      <a:pt x="271" y="632886"/>
                    </a:cubicBezTo>
                    <a:cubicBezTo>
                      <a:pt x="-3962" y="660755"/>
                      <a:pt x="42604" y="561978"/>
                      <a:pt x="55304" y="499536"/>
                    </a:cubicBezTo>
                    <a:cubicBezTo>
                      <a:pt x="68004" y="437094"/>
                      <a:pt x="72590" y="300569"/>
                      <a:pt x="76471" y="258236"/>
                    </a:cubicBezTo>
                    <a:cubicBezTo>
                      <a:pt x="80352" y="215903"/>
                      <a:pt x="81058" y="281519"/>
                      <a:pt x="78588" y="245536"/>
                    </a:cubicBezTo>
                    <a:cubicBezTo>
                      <a:pt x="76119" y="209553"/>
                      <a:pt x="50012" y="-1055"/>
                      <a:pt x="48954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フリーフォーム: 図形 108">
                <a:extLst>
                  <a:ext uri="{FF2B5EF4-FFF2-40B4-BE49-F238E27FC236}">
                    <a16:creationId xmlns:a16="http://schemas.microsoft.com/office/drawing/2014/main" id="{33318CB8-76FB-4B1D-8AE4-B14CB43FDD4B}"/>
                  </a:ext>
                </a:extLst>
              </p:cNvPr>
              <p:cNvSpPr/>
              <p:nvPr/>
            </p:nvSpPr>
            <p:spPr>
              <a:xfrm>
                <a:off x="7093834" y="5153989"/>
                <a:ext cx="85910" cy="555002"/>
              </a:xfrm>
              <a:custGeom>
                <a:avLst/>
                <a:gdLst>
                  <a:gd name="connsiteX0" fmla="*/ 85899 w 85910"/>
                  <a:gd name="connsiteY0" fmla="*/ 94 h 555002"/>
                  <a:gd name="connsiteX1" fmla="*/ 7583 w 85910"/>
                  <a:gd name="connsiteY1" fmla="*/ 165194 h 555002"/>
                  <a:gd name="connsiteX2" fmla="*/ 30866 w 85910"/>
                  <a:gd name="connsiteY2" fmla="*/ 129211 h 555002"/>
                  <a:gd name="connsiteX3" fmla="*/ 7583 w 85910"/>
                  <a:gd name="connsiteY3" fmla="*/ 296428 h 555002"/>
                  <a:gd name="connsiteX4" fmla="*/ 13933 w 85910"/>
                  <a:gd name="connsiteY4" fmla="*/ 249861 h 555002"/>
                  <a:gd name="connsiteX5" fmla="*/ 3349 w 85910"/>
                  <a:gd name="connsiteY5" fmla="*/ 461528 h 555002"/>
                  <a:gd name="connsiteX6" fmla="*/ 3349 w 85910"/>
                  <a:gd name="connsiteY6" fmla="*/ 395911 h 555002"/>
                  <a:gd name="connsiteX7" fmla="*/ 16049 w 85910"/>
                  <a:gd name="connsiteY7" fmla="*/ 554661 h 555002"/>
                  <a:gd name="connsiteX8" fmla="*/ 18166 w 85910"/>
                  <a:gd name="connsiteY8" fmla="*/ 345111 h 555002"/>
                  <a:gd name="connsiteX9" fmla="*/ 22399 w 85910"/>
                  <a:gd name="connsiteY9" fmla="*/ 334528 h 555002"/>
                  <a:gd name="connsiteX10" fmla="*/ 1233 w 85910"/>
                  <a:gd name="connsiteY10" fmla="*/ 144028 h 555002"/>
                  <a:gd name="connsiteX11" fmla="*/ 85899 w 85910"/>
                  <a:gd name="connsiteY11" fmla="*/ 94 h 555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5910" h="555002">
                    <a:moveTo>
                      <a:pt x="85899" y="94"/>
                    </a:moveTo>
                    <a:cubicBezTo>
                      <a:pt x="86957" y="3622"/>
                      <a:pt x="16755" y="143675"/>
                      <a:pt x="7583" y="165194"/>
                    </a:cubicBezTo>
                    <a:cubicBezTo>
                      <a:pt x="-1589" y="186713"/>
                      <a:pt x="30866" y="107339"/>
                      <a:pt x="30866" y="129211"/>
                    </a:cubicBezTo>
                    <a:cubicBezTo>
                      <a:pt x="30866" y="151083"/>
                      <a:pt x="10405" y="276320"/>
                      <a:pt x="7583" y="296428"/>
                    </a:cubicBezTo>
                    <a:cubicBezTo>
                      <a:pt x="4761" y="316536"/>
                      <a:pt x="14639" y="222344"/>
                      <a:pt x="13933" y="249861"/>
                    </a:cubicBezTo>
                    <a:cubicBezTo>
                      <a:pt x="13227" y="277378"/>
                      <a:pt x="5113" y="437186"/>
                      <a:pt x="3349" y="461528"/>
                    </a:cubicBezTo>
                    <a:cubicBezTo>
                      <a:pt x="1585" y="485870"/>
                      <a:pt x="1232" y="380389"/>
                      <a:pt x="3349" y="395911"/>
                    </a:cubicBezTo>
                    <a:cubicBezTo>
                      <a:pt x="5466" y="411433"/>
                      <a:pt x="13580" y="563128"/>
                      <a:pt x="16049" y="554661"/>
                    </a:cubicBezTo>
                    <a:cubicBezTo>
                      <a:pt x="18518" y="546194"/>
                      <a:pt x="17108" y="381800"/>
                      <a:pt x="18166" y="345111"/>
                    </a:cubicBezTo>
                    <a:cubicBezTo>
                      <a:pt x="19224" y="308422"/>
                      <a:pt x="25221" y="368042"/>
                      <a:pt x="22399" y="334528"/>
                    </a:cubicBezTo>
                    <a:cubicBezTo>
                      <a:pt x="19577" y="301014"/>
                      <a:pt x="-5823" y="195886"/>
                      <a:pt x="1233" y="144028"/>
                    </a:cubicBezTo>
                    <a:cubicBezTo>
                      <a:pt x="8289" y="92170"/>
                      <a:pt x="84841" y="-3434"/>
                      <a:pt x="85899" y="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フリーフォーム: 図形 109">
                <a:extLst>
                  <a:ext uri="{FF2B5EF4-FFF2-40B4-BE49-F238E27FC236}">
                    <a16:creationId xmlns:a16="http://schemas.microsoft.com/office/drawing/2014/main" id="{AE89D89A-312C-476F-8D05-71B86184868D}"/>
                  </a:ext>
                </a:extLst>
              </p:cNvPr>
              <p:cNvSpPr/>
              <p:nvPr/>
            </p:nvSpPr>
            <p:spPr>
              <a:xfrm>
                <a:off x="7473949" y="5323399"/>
                <a:ext cx="80669" cy="862258"/>
              </a:xfrm>
              <a:custGeom>
                <a:avLst/>
                <a:gdLst>
                  <a:gd name="connsiteX0" fmla="*/ 1 w 80669"/>
                  <a:gd name="connsiteY0" fmla="*/ 18 h 862258"/>
                  <a:gd name="connsiteX1" fmla="*/ 69851 w 80669"/>
                  <a:gd name="connsiteY1" fmla="*/ 165118 h 862258"/>
                  <a:gd name="connsiteX2" fmla="*/ 61384 w 80669"/>
                  <a:gd name="connsiteY2" fmla="*/ 135484 h 862258"/>
                  <a:gd name="connsiteX3" fmla="*/ 63501 w 80669"/>
                  <a:gd name="connsiteY3" fmla="*/ 273068 h 862258"/>
                  <a:gd name="connsiteX4" fmla="*/ 50801 w 80669"/>
                  <a:gd name="connsiteY4" fmla="*/ 376784 h 862258"/>
                  <a:gd name="connsiteX5" fmla="*/ 80434 w 80669"/>
                  <a:gd name="connsiteY5" fmla="*/ 281534 h 862258"/>
                  <a:gd name="connsiteX6" fmla="*/ 31751 w 80669"/>
                  <a:gd name="connsiteY6" fmla="*/ 427584 h 862258"/>
                  <a:gd name="connsiteX7" fmla="*/ 35984 w 80669"/>
                  <a:gd name="connsiteY7" fmla="*/ 558818 h 862258"/>
                  <a:gd name="connsiteX8" fmla="*/ 35984 w 80669"/>
                  <a:gd name="connsiteY8" fmla="*/ 529184 h 862258"/>
                  <a:gd name="connsiteX9" fmla="*/ 35984 w 80669"/>
                  <a:gd name="connsiteY9" fmla="*/ 844568 h 862258"/>
                  <a:gd name="connsiteX10" fmla="*/ 14818 w 80669"/>
                  <a:gd name="connsiteY10" fmla="*/ 795884 h 862258"/>
                  <a:gd name="connsiteX11" fmla="*/ 40218 w 80669"/>
                  <a:gd name="connsiteY11" fmla="*/ 573634 h 862258"/>
                  <a:gd name="connsiteX12" fmla="*/ 74084 w 80669"/>
                  <a:gd name="connsiteY12" fmla="*/ 201101 h 862258"/>
                  <a:gd name="connsiteX13" fmla="*/ 71968 w 80669"/>
                  <a:gd name="connsiteY13" fmla="*/ 154534 h 862258"/>
                  <a:gd name="connsiteX14" fmla="*/ 1 w 80669"/>
                  <a:gd name="connsiteY14" fmla="*/ 18 h 86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0669" h="862258">
                    <a:moveTo>
                      <a:pt x="1" y="18"/>
                    </a:moveTo>
                    <a:cubicBezTo>
                      <a:pt x="-352" y="1782"/>
                      <a:pt x="59621" y="142540"/>
                      <a:pt x="69851" y="165118"/>
                    </a:cubicBezTo>
                    <a:cubicBezTo>
                      <a:pt x="80081" y="187696"/>
                      <a:pt x="62442" y="117493"/>
                      <a:pt x="61384" y="135484"/>
                    </a:cubicBezTo>
                    <a:cubicBezTo>
                      <a:pt x="60326" y="153475"/>
                      <a:pt x="65265" y="232851"/>
                      <a:pt x="63501" y="273068"/>
                    </a:cubicBezTo>
                    <a:cubicBezTo>
                      <a:pt x="61737" y="313285"/>
                      <a:pt x="47979" y="375373"/>
                      <a:pt x="50801" y="376784"/>
                    </a:cubicBezTo>
                    <a:cubicBezTo>
                      <a:pt x="53623" y="378195"/>
                      <a:pt x="83609" y="273067"/>
                      <a:pt x="80434" y="281534"/>
                    </a:cubicBezTo>
                    <a:cubicBezTo>
                      <a:pt x="77259" y="290001"/>
                      <a:pt x="39159" y="381370"/>
                      <a:pt x="31751" y="427584"/>
                    </a:cubicBezTo>
                    <a:cubicBezTo>
                      <a:pt x="24343" y="473798"/>
                      <a:pt x="35279" y="541885"/>
                      <a:pt x="35984" y="558818"/>
                    </a:cubicBezTo>
                    <a:cubicBezTo>
                      <a:pt x="36690" y="575751"/>
                      <a:pt x="35984" y="481559"/>
                      <a:pt x="35984" y="529184"/>
                    </a:cubicBezTo>
                    <a:cubicBezTo>
                      <a:pt x="35984" y="576809"/>
                      <a:pt x="39512" y="800118"/>
                      <a:pt x="35984" y="844568"/>
                    </a:cubicBezTo>
                    <a:cubicBezTo>
                      <a:pt x="32456" y="889018"/>
                      <a:pt x="14112" y="841040"/>
                      <a:pt x="14818" y="795884"/>
                    </a:cubicBezTo>
                    <a:cubicBezTo>
                      <a:pt x="15524" y="750728"/>
                      <a:pt x="30340" y="672765"/>
                      <a:pt x="40218" y="573634"/>
                    </a:cubicBezTo>
                    <a:cubicBezTo>
                      <a:pt x="50096" y="474504"/>
                      <a:pt x="68792" y="270951"/>
                      <a:pt x="74084" y="201101"/>
                    </a:cubicBezTo>
                    <a:cubicBezTo>
                      <a:pt x="79376" y="131251"/>
                      <a:pt x="81140" y="182404"/>
                      <a:pt x="71968" y="154534"/>
                    </a:cubicBezTo>
                    <a:cubicBezTo>
                      <a:pt x="62796" y="126665"/>
                      <a:pt x="354" y="-1746"/>
                      <a:pt x="1" y="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フリーフォーム: 図形 110">
                <a:extLst>
                  <a:ext uri="{FF2B5EF4-FFF2-40B4-BE49-F238E27FC236}">
                    <a16:creationId xmlns:a16="http://schemas.microsoft.com/office/drawing/2014/main" id="{8863A6F4-A06D-4223-8E82-4152A908894F}"/>
                  </a:ext>
                </a:extLst>
              </p:cNvPr>
              <p:cNvSpPr/>
              <p:nvPr/>
            </p:nvSpPr>
            <p:spPr>
              <a:xfrm>
                <a:off x="7472940" y="5473483"/>
                <a:ext cx="39162" cy="421185"/>
              </a:xfrm>
              <a:custGeom>
                <a:avLst/>
                <a:gdLst>
                  <a:gd name="connsiteX0" fmla="*/ 39110 w 39162"/>
                  <a:gd name="connsiteY0" fmla="*/ 217 h 421185"/>
                  <a:gd name="connsiteX1" fmla="*/ 9477 w 39162"/>
                  <a:gd name="connsiteY1" fmla="*/ 120867 h 421185"/>
                  <a:gd name="connsiteX2" fmla="*/ 17943 w 39162"/>
                  <a:gd name="connsiteY2" fmla="*/ 271150 h 421185"/>
                  <a:gd name="connsiteX3" fmla="*/ 24293 w 39162"/>
                  <a:gd name="connsiteY3" fmla="*/ 207650 h 421185"/>
                  <a:gd name="connsiteX4" fmla="*/ 17943 w 39162"/>
                  <a:gd name="connsiteY4" fmla="*/ 417200 h 421185"/>
                  <a:gd name="connsiteX5" fmla="*/ 11593 w 39162"/>
                  <a:gd name="connsiteY5" fmla="*/ 330417 h 421185"/>
                  <a:gd name="connsiteX6" fmla="*/ 1010 w 39162"/>
                  <a:gd name="connsiteY6" fmla="*/ 150500 h 421185"/>
                  <a:gd name="connsiteX7" fmla="*/ 39110 w 39162"/>
                  <a:gd name="connsiteY7" fmla="*/ 217 h 421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162" h="421185">
                    <a:moveTo>
                      <a:pt x="39110" y="217"/>
                    </a:moveTo>
                    <a:cubicBezTo>
                      <a:pt x="40521" y="-4722"/>
                      <a:pt x="13005" y="75712"/>
                      <a:pt x="9477" y="120867"/>
                    </a:cubicBezTo>
                    <a:cubicBezTo>
                      <a:pt x="5949" y="166023"/>
                      <a:pt x="15474" y="256686"/>
                      <a:pt x="17943" y="271150"/>
                    </a:cubicBezTo>
                    <a:cubicBezTo>
                      <a:pt x="20412" y="285614"/>
                      <a:pt x="24293" y="183308"/>
                      <a:pt x="24293" y="207650"/>
                    </a:cubicBezTo>
                    <a:cubicBezTo>
                      <a:pt x="24293" y="231992"/>
                      <a:pt x="20060" y="396739"/>
                      <a:pt x="17943" y="417200"/>
                    </a:cubicBezTo>
                    <a:cubicBezTo>
                      <a:pt x="15826" y="437661"/>
                      <a:pt x="14415" y="374867"/>
                      <a:pt x="11593" y="330417"/>
                    </a:cubicBezTo>
                    <a:cubicBezTo>
                      <a:pt x="8771" y="285967"/>
                      <a:pt x="-3576" y="203770"/>
                      <a:pt x="1010" y="150500"/>
                    </a:cubicBezTo>
                    <a:cubicBezTo>
                      <a:pt x="5596" y="97231"/>
                      <a:pt x="37699" y="5156"/>
                      <a:pt x="39110" y="2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フリーフォーム: 図形 111">
                <a:extLst>
                  <a:ext uri="{FF2B5EF4-FFF2-40B4-BE49-F238E27FC236}">
                    <a16:creationId xmlns:a16="http://schemas.microsoft.com/office/drawing/2014/main" id="{E02531B9-6A4E-477B-BA0C-F4C04DB9A642}"/>
                  </a:ext>
                </a:extLst>
              </p:cNvPr>
              <p:cNvSpPr/>
              <p:nvPr/>
            </p:nvSpPr>
            <p:spPr>
              <a:xfrm>
                <a:off x="7800923" y="6237387"/>
                <a:ext cx="251960" cy="182253"/>
              </a:xfrm>
              <a:custGeom>
                <a:avLst/>
                <a:gdLst>
                  <a:gd name="connsiteX0" fmla="*/ 7460 w 251960"/>
                  <a:gd name="connsiteY0" fmla="*/ 4663 h 182253"/>
                  <a:gd name="connsiteX1" fmla="*/ 246644 w 251960"/>
                  <a:gd name="connsiteY1" fmla="*/ 178230 h 182253"/>
                  <a:gd name="connsiteX2" fmla="*/ 174677 w 251960"/>
                  <a:gd name="connsiteY2" fmla="*/ 127430 h 182253"/>
                  <a:gd name="connsiteX3" fmla="*/ 189494 w 251960"/>
                  <a:gd name="connsiteY3" fmla="*/ 133780 h 182253"/>
                  <a:gd name="connsiteX4" fmla="*/ 123877 w 251960"/>
                  <a:gd name="connsiteY4" fmla="*/ 80863 h 182253"/>
                  <a:gd name="connsiteX5" fmla="*/ 64610 w 251960"/>
                  <a:gd name="connsiteY5" fmla="*/ 51230 h 182253"/>
                  <a:gd name="connsiteX6" fmla="*/ 7460 w 251960"/>
                  <a:gd name="connsiteY6" fmla="*/ 4663 h 182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960" h="182253">
                    <a:moveTo>
                      <a:pt x="7460" y="4663"/>
                    </a:moveTo>
                    <a:cubicBezTo>
                      <a:pt x="37799" y="25830"/>
                      <a:pt x="218775" y="157769"/>
                      <a:pt x="246644" y="178230"/>
                    </a:cubicBezTo>
                    <a:cubicBezTo>
                      <a:pt x="274513" y="198691"/>
                      <a:pt x="184202" y="134838"/>
                      <a:pt x="174677" y="127430"/>
                    </a:cubicBezTo>
                    <a:cubicBezTo>
                      <a:pt x="165152" y="120022"/>
                      <a:pt x="197961" y="141541"/>
                      <a:pt x="189494" y="133780"/>
                    </a:cubicBezTo>
                    <a:cubicBezTo>
                      <a:pt x="181027" y="126019"/>
                      <a:pt x="144691" y="94621"/>
                      <a:pt x="123877" y="80863"/>
                    </a:cubicBezTo>
                    <a:cubicBezTo>
                      <a:pt x="103063" y="67105"/>
                      <a:pt x="81190" y="61813"/>
                      <a:pt x="64610" y="51230"/>
                    </a:cubicBezTo>
                    <a:cubicBezTo>
                      <a:pt x="48030" y="40647"/>
                      <a:pt x="-22879" y="-16504"/>
                      <a:pt x="7460" y="46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フリーフォーム: 図形 112">
                <a:extLst>
                  <a:ext uri="{FF2B5EF4-FFF2-40B4-BE49-F238E27FC236}">
                    <a16:creationId xmlns:a16="http://schemas.microsoft.com/office/drawing/2014/main" id="{CB1E5BD1-2E6A-4E51-A33E-DC7A65610618}"/>
                  </a:ext>
                </a:extLst>
              </p:cNvPr>
              <p:cNvSpPr/>
              <p:nvPr/>
            </p:nvSpPr>
            <p:spPr>
              <a:xfrm>
                <a:off x="7724629" y="6383667"/>
                <a:ext cx="131538" cy="145497"/>
              </a:xfrm>
              <a:custGeom>
                <a:avLst/>
                <a:gdLst>
                  <a:gd name="connsiteX0" fmla="*/ 5438 w 131538"/>
                  <a:gd name="connsiteY0" fmla="*/ 200 h 145497"/>
                  <a:gd name="connsiteX1" fmla="*/ 49888 w 131538"/>
                  <a:gd name="connsiteY1" fmla="*/ 76400 h 145497"/>
                  <a:gd name="connsiteX2" fmla="*/ 130321 w 131538"/>
                  <a:gd name="connsiteY2" fmla="*/ 144133 h 145497"/>
                  <a:gd name="connsiteX3" fmla="*/ 92221 w 131538"/>
                  <a:gd name="connsiteY3" fmla="*/ 116616 h 145497"/>
                  <a:gd name="connsiteX4" fmla="*/ 9671 w 131538"/>
                  <a:gd name="connsiteY4" fmla="*/ 55233 h 145497"/>
                  <a:gd name="connsiteX5" fmla="*/ 5438 w 131538"/>
                  <a:gd name="connsiteY5" fmla="*/ 200 h 145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538" h="145497">
                    <a:moveTo>
                      <a:pt x="5438" y="200"/>
                    </a:moveTo>
                    <a:cubicBezTo>
                      <a:pt x="12141" y="3728"/>
                      <a:pt x="29074" y="52411"/>
                      <a:pt x="49888" y="76400"/>
                    </a:cubicBezTo>
                    <a:cubicBezTo>
                      <a:pt x="70702" y="100389"/>
                      <a:pt x="123266" y="137430"/>
                      <a:pt x="130321" y="144133"/>
                    </a:cubicBezTo>
                    <a:cubicBezTo>
                      <a:pt x="137377" y="150836"/>
                      <a:pt x="112329" y="131433"/>
                      <a:pt x="92221" y="116616"/>
                    </a:cubicBezTo>
                    <a:cubicBezTo>
                      <a:pt x="72113" y="101799"/>
                      <a:pt x="23077" y="69697"/>
                      <a:pt x="9671" y="55233"/>
                    </a:cubicBezTo>
                    <a:cubicBezTo>
                      <a:pt x="-3735" y="40769"/>
                      <a:pt x="-1265" y="-3328"/>
                      <a:pt x="5438" y="2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フリーフォーム: 図形 113">
                <a:extLst>
                  <a:ext uri="{FF2B5EF4-FFF2-40B4-BE49-F238E27FC236}">
                    <a16:creationId xmlns:a16="http://schemas.microsoft.com/office/drawing/2014/main" id="{79244400-A173-4576-A558-59334C47B79A}"/>
                  </a:ext>
                </a:extLst>
              </p:cNvPr>
              <p:cNvSpPr/>
              <p:nvPr/>
            </p:nvSpPr>
            <p:spPr>
              <a:xfrm>
                <a:off x="2908216" y="2882873"/>
                <a:ext cx="478588" cy="541921"/>
              </a:xfrm>
              <a:custGeom>
                <a:avLst/>
                <a:gdLst>
                  <a:gd name="connsiteX0" fmla="*/ 436117 w 478588"/>
                  <a:gd name="connsiteY0" fmla="*/ 27 h 541921"/>
                  <a:gd name="connsiteX1" fmla="*/ 279484 w 478588"/>
                  <a:gd name="connsiteY1" fmla="*/ 283660 h 541921"/>
                  <a:gd name="connsiteX2" fmla="*/ 84 w 478588"/>
                  <a:gd name="connsiteY2" fmla="*/ 541894 h 541921"/>
                  <a:gd name="connsiteX3" fmla="*/ 309117 w 478588"/>
                  <a:gd name="connsiteY3" fmla="*/ 300594 h 541921"/>
                  <a:gd name="connsiteX4" fmla="*/ 241384 w 478588"/>
                  <a:gd name="connsiteY4" fmla="*/ 368327 h 541921"/>
                  <a:gd name="connsiteX5" fmla="*/ 478451 w 478588"/>
                  <a:gd name="connsiteY5" fmla="*/ 292127 h 541921"/>
                  <a:gd name="connsiteX6" fmla="*/ 203284 w 478588"/>
                  <a:gd name="connsiteY6" fmla="*/ 359860 h 541921"/>
                  <a:gd name="connsiteX7" fmla="*/ 347217 w 478588"/>
                  <a:gd name="connsiteY7" fmla="*/ 266727 h 541921"/>
                  <a:gd name="connsiteX8" fmla="*/ 436117 w 478588"/>
                  <a:gd name="connsiteY8" fmla="*/ 27 h 54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8588" h="541921">
                    <a:moveTo>
                      <a:pt x="436117" y="27"/>
                    </a:moveTo>
                    <a:cubicBezTo>
                      <a:pt x="424828" y="2849"/>
                      <a:pt x="352156" y="193349"/>
                      <a:pt x="279484" y="283660"/>
                    </a:cubicBezTo>
                    <a:cubicBezTo>
                      <a:pt x="206812" y="373971"/>
                      <a:pt x="-4855" y="539072"/>
                      <a:pt x="84" y="541894"/>
                    </a:cubicBezTo>
                    <a:cubicBezTo>
                      <a:pt x="5023" y="544716"/>
                      <a:pt x="268900" y="329522"/>
                      <a:pt x="309117" y="300594"/>
                    </a:cubicBezTo>
                    <a:cubicBezTo>
                      <a:pt x="349334" y="271666"/>
                      <a:pt x="213162" y="369738"/>
                      <a:pt x="241384" y="368327"/>
                    </a:cubicBezTo>
                    <a:cubicBezTo>
                      <a:pt x="269606" y="366916"/>
                      <a:pt x="484801" y="293538"/>
                      <a:pt x="478451" y="292127"/>
                    </a:cubicBezTo>
                    <a:cubicBezTo>
                      <a:pt x="472101" y="290716"/>
                      <a:pt x="225156" y="364093"/>
                      <a:pt x="203284" y="359860"/>
                    </a:cubicBezTo>
                    <a:cubicBezTo>
                      <a:pt x="181412" y="355627"/>
                      <a:pt x="311234" y="319644"/>
                      <a:pt x="347217" y="266727"/>
                    </a:cubicBezTo>
                    <a:cubicBezTo>
                      <a:pt x="383200" y="213810"/>
                      <a:pt x="447406" y="-2795"/>
                      <a:pt x="436117" y="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フリーフォーム: 図形 114">
                <a:extLst>
                  <a:ext uri="{FF2B5EF4-FFF2-40B4-BE49-F238E27FC236}">
                    <a16:creationId xmlns:a16="http://schemas.microsoft.com/office/drawing/2014/main" id="{F8C73741-DB86-46E6-A763-2F5927D8FA8E}"/>
                  </a:ext>
                </a:extLst>
              </p:cNvPr>
              <p:cNvSpPr/>
              <p:nvPr/>
            </p:nvSpPr>
            <p:spPr>
              <a:xfrm>
                <a:off x="3104008" y="3242141"/>
                <a:ext cx="381345" cy="406741"/>
              </a:xfrm>
              <a:custGeom>
                <a:avLst/>
                <a:gdLst>
                  <a:gd name="connsiteX0" fmla="*/ 380025 w 381345"/>
                  <a:gd name="connsiteY0" fmla="*/ 592 h 406741"/>
                  <a:gd name="connsiteX1" fmla="*/ 3259 w 381345"/>
                  <a:gd name="connsiteY1" fmla="*/ 402759 h 406741"/>
                  <a:gd name="connsiteX2" fmla="*/ 193759 w 381345"/>
                  <a:gd name="connsiteY2" fmla="*/ 212259 h 406741"/>
                  <a:gd name="connsiteX3" fmla="*/ 130259 w 381345"/>
                  <a:gd name="connsiteY3" fmla="*/ 309626 h 406741"/>
                  <a:gd name="connsiteX4" fmla="*/ 380025 w 381345"/>
                  <a:gd name="connsiteY4" fmla="*/ 592 h 40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345" h="406741">
                    <a:moveTo>
                      <a:pt x="380025" y="592"/>
                    </a:moveTo>
                    <a:cubicBezTo>
                      <a:pt x="358858" y="16114"/>
                      <a:pt x="34303" y="367481"/>
                      <a:pt x="3259" y="402759"/>
                    </a:cubicBezTo>
                    <a:cubicBezTo>
                      <a:pt x="-27785" y="438037"/>
                      <a:pt x="172592" y="227781"/>
                      <a:pt x="193759" y="212259"/>
                    </a:cubicBezTo>
                    <a:cubicBezTo>
                      <a:pt x="214926" y="196737"/>
                      <a:pt x="99215" y="339965"/>
                      <a:pt x="130259" y="309626"/>
                    </a:cubicBezTo>
                    <a:cubicBezTo>
                      <a:pt x="161303" y="279287"/>
                      <a:pt x="401192" y="-14930"/>
                      <a:pt x="380025" y="5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フリーフォーム: 図形 116">
                <a:extLst>
                  <a:ext uri="{FF2B5EF4-FFF2-40B4-BE49-F238E27FC236}">
                    <a16:creationId xmlns:a16="http://schemas.microsoft.com/office/drawing/2014/main" id="{E6D6AB1A-D670-4C51-BB35-C7AB17F14E9E}"/>
                  </a:ext>
                </a:extLst>
              </p:cNvPr>
              <p:cNvSpPr/>
              <p:nvPr/>
            </p:nvSpPr>
            <p:spPr>
              <a:xfrm>
                <a:off x="3022735" y="3439186"/>
                <a:ext cx="165499" cy="704164"/>
              </a:xfrm>
              <a:custGeom>
                <a:avLst/>
                <a:gdLst>
                  <a:gd name="connsiteX0" fmla="*/ 164965 w 165499"/>
                  <a:gd name="connsiteY0" fmla="*/ 927 h 704164"/>
                  <a:gd name="connsiteX1" fmla="*/ 33203 w 165499"/>
                  <a:gd name="connsiteY1" fmla="*/ 159677 h 704164"/>
                  <a:gd name="connsiteX2" fmla="*/ 60190 w 165499"/>
                  <a:gd name="connsiteY2" fmla="*/ 107289 h 704164"/>
                  <a:gd name="connsiteX3" fmla="*/ 1453 w 165499"/>
                  <a:gd name="connsiteY3" fmla="*/ 212064 h 704164"/>
                  <a:gd name="connsiteX4" fmla="*/ 17328 w 165499"/>
                  <a:gd name="connsiteY4" fmla="*/ 377164 h 704164"/>
                  <a:gd name="connsiteX5" fmla="*/ 10978 w 165499"/>
                  <a:gd name="connsiteY5" fmla="*/ 250164 h 704164"/>
                  <a:gd name="connsiteX6" fmla="*/ 23678 w 165499"/>
                  <a:gd name="connsiteY6" fmla="*/ 408914 h 704164"/>
                  <a:gd name="connsiteX7" fmla="*/ 20503 w 165499"/>
                  <a:gd name="connsiteY7" fmla="*/ 516864 h 704164"/>
                  <a:gd name="connsiteX8" fmla="*/ 96703 w 165499"/>
                  <a:gd name="connsiteY8" fmla="*/ 701014 h 704164"/>
                  <a:gd name="connsiteX9" fmla="*/ 69715 w 165499"/>
                  <a:gd name="connsiteY9" fmla="*/ 626402 h 704164"/>
                  <a:gd name="connsiteX10" fmla="*/ 39553 w 165499"/>
                  <a:gd name="connsiteY10" fmla="*/ 539089 h 704164"/>
                  <a:gd name="connsiteX11" fmla="*/ 33203 w 165499"/>
                  <a:gd name="connsiteY11" fmla="*/ 516864 h 704164"/>
                  <a:gd name="connsiteX12" fmla="*/ 12565 w 165499"/>
                  <a:gd name="connsiteY12" fmla="*/ 194602 h 704164"/>
                  <a:gd name="connsiteX13" fmla="*/ 77653 w 165499"/>
                  <a:gd name="connsiteY13" fmla="*/ 97764 h 704164"/>
                  <a:gd name="connsiteX14" fmla="*/ 164965 w 165499"/>
                  <a:gd name="connsiteY14" fmla="*/ 927 h 704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5499" h="704164">
                    <a:moveTo>
                      <a:pt x="164965" y="927"/>
                    </a:moveTo>
                    <a:cubicBezTo>
                      <a:pt x="157557" y="11246"/>
                      <a:pt x="50665" y="141950"/>
                      <a:pt x="33203" y="159677"/>
                    </a:cubicBezTo>
                    <a:cubicBezTo>
                      <a:pt x="15740" y="177404"/>
                      <a:pt x="65481" y="98558"/>
                      <a:pt x="60190" y="107289"/>
                    </a:cubicBezTo>
                    <a:cubicBezTo>
                      <a:pt x="54899" y="116020"/>
                      <a:pt x="8597" y="167085"/>
                      <a:pt x="1453" y="212064"/>
                    </a:cubicBezTo>
                    <a:cubicBezTo>
                      <a:pt x="-5691" y="257043"/>
                      <a:pt x="15740" y="370814"/>
                      <a:pt x="17328" y="377164"/>
                    </a:cubicBezTo>
                    <a:cubicBezTo>
                      <a:pt x="18915" y="383514"/>
                      <a:pt x="9920" y="244873"/>
                      <a:pt x="10978" y="250164"/>
                    </a:cubicBezTo>
                    <a:cubicBezTo>
                      <a:pt x="12036" y="255455"/>
                      <a:pt x="22090" y="364464"/>
                      <a:pt x="23678" y="408914"/>
                    </a:cubicBezTo>
                    <a:cubicBezTo>
                      <a:pt x="25265" y="453364"/>
                      <a:pt x="8332" y="468181"/>
                      <a:pt x="20503" y="516864"/>
                    </a:cubicBezTo>
                    <a:cubicBezTo>
                      <a:pt x="32674" y="565547"/>
                      <a:pt x="88501" y="682758"/>
                      <a:pt x="96703" y="701014"/>
                    </a:cubicBezTo>
                    <a:cubicBezTo>
                      <a:pt x="104905" y="719270"/>
                      <a:pt x="79240" y="653389"/>
                      <a:pt x="69715" y="626402"/>
                    </a:cubicBezTo>
                    <a:cubicBezTo>
                      <a:pt x="60190" y="599415"/>
                      <a:pt x="45638" y="557345"/>
                      <a:pt x="39553" y="539089"/>
                    </a:cubicBezTo>
                    <a:cubicBezTo>
                      <a:pt x="33468" y="520833"/>
                      <a:pt x="37701" y="574278"/>
                      <a:pt x="33203" y="516864"/>
                    </a:cubicBezTo>
                    <a:cubicBezTo>
                      <a:pt x="28705" y="459450"/>
                      <a:pt x="5157" y="264452"/>
                      <a:pt x="12565" y="194602"/>
                    </a:cubicBezTo>
                    <a:cubicBezTo>
                      <a:pt x="19973" y="124752"/>
                      <a:pt x="54634" y="126339"/>
                      <a:pt x="77653" y="97764"/>
                    </a:cubicBezTo>
                    <a:cubicBezTo>
                      <a:pt x="100672" y="69189"/>
                      <a:pt x="172373" y="-9392"/>
                      <a:pt x="164965" y="9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フリーフォーム: 図形 117">
                <a:extLst>
                  <a:ext uri="{FF2B5EF4-FFF2-40B4-BE49-F238E27FC236}">
                    <a16:creationId xmlns:a16="http://schemas.microsoft.com/office/drawing/2014/main" id="{80DE9E4E-D12F-4DE1-BE44-F05CDACB47DC}"/>
                  </a:ext>
                </a:extLst>
              </p:cNvPr>
              <p:cNvSpPr/>
              <p:nvPr/>
            </p:nvSpPr>
            <p:spPr>
              <a:xfrm>
                <a:off x="3058516" y="3500345"/>
                <a:ext cx="94265" cy="686443"/>
              </a:xfrm>
              <a:custGeom>
                <a:avLst/>
                <a:gdLst>
                  <a:gd name="connsiteX0" fmla="*/ 94259 w 94265"/>
                  <a:gd name="connsiteY0" fmla="*/ 93 h 686443"/>
                  <a:gd name="connsiteX1" fmla="*/ 14884 w 94265"/>
                  <a:gd name="connsiteY1" fmla="*/ 154080 h 686443"/>
                  <a:gd name="connsiteX2" fmla="*/ 22822 w 94265"/>
                  <a:gd name="connsiteY2" fmla="*/ 106455 h 686443"/>
                  <a:gd name="connsiteX3" fmla="*/ 3772 w 94265"/>
                  <a:gd name="connsiteY3" fmla="*/ 174718 h 686443"/>
                  <a:gd name="connsiteX4" fmla="*/ 597 w 94265"/>
                  <a:gd name="connsiteY4" fmla="*/ 369980 h 686443"/>
                  <a:gd name="connsiteX5" fmla="*/ 11709 w 94265"/>
                  <a:gd name="connsiteY5" fmla="*/ 276318 h 686443"/>
                  <a:gd name="connsiteX6" fmla="*/ 24409 w 94265"/>
                  <a:gd name="connsiteY6" fmla="*/ 425543 h 686443"/>
                  <a:gd name="connsiteX7" fmla="*/ 84734 w 94265"/>
                  <a:gd name="connsiteY7" fmla="*/ 671605 h 686443"/>
                  <a:gd name="connsiteX8" fmla="*/ 70447 w 94265"/>
                  <a:gd name="connsiteY8" fmla="*/ 630330 h 686443"/>
                  <a:gd name="connsiteX9" fmla="*/ 19647 w 94265"/>
                  <a:gd name="connsiteY9" fmla="*/ 395380 h 686443"/>
                  <a:gd name="connsiteX10" fmla="*/ 27584 w 94265"/>
                  <a:gd name="connsiteY10" fmla="*/ 363630 h 686443"/>
                  <a:gd name="connsiteX11" fmla="*/ 10122 w 94265"/>
                  <a:gd name="connsiteY11" fmla="*/ 179480 h 686443"/>
                  <a:gd name="connsiteX12" fmla="*/ 94259 w 94265"/>
                  <a:gd name="connsiteY12" fmla="*/ 93 h 68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4265" h="686443">
                    <a:moveTo>
                      <a:pt x="94259" y="93"/>
                    </a:moveTo>
                    <a:cubicBezTo>
                      <a:pt x="95053" y="-4140"/>
                      <a:pt x="26790" y="136353"/>
                      <a:pt x="14884" y="154080"/>
                    </a:cubicBezTo>
                    <a:cubicBezTo>
                      <a:pt x="2978" y="171807"/>
                      <a:pt x="24674" y="103015"/>
                      <a:pt x="22822" y="106455"/>
                    </a:cubicBezTo>
                    <a:cubicBezTo>
                      <a:pt x="20970" y="109895"/>
                      <a:pt x="7476" y="130797"/>
                      <a:pt x="3772" y="174718"/>
                    </a:cubicBezTo>
                    <a:cubicBezTo>
                      <a:pt x="68" y="218639"/>
                      <a:pt x="-726" y="353047"/>
                      <a:pt x="597" y="369980"/>
                    </a:cubicBezTo>
                    <a:cubicBezTo>
                      <a:pt x="1920" y="386913"/>
                      <a:pt x="7740" y="267058"/>
                      <a:pt x="11709" y="276318"/>
                    </a:cubicBezTo>
                    <a:cubicBezTo>
                      <a:pt x="15678" y="285579"/>
                      <a:pt x="12238" y="359662"/>
                      <a:pt x="24409" y="425543"/>
                    </a:cubicBezTo>
                    <a:cubicBezTo>
                      <a:pt x="36580" y="491424"/>
                      <a:pt x="77061" y="637474"/>
                      <a:pt x="84734" y="671605"/>
                    </a:cubicBezTo>
                    <a:cubicBezTo>
                      <a:pt x="92407" y="705736"/>
                      <a:pt x="81295" y="676367"/>
                      <a:pt x="70447" y="630330"/>
                    </a:cubicBezTo>
                    <a:cubicBezTo>
                      <a:pt x="59599" y="584293"/>
                      <a:pt x="26791" y="439830"/>
                      <a:pt x="19647" y="395380"/>
                    </a:cubicBezTo>
                    <a:cubicBezTo>
                      <a:pt x="12503" y="350930"/>
                      <a:pt x="29171" y="399613"/>
                      <a:pt x="27584" y="363630"/>
                    </a:cubicBezTo>
                    <a:cubicBezTo>
                      <a:pt x="25996" y="327647"/>
                      <a:pt x="-197" y="237159"/>
                      <a:pt x="10122" y="179480"/>
                    </a:cubicBezTo>
                    <a:cubicBezTo>
                      <a:pt x="20441" y="121801"/>
                      <a:pt x="93465" y="4326"/>
                      <a:pt x="94259" y="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" name="フリーフォーム: 図形 118">
                <a:extLst>
                  <a:ext uri="{FF2B5EF4-FFF2-40B4-BE49-F238E27FC236}">
                    <a16:creationId xmlns:a16="http://schemas.microsoft.com/office/drawing/2014/main" id="{8BE3ED8A-C663-4D0E-971F-CB4B2F6D03C8}"/>
                  </a:ext>
                </a:extLst>
              </p:cNvPr>
              <p:cNvSpPr/>
              <p:nvPr/>
            </p:nvSpPr>
            <p:spPr>
              <a:xfrm>
                <a:off x="3107160" y="4181486"/>
                <a:ext cx="284651" cy="809992"/>
              </a:xfrm>
              <a:custGeom>
                <a:avLst/>
                <a:gdLst>
                  <a:gd name="connsiteX0" fmla="*/ 10690 w 284651"/>
                  <a:gd name="connsiteY0" fmla="*/ 1577 h 809992"/>
                  <a:gd name="connsiteX1" fmla="*/ 9103 w 284651"/>
                  <a:gd name="connsiteY1" fmla="*/ 201602 h 809992"/>
                  <a:gd name="connsiteX2" fmla="*/ 4340 w 284651"/>
                  <a:gd name="connsiteY2" fmla="*/ 161914 h 809992"/>
                  <a:gd name="connsiteX3" fmla="*/ 78953 w 284651"/>
                  <a:gd name="connsiteY3" fmla="*/ 320664 h 809992"/>
                  <a:gd name="connsiteX4" fmla="*/ 67840 w 284651"/>
                  <a:gd name="connsiteY4" fmla="*/ 296852 h 809992"/>
                  <a:gd name="connsiteX5" fmla="*/ 99590 w 284651"/>
                  <a:gd name="connsiteY5" fmla="*/ 468302 h 809992"/>
                  <a:gd name="connsiteX6" fmla="*/ 139278 w 284651"/>
                  <a:gd name="connsiteY6" fmla="*/ 558789 h 809992"/>
                  <a:gd name="connsiteX7" fmla="*/ 280565 w 284651"/>
                  <a:gd name="connsiteY7" fmla="*/ 803264 h 809992"/>
                  <a:gd name="connsiteX8" fmla="*/ 242465 w 284651"/>
                  <a:gd name="connsiteY8" fmla="*/ 731827 h 809992"/>
                  <a:gd name="connsiteX9" fmla="*/ 199603 w 284651"/>
                  <a:gd name="connsiteY9" fmla="*/ 630227 h 809992"/>
                  <a:gd name="connsiteX10" fmla="*/ 188490 w 284651"/>
                  <a:gd name="connsiteY10" fmla="*/ 617527 h 809992"/>
                  <a:gd name="connsiteX11" fmla="*/ 31328 w 284651"/>
                  <a:gd name="connsiteY11" fmla="*/ 185727 h 809992"/>
                  <a:gd name="connsiteX12" fmla="*/ 10690 w 284651"/>
                  <a:gd name="connsiteY12" fmla="*/ 111114 h 809992"/>
                  <a:gd name="connsiteX13" fmla="*/ 10690 w 284651"/>
                  <a:gd name="connsiteY13" fmla="*/ 1577 h 80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4651" h="809992">
                    <a:moveTo>
                      <a:pt x="10690" y="1577"/>
                    </a:moveTo>
                    <a:cubicBezTo>
                      <a:pt x="10425" y="16658"/>
                      <a:pt x="10161" y="174879"/>
                      <a:pt x="9103" y="201602"/>
                    </a:cubicBezTo>
                    <a:cubicBezTo>
                      <a:pt x="8045" y="228325"/>
                      <a:pt x="-7302" y="142070"/>
                      <a:pt x="4340" y="161914"/>
                    </a:cubicBezTo>
                    <a:cubicBezTo>
                      <a:pt x="15982" y="181758"/>
                      <a:pt x="68370" y="298174"/>
                      <a:pt x="78953" y="320664"/>
                    </a:cubicBezTo>
                    <a:cubicBezTo>
                      <a:pt x="89536" y="343154"/>
                      <a:pt x="64401" y="272246"/>
                      <a:pt x="67840" y="296852"/>
                    </a:cubicBezTo>
                    <a:cubicBezTo>
                      <a:pt x="71279" y="321458"/>
                      <a:pt x="87684" y="424646"/>
                      <a:pt x="99590" y="468302"/>
                    </a:cubicBezTo>
                    <a:cubicBezTo>
                      <a:pt x="111496" y="511958"/>
                      <a:pt x="109116" y="502962"/>
                      <a:pt x="139278" y="558789"/>
                    </a:cubicBezTo>
                    <a:cubicBezTo>
                      <a:pt x="169441" y="614616"/>
                      <a:pt x="263367" y="774424"/>
                      <a:pt x="280565" y="803264"/>
                    </a:cubicBezTo>
                    <a:cubicBezTo>
                      <a:pt x="297763" y="832104"/>
                      <a:pt x="255959" y="760667"/>
                      <a:pt x="242465" y="731827"/>
                    </a:cubicBezTo>
                    <a:cubicBezTo>
                      <a:pt x="228971" y="702988"/>
                      <a:pt x="208599" y="649277"/>
                      <a:pt x="199603" y="630227"/>
                    </a:cubicBezTo>
                    <a:cubicBezTo>
                      <a:pt x="190607" y="611177"/>
                      <a:pt x="216536" y="691610"/>
                      <a:pt x="188490" y="617527"/>
                    </a:cubicBezTo>
                    <a:cubicBezTo>
                      <a:pt x="160444" y="543444"/>
                      <a:pt x="60961" y="270129"/>
                      <a:pt x="31328" y="185727"/>
                    </a:cubicBezTo>
                    <a:cubicBezTo>
                      <a:pt x="1695" y="101325"/>
                      <a:pt x="13071" y="138366"/>
                      <a:pt x="10690" y="111114"/>
                    </a:cubicBezTo>
                    <a:cubicBezTo>
                      <a:pt x="8309" y="83862"/>
                      <a:pt x="10955" y="-13504"/>
                      <a:pt x="10690" y="15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フリーフォーム: 図形 119">
                <a:extLst>
                  <a:ext uri="{FF2B5EF4-FFF2-40B4-BE49-F238E27FC236}">
                    <a16:creationId xmlns:a16="http://schemas.microsoft.com/office/drawing/2014/main" id="{DD091A1C-A23A-498B-A047-71C3D8D94750}"/>
                  </a:ext>
                </a:extLst>
              </p:cNvPr>
              <p:cNvSpPr/>
              <p:nvPr/>
            </p:nvSpPr>
            <p:spPr>
              <a:xfrm>
                <a:off x="3147971" y="4175109"/>
                <a:ext cx="283749" cy="813293"/>
              </a:xfrm>
              <a:custGeom>
                <a:avLst/>
                <a:gdLst>
                  <a:gd name="connsiteX0" fmla="*/ 42 w 283749"/>
                  <a:gd name="connsiteY0" fmla="*/ 16 h 813293"/>
                  <a:gd name="connsiteX1" fmla="*/ 22267 w 283749"/>
                  <a:gd name="connsiteY1" fmla="*/ 238141 h 813293"/>
                  <a:gd name="connsiteX2" fmla="*/ 27029 w 283749"/>
                  <a:gd name="connsiteY2" fmla="*/ 201629 h 813293"/>
                  <a:gd name="connsiteX3" fmla="*/ 93704 w 283749"/>
                  <a:gd name="connsiteY3" fmla="*/ 387366 h 813293"/>
                  <a:gd name="connsiteX4" fmla="*/ 77829 w 283749"/>
                  <a:gd name="connsiteY4" fmla="*/ 347679 h 813293"/>
                  <a:gd name="connsiteX5" fmla="*/ 122279 w 283749"/>
                  <a:gd name="connsiteY5" fmla="*/ 569929 h 813293"/>
                  <a:gd name="connsiteX6" fmla="*/ 281029 w 283749"/>
                  <a:gd name="connsiteY6" fmla="*/ 809641 h 813293"/>
                  <a:gd name="connsiteX7" fmla="*/ 215942 w 283749"/>
                  <a:gd name="connsiteY7" fmla="*/ 703279 h 813293"/>
                  <a:gd name="connsiteX8" fmla="*/ 130217 w 283749"/>
                  <a:gd name="connsiteY8" fmla="*/ 546116 h 813293"/>
                  <a:gd name="connsiteX9" fmla="*/ 127042 w 283749"/>
                  <a:gd name="connsiteY9" fmla="*/ 504841 h 813293"/>
                  <a:gd name="connsiteX10" fmla="*/ 58779 w 283749"/>
                  <a:gd name="connsiteY10" fmla="*/ 315929 h 813293"/>
                  <a:gd name="connsiteX11" fmla="*/ 28617 w 283749"/>
                  <a:gd name="connsiteY11" fmla="*/ 250841 h 813293"/>
                  <a:gd name="connsiteX12" fmla="*/ 42 w 283749"/>
                  <a:gd name="connsiteY12" fmla="*/ 16 h 813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3749" h="813293">
                    <a:moveTo>
                      <a:pt x="42" y="16"/>
                    </a:moveTo>
                    <a:cubicBezTo>
                      <a:pt x="-1016" y="-2101"/>
                      <a:pt x="17769" y="204539"/>
                      <a:pt x="22267" y="238141"/>
                    </a:cubicBezTo>
                    <a:cubicBezTo>
                      <a:pt x="26765" y="271743"/>
                      <a:pt x="15123" y="176758"/>
                      <a:pt x="27029" y="201629"/>
                    </a:cubicBezTo>
                    <a:cubicBezTo>
                      <a:pt x="38935" y="226500"/>
                      <a:pt x="85237" y="363024"/>
                      <a:pt x="93704" y="387366"/>
                    </a:cubicBezTo>
                    <a:cubicBezTo>
                      <a:pt x="102171" y="411708"/>
                      <a:pt x="73067" y="317252"/>
                      <a:pt x="77829" y="347679"/>
                    </a:cubicBezTo>
                    <a:cubicBezTo>
                      <a:pt x="82591" y="378106"/>
                      <a:pt x="88412" y="492935"/>
                      <a:pt x="122279" y="569929"/>
                    </a:cubicBezTo>
                    <a:cubicBezTo>
                      <a:pt x="156146" y="646923"/>
                      <a:pt x="265419" y="787416"/>
                      <a:pt x="281029" y="809641"/>
                    </a:cubicBezTo>
                    <a:cubicBezTo>
                      <a:pt x="296639" y="831866"/>
                      <a:pt x="241077" y="747200"/>
                      <a:pt x="215942" y="703279"/>
                    </a:cubicBezTo>
                    <a:cubicBezTo>
                      <a:pt x="190807" y="659358"/>
                      <a:pt x="145034" y="579189"/>
                      <a:pt x="130217" y="546116"/>
                    </a:cubicBezTo>
                    <a:cubicBezTo>
                      <a:pt x="115400" y="513043"/>
                      <a:pt x="138948" y="543205"/>
                      <a:pt x="127042" y="504841"/>
                    </a:cubicBezTo>
                    <a:cubicBezTo>
                      <a:pt x="115136" y="466477"/>
                      <a:pt x="75183" y="358262"/>
                      <a:pt x="58779" y="315929"/>
                    </a:cubicBezTo>
                    <a:cubicBezTo>
                      <a:pt x="42375" y="273596"/>
                      <a:pt x="35496" y="298201"/>
                      <a:pt x="28617" y="250841"/>
                    </a:cubicBezTo>
                    <a:cubicBezTo>
                      <a:pt x="21738" y="203481"/>
                      <a:pt x="1100" y="2133"/>
                      <a:pt x="42" y="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フリーフォーム: 図形 120">
                <a:extLst>
                  <a:ext uri="{FF2B5EF4-FFF2-40B4-BE49-F238E27FC236}">
                    <a16:creationId xmlns:a16="http://schemas.microsoft.com/office/drawing/2014/main" id="{1DB083D9-0D72-4AF6-B4AC-4FB8D0C65C93}"/>
                  </a:ext>
                </a:extLst>
              </p:cNvPr>
              <p:cNvSpPr/>
              <p:nvPr/>
            </p:nvSpPr>
            <p:spPr>
              <a:xfrm>
                <a:off x="3308110" y="4857604"/>
                <a:ext cx="259461" cy="451708"/>
              </a:xfrm>
              <a:custGeom>
                <a:avLst/>
                <a:gdLst>
                  <a:gd name="connsiteX0" fmla="*/ 5003 w 259461"/>
                  <a:gd name="connsiteY0" fmla="*/ 6496 h 451708"/>
                  <a:gd name="connsiteX1" fmla="*/ 125653 w 259461"/>
                  <a:gd name="connsiteY1" fmla="*/ 252559 h 451708"/>
                  <a:gd name="connsiteX2" fmla="*/ 76440 w 259461"/>
                  <a:gd name="connsiteY2" fmla="*/ 116034 h 451708"/>
                  <a:gd name="connsiteX3" fmla="*/ 106603 w 259461"/>
                  <a:gd name="connsiteY3" fmla="*/ 193821 h 451708"/>
                  <a:gd name="connsiteX4" fmla="*/ 132003 w 259461"/>
                  <a:gd name="connsiteY4" fmla="*/ 268434 h 451708"/>
                  <a:gd name="connsiteX5" fmla="*/ 239953 w 259461"/>
                  <a:gd name="connsiteY5" fmla="*/ 436709 h 451708"/>
                  <a:gd name="connsiteX6" fmla="*/ 257415 w 259461"/>
                  <a:gd name="connsiteY6" fmla="*/ 438296 h 451708"/>
                  <a:gd name="connsiteX7" fmla="*/ 214553 w 259461"/>
                  <a:gd name="connsiteY7" fmla="*/ 390671 h 451708"/>
                  <a:gd name="connsiteX8" fmla="*/ 89140 w 259461"/>
                  <a:gd name="connsiteY8" fmla="*/ 174771 h 451708"/>
                  <a:gd name="connsiteX9" fmla="*/ 27228 w 259461"/>
                  <a:gd name="connsiteY9" fmla="*/ 77934 h 451708"/>
                  <a:gd name="connsiteX10" fmla="*/ 5003 w 259461"/>
                  <a:gd name="connsiteY10" fmla="*/ 6496 h 451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9461" h="451708">
                    <a:moveTo>
                      <a:pt x="5003" y="6496"/>
                    </a:moveTo>
                    <a:cubicBezTo>
                      <a:pt x="21407" y="35600"/>
                      <a:pt x="113747" y="234303"/>
                      <a:pt x="125653" y="252559"/>
                    </a:cubicBezTo>
                    <a:cubicBezTo>
                      <a:pt x="137559" y="270815"/>
                      <a:pt x="79615" y="125824"/>
                      <a:pt x="76440" y="116034"/>
                    </a:cubicBezTo>
                    <a:cubicBezTo>
                      <a:pt x="73265" y="106244"/>
                      <a:pt x="97343" y="168421"/>
                      <a:pt x="106603" y="193821"/>
                    </a:cubicBezTo>
                    <a:cubicBezTo>
                      <a:pt x="115863" y="219221"/>
                      <a:pt x="109778" y="227953"/>
                      <a:pt x="132003" y="268434"/>
                    </a:cubicBezTo>
                    <a:cubicBezTo>
                      <a:pt x="154228" y="308915"/>
                      <a:pt x="219051" y="408399"/>
                      <a:pt x="239953" y="436709"/>
                    </a:cubicBezTo>
                    <a:cubicBezTo>
                      <a:pt x="260855" y="465019"/>
                      <a:pt x="261648" y="445969"/>
                      <a:pt x="257415" y="438296"/>
                    </a:cubicBezTo>
                    <a:cubicBezTo>
                      <a:pt x="253182" y="430623"/>
                      <a:pt x="242599" y="434592"/>
                      <a:pt x="214553" y="390671"/>
                    </a:cubicBezTo>
                    <a:cubicBezTo>
                      <a:pt x="186507" y="346750"/>
                      <a:pt x="120361" y="226894"/>
                      <a:pt x="89140" y="174771"/>
                    </a:cubicBezTo>
                    <a:cubicBezTo>
                      <a:pt x="57919" y="122648"/>
                      <a:pt x="37547" y="101747"/>
                      <a:pt x="27228" y="77934"/>
                    </a:cubicBezTo>
                    <a:cubicBezTo>
                      <a:pt x="16909" y="54122"/>
                      <a:pt x="-11401" y="-22608"/>
                      <a:pt x="5003" y="64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フリーフォーム: 図形 121">
                <a:extLst>
                  <a:ext uri="{FF2B5EF4-FFF2-40B4-BE49-F238E27FC236}">
                    <a16:creationId xmlns:a16="http://schemas.microsoft.com/office/drawing/2014/main" id="{05BA4B73-68DD-4714-BAE5-8680964FEDB3}"/>
                  </a:ext>
                </a:extLst>
              </p:cNvPr>
              <p:cNvSpPr/>
              <p:nvPr/>
            </p:nvSpPr>
            <p:spPr>
              <a:xfrm>
                <a:off x="3394897" y="4940195"/>
                <a:ext cx="173676" cy="364441"/>
              </a:xfrm>
              <a:custGeom>
                <a:avLst/>
                <a:gdLst>
                  <a:gd name="connsiteX0" fmla="*/ 766 w 173676"/>
                  <a:gd name="connsiteY0" fmla="*/ 1693 h 364441"/>
                  <a:gd name="connsiteX1" fmla="*/ 165866 w 173676"/>
                  <a:gd name="connsiteY1" fmla="*/ 349355 h 364441"/>
                  <a:gd name="connsiteX2" fmla="*/ 138878 w 173676"/>
                  <a:gd name="connsiteY2" fmla="*/ 290618 h 364441"/>
                  <a:gd name="connsiteX3" fmla="*/ 67441 w 173676"/>
                  <a:gd name="connsiteY3" fmla="*/ 189018 h 364441"/>
                  <a:gd name="connsiteX4" fmla="*/ 102366 w 173676"/>
                  <a:gd name="connsiteY4" fmla="*/ 214418 h 364441"/>
                  <a:gd name="connsiteX5" fmla="*/ 766 w 173676"/>
                  <a:gd name="connsiteY5" fmla="*/ 1693 h 364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676" h="364441">
                    <a:moveTo>
                      <a:pt x="766" y="1693"/>
                    </a:moveTo>
                    <a:cubicBezTo>
                      <a:pt x="11349" y="24183"/>
                      <a:pt x="142847" y="301201"/>
                      <a:pt x="165866" y="349355"/>
                    </a:cubicBezTo>
                    <a:cubicBezTo>
                      <a:pt x="188885" y="397509"/>
                      <a:pt x="155282" y="317341"/>
                      <a:pt x="138878" y="290618"/>
                    </a:cubicBezTo>
                    <a:cubicBezTo>
                      <a:pt x="122474" y="263895"/>
                      <a:pt x="73526" y="201718"/>
                      <a:pt x="67441" y="189018"/>
                    </a:cubicBezTo>
                    <a:cubicBezTo>
                      <a:pt x="61356" y="176318"/>
                      <a:pt x="112156" y="241141"/>
                      <a:pt x="102366" y="214418"/>
                    </a:cubicBezTo>
                    <a:cubicBezTo>
                      <a:pt x="92576" y="187695"/>
                      <a:pt x="-9817" y="-20797"/>
                      <a:pt x="766" y="16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フリーフォーム: 図形 122">
                <a:extLst>
                  <a:ext uri="{FF2B5EF4-FFF2-40B4-BE49-F238E27FC236}">
                    <a16:creationId xmlns:a16="http://schemas.microsoft.com/office/drawing/2014/main" id="{45C5F142-7184-48F9-A326-5BA54D0747A4}"/>
                  </a:ext>
                </a:extLst>
              </p:cNvPr>
              <p:cNvSpPr/>
              <p:nvPr/>
            </p:nvSpPr>
            <p:spPr>
              <a:xfrm>
                <a:off x="2418016" y="3476718"/>
                <a:ext cx="440135" cy="593680"/>
              </a:xfrm>
              <a:custGeom>
                <a:avLst/>
                <a:gdLst>
                  <a:gd name="connsiteX0" fmla="*/ 436309 w 440135"/>
                  <a:gd name="connsiteY0" fmla="*/ 3082 h 593680"/>
                  <a:gd name="connsiteX1" fmla="*/ 7684 w 440135"/>
                  <a:gd name="connsiteY1" fmla="*/ 488857 h 593680"/>
                  <a:gd name="connsiteX2" fmla="*/ 182309 w 440135"/>
                  <a:gd name="connsiteY2" fmla="*/ 301532 h 593680"/>
                  <a:gd name="connsiteX3" fmla="*/ 20384 w 440135"/>
                  <a:gd name="connsiteY3" fmla="*/ 485682 h 593680"/>
                  <a:gd name="connsiteX4" fmla="*/ 1334 w 440135"/>
                  <a:gd name="connsiteY4" fmla="*/ 593632 h 593680"/>
                  <a:gd name="connsiteX5" fmla="*/ 10859 w 440135"/>
                  <a:gd name="connsiteY5" fmla="*/ 498382 h 593680"/>
                  <a:gd name="connsiteX6" fmla="*/ 83884 w 440135"/>
                  <a:gd name="connsiteY6" fmla="*/ 415832 h 593680"/>
                  <a:gd name="connsiteX7" fmla="*/ 302959 w 440135"/>
                  <a:gd name="connsiteY7" fmla="*/ 184057 h 593680"/>
                  <a:gd name="connsiteX8" fmla="*/ 223584 w 440135"/>
                  <a:gd name="connsiteY8" fmla="*/ 276132 h 593680"/>
                  <a:gd name="connsiteX9" fmla="*/ 436309 w 440135"/>
                  <a:gd name="connsiteY9" fmla="*/ 3082 h 593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0135" h="593680">
                    <a:moveTo>
                      <a:pt x="436309" y="3082"/>
                    </a:moveTo>
                    <a:cubicBezTo>
                      <a:pt x="400326" y="38536"/>
                      <a:pt x="50017" y="439116"/>
                      <a:pt x="7684" y="488857"/>
                    </a:cubicBezTo>
                    <a:cubicBezTo>
                      <a:pt x="-34649" y="538598"/>
                      <a:pt x="180192" y="302061"/>
                      <a:pt x="182309" y="301532"/>
                    </a:cubicBezTo>
                    <a:cubicBezTo>
                      <a:pt x="184426" y="301003"/>
                      <a:pt x="50546" y="436999"/>
                      <a:pt x="20384" y="485682"/>
                    </a:cubicBezTo>
                    <a:cubicBezTo>
                      <a:pt x="-9778" y="534365"/>
                      <a:pt x="2922" y="591515"/>
                      <a:pt x="1334" y="593632"/>
                    </a:cubicBezTo>
                    <a:cubicBezTo>
                      <a:pt x="-254" y="595749"/>
                      <a:pt x="-2899" y="528015"/>
                      <a:pt x="10859" y="498382"/>
                    </a:cubicBezTo>
                    <a:cubicBezTo>
                      <a:pt x="24617" y="468749"/>
                      <a:pt x="35201" y="468219"/>
                      <a:pt x="83884" y="415832"/>
                    </a:cubicBezTo>
                    <a:cubicBezTo>
                      <a:pt x="132567" y="363445"/>
                      <a:pt x="279676" y="207340"/>
                      <a:pt x="302959" y="184057"/>
                    </a:cubicBezTo>
                    <a:cubicBezTo>
                      <a:pt x="326242" y="160774"/>
                      <a:pt x="204005" y="303119"/>
                      <a:pt x="223584" y="276132"/>
                    </a:cubicBezTo>
                    <a:cubicBezTo>
                      <a:pt x="243163" y="249145"/>
                      <a:pt x="472292" y="-32372"/>
                      <a:pt x="436309" y="30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フリーフォーム: 図形 123">
                <a:extLst>
                  <a:ext uri="{FF2B5EF4-FFF2-40B4-BE49-F238E27FC236}">
                    <a16:creationId xmlns:a16="http://schemas.microsoft.com/office/drawing/2014/main" id="{9E0D9332-5979-4EFB-B860-EBA2B67B5CF3}"/>
                  </a:ext>
                </a:extLst>
              </p:cNvPr>
              <p:cNvSpPr/>
              <p:nvPr/>
            </p:nvSpPr>
            <p:spPr>
              <a:xfrm>
                <a:off x="2252485" y="3337419"/>
                <a:ext cx="404458" cy="392057"/>
              </a:xfrm>
              <a:custGeom>
                <a:avLst/>
                <a:gdLst>
                  <a:gd name="connsiteX0" fmla="*/ 403403 w 404458"/>
                  <a:gd name="connsiteY0" fmla="*/ 390031 h 392057"/>
                  <a:gd name="connsiteX1" fmla="*/ 303390 w 404458"/>
                  <a:gd name="connsiteY1" fmla="*/ 199531 h 392057"/>
                  <a:gd name="connsiteX2" fmla="*/ 336728 w 404458"/>
                  <a:gd name="connsiteY2" fmla="*/ 239219 h 392057"/>
                  <a:gd name="connsiteX3" fmla="*/ 241478 w 404458"/>
                  <a:gd name="connsiteY3" fmla="*/ 80469 h 392057"/>
                  <a:gd name="connsiteX4" fmla="*/ 192265 w 404458"/>
                  <a:gd name="connsiteY4" fmla="*/ 5856 h 392057"/>
                  <a:gd name="connsiteX5" fmla="*/ 119240 w 404458"/>
                  <a:gd name="connsiteY5" fmla="*/ 12206 h 392057"/>
                  <a:gd name="connsiteX6" fmla="*/ 178 w 404458"/>
                  <a:gd name="connsiteY6" fmla="*/ 70944 h 392057"/>
                  <a:gd name="connsiteX7" fmla="*/ 147815 w 404458"/>
                  <a:gd name="connsiteY7" fmla="*/ 15381 h 392057"/>
                  <a:gd name="connsiteX8" fmla="*/ 111303 w 404458"/>
                  <a:gd name="connsiteY8" fmla="*/ 34431 h 392057"/>
                  <a:gd name="connsiteX9" fmla="*/ 198615 w 404458"/>
                  <a:gd name="connsiteY9" fmla="*/ 36019 h 392057"/>
                  <a:gd name="connsiteX10" fmla="*/ 225603 w 404458"/>
                  <a:gd name="connsiteY10" fmla="*/ 63006 h 392057"/>
                  <a:gd name="connsiteX11" fmla="*/ 228778 w 404458"/>
                  <a:gd name="connsiteY11" fmla="*/ 58244 h 392057"/>
                  <a:gd name="connsiteX12" fmla="*/ 403403 w 404458"/>
                  <a:gd name="connsiteY12" fmla="*/ 390031 h 39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4458" h="392057">
                    <a:moveTo>
                      <a:pt x="403403" y="390031"/>
                    </a:moveTo>
                    <a:cubicBezTo>
                      <a:pt x="415838" y="413579"/>
                      <a:pt x="314502" y="224666"/>
                      <a:pt x="303390" y="199531"/>
                    </a:cubicBezTo>
                    <a:cubicBezTo>
                      <a:pt x="292277" y="174396"/>
                      <a:pt x="347047" y="259063"/>
                      <a:pt x="336728" y="239219"/>
                    </a:cubicBezTo>
                    <a:cubicBezTo>
                      <a:pt x="326409" y="219375"/>
                      <a:pt x="265555" y="119363"/>
                      <a:pt x="241478" y="80469"/>
                    </a:cubicBezTo>
                    <a:cubicBezTo>
                      <a:pt x="217401" y="41575"/>
                      <a:pt x="212638" y="17233"/>
                      <a:pt x="192265" y="5856"/>
                    </a:cubicBezTo>
                    <a:cubicBezTo>
                      <a:pt x="171892" y="-5521"/>
                      <a:pt x="151255" y="1358"/>
                      <a:pt x="119240" y="12206"/>
                    </a:cubicBezTo>
                    <a:cubicBezTo>
                      <a:pt x="87225" y="23054"/>
                      <a:pt x="-4585" y="70415"/>
                      <a:pt x="178" y="70944"/>
                    </a:cubicBezTo>
                    <a:cubicBezTo>
                      <a:pt x="4940" y="71473"/>
                      <a:pt x="129294" y="21466"/>
                      <a:pt x="147815" y="15381"/>
                    </a:cubicBezTo>
                    <a:cubicBezTo>
                      <a:pt x="166336" y="9296"/>
                      <a:pt x="102836" y="30991"/>
                      <a:pt x="111303" y="34431"/>
                    </a:cubicBezTo>
                    <a:cubicBezTo>
                      <a:pt x="119770" y="37871"/>
                      <a:pt x="179565" y="31257"/>
                      <a:pt x="198615" y="36019"/>
                    </a:cubicBezTo>
                    <a:cubicBezTo>
                      <a:pt x="217665" y="40781"/>
                      <a:pt x="220576" y="59302"/>
                      <a:pt x="225603" y="63006"/>
                    </a:cubicBezTo>
                    <a:cubicBezTo>
                      <a:pt x="230630" y="66710"/>
                      <a:pt x="202055" y="5592"/>
                      <a:pt x="228778" y="58244"/>
                    </a:cubicBezTo>
                    <a:cubicBezTo>
                      <a:pt x="255501" y="110896"/>
                      <a:pt x="390968" y="366483"/>
                      <a:pt x="403403" y="3900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フリーフォーム: 図形 124">
                <a:extLst>
                  <a:ext uri="{FF2B5EF4-FFF2-40B4-BE49-F238E27FC236}">
                    <a16:creationId xmlns:a16="http://schemas.microsoft.com/office/drawing/2014/main" id="{A0C54ECD-0318-4A79-8BE7-73675215CBF5}"/>
                  </a:ext>
                </a:extLst>
              </p:cNvPr>
              <p:cNvSpPr/>
              <p:nvPr/>
            </p:nvSpPr>
            <p:spPr>
              <a:xfrm>
                <a:off x="2234832" y="3372977"/>
                <a:ext cx="135735" cy="205321"/>
              </a:xfrm>
              <a:custGeom>
                <a:avLst/>
                <a:gdLst>
                  <a:gd name="connsiteX0" fmla="*/ 135306 w 135735"/>
                  <a:gd name="connsiteY0" fmla="*/ 461 h 205321"/>
                  <a:gd name="connsiteX1" fmla="*/ 44818 w 135735"/>
                  <a:gd name="connsiteY1" fmla="*/ 146511 h 205321"/>
                  <a:gd name="connsiteX2" fmla="*/ 92443 w 135735"/>
                  <a:gd name="connsiteY2" fmla="*/ 41736 h 205321"/>
                  <a:gd name="connsiteX3" fmla="*/ 368 w 135735"/>
                  <a:gd name="connsiteY3" fmla="*/ 205248 h 205321"/>
                  <a:gd name="connsiteX4" fmla="*/ 135306 w 135735"/>
                  <a:gd name="connsiteY4" fmla="*/ 461 h 205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735" h="205321">
                    <a:moveTo>
                      <a:pt x="135306" y="461"/>
                    </a:moveTo>
                    <a:cubicBezTo>
                      <a:pt x="142714" y="-9328"/>
                      <a:pt x="51962" y="139632"/>
                      <a:pt x="44818" y="146511"/>
                    </a:cubicBezTo>
                    <a:cubicBezTo>
                      <a:pt x="37674" y="153390"/>
                      <a:pt x="99851" y="31947"/>
                      <a:pt x="92443" y="41736"/>
                    </a:cubicBezTo>
                    <a:cubicBezTo>
                      <a:pt x="85035" y="51525"/>
                      <a:pt x="-6511" y="209217"/>
                      <a:pt x="368" y="205248"/>
                    </a:cubicBezTo>
                    <a:cubicBezTo>
                      <a:pt x="7247" y="201279"/>
                      <a:pt x="127898" y="10250"/>
                      <a:pt x="135306" y="4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フリーフォーム: 図形 125">
                <a:extLst>
                  <a:ext uri="{FF2B5EF4-FFF2-40B4-BE49-F238E27FC236}">
                    <a16:creationId xmlns:a16="http://schemas.microsoft.com/office/drawing/2014/main" id="{7C495E16-318E-4D81-AEBB-7638D767FCF6}"/>
                  </a:ext>
                </a:extLst>
              </p:cNvPr>
              <p:cNvSpPr/>
              <p:nvPr/>
            </p:nvSpPr>
            <p:spPr>
              <a:xfrm>
                <a:off x="2054225" y="3586054"/>
                <a:ext cx="321298" cy="190609"/>
              </a:xfrm>
              <a:custGeom>
                <a:avLst/>
                <a:gdLst>
                  <a:gd name="connsiteX0" fmla="*/ 0 w 321298"/>
                  <a:gd name="connsiteY0" fmla="*/ 11221 h 190609"/>
                  <a:gd name="connsiteX1" fmla="*/ 201613 w 321298"/>
                  <a:gd name="connsiteY1" fmla="*/ 1696 h 190609"/>
                  <a:gd name="connsiteX2" fmla="*/ 309563 w 321298"/>
                  <a:gd name="connsiteY2" fmla="*/ 31859 h 190609"/>
                  <a:gd name="connsiteX3" fmla="*/ 315913 w 321298"/>
                  <a:gd name="connsiteY3" fmla="*/ 71546 h 190609"/>
                  <a:gd name="connsiteX4" fmla="*/ 287338 w 321298"/>
                  <a:gd name="connsiteY4" fmla="*/ 104884 h 190609"/>
                  <a:gd name="connsiteX5" fmla="*/ 276225 w 321298"/>
                  <a:gd name="connsiteY5" fmla="*/ 190609 h 190609"/>
                  <a:gd name="connsiteX6" fmla="*/ 280988 w 321298"/>
                  <a:gd name="connsiteY6" fmla="*/ 106471 h 190609"/>
                  <a:gd name="connsiteX7" fmla="*/ 304800 w 321298"/>
                  <a:gd name="connsiteY7" fmla="*/ 49321 h 190609"/>
                  <a:gd name="connsiteX8" fmla="*/ 257175 w 321298"/>
                  <a:gd name="connsiteY8" fmla="*/ 28684 h 190609"/>
                  <a:gd name="connsiteX9" fmla="*/ 130175 w 321298"/>
                  <a:gd name="connsiteY9" fmla="*/ 109 h 190609"/>
                  <a:gd name="connsiteX10" fmla="*/ 296863 w 321298"/>
                  <a:gd name="connsiteY10" fmla="*/ 39796 h 190609"/>
                  <a:gd name="connsiteX11" fmla="*/ 212725 w 321298"/>
                  <a:gd name="connsiteY11" fmla="*/ 41384 h 190609"/>
                  <a:gd name="connsiteX12" fmla="*/ 0 w 321298"/>
                  <a:gd name="connsiteY12" fmla="*/ 11221 h 19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1298" h="190609">
                    <a:moveTo>
                      <a:pt x="0" y="11221"/>
                    </a:moveTo>
                    <a:cubicBezTo>
                      <a:pt x="75009" y="4738"/>
                      <a:pt x="150019" y="-1744"/>
                      <a:pt x="201613" y="1696"/>
                    </a:cubicBezTo>
                    <a:cubicBezTo>
                      <a:pt x="253207" y="5136"/>
                      <a:pt x="290513" y="20217"/>
                      <a:pt x="309563" y="31859"/>
                    </a:cubicBezTo>
                    <a:cubicBezTo>
                      <a:pt x="328613" y="43501"/>
                      <a:pt x="319617" y="59375"/>
                      <a:pt x="315913" y="71546"/>
                    </a:cubicBezTo>
                    <a:cubicBezTo>
                      <a:pt x="312209" y="83717"/>
                      <a:pt x="293953" y="85040"/>
                      <a:pt x="287338" y="104884"/>
                    </a:cubicBezTo>
                    <a:cubicBezTo>
                      <a:pt x="280723" y="124728"/>
                      <a:pt x="277283" y="190345"/>
                      <a:pt x="276225" y="190609"/>
                    </a:cubicBezTo>
                    <a:cubicBezTo>
                      <a:pt x="275167" y="190874"/>
                      <a:pt x="276226" y="130019"/>
                      <a:pt x="280988" y="106471"/>
                    </a:cubicBezTo>
                    <a:cubicBezTo>
                      <a:pt x="285750" y="82923"/>
                      <a:pt x="308769" y="62286"/>
                      <a:pt x="304800" y="49321"/>
                    </a:cubicBezTo>
                    <a:cubicBezTo>
                      <a:pt x="300831" y="36357"/>
                      <a:pt x="286279" y="36886"/>
                      <a:pt x="257175" y="28684"/>
                    </a:cubicBezTo>
                    <a:cubicBezTo>
                      <a:pt x="228071" y="20482"/>
                      <a:pt x="123560" y="-1743"/>
                      <a:pt x="130175" y="109"/>
                    </a:cubicBezTo>
                    <a:cubicBezTo>
                      <a:pt x="136790" y="1961"/>
                      <a:pt x="283105" y="32917"/>
                      <a:pt x="296863" y="39796"/>
                    </a:cubicBezTo>
                    <a:cubicBezTo>
                      <a:pt x="310621" y="46675"/>
                      <a:pt x="212725" y="41384"/>
                      <a:pt x="212725" y="41384"/>
                    </a:cubicBezTo>
                    <a:lnTo>
                      <a:pt x="0" y="11221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フリーフォーム: 図形 126">
                <a:extLst>
                  <a:ext uri="{FF2B5EF4-FFF2-40B4-BE49-F238E27FC236}">
                    <a16:creationId xmlns:a16="http://schemas.microsoft.com/office/drawing/2014/main" id="{11344569-0FCA-4FA0-B040-6D335C89B28D}"/>
                  </a:ext>
                </a:extLst>
              </p:cNvPr>
              <p:cNvSpPr/>
              <p:nvPr/>
            </p:nvSpPr>
            <p:spPr>
              <a:xfrm>
                <a:off x="2070948" y="3634739"/>
                <a:ext cx="245070" cy="90162"/>
              </a:xfrm>
              <a:custGeom>
                <a:avLst/>
                <a:gdLst>
                  <a:gd name="connsiteX0" fmla="*/ 740 w 245070"/>
                  <a:gd name="connsiteY0" fmla="*/ 636 h 90162"/>
                  <a:gd name="connsiteX1" fmla="*/ 169015 w 245070"/>
                  <a:gd name="connsiteY1" fmla="*/ 24449 h 90162"/>
                  <a:gd name="connsiteX2" fmla="*/ 243627 w 245070"/>
                  <a:gd name="connsiteY2" fmla="*/ 89536 h 90162"/>
                  <a:gd name="connsiteX3" fmla="*/ 215052 w 245070"/>
                  <a:gd name="connsiteY3" fmla="*/ 54611 h 90162"/>
                  <a:gd name="connsiteX4" fmla="*/ 175365 w 245070"/>
                  <a:gd name="connsiteY4" fmla="*/ 8574 h 90162"/>
                  <a:gd name="connsiteX5" fmla="*/ 110277 w 245070"/>
                  <a:gd name="connsiteY5" fmla="*/ 6986 h 90162"/>
                  <a:gd name="connsiteX6" fmla="*/ 740 w 245070"/>
                  <a:gd name="connsiteY6" fmla="*/ 636 h 90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070" h="90162">
                    <a:moveTo>
                      <a:pt x="740" y="636"/>
                    </a:moveTo>
                    <a:cubicBezTo>
                      <a:pt x="10530" y="3547"/>
                      <a:pt x="128534" y="9632"/>
                      <a:pt x="169015" y="24449"/>
                    </a:cubicBezTo>
                    <a:cubicBezTo>
                      <a:pt x="209496" y="39266"/>
                      <a:pt x="235954" y="84509"/>
                      <a:pt x="243627" y="89536"/>
                    </a:cubicBezTo>
                    <a:cubicBezTo>
                      <a:pt x="251300" y="94563"/>
                      <a:pt x="226429" y="68105"/>
                      <a:pt x="215052" y="54611"/>
                    </a:cubicBezTo>
                    <a:cubicBezTo>
                      <a:pt x="203675" y="41117"/>
                      <a:pt x="192827" y="16511"/>
                      <a:pt x="175365" y="8574"/>
                    </a:cubicBezTo>
                    <a:cubicBezTo>
                      <a:pt x="157903" y="637"/>
                      <a:pt x="139646" y="8309"/>
                      <a:pt x="110277" y="6986"/>
                    </a:cubicBezTo>
                    <a:cubicBezTo>
                      <a:pt x="80908" y="5663"/>
                      <a:pt x="-9050" y="-2275"/>
                      <a:pt x="740" y="6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8" name="フリーフォーム: 図形 1087">
                <a:extLst>
                  <a:ext uri="{FF2B5EF4-FFF2-40B4-BE49-F238E27FC236}">
                    <a16:creationId xmlns:a16="http://schemas.microsoft.com/office/drawing/2014/main" id="{78AD1E6F-C959-42D9-8243-BB73F185278C}"/>
                  </a:ext>
                </a:extLst>
              </p:cNvPr>
              <p:cNvSpPr/>
              <p:nvPr/>
            </p:nvSpPr>
            <p:spPr>
              <a:xfrm>
                <a:off x="1930242" y="3232136"/>
                <a:ext cx="349174" cy="245966"/>
              </a:xfrm>
              <a:custGeom>
                <a:avLst/>
                <a:gdLst>
                  <a:gd name="connsiteX0" fmla="*/ 158 w 349174"/>
                  <a:gd name="connsiteY0" fmla="*/ 14 h 245966"/>
                  <a:gd name="connsiteX1" fmla="*/ 193833 w 349174"/>
                  <a:gd name="connsiteY1" fmla="*/ 88914 h 245966"/>
                  <a:gd name="connsiteX2" fmla="*/ 341471 w 349174"/>
                  <a:gd name="connsiteY2" fmla="*/ 241314 h 245966"/>
                  <a:gd name="connsiteX3" fmla="*/ 316071 w 349174"/>
                  <a:gd name="connsiteY3" fmla="*/ 200039 h 245966"/>
                  <a:gd name="connsiteX4" fmla="*/ 211296 w 349174"/>
                  <a:gd name="connsiteY4" fmla="*/ 131777 h 245966"/>
                  <a:gd name="connsiteX5" fmla="*/ 241458 w 349174"/>
                  <a:gd name="connsiteY5" fmla="*/ 154002 h 245966"/>
                  <a:gd name="connsiteX6" fmla="*/ 162083 w 349174"/>
                  <a:gd name="connsiteY6" fmla="*/ 82564 h 245966"/>
                  <a:gd name="connsiteX7" fmla="*/ 158 w 349174"/>
                  <a:gd name="connsiteY7" fmla="*/ 14 h 245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9174" h="245966">
                    <a:moveTo>
                      <a:pt x="158" y="14"/>
                    </a:moveTo>
                    <a:cubicBezTo>
                      <a:pt x="5449" y="1072"/>
                      <a:pt x="136947" y="48697"/>
                      <a:pt x="193833" y="88914"/>
                    </a:cubicBezTo>
                    <a:cubicBezTo>
                      <a:pt x="250719" y="129131"/>
                      <a:pt x="321098" y="222793"/>
                      <a:pt x="341471" y="241314"/>
                    </a:cubicBezTo>
                    <a:cubicBezTo>
                      <a:pt x="361844" y="259835"/>
                      <a:pt x="337767" y="218295"/>
                      <a:pt x="316071" y="200039"/>
                    </a:cubicBezTo>
                    <a:cubicBezTo>
                      <a:pt x="294375" y="181783"/>
                      <a:pt x="223731" y="139450"/>
                      <a:pt x="211296" y="131777"/>
                    </a:cubicBezTo>
                    <a:cubicBezTo>
                      <a:pt x="198861" y="124104"/>
                      <a:pt x="249660" y="162204"/>
                      <a:pt x="241458" y="154002"/>
                    </a:cubicBezTo>
                    <a:cubicBezTo>
                      <a:pt x="233256" y="145800"/>
                      <a:pt x="200977" y="107435"/>
                      <a:pt x="162083" y="82564"/>
                    </a:cubicBezTo>
                    <a:cubicBezTo>
                      <a:pt x="123189" y="57693"/>
                      <a:pt x="-5133" y="-1044"/>
                      <a:pt x="158" y="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9" name="フリーフォーム: 図形 1088">
                <a:extLst>
                  <a:ext uri="{FF2B5EF4-FFF2-40B4-BE49-F238E27FC236}">
                    <a16:creationId xmlns:a16="http://schemas.microsoft.com/office/drawing/2014/main" id="{6D3979C7-ACFA-40CA-B8A7-5F942B4E2C73}"/>
                  </a:ext>
                </a:extLst>
              </p:cNvPr>
              <p:cNvSpPr/>
              <p:nvPr/>
            </p:nvSpPr>
            <p:spPr>
              <a:xfrm>
                <a:off x="1931985" y="3498438"/>
                <a:ext cx="150860" cy="324323"/>
              </a:xfrm>
              <a:custGeom>
                <a:avLst/>
                <a:gdLst>
                  <a:gd name="connsiteX0" fmla="*/ 3 w 150860"/>
                  <a:gd name="connsiteY0" fmla="*/ 412 h 324323"/>
                  <a:gd name="connsiteX1" fmla="*/ 80965 w 150860"/>
                  <a:gd name="connsiteY1" fmla="*/ 152812 h 324323"/>
                  <a:gd name="connsiteX2" fmla="*/ 150815 w 150860"/>
                  <a:gd name="connsiteY2" fmla="*/ 324262 h 324323"/>
                  <a:gd name="connsiteX3" fmla="*/ 92078 w 150860"/>
                  <a:gd name="connsiteY3" fmla="*/ 133762 h 324323"/>
                  <a:gd name="connsiteX4" fmla="*/ 119065 w 150860"/>
                  <a:gd name="connsiteY4" fmla="*/ 225837 h 324323"/>
                  <a:gd name="connsiteX5" fmla="*/ 77790 w 150860"/>
                  <a:gd name="connsiteY5" fmla="*/ 111537 h 324323"/>
                  <a:gd name="connsiteX6" fmla="*/ 3 w 150860"/>
                  <a:gd name="connsiteY6" fmla="*/ 412 h 324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860" h="324323">
                    <a:moveTo>
                      <a:pt x="3" y="412"/>
                    </a:moveTo>
                    <a:cubicBezTo>
                      <a:pt x="532" y="7291"/>
                      <a:pt x="55830" y="98837"/>
                      <a:pt x="80965" y="152812"/>
                    </a:cubicBezTo>
                    <a:cubicBezTo>
                      <a:pt x="106100" y="206787"/>
                      <a:pt x="148963" y="327437"/>
                      <a:pt x="150815" y="324262"/>
                    </a:cubicBezTo>
                    <a:cubicBezTo>
                      <a:pt x="152667" y="321087"/>
                      <a:pt x="97370" y="150166"/>
                      <a:pt x="92078" y="133762"/>
                    </a:cubicBezTo>
                    <a:cubicBezTo>
                      <a:pt x="86786" y="117358"/>
                      <a:pt x="121446" y="229541"/>
                      <a:pt x="119065" y="225837"/>
                    </a:cubicBezTo>
                    <a:cubicBezTo>
                      <a:pt x="116684" y="222133"/>
                      <a:pt x="98692" y="148579"/>
                      <a:pt x="77790" y="111537"/>
                    </a:cubicBezTo>
                    <a:cubicBezTo>
                      <a:pt x="56888" y="74495"/>
                      <a:pt x="-526" y="-6467"/>
                      <a:pt x="3" y="4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0" name="フリーフォーム: 図形 1089">
                <a:extLst>
                  <a:ext uri="{FF2B5EF4-FFF2-40B4-BE49-F238E27FC236}">
                    <a16:creationId xmlns:a16="http://schemas.microsoft.com/office/drawing/2014/main" id="{4DA0BB57-FA6D-47BE-B5AE-7EC05304CAD5}"/>
                  </a:ext>
                </a:extLst>
              </p:cNvPr>
              <p:cNvSpPr/>
              <p:nvPr/>
            </p:nvSpPr>
            <p:spPr>
              <a:xfrm>
                <a:off x="1955256" y="3431701"/>
                <a:ext cx="177723" cy="691116"/>
              </a:xfrm>
              <a:custGeom>
                <a:avLst/>
                <a:gdLst>
                  <a:gd name="connsiteX0" fmla="*/ 544 w 177723"/>
                  <a:gd name="connsiteY0" fmla="*/ 2062 h 691116"/>
                  <a:gd name="connsiteX1" fmla="*/ 137069 w 177723"/>
                  <a:gd name="connsiteY1" fmla="*/ 308449 h 691116"/>
                  <a:gd name="connsiteX2" fmla="*/ 125957 w 177723"/>
                  <a:gd name="connsiteY2" fmla="*/ 275112 h 691116"/>
                  <a:gd name="connsiteX3" fmla="*/ 173582 w 177723"/>
                  <a:gd name="connsiteY3" fmla="*/ 441799 h 691116"/>
                  <a:gd name="connsiteX4" fmla="*/ 170407 w 177723"/>
                  <a:gd name="connsiteY4" fmla="*/ 525937 h 691116"/>
                  <a:gd name="connsiteX5" fmla="*/ 130719 w 177723"/>
                  <a:gd name="connsiteY5" fmla="*/ 691037 h 691116"/>
                  <a:gd name="connsiteX6" fmla="*/ 162469 w 177723"/>
                  <a:gd name="connsiteY6" fmla="*/ 503712 h 691116"/>
                  <a:gd name="connsiteX7" fmla="*/ 157707 w 177723"/>
                  <a:gd name="connsiteY7" fmla="*/ 516412 h 691116"/>
                  <a:gd name="connsiteX8" fmla="*/ 156119 w 177723"/>
                  <a:gd name="connsiteY8" fmla="*/ 394174 h 691116"/>
                  <a:gd name="connsiteX9" fmla="*/ 154532 w 177723"/>
                  <a:gd name="connsiteY9" fmla="*/ 392587 h 691116"/>
                  <a:gd name="connsiteX10" fmla="*/ 92619 w 177723"/>
                  <a:gd name="connsiteY10" fmla="*/ 219549 h 691116"/>
                  <a:gd name="connsiteX11" fmla="*/ 102144 w 177723"/>
                  <a:gd name="connsiteY11" fmla="*/ 221137 h 691116"/>
                  <a:gd name="connsiteX12" fmla="*/ 89444 w 177723"/>
                  <a:gd name="connsiteY12" fmla="*/ 175099 h 691116"/>
                  <a:gd name="connsiteX13" fmla="*/ 544 w 177723"/>
                  <a:gd name="connsiteY13" fmla="*/ 2062 h 691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7723" h="691116">
                    <a:moveTo>
                      <a:pt x="544" y="2062"/>
                    </a:moveTo>
                    <a:cubicBezTo>
                      <a:pt x="8482" y="24287"/>
                      <a:pt x="116167" y="262941"/>
                      <a:pt x="137069" y="308449"/>
                    </a:cubicBezTo>
                    <a:cubicBezTo>
                      <a:pt x="157971" y="353957"/>
                      <a:pt x="119872" y="252887"/>
                      <a:pt x="125957" y="275112"/>
                    </a:cubicBezTo>
                    <a:cubicBezTo>
                      <a:pt x="132043" y="297337"/>
                      <a:pt x="166174" y="399995"/>
                      <a:pt x="173582" y="441799"/>
                    </a:cubicBezTo>
                    <a:cubicBezTo>
                      <a:pt x="180990" y="483603"/>
                      <a:pt x="177551" y="484397"/>
                      <a:pt x="170407" y="525937"/>
                    </a:cubicBezTo>
                    <a:cubicBezTo>
                      <a:pt x="163263" y="567477"/>
                      <a:pt x="132042" y="694741"/>
                      <a:pt x="130719" y="691037"/>
                    </a:cubicBezTo>
                    <a:cubicBezTo>
                      <a:pt x="129396" y="687333"/>
                      <a:pt x="157971" y="532816"/>
                      <a:pt x="162469" y="503712"/>
                    </a:cubicBezTo>
                    <a:cubicBezTo>
                      <a:pt x="166967" y="474608"/>
                      <a:pt x="158765" y="534668"/>
                      <a:pt x="157707" y="516412"/>
                    </a:cubicBezTo>
                    <a:cubicBezTo>
                      <a:pt x="156649" y="498156"/>
                      <a:pt x="156648" y="414811"/>
                      <a:pt x="156119" y="394174"/>
                    </a:cubicBezTo>
                    <a:cubicBezTo>
                      <a:pt x="155590" y="373537"/>
                      <a:pt x="165115" y="421691"/>
                      <a:pt x="154532" y="392587"/>
                    </a:cubicBezTo>
                    <a:cubicBezTo>
                      <a:pt x="143949" y="363483"/>
                      <a:pt x="101350" y="248124"/>
                      <a:pt x="92619" y="219549"/>
                    </a:cubicBezTo>
                    <a:cubicBezTo>
                      <a:pt x="83888" y="190974"/>
                      <a:pt x="102673" y="228545"/>
                      <a:pt x="102144" y="221137"/>
                    </a:cubicBezTo>
                    <a:cubicBezTo>
                      <a:pt x="101615" y="213729"/>
                      <a:pt x="105054" y="206320"/>
                      <a:pt x="89444" y="175099"/>
                    </a:cubicBezTo>
                    <a:cubicBezTo>
                      <a:pt x="73834" y="143878"/>
                      <a:pt x="-7394" y="-20163"/>
                      <a:pt x="544" y="20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1" name="フリーフォーム: 図形 1090">
                <a:extLst>
                  <a:ext uri="{FF2B5EF4-FFF2-40B4-BE49-F238E27FC236}">
                    <a16:creationId xmlns:a16="http://schemas.microsoft.com/office/drawing/2014/main" id="{A564F6C5-230A-4F8C-ABB7-E977E3C6BE9C}"/>
                  </a:ext>
                </a:extLst>
              </p:cNvPr>
              <p:cNvSpPr/>
              <p:nvPr/>
            </p:nvSpPr>
            <p:spPr>
              <a:xfrm>
                <a:off x="1940379" y="3650917"/>
                <a:ext cx="154205" cy="506004"/>
              </a:xfrm>
              <a:custGeom>
                <a:avLst/>
                <a:gdLst>
                  <a:gd name="connsiteX0" fmla="*/ 2721 w 154205"/>
                  <a:gd name="connsiteY0" fmla="*/ 5096 h 506004"/>
                  <a:gd name="connsiteX1" fmla="*/ 123371 w 154205"/>
                  <a:gd name="connsiteY1" fmla="*/ 308308 h 506004"/>
                  <a:gd name="connsiteX2" fmla="*/ 39234 w 154205"/>
                  <a:gd name="connsiteY2" fmla="*/ 122571 h 506004"/>
                  <a:gd name="connsiteX3" fmla="*/ 96384 w 154205"/>
                  <a:gd name="connsiteY3" fmla="*/ 300371 h 506004"/>
                  <a:gd name="connsiteX4" fmla="*/ 145596 w 154205"/>
                  <a:gd name="connsiteY4" fmla="*/ 457533 h 506004"/>
                  <a:gd name="connsiteX5" fmla="*/ 153534 w 154205"/>
                  <a:gd name="connsiteY5" fmla="*/ 503571 h 506004"/>
                  <a:gd name="connsiteX6" fmla="*/ 137659 w 154205"/>
                  <a:gd name="connsiteY6" fmla="*/ 397208 h 506004"/>
                  <a:gd name="connsiteX7" fmla="*/ 110671 w 154205"/>
                  <a:gd name="connsiteY7" fmla="*/ 314658 h 506004"/>
                  <a:gd name="connsiteX8" fmla="*/ 129721 w 154205"/>
                  <a:gd name="connsiteY8" fmla="*/ 287671 h 506004"/>
                  <a:gd name="connsiteX9" fmla="*/ 45584 w 154205"/>
                  <a:gd name="connsiteY9" fmla="*/ 128921 h 506004"/>
                  <a:gd name="connsiteX10" fmla="*/ 2721 w 154205"/>
                  <a:gd name="connsiteY10" fmla="*/ 5096 h 50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205" h="506004">
                    <a:moveTo>
                      <a:pt x="2721" y="5096"/>
                    </a:moveTo>
                    <a:cubicBezTo>
                      <a:pt x="15685" y="34994"/>
                      <a:pt x="117286" y="288729"/>
                      <a:pt x="123371" y="308308"/>
                    </a:cubicBezTo>
                    <a:cubicBezTo>
                      <a:pt x="129456" y="327887"/>
                      <a:pt x="43732" y="123894"/>
                      <a:pt x="39234" y="122571"/>
                    </a:cubicBezTo>
                    <a:cubicBezTo>
                      <a:pt x="34736" y="121248"/>
                      <a:pt x="78657" y="244544"/>
                      <a:pt x="96384" y="300371"/>
                    </a:cubicBezTo>
                    <a:cubicBezTo>
                      <a:pt x="114111" y="356198"/>
                      <a:pt x="136071" y="423666"/>
                      <a:pt x="145596" y="457533"/>
                    </a:cubicBezTo>
                    <a:cubicBezTo>
                      <a:pt x="155121" y="491400"/>
                      <a:pt x="154857" y="513625"/>
                      <a:pt x="153534" y="503571"/>
                    </a:cubicBezTo>
                    <a:cubicBezTo>
                      <a:pt x="152211" y="493517"/>
                      <a:pt x="144803" y="428694"/>
                      <a:pt x="137659" y="397208"/>
                    </a:cubicBezTo>
                    <a:cubicBezTo>
                      <a:pt x="130515" y="365723"/>
                      <a:pt x="111994" y="332914"/>
                      <a:pt x="110671" y="314658"/>
                    </a:cubicBezTo>
                    <a:cubicBezTo>
                      <a:pt x="109348" y="296402"/>
                      <a:pt x="140569" y="318627"/>
                      <a:pt x="129721" y="287671"/>
                    </a:cubicBezTo>
                    <a:cubicBezTo>
                      <a:pt x="118873" y="256715"/>
                      <a:pt x="64898" y="173106"/>
                      <a:pt x="45584" y="128921"/>
                    </a:cubicBezTo>
                    <a:cubicBezTo>
                      <a:pt x="26270" y="84736"/>
                      <a:pt x="-10243" y="-24802"/>
                      <a:pt x="2721" y="50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2" name="フリーフォーム: 図形 1091">
                <a:extLst>
                  <a:ext uri="{FF2B5EF4-FFF2-40B4-BE49-F238E27FC236}">
                    <a16:creationId xmlns:a16="http://schemas.microsoft.com/office/drawing/2014/main" id="{F185F9E0-FAF7-4459-BCE0-41DC9A839A01}"/>
                  </a:ext>
                </a:extLst>
              </p:cNvPr>
              <p:cNvSpPr/>
              <p:nvPr/>
            </p:nvSpPr>
            <p:spPr>
              <a:xfrm>
                <a:off x="2246949" y="3699493"/>
                <a:ext cx="66924" cy="834407"/>
              </a:xfrm>
              <a:custGeom>
                <a:avLst/>
                <a:gdLst>
                  <a:gd name="connsiteX0" fmla="*/ 10476 w 66924"/>
                  <a:gd name="connsiteY0" fmla="*/ 2557 h 834407"/>
                  <a:gd name="connsiteX1" fmla="*/ 59689 w 66924"/>
                  <a:gd name="connsiteY1" fmla="*/ 239095 h 834407"/>
                  <a:gd name="connsiteX2" fmla="*/ 50164 w 66924"/>
                  <a:gd name="connsiteY2" fmla="*/ 127970 h 834407"/>
                  <a:gd name="connsiteX3" fmla="*/ 66039 w 66924"/>
                  <a:gd name="connsiteY3" fmla="*/ 302595 h 834407"/>
                  <a:gd name="connsiteX4" fmla="*/ 18414 w 66924"/>
                  <a:gd name="connsiteY4" fmla="*/ 488332 h 834407"/>
                  <a:gd name="connsiteX5" fmla="*/ 56514 w 66924"/>
                  <a:gd name="connsiteY5" fmla="*/ 299420 h 834407"/>
                  <a:gd name="connsiteX6" fmla="*/ 21589 w 66924"/>
                  <a:gd name="connsiteY6" fmla="*/ 478807 h 834407"/>
                  <a:gd name="connsiteX7" fmla="*/ 15239 w 66924"/>
                  <a:gd name="connsiteY7" fmla="*/ 559770 h 834407"/>
                  <a:gd name="connsiteX8" fmla="*/ 10476 w 66924"/>
                  <a:gd name="connsiteY8" fmla="*/ 834407 h 834407"/>
                  <a:gd name="connsiteX9" fmla="*/ 4126 w 66924"/>
                  <a:gd name="connsiteY9" fmla="*/ 556595 h 834407"/>
                  <a:gd name="connsiteX10" fmla="*/ 4126 w 66924"/>
                  <a:gd name="connsiteY10" fmla="*/ 543895 h 834407"/>
                  <a:gd name="connsiteX11" fmla="*/ 56514 w 66924"/>
                  <a:gd name="connsiteY11" fmla="*/ 286720 h 834407"/>
                  <a:gd name="connsiteX12" fmla="*/ 48576 w 66924"/>
                  <a:gd name="connsiteY12" fmla="*/ 123207 h 834407"/>
                  <a:gd name="connsiteX13" fmla="*/ 10476 w 66924"/>
                  <a:gd name="connsiteY13" fmla="*/ 2557 h 834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924" h="834407">
                    <a:moveTo>
                      <a:pt x="10476" y="2557"/>
                    </a:moveTo>
                    <a:cubicBezTo>
                      <a:pt x="12328" y="21871"/>
                      <a:pt x="53074" y="218193"/>
                      <a:pt x="59689" y="239095"/>
                    </a:cubicBezTo>
                    <a:cubicBezTo>
                      <a:pt x="66304" y="259997"/>
                      <a:pt x="49106" y="117387"/>
                      <a:pt x="50164" y="127970"/>
                    </a:cubicBezTo>
                    <a:cubicBezTo>
                      <a:pt x="51222" y="138553"/>
                      <a:pt x="71331" y="242535"/>
                      <a:pt x="66039" y="302595"/>
                    </a:cubicBezTo>
                    <a:cubicBezTo>
                      <a:pt x="60747" y="362655"/>
                      <a:pt x="20001" y="488861"/>
                      <a:pt x="18414" y="488332"/>
                    </a:cubicBezTo>
                    <a:cubicBezTo>
                      <a:pt x="16827" y="487803"/>
                      <a:pt x="55985" y="301007"/>
                      <a:pt x="56514" y="299420"/>
                    </a:cubicBezTo>
                    <a:cubicBezTo>
                      <a:pt x="57043" y="297833"/>
                      <a:pt x="28468" y="435415"/>
                      <a:pt x="21589" y="478807"/>
                    </a:cubicBezTo>
                    <a:cubicBezTo>
                      <a:pt x="14710" y="522199"/>
                      <a:pt x="17091" y="500503"/>
                      <a:pt x="15239" y="559770"/>
                    </a:cubicBezTo>
                    <a:cubicBezTo>
                      <a:pt x="13387" y="619037"/>
                      <a:pt x="12328" y="834936"/>
                      <a:pt x="10476" y="834407"/>
                    </a:cubicBezTo>
                    <a:cubicBezTo>
                      <a:pt x="8624" y="833878"/>
                      <a:pt x="5184" y="605014"/>
                      <a:pt x="4126" y="556595"/>
                    </a:cubicBezTo>
                    <a:cubicBezTo>
                      <a:pt x="3068" y="508176"/>
                      <a:pt x="-4605" y="588874"/>
                      <a:pt x="4126" y="543895"/>
                    </a:cubicBezTo>
                    <a:cubicBezTo>
                      <a:pt x="12857" y="498916"/>
                      <a:pt x="49106" y="356835"/>
                      <a:pt x="56514" y="286720"/>
                    </a:cubicBezTo>
                    <a:cubicBezTo>
                      <a:pt x="63922" y="216605"/>
                      <a:pt x="53868" y="168186"/>
                      <a:pt x="48576" y="123207"/>
                    </a:cubicBezTo>
                    <a:cubicBezTo>
                      <a:pt x="43284" y="78228"/>
                      <a:pt x="8624" y="-16757"/>
                      <a:pt x="10476" y="25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3" name="フリーフォーム: 図形 1092">
                <a:extLst>
                  <a:ext uri="{FF2B5EF4-FFF2-40B4-BE49-F238E27FC236}">
                    <a16:creationId xmlns:a16="http://schemas.microsoft.com/office/drawing/2014/main" id="{70120993-A92B-4DE7-BCCC-4B6297B91E72}"/>
                  </a:ext>
                </a:extLst>
              </p:cNvPr>
              <p:cNvSpPr/>
              <p:nvPr/>
            </p:nvSpPr>
            <p:spPr>
              <a:xfrm>
                <a:off x="1950668" y="4151765"/>
                <a:ext cx="130378" cy="292572"/>
              </a:xfrm>
              <a:custGeom>
                <a:avLst/>
                <a:gdLst>
                  <a:gd name="connsiteX0" fmla="*/ 128957 w 130378"/>
                  <a:gd name="connsiteY0" fmla="*/ 1135 h 292572"/>
                  <a:gd name="connsiteX1" fmla="*/ 370 w 130378"/>
                  <a:gd name="connsiteY1" fmla="*/ 291648 h 292572"/>
                  <a:gd name="connsiteX2" fmla="*/ 89270 w 130378"/>
                  <a:gd name="connsiteY2" fmla="*/ 96385 h 292572"/>
                  <a:gd name="connsiteX3" fmla="*/ 70220 w 130378"/>
                  <a:gd name="connsiteY3" fmla="*/ 186873 h 292572"/>
                  <a:gd name="connsiteX4" fmla="*/ 128957 w 130378"/>
                  <a:gd name="connsiteY4" fmla="*/ 1135 h 29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78" h="292572">
                    <a:moveTo>
                      <a:pt x="128957" y="1135"/>
                    </a:moveTo>
                    <a:cubicBezTo>
                      <a:pt x="117315" y="18597"/>
                      <a:pt x="6984" y="275773"/>
                      <a:pt x="370" y="291648"/>
                    </a:cubicBezTo>
                    <a:cubicBezTo>
                      <a:pt x="-6244" y="307523"/>
                      <a:pt x="77628" y="113847"/>
                      <a:pt x="89270" y="96385"/>
                    </a:cubicBezTo>
                    <a:cubicBezTo>
                      <a:pt x="100912" y="78923"/>
                      <a:pt x="63341" y="200631"/>
                      <a:pt x="70220" y="186873"/>
                    </a:cubicBezTo>
                    <a:cubicBezTo>
                      <a:pt x="77099" y="173115"/>
                      <a:pt x="140599" y="-16327"/>
                      <a:pt x="128957" y="113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4" name="フリーフォーム: 図形 1093">
                <a:extLst>
                  <a:ext uri="{FF2B5EF4-FFF2-40B4-BE49-F238E27FC236}">
                    <a16:creationId xmlns:a16="http://schemas.microsoft.com/office/drawing/2014/main" id="{EED42918-2651-4847-8997-BC9246BEAE2A}"/>
                  </a:ext>
                </a:extLst>
              </p:cNvPr>
              <p:cNvSpPr/>
              <p:nvPr/>
            </p:nvSpPr>
            <p:spPr>
              <a:xfrm>
                <a:off x="1949036" y="4102295"/>
                <a:ext cx="189565" cy="423949"/>
              </a:xfrm>
              <a:custGeom>
                <a:avLst/>
                <a:gdLst>
                  <a:gd name="connsiteX0" fmla="*/ 189327 w 189565"/>
                  <a:gd name="connsiteY0" fmla="*/ 1393 h 423949"/>
                  <a:gd name="connsiteX1" fmla="*/ 121064 w 189565"/>
                  <a:gd name="connsiteY1" fmla="*/ 204593 h 423949"/>
                  <a:gd name="connsiteX2" fmla="*/ 71852 w 189565"/>
                  <a:gd name="connsiteY2" fmla="*/ 272855 h 423949"/>
                  <a:gd name="connsiteX3" fmla="*/ 414 w 189565"/>
                  <a:gd name="connsiteY3" fmla="*/ 423668 h 423949"/>
                  <a:gd name="connsiteX4" fmla="*/ 106777 w 189565"/>
                  <a:gd name="connsiteY4" fmla="*/ 231580 h 423949"/>
                  <a:gd name="connsiteX5" fmla="*/ 103602 w 189565"/>
                  <a:gd name="connsiteY5" fmla="*/ 244280 h 423949"/>
                  <a:gd name="connsiteX6" fmla="*/ 141702 w 189565"/>
                  <a:gd name="connsiteY6" fmla="*/ 120455 h 423949"/>
                  <a:gd name="connsiteX7" fmla="*/ 189327 w 189565"/>
                  <a:gd name="connsiteY7" fmla="*/ 1393 h 423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565" h="423949">
                    <a:moveTo>
                      <a:pt x="189327" y="1393"/>
                    </a:moveTo>
                    <a:cubicBezTo>
                      <a:pt x="185887" y="15416"/>
                      <a:pt x="140643" y="159349"/>
                      <a:pt x="121064" y="204593"/>
                    </a:cubicBezTo>
                    <a:cubicBezTo>
                      <a:pt x="101485" y="249837"/>
                      <a:pt x="91960" y="236342"/>
                      <a:pt x="71852" y="272855"/>
                    </a:cubicBezTo>
                    <a:cubicBezTo>
                      <a:pt x="51744" y="309368"/>
                      <a:pt x="-5407" y="430547"/>
                      <a:pt x="414" y="423668"/>
                    </a:cubicBezTo>
                    <a:cubicBezTo>
                      <a:pt x="6235" y="416789"/>
                      <a:pt x="89579" y="261478"/>
                      <a:pt x="106777" y="231580"/>
                    </a:cubicBezTo>
                    <a:cubicBezTo>
                      <a:pt x="123975" y="201682"/>
                      <a:pt x="97781" y="262801"/>
                      <a:pt x="103602" y="244280"/>
                    </a:cubicBezTo>
                    <a:cubicBezTo>
                      <a:pt x="109423" y="225759"/>
                      <a:pt x="125298" y="158026"/>
                      <a:pt x="141702" y="120455"/>
                    </a:cubicBezTo>
                    <a:cubicBezTo>
                      <a:pt x="158106" y="82884"/>
                      <a:pt x="192767" y="-12630"/>
                      <a:pt x="189327" y="13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5" name="フリーフォーム: 図形 1094">
                <a:extLst>
                  <a:ext uri="{FF2B5EF4-FFF2-40B4-BE49-F238E27FC236}">
                    <a16:creationId xmlns:a16="http://schemas.microsoft.com/office/drawing/2014/main" id="{A657C5AE-1635-4ABB-AE14-0811ED22684D}"/>
                  </a:ext>
                </a:extLst>
              </p:cNvPr>
              <p:cNvSpPr/>
              <p:nvPr/>
            </p:nvSpPr>
            <p:spPr>
              <a:xfrm>
                <a:off x="2290998" y="3705131"/>
                <a:ext cx="176155" cy="510533"/>
              </a:xfrm>
              <a:custGeom>
                <a:avLst/>
                <a:gdLst>
                  <a:gd name="connsiteX0" fmla="*/ 75965 w 176155"/>
                  <a:gd name="connsiteY0" fmla="*/ 94 h 510533"/>
                  <a:gd name="connsiteX1" fmla="*/ 36277 w 176155"/>
                  <a:gd name="connsiteY1" fmla="*/ 165194 h 510533"/>
                  <a:gd name="connsiteX2" fmla="*/ 45802 w 176155"/>
                  <a:gd name="connsiteY2" fmla="*/ 88994 h 510533"/>
                  <a:gd name="connsiteX3" fmla="*/ 45802 w 176155"/>
                  <a:gd name="connsiteY3" fmla="*/ 185832 h 510533"/>
                  <a:gd name="connsiteX4" fmla="*/ 37865 w 176155"/>
                  <a:gd name="connsiteY4" fmla="*/ 304894 h 510533"/>
                  <a:gd name="connsiteX5" fmla="*/ 52152 w 176155"/>
                  <a:gd name="connsiteY5" fmla="*/ 269969 h 510533"/>
                  <a:gd name="connsiteX6" fmla="*/ 12465 w 176155"/>
                  <a:gd name="connsiteY6" fmla="*/ 498569 h 510533"/>
                  <a:gd name="connsiteX7" fmla="*/ 14052 w 176155"/>
                  <a:gd name="connsiteY7" fmla="*/ 462057 h 510533"/>
                  <a:gd name="connsiteX8" fmla="*/ 174390 w 176155"/>
                  <a:gd name="connsiteY8" fmla="*/ 322357 h 510533"/>
                  <a:gd name="connsiteX9" fmla="*/ 95015 w 176155"/>
                  <a:gd name="connsiteY9" fmla="*/ 381094 h 510533"/>
                  <a:gd name="connsiteX10" fmla="*/ 21990 w 176155"/>
                  <a:gd name="connsiteY10" fmla="*/ 441419 h 510533"/>
                  <a:gd name="connsiteX11" fmla="*/ 34690 w 176155"/>
                  <a:gd name="connsiteY11" fmla="*/ 385857 h 510533"/>
                  <a:gd name="connsiteX12" fmla="*/ 39452 w 176155"/>
                  <a:gd name="connsiteY12" fmla="*/ 254094 h 510533"/>
                  <a:gd name="connsiteX13" fmla="*/ 25165 w 176155"/>
                  <a:gd name="connsiteY13" fmla="*/ 142969 h 510533"/>
                  <a:gd name="connsiteX14" fmla="*/ 75965 w 176155"/>
                  <a:gd name="connsiteY14" fmla="*/ 94 h 510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6155" h="510533">
                    <a:moveTo>
                      <a:pt x="75965" y="94"/>
                    </a:moveTo>
                    <a:cubicBezTo>
                      <a:pt x="77817" y="3798"/>
                      <a:pt x="41304" y="150378"/>
                      <a:pt x="36277" y="165194"/>
                    </a:cubicBezTo>
                    <a:cubicBezTo>
                      <a:pt x="31250" y="180010"/>
                      <a:pt x="44214" y="85554"/>
                      <a:pt x="45802" y="88994"/>
                    </a:cubicBezTo>
                    <a:cubicBezTo>
                      <a:pt x="47389" y="92434"/>
                      <a:pt x="47125" y="149849"/>
                      <a:pt x="45802" y="185832"/>
                    </a:cubicBezTo>
                    <a:cubicBezTo>
                      <a:pt x="44479" y="221815"/>
                      <a:pt x="36807" y="290871"/>
                      <a:pt x="37865" y="304894"/>
                    </a:cubicBezTo>
                    <a:cubicBezTo>
                      <a:pt x="38923" y="318917"/>
                      <a:pt x="56385" y="237690"/>
                      <a:pt x="52152" y="269969"/>
                    </a:cubicBezTo>
                    <a:cubicBezTo>
                      <a:pt x="47919" y="302248"/>
                      <a:pt x="18815" y="466554"/>
                      <a:pt x="12465" y="498569"/>
                    </a:cubicBezTo>
                    <a:cubicBezTo>
                      <a:pt x="6115" y="530584"/>
                      <a:pt x="-12936" y="491426"/>
                      <a:pt x="14052" y="462057"/>
                    </a:cubicBezTo>
                    <a:cubicBezTo>
                      <a:pt x="41040" y="432688"/>
                      <a:pt x="160896" y="335851"/>
                      <a:pt x="174390" y="322357"/>
                    </a:cubicBezTo>
                    <a:cubicBezTo>
                      <a:pt x="187884" y="308863"/>
                      <a:pt x="120415" y="361250"/>
                      <a:pt x="95015" y="381094"/>
                    </a:cubicBezTo>
                    <a:cubicBezTo>
                      <a:pt x="69615" y="400938"/>
                      <a:pt x="32044" y="440625"/>
                      <a:pt x="21990" y="441419"/>
                    </a:cubicBezTo>
                    <a:cubicBezTo>
                      <a:pt x="11936" y="442213"/>
                      <a:pt x="31780" y="417078"/>
                      <a:pt x="34690" y="385857"/>
                    </a:cubicBezTo>
                    <a:cubicBezTo>
                      <a:pt x="37600" y="354636"/>
                      <a:pt x="41039" y="294575"/>
                      <a:pt x="39452" y="254094"/>
                    </a:cubicBezTo>
                    <a:cubicBezTo>
                      <a:pt x="37865" y="213613"/>
                      <a:pt x="19609" y="183186"/>
                      <a:pt x="25165" y="142969"/>
                    </a:cubicBezTo>
                    <a:cubicBezTo>
                      <a:pt x="30721" y="102752"/>
                      <a:pt x="74113" y="-3610"/>
                      <a:pt x="75965" y="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6" name="フリーフォーム: 図形 1095">
                <a:extLst>
                  <a:ext uri="{FF2B5EF4-FFF2-40B4-BE49-F238E27FC236}">
                    <a16:creationId xmlns:a16="http://schemas.microsoft.com/office/drawing/2014/main" id="{7EAFF9FD-CA2F-4532-958A-E167F89714D9}"/>
                  </a:ext>
                </a:extLst>
              </p:cNvPr>
              <p:cNvSpPr/>
              <p:nvPr/>
            </p:nvSpPr>
            <p:spPr>
              <a:xfrm>
                <a:off x="2372894" y="3580220"/>
                <a:ext cx="184884" cy="369637"/>
              </a:xfrm>
              <a:custGeom>
                <a:avLst/>
                <a:gdLst>
                  <a:gd name="connsiteX0" fmla="*/ 419 w 184884"/>
                  <a:gd name="connsiteY0" fmla="*/ 2768 h 369637"/>
                  <a:gd name="connsiteX1" fmla="*/ 103606 w 184884"/>
                  <a:gd name="connsiteY1" fmla="*/ 121830 h 369637"/>
                  <a:gd name="connsiteX2" fmla="*/ 182981 w 184884"/>
                  <a:gd name="connsiteY2" fmla="*/ 196443 h 369637"/>
                  <a:gd name="connsiteX3" fmla="*/ 149644 w 184884"/>
                  <a:gd name="connsiteY3" fmla="*/ 210730 h 369637"/>
                  <a:gd name="connsiteX4" fmla="*/ 35344 w 184884"/>
                  <a:gd name="connsiteY4" fmla="*/ 369480 h 369637"/>
                  <a:gd name="connsiteX5" fmla="*/ 148056 w 184884"/>
                  <a:gd name="connsiteY5" fmla="*/ 240893 h 369637"/>
                  <a:gd name="connsiteX6" fmla="*/ 117894 w 184884"/>
                  <a:gd name="connsiteY6" fmla="*/ 271055 h 369637"/>
                  <a:gd name="connsiteX7" fmla="*/ 157581 w 184884"/>
                  <a:gd name="connsiteY7" fmla="*/ 201205 h 369637"/>
                  <a:gd name="connsiteX8" fmla="*/ 79794 w 184884"/>
                  <a:gd name="connsiteY8" fmla="*/ 123418 h 369637"/>
                  <a:gd name="connsiteX9" fmla="*/ 148056 w 184884"/>
                  <a:gd name="connsiteY9" fmla="*/ 150405 h 369637"/>
                  <a:gd name="connsiteX10" fmla="*/ 82969 w 184884"/>
                  <a:gd name="connsiteY10" fmla="*/ 109130 h 369637"/>
                  <a:gd name="connsiteX11" fmla="*/ 75031 w 184884"/>
                  <a:gd name="connsiteY11" fmla="*/ 66268 h 369637"/>
                  <a:gd name="connsiteX12" fmla="*/ 67094 w 184884"/>
                  <a:gd name="connsiteY12" fmla="*/ 39280 h 369637"/>
                  <a:gd name="connsiteX13" fmla="*/ 419 w 184884"/>
                  <a:gd name="connsiteY13" fmla="*/ 2768 h 369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4884" h="369637">
                    <a:moveTo>
                      <a:pt x="419" y="2768"/>
                    </a:moveTo>
                    <a:cubicBezTo>
                      <a:pt x="6504" y="16526"/>
                      <a:pt x="73179" y="89551"/>
                      <a:pt x="103606" y="121830"/>
                    </a:cubicBezTo>
                    <a:cubicBezTo>
                      <a:pt x="134033" y="154109"/>
                      <a:pt x="175308" y="181626"/>
                      <a:pt x="182981" y="196443"/>
                    </a:cubicBezTo>
                    <a:cubicBezTo>
                      <a:pt x="190654" y="211260"/>
                      <a:pt x="174250" y="181890"/>
                      <a:pt x="149644" y="210730"/>
                    </a:cubicBezTo>
                    <a:cubicBezTo>
                      <a:pt x="125038" y="239570"/>
                      <a:pt x="35609" y="364453"/>
                      <a:pt x="35344" y="369480"/>
                    </a:cubicBezTo>
                    <a:cubicBezTo>
                      <a:pt x="35079" y="374507"/>
                      <a:pt x="134298" y="257297"/>
                      <a:pt x="148056" y="240893"/>
                    </a:cubicBezTo>
                    <a:cubicBezTo>
                      <a:pt x="161814" y="224489"/>
                      <a:pt x="116307" y="277670"/>
                      <a:pt x="117894" y="271055"/>
                    </a:cubicBezTo>
                    <a:cubicBezTo>
                      <a:pt x="119481" y="264440"/>
                      <a:pt x="163931" y="225811"/>
                      <a:pt x="157581" y="201205"/>
                    </a:cubicBezTo>
                    <a:cubicBezTo>
                      <a:pt x="151231" y="176599"/>
                      <a:pt x="81381" y="131885"/>
                      <a:pt x="79794" y="123418"/>
                    </a:cubicBezTo>
                    <a:cubicBezTo>
                      <a:pt x="78207" y="114951"/>
                      <a:pt x="147527" y="152786"/>
                      <a:pt x="148056" y="150405"/>
                    </a:cubicBezTo>
                    <a:cubicBezTo>
                      <a:pt x="148585" y="148024"/>
                      <a:pt x="95140" y="123153"/>
                      <a:pt x="82969" y="109130"/>
                    </a:cubicBezTo>
                    <a:cubicBezTo>
                      <a:pt x="70798" y="95107"/>
                      <a:pt x="77677" y="77910"/>
                      <a:pt x="75031" y="66268"/>
                    </a:cubicBezTo>
                    <a:cubicBezTo>
                      <a:pt x="72385" y="54626"/>
                      <a:pt x="77942" y="48011"/>
                      <a:pt x="67094" y="39280"/>
                    </a:cubicBezTo>
                    <a:cubicBezTo>
                      <a:pt x="56246" y="30549"/>
                      <a:pt x="-5666" y="-10990"/>
                      <a:pt x="419" y="27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7" name="フリーフォーム: 図形 1096">
                <a:extLst>
                  <a:ext uri="{FF2B5EF4-FFF2-40B4-BE49-F238E27FC236}">
                    <a16:creationId xmlns:a16="http://schemas.microsoft.com/office/drawing/2014/main" id="{303B4003-C013-4C29-97F6-BAD5F59CBDC6}"/>
                  </a:ext>
                </a:extLst>
              </p:cNvPr>
              <p:cNvSpPr/>
              <p:nvPr/>
            </p:nvSpPr>
            <p:spPr>
              <a:xfrm>
                <a:off x="2317750" y="3840177"/>
                <a:ext cx="668489" cy="558760"/>
              </a:xfrm>
              <a:custGeom>
                <a:avLst/>
                <a:gdLst>
                  <a:gd name="connsiteX0" fmla="*/ 662517 w 668489"/>
                  <a:gd name="connsiteY0" fmla="*/ 7923 h 558760"/>
                  <a:gd name="connsiteX1" fmla="*/ 315383 w 668489"/>
                  <a:gd name="connsiteY1" fmla="*/ 348706 h 558760"/>
                  <a:gd name="connsiteX2" fmla="*/ 294217 w 668489"/>
                  <a:gd name="connsiteY2" fmla="*/ 363523 h 558760"/>
                  <a:gd name="connsiteX3" fmla="*/ 313267 w 668489"/>
                  <a:gd name="connsiteY3" fmla="*/ 314840 h 558760"/>
                  <a:gd name="connsiteX4" fmla="*/ 359833 w 668489"/>
                  <a:gd name="connsiteY4" fmla="*/ 126456 h 558760"/>
                  <a:gd name="connsiteX5" fmla="*/ 304800 w 668489"/>
                  <a:gd name="connsiteY5" fmla="*/ 261923 h 558760"/>
                  <a:gd name="connsiteX6" fmla="*/ 349250 w 668489"/>
                  <a:gd name="connsiteY6" fmla="*/ 111640 h 558760"/>
                  <a:gd name="connsiteX7" fmla="*/ 251883 w 668489"/>
                  <a:gd name="connsiteY7" fmla="*/ 187840 h 558760"/>
                  <a:gd name="connsiteX8" fmla="*/ 127000 w 668489"/>
                  <a:gd name="connsiteY8" fmla="*/ 293673 h 558760"/>
                  <a:gd name="connsiteX9" fmla="*/ 48683 w 668489"/>
                  <a:gd name="connsiteY9" fmla="*/ 348706 h 558760"/>
                  <a:gd name="connsiteX10" fmla="*/ 21167 w 668489"/>
                  <a:gd name="connsiteY10" fmla="*/ 422790 h 558760"/>
                  <a:gd name="connsiteX11" fmla="*/ 0 w 668489"/>
                  <a:gd name="connsiteY11" fmla="*/ 558256 h 558760"/>
                  <a:gd name="connsiteX12" fmla="*/ 21167 w 668489"/>
                  <a:gd name="connsiteY12" fmla="*/ 369873 h 558760"/>
                  <a:gd name="connsiteX13" fmla="*/ 21167 w 668489"/>
                  <a:gd name="connsiteY13" fmla="*/ 437606 h 558760"/>
                  <a:gd name="connsiteX14" fmla="*/ 103717 w 668489"/>
                  <a:gd name="connsiteY14" fmla="*/ 314840 h 558760"/>
                  <a:gd name="connsiteX15" fmla="*/ 105833 w 668489"/>
                  <a:gd name="connsiteY15" fmla="*/ 340240 h 558760"/>
                  <a:gd name="connsiteX16" fmla="*/ 241300 w 668489"/>
                  <a:gd name="connsiteY16" fmla="*/ 196306 h 558760"/>
                  <a:gd name="connsiteX17" fmla="*/ 336550 w 668489"/>
                  <a:gd name="connsiteY17" fmla="*/ 130690 h 558760"/>
                  <a:gd name="connsiteX18" fmla="*/ 355600 w 668489"/>
                  <a:gd name="connsiteY18" fmla="*/ 183606 h 558760"/>
                  <a:gd name="connsiteX19" fmla="*/ 336550 w 668489"/>
                  <a:gd name="connsiteY19" fmla="*/ 280973 h 558760"/>
                  <a:gd name="connsiteX20" fmla="*/ 469900 w 668489"/>
                  <a:gd name="connsiteY20" fmla="*/ 196306 h 558760"/>
                  <a:gd name="connsiteX21" fmla="*/ 465667 w 668489"/>
                  <a:gd name="connsiteY21" fmla="*/ 253456 h 558760"/>
                  <a:gd name="connsiteX22" fmla="*/ 567267 w 668489"/>
                  <a:gd name="connsiteY22" fmla="*/ 115873 h 558760"/>
                  <a:gd name="connsiteX23" fmla="*/ 537633 w 668489"/>
                  <a:gd name="connsiteY23" fmla="*/ 107406 h 558760"/>
                  <a:gd name="connsiteX24" fmla="*/ 662517 w 668489"/>
                  <a:gd name="connsiteY24" fmla="*/ 7923 h 558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68489" h="558760">
                    <a:moveTo>
                      <a:pt x="662517" y="7923"/>
                    </a:moveTo>
                    <a:cubicBezTo>
                      <a:pt x="625475" y="48140"/>
                      <a:pt x="376766" y="289439"/>
                      <a:pt x="315383" y="348706"/>
                    </a:cubicBezTo>
                    <a:cubicBezTo>
                      <a:pt x="254000" y="407973"/>
                      <a:pt x="294570" y="369167"/>
                      <a:pt x="294217" y="363523"/>
                    </a:cubicBezTo>
                    <a:cubicBezTo>
                      <a:pt x="293864" y="357879"/>
                      <a:pt x="302331" y="354351"/>
                      <a:pt x="313267" y="314840"/>
                    </a:cubicBezTo>
                    <a:cubicBezTo>
                      <a:pt x="324203" y="275329"/>
                      <a:pt x="361244" y="135276"/>
                      <a:pt x="359833" y="126456"/>
                    </a:cubicBezTo>
                    <a:cubicBezTo>
                      <a:pt x="358422" y="117636"/>
                      <a:pt x="306564" y="264392"/>
                      <a:pt x="304800" y="261923"/>
                    </a:cubicBezTo>
                    <a:cubicBezTo>
                      <a:pt x="303036" y="259454"/>
                      <a:pt x="358069" y="123987"/>
                      <a:pt x="349250" y="111640"/>
                    </a:cubicBezTo>
                    <a:cubicBezTo>
                      <a:pt x="340430" y="99293"/>
                      <a:pt x="288925" y="157501"/>
                      <a:pt x="251883" y="187840"/>
                    </a:cubicBezTo>
                    <a:cubicBezTo>
                      <a:pt x="214841" y="218179"/>
                      <a:pt x="160867" y="266862"/>
                      <a:pt x="127000" y="293673"/>
                    </a:cubicBezTo>
                    <a:cubicBezTo>
                      <a:pt x="93133" y="320484"/>
                      <a:pt x="66322" y="327187"/>
                      <a:pt x="48683" y="348706"/>
                    </a:cubicBezTo>
                    <a:cubicBezTo>
                      <a:pt x="31044" y="370226"/>
                      <a:pt x="29281" y="387865"/>
                      <a:pt x="21167" y="422790"/>
                    </a:cubicBezTo>
                    <a:cubicBezTo>
                      <a:pt x="13053" y="457715"/>
                      <a:pt x="0" y="567075"/>
                      <a:pt x="0" y="558256"/>
                    </a:cubicBezTo>
                    <a:cubicBezTo>
                      <a:pt x="0" y="549437"/>
                      <a:pt x="17639" y="389981"/>
                      <a:pt x="21167" y="369873"/>
                    </a:cubicBezTo>
                    <a:cubicBezTo>
                      <a:pt x="24695" y="349765"/>
                      <a:pt x="7409" y="446778"/>
                      <a:pt x="21167" y="437606"/>
                    </a:cubicBezTo>
                    <a:cubicBezTo>
                      <a:pt x="34925" y="428434"/>
                      <a:pt x="89606" y="331068"/>
                      <a:pt x="103717" y="314840"/>
                    </a:cubicBezTo>
                    <a:cubicBezTo>
                      <a:pt x="117828" y="298612"/>
                      <a:pt x="82903" y="359996"/>
                      <a:pt x="105833" y="340240"/>
                    </a:cubicBezTo>
                    <a:cubicBezTo>
                      <a:pt x="128763" y="320484"/>
                      <a:pt x="202847" y="231231"/>
                      <a:pt x="241300" y="196306"/>
                    </a:cubicBezTo>
                    <a:cubicBezTo>
                      <a:pt x="279753" y="161381"/>
                      <a:pt x="317500" y="132807"/>
                      <a:pt x="336550" y="130690"/>
                    </a:cubicBezTo>
                    <a:cubicBezTo>
                      <a:pt x="355600" y="128573"/>
                      <a:pt x="355600" y="158559"/>
                      <a:pt x="355600" y="183606"/>
                    </a:cubicBezTo>
                    <a:cubicBezTo>
                      <a:pt x="355600" y="208653"/>
                      <a:pt x="317500" y="278856"/>
                      <a:pt x="336550" y="280973"/>
                    </a:cubicBezTo>
                    <a:cubicBezTo>
                      <a:pt x="355600" y="283090"/>
                      <a:pt x="448381" y="200892"/>
                      <a:pt x="469900" y="196306"/>
                    </a:cubicBezTo>
                    <a:cubicBezTo>
                      <a:pt x="491419" y="191720"/>
                      <a:pt x="449439" y="266861"/>
                      <a:pt x="465667" y="253456"/>
                    </a:cubicBezTo>
                    <a:cubicBezTo>
                      <a:pt x="481895" y="240051"/>
                      <a:pt x="555273" y="140215"/>
                      <a:pt x="567267" y="115873"/>
                    </a:cubicBezTo>
                    <a:cubicBezTo>
                      <a:pt x="579261" y="91531"/>
                      <a:pt x="522464" y="121870"/>
                      <a:pt x="537633" y="107406"/>
                    </a:cubicBezTo>
                    <a:cubicBezTo>
                      <a:pt x="552802" y="92942"/>
                      <a:pt x="699559" y="-32294"/>
                      <a:pt x="662517" y="79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8" name="フリーフォーム: 図形 1097">
                <a:extLst>
                  <a:ext uri="{FF2B5EF4-FFF2-40B4-BE49-F238E27FC236}">
                    <a16:creationId xmlns:a16="http://schemas.microsoft.com/office/drawing/2014/main" id="{061742D1-8F22-4926-882B-370AA15A5029}"/>
                  </a:ext>
                </a:extLst>
              </p:cNvPr>
              <p:cNvSpPr/>
              <p:nvPr/>
            </p:nvSpPr>
            <p:spPr>
              <a:xfrm>
                <a:off x="2971701" y="3892340"/>
                <a:ext cx="144184" cy="432027"/>
              </a:xfrm>
              <a:custGeom>
                <a:avLst/>
                <a:gdLst>
                  <a:gd name="connsiteX0" fmla="*/ 49312 w 144184"/>
                  <a:gd name="connsiteY0" fmla="*/ 210 h 432027"/>
                  <a:gd name="connsiteX1" fmla="*/ 22324 w 144184"/>
                  <a:gd name="connsiteY1" fmla="*/ 124035 h 432027"/>
                  <a:gd name="connsiteX2" fmla="*/ 58837 w 144184"/>
                  <a:gd name="connsiteY2" fmla="*/ 197060 h 432027"/>
                  <a:gd name="connsiteX3" fmla="*/ 138212 w 144184"/>
                  <a:gd name="connsiteY3" fmla="*/ 273260 h 432027"/>
                  <a:gd name="connsiteX4" fmla="*/ 95349 w 144184"/>
                  <a:gd name="connsiteY4" fmla="*/ 227223 h 432027"/>
                  <a:gd name="connsiteX5" fmla="*/ 99 w 144184"/>
                  <a:gd name="connsiteY5" fmla="*/ 139910 h 432027"/>
                  <a:gd name="connsiteX6" fmla="*/ 77887 w 144184"/>
                  <a:gd name="connsiteY6" fmla="*/ 206585 h 432027"/>
                  <a:gd name="connsiteX7" fmla="*/ 112812 w 144184"/>
                  <a:gd name="connsiteY7" fmla="*/ 262148 h 432027"/>
                  <a:gd name="connsiteX8" fmla="*/ 120749 w 144184"/>
                  <a:gd name="connsiteY8" fmla="*/ 347873 h 432027"/>
                  <a:gd name="connsiteX9" fmla="*/ 141387 w 144184"/>
                  <a:gd name="connsiteY9" fmla="*/ 432010 h 432027"/>
                  <a:gd name="connsiteX10" fmla="*/ 142974 w 144184"/>
                  <a:gd name="connsiteY10" fmla="*/ 354223 h 432027"/>
                  <a:gd name="connsiteX11" fmla="*/ 131862 w 144184"/>
                  <a:gd name="connsiteY11" fmla="*/ 246273 h 432027"/>
                  <a:gd name="connsiteX12" fmla="*/ 47724 w 144184"/>
                  <a:gd name="connsiteY12" fmla="*/ 152610 h 432027"/>
                  <a:gd name="connsiteX13" fmla="*/ 36612 w 144184"/>
                  <a:gd name="connsiteY13" fmla="*/ 95460 h 432027"/>
                  <a:gd name="connsiteX14" fmla="*/ 49312 w 144184"/>
                  <a:gd name="connsiteY14" fmla="*/ 210 h 43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4184" h="432027">
                    <a:moveTo>
                      <a:pt x="49312" y="210"/>
                    </a:moveTo>
                    <a:cubicBezTo>
                      <a:pt x="46931" y="4972"/>
                      <a:pt x="20736" y="91227"/>
                      <a:pt x="22324" y="124035"/>
                    </a:cubicBezTo>
                    <a:cubicBezTo>
                      <a:pt x="23911" y="156843"/>
                      <a:pt x="39522" y="172189"/>
                      <a:pt x="58837" y="197060"/>
                    </a:cubicBezTo>
                    <a:cubicBezTo>
                      <a:pt x="78152" y="221931"/>
                      <a:pt x="132127" y="268233"/>
                      <a:pt x="138212" y="273260"/>
                    </a:cubicBezTo>
                    <a:cubicBezTo>
                      <a:pt x="144297" y="278287"/>
                      <a:pt x="118368" y="249448"/>
                      <a:pt x="95349" y="227223"/>
                    </a:cubicBezTo>
                    <a:cubicBezTo>
                      <a:pt x="72330" y="204998"/>
                      <a:pt x="3009" y="143350"/>
                      <a:pt x="99" y="139910"/>
                    </a:cubicBezTo>
                    <a:cubicBezTo>
                      <a:pt x="-2811" y="136470"/>
                      <a:pt x="59102" y="186212"/>
                      <a:pt x="77887" y="206585"/>
                    </a:cubicBezTo>
                    <a:cubicBezTo>
                      <a:pt x="96673" y="226958"/>
                      <a:pt x="105668" y="238600"/>
                      <a:pt x="112812" y="262148"/>
                    </a:cubicBezTo>
                    <a:cubicBezTo>
                      <a:pt x="119956" y="285696"/>
                      <a:pt x="115987" y="319563"/>
                      <a:pt x="120749" y="347873"/>
                    </a:cubicBezTo>
                    <a:cubicBezTo>
                      <a:pt x="125511" y="376183"/>
                      <a:pt x="137683" y="430952"/>
                      <a:pt x="141387" y="432010"/>
                    </a:cubicBezTo>
                    <a:cubicBezTo>
                      <a:pt x="145091" y="433068"/>
                      <a:pt x="144561" y="385179"/>
                      <a:pt x="142974" y="354223"/>
                    </a:cubicBezTo>
                    <a:cubicBezTo>
                      <a:pt x="141387" y="323267"/>
                      <a:pt x="147737" y="279875"/>
                      <a:pt x="131862" y="246273"/>
                    </a:cubicBezTo>
                    <a:cubicBezTo>
                      <a:pt x="115987" y="212671"/>
                      <a:pt x="63599" y="177745"/>
                      <a:pt x="47724" y="152610"/>
                    </a:cubicBezTo>
                    <a:cubicBezTo>
                      <a:pt x="31849" y="127475"/>
                      <a:pt x="37670" y="117949"/>
                      <a:pt x="36612" y="95460"/>
                    </a:cubicBezTo>
                    <a:cubicBezTo>
                      <a:pt x="35554" y="72971"/>
                      <a:pt x="51693" y="-4552"/>
                      <a:pt x="49312" y="2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9" name="フリーフォーム: 図形 1098">
                <a:extLst>
                  <a:ext uri="{FF2B5EF4-FFF2-40B4-BE49-F238E27FC236}">
                    <a16:creationId xmlns:a16="http://schemas.microsoft.com/office/drawing/2014/main" id="{479D29BA-BDAF-49C6-8D99-9C9C85382584}"/>
                  </a:ext>
                </a:extLst>
              </p:cNvPr>
              <p:cNvSpPr/>
              <p:nvPr/>
            </p:nvSpPr>
            <p:spPr>
              <a:xfrm>
                <a:off x="2307142" y="4624311"/>
                <a:ext cx="1241233" cy="719988"/>
              </a:xfrm>
              <a:custGeom>
                <a:avLst/>
                <a:gdLst>
                  <a:gd name="connsiteX0" fmla="*/ 25 w 1241233"/>
                  <a:gd name="connsiteY0" fmla="*/ 180522 h 719988"/>
                  <a:gd name="connsiteX1" fmla="*/ 302708 w 1241233"/>
                  <a:gd name="connsiteY1" fmla="*/ 246139 h 719988"/>
                  <a:gd name="connsiteX2" fmla="*/ 171475 w 1241233"/>
                  <a:gd name="connsiteY2" fmla="*/ 218622 h 719988"/>
                  <a:gd name="connsiteX3" fmla="*/ 328108 w 1241233"/>
                  <a:gd name="connsiteY3" fmla="*/ 222856 h 719988"/>
                  <a:gd name="connsiteX4" fmla="*/ 378908 w 1241233"/>
                  <a:gd name="connsiteY4" fmla="*/ 140306 h 719988"/>
                  <a:gd name="connsiteX5" fmla="*/ 493208 w 1241233"/>
                  <a:gd name="connsiteY5" fmla="*/ 606 h 719988"/>
                  <a:gd name="connsiteX6" fmla="*/ 385258 w 1241233"/>
                  <a:gd name="connsiteY6" fmla="*/ 153006 h 719988"/>
                  <a:gd name="connsiteX7" fmla="*/ 455108 w 1241233"/>
                  <a:gd name="connsiteY7" fmla="*/ 53522 h 719988"/>
                  <a:gd name="connsiteX8" fmla="*/ 520725 w 1241233"/>
                  <a:gd name="connsiteY8" fmla="*/ 2722 h 719988"/>
                  <a:gd name="connsiteX9" fmla="*/ 740858 w 1241233"/>
                  <a:gd name="connsiteY9" fmla="*/ 133956 h 719988"/>
                  <a:gd name="connsiteX10" fmla="*/ 715458 w 1241233"/>
                  <a:gd name="connsiteY10" fmla="*/ 93739 h 719988"/>
                  <a:gd name="connsiteX11" fmla="*/ 931358 w 1241233"/>
                  <a:gd name="connsiteY11" fmla="*/ 373139 h 719988"/>
                  <a:gd name="connsiteX12" fmla="*/ 929241 w 1241233"/>
                  <a:gd name="connsiteY12" fmla="*/ 351972 h 719988"/>
                  <a:gd name="connsiteX13" fmla="*/ 1064708 w 1241233"/>
                  <a:gd name="connsiteY13" fmla="*/ 512839 h 719988"/>
                  <a:gd name="connsiteX14" fmla="*/ 1238275 w 1241233"/>
                  <a:gd name="connsiteY14" fmla="*/ 718156 h 719988"/>
                  <a:gd name="connsiteX15" fmla="*/ 1157841 w 1241233"/>
                  <a:gd name="connsiteY15" fmla="*/ 601739 h 719988"/>
                  <a:gd name="connsiteX16" fmla="*/ 952525 w 1241233"/>
                  <a:gd name="connsiteY16" fmla="*/ 400656 h 719988"/>
                  <a:gd name="connsiteX17" fmla="*/ 880558 w 1241233"/>
                  <a:gd name="connsiteY17" fmla="*/ 294822 h 719988"/>
                  <a:gd name="connsiteX18" fmla="*/ 615975 w 1241233"/>
                  <a:gd name="connsiteY18" fmla="*/ 13306 h 719988"/>
                  <a:gd name="connsiteX19" fmla="*/ 592691 w 1241233"/>
                  <a:gd name="connsiteY19" fmla="*/ 45056 h 719988"/>
                  <a:gd name="connsiteX20" fmla="*/ 537658 w 1241233"/>
                  <a:gd name="connsiteY20" fmla="*/ 23889 h 719988"/>
                  <a:gd name="connsiteX21" fmla="*/ 412775 w 1241233"/>
                  <a:gd name="connsiteY21" fmla="*/ 121256 h 719988"/>
                  <a:gd name="connsiteX22" fmla="*/ 338691 w 1241233"/>
                  <a:gd name="connsiteY22" fmla="*/ 220739 h 719988"/>
                  <a:gd name="connsiteX23" fmla="*/ 285775 w 1241233"/>
                  <a:gd name="connsiteY23" fmla="*/ 222856 h 719988"/>
                  <a:gd name="connsiteX24" fmla="*/ 25 w 1241233"/>
                  <a:gd name="connsiteY24" fmla="*/ 180522 h 71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41233" h="719988">
                    <a:moveTo>
                      <a:pt x="25" y="180522"/>
                    </a:moveTo>
                    <a:cubicBezTo>
                      <a:pt x="2847" y="184403"/>
                      <a:pt x="274133" y="239789"/>
                      <a:pt x="302708" y="246139"/>
                    </a:cubicBezTo>
                    <a:cubicBezTo>
                      <a:pt x="331283" y="252489"/>
                      <a:pt x="167242" y="222502"/>
                      <a:pt x="171475" y="218622"/>
                    </a:cubicBezTo>
                    <a:cubicBezTo>
                      <a:pt x="175708" y="214742"/>
                      <a:pt x="293536" y="235909"/>
                      <a:pt x="328108" y="222856"/>
                    </a:cubicBezTo>
                    <a:cubicBezTo>
                      <a:pt x="362680" y="209803"/>
                      <a:pt x="351391" y="177348"/>
                      <a:pt x="378908" y="140306"/>
                    </a:cubicBezTo>
                    <a:cubicBezTo>
                      <a:pt x="406425" y="103264"/>
                      <a:pt x="492150" y="-1511"/>
                      <a:pt x="493208" y="606"/>
                    </a:cubicBezTo>
                    <a:cubicBezTo>
                      <a:pt x="494266" y="2723"/>
                      <a:pt x="391608" y="144187"/>
                      <a:pt x="385258" y="153006"/>
                    </a:cubicBezTo>
                    <a:cubicBezTo>
                      <a:pt x="378908" y="161825"/>
                      <a:pt x="432530" y="78569"/>
                      <a:pt x="455108" y="53522"/>
                    </a:cubicBezTo>
                    <a:cubicBezTo>
                      <a:pt x="477686" y="28475"/>
                      <a:pt x="473100" y="-10684"/>
                      <a:pt x="520725" y="2722"/>
                    </a:cubicBezTo>
                    <a:cubicBezTo>
                      <a:pt x="568350" y="16128"/>
                      <a:pt x="708402" y="118786"/>
                      <a:pt x="740858" y="133956"/>
                    </a:cubicBezTo>
                    <a:cubicBezTo>
                      <a:pt x="773314" y="149126"/>
                      <a:pt x="683708" y="53875"/>
                      <a:pt x="715458" y="93739"/>
                    </a:cubicBezTo>
                    <a:cubicBezTo>
                      <a:pt x="747208" y="133603"/>
                      <a:pt x="895728" y="330100"/>
                      <a:pt x="931358" y="373139"/>
                    </a:cubicBezTo>
                    <a:cubicBezTo>
                      <a:pt x="966988" y="416178"/>
                      <a:pt x="907016" y="328689"/>
                      <a:pt x="929241" y="351972"/>
                    </a:cubicBezTo>
                    <a:cubicBezTo>
                      <a:pt x="951466" y="375255"/>
                      <a:pt x="1064708" y="512839"/>
                      <a:pt x="1064708" y="512839"/>
                    </a:cubicBezTo>
                    <a:cubicBezTo>
                      <a:pt x="1116214" y="573870"/>
                      <a:pt x="1222753" y="703339"/>
                      <a:pt x="1238275" y="718156"/>
                    </a:cubicBezTo>
                    <a:cubicBezTo>
                      <a:pt x="1253797" y="732973"/>
                      <a:pt x="1205466" y="654656"/>
                      <a:pt x="1157841" y="601739"/>
                    </a:cubicBezTo>
                    <a:cubicBezTo>
                      <a:pt x="1110216" y="548822"/>
                      <a:pt x="998739" y="451809"/>
                      <a:pt x="952525" y="400656"/>
                    </a:cubicBezTo>
                    <a:cubicBezTo>
                      <a:pt x="906311" y="349503"/>
                      <a:pt x="936650" y="359380"/>
                      <a:pt x="880558" y="294822"/>
                    </a:cubicBezTo>
                    <a:cubicBezTo>
                      <a:pt x="824466" y="230264"/>
                      <a:pt x="663953" y="54934"/>
                      <a:pt x="615975" y="13306"/>
                    </a:cubicBezTo>
                    <a:cubicBezTo>
                      <a:pt x="567997" y="-28322"/>
                      <a:pt x="605744" y="43292"/>
                      <a:pt x="592691" y="45056"/>
                    </a:cubicBezTo>
                    <a:cubicBezTo>
                      <a:pt x="579638" y="46820"/>
                      <a:pt x="567644" y="11189"/>
                      <a:pt x="537658" y="23889"/>
                    </a:cubicBezTo>
                    <a:cubicBezTo>
                      <a:pt x="507672" y="36589"/>
                      <a:pt x="445936" y="88448"/>
                      <a:pt x="412775" y="121256"/>
                    </a:cubicBezTo>
                    <a:cubicBezTo>
                      <a:pt x="379614" y="154064"/>
                      <a:pt x="359858" y="203806"/>
                      <a:pt x="338691" y="220739"/>
                    </a:cubicBezTo>
                    <a:cubicBezTo>
                      <a:pt x="317524" y="237672"/>
                      <a:pt x="339750" y="228148"/>
                      <a:pt x="285775" y="222856"/>
                    </a:cubicBezTo>
                    <a:cubicBezTo>
                      <a:pt x="231800" y="217564"/>
                      <a:pt x="-2797" y="176641"/>
                      <a:pt x="25" y="1805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0" name="フリーフォーム: 図形 1099">
                <a:extLst>
                  <a:ext uri="{FF2B5EF4-FFF2-40B4-BE49-F238E27FC236}">
                    <a16:creationId xmlns:a16="http://schemas.microsoft.com/office/drawing/2014/main" id="{C3BA7D6C-B2BE-461E-BCD0-197348C99A8E}"/>
                  </a:ext>
                </a:extLst>
              </p:cNvPr>
              <p:cNvSpPr/>
              <p:nvPr/>
            </p:nvSpPr>
            <p:spPr>
              <a:xfrm>
                <a:off x="2203276" y="4355088"/>
                <a:ext cx="108946" cy="651765"/>
              </a:xfrm>
              <a:custGeom>
                <a:avLst/>
                <a:gdLst>
                  <a:gd name="connsiteX0" fmla="*/ 108124 w 108946"/>
                  <a:gd name="connsiteY0" fmla="*/ 1012 h 651765"/>
                  <a:gd name="connsiteX1" fmla="*/ 34041 w 108946"/>
                  <a:gd name="connsiteY1" fmla="*/ 390479 h 651765"/>
                  <a:gd name="connsiteX2" fmla="*/ 95424 w 108946"/>
                  <a:gd name="connsiteY2" fmla="*/ 157645 h 651765"/>
                  <a:gd name="connsiteX3" fmla="*/ 76374 w 108946"/>
                  <a:gd name="connsiteY3" fmla="*/ 326979 h 651765"/>
                  <a:gd name="connsiteX4" fmla="*/ 2291 w 108946"/>
                  <a:gd name="connsiteY4" fmla="*/ 648712 h 651765"/>
                  <a:gd name="connsiteX5" fmla="*/ 23457 w 108946"/>
                  <a:gd name="connsiteY5" fmla="*/ 477262 h 651765"/>
                  <a:gd name="connsiteX6" fmla="*/ 70024 w 108946"/>
                  <a:gd name="connsiteY6" fmla="*/ 282529 h 651765"/>
                  <a:gd name="connsiteX7" fmla="*/ 108124 w 108946"/>
                  <a:gd name="connsiteY7" fmla="*/ 1012 h 651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946" h="651765">
                    <a:moveTo>
                      <a:pt x="108124" y="1012"/>
                    </a:moveTo>
                    <a:cubicBezTo>
                      <a:pt x="102127" y="19004"/>
                      <a:pt x="36158" y="364374"/>
                      <a:pt x="34041" y="390479"/>
                    </a:cubicBezTo>
                    <a:cubicBezTo>
                      <a:pt x="31924" y="416584"/>
                      <a:pt x="88369" y="168228"/>
                      <a:pt x="95424" y="157645"/>
                    </a:cubicBezTo>
                    <a:cubicBezTo>
                      <a:pt x="102479" y="147062"/>
                      <a:pt x="91896" y="245135"/>
                      <a:pt x="76374" y="326979"/>
                    </a:cubicBezTo>
                    <a:cubicBezTo>
                      <a:pt x="60852" y="408823"/>
                      <a:pt x="11110" y="623665"/>
                      <a:pt x="2291" y="648712"/>
                    </a:cubicBezTo>
                    <a:cubicBezTo>
                      <a:pt x="-6529" y="673759"/>
                      <a:pt x="12168" y="538292"/>
                      <a:pt x="23457" y="477262"/>
                    </a:cubicBezTo>
                    <a:cubicBezTo>
                      <a:pt x="34746" y="416232"/>
                      <a:pt x="54149" y="355201"/>
                      <a:pt x="70024" y="282529"/>
                    </a:cubicBezTo>
                    <a:cubicBezTo>
                      <a:pt x="85899" y="209857"/>
                      <a:pt x="114121" y="-16980"/>
                      <a:pt x="108124" y="10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1" name="フリーフォーム: 図形 1100">
                <a:extLst>
                  <a:ext uri="{FF2B5EF4-FFF2-40B4-BE49-F238E27FC236}">
                    <a16:creationId xmlns:a16="http://schemas.microsoft.com/office/drawing/2014/main" id="{A8D13448-979D-453B-A5EA-BDA225AE0FFD}"/>
                  </a:ext>
                </a:extLst>
              </p:cNvPr>
              <p:cNvSpPr/>
              <p:nvPr/>
            </p:nvSpPr>
            <p:spPr>
              <a:xfrm>
                <a:off x="2152202" y="4539428"/>
                <a:ext cx="89439" cy="737976"/>
              </a:xfrm>
              <a:custGeom>
                <a:avLst/>
                <a:gdLst>
                  <a:gd name="connsiteX0" fmla="*/ 89348 w 89439"/>
                  <a:gd name="connsiteY0" fmla="*/ 822 h 737976"/>
                  <a:gd name="connsiteX1" fmla="*/ 80881 w 89439"/>
                  <a:gd name="connsiteY1" fmla="*/ 377589 h 737976"/>
                  <a:gd name="connsiteX2" fmla="*/ 82998 w 89439"/>
                  <a:gd name="connsiteY2" fmla="*/ 307739 h 737976"/>
                  <a:gd name="connsiteX3" fmla="*/ 448 w 89439"/>
                  <a:gd name="connsiteY3" fmla="*/ 733189 h 737976"/>
                  <a:gd name="connsiteX4" fmla="*/ 49131 w 89439"/>
                  <a:gd name="connsiteY4" fmla="*/ 538455 h 737976"/>
                  <a:gd name="connsiteX5" fmla="*/ 30081 w 89439"/>
                  <a:gd name="connsiteY5" fmla="*/ 563855 h 737976"/>
                  <a:gd name="connsiteX6" fmla="*/ 80881 w 89439"/>
                  <a:gd name="connsiteY6" fmla="*/ 265405 h 737976"/>
                  <a:gd name="connsiteX7" fmla="*/ 74531 w 89439"/>
                  <a:gd name="connsiteY7" fmla="*/ 275989 h 737976"/>
                  <a:gd name="connsiteX8" fmla="*/ 89348 w 89439"/>
                  <a:gd name="connsiteY8" fmla="*/ 822 h 737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439" h="737976">
                    <a:moveTo>
                      <a:pt x="89348" y="822"/>
                    </a:moveTo>
                    <a:cubicBezTo>
                      <a:pt x="90406" y="17755"/>
                      <a:pt x="81939" y="326436"/>
                      <a:pt x="80881" y="377589"/>
                    </a:cubicBezTo>
                    <a:cubicBezTo>
                      <a:pt x="79823" y="428742"/>
                      <a:pt x="96403" y="248472"/>
                      <a:pt x="82998" y="307739"/>
                    </a:cubicBezTo>
                    <a:cubicBezTo>
                      <a:pt x="69593" y="367006"/>
                      <a:pt x="6092" y="694736"/>
                      <a:pt x="448" y="733189"/>
                    </a:cubicBezTo>
                    <a:cubicBezTo>
                      <a:pt x="-5196" y="771642"/>
                      <a:pt x="44192" y="566677"/>
                      <a:pt x="49131" y="538455"/>
                    </a:cubicBezTo>
                    <a:cubicBezTo>
                      <a:pt x="54070" y="510233"/>
                      <a:pt x="24789" y="609363"/>
                      <a:pt x="30081" y="563855"/>
                    </a:cubicBezTo>
                    <a:cubicBezTo>
                      <a:pt x="35373" y="518347"/>
                      <a:pt x="73473" y="313383"/>
                      <a:pt x="80881" y="265405"/>
                    </a:cubicBezTo>
                    <a:cubicBezTo>
                      <a:pt x="88289" y="217427"/>
                      <a:pt x="71003" y="318322"/>
                      <a:pt x="74531" y="275989"/>
                    </a:cubicBezTo>
                    <a:cubicBezTo>
                      <a:pt x="78059" y="233656"/>
                      <a:pt x="88290" y="-16111"/>
                      <a:pt x="89348" y="8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2" name="フリーフォーム: 図形 1101">
                <a:extLst>
                  <a:ext uri="{FF2B5EF4-FFF2-40B4-BE49-F238E27FC236}">
                    <a16:creationId xmlns:a16="http://schemas.microsoft.com/office/drawing/2014/main" id="{206B61BE-4C91-49AE-8B3F-DC3DEBDEB39F}"/>
                  </a:ext>
                </a:extLst>
              </p:cNvPr>
              <p:cNvSpPr/>
              <p:nvPr/>
            </p:nvSpPr>
            <p:spPr>
              <a:xfrm>
                <a:off x="2117208" y="4943551"/>
                <a:ext cx="112585" cy="735540"/>
              </a:xfrm>
              <a:custGeom>
                <a:avLst/>
                <a:gdLst>
                  <a:gd name="connsiteX0" fmla="*/ 111642 w 112585"/>
                  <a:gd name="connsiteY0" fmla="*/ 5216 h 735540"/>
                  <a:gd name="connsiteX1" fmla="*/ 35442 w 112585"/>
                  <a:gd name="connsiteY1" fmla="*/ 489932 h 735540"/>
                  <a:gd name="connsiteX2" fmla="*/ 56609 w 112585"/>
                  <a:gd name="connsiteY2" fmla="*/ 373516 h 735540"/>
                  <a:gd name="connsiteX3" fmla="*/ 12159 w 112585"/>
                  <a:gd name="connsiteY3" fmla="*/ 608466 h 735540"/>
                  <a:gd name="connsiteX4" fmla="*/ 1575 w 112585"/>
                  <a:gd name="connsiteY4" fmla="*/ 568249 h 735540"/>
                  <a:gd name="connsiteX5" fmla="*/ 39675 w 112585"/>
                  <a:gd name="connsiteY5" fmla="*/ 733349 h 735540"/>
                  <a:gd name="connsiteX6" fmla="*/ 22742 w 112585"/>
                  <a:gd name="connsiteY6" fmla="*/ 655032 h 735540"/>
                  <a:gd name="connsiteX7" fmla="*/ 14275 w 112585"/>
                  <a:gd name="connsiteY7" fmla="*/ 540732 h 735540"/>
                  <a:gd name="connsiteX8" fmla="*/ 73542 w 112585"/>
                  <a:gd name="connsiteY8" fmla="*/ 250749 h 735540"/>
                  <a:gd name="connsiteX9" fmla="*/ 111642 w 112585"/>
                  <a:gd name="connsiteY9" fmla="*/ 5216 h 735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585" h="735540">
                    <a:moveTo>
                      <a:pt x="111642" y="5216"/>
                    </a:moveTo>
                    <a:cubicBezTo>
                      <a:pt x="105292" y="45080"/>
                      <a:pt x="44614" y="428549"/>
                      <a:pt x="35442" y="489932"/>
                    </a:cubicBezTo>
                    <a:cubicBezTo>
                      <a:pt x="26270" y="551315"/>
                      <a:pt x="60489" y="353760"/>
                      <a:pt x="56609" y="373516"/>
                    </a:cubicBezTo>
                    <a:cubicBezTo>
                      <a:pt x="52729" y="393272"/>
                      <a:pt x="21331" y="576011"/>
                      <a:pt x="12159" y="608466"/>
                    </a:cubicBezTo>
                    <a:cubicBezTo>
                      <a:pt x="2987" y="640922"/>
                      <a:pt x="-3011" y="547435"/>
                      <a:pt x="1575" y="568249"/>
                    </a:cubicBezTo>
                    <a:cubicBezTo>
                      <a:pt x="6161" y="589063"/>
                      <a:pt x="36147" y="718885"/>
                      <a:pt x="39675" y="733349"/>
                    </a:cubicBezTo>
                    <a:cubicBezTo>
                      <a:pt x="43203" y="747813"/>
                      <a:pt x="26975" y="687135"/>
                      <a:pt x="22742" y="655032"/>
                    </a:cubicBezTo>
                    <a:cubicBezTo>
                      <a:pt x="18509" y="622929"/>
                      <a:pt x="5808" y="608112"/>
                      <a:pt x="14275" y="540732"/>
                    </a:cubicBezTo>
                    <a:cubicBezTo>
                      <a:pt x="22742" y="473352"/>
                      <a:pt x="56256" y="337179"/>
                      <a:pt x="73542" y="250749"/>
                    </a:cubicBezTo>
                    <a:cubicBezTo>
                      <a:pt x="90828" y="164319"/>
                      <a:pt x="117992" y="-34648"/>
                      <a:pt x="111642" y="52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3" name="フリーフォーム: 図形 1102">
                <a:extLst>
                  <a:ext uri="{FF2B5EF4-FFF2-40B4-BE49-F238E27FC236}">
                    <a16:creationId xmlns:a16="http://schemas.microsoft.com/office/drawing/2014/main" id="{C8B87533-F929-4E56-BBFA-DC3DA46035A1}"/>
                  </a:ext>
                </a:extLst>
              </p:cNvPr>
              <p:cNvSpPr/>
              <p:nvPr/>
            </p:nvSpPr>
            <p:spPr>
              <a:xfrm>
                <a:off x="1964139" y="5524736"/>
                <a:ext cx="144743" cy="1018735"/>
              </a:xfrm>
              <a:custGeom>
                <a:avLst/>
                <a:gdLst>
                  <a:gd name="connsiteX0" fmla="*/ 144061 w 144743"/>
                  <a:gd name="connsiteY0" fmla="*/ 6114 h 1018735"/>
                  <a:gd name="connsiteX1" fmla="*/ 65744 w 144743"/>
                  <a:gd name="connsiteY1" fmla="*/ 492947 h 1018735"/>
                  <a:gd name="connsiteX2" fmla="*/ 125011 w 144743"/>
                  <a:gd name="connsiteY2" fmla="*/ 150047 h 1018735"/>
                  <a:gd name="connsiteX3" fmla="*/ 89028 w 144743"/>
                  <a:gd name="connsiteY3" fmla="*/ 418864 h 1018735"/>
                  <a:gd name="connsiteX4" fmla="*/ 59394 w 144743"/>
                  <a:gd name="connsiteY4" fmla="*/ 721547 h 1018735"/>
                  <a:gd name="connsiteX5" fmla="*/ 27644 w 144743"/>
                  <a:gd name="connsiteY5" fmla="*/ 907814 h 1018735"/>
                  <a:gd name="connsiteX6" fmla="*/ 36111 w 144743"/>
                  <a:gd name="connsiteY6" fmla="*/ 876064 h 1018735"/>
                  <a:gd name="connsiteX7" fmla="*/ 128 w 144743"/>
                  <a:gd name="connsiteY7" fmla="*/ 1017881 h 1018735"/>
                  <a:gd name="connsiteX8" fmla="*/ 50928 w 144743"/>
                  <a:gd name="connsiteY8" fmla="*/ 909931 h 1018735"/>
                  <a:gd name="connsiteX9" fmla="*/ 84794 w 144743"/>
                  <a:gd name="connsiteY9" fmla="*/ 461197 h 1018735"/>
                  <a:gd name="connsiteX10" fmla="*/ 91144 w 144743"/>
                  <a:gd name="connsiteY10" fmla="*/ 287631 h 1018735"/>
                  <a:gd name="connsiteX11" fmla="*/ 101728 w 144743"/>
                  <a:gd name="connsiteY11" fmla="*/ 238947 h 1018735"/>
                  <a:gd name="connsiteX12" fmla="*/ 103844 w 144743"/>
                  <a:gd name="connsiteY12" fmla="*/ 219897 h 1018735"/>
                  <a:gd name="connsiteX13" fmla="*/ 144061 w 144743"/>
                  <a:gd name="connsiteY13" fmla="*/ 6114 h 1018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743" h="1018735">
                    <a:moveTo>
                      <a:pt x="144061" y="6114"/>
                    </a:moveTo>
                    <a:cubicBezTo>
                      <a:pt x="137711" y="51622"/>
                      <a:pt x="68919" y="468958"/>
                      <a:pt x="65744" y="492947"/>
                    </a:cubicBezTo>
                    <a:cubicBezTo>
                      <a:pt x="62569" y="516936"/>
                      <a:pt x="121130" y="162394"/>
                      <a:pt x="125011" y="150047"/>
                    </a:cubicBezTo>
                    <a:cubicBezTo>
                      <a:pt x="128892" y="137700"/>
                      <a:pt x="99964" y="323614"/>
                      <a:pt x="89028" y="418864"/>
                    </a:cubicBezTo>
                    <a:cubicBezTo>
                      <a:pt x="78092" y="514114"/>
                      <a:pt x="69625" y="640055"/>
                      <a:pt x="59394" y="721547"/>
                    </a:cubicBezTo>
                    <a:cubicBezTo>
                      <a:pt x="49163" y="803039"/>
                      <a:pt x="31524" y="882061"/>
                      <a:pt x="27644" y="907814"/>
                    </a:cubicBezTo>
                    <a:cubicBezTo>
                      <a:pt x="23763" y="933567"/>
                      <a:pt x="40697" y="857720"/>
                      <a:pt x="36111" y="876064"/>
                    </a:cubicBezTo>
                    <a:cubicBezTo>
                      <a:pt x="31525" y="894408"/>
                      <a:pt x="-2341" y="1012237"/>
                      <a:pt x="128" y="1017881"/>
                    </a:cubicBezTo>
                    <a:cubicBezTo>
                      <a:pt x="2597" y="1023525"/>
                      <a:pt x="36817" y="1002712"/>
                      <a:pt x="50928" y="909931"/>
                    </a:cubicBezTo>
                    <a:cubicBezTo>
                      <a:pt x="65039" y="817150"/>
                      <a:pt x="78091" y="564914"/>
                      <a:pt x="84794" y="461197"/>
                    </a:cubicBezTo>
                    <a:cubicBezTo>
                      <a:pt x="91497" y="357480"/>
                      <a:pt x="88322" y="324673"/>
                      <a:pt x="91144" y="287631"/>
                    </a:cubicBezTo>
                    <a:cubicBezTo>
                      <a:pt x="93966" y="250589"/>
                      <a:pt x="99611" y="250236"/>
                      <a:pt x="101728" y="238947"/>
                    </a:cubicBezTo>
                    <a:cubicBezTo>
                      <a:pt x="103845" y="227658"/>
                      <a:pt x="97141" y="256939"/>
                      <a:pt x="103844" y="219897"/>
                    </a:cubicBezTo>
                    <a:cubicBezTo>
                      <a:pt x="110547" y="182855"/>
                      <a:pt x="150411" y="-39394"/>
                      <a:pt x="144061" y="61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4" name="フリーフォーム: 図形 1103">
                <a:extLst>
                  <a:ext uri="{FF2B5EF4-FFF2-40B4-BE49-F238E27FC236}">
                    <a16:creationId xmlns:a16="http://schemas.microsoft.com/office/drawing/2014/main" id="{357C59E2-83F7-4F15-92AC-EBF1F1B903B5}"/>
                  </a:ext>
                </a:extLst>
              </p:cNvPr>
              <p:cNvSpPr/>
              <p:nvPr/>
            </p:nvSpPr>
            <p:spPr>
              <a:xfrm>
                <a:off x="2024360" y="5558933"/>
                <a:ext cx="96541" cy="898723"/>
              </a:xfrm>
              <a:custGeom>
                <a:avLst/>
                <a:gdLst>
                  <a:gd name="connsiteX0" fmla="*/ 96540 w 96541"/>
                  <a:gd name="connsiteY0" fmla="*/ 492 h 898723"/>
                  <a:gd name="connsiteX1" fmla="*/ 55265 w 96541"/>
                  <a:gd name="connsiteY1" fmla="*/ 240205 h 898723"/>
                  <a:gd name="connsiteX2" fmla="*/ 53678 w 96541"/>
                  <a:gd name="connsiteY2" fmla="*/ 210042 h 898723"/>
                  <a:gd name="connsiteX3" fmla="*/ 45740 w 96541"/>
                  <a:gd name="connsiteY3" fmla="*/ 451342 h 898723"/>
                  <a:gd name="connsiteX4" fmla="*/ 60028 w 96541"/>
                  <a:gd name="connsiteY4" fmla="*/ 406892 h 898723"/>
                  <a:gd name="connsiteX5" fmla="*/ 44153 w 96541"/>
                  <a:gd name="connsiteY5" fmla="*/ 613267 h 898723"/>
                  <a:gd name="connsiteX6" fmla="*/ 44153 w 96541"/>
                  <a:gd name="connsiteY6" fmla="*/ 592630 h 898723"/>
                  <a:gd name="connsiteX7" fmla="*/ 21928 w 96541"/>
                  <a:gd name="connsiteY7" fmla="*/ 719630 h 898723"/>
                  <a:gd name="connsiteX8" fmla="*/ 42565 w 96541"/>
                  <a:gd name="connsiteY8" fmla="*/ 564055 h 898723"/>
                  <a:gd name="connsiteX9" fmla="*/ 4465 w 96541"/>
                  <a:gd name="connsiteY9" fmla="*/ 852980 h 898723"/>
                  <a:gd name="connsiteX10" fmla="*/ 1290 w 96541"/>
                  <a:gd name="connsiteY10" fmla="*/ 894255 h 898723"/>
                  <a:gd name="connsiteX11" fmla="*/ 9228 w 96541"/>
                  <a:gd name="connsiteY11" fmla="*/ 813292 h 898723"/>
                  <a:gd name="connsiteX12" fmla="*/ 50503 w 96541"/>
                  <a:gd name="connsiteY12" fmla="*/ 478330 h 898723"/>
                  <a:gd name="connsiteX13" fmla="*/ 56853 w 96541"/>
                  <a:gd name="connsiteY13" fmla="*/ 313230 h 898723"/>
                  <a:gd name="connsiteX14" fmla="*/ 96540 w 96541"/>
                  <a:gd name="connsiteY14" fmla="*/ 492 h 898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6541" h="898723">
                    <a:moveTo>
                      <a:pt x="96540" y="492"/>
                    </a:moveTo>
                    <a:cubicBezTo>
                      <a:pt x="96275" y="-11679"/>
                      <a:pt x="62409" y="205280"/>
                      <a:pt x="55265" y="240205"/>
                    </a:cubicBezTo>
                    <a:cubicBezTo>
                      <a:pt x="48121" y="275130"/>
                      <a:pt x="55265" y="174853"/>
                      <a:pt x="53678" y="210042"/>
                    </a:cubicBezTo>
                    <a:cubicBezTo>
                      <a:pt x="52091" y="245231"/>
                      <a:pt x="44682" y="418534"/>
                      <a:pt x="45740" y="451342"/>
                    </a:cubicBezTo>
                    <a:cubicBezTo>
                      <a:pt x="46798" y="484150"/>
                      <a:pt x="60292" y="379905"/>
                      <a:pt x="60028" y="406892"/>
                    </a:cubicBezTo>
                    <a:cubicBezTo>
                      <a:pt x="59763" y="433880"/>
                      <a:pt x="46799" y="582311"/>
                      <a:pt x="44153" y="613267"/>
                    </a:cubicBezTo>
                    <a:cubicBezTo>
                      <a:pt x="41507" y="644223"/>
                      <a:pt x="47857" y="574903"/>
                      <a:pt x="44153" y="592630"/>
                    </a:cubicBezTo>
                    <a:cubicBezTo>
                      <a:pt x="40449" y="610357"/>
                      <a:pt x="22193" y="724392"/>
                      <a:pt x="21928" y="719630"/>
                    </a:cubicBezTo>
                    <a:cubicBezTo>
                      <a:pt x="21663" y="714868"/>
                      <a:pt x="45475" y="541830"/>
                      <a:pt x="42565" y="564055"/>
                    </a:cubicBezTo>
                    <a:cubicBezTo>
                      <a:pt x="39655" y="586280"/>
                      <a:pt x="11344" y="797947"/>
                      <a:pt x="4465" y="852980"/>
                    </a:cubicBezTo>
                    <a:cubicBezTo>
                      <a:pt x="-2414" y="908013"/>
                      <a:pt x="496" y="900870"/>
                      <a:pt x="1290" y="894255"/>
                    </a:cubicBezTo>
                    <a:cubicBezTo>
                      <a:pt x="2084" y="887640"/>
                      <a:pt x="1026" y="882613"/>
                      <a:pt x="9228" y="813292"/>
                    </a:cubicBezTo>
                    <a:cubicBezTo>
                      <a:pt x="17430" y="743971"/>
                      <a:pt x="42565" y="561674"/>
                      <a:pt x="50503" y="478330"/>
                    </a:cubicBezTo>
                    <a:cubicBezTo>
                      <a:pt x="58440" y="394986"/>
                      <a:pt x="48386" y="388636"/>
                      <a:pt x="56853" y="313230"/>
                    </a:cubicBezTo>
                    <a:cubicBezTo>
                      <a:pt x="65320" y="237824"/>
                      <a:pt x="96805" y="12663"/>
                      <a:pt x="96540" y="4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5" name="フリーフォーム: 図形 1104">
                <a:extLst>
                  <a:ext uri="{FF2B5EF4-FFF2-40B4-BE49-F238E27FC236}">
                    <a16:creationId xmlns:a16="http://schemas.microsoft.com/office/drawing/2014/main" id="{2F3812AF-FCE4-49F9-844E-CED04CFBB3F0}"/>
                  </a:ext>
                </a:extLst>
              </p:cNvPr>
              <p:cNvSpPr/>
              <p:nvPr/>
            </p:nvSpPr>
            <p:spPr>
              <a:xfrm>
                <a:off x="2578100" y="5708630"/>
                <a:ext cx="347007" cy="320752"/>
              </a:xfrm>
              <a:custGeom>
                <a:avLst/>
                <a:gdLst>
                  <a:gd name="connsiteX0" fmla="*/ 0 w 347007"/>
                  <a:gd name="connsiteY0" fmla="*/ 177820 h 320752"/>
                  <a:gd name="connsiteX1" fmla="*/ 76200 w 347007"/>
                  <a:gd name="connsiteY1" fmla="*/ 20658 h 320752"/>
                  <a:gd name="connsiteX2" fmla="*/ 146050 w 347007"/>
                  <a:gd name="connsiteY2" fmla="*/ 28595 h 320752"/>
                  <a:gd name="connsiteX3" fmla="*/ 338138 w 347007"/>
                  <a:gd name="connsiteY3" fmla="*/ 9545 h 320752"/>
                  <a:gd name="connsiteX4" fmla="*/ 306388 w 347007"/>
                  <a:gd name="connsiteY4" fmla="*/ 9545 h 320752"/>
                  <a:gd name="connsiteX5" fmla="*/ 230188 w 347007"/>
                  <a:gd name="connsiteY5" fmla="*/ 57170 h 320752"/>
                  <a:gd name="connsiteX6" fmla="*/ 174625 w 347007"/>
                  <a:gd name="connsiteY6" fmla="*/ 168295 h 320752"/>
                  <a:gd name="connsiteX7" fmla="*/ 203200 w 347007"/>
                  <a:gd name="connsiteY7" fmla="*/ 106383 h 320752"/>
                  <a:gd name="connsiteX8" fmla="*/ 169863 w 347007"/>
                  <a:gd name="connsiteY8" fmla="*/ 223858 h 320752"/>
                  <a:gd name="connsiteX9" fmla="*/ 169863 w 347007"/>
                  <a:gd name="connsiteY9" fmla="*/ 320695 h 320752"/>
                  <a:gd name="connsiteX10" fmla="*/ 174625 w 347007"/>
                  <a:gd name="connsiteY10" fmla="*/ 236558 h 320752"/>
                  <a:gd name="connsiteX11" fmla="*/ 171450 w 347007"/>
                  <a:gd name="connsiteY11" fmla="*/ 144483 h 320752"/>
                  <a:gd name="connsiteX12" fmla="*/ 120650 w 347007"/>
                  <a:gd name="connsiteY12" fmla="*/ 120670 h 320752"/>
                  <a:gd name="connsiteX13" fmla="*/ 171450 w 347007"/>
                  <a:gd name="connsiteY13" fmla="*/ 127020 h 320752"/>
                  <a:gd name="connsiteX14" fmla="*/ 222250 w 347007"/>
                  <a:gd name="connsiteY14" fmla="*/ 106383 h 320752"/>
                  <a:gd name="connsiteX15" fmla="*/ 268288 w 347007"/>
                  <a:gd name="connsiteY15" fmla="*/ 11133 h 320752"/>
                  <a:gd name="connsiteX16" fmla="*/ 257175 w 347007"/>
                  <a:gd name="connsiteY16" fmla="*/ 9545 h 320752"/>
                  <a:gd name="connsiteX17" fmla="*/ 165100 w 347007"/>
                  <a:gd name="connsiteY17" fmla="*/ 11133 h 320752"/>
                  <a:gd name="connsiteX18" fmla="*/ 236538 w 347007"/>
                  <a:gd name="connsiteY18" fmla="*/ 20 h 320752"/>
                  <a:gd name="connsiteX19" fmla="*/ 73025 w 347007"/>
                  <a:gd name="connsiteY19" fmla="*/ 14308 h 320752"/>
                  <a:gd name="connsiteX20" fmla="*/ 74613 w 347007"/>
                  <a:gd name="connsiteY20" fmla="*/ 38120 h 320752"/>
                  <a:gd name="connsiteX21" fmla="*/ 58738 w 347007"/>
                  <a:gd name="connsiteY21" fmla="*/ 82570 h 320752"/>
                  <a:gd name="connsiteX22" fmla="*/ 61913 w 347007"/>
                  <a:gd name="connsiteY22" fmla="*/ 76220 h 320752"/>
                  <a:gd name="connsiteX23" fmla="*/ 0 w 347007"/>
                  <a:gd name="connsiteY23" fmla="*/ 177820 h 32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7007" h="320752">
                    <a:moveTo>
                      <a:pt x="0" y="177820"/>
                    </a:moveTo>
                    <a:cubicBezTo>
                      <a:pt x="25929" y="111674"/>
                      <a:pt x="51858" y="45529"/>
                      <a:pt x="76200" y="20658"/>
                    </a:cubicBezTo>
                    <a:cubicBezTo>
                      <a:pt x="100542" y="-4213"/>
                      <a:pt x="102394" y="30447"/>
                      <a:pt x="146050" y="28595"/>
                    </a:cubicBezTo>
                    <a:cubicBezTo>
                      <a:pt x="189706" y="26743"/>
                      <a:pt x="311415" y="12720"/>
                      <a:pt x="338138" y="9545"/>
                    </a:cubicBezTo>
                    <a:cubicBezTo>
                      <a:pt x="364861" y="6370"/>
                      <a:pt x="324380" y="1607"/>
                      <a:pt x="306388" y="9545"/>
                    </a:cubicBezTo>
                    <a:cubicBezTo>
                      <a:pt x="288396" y="17482"/>
                      <a:pt x="252149" y="30712"/>
                      <a:pt x="230188" y="57170"/>
                    </a:cubicBezTo>
                    <a:cubicBezTo>
                      <a:pt x="208227" y="83628"/>
                      <a:pt x="179123" y="160093"/>
                      <a:pt x="174625" y="168295"/>
                    </a:cubicBezTo>
                    <a:cubicBezTo>
                      <a:pt x="170127" y="176497"/>
                      <a:pt x="203994" y="97122"/>
                      <a:pt x="203200" y="106383"/>
                    </a:cubicBezTo>
                    <a:cubicBezTo>
                      <a:pt x="202406" y="115643"/>
                      <a:pt x="175419" y="188139"/>
                      <a:pt x="169863" y="223858"/>
                    </a:cubicBezTo>
                    <a:cubicBezTo>
                      <a:pt x="164307" y="259577"/>
                      <a:pt x="169069" y="318578"/>
                      <a:pt x="169863" y="320695"/>
                    </a:cubicBezTo>
                    <a:cubicBezTo>
                      <a:pt x="170657" y="322812"/>
                      <a:pt x="174361" y="265927"/>
                      <a:pt x="174625" y="236558"/>
                    </a:cubicBezTo>
                    <a:cubicBezTo>
                      <a:pt x="174889" y="207189"/>
                      <a:pt x="180446" y="163798"/>
                      <a:pt x="171450" y="144483"/>
                    </a:cubicBezTo>
                    <a:cubicBezTo>
                      <a:pt x="162454" y="125168"/>
                      <a:pt x="120650" y="123580"/>
                      <a:pt x="120650" y="120670"/>
                    </a:cubicBezTo>
                    <a:cubicBezTo>
                      <a:pt x="120650" y="117760"/>
                      <a:pt x="154517" y="129401"/>
                      <a:pt x="171450" y="127020"/>
                    </a:cubicBezTo>
                    <a:cubicBezTo>
                      <a:pt x="188383" y="124639"/>
                      <a:pt x="206110" y="125698"/>
                      <a:pt x="222250" y="106383"/>
                    </a:cubicBezTo>
                    <a:cubicBezTo>
                      <a:pt x="238390" y="87068"/>
                      <a:pt x="262467" y="27273"/>
                      <a:pt x="268288" y="11133"/>
                    </a:cubicBezTo>
                    <a:cubicBezTo>
                      <a:pt x="274109" y="-5007"/>
                      <a:pt x="274373" y="9545"/>
                      <a:pt x="257175" y="9545"/>
                    </a:cubicBezTo>
                    <a:cubicBezTo>
                      <a:pt x="239977" y="9545"/>
                      <a:pt x="168539" y="12720"/>
                      <a:pt x="165100" y="11133"/>
                    </a:cubicBezTo>
                    <a:cubicBezTo>
                      <a:pt x="161661" y="9546"/>
                      <a:pt x="251884" y="-509"/>
                      <a:pt x="236538" y="20"/>
                    </a:cubicBezTo>
                    <a:cubicBezTo>
                      <a:pt x="221192" y="549"/>
                      <a:pt x="100012" y="7958"/>
                      <a:pt x="73025" y="14308"/>
                    </a:cubicBezTo>
                    <a:cubicBezTo>
                      <a:pt x="46038" y="20658"/>
                      <a:pt x="76994" y="26743"/>
                      <a:pt x="74613" y="38120"/>
                    </a:cubicBezTo>
                    <a:cubicBezTo>
                      <a:pt x="72232" y="49497"/>
                      <a:pt x="60855" y="76220"/>
                      <a:pt x="58738" y="82570"/>
                    </a:cubicBezTo>
                    <a:cubicBezTo>
                      <a:pt x="56621" y="88920"/>
                      <a:pt x="61913" y="76220"/>
                      <a:pt x="61913" y="76220"/>
                    </a:cubicBezTo>
                    <a:lnTo>
                      <a:pt x="0" y="17782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: 図形 1105">
                <a:extLst>
                  <a:ext uri="{FF2B5EF4-FFF2-40B4-BE49-F238E27FC236}">
                    <a16:creationId xmlns:a16="http://schemas.microsoft.com/office/drawing/2014/main" id="{24C2B143-AFA1-40D5-A067-0DE546C092A4}"/>
                  </a:ext>
                </a:extLst>
              </p:cNvPr>
              <p:cNvSpPr/>
              <p:nvPr/>
            </p:nvSpPr>
            <p:spPr>
              <a:xfrm>
                <a:off x="2163745" y="5322553"/>
                <a:ext cx="301226" cy="600522"/>
              </a:xfrm>
              <a:custGeom>
                <a:avLst/>
                <a:gdLst>
                  <a:gd name="connsiteX0" fmla="*/ 20655 w 301226"/>
                  <a:gd name="connsiteY0" fmla="*/ 335 h 600522"/>
                  <a:gd name="connsiteX1" fmla="*/ 3193 w 301226"/>
                  <a:gd name="connsiteY1" fmla="*/ 124160 h 600522"/>
                  <a:gd name="connsiteX2" fmla="*/ 6368 w 301226"/>
                  <a:gd name="connsiteY2" fmla="*/ 116222 h 600522"/>
                  <a:gd name="connsiteX3" fmla="*/ 65105 w 301226"/>
                  <a:gd name="connsiteY3" fmla="*/ 227347 h 600522"/>
                  <a:gd name="connsiteX4" fmla="*/ 71455 w 301226"/>
                  <a:gd name="connsiteY4" fmla="*/ 209885 h 600522"/>
                  <a:gd name="connsiteX5" fmla="*/ 122255 w 301226"/>
                  <a:gd name="connsiteY5" fmla="*/ 367047 h 600522"/>
                  <a:gd name="connsiteX6" fmla="*/ 112730 w 301226"/>
                  <a:gd name="connsiteY6" fmla="*/ 338472 h 600522"/>
                  <a:gd name="connsiteX7" fmla="*/ 295293 w 301226"/>
                  <a:gd name="connsiteY7" fmla="*/ 595647 h 600522"/>
                  <a:gd name="connsiteX8" fmla="*/ 246080 w 301226"/>
                  <a:gd name="connsiteY8" fmla="*/ 495635 h 600522"/>
                  <a:gd name="connsiteX9" fmla="*/ 139718 w 301226"/>
                  <a:gd name="connsiteY9" fmla="*/ 354347 h 600522"/>
                  <a:gd name="connsiteX10" fmla="*/ 157180 w 301226"/>
                  <a:gd name="connsiteY10" fmla="*/ 394035 h 600522"/>
                  <a:gd name="connsiteX11" fmla="*/ 98443 w 301226"/>
                  <a:gd name="connsiteY11" fmla="*/ 265447 h 600522"/>
                  <a:gd name="connsiteX12" fmla="*/ 23830 w 301226"/>
                  <a:gd name="connsiteY12" fmla="*/ 117810 h 600522"/>
                  <a:gd name="connsiteX13" fmla="*/ 14305 w 301226"/>
                  <a:gd name="connsiteY13" fmla="*/ 87647 h 600522"/>
                  <a:gd name="connsiteX14" fmla="*/ 20655 w 301226"/>
                  <a:gd name="connsiteY14" fmla="*/ 335 h 600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1226" h="600522">
                    <a:moveTo>
                      <a:pt x="20655" y="335"/>
                    </a:moveTo>
                    <a:cubicBezTo>
                      <a:pt x="18803" y="6421"/>
                      <a:pt x="5574" y="104846"/>
                      <a:pt x="3193" y="124160"/>
                    </a:cubicBezTo>
                    <a:cubicBezTo>
                      <a:pt x="812" y="143475"/>
                      <a:pt x="-3951" y="99024"/>
                      <a:pt x="6368" y="116222"/>
                    </a:cubicBezTo>
                    <a:cubicBezTo>
                      <a:pt x="16687" y="133420"/>
                      <a:pt x="54257" y="211737"/>
                      <a:pt x="65105" y="227347"/>
                    </a:cubicBezTo>
                    <a:cubicBezTo>
                      <a:pt x="75953" y="242958"/>
                      <a:pt x="61930" y="186602"/>
                      <a:pt x="71455" y="209885"/>
                    </a:cubicBezTo>
                    <a:cubicBezTo>
                      <a:pt x="80980" y="233168"/>
                      <a:pt x="115376" y="345616"/>
                      <a:pt x="122255" y="367047"/>
                    </a:cubicBezTo>
                    <a:cubicBezTo>
                      <a:pt x="129134" y="388478"/>
                      <a:pt x="83890" y="300372"/>
                      <a:pt x="112730" y="338472"/>
                    </a:cubicBezTo>
                    <a:cubicBezTo>
                      <a:pt x="141570" y="376572"/>
                      <a:pt x="273068" y="569453"/>
                      <a:pt x="295293" y="595647"/>
                    </a:cubicBezTo>
                    <a:cubicBezTo>
                      <a:pt x="317518" y="621841"/>
                      <a:pt x="272009" y="535852"/>
                      <a:pt x="246080" y="495635"/>
                    </a:cubicBezTo>
                    <a:cubicBezTo>
                      <a:pt x="220151" y="455418"/>
                      <a:pt x="154535" y="371280"/>
                      <a:pt x="139718" y="354347"/>
                    </a:cubicBezTo>
                    <a:cubicBezTo>
                      <a:pt x="124901" y="337414"/>
                      <a:pt x="164059" y="408852"/>
                      <a:pt x="157180" y="394035"/>
                    </a:cubicBezTo>
                    <a:cubicBezTo>
                      <a:pt x="150301" y="379218"/>
                      <a:pt x="120668" y="311484"/>
                      <a:pt x="98443" y="265447"/>
                    </a:cubicBezTo>
                    <a:cubicBezTo>
                      <a:pt x="76218" y="219410"/>
                      <a:pt x="37853" y="147443"/>
                      <a:pt x="23830" y="117810"/>
                    </a:cubicBezTo>
                    <a:cubicBezTo>
                      <a:pt x="9807" y="88177"/>
                      <a:pt x="15892" y="102464"/>
                      <a:pt x="14305" y="87647"/>
                    </a:cubicBezTo>
                    <a:cubicBezTo>
                      <a:pt x="12718" y="72830"/>
                      <a:pt x="22507" y="-5751"/>
                      <a:pt x="20655" y="33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7" name="フリーフォーム: 図形 1106">
                <a:extLst>
                  <a:ext uri="{FF2B5EF4-FFF2-40B4-BE49-F238E27FC236}">
                    <a16:creationId xmlns:a16="http://schemas.microsoft.com/office/drawing/2014/main" id="{61F173FC-5AD0-4B02-9A65-773E5BCE5519}"/>
                  </a:ext>
                </a:extLst>
              </p:cNvPr>
              <p:cNvSpPr/>
              <p:nvPr/>
            </p:nvSpPr>
            <p:spPr>
              <a:xfrm>
                <a:off x="2157352" y="5483194"/>
                <a:ext cx="327221" cy="520477"/>
              </a:xfrm>
              <a:custGeom>
                <a:avLst/>
                <a:gdLst>
                  <a:gd name="connsiteX0" fmla="*/ 61 w 327221"/>
                  <a:gd name="connsiteY0" fmla="*/ 31 h 520477"/>
                  <a:gd name="connsiteX1" fmla="*/ 95311 w 327221"/>
                  <a:gd name="connsiteY1" fmla="*/ 212756 h 520477"/>
                  <a:gd name="connsiteX2" fmla="*/ 85786 w 327221"/>
                  <a:gd name="connsiteY2" fmla="*/ 174656 h 520477"/>
                  <a:gd name="connsiteX3" fmla="*/ 230248 w 327221"/>
                  <a:gd name="connsiteY3" fmla="*/ 408019 h 520477"/>
                  <a:gd name="connsiteX4" fmla="*/ 242948 w 327221"/>
                  <a:gd name="connsiteY4" fmla="*/ 404844 h 520477"/>
                  <a:gd name="connsiteX5" fmla="*/ 285811 w 327221"/>
                  <a:gd name="connsiteY5" fmla="*/ 474694 h 520477"/>
                  <a:gd name="connsiteX6" fmla="*/ 327086 w 327221"/>
                  <a:gd name="connsiteY6" fmla="*/ 519144 h 520477"/>
                  <a:gd name="connsiteX7" fmla="*/ 271523 w 327221"/>
                  <a:gd name="connsiteY7" fmla="*/ 423894 h 520477"/>
                  <a:gd name="connsiteX8" fmla="*/ 111186 w 327221"/>
                  <a:gd name="connsiteY8" fmla="*/ 217519 h 520477"/>
                  <a:gd name="connsiteX9" fmla="*/ 111186 w 327221"/>
                  <a:gd name="connsiteY9" fmla="*/ 196881 h 520477"/>
                  <a:gd name="connsiteX10" fmla="*/ 61 w 327221"/>
                  <a:gd name="connsiteY10" fmla="*/ 31 h 520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7221" h="520477">
                    <a:moveTo>
                      <a:pt x="61" y="31"/>
                    </a:moveTo>
                    <a:cubicBezTo>
                      <a:pt x="-2585" y="2677"/>
                      <a:pt x="81024" y="183652"/>
                      <a:pt x="95311" y="212756"/>
                    </a:cubicBezTo>
                    <a:cubicBezTo>
                      <a:pt x="109598" y="241860"/>
                      <a:pt x="63297" y="142112"/>
                      <a:pt x="85786" y="174656"/>
                    </a:cubicBezTo>
                    <a:cubicBezTo>
                      <a:pt x="108275" y="207200"/>
                      <a:pt x="204054" y="369654"/>
                      <a:pt x="230248" y="408019"/>
                    </a:cubicBezTo>
                    <a:cubicBezTo>
                      <a:pt x="256442" y="446384"/>
                      <a:pt x="233688" y="393732"/>
                      <a:pt x="242948" y="404844"/>
                    </a:cubicBezTo>
                    <a:cubicBezTo>
                      <a:pt x="252208" y="415956"/>
                      <a:pt x="271788" y="455644"/>
                      <a:pt x="285811" y="474694"/>
                    </a:cubicBezTo>
                    <a:cubicBezTo>
                      <a:pt x="299834" y="493744"/>
                      <a:pt x="329467" y="527611"/>
                      <a:pt x="327086" y="519144"/>
                    </a:cubicBezTo>
                    <a:cubicBezTo>
                      <a:pt x="324705" y="510677"/>
                      <a:pt x="307506" y="474165"/>
                      <a:pt x="271523" y="423894"/>
                    </a:cubicBezTo>
                    <a:cubicBezTo>
                      <a:pt x="235540" y="373623"/>
                      <a:pt x="137909" y="255355"/>
                      <a:pt x="111186" y="217519"/>
                    </a:cubicBezTo>
                    <a:cubicBezTo>
                      <a:pt x="84463" y="179684"/>
                      <a:pt x="127855" y="229160"/>
                      <a:pt x="111186" y="196881"/>
                    </a:cubicBezTo>
                    <a:cubicBezTo>
                      <a:pt x="94517" y="164602"/>
                      <a:pt x="2707" y="-2615"/>
                      <a:pt x="61" y="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8" name="フリーフォーム: 図形 1107">
                <a:extLst>
                  <a:ext uri="{FF2B5EF4-FFF2-40B4-BE49-F238E27FC236}">
                    <a16:creationId xmlns:a16="http://schemas.microsoft.com/office/drawing/2014/main" id="{B6D07EB8-AB86-4C0A-8603-4E54B77C6EF4}"/>
                  </a:ext>
                </a:extLst>
              </p:cNvPr>
              <p:cNvSpPr/>
              <p:nvPr/>
            </p:nvSpPr>
            <p:spPr>
              <a:xfrm>
                <a:off x="2149678" y="5552109"/>
                <a:ext cx="385097" cy="686773"/>
              </a:xfrm>
              <a:custGeom>
                <a:avLst/>
                <a:gdLst>
                  <a:gd name="connsiteX0" fmla="*/ 1385 w 385097"/>
                  <a:gd name="connsiteY0" fmla="*/ 4141 h 686773"/>
                  <a:gd name="connsiteX1" fmla="*/ 109335 w 385097"/>
                  <a:gd name="connsiteY1" fmla="*/ 262904 h 686773"/>
                  <a:gd name="connsiteX2" fmla="*/ 126797 w 385097"/>
                  <a:gd name="connsiteY2" fmla="*/ 266079 h 686773"/>
                  <a:gd name="connsiteX3" fmla="*/ 241097 w 385097"/>
                  <a:gd name="connsiteY3" fmla="*/ 461341 h 686773"/>
                  <a:gd name="connsiteX4" fmla="*/ 242685 w 385097"/>
                  <a:gd name="connsiteY4" fmla="*/ 469279 h 686773"/>
                  <a:gd name="connsiteX5" fmla="*/ 368097 w 385097"/>
                  <a:gd name="connsiteY5" fmla="*/ 624854 h 686773"/>
                  <a:gd name="connsiteX6" fmla="*/ 382385 w 385097"/>
                  <a:gd name="connsiteY6" fmla="*/ 686766 h 686773"/>
                  <a:gd name="connsiteX7" fmla="*/ 353810 w 385097"/>
                  <a:gd name="connsiteY7" fmla="*/ 621679 h 686773"/>
                  <a:gd name="connsiteX8" fmla="*/ 299835 w 385097"/>
                  <a:gd name="connsiteY8" fmla="*/ 529604 h 686773"/>
                  <a:gd name="connsiteX9" fmla="*/ 285547 w 385097"/>
                  <a:gd name="connsiteY9" fmla="*/ 505791 h 686773"/>
                  <a:gd name="connsiteX10" fmla="*/ 122035 w 385097"/>
                  <a:gd name="connsiteY10" fmla="*/ 262904 h 686773"/>
                  <a:gd name="connsiteX11" fmla="*/ 122035 w 385097"/>
                  <a:gd name="connsiteY11" fmla="*/ 247029 h 686773"/>
                  <a:gd name="connsiteX12" fmla="*/ 101397 w 385097"/>
                  <a:gd name="connsiteY12" fmla="*/ 197816 h 686773"/>
                  <a:gd name="connsiteX13" fmla="*/ 52185 w 385097"/>
                  <a:gd name="connsiteY13" fmla="*/ 108916 h 686773"/>
                  <a:gd name="connsiteX14" fmla="*/ 1385 w 385097"/>
                  <a:gd name="connsiteY14" fmla="*/ 4141 h 686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5097" h="686773">
                    <a:moveTo>
                      <a:pt x="1385" y="4141"/>
                    </a:moveTo>
                    <a:cubicBezTo>
                      <a:pt x="10910" y="29806"/>
                      <a:pt x="88433" y="219248"/>
                      <a:pt x="109335" y="262904"/>
                    </a:cubicBezTo>
                    <a:cubicBezTo>
                      <a:pt x="130237" y="306560"/>
                      <a:pt x="104837" y="233006"/>
                      <a:pt x="126797" y="266079"/>
                    </a:cubicBezTo>
                    <a:cubicBezTo>
                      <a:pt x="148757" y="299152"/>
                      <a:pt x="221782" y="427474"/>
                      <a:pt x="241097" y="461341"/>
                    </a:cubicBezTo>
                    <a:cubicBezTo>
                      <a:pt x="260412" y="495208"/>
                      <a:pt x="221518" y="442027"/>
                      <a:pt x="242685" y="469279"/>
                    </a:cubicBezTo>
                    <a:cubicBezTo>
                      <a:pt x="263852" y="496531"/>
                      <a:pt x="344814" y="588606"/>
                      <a:pt x="368097" y="624854"/>
                    </a:cubicBezTo>
                    <a:cubicBezTo>
                      <a:pt x="391380" y="661102"/>
                      <a:pt x="384766" y="687295"/>
                      <a:pt x="382385" y="686766"/>
                    </a:cubicBezTo>
                    <a:cubicBezTo>
                      <a:pt x="380004" y="686237"/>
                      <a:pt x="367568" y="647873"/>
                      <a:pt x="353810" y="621679"/>
                    </a:cubicBezTo>
                    <a:cubicBezTo>
                      <a:pt x="340052" y="595485"/>
                      <a:pt x="311212" y="548918"/>
                      <a:pt x="299835" y="529604"/>
                    </a:cubicBezTo>
                    <a:cubicBezTo>
                      <a:pt x="288458" y="510290"/>
                      <a:pt x="285547" y="505791"/>
                      <a:pt x="285547" y="505791"/>
                    </a:cubicBezTo>
                    <a:cubicBezTo>
                      <a:pt x="255914" y="461341"/>
                      <a:pt x="149287" y="306031"/>
                      <a:pt x="122035" y="262904"/>
                    </a:cubicBezTo>
                    <a:cubicBezTo>
                      <a:pt x="94783" y="219777"/>
                      <a:pt x="125475" y="257877"/>
                      <a:pt x="122035" y="247029"/>
                    </a:cubicBezTo>
                    <a:cubicBezTo>
                      <a:pt x="118595" y="236181"/>
                      <a:pt x="113039" y="220835"/>
                      <a:pt x="101397" y="197816"/>
                    </a:cubicBezTo>
                    <a:cubicBezTo>
                      <a:pt x="89755" y="174797"/>
                      <a:pt x="70441" y="138549"/>
                      <a:pt x="52185" y="108916"/>
                    </a:cubicBezTo>
                    <a:cubicBezTo>
                      <a:pt x="33929" y="79283"/>
                      <a:pt x="-8140" y="-21524"/>
                      <a:pt x="1385" y="41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9" name="フリーフォーム: 図形 1108">
                <a:extLst>
                  <a:ext uri="{FF2B5EF4-FFF2-40B4-BE49-F238E27FC236}">
                    <a16:creationId xmlns:a16="http://schemas.microsoft.com/office/drawing/2014/main" id="{8F3CE482-71C5-4179-9C54-2146D4BD1749}"/>
                  </a:ext>
                </a:extLst>
              </p:cNvPr>
              <p:cNvSpPr/>
              <p:nvPr/>
            </p:nvSpPr>
            <p:spPr>
              <a:xfrm>
                <a:off x="2130412" y="5560121"/>
                <a:ext cx="594257" cy="905811"/>
              </a:xfrm>
              <a:custGeom>
                <a:avLst/>
                <a:gdLst>
                  <a:gd name="connsiteX0" fmla="*/ 13 w 594257"/>
                  <a:gd name="connsiteY0" fmla="*/ 892 h 905811"/>
                  <a:gd name="connsiteX1" fmla="*/ 115901 w 594257"/>
                  <a:gd name="connsiteY1" fmla="*/ 299342 h 905811"/>
                  <a:gd name="connsiteX2" fmla="*/ 133363 w 594257"/>
                  <a:gd name="connsiteY2" fmla="*/ 297754 h 905811"/>
                  <a:gd name="connsiteX3" fmla="*/ 198451 w 594257"/>
                  <a:gd name="connsiteY3" fmla="*/ 408879 h 905811"/>
                  <a:gd name="connsiteX4" fmla="*/ 211151 w 594257"/>
                  <a:gd name="connsiteY4" fmla="*/ 453329 h 905811"/>
                  <a:gd name="connsiteX5" fmla="*/ 339738 w 594257"/>
                  <a:gd name="connsiteY5" fmla="*/ 645417 h 905811"/>
                  <a:gd name="connsiteX6" fmla="*/ 334976 w 594257"/>
                  <a:gd name="connsiteY6" fmla="*/ 624779 h 905811"/>
                  <a:gd name="connsiteX7" fmla="*/ 479438 w 594257"/>
                  <a:gd name="connsiteY7" fmla="*/ 808929 h 905811"/>
                  <a:gd name="connsiteX8" fmla="*/ 469913 w 594257"/>
                  <a:gd name="connsiteY8" fmla="*/ 800992 h 905811"/>
                  <a:gd name="connsiteX9" fmla="*/ 593738 w 594257"/>
                  <a:gd name="connsiteY9" fmla="*/ 905767 h 905811"/>
                  <a:gd name="connsiteX10" fmla="*/ 504838 w 594257"/>
                  <a:gd name="connsiteY10" fmla="*/ 810517 h 905811"/>
                  <a:gd name="connsiteX11" fmla="*/ 288938 w 594257"/>
                  <a:gd name="connsiteY11" fmla="*/ 569217 h 905811"/>
                  <a:gd name="connsiteX12" fmla="*/ 296876 w 594257"/>
                  <a:gd name="connsiteY12" fmla="*/ 558104 h 905811"/>
                  <a:gd name="connsiteX13" fmla="*/ 112726 w 594257"/>
                  <a:gd name="connsiteY13" fmla="*/ 251717 h 905811"/>
                  <a:gd name="connsiteX14" fmla="*/ 107963 w 594257"/>
                  <a:gd name="connsiteY14" fmla="*/ 208854 h 905811"/>
                  <a:gd name="connsiteX15" fmla="*/ 13 w 594257"/>
                  <a:gd name="connsiteY15" fmla="*/ 892 h 90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4257" h="905811">
                    <a:moveTo>
                      <a:pt x="13" y="892"/>
                    </a:moveTo>
                    <a:cubicBezTo>
                      <a:pt x="1336" y="15973"/>
                      <a:pt x="93676" y="249865"/>
                      <a:pt x="115901" y="299342"/>
                    </a:cubicBezTo>
                    <a:cubicBezTo>
                      <a:pt x="138126" y="348819"/>
                      <a:pt x="119605" y="279498"/>
                      <a:pt x="133363" y="297754"/>
                    </a:cubicBezTo>
                    <a:cubicBezTo>
                      <a:pt x="147121" y="316010"/>
                      <a:pt x="185486" y="382950"/>
                      <a:pt x="198451" y="408879"/>
                    </a:cubicBezTo>
                    <a:cubicBezTo>
                      <a:pt x="211416" y="434808"/>
                      <a:pt x="187603" y="413906"/>
                      <a:pt x="211151" y="453329"/>
                    </a:cubicBezTo>
                    <a:cubicBezTo>
                      <a:pt x="234699" y="492752"/>
                      <a:pt x="319101" y="616842"/>
                      <a:pt x="339738" y="645417"/>
                    </a:cubicBezTo>
                    <a:cubicBezTo>
                      <a:pt x="360375" y="673992"/>
                      <a:pt x="311693" y="597527"/>
                      <a:pt x="334976" y="624779"/>
                    </a:cubicBezTo>
                    <a:cubicBezTo>
                      <a:pt x="358259" y="652031"/>
                      <a:pt x="456949" y="779560"/>
                      <a:pt x="479438" y="808929"/>
                    </a:cubicBezTo>
                    <a:cubicBezTo>
                      <a:pt x="501927" y="838298"/>
                      <a:pt x="469913" y="800992"/>
                      <a:pt x="469913" y="800992"/>
                    </a:cubicBezTo>
                    <a:cubicBezTo>
                      <a:pt x="488963" y="817132"/>
                      <a:pt x="587917" y="904180"/>
                      <a:pt x="593738" y="905767"/>
                    </a:cubicBezTo>
                    <a:cubicBezTo>
                      <a:pt x="599559" y="907355"/>
                      <a:pt x="555638" y="866609"/>
                      <a:pt x="504838" y="810517"/>
                    </a:cubicBezTo>
                    <a:cubicBezTo>
                      <a:pt x="454038" y="754425"/>
                      <a:pt x="323598" y="611286"/>
                      <a:pt x="288938" y="569217"/>
                    </a:cubicBezTo>
                    <a:cubicBezTo>
                      <a:pt x="254278" y="527148"/>
                      <a:pt x="326245" y="611021"/>
                      <a:pt x="296876" y="558104"/>
                    </a:cubicBezTo>
                    <a:cubicBezTo>
                      <a:pt x="267507" y="505187"/>
                      <a:pt x="144212" y="309925"/>
                      <a:pt x="112726" y="251717"/>
                    </a:cubicBezTo>
                    <a:cubicBezTo>
                      <a:pt x="81241" y="193509"/>
                      <a:pt x="124367" y="251452"/>
                      <a:pt x="107963" y="208854"/>
                    </a:cubicBezTo>
                    <a:cubicBezTo>
                      <a:pt x="91559" y="166256"/>
                      <a:pt x="-1310" y="-14189"/>
                      <a:pt x="13" y="8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0" name="フリーフォーム: 図形 1109">
                <a:extLst>
                  <a:ext uri="{FF2B5EF4-FFF2-40B4-BE49-F238E27FC236}">
                    <a16:creationId xmlns:a16="http://schemas.microsoft.com/office/drawing/2014/main" id="{769633AE-C70B-49C7-8689-BAB032EC40E4}"/>
                  </a:ext>
                </a:extLst>
              </p:cNvPr>
              <p:cNvSpPr/>
              <p:nvPr/>
            </p:nvSpPr>
            <p:spPr>
              <a:xfrm>
                <a:off x="2445491" y="5912622"/>
                <a:ext cx="503705" cy="493685"/>
              </a:xfrm>
              <a:custGeom>
                <a:avLst/>
                <a:gdLst>
                  <a:gd name="connsiteX0" fmla="*/ 27834 w 503705"/>
                  <a:gd name="connsiteY0" fmla="*/ 21453 h 493685"/>
                  <a:gd name="connsiteX1" fmla="*/ 483447 w 503705"/>
                  <a:gd name="connsiteY1" fmla="*/ 472303 h 493685"/>
                  <a:gd name="connsiteX2" fmla="*/ 431059 w 503705"/>
                  <a:gd name="connsiteY2" fmla="*/ 427853 h 493685"/>
                  <a:gd name="connsiteX3" fmla="*/ 496147 w 503705"/>
                  <a:gd name="connsiteY3" fmla="*/ 489766 h 493685"/>
                  <a:gd name="connsiteX4" fmla="*/ 291359 w 503705"/>
                  <a:gd name="connsiteY4" fmla="*/ 294503 h 493685"/>
                  <a:gd name="connsiteX5" fmla="*/ 283422 w 503705"/>
                  <a:gd name="connsiteY5" fmla="*/ 291328 h 493685"/>
                  <a:gd name="connsiteX6" fmla="*/ 72284 w 503705"/>
                  <a:gd name="connsiteY6" fmla="*/ 92891 h 493685"/>
                  <a:gd name="connsiteX7" fmla="*/ 27834 w 503705"/>
                  <a:gd name="connsiteY7" fmla="*/ 21453 h 493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3705" h="493685">
                    <a:moveTo>
                      <a:pt x="27834" y="21453"/>
                    </a:moveTo>
                    <a:cubicBezTo>
                      <a:pt x="96361" y="84688"/>
                      <a:pt x="416243" y="404570"/>
                      <a:pt x="483447" y="472303"/>
                    </a:cubicBezTo>
                    <a:cubicBezTo>
                      <a:pt x="550651" y="540036"/>
                      <a:pt x="428942" y="424943"/>
                      <a:pt x="431059" y="427853"/>
                    </a:cubicBezTo>
                    <a:cubicBezTo>
                      <a:pt x="433176" y="430763"/>
                      <a:pt x="496147" y="489766"/>
                      <a:pt x="496147" y="489766"/>
                    </a:cubicBezTo>
                    <a:lnTo>
                      <a:pt x="291359" y="294503"/>
                    </a:lnTo>
                    <a:cubicBezTo>
                      <a:pt x="255905" y="261430"/>
                      <a:pt x="319934" y="324930"/>
                      <a:pt x="283422" y="291328"/>
                    </a:cubicBezTo>
                    <a:cubicBezTo>
                      <a:pt x="246910" y="257726"/>
                      <a:pt x="110384" y="134959"/>
                      <a:pt x="72284" y="92891"/>
                    </a:cubicBezTo>
                    <a:cubicBezTo>
                      <a:pt x="34184" y="50823"/>
                      <a:pt x="-40693" y="-41782"/>
                      <a:pt x="27834" y="214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1" name="フリーフォーム: 図形 1110">
                <a:extLst>
                  <a:ext uri="{FF2B5EF4-FFF2-40B4-BE49-F238E27FC236}">
                    <a16:creationId xmlns:a16="http://schemas.microsoft.com/office/drawing/2014/main" id="{8306D29D-D0ED-4502-ABB4-4A67E4754F40}"/>
                  </a:ext>
                </a:extLst>
              </p:cNvPr>
              <p:cNvSpPr/>
              <p:nvPr/>
            </p:nvSpPr>
            <p:spPr>
              <a:xfrm>
                <a:off x="2485026" y="5999896"/>
                <a:ext cx="192554" cy="296214"/>
              </a:xfrm>
              <a:custGeom>
                <a:avLst/>
                <a:gdLst>
                  <a:gd name="connsiteX0" fmla="*/ 999 w 192554"/>
                  <a:gd name="connsiteY0" fmla="*/ 854 h 296214"/>
                  <a:gd name="connsiteX1" fmla="*/ 183562 w 192554"/>
                  <a:gd name="connsiteY1" fmla="*/ 156429 h 296214"/>
                  <a:gd name="connsiteX2" fmla="*/ 162924 w 192554"/>
                  <a:gd name="connsiteY2" fmla="*/ 158017 h 296214"/>
                  <a:gd name="connsiteX3" fmla="*/ 148637 w 192554"/>
                  <a:gd name="connsiteY3" fmla="*/ 232629 h 296214"/>
                  <a:gd name="connsiteX4" fmla="*/ 145462 w 192554"/>
                  <a:gd name="connsiteY4" fmla="*/ 296129 h 296214"/>
                  <a:gd name="connsiteX5" fmla="*/ 137524 w 192554"/>
                  <a:gd name="connsiteY5" fmla="*/ 245329 h 296214"/>
                  <a:gd name="connsiteX6" fmla="*/ 85137 w 192554"/>
                  <a:gd name="connsiteY6" fmla="*/ 205642 h 296214"/>
                  <a:gd name="connsiteX7" fmla="*/ 18462 w 192554"/>
                  <a:gd name="connsiteY7" fmla="*/ 153254 h 296214"/>
                  <a:gd name="connsiteX8" fmla="*/ 135937 w 192554"/>
                  <a:gd name="connsiteY8" fmla="*/ 229454 h 296214"/>
                  <a:gd name="connsiteX9" fmla="*/ 154987 w 192554"/>
                  <a:gd name="connsiteY9" fmla="*/ 158017 h 296214"/>
                  <a:gd name="connsiteX10" fmla="*/ 154987 w 192554"/>
                  <a:gd name="connsiteY10" fmla="*/ 140554 h 296214"/>
                  <a:gd name="connsiteX11" fmla="*/ 112124 w 192554"/>
                  <a:gd name="connsiteY11" fmla="*/ 96104 h 296214"/>
                  <a:gd name="connsiteX12" fmla="*/ 999 w 192554"/>
                  <a:gd name="connsiteY12" fmla="*/ 854 h 296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2554" h="296214">
                    <a:moveTo>
                      <a:pt x="999" y="854"/>
                    </a:moveTo>
                    <a:cubicBezTo>
                      <a:pt x="12905" y="10908"/>
                      <a:pt x="156575" y="130235"/>
                      <a:pt x="183562" y="156429"/>
                    </a:cubicBezTo>
                    <a:cubicBezTo>
                      <a:pt x="210550" y="182623"/>
                      <a:pt x="168745" y="145317"/>
                      <a:pt x="162924" y="158017"/>
                    </a:cubicBezTo>
                    <a:cubicBezTo>
                      <a:pt x="157103" y="170717"/>
                      <a:pt x="151547" y="209610"/>
                      <a:pt x="148637" y="232629"/>
                    </a:cubicBezTo>
                    <a:cubicBezTo>
                      <a:pt x="145727" y="255648"/>
                      <a:pt x="147314" y="294012"/>
                      <a:pt x="145462" y="296129"/>
                    </a:cubicBezTo>
                    <a:cubicBezTo>
                      <a:pt x="143610" y="298246"/>
                      <a:pt x="147578" y="260410"/>
                      <a:pt x="137524" y="245329"/>
                    </a:cubicBezTo>
                    <a:cubicBezTo>
                      <a:pt x="127470" y="230248"/>
                      <a:pt x="104981" y="220988"/>
                      <a:pt x="85137" y="205642"/>
                    </a:cubicBezTo>
                    <a:cubicBezTo>
                      <a:pt x="65293" y="190296"/>
                      <a:pt x="9996" y="149285"/>
                      <a:pt x="18462" y="153254"/>
                    </a:cubicBezTo>
                    <a:cubicBezTo>
                      <a:pt x="26928" y="157223"/>
                      <a:pt x="113183" y="228660"/>
                      <a:pt x="135937" y="229454"/>
                    </a:cubicBezTo>
                    <a:cubicBezTo>
                      <a:pt x="158691" y="230248"/>
                      <a:pt x="151812" y="172834"/>
                      <a:pt x="154987" y="158017"/>
                    </a:cubicBezTo>
                    <a:cubicBezTo>
                      <a:pt x="158162" y="143200"/>
                      <a:pt x="162131" y="150873"/>
                      <a:pt x="154987" y="140554"/>
                    </a:cubicBezTo>
                    <a:cubicBezTo>
                      <a:pt x="147843" y="130235"/>
                      <a:pt x="137259" y="119916"/>
                      <a:pt x="112124" y="96104"/>
                    </a:cubicBezTo>
                    <a:cubicBezTo>
                      <a:pt x="86989" y="72292"/>
                      <a:pt x="-10907" y="-9200"/>
                      <a:pt x="999" y="8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2" name="フリーフォーム: 図形 1111">
                <a:extLst>
                  <a:ext uri="{FF2B5EF4-FFF2-40B4-BE49-F238E27FC236}">
                    <a16:creationId xmlns:a16="http://schemas.microsoft.com/office/drawing/2014/main" id="{75202114-8EFC-46C7-8AD4-CB2FA77485E4}"/>
                  </a:ext>
                </a:extLst>
              </p:cNvPr>
              <p:cNvSpPr/>
              <p:nvPr/>
            </p:nvSpPr>
            <p:spPr>
              <a:xfrm>
                <a:off x="2660019" y="6201560"/>
                <a:ext cx="272266" cy="282075"/>
              </a:xfrm>
              <a:custGeom>
                <a:avLst/>
                <a:gdLst>
                  <a:gd name="connsiteX0" fmla="*/ 631 w 272266"/>
                  <a:gd name="connsiteY0" fmla="*/ 803 h 282075"/>
                  <a:gd name="connsiteX1" fmla="*/ 156206 w 272266"/>
                  <a:gd name="connsiteY1" fmla="*/ 161140 h 282075"/>
                  <a:gd name="connsiteX2" fmla="*/ 156206 w 272266"/>
                  <a:gd name="connsiteY2" fmla="*/ 130978 h 282075"/>
                  <a:gd name="connsiteX3" fmla="*/ 156206 w 272266"/>
                  <a:gd name="connsiteY3" fmla="*/ 281790 h 282075"/>
                  <a:gd name="connsiteX4" fmla="*/ 183194 w 272266"/>
                  <a:gd name="connsiteY4" fmla="*/ 170665 h 282075"/>
                  <a:gd name="connsiteX5" fmla="*/ 272094 w 272266"/>
                  <a:gd name="connsiteY5" fmla="*/ 238928 h 282075"/>
                  <a:gd name="connsiteX6" fmla="*/ 203831 w 272266"/>
                  <a:gd name="connsiteY6" fmla="*/ 172253 h 282075"/>
                  <a:gd name="connsiteX7" fmla="*/ 135569 w 272266"/>
                  <a:gd name="connsiteY7" fmla="*/ 118278 h 282075"/>
                  <a:gd name="connsiteX8" fmla="*/ 148269 w 272266"/>
                  <a:gd name="connsiteY8" fmla="*/ 119865 h 282075"/>
                  <a:gd name="connsiteX9" fmla="*/ 53019 w 272266"/>
                  <a:gd name="connsiteY9" fmla="*/ 8740 h 282075"/>
                  <a:gd name="connsiteX10" fmla="*/ 99056 w 272266"/>
                  <a:gd name="connsiteY10" fmla="*/ 94465 h 282075"/>
                  <a:gd name="connsiteX11" fmla="*/ 631 w 272266"/>
                  <a:gd name="connsiteY11" fmla="*/ 803 h 28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2266" h="282075">
                    <a:moveTo>
                      <a:pt x="631" y="803"/>
                    </a:moveTo>
                    <a:cubicBezTo>
                      <a:pt x="10156" y="11916"/>
                      <a:pt x="130277" y="139444"/>
                      <a:pt x="156206" y="161140"/>
                    </a:cubicBezTo>
                    <a:cubicBezTo>
                      <a:pt x="182135" y="182836"/>
                      <a:pt x="156206" y="110870"/>
                      <a:pt x="156206" y="130978"/>
                    </a:cubicBezTo>
                    <a:cubicBezTo>
                      <a:pt x="156206" y="151086"/>
                      <a:pt x="151708" y="275176"/>
                      <a:pt x="156206" y="281790"/>
                    </a:cubicBezTo>
                    <a:cubicBezTo>
                      <a:pt x="160704" y="288404"/>
                      <a:pt x="163879" y="177809"/>
                      <a:pt x="183194" y="170665"/>
                    </a:cubicBezTo>
                    <a:cubicBezTo>
                      <a:pt x="202509" y="163521"/>
                      <a:pt x="268655" y="238663"/>
                      <a:pt x="272094" y="238928"/>
                    </a:cubicBezTo>
                    <a:cubicBezTo>
                      <a:pt x="275533" y="239193"/>
                      <a:pt x="226585" y="192361"/>
                      <a:pt x="203831" y="172253"/>
                    </a:cubicBezTo>
                    <a:cubicBezTo>
                      <a:pt x="181077" y="152145"/>
                      <a:pt x="144829" y="127009"/>
                      <a:pt x="135569" y="118278"/>
                    </a:cubicBezTo>
                    <a:cubicBezTo>
                      <a:pt x="126309" y="109547"/>
                      <a:pt x="162027" y="138121"/>
                      <a:pt x="148269" y="119865"/>
                    </a:cubicBezTo>
                    <a:cubicBezTo>
                      <a:pt x="134511" y="101609"/>
                      <a:pt x="61221" y="12973"/>
                      <a:pt x="53019" y="8740"/>
                    </a:cubicBezTo>
                    <a:cubicBezTo>
                      <a:pt x="44817" y="4507"/>
                      <a:pt x="105671" y="91290"/>
                      <a:pt x="99056" y="94465"/>
                    </a:cubicBezTo>
                    <a:cubicBezTo>
                      <a:pt x="92441" y="97640"/>
                      <a:pt x="-8894" y="-10310"/>
                      <a:pt x="631" y="8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3" name="フリーフォーム: 図形 1112">
                <a:extLst>
                  <a:ext uri="{FF2B5EF4-FFF2-40B4-BE49-F238E27FC236}">
                    <a16:creationId xmlns:a16="http://schemas.microsoft.com/office/drawing/2014/main" id="{907BB827-110B-4BFE-8FC4-D50B47DA9E33}"/>
                  </a:ext>
                </a:extLst>
              </p:cNvPr>
              <p:cNvSpPr/>
              <p:nvPr/>
            </p:nvSpPr>
            <p:spPr>
              <a:xfrm>
                <a:off x="2130145" y="6088613"/>
                <a:ext cx="392522" cy="561587"/>
              </a:xfrm>
              <a:custGeom>
                <a:avLst/>
                <a:gdLst>
                  <a:gd name="connsiteX0" fmla="*/ 1868 w 392522"/>
                  <a:gd name="connsiteY0" fmla="*/ 1037 h 561587"/>
                  <a:gd name="connsiteX1" fmla="*/ 213005 w 392522"/>
                  <a:gd name="connsiteY1" fmla="*/ 166137 h 561587"/>
                  <a:gd name="connsiteX2" fmla="*/ 181255 w 392522"/>
                  <a:gd name="connsiteY2" fmla="*/ 134387 h 561587"/>
                  <a:gd name="connsiteX3" fmla="*/ 260630 w 392522"/>
                  <a:gd name="connsiteY3" fmla="*/ 250275 h 561587"/>
                  <a:gd name="connsiteX4" fmla="*/ 392393 w 392522"/>
                  <a:gd name="connsiteY4" fmla="*/ 485225 h 561587"/>
                  <a:gd name="connsiteX5" fmla="*/ 286030 w 392522"/>
                  <a:gd name="connsiteY5" fmla="*/ 310600 h 561587"/>
                  <a:gd name="connsiteX6" fmla="*/ 335243 w 392522"/>
                  <a:gd name="connsiteY6" fmla="*/ 478875 h 561587"/>
                  <a:gd name="connsiteX7" fmla="*/ 343180 w 392522"/>
                  <a:gd name="connsiteY7" fmla="*/ 561425 h 561587"/>
                  <a:gd name="connsiteX8" fmla="*/ 332068 w 392522"/>
                  <a:gd name="connsiteY8" fmla="*/ 459825 h 561587"/>
                  <a:gd name="connsiteX9" fmla="*/ 252693 w 392522"/>
                  <a:gd name="connsiteY9" fmla="*/ 247100 h 561587"/>
                  <a:gd name="connsiteX10" fmla="*/ 243168 w 392522"/>
                  <a:gd name="connsiteY10" fmla="*/ 247100 h 561587"/>
                  <a:gd name="connsiteX11" fmla="*/ 162205 w 392522"/>
                  <a:gd name="connsiteY11" fmla="*/ 183600 h 561587"/>
                  <a:gd name="connsiteX12" fmla="*/ 79655 w 392522"/>
                  <a:gd name="connsiteY12" fmla="*/ 155025 h 561587"/>
                  <a:gd name="connsiteX13" fmla="*/ 280 w 392522"/>
                  <a:gd name="connsiteY13" fmla="*/ 67712 h 561587"/>
                  <a:gd name="connsiteX14" fmla="*/ 108230 w 392522"/>
                  <a:gd name="connsiteY14" fmla="*/ 185187 h 561587"/>
                  <a:gd name="connsiteX15" fmla="*/ 239993 w 392522"/>
                  <a:gd name="connsiteY15" fmla="*/ 201062 h 561587"/>
                  <a:gd name="connsiteX16" fmla="*/ 211418 w 392522"/>
                  <a:gd name="connsiteY16" fmla="*/ 162962 h 561587"/>
                  <a:gd name="connsiteX17" fmla="*/ 163793 w 392522"/>
                  <a:gd name="connsiteY17" fmla="*/ 99462 h 561587"/>
                  <a:gd name="connsiteX18" fmla="*/ 1868 w 392522"/>
                  <a:gd name="connsiteY18" fmla="*/ 1037 h 56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92522" h="561587">
                    <a:moveTo>
                      <a:pt x="1868" y="1037"/>
                    </a:moveTo>
                    <a:cubicBezTo>
                      <a:pt x="10070" y="12149"/>
                      <a:pt x="183107" y="143912"/>
                      <a:pt x="213005" y="166137"/>
                    </a:cubicBezTo>
                    <a:cubicBezTo>
                      <a:pt x="242903" y="188362"/>
                      <a:pt x="173318" y="120364"/>
                      <a:pt x="181255" y="134387"/>
                    </a:cubicBezTo>
                    <a:cubicBezTo>
                      <a:pt x="189192" y="148410"/>
                      <a:pt x="225440" y="191802"/>
                      <a:pt x="260630" y="250275"/>
                    </a:cubicBezTo>
                    <a:cubicBezTo>
                      <a:pt x="295820" y="308748"/>
                      <a:pt x="388160" y="475171"/>
                      <a:pt x="392393" y="485225"/>
                    </a:cubicBezTo>
                    <a:cubicBezTo>
                      <a:pt x="396626" y="495279"/>
                      <a:pt x="295555" y="311658"/>
                      <a:pt x="286030" y="310600"/>
                    </a:cubicBezTo>
                    <a:cubicBezTo>
                      <a:pt x="276505" y="309542"/>
                      <a:pt x="325718" y="437071"/>
                      <a:pt x="335243" y="478875"/>
                    </a:cubicBezTo>
                    <a:cubicBezTo>
                      <a:pt x="344768" y="520679"/>
                      <a:pt x="343709" y="564600"/>
                      <a:pt x="343180" y="561425"/>
                    </a:cubicBezTo>
                    <a:cubicBezTo>
                      <a:pt x="342651" y="558250"/>
                      <a:pt x="347149" y="512213"/>
                      <a:pt x="332068" y="459825"/>
                    </a:cubicBezTo>
                    <a:cubicBezTo>
                      <a:pt x="316987" y="407437"/>
                      <a:pt x="267510" y="282554"/>
                      <a:pt x="252693" y="247100"/>
                    </a:cubicBezTo>
                    <a:cubicBezTo>
                      <a:pt x="237876" y="211646"/>
                      <a:pt x="258249" y="257683"/>
                      <a:pt x="243168" y="247100"/>
                    </a:cubicBezTo>
                    <a:cubicBezTo>
                      <a:pt x="228087" y="236517"/>
                      <a:pt x="189457" y="198946"/>
                      <a:pt x="162205" y="183600"/>
                    </a:cubicBezTo>
                    <a:cubicBezTo>
                      <a:pt x="134953" y="168254"/>
                      <a:pt x="106643" y="174340"/>
                      <a:pt x="79655" y="155025"/>
                    </a:cubicBezTo>
                    <a:cubicBezTo>
                      <a:pt x="52668" y="135710"/>
                      <a:pt x="-4483" y="62685"/>
                      <a:pt x="280" y="67712"/>
                    </a:cubicBezTo>
                    <a:cubicBezTo>
                      <a:pt x="5043" y="72739"/>
                      <a:pt x="68278" y="162962"/>
                      <a:pt x="108230" y="185187"/>
                    </a:cubicBezTo>
                    <a:cubicBezTo>
                      <a:pt x="148182" y="207412"/>
                      <a:pt x="222795" y="204766"/>
                      <a:pt x="239993" y="201062"/>
                    </a:cubicBezTo>
                    <a:cubicBezTo>
                      <a:pt x="257191" y="197358"/>
                      <a:pt x="224118" y="179895"/>
                      <a:pt x="211418" y="162962"/>
                    </a:cubicBezTo>
                    <a:cubicBezTo>
                      <a:pt x="198718" y="146029"/>
                      <a:pt x="195543" y="127772"/>
                      <a:pt x="163793" y="99462"/>
                    </a:cubicBezTo>
                    <a:cubicBezTo>
                      <a:pt x="132043" y="71152"/>
                      <a:pt x="-6334" y="-10075"/>
                      <a:pt x="1868" y="10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4" name="フリーフォーム: 図形 1113">
                <a:extLst>
                  <a:ext uri="{FF2B5EF4-FFF2-40B4-BE49-F238E27FC236}">
                    <a16:creationId xmlns:a16="http://schemas.microsoft.com/office/drawing/2014/main" id="{AD73A51B-78E7-43B3-8F0B-F01A071DCCB2}"/>
                  </a:ext>
                </a:extLst>
              </p:cNvPr>
              <p:cNvSpPr/>
              <p:nvPr/>
            </p:nvSpPr>
            <p:spPr>
              <a:xfrm>
                <a:off x="6536791" y="5848754"/>
                <a:ext cx="410096" cy="699323"/>
              </a:xfrm>
              <a:custGeom>
                <a:avLst/>
                <a:gdLst>
                  <a:gd name="connsiteX0" fmla="*/ 534 w 410096"/>
                  <a:gd name="connsiteY0" fmla="*/ 1184 h 699323"/>
                  <a:gd name="connsiteX1" fmla="*/ 137059 w 410096"/>
                  <a:gd name="connsiteY1" fmla="*/ 299634 h 699323"/>
                  <a:gd name="connsiteX2" fmla="*/ 118009 w 410096"/>
                  <a:gd name="connsiteY2" fmla="*/ 263121 h 699323"/>
                  <a:gd name="connsiteX3" fmla="*/ 297397 w 410096"/>
                  <a:gd name="connsiteY3" fmla="*/ 525059 h 699323"/>
                  <a:gd name="connsiteX4" fmla="*/ 313272 w 410096"/>
                  <a:gd name="connsiteY4" fmla="*/ 515534 h 699323"/>
                  <a:gd name="connsiteX5" fmla="*/ 372009 w 410096"/>
                  <a:gd name="connsiteY5" fmla="*/ 572684 h 699323"/>
                  <a:gd name="connsiteX6" fmla="*/ 408522 w 410096"/>
                  <a:gd name="connsiteY6" fmla="*/ 696509 h 699323"/>
                  <a:gd name="connsiteX7" fmla="*/ 397409 w 410096"/>
                  <a:gd name="connsiteY7" fmla="*/ 650471 h 699323"/>
                  <a:gd name="connsiteX8" fmla="*/ 343434 w 410096"/>
                  <a:gd name="connsiteY8" fmla="*/ 550459 h 699323"/>
                  <a:gd name="connsiteX9" fmla="*/ 349784 w 410096"/>
                  <a:gd name="connsiteY9" fmla="*/ 577446 h 699323"/>
                  <a:gd name="connsiteX10" fmla="*/ 151347 w 410096"/>
                  <a:gd name="connsiteY10" fmla="*/ 301221 h 699323"/>
                  <a:gd name="connsiteX11" fmla="*/ 135472 w 410096"/>
                  <a:gd name="connsiteY11" fmla="*/ 274234 h 699323"/>
                  <a:gd name="connsiteX12" fmla="*/ 81497 w 410096"/>
                  <a:gd name="connsiteY12" fmla="*/ 172634 h 699323"/>
                  <a:gd name="connsiteX13" fmla="*/ 89434 w 410096"/>
                  <a:gd name="connsiteY13" fmla="*/ 193271 h 699323"/>
                  <a:gd name="connsiteX14" fmla="*/ 534 w 410096"/>
                  <a:gd name="connsiteY14" fmla="*/ 1184 h 699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0096" h="699323">
                    <a:moveTo>
                      <a:pt x="534" y="1184"/>
                    </a:moveTo>
                    <a:cubicBezTo>
                      <a:pt x="8472" y="18911"/>
                      <a:pt x="117480" y="255978"/>
                      <a:pt x="137059" y="299634"/>
                    </a:cubicBezTo>
                    <a:cubicBezTo>
                      <a:pt x="156638" y="343290"/>
                      <a:pt x="91286" y="225550"/>
                      <a:pt x="118009" y="263121"/>
                    </a:cubicBezTo>
                    <a:cubicBezTo>
                      <a:pt x="144732" y="300692"/>
                      <a:pt x="264853" y="482990"/>
                      <a:pt x="297397" y="525059"/>
                    </a:cubicBezTo>
                    <a:cubicBezTo>
                      <a:pt x="329941" y="567128"/>
                      <a:pt x="300837" y="507597"/>
                      <a:pt x="313272" y="515534"/>
                    </a:cubicBezTo>
                    <a:cubicBezTo>
                      <a:pt x="325707" y="523471"/>
                      <a:pt x="356134" y="542522"/>
                      <a:pt x="372009" y="572684"/>
                    </a:cubicBezTo>
                    <a:cubicBezTo>
                      <a:pt x="387884" y="602846"/>
                      <a:pt x="404289" y="683545"/>
                      <a:pt x="408522" y="696509"/>
                    </a:cubicBezTo>
                    <a:cubicBezTo>
                      <a:pt x="412755" y="709473"/>
                      <a:pt x="408257" y="674813"/>
                      <a:pt x="397409" y="650471"/>
                    </a:cubicBezTo>
                    <a:cubicBezTo>
                      <a:pt x="386561" y="626129"/>
                      <a:pt x="351371" y="562630"/>
                      <a:pt x="343434" y="550459"/>
                    </a:cubicBezTo>
                    <a:cubicBezTo>
                      <a:pt x="335497" y="538288"/>
                      <a:pt x="381798" y="618986"/>
                      <a:pt x="349784" y="577446"/>
                    </a:cubicBezTo>
                    <a:cubicBezTo>
                      <a:pt x="317770" y="535906"/>
                      <a:pt x="187066" y="351756"/>
                      <a:pt x="151347" y="301221"/>
                    </a:cubicBezTo>
                    <a:cubicBezTo>
                      <a:pt x="115628" y="250686"/>
                      <a:pt x="147114" y="295665"/>
                      <a:pt x="135472" y="274234"/>
                    </a:cubicBezTo>
                    <a:cubicBezTo>
                      <a:pt x="123830" y="252803"/>
                      <a:pt x="89170" y="186128"/>
                      <a:pt x="81497" y="172634"/>
                    </a:cubicBezTo>
                    <a:cubicBezTo>
                      <a:pt x="73824" y="159140"/>
                      <a:pt x="103457" y="216290"/>
                      <a:pt x="89434" y="193271"/>
                    </a:cubicBezTo>
                    <a:cubicBezTo>
                      <a:pt x="75411" y="170252"/>
                      <a:pt x="-7404" y="-16543"/>
                      <a:pt x="534" y="11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5" name="フリーフォーム: 図形 1114">
                <a:extLst>
                  <a:ext uri="{FF2B5EF4-FFF2-40B4-BE49-F238E27FC236}">
                    <a16:creationId xmlns:a16="http://schemas.microsoft.com/office/drawing/2014/main" id="{286642C6-EA6E-4238-84F0-D1B5D09EFB48}"/>
                  </a:ext>
                </a:extLst>
              </p:cNvPr>
              <p:cNvSpPr/>
              <p:nvPr/>
            </p:nvSpPr>
            <p:spPr>
              <a:xfrm>
                <a:off x="6584780" y="6048241"/>
                <a:ext cx="155848" cy="333965"/>
              </a:xfrm>
              <a:custGeom>
                <a:avLst/>
                <a:gdLst>
                  <a:gd name="connsiteX0" fmla="*/ 8108 w 155848"/>
                  <a:gd name="connsiteY0" fmla="*/ 134 h 333965"/>
                  <a:gd name="connsiteX1" fmla="*/ 17633 w 155848"/>
                  <a:gd name="connsiteY1" fmla="*/ 176347 h 333965"/>
                  <a:gd name="connsiteX2" fmla="*/ 170 w 155848"/>
                  <a:gd name="connsiteY2" fmla="*/ 71572 h 333965"/>
                  <a:gd name="connsiteX3" fmla="*/ 30333 w 155848"/>
                  <a:gd name="connsiteY3" fmla="*/ 173172 h 333965"/>
                  <a:gd name="connsiteX4" fmla="*/ 155745 w 155848"/>
                  <a:gd name="connsiteY4" fmla="*/ 333509 h 333965"/>
                  <a:gd name="connsiteX5" fmla="*/ 52558 w 155848"/>
                  <a:gd name="connsiteY5" fmla="*/ 222384 h 333965"/>
                  <a:gd name="connsiteX6" fmla="*/ 97008 w 155848"/>
                  <a:gd name="connsiteY6" fmla="*/ 246197 h 333965"/>
                  <a:gd name="connsiteX7" fmla="*/ 74783 w 155848"/>
                  <a:gd name="connsiteY7" fmla="*/ 201747 h 333965"/>
                  <a:gd name="connsiteX8" fmla="*/ 23983 w 155848"/>
                  <a:gd name="connsiteY8" fmla="*/ 147772 h 333965"/>
                  <a:gd name="connsiteX9" fmla="*/ 8108 w 155848"/>
                  <a:gd name="connsiteY9" fmla="*/ 134 h 33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5848" h="333965">
                    <a:moveTo>
                      <a:pt x="8108" y="134"/>
                    </a:moveTo>
                    <a:cubicBezTo>
                      <a:pt x="7050" y="4896"/>
                      <a:pt x="18956" y="164441"/>
                      <a:pt x="17633" y="176347"/>
                    </a:cubicBezTo>
                    <a:cubicBezTo>
                      <a:pt x="16310" y="188253"/>
                      <a:pt x="-1947" y="72101"/>
                      <a:pt x="170" y="71572"/>
                    </a:cubicBezTo>
                    <a:cubicBezTo>
                      <a:pt x="2287" y="71043"/>
                      <a:pt x="4404" y="129516"/>
                      <a:pt x="30333" y="173172"/>
                    </a:cubicBezTo>
                    <a:cubicBezTo>
                      <a:pt x="56262" y="216828"/>
                      <a:pt x="152041" y="325307"/>
                      <a:pt x="155745" y="333509"/>
                    </a:cubicBezTo>
                    <a:cubicBezTo>
                      <a:pt x="159449" y="341711"/>
                      <a:pt x="62347" y="236936"/>
                      <a:pt x="52558" y="222384"/>
                    </a:cubicBezTo>
                    <a:cubicBezTo>
                      <a:pt x="42769" y="207832"/>
                      <a:pt x="93304" y="249636"/>
                      <a:pt x="97008" y="246197"/>
                    </a:cubicBezTo>
                    <a:cubicBezTo>
                      <a:pt x="100712" y="242758"/>
                      <a:pt x="86954" y="218151"/>
                      <a:pt x="74783" y="201747"/>
                    </a:cubicBezTo>
                    <a:cubicBezTo>
                      <a:pt x="62612" y="185343"/>
                      <a:pt x="35095" y="177405"/>
                      <a:pt x="23983" y="147772"/>
                    </a:cubicBezTo>
                    <a:cubicBezTo>
                      <a:pt x="12871" y="118139"/>
                      <a:pt x="9166" y="-4628"/>
                      <a:pt x="8108" y="1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6" name="フリーフォーム: 図形 1115">
                <a:extLst>
                  <a:ext uri="{FF2B5EF4-FFF2-40B4-BE49-F238E27FC236}">
                    <a16:creationId xmlns:a16="http://schemas.microsoft.com/office/drawing/2014/main" id="{F1B9540D-2DAD-43B1-99DD-806AD52CB64E}"/>
                  </a:ext>
                </a:extLst>
              </p:cNvPr>
              <p:cNvSpPr/>
              <p:nvPr/>
            </p:nvSpPr>
            <p:spPr>
              <a:xfrm>
                <a:off x="6157275" y="5853024"/>
                <a:ext cx="366175" cy="199185"/>
              </a:xfrm>
              <a:custGeom>
                <a:avLst/>
                <a:gdLst>
                  <a:gd name="connsiteX0" fmla="*/ 365763 w 366175"/>
                  <a:gd name="connsiteY0" fmla="*/ 89 h 199185"/>
                  <a:gd name="connsiteX1" fmla="*/ 245113 w 366175"/>
                  <a:gd name="connsiteY1" fmla="*/ 95339 h 199185"/>
                  <a:gd name="connsiteX2" fmla="*/ 126050 w 366175"/>
                  <a:gd name="connsiteY2" fmla="*/ 158839 h 199185"/>
                  <a:gd name="connsiteX3" fmla="*/ 638 w 366175"/>
                  <a:gd name="connsiteY3" fmla="*/ 198526 h 199185"/>
                  <a:gd name="connsiteX4" fmla="*/ 181613 w 366175"/>
                  <a:gd name="connsiteY4" fmla="*/ 127089 h 199185"/>
                  <a:gd name="connsiteX5" fmla="*/ 151450 w 366175"/>
                  <a:gd name="connsiteY5" fmla="*/ 158839 h 199185"/>
                  <a:gd name="connsiteX6" fmla="*/ 280038 w 366175"/>
                  <a:gd name="connsiteY6" fmla="*/ 79464 h 199185"/>
                  <a:gd name="connsiteX7" fmla="*/ 365763 w 366175"/>
                  <a:gd name="connsiteY7" fmla="*/ 89 h 199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175" h="199185">
                    <a:moveTo>
                      <a:pt x="365763" y="89"/>
                    </a:moveTo>
                    <a:cubicBezTo>
                      <a:pt x="359942" y="2735"/>
                      <a:pt x="285065" y="68881"/>
                      <a:pt x="245113" y="95339"/>
                    </a:cubicBezTo>
                    <a:cubicBezTo>
                      <a:pt x="205161" y="121797"/>
                      <a:pt x="166796" y="141641"/>
                      <a:pt x="126050" y="158839"/>
                    </a:cubicBezTo>
                    <a:cubicBezTo>
                      <a:pt x="85304" y="176037"/>
                      <a:pt x="-8622" y="203818"/>
                      <a:pt x="638" y="198526"/>
                    </a:cubicBezTo>
                    <a:cubicBezTo>
                      <a:pt x="9898" y="193234"/>
                      <a:pt x="156478" y="133703"/>
                      <a:pt x="181613" y="127089"/>
                    </a:cubicBezTo>
                    <a:cubicBezTo>
                      <a:pt x="206748" y="120475"/>
                      <a:pt x="135046" y="166777"/>
                      <a:pt x="151450" y="158839"/>
                    </a:cubicBezTo>
                    <a:cubicBezTo>
                      <a:pt x="167854" y="150902"/>
                      <a:pt x="245642" y="104599"/>
                      <a:pt x="280038" y="79464"/>
                    </a:cubicBezTo>
                    <a:cubicBezTo>
                      <a:pt x="314434" y="54329"/>
                      <a:pt x="371584" y="-2557"/>
                      <a:pt x="365763" y="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7" name="フリーフォーム: 図形 1116">
                <a:extLst>
                  <a:ext uri="{FF2B5EF4-FFF2-40B4-BE49-F238E27FC236}">
                    <a16:creationId xmlns:a16="http://schemas.microsoft.com/office/drawing/2014/main" id="{C4AC9720-731B-4628-9040-DCE9CDCCBDDF}"/>
                  </a:ext>
                </a:extLst>
              </p:cNvPr>
              <p:cNvSpPr/>
              <p:nvPr/>
            </p:nvSpPr>
            <p:spPr>
              <a:xfrm>
                <a:off x="6116422" y="5963772"/>
                <a:ext cx="401858" cy="827673"/>
              </a:xfrm>
              <a:custGeom>
                <a:avLst/>
                <a:gdLst>
                  <a:gd name="connsiteX0" fmla="*/ 365341 w 401858"/>
                  <a:gd name="connsiteY0" fmla="*/ 466 h 827673"/>
                  <a:gd name="connsiteX1" fmla="*/ 401853 w 401858"/>
                  <a:gd name="connsiteY1" fmla="*/ 494178 h 827673"/>
                  <a:gd name="connsiteX2" fmla="*/ 362166 w 401858"/>
                  <a:gd name="connsiteY2" fmla="*/ 122703 h 827673"/>
                  <a:gd name="connsiteX3" fmla="*/ 371691 w 401858"/>
                  <a:gd name="connsiteY3" fmla="*/ 292566 h 827673"/>
                  <a:gd name="connsiteX4" fmla="*/ 398678 w 401858"/>
                  <a:gd name="connsiteY4" fmla="*/ 602128 h 827673"/>
                  <a:gd name="connsiteX5" fmla="*/ 368516 w 401858"/>
                  <a:gd name="connsiteY5" fmla="*/ 816441 h 827673"/>
                  <a:gd name="connsiteX6" fmla="*/ 357403 w 401858"/>
                  <a:gd name="connsiteY6" fmla="*/ 776753 h 827673"/>
                  <a:gd name="connsiteX7" fmla="*/ 279616 w 401858"/>
                  <a:gd name="connsiteY7" fmla="*/ 598953 h 827673"/>
                  <a:gd name="connsiteX8" fmla="*/ 320891 w 401858"/>
                  <a:gd name="connsiteY8" fmla="*/ 708491 h 827673"/>
                  <a:gd name="connsiteX9" fmla="*/ 289141 w 401858"/>
                  <a:gd name="connsiteY9" fmla="*/ 600541 h 827673"/>
                  <a:gd name="connsiteX10" fmla="*/ 241516 w 401858"/>
                  <a:gd name="connsiteY10" fmla="*/ 408453 h 827673"/>
                  <a:gd name="connsiteX11" fmla="*/ 254216 w 401858"/>
                  <a:gd name="connsiteY11" fmla="*/ 424328 h 827673"/>
                  <a:gd name="connsiteX12" fmla="*/ 147853 w 401858"/>
                  <a:gd name="connsiteY12" fmla="*/ 240178 h 827673"/>
                  <a:gd name="connsiteX13" fmla="*/ 108166 w 401858"/>
                  <a:gd name="connsiteY13" fmla="*/ 165566 h 827673"/>
                  <a:gd name="connsiteX14" fmla="*/ 131978 w 401858"/>
                  <a:gd name="connsiteY14" fmla="*/ 170328 h 827673"/>
                  <a:gd name="connsiteX15" fmla="*/ 216 w 401858"/>
                  <a:gd name="connsiteY15" fmla="*/ 89366 h 827673"/>
                  <a:gd name="connsiteX16" fmla="*/ 103403 w 401858"/>
                  <a:gd name="connsiteY16" fmla="*/ 163978 h 827673"/>
                  <a:gd name="connsiteX17" fmla="*/ 197066 w 401858"/>
                  <a:gd name="connsiteY17" fmla="*/ 300503 h 827673"/>
                  <a:gd name="connsiteX18" fmla="*/ 243103 w 401858"/>
                  <a:gd name="connsiteY18" fmla="*/ 381466 h 827673"/>
                  <a:gd name="connsiteX19" fmla="*/ 295491 w 401858"/>
                  <a:gd name="connsiteY19" fmla="*/ 606891 h 827673"/>
                  <a:gd name="connsiteX20" fmla="*/ 385978 w 401858"/>
                  <a:gd name="connsiteY20" fmla="*/ 729128 h 827673"/>
                  <a:gd name="connsiteX21" fmla="*/ 389153 w 401858"/>
                  <a:gd name="connsiteY21" fmla="*/ 410041 h 827673"/>
                  <a:gd name="connsiteX22" fmla="*/ 365341 w 401858"/>
                  <a:gd name="connsiteY22" fmla="*/ 466 h 827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01858" h="827673">
                    <a:moveTo>
                      <a:pt x="365341" y="466"/>
                    </a:moveTo>
                    <a:cubicBezTo>
                      <a:pt x="367458" y="14489"/>
                      <a:pt x="402382" y="473805"/>
                      <a:pt x="401853" y="494178"/>
                    </a:cubicBezTo>
                    <a:cubicBezTo>
                      <a:pt x="401324" y="514551"/>
                      <a:pt x="367193" y="156305"/>
                      <a:pt x="362166" y="122703"/>
                    </a:cubicBezTo>
                    <a:cubicBezTo>
                      <a:pt x="357139" y="89101"/>
                      <a:pt x="365606" y="212662"/>
                      <a:pt x="371691" y="292566"/>
                    </a:cubicBezTo>
                    <a:cubicBezTo>
                      <a:pt x="377776" y="372470"/>
                      <a:pt x="399207" y="514816"/>
                      <a:pt x="398678" y="602128"/>
                    </a:cubicBezTo>
                    <a:cubicBezTo>
                      <a:pt x="398149" y="689440"/>
                      <a:pt x="375395" y="787337"/>
                      <a:pt x="368516" y="816441"/>
                    </a:cubicBezTo>
                    <a:cubicBezTo>
                      <a:pt x="361637" y="845545"/>
                      <a:pt x="372220" y="813001"/>
                      <a:pt x="357403" y="776753"/>
                    </a:cubicBezTo>
                    <a:cubicBezTo>
                      <a:pt x="342586" y="740505"/>
                      <a:pt x="285701" y="610330"/>
                      <a:pt x="279616" y="598953"/>
                    </a:cubicBezTo>
                    <a:cubicBezTo>
                      <a:pt x="273531" y="587576"/>
                      <a:pt x="319303" y="708226"/>
                      <a:pt x="320891" y="708491"/>
                    </a:cubicBezTo>
                    <a:cubicBezTo>
                      <a:pt x="322478" y="708756"/>
                      <a:pt x="302370" y="650547"/>
                      <a:pt x="289141" y="600541"/>
                    </a:cubicBezTo>
                    <a:cubicBezTo>
                      <a:pt x="275912" y="550535"/>
                      <a:pt x="247337" y="437822"/>
                      <a:pt x="241516" y="408453"/>
                    </a:cubicBezTo>
                    <a:cubicBezTo>
                      <a:pt x="235695" y="379084"/>
                      <a:pt x="269826" y="452374"/>
                      <a:pt x="254216" y="424328"/>
                    </a:cubicBezTo>
                    <a:cubicBezTo>
                      <a:pt x="238605" y="396282"/>
                      <a:pt x="172195" y="283305"/>
                      <a:pt x="147853" y="240178"/>
                    </a:cubicBezTo>
                    <a:cubicBezTo>
                      <a:pt x="123511" y="197051"/>
                      <a:pt x="110812" y="177208"/>
                      <a:pt x="108166" y="165566"/>
                    </a:cubicBezTo>
                    <a:cubicBezTo>
                      <a:pt x="105520" y="153924"/>
                      <a:pt x="149970" y="183028"/>
                      <a:pt x="131978" y="170328"/>
                    </a:cubicBezTo>
                    <a:cubicBezTo>
                      <a:pt x="113986" y="157628"/>
                      <a:pt x="4978" y="90424"/>
                      <a:pt x="216" y="89366"/>
                    </a:cubicBezTo>
                    <a:cubicBezTo>
                      <a:pt x="-4546" y="88308"/>
                      <a:pt x="70595" y="128789"/>
                      <a:pt x="103403" y="163978"/>
                    </a:cubicBezTo>
                    <a:cubicBezTo>
                      <a:pt x="136211" y="199167"/>
                      <a:pt x="173783" y="264255"/>
                      <a:pt x="197066" y="300503"/>
                    </a:cubicBezTo>
                    <a:cubicBezTo>
                      <a:pt x="220349" y="336751"/>
                      <a:pt x="226699" y="330401"/>
                      <a:pt x="243103" y="381466"/>
                    </a:cubicBezTo>
                    <a:cubicBezTo>
                      <a:pt x="259507" y="432531"/>
                      <a:pt x="271678" y="548947"/>
                      <a:pt x="295491" y="606891"/>
                    </a:cubicBezTo>
                    <a:cubicBezTo>
                      <a:pt x="319304" y="664835"/>
                      <a:pt x="370368" y="761936"/>
                      <a:pt x="385978" y="729128"/>
                    </a:cubicBezTo>
                    <a:cubicBezTo>
                      <a:pt x="401588" y="696320"/>
                      <a:pt x="391799" y="527516"/>
                      <a:pt x="389153" y="410041"/>
                    </a:cubicBezTo>
                    <a:cubicBezTo>
                      <a:pt x="386507" y="292566"/>
                      <a:pt x="363224" y="-13557"/>
                      <a:pt x="365341" y="4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8" name="フリーフォーム: 図形 1117">
                <a:extLst>
                  <a:ext uri="{FF2B5EF4-FFF2-40B4-BE49-F238E27FC236}">
                    <a16:creationId xmlns:a16="http://schemas.microsoft.com/office/drawing/2014/main" id="{852E4101-1C7B-40DE-A759-2B55375E3F8B}"/>
                  </a:ext>
                </a:extLst>
              </p:cNvPr>
              <p:cNvSpPr/>
              <p:nvPr/>
            </p:nvSpPr>
            <p:spPr>
              <a:xfrm>
                <a:off x="6941138" y="6021301"/>
                <a:ext cx="151877" cy="799313"/>
              </a:xfrm>
              <a:custGeom>
                <a:avLst/>
                <a:gdLst>
                  <a:gd name="connsiteX0" fmla="*/ 151812 w 151877"/>
                  <a:gd name="connsiteY0" fmla="*/ 87 h 799313"/>
                  <a:gd name="connsiteX1" fmla="*/ 81962 w 151877"/>
                  <a:gd name="connsiteY1" fmla="*/ 322349 h 799313"/>
                  <a:gd name="connsiteX2" fmla="*/ 99425 w 151877"/>
                  <a:gd name="connsiteY2" fmla="*/ 214399 h 799313"/>
                  <a:gd name="connsiteX3" fmla="*/ 12112 w 151877"/>
                  <a:gd name="connsiteY3" fmla="*/ 498562 h 799313"/>
                  <a:gd name="connsiteX4" fmla="*/ 42275 w 151877"/>
                  <a:gd name="connsiteY4" fmla="*/ 403312 h 799313"/>
                  <a:gd name="connsiteX5" fmla="*/ 21637 w 151877"/>
                  <a:gd name="connsiteY5" fmla="*/ 550949 h 799313"/>
                  <a:gd name="connsiteX6" fmla="*/ 2587 w 151877"/>
                  <a:gd name="connsiteY6" fmla="*/ 795424 h 799313"/>
                  <a:gd name="connsiteX7" fmla="*/ 7350 w 151877"/>
                  <a:gd name="connsiteY7" fmla="*/ 671599 h 799313"/>
                  <a:gd name="connsiteX8" fmla="*/ 67675 w 151877"/>
                  <a:gd name="connsiteY8" fmla="*/ 293774 h 799313"/>
                  <a:gd name="connsiteX9" fmla="*/ 151812 w 151877"/>
                  <a:gd name="connsiteY9" fmla="*/ 87 h 79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1877" h="799313">
                    <a:moveTo>
                      <a:pt x="151812" y="87"/>
                    </a:moveTo>
                    <a:cubicBezTo>
                      <a:pt x="154193" y="4849"/>
                      <a:pt x="90693" y="286630"/>
                      <a:pt x="81962" y="322349"/>
                    </a:cubicBezTo>
                    <a:cubicBezTo>
                      <a:pt x="73231" y="358068"/>
                      <a:pt x="111067" y="185030"/>
                      <a:pt x="99425" y="214399"/>
                    </a:cubicBezTo>
                    <a:cubicBezTo>
                      <a:pt x="87783" y="243768"/>
                      <a:pt x="21637" y="467077"/>
                      <a:pt x="12112" y="498562"/>
                    </a:cubicBezTo>
                    <a:cubicBezTo>
                      <a:pt x="2587" y="530048"/>
                      <a:pt x="40687" y="394581"/>
                      <a:pt x="42275" y="403312"/>
                    </a:cubicBezTo>
                    <a:cubicBezTo>
                      <a:pt x="43863" y="412043"/>
                      <a:pt x="28252" y="485597"/>
                      <a:pt x="21637" y="550949"/>
                    </a:cubicBezTo>
                    <a:cubicBezTo>
                      <a:pt x="15022" y="616301"/>
                      <a:pt x="4968" y="775316"/>
                      <a:pt x="2587" y="795424"/>
                    </a:cubicBezTo>
                    <a:cubicBezTo>
                      <a:pt x="206" y="815532"/>
                      <a:pt x="-3498" y="755207"/>
                      <a:pt x="7350" y="671599"/>
                    </a:cubicBezTo>
                    <a:cubicBezTo>
                      <a:pt x="18198" y="587991"/>
                      <a:pt x="43333" y="402253"/>
                      <a:pt x="67675" y="293774"/>
                    </a:cubicBezTo>
                    <a:cubicBezTo>
                      <a:pt x="92017" y="185295"/>
                      <a:pt x="149431" y="-4675"/>
                      <a:pt x="151812" y="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9" name="フリーフォーム: 図形 1118">
                <a:extLst>
                  <a:ext uri="{FF2B5EF4-FFF2-40B4-BE49-F238E27FC236}">
                    <a16:creationId xmlns:a16="http://schemas.microsoft.com/office/drawing/2014/main" id="{25F576BC-2BD1-401B-A5C0-C27885A1C4E6}"/>
                  </a:ext>
                </a:extLst>
              </p:cNvPr>
              <p:cNvSpPr/>
              <p:nvPr/>
            </p:nvSpPr>
            <p:spPr>
              <a:xfrm>
                <a:off x="6649957" y="6368972"/>
                <a:ext cx="266096" cy="300009"/>
              </a:xfrm>
              <a:custGeom>
                <a:avLst/>
                <a:gdLst>
                  <a:gd name="connsiteX0" fmla="*/ 81 w 266096"/>
                  <a:gd name="connsiteY0" fmla="*/ 78 h 300009"/>
                  <a:gd name="connsiteX1" fmla="*/ 36593 w 266096"/>
                  <a:gd name="connsiteY1" fmla="*/ 201691 h 300009"/>
                  <a:gd name="connsiteX2" fmla="*/ 262018 w 266096"/>
                  <a:gd name="connsiteY2" fmla="*/ 296941 h 300009"/>
                  <a:gd name="connsiteX3" fmla="*/ 185818 w 266096"/>
                  <a:gd name="connsiteY3" fmla="*/ 260428 h 300009"/>
                  <a:gd name="connsiteX4" fmla="*/ 236618 w 266096"/>
                  <a:gd name="connsiteY4" fmla="*/ 103266 h 300009"/>
                  <a:gd name="connsiteX5" fmla="*/ 165181 w 266096"/>
                  <a:gd name="connsiteY5" fmla="*/ 239791 h 300009"/>
                  <a:gd name="connsiteX6" fmla="*/ 104856 w 266096"/>
                  <a:gd name="connsiteY6" fmla="*/ 212803 h 300009"/>
                  <a:gd name="connsiteX7" fmla="*/ 96918 w 266096"/>
                  <a:gd name="connsiteY7" fmla="*/ 217566 h 300009"/>
                  <a:gd name="connsiteX8" fmla="*/ 28656 w 266096"/>
                  <a:gd name="connsiteY8" fmla="*/ 177878 h 300009"/>
                  <a:gd name="connsiteX9" fmla="*/ 81 w 266096"/>
                  <a:gd name="connsiteY9" fmla="*/ 78 h 30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6096" h="300009">
                    <a:moveTo>
                      <a:pt x="81" y="78"/>
                    </a:moveTo>
                    <a:cubicBezTo>
                      <a:pt x="1404" y="4047"/>
                      <a:pt x="-7063" y="152214"/>
                      <a:pt x="36593" y="201691"/>
                    </a:cubicBezTo>
                    <a:cubicBezTo>
                      <a:pt x="80249" y="251168"/>
                      <a:pt x="237147" y="287151"/>
                      <a:pt x="262018" y="296941"/>
                    </a:cubicBezTo>
                    <a:cubicBezTo>
                      <a:pt x="286889" y="306731"/>
                      <a:pt x="190051" y="292707"/>
                      <a:pt x="185818" y="260428"/>
                    </a:cubicBezTo>
                    <a:cubicBezTo>
                      <a:pt x="181585" y="228149"/>
                      <a:pt x="240057" y="106705"/>
                      <a:pt x="236618" y="103266"/>
                    </a:cubicBezTo>
                    <a:cubicBezTo>
                      <a:pt x="233179" y="99827"/>
                      <a:pt x="187141" y="221535"/>
                      <a:pt x="165181" y="239791"/>
                    </a:cubicBezTo>
                    <a:cubicBezTo>
                      <a:pt x="143221" y="258047"/>
                      <a:pt x="116233" y="216507"/>
                      <a:pt x="104856" y="212803"/>
                    </a:cubicBezTo>
                    <a:cubicBezTo>
                      <a:pt x="93479" y="209099"/>
                      <a:pt x="109618" y="223387"/>
                      <a:pt x="96918" y="217566"/>
                    </a:cubicBezTo>
                    <a:cubicBezTo>
                      <a:pt x="84218" y="211745"/>
                      <a:pt x="43473" y="212803"/>
                      <a:pt x="28656" y="177878"/>
                    </a:cubicBezTo>
                    <a:cubicBezTo>
                      <a:pt x="13839" y="142953"/>
                      <a:pt x="-1242" y="-3891"/>
                      <a:pt x="81" y="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0" name="フリーフォーム: 図形 1119">
                <a:extLst>
                  <a:ext uri="{FF2B5EF4-FFF2-40B4-BE49-F238E27FC236}">
                    <a16:creationId xmlns:a16="http://schemas.microsoft.com/office/drawing/2014/main" id="{0EA11754-2C6C-400B-8908-70D5BBA8FC17}"/>
                  </a:ext>
                </a:extLst>
              </p:cNvPr>
              <p:cNvSpPr/>
              <p:nvPr/>
            </p:nvSpPr>
            <p:spPr>
              <a:xfrm>
                <a:off x="5462551" y="6061075"/>
                <a:ext cx="660633" cy="195366"/>
              </a:xfrm>
              <a:custGeom>
                <a:avLst/>
                <a:gdLst>
                  <a:gd name="connsiteX0" fmla="*/ 37 w 660633"/>
                  <a:gd name="connsiteY0" fmla="*/ 195263 h 195366"/>
                  <a:gd name="connsiteX1" fmla="*/ 423899 w 660633"/>
                  <a:gd name="connsiteY1" fmla="*/ 98425 h 195366"/>
                  <a:gd name="connsiteX2" fmla="*/ 350874 w 660633"/>
                  <a:gd name="connsiteY2" fmla="*/ 109538 h 195366"/>
                  <a:gd name="connsiteX3" fmla="*/ 592174 w 660633"/>
                  <a:gd name="connsiteY3" fmla="*/ 47625 h 195366"/>
                  <a:gd name="connsiteX4" fmla="*/ 660437 w 660633"/>
                  <a:gd name="connsiteY4" fmla="*/ 0 h 195366"/>
                  <a:gd name="connsiteX5" fmla="*/ 577887 w 660633"/>
                  <a:gd name="connsiteY5" fmla="*/ 47625 h 195366"/>
                  <a:gd name="connsiteX6" fmla="*/ 400087 w 660633"/>
                  <a:gd name="connsiteY6" fmla="*/ 115888 h 195366"/>
                  <a:gd name="connsiteX7" fmla="*/ 37 w 660633"/>
                  <a:gd name="connsiteY7" fmla="*/ 195263 h 19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0633" h="195366">
                    <a:moveTo>
                      <a:pt x="37" y="195263"/>
                    </a:moveTo>
                    <a:cubicBezTo>
                      <a:pt x="4006" y="192352"/>
                      <a:pt x="365426" y="112712"/>
                      <a:pt x="423899" y="98425"/>
                    </a:cubicBezTo>
                    <a:cubicBezTo>
                      <a:pt x="482372" y="84138"/>
                      <a:pt x="322828" y="118005"/>
                      <a:pt x="350874" y="109538"/>
                    </a:cubicBezTo>
                    <a:cubicBezTo>
                      <a:pt x="378920" y="101071"/>
                      <a:pt x="540580" y="65881"/>
                      <a:pt x="592174" y="47625"/>
                    </a:cubicBezTo>
                    <a:cubicBezTo>
                      <a:pt x="643768" y="29369"/>
                      <a:pt x="662818" y="0"/>
                      <a:pt x="660437" y="0"/>
                    </a:cubicBezTo>
                    <a:cubicBezTo>
                      <a:pt x="658056" y="0"/>
                      <a:pt x="621279" y="28310"/>
                      <a:pt x="577887" y="47625"/>
                    </a:cubicBezTo>
                    <a:cubicBezTo>
                      <a:pt x="534495" y="66940"/>
                      <a:pt x="495073" y="93134"/>
                      <a:pt x="400087" y="115888"/>
                    </a:cubicBezTo>
                    <a:cubicBezTo>
                      <a:pt x="305102" y="138642"/>
                      <a:pt x="-3932" y="198174"/>
                      <a:pt x="37" y="1952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1" name="フリーフォーム: 図形 1120">
                <a:extLst>
                  <a:ext uri="{FF2B5EF4-FFF2-40B4-BE49-F238E27FC236}">
                    <a16:creationId xmlns:a16="http://schemas.microsoft.com/office/drawing/2014/main" id="{66E00343-06D2-4223-B5B0-15804F628443}"/>
                  </a:ext>
                </a:extLst>
              </p:cNvPr>
              <p:cNvSpPr/>
              <p:nvPr/>
            </p:nvSpPr>
            <p:spPr>
              <a:xfrm>
                <a:off x="5716524" y="6049503"/>
                <a:ext cx="522607" cy="138577"/>
              </a:xfrm>
              <a:custGeom>
                <a:avLst/>
                <a:gdLst>
                  <a:gd name="connsiteX0" fmla="*/ 64 w 522607"/>
                  <a:gd name="connsiteY0" fmla="*/ 138572 h 138577"/>
                  <a:gd name="connsiteX1" fmla="*/ 303276 w 522607"/>
                  <a:gd name="connsiteY1" fmla="*/ 33797 h 138577"/>
                  <a:gd name="connsiteX2" fmla="*/ 287401 w 522607"/>
                  <a:gd name="connsiteY2" fmla="*/ 38560 h 138577"/>
                  <a:gd name="connsiteX3" fmla="*/ 395351 w 522607"/>
                  <a:gd name="connsiteY3" fmla="*/ 11572 h 138577"/>
                  <a:gd name="connsiteX4" fmla="*/ 522351 w 522607"/>
                  <a:gd name="connsiteY4" fmla="*/ 68722 h 138577"/>
                  <a:gd name="connsiteX5" fmla="*/ 425514 w 522607"/>
                  <a:gd name="connsiteY5" fmla="*/ 2047 h 138577"/>
                  <a:gd name="connsiteX6" fmla="*/ 331851 w 522607"/>
                  <a:gd name="connsiteY6" fmla="*/ 29035 h 138577"/>
                  <a:gd name="connsiteX7" fmla="*/ 64 w 522607"/>
                  <a:gd name="connsiteY7" fmla="*/ 138572 h 13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2607" h="138577">
                    <a:moveTo>
                      <a:pt x="64" y="138572"/>
                    </a:moveTo>
                    <a:cubicBezTo>
                      <a:pt x="-4698" y="139366"/>
                      <a:pt x="255387" y="50466"/>
                      <a:pt x="303276" y="33797"/>
                    </a:cubicBezTo>
                    <a:cubicBezTo>
                      <a:pt x="351165" y="17128"/>
                      <a:pt x="287401" y="38560"/>
                      <a:pt x="287401" y="38560"/>
                    </a:cubicBezTo>
                    <a:cubicBezTo>
                      <a:pt x="302747" y="34856"/>
                      <a:pt x="356193" y="6545"/>
                      <a:pt x="395351" y="11572"/>
                    </a:cubicBezTo>
                    <a:cubicBezTo>
                      <a:pt x="434509" y="16599"/>
                      <a:pt x="517324" y="70309"/>
                      <a:pt x="522351" y="68722"/>
                    </a:cubicBezTo>
                    <a:cubicBezTo>
                      <a:pt x="527378" y="67135"/>
                      <a:pt x="457264" y="8661"/>
                      <a:pt x="425514" y="2047"/>
                    </a:cubicBezTo>
                    <a:cubicBezTo>
                      <a:pt x="393764" y="-4568"/>
                      <a:pt x="402495" y="4958"/>
                      <a:pt x="331851" y="29035"/>
                    </a:cubicBezTo>
                    <a:cubicBezTo>
                      <a:pt x="261207" y="53112"/>
                      <a:pt x="4826" y="137778"/>
                      <a:pt x="64" y="1385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2" name="フリーフォーム: 図形 1121">
                <a:extLst>
                  <a:ext uri="{FF2B5EF4-FFF2-40B4-BE49-F238E27FC236}">
                    <a16:creationId xmlns:a16="http://schemas.microsoft.com/office/drawing/2014/main" id="{B64E7D3F-7EBA-471A-9895-455A41110E97}"/>
                  </a:ext>
                </a:extLst>
              </p:cNvPr>
              <p:cNvSpPr/>
              <p:nvPr/>
            </p:nvSpPr>
            <p:spPr>
              <a:xfrm>
                <a:off x="5292691" y="6257434"/>
                <a:ext cx="982347" cy="347361"/>
              </a:xfrm>
              <a:custGeom>
                <a:avLst/>
                <a:gdLst>
                  <a:gd name="connsiteX0" fmla="*/ 34 w 982347"/>
                  <a:gd name="connsiteY0" fmla="*/ 41766 h 347361"/>
                  <a:gd name="connsiteX1" fmla="*/ 254034 w 982347"/>
                  <a:gd name="connsiteY1" fmla="*/ 3666 h 347361"/>
                  <a:gd name="connsiteX2" fmla="*/ 628684 w 982347"/>
                  <a:gd name="connsiteY2" fmla="*/ 148129 h 347361"/>
                  <a:gd name="connsiteX3" fmla="*/ 477872 w 982347"/>
                  <a:gd name="connsiteY3" fmla="*/ 100504 h 347361"/>
                  <a:gd name="connsiteX4" fmla="*/ 763622 w 982347"/>
                  <a:gd name="connsiteY4" fmla="*/ 105266 h 347361"/>
                  <a:gd name="connsiteX5" fmla="*/ 881097 w 982347"/>
                  <a:gd name="connsiteY5" fmla="*/ 90979 h 347361"/>
                  <a:gd name="connsiteX6" fmla="*/ 952534 w 982347"/>
                  <a:gd name="connsiteY6" fmla="*/ 149716 h 347361"/>
                  <a:gd name="connsiteX7" fmla="*/ 941422 w 982347"/>
                  <a:gd name="connsiteY7" fmla="*/ 227504 h 347361"/>
                  <a:gd name="connsiteX8" fmla="*/ 958884 w 982347"/>
                  <a:gd name="connsiteY8" fmla="*/ 346566 h 347361"/>
                  <a:gd name="connsiteX9" fmla="*/ 935072 w 982347"/>
                  <a:gd name="connsiteY9" fmla="*/ 276716 h 347361"/>
                  <a:gd name="connsiteX10" fmla="*/ 889034 w 982347"/>
                  <a:gd name="connsiteY10" fmla="*/ 222741 h 347361"/>
                  <a:gd name="connsiteX11" fmla="*/ 768384 w 982347"/>
                  <a:gd name="connsiteY11" fmla="*/ 176704 h 347361"/>
                  <a:gd name="connsiteX12" fmla="*/ 436597 w 982347"/>
                  <a:gd name="connsiteY12" fmla="*/ 156066 h 347361"/>
                  <a:gd name="connsiteX13" fmla="*/ 944597 w 982347"/>
                  <a:gd name="connsiteY13" fmla="*/ 216391 h 347361"/>
                  <a:gd name="connsiteX14" fmla="*/ 936659 w 982347"/>
                  <a:gd name="connsiteY14" fmla="*/ 175116 h 347361"/>
                  <a:gd name="connsiteX15" fmla="*/ 869984 w 982347"/>
                  <a:gd name="connsiteY15" fmla="*/ 97329 h 347361"/>
                  <a:gd name="connsiteX16" fmla="*/ 560422 w 982347"/>
                  <a:gd name="connsiteY16" fmla="*/ 90979 h 347361"/>
                  <a:gd name="connsiteX17" fmla="*/ 408022 w 982347"/>
                  <a:gd name="connsiteY17" fmla="*/ 62404 h 347361"/>
                  <a:gd name="connsiteX18" fmla="*/ 269909 w 982347"/>
                  <a:gd name="connsiteY18" fmla="*/ 25891 h 347361"/>
                  <a:gd name="connsiteX19" fmla="*/ 34 w 982347"/>
                  <a:gd name="connsiteY19" fmla="*/ 41766 h 347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82347" h="347361">
                    <a:moveTo>
                      <a:pt x="34" y="41766"/>
                    </a:moveTo>
                    <a:cubicBezTo>
                      <a:pt x="-2612" y="38062"/>
                      <a:pt x="149259" y="-14061"/>
                      <a:pt x="254034" y="3666"/>
                    </a:cubicBezTo>
                    <a:cubicBezTo>
                      <a:pt x="358809" y="21393"/>
                      <a:pt x="591378" y="131989"/>
                      <a:pt x="628684" y="148129"/>
                    </a:cubicBezTo>
                    <a:cubicBezTo>
                      <a:pt x="665990" y="164269"/>
                      <a:pt x="455382" y="107648"/>
                      <a:pt x="477872" y="100504"/>
                    </a:cubicBezTo>
                    <a:cubicBezTo>
                      <a:pt x="500362" y="93360"/>
                      <a:pt x="696418" y="106853"/>
                      <a:pt x="763622" y="105266"/>
                    </a:cubicBezTo>
                    <a:cubicBezTo>
                      <a:pt x="830826" y="103679"/>
                      <a:pt x="849612" y="83571"/>
                      <a:pt x="881097" y="90979"/>
                    </a:cubicBezTo>
                    <a:cubicBezTo>
                      <a:pt x="912582" y="98387"/>
                      <a:pt x="942480" y="126962"/>
                      <a:pt x="952534" y="149716"/>
                    </a:cubicBezTo>
                    <a:cubicBezTo>
                      <a:pt x="962588" y="172470"/>
                      <a:pt x="940364" y="194696"/>
                      <a:pt x="941422" y="227504"/>
                    </a:cubicBezTo>
                    <a:cubicBezTo>
                      <a:pt x="942480" y="260312"/>
                      <a:pt x="959942" y="338364"/>
                      <a:pt x="958884" y="346566"/>
                    </a:cubicBezTo>
                    <a:cubicBezTo>
                      <a:pt x="957826" y="354768"/>
                      <a:pt x="946714" y="297353"/>
                      <a:pt x="935072" y="276716"/>
                    </a:cubicBezTo>
                    <a:cubicBezTo>
                      <a:pt x="923430" y="256079"/>
                      <a:pt x="916815" y="239410"/>
                      <a:pt x="889034" y="222741"/>
                    </a:cubicBezTo>
                    <a:cubicBezTo>
                      <a:pt x="861253" y="206072"/>
                      <a:pt x="843790" y="187816"/>
                      <a:pt x="768384" y="176704"/>
                    </a:cubicBezTo>
                    <a:cubicBezTo>
                      <a:pt x="692978" y="165592"/>
                      <a:pt x="407228" y="149452"/>
                      <a:pt x="436597" y="156066"/>
                    </a:cubicBezTo>
                    <a:cubicBezTo>
                      <a:pt x="465966" y="162680"/>
                      <a:pt x="861254" y="213216"/>
                      <a:pt x="944597" y="216391"/>
                    </a:cubicBezTo>
                    <a:cubicBezTo>
                      <a:pt x="1027940" y="219566"/>
                      <a:pt x="949095" y="194960"/>
                      <a:pt x="936659" y="175116"/>
                    </a:cubicBezTo>
                    <a:cubicBezTo>
                      <a:pt x="924224" y="155272"/>
                      <a:pt x="932690" y="111352"/>
                      <a:pt x="869984" y="97329"/>
                    </a:cubicBezTo>
                    <a:cubicBezTo>
                      <a:pt x="807278" y="83306"/>
                      <a:pt x="637416" y="96800"/>
                      <a:pt x="560422" y="90979"/>
                    </a:cubicBezTo>
                    <a:cubicBezTo>
                      <a:pt x="483428" y="85158"/>
                      <a:pt x="456441" y="73252"/>
                      <a:pt x="408022" y="62404"/>
                    </a:cubicBezTo>
                    <a:cubicBezTo>
                      <a:pt x="359603" y="51556"/>
                      <a:pt x="335261" y="31712"/>
                      <a:pt x="269909" y="25891"/>
                    </a:cubicBezTo>
                    <a:cubicBezTo>
                      <a:pt x="204557" y="20070"/>
                      <a:pt x="2680" y="45470"/>
                      <a:pt x="34" y="417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3" name="フリーフォーム: 図形 1122">
                <a:extLst>
                  <a:ext uri="{FF2B5EF4-FFF2-40B4-BE49-F238E27FC236}">
                    <a16:creationId xmlns:a16="http://schemas.microsoft.com/office/drawing/2014/main" id="{E724EAD5-159E-4AD0-B07B-2696D06D2BAE}"/>
                  </a:ext>
                </a:extLst>
              </p:cNvPr>
              <p:cNvSpPr/>
              <p:nvPr/>
            </p:nvSpPr>
            <p:spPr>
              <a:xfrm>
                <a:off x="6046788" y="6122988"/>
                <a:ext cx="253083" cy="452272"/>
              </a:xfrm>
              <a:custGeom>
                <a:avLst/>
                <a:gdLst>
                  <a:gd name="connsiteX0" fmla="*/ 0 w 253083"/>
                  <a:gd name="connsiteY0" fmla="*/ 0 h 452272"/>
                  <a:gd name="connsiteX1" fmla="*/ 168275 w 253083"/>
                  <a:gd name="connsiteY1" fmla="*/ 169862 h 452272"/>
                  <a:gd name="connsiteX2" fmla="*/ 168275 w 253083"/>
                  <a:gd name="connsiteY2" fmla="*/ 142875 h 452272"/>
                  <a:gd name="connsiteX3" fmla="*/ 225425 w 253083"/>
                  <a:gd name="connsiteY3" fmla="*/ 258762 h 452272"/>
                  <a:gd name="connsiteX4" fmla="*/ 231775 w 253083"/>
                  <a:gd name="connsiteY4" fmla="*/ 361950 h 452272"/>
                  <a:gd name="connsiteX5" fmla="*/ 198437 w 253083"/>
                  <a:gd name="connsiteY5" fmla="*/ 450850 h 452272"/>
                  <a:gd name="connsiteX6" fmla="*/ 250825 w 253083"/>
                  <a:gd name="connsiteY6" fmla="*/ 288925 h 452272"/>
                  <a:gd name="connsiteX7" fmla="*/ 230187 w 253083"/>
                  <a:gd name="connsiteY7" fmla="*/ 254000 h 452272"/>
                  <a:gd name="connsiteX8" fmla="*/ 112712 w 253083"/>
                  <a:gd name="connsiteY8" fmla="*/ 98425 h 452272"/>
                  <a:gd name="connsiteX9" fmla="*/ 119062 w 253083"/>
                  <a:gd name="connsiteY9" fmla="*/ 104775 h 452272"/>
                  <a:gd name="connsiteX10" fmla="*/ 0 w 253083"/>
                  <a:gd name="connsiteY10" fmla="*/ 0 h 45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3083" h="452272">
                    <a:moveTo>
                      <a:pt x="0" y="0"/>
                    </a:moveTo>
                    <a:cubicBezTo>
                      <a:pt x="70114" y="73025"/>
                      <a:pt x="140229" y="146050"/>
                      <a:pt x="168275" y="169862"/>
                    </a:cubicBezTo>
                    <a:cubicBezTo>
                      <a:pt x="196321" y="193675"/>
                      <a:pt x="158750" y="128058"/>
                      <a:pt x="168275" y="142875"/>
                    </a:cubicBezTo>
                    <a:cubicBezTo>
                      <a:pt x="177800" y="157692"/>
                      <a:pt x="214842" y="222250"/>
                      <a:pt x="225425" y="258762"/>
                    </a:cubicBezTo>
                    <a:cubicBezTo>
                      <a:pt x="236008" y="295274"/>
                      <a:pt x="236273" y="329935"/>
                      <a:pt x="231775" y="361950"/>
                    </a:cubicBezTo>
                    <a:cubicBezTo>
                      <a:pt x="227277" y="393965"/>
                      <a:pt x="195262" y="463021"/>
                      <a:pt x="198437" y="450850"/>
                    </a:cubicBezTo>
                    <a:cubicBezTo>
                      <a:pt x="201612" y="438679"/>
                      <a:pt x="245533" y="321733"/>
                      <a:pt x="250825" y="288925"/>
                    </a:cubicBezTo>
                    <a:cubicBezTo>
                      <a:pt x="256117" y="256117"/>
                      <a:pt x="253206" y="285750"/>
                      <a:pt x="230187" y="254000"/>
                    </a:cubicBezTo>
                    <a:cubicBezTo>
                      <a:pt x="207168" y="222250"/>
                      <a:pt x="131233" y="123296"/>
                      <a:pt x="112712" y="98425"/>
                    </a:cubicBezTo>
                    <a:cubicBezTo>
                      <a:pt x="94191" y="73554"/>
                      <a:pt x="119062" y="104775"/>
                      <a:pt x="119062" y="104775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4" name="フリーフォーム: 図形 1123">
                <a:extLst>
                  <a:ext uri="{FF2B5EF4-FFF2-40B4-BE49-F238E27FC236}">
                    <a16:creationId xmlns:a16="http://schemas.microsoft.com/office/drawing/2014/main" id="{99108761-2D81-4B02-B1D4-E091C81507AA}"/>
                  </a:ext>
                </a:extLst>
              </p:cNvPr>
              <p:cNvSpPr/>
              <p:nvPr/>
            </p:nvSpPr>
            <p:spPr>
              <a:xfrm>
                <a:off x="5327650" y="6319838"/>
                <a:ext cx="820367" cy="221375"/>
              </a:xfrm>
              <a:custGeom>
                <a:avLst/>
                <a:gdLst>
                  <a:gd name="connsiteX0" fmla="*/ 0 w 820367"/>
                  <a:gd name="connsiteY0" fmla="*/ 0 h 221375"/>
                  <a:gd name="connsiteX1" fmla="*/ 244475 w 820367"/>
                  <a:gd name="connsiteY1" fmla="*/ 79375 h 221375"/>
                  <a:gd name="connsiteX2" fmla="*/ 82550 w 820367"/>
                  <a:gd name="connsiteY2" fmla="*/ 19050 h 221375"/>
                  <a:gd name="connsiteX3" fmla="*/ 361950 w 820367"/>
                  <a:gd name="connsiteY3" fmla="*/ 88900 h 221375"/>
                  <a:gd name="connsiteX4" fmla="*/ 669925 w 820367"/>
                  <a:gd name="connsiteY4" fmla="*/ 165100 h 221375"/>
                  <a:gd name="connsiteX5" fmla="*/ 508000 w 820367"/>
                  <a:gd name="connsiteY5" fmla="*/ 177800 h 221375"/>
                  <a:gd name="connsiteX6" fmla="*/ 239713 w 820367"/>
                  <a:gd name="connsiteY6" fmla="*/ 180975 h 221375"/>
                  <a:gd name="connsiteX7" fmla="*/ 703263 w 820367"/>
                  <a:gd name="connsiteY7" fmla="*/ 193675 h 221375"/>
                  <a:gd name="connsiteX8" fmla="*/ 817563 w 820367"/>
                  <a:gd name="connsiteY8" fmla="*/ 220662 h 221375"/>
                  <a:gd name="connsiteX9" fmla="*/ 625475 w 820367"/>
                  <a:gd name="connsiteY9" fmla="*/ 161925 h 221375"/>
                  <a:gd name="connsiteX10" fmla="*/ 301625 w 820367"/>
                  <a:gd name="connsiteY10" fmla="*/ 42862 h 221375"/>
                  <a:gd name="connsiteX11" fmla="*/ 265113 w 820367"/>
                  <a:gd name="connsiteY11" fmla="*/ 36512 h 221375"/>
                  <a:gd name="connsiteX12" fmla="*/ 0 w 820367"/>
                  <a:gd name="connsiteY12" fmla="*/ 0 h 22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0367" h="221375">
                    <a:moveTo>
                      <a:pt x="0" y="0"/>
                    </a:moveTo>
                    <a:lnTo>
                      <a:pt x="244475" y="79375"/>
                    </a:lnTo>
                    <a:cubicBezTo>
                      <a:pt x="258233" y="82550"/>
                      <a:pt x="62971" y="17463"/>
                      <a:pt x="82550" y="19050"/>
                    </a:cubicBezTo>
                    <a:cubicBezTo>
                      <a:pt x="102129" y="20637"/>
                      <a:pt x="361950" y="88900"/>
                      <a:pt x="361950" y="88900"/>
                    </a:cubicBezTo>
                    <a:cubicBezTo>
                      <a:pt x="459846" y="113242"/>
                      <a:pt x="645583" y="150283"/>
                      <a:pt x="669925" y="165100"/>
                    </a:cubicBezTo>
                    <a:cubicBezTo>
                      <a:pt x="694267" y="179917"/>
                      <a:pt x="579702" y="175154"/>
                      <a:pt x="508000" y="177800"/>
                    </a:cubicBezTo>
                    <a:cubicBezTo>
                      <a:pt x="436298" y="180446"/>
                      <a:pt x="207169" y="178329"/>
                      <a:pt x="239713" y="180975"/>
                    </a:cubicBezTo>
                    <a:cubicBezTo>
                      <a:pt x="272257" y="183621"/>
                      <a:pt x="606955" y="187061"/>
                      <a:pt x="703263" y="193675"/>
                    </a:cubicBezTo>
                    <a:cubicBezTo>
                      <a:pt x="799571" y="200289"/>
                      <a:pt x="830528" y="225954"/>
                      <a:pt x="817563" y="220662"/>
                    </a:cubicBezTo>
                    <a:cubicBezTo>
                      <a:pt x="804598" y="215370"/>
                      <a:pt x="711465" y="191558"/>
                      <a:pt x="625475" y="161925"/>
                    </a:cubicBezTo>
                    <a:cubicBezTo>
                      <a:pt x="539485" y="132292"/>
                      <a:pt x="361685" y="63764"/>
                      <a:pt x="301625" y="42862"/>
                    </a:cubicBezTo>
                    <a:cubicBezTo>
                      <a:pt x="241565" y="21960"/>
                      <a:pt x="265113" y="36512"/>
                      <a:pt x="265113" y="36512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5" name="フリーフォーム: 図形 1124">
                <a:extLst>
                  <a:ext uri="{FF2B5EF4-FFF2-40B4-BE49-F238E27FC236}">
                    <a16:creationId xmlns:a16="http://schemas.microsoft.com/office/drawing/2014/main" id="{731844AF-9069-4A4E-B0B0-B0310DFD6B2C}"/>
                  </a:ext>
                </a:extLst>
              </p:cNvPr>
              <p:cNvSpPr/>
              <p:nvPr/>
            </p:nvSpPr>
            <p:spPr>
              <a:xfrm>
                <a:off x="5198569" y="6301315"/>
                <a:ext cx="141591" cy="539741"/>
              </a:xfrm>
              <a:custGeom>
                <a:avLst/>
                <a:gdLst>
                  <a:gd name="connsiteX0" fmla="*/ 30656 w 141591"/>
                  <a:gd name="connsiteY0" fmla="*/ 1060 h 539741"/>
                  <a:gd name="connsiteX1" fmla="*/ 62406 w 141591"/>
                  <a:gd name="connsiteY1" fmla="*/ 128060 h 539741"/>
                  <a:gd name="connsiteX2" fmla="*/ 37006 w 141591"/>
                  <a:gd name="connsiteY2" fmla="*/ 234423 h 539741"/>
                  <a:gd name="connsiteX3" fmla="*/ 494 w 141591"/>
                  <a:gd name="connsiteY3" fmla="*/ 329673 h 539741"/>
                  <a:gd name="connsiteX4" fmla="*/ 65581 w 141591"/>
                  <a:gd name="connsiteY4" fmla="*/ 183623 h 539741"/>
                  <a:gd name="connsiteX5" fmla="*/ 5256 w 141591"/>
                  <a:gd name="connsiteY5" fmla="*/ 353485 h 539741"/>
                  <a:gd name="connsiteX6" fmla="*/ 30656 w 141591"/>
                  <a:gd name="connsiteY6" fmla="*/ 413810 h 539741"/>
                  <a:gd name="connsiteX7" fmla="*/ 140194 w 141591"/>
                  <a:gd name="connsiteY7" fmla="*/ 534460 h 539741"/>
                  <a:gd name="connsiteX8" fmla="*/ 87806 w 141591"/>
                  <a:gd name="connsiteY8" fmla="*/ 509060 h 539741"/>
                  <a:gd name="connsiteX9" fmla="*/ 17956 w 141591"/>
                  <a:gd name="connsiteY9" fmla="*/ 426510 h 539741"/>
                  <a:gd name="connsiteX10" fmla="*/ 22719 w 141591"/>
                  <a:gd name="connsiteY10" fmla="*/ 269348 h 539741"/>
                  <a:gd name="connsiteX11" fmla="*/ 33831 w 141591"/>
                  <a:gd name="connsiteY11" fmla="*/ 161398 h 539741"/>
                  <a:gd name="connsiteX12" fmla="*/ 52881 w 141591"/>
                  <a:gd name="connsiteY12" fmla="*/ 72498 h 539741"/>
                  <a:gd name="connsiteX13" fmla="*/ 30656 w 141591"/>
                  <a:gd name="connsiteY13" fmla="*/ 1060 h 539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1591" h="539741">
                    <a:moveTo>
                      <a:pt x="30656" y="1060"/>
                    </a:moveTo>
                    <a:cubicBezTo>
                      <a:pt x="32244" y="10320"/>
                      <a:pt x="61348" y="89166"/>
                      <a:pt x="62406" y="128060"/>
                    </a:cubicBezTo>
                    <a:cubicBezTo>
                      <a:pt x="63464" y="166954"/>
                      <a:pt x="47325" y="200821"/>
                      <a:pt x="37006" y="234423"/>
                    </a:cubicBezTo>
                    <a:cubicBezTo>
                      <a:pt x="26687" y="268025"/>
                      <a:pt x="-4269" y="338140"/>
                      <a:pt x="494" y="329673"/>
                    </a:cubicBezTo>
                    <a:cubicBezTo>
                      <a:pt x="5257" y="321206"/>
                      <a:pt x="64787" y="179654"/>
                      <a:pt x="65581" y="183623"/>
                    </a:cubicBezTo>
                    <a:cubicBezTo>
                      <a:pt x="66375" y="187592"/>
                      <a:pt x="11077" y="315121"/>
                      <a:pt x="5256" y="353485"/>
                    </a:cubicBezTo>
                    <a:cubicBezTo>
                      <a:pt x="-565" y="391849"/>
                      <a:pt x="8166" y="383648"/>
                      <a:pt x="30656" y="413810"/>
                    </a:cubicBezTo>
                    <a:cubicBezTo>
                      <a:pt x="53146" y="443973"/>
                      <a:pt x="130669" y="518585"/>
                      <a:pt x="140194" y="534460"/>
                    </a:cubicBezTo>
                    <a:cubicBezTo>
                      <a:pt x="149719" y="550335"/>
                      <a:pt x="108179" y="527052"/>
                      <a:pt x="87806" y="509060"/>
                    </a:cubicBezTo>
                    <a:cubicBezTo>
                      <a:pt x="67433" y="491068"/>
                      <a:pt x="28804" y="466462"/>
                      <a:pt x="17956" y="426510"/>
                    </a:cubicBezTo>
                    <a:cubicBezTo>
                      <a:pt x="7108" y="386558"/>
                      <a:pt x="20073" y="313533"/>
                      <a:pt x="22719" y="269348"/>
                    </a:cubicBezTo>
                    <a:cubicBezTo>
                      <a:pt x="25365" y="225163"/>
                      <a:pt x="28804" y="194206"/>
                      <a:pt x="33831" y="161398"/>
                    </a:cubicBezTo>
                    <a:cubicBezTo>
                      <a:pt x="38858" y="128590"/>
                      <a:pt x="54204" y="99485"/>
                      <a:pt x="52881" y="72498"/>
                    </a:cubicBezTo>
                    <a:cubicBezTo>
                      <a:pt x="51558" y="45511"/>
                      <a:pt x="29068" y="-8200"/>
                      <a:pt x="30656" y="10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6" name="フリーフォーム: 図形 1125">
                <a:extLst>
                  <a:ext uri="{FF2B5EF4-FFF2-40B4-BE49-F238E27FC236}">
                    <a16:creationId xmlns:a16="http://schemas.microsoft.com/office/drawing/2014/main" id="{564036B2-A233-4845-AD24-52BBA2A3E764}"/>
                  </a:ext>
                </a:extLst>
              </p:cNvPr>
              <p:cNvSpPr/>
              <p:nvPr/>
            </p:nvSpPr>
            <p:spPr>
              <a:xfrm>
                <a:off x="5240097" y="6276907"/>
                <a:ext cx="82821" cy="502082"/>
              </a:xfrm>
              <a:custGeom>
                <a:avLst/>
                <a:gdLst>
                  <a:gd name="connsiteX0" fmla="*/ 54216 w 82821"/>
                  <a:gd name="connsiteY0" fmla="*/ 68 h 502082"/>
                  <a:gd name="connsiteX1" fmla="*/ 74853 w 82821"/>
                  <a:gd name="connsiteY1" fmla="*/ 188981 h 502082"/>
                  <a:gd name="connsiteX2" fmla="*/ 22466 w 82821"/>
                  <a:gd name="connsiteY2" fmla="*/ 319156 h 502082"/>
                  <a:gd name="connsiteX3" fmla="*/ 82791 w 82821"/>
                  <a:gd name="connsiteY3" fmla="*/ 173106 h 502082"/>
                  <a:gd name="connsiteX4" fmla="*/ 12941 w 82821"/>
                  <a:gd name="connsiteY4" fmla="*/ 350906 h 502082"/>
                  <a:gd name="connsiteX5" fmla="*/ 66916 w 82821"/>
                  <a:gd name="connsiteY5" fmla="*/ 500131 h 502082"/>
                  <a:gd name="connsiteX6" fmla="*/ 17703 w 82821"/>
                  <a:gd name="connsiteY6" fmla="*/ 430281 h 502082"/>
                  <a:gd name="connsiteX7" fmla="*/ 1828 w 82821"/>
                  <a:gd name="connsiteY7" fmla="*/ 346143 h 502082"/>
                  <a:gd name="connsiteX8" fmla="*/ 55803 w 82821"/>
                  <a:gd name="connsiteY8" fmla="*/ 300106 h 502082"/>
                  <a:gd name="connsiteX9" fmla="*/ 78028 w 82821"/>
                  <a:gd name="connsiteY9" fmla="*/ 168343 h 502082"/>
                  <a:gd name="connsiteX10" fmla="*/ 54216 w 82821"/>
                  <a:gd name="connsiteY10" fmla="*/ 68 h 50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821" h="502082">
                    <a:moveTo>
                      <a:pt x="54216" y="68"/>
                    </a:moveTo>
                    <a:cubicBezTo>
                      <a:pt x="53687" y="3508"/>
                      <a:pt x="80145" y="135800"/>
                      <a:pt x="74853" y="188981"/>
                    </a:cubicBezTo>
                    <a:cubicBezTo>
                      <a:pt x="69561" y="242162"/>
                      <a:pt x="21143" y="321802"/>
                      <a:pt x="22466" y="319156"/>
                    </a:cubicBezTo>
                    <a:cubicBezTo>
                      <a:pt x="23789" y="316510"/>
                      <a:pt x="84378" y="167814"/>
                      <a:pt x="82791" y="173106"/>
                    </a:cubicBezTo>
                    <a:cubicBezTo>
                      <a:pt x="81204" y="178398"/>
                      <a:pt x="15587" y="296402"/>
                      <a:pt x="12941" y="350906"/>
                    </a:cubicBezTo>
                    <a:cubicBezTo>
                      <a:pt x="10295" y="405410"/>
                      <a:pt x="66122" y="486902"/>
                      <a:pt x="66916" y="500131"/>
                    </a:cubicBezTo>
                    <a:cubicBezTo>
                      <a:pt x="67710" y="513360"/>
                      <a:pt x="28551" y="455946"/>
                      <a:pt x="17703" y="430281"/>
                    </a:cubicBezTo>
                    <a:cubicBezTo>
                      <a:pt x="6855" y="404616"/>
                      <a:pt x="-4522" y="367839"/>
                      <a:pt x="1828" y="346143"/>
                    </a:cubicBezTo>
                    <a:cubicBezTo>
                      <a:pt x="8178" y="324447"/>
                      <a:pt x="43103" y="329739"/>
                      <a:pt x="55803" y="300106"/>
                    </a:cubicBezTo>
                    <a:cubicBezTo>
                      <a:pt x="68503" y="270473"/>
                      <a:pt x="78292" y="213587"/>
                      <a:pt x="78028" y="168343"/>
                    </a:cubicBezTo>
                    <a:cubicBezTo>
                      <a:pt x="77764" y="123099"/>
                      <a:pt x="54745" y="-3372"/>
                      <a:pt x="54216" y="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7" name="フリーフォーム: 図形 1126">
                <a:extLst>
                  <a:ext uri="{FF2B5EF4-FFF2-40B4-BE49-F238E27FC236}">
                    <a16:creationId xmlns:a16="http://schemas.microsoft.com/office/drawing/2014/main" id="{BA0D9CAD-0D92-4F71-A0D7-7BE189E546E2}"/>
                  </a:ext>
                </a:extLst>
              </p:cNvPr>
              <p:cNvSpPr/>
              <p:nvPr/>
            </p:nvSpPr>
            <p:spPr>
              <a:xfrm>
                <a:off x="5292500" y="6633456"/>
                <a:ext cx="381405" cy="258092"/>
              </a:xfrm>
              <a:custGeom>
                <a:avLst/>
                <a:gdLst>
                  <a:gd name="connsiteX0" fmla="*/ 1813 w 381405"/>
                  <a:gd name="connsiteY0" fmla="*/ 2294 h 258092"/>
                  <a:gd name="connsiteX1" fmla="*/ 93888 w 381405"/>
                  <a:gd name="connsiteY1" fmla="*/ 151519 h 258092"/>
                  <a:gd name="connsiteX2" fmla="*/ 49438 w 381405"/>
                  <a:gd name="connsiteY2" fmla="*/ 94369 h 258092"/>
                  <a:gd name="connsiteX3" fmla="*/ 149450 w 381405"/>
                  <a:gd name="connsiteY3" fmla="*/ 192794 h 258092"/>
                  <a:gd name="connsiteX4" fmla="*/ 224063 w 381405"/>
                  <a:gd name="connsiteY4" fmla="*/ 216607 h 258092"/>
                  <a:gd name="connsiteX5" fmla="*/ 381225 w 381405"/>
                  <a:gd name="connsiteY5" fmla="*/ 257882 h 258092"/>
                  <a:gd name="connsiteX6" fmla="*/ 190725 w 381405"/>
                  <a:gd name="connsiteY6" fmla="*/ 197557 h 258092"/>
                  <a:gd name="connsiteX7" fmla="*/ 17688 w 381405"/>
                  <a:gd name="connsiteY7" fmla="*/ 197557 h 258092"/>
                  <a:gd name="connsiteX8" fmla="*/ 101825 w 381405"/>
                  <a:gd name="connsiteY8" fmla="*/ 176919 h 258092"/>
                  <a:gd name="connsiteX9" fmla="*/ 71663 w 381405"/>
                  <a:gd name="connsiteY9" fmla="*/ 129294 h 258092"/>
                  <a:gd name="connsiteX10" fmla="*/ 35150 w 381405"/>
                  <a:gd name="connsiteY10" fmla="*/ 64207 h 258092"/>
                  <a:gd name="connsiteX11" fmla="*/ 1813 w 381405"/>
                  <a:gd name="connsiteY11" fmla="*/ 2294 h 258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405" h="258092">
                    <a:moveTo>
                      <a:pt x="1813" y="2294"/>
                    </a:moveTo>
                    <a:cubicBezTo>
                      <a:pt x="11603" y="16846"/>
                      <a:pt x="85951" y="136173"/>
                      <a:pt x="93888" y="151519"/>
                    </a:cubicBezTo>
                    <a:cubicBezTo>
                      <a:pt x="101825" y="166865"/>
                      <a:pt x="40178" y="87490"/>
                      <a:pt x="49438" y="94369"/>
                    </a:cubicBezTo>
                    <a:cubicBezTo>
                      <a:pt x="58698" y="101248"/>
                      <a:pt x="120346" y="172421"/>
                      <a:pt x="149450" y="192794"/>
                    </a:cubicBezTo>
                    <a:cubicBezTo>
                      <a:pt x="178554" y="213167"/>
                      <a:pt x="224063" y="216607"/>
                      <a:pt x="224063" y="216607"/>
                    </a:cubicBezTo>
                    <a:cubicBezTo>
                      <a:pt x="262692" y="227455"/>
                      <a:pt x="386781" y="261057"/>
                      <a:pt x="381225" y="257882"/>
                    </a:cubicBezTo>
                    <a:cubicBezTo>
                      <a:pt x="375669" y="254707"/>
                      <a:pt x="251314" y="207611"/>
                      <a:pt x="190725" y="197557"/>
                    </a:cubicBezTo>
                    <a:cubicBezTo>
                      <a:pt x="130136" y="187503"/>
                      <a:pt x="17688" y="197557"/>
                      <a:pt x="17688" y="197557"/>
                    </a:cubicBezTo>
                    <a:cubicBezTo>
                      <a:pt x="2871" y="194117"/>
                      <a:pt x="92829" y="188296"/>
                      <a:pt x="101825" y="176919"/>
                    </a:cubicBezTo>
                    <a:cubicBezTo>
                      <a:pt x="110821" y="165542"/>
                      <a:pt x="82776" y="148079"/>
                      <a:pt x="71663" y="129294"/>
                    </a:cubicBezTo>
                    <a:cubicBezTo>
                      <a:pt x="60551" y="110509"/>
                      <a:pt x="45733" y="81934"/>
                      <a:pt x="35150" y="64207"/>
                    </a:cubicBezTo>
                    <a:cubicBezTo>
                      <a:pt x="24567" y="46480"/>
                      <a:pt x="-7977" y="-12258"/>
                      <a:pt x="1813" y="22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8" name="フリーフォーム: 図形 1127">
                <a:extLst>
                  <a:ext uri="{FF2B5EF4-FFF2-40B4-BE49-F238E27FC236}">
                    <a16:creationId xmlns:a16="http://schemas.microsoft.com/office/drawing/2014/main" id="{03930A80-24C8-4E94-9C65-C3E6A1030178}"/>
                  </a:ext>
                </a:extLst>
              </p:cNvPr>
              <p:cNvSpPr/>
              <p:nvPr/>
            </p:nvSpPr>
            <p:spPr>
              <a:xfrm>
                <a:off x="5005388" y="6296789"/>
                <a:ext cx="306417" cy="91420"/>
              </a:xfrm>
              <a:custGeom>
                <a:avLst/>
                <a:gdLst>
                  <a:gd name="connsiteX0" fmla="*/ 0 w 306417"/>
                  <a:gd name="connsiteY0" fmla="*/ 91311 h 91420"/>
                  <a:gd name="connsiteX1" fmla="*/ 139700 w 306417"/>
                  <a:gd name="connsiteY1" fmla="*/ 38924 h 91420"/>
                  <a:gd name="connsiteX2" fmla="*/ 304800 w 306417"/>
                  <a:gd name="connsiteY2" fmla="*/ 2411 h 91420"/>
                  <a:gd name="connsiteX3" fmla="*/ 219075 w 306417"/>
                  <a:gd name="connsiteY3" fmla="*/ 8761 h 91420"/>
                  <a:gd name="connsiteX4" fmla="*/ 139700 w 306417"/>
                  <a:gd name="connsiteY4" fmla="*/ 51624 h 91420"/>
                  <a:gd name="connsiteX5" fmla="*/ 0 w 306417"/>
                  <a:gd name="connsiteY5" fmla="*/ 91311 h 91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6417" h="91420">
                    <a:moveTo>
                      <a:pt x="0" y="91311"/>
                    </a:moveTo>
                    <a:cubicBezTo>
                      <a:pt x="0" y="89194"/>
                      <a:pt x="88900" y="53741"/>
                      <a:pt x="139700" y="38924"/>
                    </a:cubicBezTo>
                    <a:cubicBezTo>
                      <a:pt x="190500" y="24107"/>
                      <a:pt x="291571" y="7438"/>
                      <a:pt x="304800" y="2411"/>
                    </a:cubicBezTo>
                    <a:cubicBezTo>
                      <a:pt x="318029" y="-2616"/>
                      <a:pt x="246592" y="559"/>
                      <a:pt x="219075" y="8761"/>
                    </a:cubicBezTo>
                    <a:cubicBezTo>
                      <a:pt x="191558" y="16963"/>
                      <a:pt x="173567" y="38924"/>
                      <a:pt x="139700" y="51624"/>
                    </a:cubicBezTo>
                    <a:cubicBezTo>
                      <a:pt x="105833" y="64324"/>
                      <a:pt x="0" y="93428"/>
                      <a:pt x="0" y="913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9" name="フリーフォーム: 図形 1128">
                <a:extLst>
                  <a:ext uri="{FF2B5EF4-FFF2-40B4-BE49-F238E27FC236}">
                    <a16:creationId xmlns:a16="http://schemas.microsoft.com/office/drawing/2014/main" id="{F8CCD77A-0DED-4BE1-9DB7-3C253BAD0C24}"/>
                  </a:ext>
                </a:extLst>
              </p:cNvPr>
              <p:cNvSpPr/>
              <p:nvPr/>
            </p:nvSpPr>
            <p:spPr>
              <a:xfrm>
                <a:off x="4911253" y="6296390"/>
                <a:ext cx="329904" cy="109188"/>
              </a:xfrm>
              <a:custGeom>
                <a:avLst/>
                <a:gdLst>
                  <a:gd name="connsiteX0" fmla="*/ 472 w 329904"/>
                  <a:gd name="connsiteY0" fmla="*/ 109173 h 109188"/>
                  <a:gd name="connsiteX1" fmla="*/ 152872 w 329904"/>
                  <a:gd name="connsiteY1" fmla="*/ 58373 h 109188"/>
                  <a:gd name="connsiteX2" fmla="*/ 327497 w 329904"/>
                  <a:gd name="connsiteY2" fmla="*/ 2810 h 109188"/>
                  <a:gd name="connsiteX3" fmla="*/ 244947 w 329904"/>
                  <a:gd name="connsiteY3" fmla="*/ 13923 h 109188"/>
                  <a:gd name="connsiteX4" fmla="*/ 110010 w 329904"/>
                  <a:gd name="connsiteY4" fmla="*/ 63135 h 109188"/>
                  <a:gd name="connsiteX5" fmla="*/ 472 w 329904"/>
                  <a:gd name="connsiteY5" fmla="*/ 109173 h 10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904" h="109188">
                    <a:moveTo>
                      <a:pt x="472" y="109173"/>
                    </a:moveTo>
                    <a:cubicBezTo>
                      <a:pt x="7616" y="108379"/>
                      <a:pt x="152872" y="58373"/>
                      <a:pt x="152872" y="58373"/>
                    </a:cubicBezTo>
                    <a:cubicBezTo>
                      <a:pt x="207376" y="40646"/>
                      <a:pt x="312151" y="10218"/>
                      <a:pt x="327497" y="2810"/>
                    </a:cubicBezTo>
                    <a:cubicBezTo>
                      <a:pt x="342843" y="-4598"/>
                      <a:pt x="281195" y="3869"/>
                      <a:pt x="244947" y="13923"/>
                    </a:cubicBezTo>
                    <a:cubicBezTo>
                      <a:pt x="208699" y="23977"/>
                      <a:pt x="151020" y="46996"/>
                      <a:pt x="110010" y="63135"/>
                    </a:cubicBezTo>
                    <a:cubicBezTo>
                      <a:pt x="69000" y="79274"/>
                      <a:pt x="-6672" y="109967"/>
                      <a:pt x="472" y="10917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0" name="フリーフォーム: 図形 1129">
                <a:extLst>
                  <a:ext uri="{FF2B5EF4-FFF2-40B4-BE49-F238E27FC236}">
                    <a16:creationId xmlns:a16="http://schemas.microsoft.com/office/drawing/2014/main" id="{81D9BAE7-EAF9-41E7-B38D-A9DCFAE5BD7C}"/>
                  </a:ext>
                </a:extLst>
              </p:cNvPr>
              <p:cNvSpPr/>
              <p:nvPr/>
            </p:nvSpPr>
            <p:spPr>
              <a:xfrm>
                <a:off x="4896847" y="6397478"/>
                <a:ext cx="219095" cy="234648"/>
              </a:xfrm>
              <a:custGeom>
                <a:avLst/>
                <a:gdLst>
                  <a:gd name="connsiteX0" fmla="*/ 111716 w 219095"/>
                  <a:gd name="connsiteY0" fmla="*/ 147 h 234648"/>
                  <a:gd name="connsiteX1" fmla="*/ 199028 w 219095"/>
                  <a:gd name="connsiteY1" fmla="*/ 133497 h 234648"/>
                  <a:gd name="connsiteX2" fmla="*/ 175216 w 219095"/>
                  <a:gd name="connsiteY2" fmla="*/ 77935 h 234648"/>
                  <a:gd name="connsiteX3" fmla="*/ 206966 w 219095"/>
                  <a:gd name="connsiteY3" fmla="*/ 163660 h 234648"/>
                  <a:gd name="connsiteX4" fmla="*/ 197441 w 219095"/>
                  <a:gd name="connsiteY4" fmla="*/ 233510 h 234648"/>
                  <a:gd name="connsiteX5" fmla="*/ 170453 w 219095"/>
                  <a:gd name="connsiteY5" fmla="*/ 203347 h 234648"/>
                  <a:gd name="connsiteX6" fmla="*/ 97428 w 219095"/>
                  <a:gd name="connsiteY6" fmla="*/ 155722 h 234648"/>
                  <a:gd name="connsiteX7" fmla="*/ 591 w 219095"/>
                  <a:gd name="connsiteY7" fmla="*/ 71585 h 234648"/>
                  <a:gd name="connsiteX8" fmla="*/ 62503 w 219095"/>
                  <a:gd name="connsiteY8" fmla="*/ 144610 h 234648"/>
                  <a:gd name="connsiteX9" fmla="*/ 176803 w 219095"/>
                  <a:gd name="connsiteY9" fmla="*/ 225572 h 234648"/>
                  <a:gd name="connsiteX10" fmla="*/ 202203 w 219095"/>
                  <a:gd name="connsiteY10" fmla="*/ 216047 h 234648"/>
                  <a:gd name="connsiteX11" fmla="*/ 216491 w 219095"/>
                  <a:gd name="connsiteY11" fmla="*/ 163660 h 234648"/>
                  <a:gd name="connsiteX12" fmla="*/ 111716 w 219095"/>
                  <a:gd name="connsiteY12" fmla="*/ 147 h 234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095" h="234648">
                    <a:moveTo>
                      <a:pt x="111716" y="147"/>
                    </a:moveTo>
                    <a:cubicBezTo>
                      <a:pt x="108806" y="-4880"/>
                      <a:pt x="188445" y="120532"/>
                      <a:pt x="199028" y="133497"/>
                    </a:cubicBezTo>
                    <a:cubicBezTo>
                      <a:pt x="209611" y="146462"/>
                      <a:pt x="173893" y="72908"/>
                      <a:pt x="175216" y="77935"/>
                    </a:cubicBezTo>
                    <a:cubicBezTo>
                      <a:pt x="176539" y="82962"/>
                      <a:pt x="203262" y="137731"/>
                      <a:pt x="206966" y="163660"/>
                    </a:cubicBezTo>
                    <a:cubicBezTo>
                      <a:pt x="210670" y="189589"/>
                      <a:pt x="203527" y="226895"/>
                      <a:pt x="197441" y="233510"/>
                    </a:cubicBezTo>
                    <a:cubicBezTo>
                      <a:pt x="191355" y="240125"/>
                      <a:pt x="187122" y="216312"/>
                      <a:pt x="170453" y="203347"/>
                    </a:cubicBezTo>
                    <a:cubicBezTo>
                      <a:pt x="153784" y="190382"/>
                      <a:pt x="125738" y="177682"/>
                      <a:pt x="97428" y="155722"/>
                    </a:cubicBezTo>
                    <a:cubicBezTo>
                      <a:pt x="69118" y="133762"/>
                      <a:pt x="6412" y="73437"/>
                      <a:pt x="591" y="71585"/>
                    </a:cubicBezTo>
                    <a:cubicBezTo>
                      <a:pt x="-5230" y="69733"/>
                      <a:pt x="33134" y="118946"/>
                      <a:pt x="62503" y="144610"/>
                    </a:cubicBezTo>
                    <a:cubicBezTo>
                      <a:pt x="91872" y="170274"/>
                      <a:pt x="153520" y="213666"/>
                      <a:pt x="176803" y="225572"/>
                    </a:cubicBezTo>
                    <a:cubicBezTo>
                      <a:pt x="200086" y="237478"/>
                      <a:pt x="195588" y="226366"/>
                      <a:pt x="202203" y="216047"/>
                    </a:cubicBezTo>
                    <a:cubicBezTo>
                      <a:pt x="208818" y="205728"/>
                      <a:pt x="225487" y="197527"/>
                      <a:pt x="216491" y="163660"/>
                    </a:cubicBezTo>
                    <a:cubicBezTo>
                      <a:pt x="207495" y="129793"/>
                      <a:pt x="114626" y="5174"/>
                      <a:pt x="111716" y="1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1" name="フリーフォーム: 図形 1130">
                <a:extLst>
                  <a:ext uri="{FF2B5EF4-FFF2-40B4-BE49-F238E27FC236}">
                    <a16:creationId xmlns:a16="http://schemas.microsoft.com/office/drawing/2014/main" id="{383AC8B1-084A-4149-B354-0484E0A04763}"/>
                  </a:ext>
                </a:extLst>
              </p:cNvPr>
              <p:cNvSpPr/>
              <p:nvPr/>
            </p:nvSpPr>
            <p:spPr>
              <a:xfrm>
                <a:off x="4771905" y="6418263"/>
                <a:ext cx="263709" cy="139772"/>
              </a:xfrm>
              <a:custGeom>
                <a:avLst/>
                <a:gdLst>
                  <a:gd name="connsiteX0" fmla="*/ 263645 w 263709"/>
                  <a:gd name="connsiteY0" fmla="*/ 6350 h 139772"/>
                  <a:gd name="connsiteX1" fmla="*/ 181095 w 263709"/>
                  <a:gd name="connsiteY1" fmla="*/ 1587 h 139772"/>
                  <a:gd name="connsiteX2" fmla="*/ 141408 w 263709"/>
                  <a:gd name="connsiteY2" fmla="*/ 14287 h 139772"/>
                  <a:gd name="connsiteX3" fmla="*/ 136645 w 263709"/>
                  <a:gd name="connsiteY3" fmla="*/ 50800 h 139772"/>
                  <a:gd name="connsiteX4" fmla="*/ 150933 w 263709"/>
                  <a:gd name="connsiteY4" fmla="*/ 139700 h 139772"/>
                  <a:gd name="connsiteX5" fmla="*/ 125533 w 263709"/>
                  <a:gd name="connsiteY5" fmla="*/ 34925 h 139772"/>
                  <a:gd name="connsiteX6" fmla="*/ 89020 w 263709"/>
                  <a:gd name="connsiteY6" fmla="*/ 31750 h 139772"/>
                  <a:gd name="connsiteX7" fmla="*/ 120 w 263709"/>
                  <a:gd name="connsiteY7" fmla="*/ 33337 h 139772"/>
                  <a:gd name="connsiteX8" fmla="*/ 109658 w 263709"/>
                  <a:gd name="connsiteY8" fmla="*/ 14287 h 139772"/>
                  <a:gd name="connsiteX9" fmla="*/ 166808 w 263709"/>
                  <a:gd name="connsiteY9" fmla="*/ 0 h 139772"/>
                  <a:gd name="connsiteX10" fmla="*/ 263645 w 263709"/>
                  <a:gd name="connsiteY10" fmla="*/ 6350 h 139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3709" h="139772">
                    <a:moveTo>
                      <a:pt x="263645" y="6350"/>
                    </a:moveTo>
                    <a:cubicBezTo>
                      <a:pt x="266026" y="6614"/>
                      <a:pt x="201468" y="264"/>
                      <a:pt x="181095" y="1587"/>
                    </a:cubicBezTo>
                    <a:cubicBezTo>
                      <a:pt x="160722" y="2910"/>
                      <a:pt x="148816" y="6085"/>
                      <a:pt x="141408" y="14287"/>
                    </a:cubicBezTo>
                    <a:cubicBezTo>
                      <a:pt x="134000" y="22489"/>
                      <a:pt x="135058" y="29898"/>
                      <a:pt x="136645" y="50800"/>
                    </a:cubicBezTo>
                    <a:cubicBezTo>
                      <a:pt x="138232" y="71702"/>
                      <a:pt x="152785" y="142346"/>
                      <a:pt x="150933" y="139700"/>
                    </a:cubicBezTo>
                    <a:cubicBezTo>
                      <a:pt x="149081" y="137054"/>
                      <a:pt x="135852" y="52917"/>
                      <a:pt x="125533" y="34925"/>
                    </a:cubicBezTo>
                    <a:cubicBezTo>
                      <a:pt x="115214" y="16933"/>
                      <a:pt x="89020" y="31750"/>
                      <a:pt x="89020" y="31750"/>
                    </a:cubicBezTo>
                    <a:cubicBezTo>
                      <a:pt x="68118" y="31485"/>
                      <a:pt x="-3320" y="36248"/>
                      <a:pt x="120" y="33337"/>
                    </a:cubicBezTo>
                    <a:cubicBezTo>
                      <a:pt x="3560" y="30427"/>
                      <a:pt x="81877" y="19843"/>
                      <a:pt x="109658" y="14287"/>
                    </a:cubicBezTo>
                    <a:cubicBezTo>
                      <a:pt x="137439" y="8731"/>
                      <a:pt x="143525" y="0"/>
                      <a:pt x="166808" y="0"/>
                    </a:cubicBezTo>
                    <a:cubicBezTo>
                      <a:pt x="190091" y="0"/>
                      <a:pt x="261264" y="6086"/>
                      <a:pt x="263645" y="63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2" name="フリーフォーム: 図形 1131">
                <a:extLst>
                  <a:ext uri="{FF2B5EF4-FFF2-40B4-BE49-F238E27FC236}">
                    <a16:creationId xmlns:a16="http://schemas.microsoft.com/office/drawing/2014/main" id="{C58A64AE-5AF2-438D-92A4-146E11160981}"/>
                  </a:ext>
                </a:extLst>
              </p:cNvPr>
              <p:cNvSpPr/>
              <p:nvPr/>
            </p:nvSpPr>
            <p:spPr>
              <a:xfrm>
                <a:off x="4652963" y="6526213"/>
                <a:ext cx="711686" cy="336304"/>
              </a:xfrm>
              <a:custGeom>
                <a:avLst/>
                <a:gdLst>
                  <a:gd name="connsiteX0" fmla="*/ 0 w 711686"/>
                  <a:gd name="connsiteY0" fmla="*/ 0 h 336304"/>
                  <a:gd name="connsiteX1" fmla="*/ 276225 w 711686"/>
                  <a:gd name="connsiteY1" fmla="*/ 125412 h 336304"/>
                  <a:gd name="connsiteX2" fmla="*/ 171450 w 711686"/>
                  <a:gd name="connsiteY2" fmla="*/ 58737 h 336304"/>
                  <a:gd name="connsiteX3" fmla="*/ 244475 w 711686"/>
                  <a:gd name="connsiteY3" fmla="*/ 85725 h 336304"/>
                  <a:gd name="connsiteX4" fmla="*/ 561975 w 711686"/>
                  <a:gd name="connsiteY4" fmla="*/ 322262 h 336304"/>
                  <a:gd name="connsiteX5" fmla="*/ 711200 w 711686"/>
                  <a:gd name="connsiteY5" fmla="*/ 309562 h 336304"/>
                  <a:gd name="connsiteX6" fmla="*/ 606425 w 711686"/>
                  <a:gd name="connsiteY6" fmla="*/ 314325 h 336304"/>
                  <a:gd name="connsiteX7" fmla="*/ 512762 w 711686"/>
                  <a:gd name="connsiteY7" fmla="*/ 273050 h 336304"/>
                  <a:gd name="connsiteX8" fmla="*/ 214312 w 711686"/>
                  <a:gd name="connsiteY8" fmla="*/ 95250 h 336304"/>
                  <a:gd name="connsiteX9" fmla="*/ 219075 w 711686"/>
                  <a:gd name="connsiteY9" fmla="*/ 96837 h 336304"/>
                  <a:gd name="connsiteX10" fmla="*/ 0 w 711686"/>
                  <a:gd name="connsiteY10" fmla="*/ 0 h 33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1686" h="336304">
                    <a:moveTo>
                      <a:pt x="0" y="0"/>
                    </a:moveTo>
                    <a:cubicBezTo>
                      <a:pt x="123825" y="57811"/>
                      <a:pt x="247650" y="115623"/>
                      <a:pt x="276225" y="125412"/>
                    </a:cubicBezTo>
                    <a:cubicBezTo>
                      <a:pt x="304800" y="135201"/>
                      <a:pt x="176742" y="65351"/>
                      <a:pt x="171450" y="58737"/>
                    </a:cubicBezTo>
                    <a:cubicBezTo>
                      <a:pt x="166158" y="52123"/>
                      <a:pt x="179388" y="41804"/>
                      <a:pt x="244475" y="85725"/>
                    </a:cubicBezTo>
                    <a:cubicBezTo>
                      <a:pt x="309563" y="129646"/>
                      <a:pt x="484188" y="284956"/>
                      <a:pt x="561975" y="322262"/>
                    </a:cubicBezTo>
                    <a:cubicBezTo>
                      <a:pt x="639762" y="359568"/>
                      <a:pt x="703792" y="310885"/>
                      <a:pt x="711200" y="309562"/>
                    </a:cubicBezTo>
                    <a:cubicBezTo>
                      <a:pt x="718608" y="308239"/>
                      <a:pt x="639498" y="320410"/>
                      <a:pt x="606425" y="314325"/>
                    </a:cubicBezTo>
                    <a:cubicBezTo>
                      <a:pt x="573352" y="308240"/>
                      <a:pt x="578114" y="309562"/>
                      <a:pt x="512762" y="273050"/>
                    </a:cubicBezTo>
                    <a:cubicBezTo>
                      <a:pt x="447410" y="236538"/>
                      <a:pt x="263260" y="124619"/>
                      <a:pt x="214312" y="95250"/>
                    </a:cubicBezTo>
                    <a:cubicBezTo>
                      <a:pt x="165364" y="65881"/>
                      <a:pt x="219075" y="96837"/>
                      <a:pt x="219075" y="96837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3" name="フリーフォーム: 図形 1132">
                <a:extLst>
                  <a:ext uri="{FF2B5EF4-FFF2-40B4-BE49-F238E27FC236}">
                    <a16:creationId xmlns:a16="http://schemas.microsoft.com/office/drawing/2014/main" id="{A7EC2F92-A284-45BC-BB6D-9E7171C34597}"/>
                  </a:ext>
                </a:extLst>
              </p:cNvPr>
              <p:cNvSpPr/>
              <p:nvPr/>
            </p:nvSpPr>
            <p:spPr>
              <a:xfrm>
                <a:off x="5050916" y="6394168"/>
                <a:ext cx="158119" cy="321085"/>
              </a:xfrm>
              <a:custGeom>
                <a:avLst/>
                <a:gdLst>
                  <a:gd name="connsiteX0" fmla="*/ 509 w 158119"/>
                  <a:gd name="connsiteY0" fmla="*/ 282 h 321085"/>
                  <a:gd name="connsiteX1" fmla="*/ 78297 w 158119"/>
                  <a:gd name="connsiteY1" fmla="*/ 108232 h 321085"/>
                  <a:gd name="connsiteX2" fmla="*/ 89409 w 158119"/>
                  <a:gd name="connsiteY2" fmla="*/ 120932 h 321085"/>
                  <a:gd name="connsiteX3" fmla="*/ 51309 w 158119"/>
                  <a:gd name="connsiteY3" fmla="*/ 68545 h 321085"/>
                  <a:gd name="connsiteX4" fmla="*/ 90997 w 158119"/>
                  <a:gd name="connsiteY4" fmla="*/ 128870 h 321085"/>
                  <a:gd name="connsiteX5" fmla="*/ 116397 w 158119"/>
                  <a:gd name="connsiteY5" fmla="*/ 166970 h 321085"/>
                  <a:gd name="connsiteX6" fmla="*/ 121159 w 158119"/>
                  <a:gd name="connsiteY6" fmla="*/ 219357 h 321085"/>
                  <a:gd name="connsiteX7" fmla="*/ 157672 w 158119"/>
                  <a:gd name="connsiteY7" fmla="*/ 320957 h 321085"/>
                  <a:gd name="connsiteX8" fmla="*/ 140209 w 158119"/>
                  <a:gd name="connsiteY8" fmla="*/ 238407 h 321085"/>
                  <a:gd name="connsiteX9" fmla="*/ 121159 w 158119"/>
                  <a:gd name="connsiteY9" fmla="*/ 144745 h 321085"/>
                  <a:gd name="connsiteX10" fmla="*/ 509 w 158119"/>
                  <a:gd name="connsiteY10" fmla="*/ 282 h 321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119" h="321085">
                    <a:moveTo>
                      <a:pt x="509" y="282"/>
                    </a:moveTo>
                    <a:cubicBezTo>
                      <a:pt x="-6635" y="-5803"/>
                      <a:pt x="63480" y="88124"/>
                      <a:pt x="78297" y="108232"/>
                    </a:cubicBezTo>
                    <a:cubicBezTo>
                      <a:pt x="93114" y="128340"/>
                      <a:pt x="93907" y="127546"/>
                      <a:pt x="89409" y="120932"/>
                    </a:cubicBezTo>
                    <a:cubicBezTo>
                      <a:pt x="84911" y="114318"/>
                      <a:pt x="51044" y="67222"/>
                      <a:pt x="51309" y="68545"/>
                    </a:cubicBezTo>
                    <a:cubicBezTo>
                      <a:pt x="51574" y="69868"/>
                      <a:pt x="80149" y="112466"/>
                      <a:pt x="90997" y="128870"/>
                    </a:cubicBezTo>
                    <a:cubicBezTo>
                      <a:pt x="101845" y="145274"/>
                      <a:pt x="111370" y="151889"/>
                      <a:pt x="116397" y="166970"/>
                    </a:cubicBezTo>
                    <a:cubicBezTo>
                      <a:pt x="121424" y="182051"/>
                      <a:pt x="114280" y="193693"/>
                      <a:pt x="121159" y="219357"/>
                    </a:cubicBezTo>
                    <a:cubicBezTo>
                      <a:pt x="128038" y="245021"/>
                      <a:pt x="154497" y="317782"/>
                      <a:pt x="157672" y="320957"/>
                    </a:cubicBezTo>
                    <a:cubicBezTo>
                      <a:pt x="160847" y="324132"/>
                      <a:pt x="146294" y="267776"/>
                      <a:pt x="140209" y="238407"/>
                    </a:cubicBezTo>
                    <a:cubicBezTo>
                      <a:pt x="134124" y="209038"/>
                      <a:pt x="140209" y="184168"/>
                      <a:pt x="121159" y="144745"/>
                    </a:cubicBezTo>
                    <a:cubicBezTo>
                      <a:pt x="102109" y="105322"/>
                      <a:pt x="7653" y="6367"/>
                      <a:pt x="509" y="2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4" name="フリーフォーム: 図形 1133">
                <a:extLst>
                  <a:ext uri="{FF2B5EF4-FFF2-40B4-BE49-F238E27FC236}">
                    <a16:creationId xmlns:a16="http://schemas.microsoft.com/office/drawing/2014/main" id="{433E03A2-8E88-430B-883E-09005FE9E14D}"/>
                  </a:ext>
                </a:extLst>
              </p:cNvPr>
              <p:cNvSpPr/>
              <p:nvPr/>
            </p:nvSpPr>
            <p:spPr>
              <a:xfrm>
                <a:off x="4779932" y="6438481"/>
                <a:ext cx="149035" cy="170634"/>
              </a:xfrm>
              <a:custGeom>
                <a:avLst/>
                <a:gdLst>
                  <a:gd name="connsiteX0" fmla="*/ 31 w 149035"/>
                  <a:gd name="connsiteY0" fmla="*/ 27407 h 170634"/>
                  <a:gd name="connsiteX1" fmla="*/ 38131 w 149035"/>
                  <a:gd name="connsiteY1" fmla="*/ 106782 h 170634"/>
                  <a:gd name="connsiteX2" fmla="*/ 147668 w 149035"/>
                  <a:gd name="connsiteY2" fmla="*/ 170282 h 170634"/>
                  <a:gd name="connsiteX3" fmla="*/ 101631 w 149035"/>
                  <a:gd name="connsiteY3" fmla="*/ 132182 h 170634"/>
                  <a:gd name="connsiteX4" fmla="*/ 133381 w 149035"/>
                  <a:gd name="connsiteY4" fmla="*/ 127419 h 170634"/>
                  <a:gd name="connsiteX5" fmla="*/ 144493 w 149035"/>
                  <a:gd name="connsiteY5" fmla="*/ 55982 h 170634"/>
                  <a:gd name="connsiteX6" fmla="*/ 134968 w 149035"/>
                  <a:gd name="connsiteY6" fmla="*/ 117894 h 170634"/>
                  <a:gd name="connsiteX7" fmla="*/ 87343 w 149035"/>
                  <a:gd name="connsiteY7" fmla="*/ 103607 h 170634"/>
                  <a:gd name="connsiteX8" fmla="*/ 77818 w 149035"/>
                  <a:gd name="connsiteY8" fmla="*/ 2007 h 170634"/>
                  <a:gd name="connsiteX9" fmla="*/ 69881 w 149035"/>
                  <a:gd name="connsiteY9" fmla="*/ 43282 h 170634"/>
                  <a:gd name="connsiteX10" fmla="*/ 90518 w 149035"/>
                  <a:gd name="connsiteY10" fmla="*/ 130594 h 170634"/>
                  <a:gd name="connsiteX11" fmla="*/ 42893 w 149035"/>
                  <a:gd name="connsiteY11" fmla="*/ 86144 h 170634"/>
                  <a:gd name="connsiteX12" fmla="*/ 31 w 149035"/>
                  <a:gd name="connsiteY12" fmla="*/ 27407 h 170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035" h="170634">
                    <a:moveTo>
                      <a:pt x="31" y="27407"/>
                    </a:moveTo>
                    <a:cubicBezTo>
                      <a:pt x="-763" y="30847"/>
                      <a:pt x="13525" y="82970"/>
                      <a:pt x="38131" y="106782"/>
                    </a:cubicBezTo>
                    <a:cubicBezTo>
                      <a:pt x="62737" y="130594"/>
                      <a:pt x="137085" y="166049"/>
                      <a:pt x="147668" y="170282"/>
                    </a:cubicBezTo>
                    <a:cubicBezTo>
                      <a:pt x="158251" y="174515"/>
                      <a:pt x="104012" y="139326"/>
                      <a:pt x="101631" y="132182"/>
                    </a:cubicBezTo>
                    <a:cubicBezTo>
                      <a:pt x="99250" y="125038"/>
                      <a:pt x="126237" y="140119"/>
                      <a:pt x="133381" y="127419"/>
                    </a:cubicBezTo>
                    <a:cubicBezTo>
                      <a:pt x="140525" y="114719"/>
                      <a:pt x="144229" y="57569"/>
                      <a:pt x="144493" y="55982"/>
                    </a:cubicBezTo>
                    <a:cubicBezTo>
                      <a:pt x="144757" y="54395"/>
                      <a:pt x="144493" y="109957"/>
                      <a:pt x="134968" y="117894"/>
                    </a:cubicBezTo>
                    <a:cubicBezTo>
                      <a:pt x="125443" y="125831"/>
                      <a:pt x="96868" y="122922"/>
                      <a:pt x="87343" y="103607"/>
                    </a:cubicBezTo>
                    <a:cubicBezTo>
                      <a:pt x="77818" y="84292"/>
                      <a:pt x="80728" y="12061"/>
                      <a:pt x="77818" y="2007"/>
                    </a:cubicBezTo>
                    <a:cubicBezTo>
                      <a:pt x="74908" y="-8047"/>
                      <a:pt x="67764" y="21851"/>
                      <a:pt x="69881" y="43282"/>
                    </a:cubicBezTo>
                    <a:cubicBezTo>
                      <a:pt x="71998" y="64713"/>
                      <a:pt x="95016" y="123450"/>
                      <a:pt x="90518" y="130594"/>
                    </a:cubicBezTo>
                    <a:cubicBezTo>
                      <a:pt x="86020" y="137738"/>
                      <a:pt x="54799" y="99108"/>
                      <a:pt x="42893" y="86144"/>
                    </a:cubicBezTo>
                    <a:cubicBezTo>
                      <a:pt x="30987" y="73180"/>
                      <a:pt x="825" y="23967"/>
                      <a:pt x="31" y="274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5" name="フリーフォーム: 図形 1134">
                <a:extLst>
                  <a:ext uri="{FF2B5EF4-FFF2-40B4-BE49-F238E27FC236}">
                    <a16:creationId xmlns:a16="http://schemas.microsoft.com/office/drawing/2014/main" id="{71120547-72CB-4258-ADC5-C794478A8CFB}"/>
                  </a:ext>
                </a:extLst>
              </p:cNvPr>
              <p:cNvSpPr/>
              <p:nvPr/>
            </p:nvSpPr>
            <p:spPr>
              <a:xfrm>
                <a:off x="4079605" y="6502517"/>
                <a:ext cx="584998" cy="390514"/>
              </a:xfrm>
              <a:custGeom>
                <a:avLst/>
                <a:gdLst>
                  <a:gd name="connsiteX0" fmla="*/ 270 w 584998"/>
                  <a:gd name="connsiteY0" fmla="*/ 390408 h 390514"/>
                  <a:gd name="connsiteX1" fmla="*/ 198708 w 584998"/>
                  <a:gd name="connsiteY1" fmla="*/ 72908 h 390514"/>
                  <a:gd name="connsiteX2" fmla="*/ 87583 w 584998"/>
                  <a:gd name="connsiteY2" fmla="*/ 295158 h 390514"/>
                  <a:gd name="connsiteX3" fmla="*/ 247920 w 584998"/>
                  <a:gd name="connsiteY3" fmla="*/ 20521 h 390514"/>
                  <a:gd name="connsiteX4" fmla="*/ 416195 w 584998"/>
                  <a:gd name="connsiteY4" fmla="*/ 20521 h 390514"/>
                  <a:gd name="connsiteX5" fmla="*/ 584470 w 584998"/>
                  <a:gd name="connsiteY5" fmla="*/ 25283 h 390514"/>
                  <a:gd name="connsiteX6" fmla="*/ 359045 w 584998"/>
                  <a:gd name="connsiteY6" fmla="*/ 7821 h 390514"/>
                  <a:gd name="connsiteX7" fmla="*/ 241570 w 584998"/>
                  <a:gd name="connsiteY7" fmla="*/ 23696 h 390514"/>
                  <a:gd name="connsiteX8" fmla="*/ 373333 w 584998"/>
                  <a:gd name="connsiteY8" fmla="*/ 15758 h 390514"/>
                  <a:gd name="connsiteX9" fmla="*/ 192358 w 584998"/>
                  <a:gd name="connsiteY9" fmla="*/ 34808 h 390514"/>
                  <a:gd name="connsiteX10" fmla="*/ 93933 w 584998"/>
                  <a:gd name="connsiteY10" fmla="*/ 199908 h 390514"/>
                  <a:gd name="connsiteX11" fmla="*/ 154258 w 584998"/>
                  <a:gd name="connsiteY11" fmla="*/ 109421 h 390514"/>
                  <a:gd name="connsiteX12" fmla="*/ 270 w 584998"/>
                  <a:gd name="connsiteY12" fmla="*/ 390408 h 390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4998" h="390514">
                    <a:moveTo>
                      <a:pt x="270" y="390408"/>
                    </a:moveTo>
                    <a:cubicBezTo>
                      <a:pt x="7678" y="384323"/>
                      <a:pt x="184156" y="88783"/>
                      <a:pt x="198708" y="72908"/>
                    </a:cubicBezTo>
                    <a:cubicBezTo>
                      <a:pt x="213260" y="57033"/>
                      <a:pt x="79381" y="303889"/>
                      <a:pt x="87583" y="295158"/>
                    </a:cubicBezTo>
                    <a:cubicBezTo>
                      <a:pt x="95785" y="286427"/>
                      <a:pt x="193151" y="66294"/>
                      <a:pt x="247920" y="20521"/>
                    </a:cubicBezTo>
                    <a:cubicBezTo>
                      <a:pt x="302689" y="-25252"/>
                      <a:pt x="360103" y="19727"/>
                      <a:pt x="416195" y="20521"/>
                    </a:cubicBezTo>
                    <a:cubicBezTo>
                      <a:pt x="472287" y="21315"/>
                      <a:pt x="593995" y="27400"/>
                      <a:pt x="584470" y="25283"/>
                    </a:cubicBezTo>
                    <a:cubicBezTo>
                      <a:pt x="574945" y="23166"/>
                      <a:pt x="416195" y="8085"/>
                      <a:pt x="359045" y="7821"/>
                    </a:cubicBezTo>
                    <a:cubicBezTo>
                      <a:pt x="301895" y="7557"/>
                      <a:pt x="239189" y="22373"/>
                      <a:pt x="241570" y="23696"/>
                    </a:cubicBezTo>
                    <a:cubicBezTo>
                      <a:pt x="243951" y="25019"/>
                      <a:pt x="381535" y="13906"/>
                      <a:pt x="373333" y="15758"/>
                    </a:cubicBezTo>
                    <a:cubicBezTo>
                      <a:pt x="365131" y="17610"/>
                      <a:pt x="238925" y="4116"/>
                      <a:pt x="192358" y="34808"/>
                    </a:cubicBezTo>
                    <a:cubicBezTo>
                      <a:pt x="145791" y="65500"/>
                      <a:pt x="100283" y="187472"/>
                      <a:pt x="93933" y="199908"/>
                    </a:cubicBezTo>
                    <a:cubicBezTo>
                      <a:pt x="87583" y="212343"/>
                      <a:pt x="168810" y="79258"/>
                      <a:pt x="154258" y="109421"/>
                    </a:cubicBezTo>
                    <a:cubicBezTo>
                      <a:pt x="139706" y="139583"/>
                      <a:pt x="-7138" y="396493"/>
                      <a:pt x="270" y="3904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6" name="フリーフォーム: 図形 1135">
                <a:extLst>
                  <a:ext uri="{FF2B5EF4-FFF2-40B4-BE49-F238E27FC236}">
                    <a16:creationId xmlns:a16="http://schemas.microsoft.com/office/drawing/2014/main" id="{AF465BA1-79C0-47E6-88A7-6993AC895A0D}"/>
                  </a:ext>
                </a:extLst>
              </p:cNvPr>
              <p:cNvSpPr/>
              <p:nvPr/>
            </p:nvSpPr>
            <p:spPr>
              <a:xfrm>
                <a:off x="3868738" y="6378484"/>
                <a:ext cx="497325" cy="441066"/>
              </a:xfrm>
              <a:custGeom>
                <a:avLst/>
                <a:gdLst>
                  <a:gd name="connsiteX0" fmla="*/ 495300 w 497325"/>
                  <a:gd name="connsiteY0" fmla="*/ 130266 h 441066"/>
                  <a:gd name="connsiteX1" fmla="*/ 230187 w 497325"/>
                  <a:gd name="connsiteY1" fmla="*/ 91 h 441066"/>
                  <a:gd name="connsiteX2" fmla="*/ 388937 w 497325"/>
                  <a:gd name="connsiteY2" fmla="*/ 109629 h 441066"/>
                  <a:gd name="connsiteX3" fmla="*/ 366712 w 497325"/>
                  <a:gd name="connsiteY3" fmla="*/ 108041 h 441066"/>
                  <a:gd name="connsiteX4" fmla="*/ 269875 w 497325"/>
                  <a:gd name="connsiteY4" fmla="*/ 236629 h 441066"/>
                  <a:gd name="connsiteX5" fmla="*/ 112712 w 497325"/>
                  <a:gd name="connsiteY5" fmla="*/ 439829 h 441066"/>
                  <a:gd name="connsiteX6" fmla="*/ 187325 w 497325"/>
                  <a:gd name="connsiteY6" fmla="*/ 327116 h 441066"/>
                  <a:gd name="connsiteX7" fmla="*/ 312737 w 497325"/>
                  <a:gd name="connsiteY7" fmla="*/ 131854 h 441066"/>
                  <a:gd name="connsiteX8" fmla="*/ 187325 w 497325"/>
                  <a:gd name="connsiteY8" fmla="*/ 227104 h 441066"/>
                  <a:gd name="connsiteX9" fmla="*/ 0 w 497325"/>
                  <a:gd name="connsiteY9" fmla="*/ 365216 h 441066"/>
                  <a:gd name="connsiteX10" fmla="*/ 314325 w 497325"/>
                  <a:gd name="connsiteY10" fmla="*/ 128679 h 441066"/>
                  <a:gd name="connsiteX11" fmla="*/ 365125 w 497325"/>
                  <a:gd name="connsiteY11" fmla="*/ 114391 h 441066"/>
                  <a:gd name="connsiteX12" fmla="*/ 352425 w 497325"/>
                  <a:gd name="connsiteY12" fmla="*/ 79466 h 441066"/>
                  <a:gd name="connsiteX13" fmla="*/ 495300 w 497325"/>
                  <a:gd name="connsiteY13" fmla="*/ 130266 h 441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97325" h="441066">
                    <a:moveTo>
                      <a:pt x="495300" y="130266"/>
                    </a:moveTo>
                    <a:cubicBezTo>
                      <a:pt x="474927" y="117037"/>
                      <a:pt x="247914" y="3530"/>
                      <a:pt x="230187" y="91"/>
                    </a:cubicBezTo>
                    <a:cubicBezTo>
                      <a:pt x="212460" y="-3348"/>
                      <a:pt x="366183" y="91637"/>
                      <a:pt x="388937" y="109629"/>
                    </a:cubicBezTo>
                    <a:cubicBezTo>
                      <a:pt x="411691" y="127621"/>
                      <a:pt x="386556" y="86874"/>
                      <a:pt x="366712" y="108041"/>
                    </a:cubicBezTo>
                    <a:cubicBezTo>
                      <a:pt x="346868" y="129208"/>
                      <a:pt x="269875" y="236629"/>
                      <a:pt x="269875" y="236629"/>
                    </a:cubicBezTo>
                    <a:cubicBezTo>
                      <a:pt x="227542" y="291927"/>
                      <a:pt x="126470" y="424748"/>
                      <a:pt x="112712" y="439829"/>
                    </a:cubicBezTo>
                    <a:cubicBezTo>
                      <a:pt x="98954" y="454910"/>
                      <a:pt x="187325" y="327116"/>
                      <a:pt x="187325" y="327116"/>
                    </a:cubicBezTo>
                    <a:cubicBezTo>
                      <a:pt x="220663" y="275787"/>
                      <a:pt x="312737" y="148523"/>
                      <a:pt x="312737" y="131854"/>
                    </a:cubicBezTo>
                    <a:cubicBezTo>
                      <a:pt x="312737" y="115185"/>
                      <a:pt x="187325" y="227104"/>
                      <a:pt x="187325" y="227104"/>
                    </a:cubicBezTo>
                    <a:lnTo>
                      <a:pt x="0" y="365216"/>
                    </a:lnTo>
                    <a:cubicBezTo>
                      <a:pt x="21167" y="348812"/>
                      <a:pt x="253471" y="170483"/>
                      <a:pt x="314325" y="128679"/>
                    </a:cubicBezTo>
                    <a:cubicBezTo>
                      <a:pt x="375179" y="86875"/>
                      <a:pt x="358775" y="122593"/>
                      <a:pt x="365125" y="114391"/>
                    </a:cubicBezTo>
                    <a:cubicBezTo>
                      <a:pt x="371475" y="106189"/>
                      <a:pt x="328612" y="77085"/>
                      <a:pt x="352425" y="79466"/>
                    </a:cubicBezTo>
                    <a:cubicBezTo>
                      <a:pt x="376238" y="81847"/>
                      <a:pt x="515673" y="143495"/>
                      <a:pt x="495300" y="1302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7" name="フリーフォーム: 図形 1136">
                <a:extLst>
                  <a:ext uri="{FF2B5EF4-FFF2-40B4-BE49-F238E27FC236}">
                    <a16:creationId xmlns:a16="http://schemas.microsoft.com/office/drawing/2014/main" id="{4784A6C7-CAD4-4C2A-82B7-F46861B9EB7A}"/>
                  </a:ext>
                </a:extLst>
              </p:cNvPr>
              <p:cNvSpPr/>
              <p:nvPr/>
            </p:nvSpPr>
            <p:spPr>
              <a:xfrm>
                <a:off x="3282933" y="6063695"/>
                <a:ext cx="744011" cy="244176"/>
              </a:xfrm>
              <a:custGeom>
                <a:avLst/>
                <a:gdLst>
                  <a:gd name="connsiteX0" fmla="*/ 571517 w 744011"/>
                  <a:gd name="connsiteY0" fmla="*/ 555 h 244176"/>
                  <a:gd name="connsiteX1" fmla="*/ 711217 w 744011"/>
                  <a:gd name="connsiteY1" fmla="*/ 222805 h 244176"/>
                  <a:gd name="connsiteX2" fmla="*/ 641367 w 744011"/>
                  <a:gd name="connsiteY2" fmla="*/ 221218 h 244176"/>
                  <a:gd name="connsiteX3" fmla="*/ 134955 w 744011"/>
                  <a:gd name="connsiteY3" fmla="*/ 243443 h 244176"/>
                  <a:gd name="connsiteX4" fmla="*/ 25417 w 744011"/>
                  <a:gd name="connsiteY4" fmla="*/ 238680 h 244176"/>
                  <a:gd name="connsiteX5" fmla="*/ 533417 w 744011"/>
                  <a:gd name="connsiteY5" fmla="*/ 237093 h 244176"/>
                  <a:gd name="connsiteX6" fmla="*/ 439755 w 744011"/>
                  <a:gd name="connsiteY6" fmla="*/ 243443 h 244176"/>
                  <a:gd name="connsiteX7" fmla="*/ 730267 w 744011"/>
                  <a:gd name="connsiteY7" fmla="*/ 225980 h 244176"/>
                  <a:gd name="connsiteX8" fmla="*/ 682642 w 744011"/>
                  <a:gd name="connsiteY8" fmla="*/ 162480 h 244176"/>
                  <a:gd name="connsiteX9" fmla="*/ 571517 w 744011"/>
                  <a:gd name="connsiteY9" fmla="*/ 555 h 24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4011" h="244176">
                    <a:moveTo>
                      <a:pt x="571517" y="555"/>
                    </a:moveTo>
                    <a:cubicBezTo>
                      <a:pt x="576280" y="10609"/>
                      <a:pt x="699575" y="186028"/>
                      <a:pt x="711217" y="222805"/>
                    </a:cubicBezTo>
                    <a:cubicBezTo>
                      <a:pt x="722859" y="259582"/>
                      <a:pt x="641367" y="221218"/>
                      <a:pt x="641367" y="221218"/>
                    </a:cubicBezTo>
                    <a:lnTo>
                      <a:pt x="134955" y="243443"/>
                    </a:lnTo>
                    <a:cubicBezTo>
                      <a:pt x="32297" y="246353"/>
                      <a:pt x="-40993" y="239738"/>
                      <a:pt x="25417" y="238680"/>
                    </a:cubicBezTo>
                    <a:cubicBezTo>
                      <a:pt x="91827" y="237622"/>
                      <a:pt x="464361" y="236299"/>
                      <a:pt x="533417" y="237093"/>
                    </a:cubicBezTo>
                    <a:cubicBezTo>
                      <a:pt x="602473" y="237887"/>
                      <a:pt x="439755" y="243443"/>
                      <a:pt x="439755" y="243443"/>
                    </a:cubicBezTo>
                    <a:cubicBezTo>
                      <a:pt x="472563" y="241591"/>
                      <a:pt x="689786" y="239474"/>
                      <a:pt x="730267" y="225980"/>
                    </a:cubicBezTo>
                    <a:cubicBezTo>
                      <a:pt x="770748" y="212486"/>
                      <a:pt x="711746" y="205342"/>
                      <a:pt x="682642" y="162480"/>
                    </a:cubicBezTo>
                    <a:cubicBezTo>
                      <a:pt x="653538" y="119618"/>
                      <a:pt x="566754" y="-9499"/>
                      <a:pt x="571517" y="5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8" name="フリーフォーム: 図形 1137">
                <a:extLst>
                  <a:ext uri="{FF2B5EF4-FFF2-40B4-BE49-F238E27FC236}">
                    <a16:creationId xmlns:a16="http://schemas.microsoft.com/office/drawing/2014/main" id="{A3DC3DF7-6534-4FA0-8486-959DC3800ED4}"/>
                  </a:ext>
                </a:extLst>
              </p:cNvPr>
              <p:cNvSpPr/>
              <p:nvPr/>
            </p:nvSpPr>
            <p:spPr>
              <a:xfrm>
                <a:off x="3354388" y="6327761"/>
                <a:ext cx="714689" cy="221509"/>
              </a:xfrm>
              <a:custGeom>
                <a:avLst/>
                <a:gdLst>
                  <a:gd name="connsiteX0" fmla="*/ 714375 w 714689"/>
                  <a:gd name="connsiteY0" fmla="*/ 31764 h 221509"/>
                  <a:gd name="connsiteX1" fmla="*/ 263525 w 714689"/>
                  <a:gd name="connsiteY1" fmla="*/ 4777 h 221509"/>
                  <a:gd name="connsiteX2" fmla="*/ 0 w 714689"/>
                  <a:gd name="connsiteY2" fmla="*/ 14 h 221509"/>
                  <a:gd name="connsiteX3" fmla="*/ 534987 w 714689"/>
                  <a:gd name="connsiteY3" fmla="*/ 14302 h 221509"/>
                  <a:gd name="connsiteX4" fmla="*/ 47625 w 714689"/>
                  <a:gd name="connsiteY4" fmla="*/ 30177 h 221509"/>
                  <a:gd name="connsiteX5" fmla="*/ 82550 w 714689"/>
                  <a:gd name="connsiteY5" fmla="*/ 73039 h 221509"/>
                  <a:gd name="connsiteX6" fmla="*/ 250825 w 714689"/>
                  <a:gd name="connsiteY6" fmla="*/ 220677 h 221509"/>
                  <a:gd name="connsiteX7" fmla="*/ 165100 w 714689"/>
                  <a:gd name="connsiteY7" fmla="*/ 128602 h 221509"/>
                  <a:gd name="connsiteX8" fmla="*/ 58737 w 714689"/>
                  <a:gd name="connsiteY8" fmla="*/ 34939 h 221509"/>
                  <a:gd name="connsiteX9" fmla="*/ 190500 w 714689"/>
                  <a:gd name="connsiteY9" fmla="*/ 4777 h 221509"/>
                  <a:gd name="connsiteX10" fmla="*/ 714375 w 714689"/>
                  <a:gd name="connsiteY10" fmla="*/ 31764 h 221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4689" h="221509">
                    <a:moveTo>
                      <a:pt x="714375" y="31764"/>
                    </a:moveTo>
                    <a:cubicBezTo>
                      <a:pt x="726546" y="31764"/>
                      <a:pt x="382588" y="10069"/>
                      <a:pt x="263525" y="4777"/>
                    </a:cubicBezTo>
                    <a:cubicBezTo>
                      <a:pt x="144462" y="-515"/>
                      <a:pt x="0" y="14"/>
                      <a:pt x="0" y="14"/>
                    </a:cubicBezTo>
                    <a:lnTo>
                      <a:pt x="534987" y="14302"/>
                    </a:lnTo>
                    <a:cubicBezTo>
                      <a:pt x="542924" y="19329"/>
                      <a:pt x="123031" y="20387"/>
                      <a:pt x="47625" y="30177"/>
                    </a:cubicBezTo>
                    <a:cubicBezTo>
                      <a:pt x="-27781" y="39967"/>
                      <a:pt x="48683" y="41289"/>
                      <a:pt x="82550" y="73039"/>
                    </a:cubicBezTo>
                    <a:cubicBezTo>
                      <a:pt x="116417" y="104789"/>
                      <a:pt x="237067" y="211417"/>
                      <a:pt x="250825" y="220677"/>
                    </a:cubicBezTo>
                    <a:cubicBezTo>
                      <a:pt x="264583" y="229938"/>
                      <a:pt x="197115" y="159558"/>
                      <a:pt x="165100" y="128602"/>
                    </a:cubicBezTo>
                    <a:cubicBezTo>
                      <a:pt x="133085" y="97646"/>
                      <a:pt x="54504" y="55576"/>
                      <a:pt x="58737" y="34939"/>
                    </a:cubicBezTo>
                    <a:cubicBezTo>
                      <a:pt x="62970" y="14302"/>
                      <a:pt x="83344" y="5306"/>
                      <a:pt x="190500" y="4777"/>
                    </a:cubicBezTo>
                    <a:cubicBezTo>
                      <a:pt x="297656" y="4248"/>
                      <a:pt x="702204" y="31764"/>
                      <a:pt x="714375" y="317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9" name="フリーフォーム: 図形 1138">
                <a:extLst>
                  <a:ext uri="{FF2B5EF4-FFF2-40B4-BE49-F238E27FC236}">
                    <a16:creationId xmlns:a16="http://schemas.microsoft.com/office/drawing/2014/main" id="{71E0029F-6771-4F90-A4BF-714C638DC124}"/>
                  </a:ext>
                </a:extLst>
              </p:cNvPr>
              <p:cNvSpPr/>
              <p:nvPr/>
            </p:nvSpPr>
            <p:spPr>
              <a:xfrm>
                <a:off x="3387234" y="6368719"/>
                <a:ext cx="590980" cy="498299"/>
              </a:xfrm>
              <a:custGeom>
                <a:avLst/>
                <a:gdLst>
                  <a:gd name="connsiteX0" fmla="*/ 491 w 590980"/>
                  <a:gd name="connsiteY0" fmla="*/ 331 h 498299"/>
                  <a:gd name="connsiteX1" fmla="*/ 310054 w 590980"/>
                  <a:gd name="connsiteY1" fmla="*/ 276556 h 498299"/>
                  <a:gd name="connsiteX2" fmla="*/ 246554 w 590980"/>
                  <a:gd name="connsiteY2" fmla="*/ 209881 h 498299"/>
                  <a:gd name="connsiteX3" fmla="*/ 398954 w 590980"/>
                  <a:gd name="connsiteY3" fmla="*/ 352756 h 498299"/>
                  <a:gd name="connsiteX4" fmla="*/ 587866 w 590980"/>
                  <a:gd name="connsiteY4" fmla="*/ 495631 h 498299"/>
                  <a:gd name="connsiteX5" fmla="*/ 503729 w 590980"/>
                  <a:gd name="connsiteY5" fmla="*/ 436894 h 498299"/>
                  <a:gd name="connsiteX6" fmla="*/ 337041 w 590980"/>
                  <a:gd name="connsiteY6" fmla="*/ 325769 h 498299"/>
                  <a:gd name="connsiteX7" fmla="*/ 240204 w 590980"/>
                  <a:gd name="connsiteY7" fmla="*/ 222581 h 498299"/>
                  <a:gd name="connsiteX8" fmla="*/ 491 w 590980"/>
                  <a:gd name="connsiteY8" fmla="*/ 331 h 498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0980" h="498299">
                    <a:moveTo>
                      <a:pt x="491" y="331"/>
                    </a:moveTo>
                    <a:cubicBezTo>
                      <a:pt x="12133" y="9327"/>
                      <a:pt x="269044" y="241631"/>
                      <a:pt x="310054" y="276556"/>
                    </a:cubicBezTo>
                    <a:cubicBezTo>
                      <a:pt x="351065" y="311481"/>
                      <a:pt x="231737" y="197181"/>
                      <a:pt x="246554" y="209881"/>
                    </a:cubicBezTo>
                    <a:cubicBezTo>
                      <a:pt x="261371" y="222581"/>
                      <a:pt x="342069" y="305131"/>
                      <a:pt x="398954" y="352756"/>
                    </a:cubicBezTo>
                    <a:cubicBezTo>
                      <a:pt x="455839" y="400381"/>
                      <a:pt x="570404" y="481608"/>
                      <a:pt x="587866" y="495631"/>
                    </a:cubicBezTo>
                    <a:cubicBezTo>
                      <a:pt x="605328" y="509654"/>
                      <a:pt x="545533" y="465204"/>
                      <a:pt x="503729" y="436894"/>
                    </a:cubicBezTo>
                    <a:cubicBezTo>
                      <a:pt x="461925" y="408584"/>
                      <a:pt x="380962" y="361488"/>
                      <a:pt x="337041" y="325769"/>
                    </a:cubicBezTo>
                    <a:cubicBezTo>
                      <a:pt x="293120" y="290050"/>
                      <a:pt x="292856" y="277350"/>
                      <a:pt x="240204" y="222581"/>
                    </a:cubicBezTo>
                    <a:cubicBezTo>
                      <a:pt x="187552" y="167812"/>
                      <a:pt x="-11151" y="-8665"/>
                      <a:pt x="491" y="3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0" name="フリーフォーム: 図形 1139">
                <a:extLst>
                  <a:ext uri="{FF2B5EF4-FFF2-40B4-BE49-F238E27FC236}">
                    <a16:creationId xmlns:a16="http://schemas.microsoft.com/office/drawing/2014/main" id="{F069E196-FEBC-4B38-8E18-98662A51678B}"/>
                  </a:ext>
                </a:extLst>
              </p:cNvPr>
              <p:cNvSpPr/>
              <p:nvPr/>
            </p:nvSpPr>
            <p:spPr>
              <a:xfrm>
                <a:off x="3620956" y="6560825"/>
                <a:ext cx="413235" cy="298325"/>
              </a:xfrm>
              <a:custGeom>
                <a:avLst/>
                <a:gdLst>
                  <a:gd name="connsiteX0" fmla="*/ 11244 w 413235"/>
                  <a:gd name="connsiteY0" fmla="*/ 9838 h 298325"/>
                  <a:gd name="connsiteX1" fmla="*/ 285882 w 413235"/>
                  <a:gd name="connsiteY1" fmla="*/ 208275 h 298325"/>
                  <a:gd name="connsiteX2" fmla="*/ 154119 w 413235"/>
                  <a:gd name="connsiteY2" fmla="*/ 113025 h 298325"/>
                  <a:gd name="connsiteX3" fmla="*/ 295407 w 413235"/>
                  <a:gd name="connsiteY3" fmla="*/ 246375 h 298325"/>
                  <a:gd name="connsiteX4" fmla="*/ 412882 w 413235"/>
                  <a:gd name="connsiteY4" fmla="*/ 297175 h 298325"/>
                  <a:gd name="connsiteX5" fmla="*/ 257307 w 413235"/>
                  <a:gd name="connsiteY5" fmla="*/ 203513 h 298325"/>
                  <a:gd name="connsiteX6" fmla="*/ 100144 w 413235"/>
                  <a:gd name="connsiteY6" fmla="*/ 86038 h 298325"/>
                  <a:gd name="connsiteX7" fmla="*/ 55694 w 413235"/>
                  <a:gd name="connsiteY7" fmla="*/ 35238 h 298325"/>
                  <a:gd name="connsiteX8" fmla="*/ 11244 w 413235"/>
                  <a:gd name="connsiteY8" fmla="*/ 9838 h 29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3235" h="298325">
                    <a:moveTo>
                      <a:pt x="11244" y="9838"/>
                    </a:moveTo>
                    <a:cubicBezTo>
                      <a:pt x="49609" y="38677"/>
                      <a:pt x="285882" y="208275"/>
                      <a:pt x="285882" y="208275"/>
                    </a:cubicBezTo>
                    <a:cubicBezTo>
                      <a:pt x="309694" y="225473"/>
                      <a:pt x="152532" y="106675"/>
                      <a:pt x="154119" y="113025"/>
                    </a:cubicBezTo>
                    <a:cubicBezTo>
                      <a:pt x="155707" y="119375"/>
                      <a:pt x="252280" y="215683"/>
                      <a:pt x="295407" y="246375"/>
                    </a:cubicBezTo>
                    <a:cubicBezTo>
                      <a:pt x="338534" y="277067"/>
                      <a:pt x="419232" y="304319"/>
                      <a:pt x="412882" y="297175"/>
                    </a:cubicBezTo>
                    <a:cubicBezTo>
                      <a:pt x="406532" y="290031"/>
                      <a:pt x="309430" y="238703"/>
                      <a:pt x="257307" y="203513"/>
                    </a:cubicBezTo>
                    <a:cubicBezTo>
                      <a:pt x="205184" y="168323"/>
                      <a:pt x="133746" y="114084"/>
                      <a:pt x="100144" y="86038"/>
                    </a:cubicBezTo>
                    <a:cubicBezTo>
                      <a:pt x="66542" y="57992"/>
                      <a:pt x="67336" y="46880"/>
                      <a:pt x="55694" y="35238"/>
                    </a:cubicBezTo>
                    <a:cubicBezTo>
                      <a:pt x="44052" y="23596"/>
                      <a:pt x="-27121" y="-19001"/>
                      <a:pt x="11244" y="98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1" name="フリーフォーム: 図形 1140">
                <a:extLst>
                  <a:ext uri="{FF2B5EF4-FFF2-40B4-BE49-F238E27FC236}">
                    <a16:creationId xmlns:a16="http://schemas.microsoft.com/office/drawing/2014/main" id="{167219EB-28E9-4036-9BF5-0F90D19A224D}"/>
                  </a:ext>
                </a:extLst>
              </p:cNvPr>
              <p:cNvSpPr/>
              <p:nvPr/>
            </p:nvSpPr>
            <p:spPr>
              <a:xfrm>
                <a:off x="2609441" y="6325466"/>
                <a:ext cx="867405" cy="291643"/>
              </a:xfrm>
              <a:custGeom>
                <a:avLst/>
                <a:gdLst>
                  <a:gd name="connsiteX0" fmla="*/ 1997 w 867405"/>
                  <a:gd name="connsiteY0" fmla="*/ 291234 h 291643"/>
                  <a:gd name="connsiteX1" fmla="*/ 55972 w 867405"/>
                  <a:gd name="connsiteY1" fmla="*/ 269009 h 291643"/>
                  <a:gd name="connsiteX2" fmla="*/ 498884 w 867405"/>
                  <a:gd name="connsiteY2" fmla="*/ 110259 h 291643"/>
                  <a:gd name="connsiteX3" fmla="*/ 216309 w 867405"/>
                  <a:gd name="connsiteY3" fmla="*/ 199159 h 291643"/>
                  <a:gd name="connsiteX4" fmla="*/ 852897 w 867405"/>
                  <a:gd name="connsiteY4" fmla="*/ 5484 h 291643"/>
                  <a:gd name="connsiteX5" fmla="*/ 652872 w 867405"/>
                  <a:gd name="connsiteY5" fmla="*/ 56284 h 291643"/>
                  <a:gd name="connsiteX6" fmla="*/ 548097 w 867405"/>
                  <a:gd name="connsiteY6" fmla="*/ 89622 h 291643"/>
                  <a:gd name="connsiteX7" fmla="*/ 270284 w 867405"/>
                  <a:gd name="connsiteY7" fmla="*/ 205509 h 291643"/>
                  <a:gd name="connsiteX8" fmla="*/ 1997 w 867405"/>
                  <a:gd name="connsiteY8" fmla="*/ 291234 h 29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7405" h="291643">
                    <a:moveTo>
                      <a:pt x="1997" y="291234"/>
                    </a:moveTo>
                    <a:cubicBezTo>
                      <a:pt x="-12423" y="295202"/>
                      <a:pt x="55972" y="269009"/>
                      <a:pt x="55972" y="269009"/>
                    </a:cubicBezTo>
                    <a:lnTo>
                      <a:pt x="498884" y="110259"/>
                    </a:lnTo>
                    <a:cubicBezTo>
                      <a:pt x="525607" y="98617"/>
                      <a:pt x="216309" y="199159"/>
                      <a:pt x="216309" y="199159"/>
                    </a:cubicBezTo>
                    <a:lnTo>
                      <a:pt x="852897" y="5484"/>
                    </a:lnTo>
                    <a:cubicBezTo>
                      <a:pt x="925657" y="-18328"/>
                      <a:pt x="703672" y="42261"/>
                      <a:pt x="652872" y="56284"/>
                    </a:cubicBezTo>
                    <a:cubicBezTo>
                      <a:pt x="602072" y="70307"/>
                      <a:pt x="611862" y="64751"/>
                      <a:pt x="548097" y="89622"/>
                    </a:cubicBezTo>
                    <a:cubicBezTo>
                      <a:pt x="484332" y="114493"/>
                      <a:pt x="359978" y="170584"/>
                      <a:pt x="270284" y="205509"/>
                    </a:cubicBezTo>
                    <a:cubicBezTo>
                      <a:pt x="180590" y="240434"/>
                      <a:pt x="95262" y="269803"/>
                      <a:pt x="1997" y="2912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2" name="フリーフォーム: 図形 1141">
                <a:extLst>
                  <a:ext uri="{FF2B5EF4-FFF2-40B4-BE49-F238E27FC236}">
                    <a16:creationId xmlns:a16="http://schemas.microsoft.com/office/drawing/2014/main" id="{F4368667-C032-4349-BCE6-D7C7EBCCECCE}"/>
                  </a:ext>
                </a:extLst>
              </p:cNvPr>
              <p:cNvSpPr/>
              <p:nvPr/>
            </p:nvSpPr>
            <p:spPr>
              <a:xfrm>
                <a:off x="2555108" y="6292122"/>
                <a:ext cx="849899" cy="324332"/>
              </a:xfrm>
              <a:custGeom>
                <a:avLst/>
                <a:gdLst>
                  <a:gd name="connsiteX0" fmla="*/ 19817 w 849899"/>
                  <a:gd name="connsiteY0" fmla="*/ 311878 h 324332"/>
                  <a:gd name="connsiteX1" fmla="*/ 559567 w 849899"/>
                  <a:gd name="connsiteY1" fmla="*/ 72166 h 324332"/>
                  <a:gd name="connsiteX2" fmla="*/ 269055 w 849899"/>
                  <a:gd name="connsiteY2" fmla="*/ 211866 h 324332"/>
                  <a:gd name="connsiteX3" fmla="*/ 527817 w 849899"/>
                  <a:gd name="connsiteY3" fmla="*/ 103916 h 324332"/>
                  <a:gd name="connsiteX4" fmla="*/ 848492 w 849899"/>
                  <a:gd name="connsiteY4" fmla="*/ 728 h 324332"/>
                  <a:gd name="connsiteX5" fmla="*/ 624655 w 849899"/>
                  <a:gd name="connsiteY5" fmla="*/ 68991 h 324332"/>
                  <a:gd name="connsiteX6" fmla="*/ 162692 w 849899"/>
                  <a:gd name="connsiteY6" fmla="*/ 267428 h 324332"/>
                  <a:gd name="connsiteX7" fmla="*/ 19817 w 849899"/>
                  <a:gd name="connsiteY7" fmla="*/ 311878 h 32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9899" h="324332">
                    <a:moveTo>
                      <a:pt x="19817" y="311878"/>
                    </a:moveTo>
                    <a:cubicBezTo>
                      <a:pt x="85963" y="279334"/>
                      <a:pt x="518027" y="88835"/>
                      <a:pt x="559567" y="72166"/>
                    </a:cubicBezTo>
                    <a:cubicBezTo>
                      <a:pt x="601107" y="55497"/>
                      <a:pt x="274347" y="206574"/>
                      <a:pt x="269055" y="211866"/>
                    </a:cubicBezTo>
                    <a:cubicBezTo>
                      <a:pt x="263763" y="217158"/>
                      <a:pt x="431244" y="139106"/>
                      <a:pt x="527817" y="103916"/>
                    </a:cubicBezTo>
                    <a:cubicBezTo>
                      <a:pt x="624390" y="68726"/>
                      <a:pt x="832352" y="6549"/>
                      <a:pt x="848492" y="728"/>
                    </a:cubicBezTo>
                    <a:cubicBezTo>
                      <a:pt x="864632" y="-5093"/>
                      <a:pt x="738955" y="24541"/>
                      <a:pt x="624655" y="68991"/>
                    </a:cubicBezTo>
                    <a:cubicBezTo>
                      <a:pt x="510355" y="113441"/>
                      <a:pt x="259000" y="227476"/>
                      <a:pt x="162692" y="267428"/>
                    </a:cubicBezTo>
                    <a:cubicBezTo>
                      <a:pt x="66384" y="307380"/>
                      <a:pt x="-46329" y="344422"/>
                      <a:pt x="19817" y="3118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3" name="フリーフォーム: 図形 1142">
                <a:extLst>
                  <a:ext uri="{FF2B5EF4-FFF2-40B4-BE49-F238E27FC236}">
                    <a16:creationId xmlns:a16="http://schemas.microsoft.com/office/drawing/2014/main" id="{BA441FFF-B1F5-47DD-8B0B-DC09418DA8FD}"/>
                  </a:ext>
                </a:extLst>
              </p:cNvPr>
              <p:cNvSpPr/>
              <p:nvPr/>
            </p:nvSpPr>
            <p:spPr>
              <a:xfrm>
                <a:off x="2336395" y="6608286"/>
                <a:ext cx="241898" cy="274669"/>
              </a:xfrm>
              <a:custGeom>
                <a:avLst/>
                <a:gdLst>
                  <a:gd name="connsiteX0" fmla="*/ 240118 w 241898"/>
                  <a:gd name="connsiteY0" fmla="*/ 3652 h 274669"/>
                  <a:gd name="connsiteX1" fmla="*/ 60730 w 241898"/>
                  <a:gd name="connsiteY1" fmla="*/ 138589 h 274669"/>
                  <a:gd name="connsiteX2" fmla="*/ 146455 w 241898"/>
                  <a:gd name="connsiteY2" fmla="*/ 48102 h 274669"/>
                  <a:gd name="connsiteX3" fmla="*/ 75018 w 241898"/>
                  <a:gd name="connsiteY3" fmla="*/ 127477 h 274669"/>
                  <a:gd name="connsiteX4" fmla="*/ 19455 w 241898"/>
                  <a:gd name="connsiteY4" fmla="*/ 219552 h 274669"/>
                  <a:gd name="connsiteX5" fmla="*/ 1993 w 241898"/>
                  <a:gd name="connsiteY5" fmla="*/ 273527 h 274669"/>
                  <a:gd name="connsiteX6" fmla="*/ 60730 w 241898"/>
                  <a:gd name="connsiteY6" fmla="*/ 170339 h 274669"/>
                  <a:gd name="connsiteX7" fmla="*/ 148043 w 241898"/>
                  <a:gd name="connsiteY7" fmla="*/ 48102 h 274669"/>
                  <a:gd name="connsiteX8" fmla="*/ 240118 w 241898"/>
                  <a:gd name="connsiteY8" fmla="*/ 3652 h 274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1898" h="274669">
                    <a:moveTo>
                      <a:pt x="240118" y="3652"/>
                    </a:moveTo>
                    <a:cubicBezTo>
                      <a:pt x="225566" y="18733"/>
                      <a:pt x="76340" y="131181"/>
                      <a:pt x="60730" y="138589"/>
                    </a:cubicBezTo>
                    <a:cubicBezTo>
                      <a:pt x="45119" y="145997"/>
                      <a:pt x="144074" y="49954"/>
                      <a:pt x="146455" y="48102"/>
                    </a:cubicBezTo>
                    <a:cubicBezTo>
                      <a:pt x="148836" y="46250"/>
                      <a:pt x="96185" y="98902"/>
                      <a:pt x="75018" y="127477"/>
                    </a:cubicBezTo>
                    <a:cubicBezTo>
                      <a:pt x="53851" y="156052"/>
                      <a:pt x="31626" y="195210"/>
                      <a:pt x="19455" y="219552"/>
                    </a:cubicBezTo>
                    <a:cubicBezTo>
                      <a:pt x="7284" y="243894"/>
                      <a:pt x="-4886" y="281729"/>
                      <a:pt x="1993" y="273527"/>
                    </a:cubicBezTo>
                    <a:cubicBezTo>
                      <a:pt x="8872" y="265325"/>
                      <a:pt x="36388" y="207910"/>
                      <a:pt x="60730" y="170339"/>
                    </a:cubicBezTo>
                    <a:cubicBezTo>
                      <a:pt x="85072" y="132768"/>
                      <a:pt x="119997" y="72708"/>
                      <a:pt x="148043" y="48102"/>
                    </a:cubicBezTo>
                    <a:cubicBezTo>
                      <a:pt x="176089" y="23496"/>
                      <a:pt x="254670" y="-11429"/>
                      <a:pt x="240118" y="36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4" name="フリーフォーム: 図形 1143">
                <a:extLst>
                  <a:ext uri="{FF2B5EF4-FFF2-40B4-BE49-F238E27FC236}">
                    <a16:creationId xmlns:a16="http://schemas.microsoft.com/office/drawing/2014/main" id="{1DE2A80B-CBC9-447D-960A-3C6748CA2B63}"/>
                  </a:ext>
                </a:extLst>
              </p:cNvPr>
              <p:cNvSpPr/>
              <p:nvPr/>
            </p:nvSpPr>
            <p:spPr>
              <a:xfrm>
                <a:off x="2478088" y="6638465"/>
                <a:ext cx="711464" cy="245057"/>
              </a:xfrm>
              <a:custGeom>
                <a:avLst/>
                <a:gdLst>
                  <a:gd name="connsiteX0" fmla="*/ 104775 w 711464"/>
                  <a:gd name="connsiteY0" fmla="*/ 460 h 245057"/>
                  <a:gd name="connsiteX1" fmla="*/ 461962 w 711464"/>
                  <a:gd name="connsiteY1" fmla="*/ 152860 h 245057"/>
                  <a:gd name="connsiteX2" fmla="*/ 185737 w 711464"/>
                  <a:gd name="connsiteY2" fmla="*/ 46498 h 245057"/>
                  <a:gd name="connsiteX3" fmla="*/ 554037 w 711464"/>
                  <a:gd name="connsiteY3" fmla="*/ 181435 h 245057"/>
                  <a:gd name="connsiteX4" fmla="*/ 711200 w 711464"/>
                  <a:gd name="connsiteY4" fmla="*/ 244935 h 245057"/>
                  <a:gd name="connsiteX5" fmla="*/ 522287 w 711464"/>
                  <a:gd name="connsiteY5" fmla="*/ 167148 h 245057"/>
                  <a:gd name="connsiteX6" fmla="*/ 234950 w 711464"/>
                  <a:gd name="connsiteY6" fmla="*/ 84598 h 245057"/>
                  <a:gd name="connsiteX7" fmla="*/ 74612 w 711464"/>
                  <a:gd name="connsiteY7" fmla="*/ 103648 h 245057"/>
                  <a:gd name="connsiteX8" fmla="*/ 0 w 711464"/>
                  <a:gd name="connsiteY8" fmla="*/ 100473 h 245057"/>
                  <a:gd name="connsiteX9" fmla="*/ 309562 w 711464"/>
                  <a:gd name="connsiteY9" fmla="*/ 105235 h 245057"/>
                  <a:gd name="connsiteX10" fmla="*/ 104775 w 711464"/>
                  <a:gd name="connsiteY10" fmla="*/ 460 h 245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1464" h="245057">
                    <a:moveTo>
                      <a:pt x="104775" y="460"/>
                    </a:moveTo>
                    <a:cubicBezTo>
                      <a:pt x="130175" y="8397"/>
                      <a:pt x="448468" y="145187"/>
                      <a:pt x="461962" y="152860"/>
                    </a:cubicBezTo>
                    <a:cubicBezTo>
                      <a:pt x="475456" y="160533"/>
                      <a:pt x="170391" y="41735"/>
                      <a:pt x="185737" y="46498"/>
                    </a:cubicBezTo>
                    <a:cubicBezTo>
                      <a:pt x="201083" y="51261"/>
                      <a:pt x="466460" y="148362"/>
                      <a:pt x="554037" y="181435"/>
                    </a:cubicBezTo>
                    <a:cubicBezTo>
                      <a:pt x="641614" y="214508"/>
                      <a:pt x="716492" y="247316"/>
                      <a:pt x="711200" y="244935"/>
                    </a:cubicBezTo>
                    <a:cubicBezTo>
                      <a:pt x="705908" y="242554"/>
                      <a:pt x="601662" y="193871"/>
                      <a:pt x="522287" y="167148"/>
                    </a:cubicBezTo>
                    <a:cubicBezTo>
                      <a:pt x="442912" y="140425"/>
                      <a:pt x="309562" y="95181"/>
                      <a:pt x="234950" y="84598"/>
                    </a:cubicBezTo>
                    <a:cubicBezTo>
                      <a:pt x="160338" y="74015"/>
                      <a:pt x="113770" y="101002"/>
                      <a:pt x="74612" y="103648"/>
                    </a:cubicBezTo>
                    <a:cubicBezTo>
                      <a:pt x="35454" y="106294"/>
                      <a:pt x="0" y="100473"/>
                      <a:pt x="0" y="100473"/>
                    </a:cubicBezTo>
                    <a:cubicBezTo>
                      <a:pt x="39158" y="100737"/>
                      <a:pt x="292364" y="120845"/>
                      <a:pt x="309562" y="105235"/>
                    </a:cubicBezTo>
                    <a:cubicBezTo>
                      <a:pt x="326760" y="89625"/>
                      <a:pt x="79375" y="-7477"/>
                      <a:pt x="104775" y="4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5" name="フリーフォーム: 図形 1144">
                <a:extLst>
                  <a:ext uri="{FF2B5EF4-FFF2-40B4-BE49-F238E27FC236}">
                    <a16:creationId xmlns:a16="http://schemas.microsoft.com/office/drawing/2014/main" id="{094BF5F6-D561-4D1A-98C3-5F2A808B80DC}"/>
                  </a:ext>
                </a:extLst>
              </p:cNvPr>
              <p:cNvSpPr/>
              <p:nvPr/>
            </p:nvSpPr>
            <p:spPr>
              <a:xfrm>
                <a:off x="2970213" y="6096000"/>
                <a:ext cx="871916" cy="288005"/>
              </a:xfrm>
              <a:custGeom>
                <a:avLst/>
                <a:gdLst>
                  <a:gd name="connsiteX0" fmla="*/ 185737 w 871916"/>
                  <a:gd name="connsiteY0" fmla="*/ 287338 h 288005"/>
                  <a:gd name="connsiteX1" fmla="*/ 117475 w 871916"/>
                  <a:gd name="connsiteY1" fmla="*/ 220663 h 288005"/>
                  <a:gd name="connsiteX2" fmla="*/ 0 w 871916"/>
                  <a:gd name="connsiteY2" fmla="*/ 90488 h 288005"/>
                  <a:gd name="connsiteX3" fmla="*/ 119062 w 871916"/>
                  <a:gd name="connsiteY3" fmla="*/ 136525 h 288005"/>
                  <a:gd name="connsiteX4" fmla="*/ 401637 w 871916"/>
                  <a:gd name="connsiteY4" fmla="*/ 80963 h 288005"/>
                  <a:gd name="connsiteX5" fmla="*/ 385762 w 871916"/>
                  <a:gd name="connsiteY5" fmla="*/ 98425 h 288005"/>
                  <a:gd name="connsiteX6" fmla="*/ 544512 w 871916"/>
                  <a:gd name="connsiteY6" fmla="*/ 107950 h 288005"/>
                  <a:gd name="connsiteX7" fmla="*/ 763587 w 871916"/>
                  <a:gd name="connsiteY7" fmla="*/ 57150 h 288005"/>
                  <a:gd name="connsiteX8" fmla="*/ 869950 w 871916"/>
                  <a:gd name="connsiteY8" fmla="*/ 39688 h 288005"/>
                  <a:gd name="connsiteX9" fmla="*/ 677862 w 871916"/>
                  <a:gd name="connsiteY9" fmla="*/ 17463 h 288005"/>
                  <a:gd name="connsiteX10" fmla="*/ 501650 w 871916"/>
                  <a:gd name="connsiteY10" fmla="*/ 0 h 288005"/>
                  <a:gd name="connsiteX11" fmla="*/ 617537 w 871916"/>
                  <a:gd name="connsiteY11" fmla="*/ 19050 h 288005"/>
                  <a:gd name="connsiteX12" fmla="*/ 379412 w 871916"/>
                  <a:gd name="connsiteY12" fmla="*/ 73025 h 288005"/>
                  <a:gd name="connsiteX13" fmla="*/ 804862 w 871916"/>
                  <a:gd name="connsiteY13" fmla="*/ 12700 h 288005"/>
                  <a:gd name="connsiteX14" fmla="*/ 347662 w 871916"/>
                  <a:gd name="connsiteY14" fmla="*/ 63500 h 288005"/>
                  <a:gd name="connsiteX15" fmla="*/ 212725 w 871916"/>
                  <a:gd name="connsiteY15" fmla="*/ 111125 h 288005"/>
                  <a:gd name="connsiteX16" fmla="*/ 60325 w 871916"/>
                  <a:gd name="connsiteY16" fmla="*/ 134938 h 288005"/>
                  <a:gd name="connsiteX17" fmla="*/ 58737 w 871916"/>
                  <a:gd name="connsiteY17" fmla="*/ 182563 h 288005"/>
                  <a:gd name="connsiteX18" fmla="*/ 185737 w 871916"/>
                  <a:gd name="connsiteY18" fmla="*/ 287338 h 288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71916" h="288005">
                    <a:moveTo>
                      <a:pt x="185737" y="287338"/>
                    </a:moveTo>
                    <a:cubicBezTo>
                      <a:pt x="195527" y="293688"/>
                      <a:pt x="148431" y="253471"/>
                      <a:pt x="117475" y="220663"/>
                    </a:cubicBezTo>
                    <a:cubicBezTo>
                      <a:pt x="86519" y="187855"/>
                      <a:pt x="-264" y="104511"/>
                      <a:pt x="0" y="90488"/>
                    </a:cubicBezTo>
                    <a:cubicBezTo>
                      <a:pt x="264" y="76465"/>
                      <a:pt x="52123" y="138112"/>
                      <a:pt x="119062" y="136525"/>
                    </a:cubicBezTo>
                    <a:cubicBezTo>
                      <a:pt x="186001" y="134938"/>
                      <a:pt x="357187" y="87313"/>
                      <a:pt x="401637" y="80963"/>
                    </a:cubicBezTo>
                    <a:cubicBezTo>
                      <a:pt x="446087" y="74613"/>
                      <a:pt x="361950" y="93927"/>
                      <a:pt x="385762" y="98425"/>
                    </a:cubicBezTo>
                    <a:cubicBezTo>
                      <a:pt x="409575" y="102923"/>
                      <a:pt x="481541" y="114829"/>
                      <a:pt x="544512" y="107950"/>
                    </a:cubicBezTo>
                    <a:cubicBezTo>
                      <a:pt x="607483" y="101071"/>
                      <a:pt x="709347" y="68527"/>
                      <a:pt x="763587" y="57150"/>
                    </a:cubicBezTo>
                    <a:cubicBezTo>
                      <a:pt x="817827" y="45773"/>
                      <a:pt x="884237" y="46302"/>
                      <a:pt x="869950" y="39688"/>
                    </a:cubicBezTo>
                    <a:cubicBezTo>
                      <a:pt x="855663" y="33074"/>
                      <a:pt x="739245" y="24078"/>
                      <a:pt x="677862" y="17463"/>
                    </a:cubicBezTo>
                    <a:lnTo>
                      <a:pt x="501650" y="0"/>
                    </a:lnTo>
                    <a:cubicBezTo>
                      <a:pt x="491596" y="264"/>
                      <a:pt x="637910" y="6879"/>
                      <a:pt x="617537" y="19050"/>
                    </a:cubicBezTo>
                    <a:cubicBezTo>
                      <a:pt x="597164" y="31221"/>
                      <a:pt x="348191" y="74083"/>
                      <a:pt x="379412" y="73025"/>
                    </a:cubicBezTo>
                    <a:cubicBezTo>
                      <a:pt x="410633" y="71967"/>
                      <a:pt x="810154" y="14287"/>
                      <a:pt x="804862" y="12700"/>
                    </a:cubicBezTo>
                    <a:cubicBezTo>
                      <a:pt x="799570" y="11113"/>
                      <a:pt x="446351" y="47096"/>
                      <a:pt x="347662" y="63500"/>
                    </a:cubicBezTo>
                    <a:cubicBezTo>
                      <a:pt x="248973" y="79904"/>
                      <a:pt x="260615" y="99219"/>
                      <a:pt x="212725" y="111125"/>
                    </a:cubicBezTo>
                    <a:cubicBezTo>
                      <a:pt x="164835" y="123031"/>
                      <a:pt x="85990" y="123032"/>
                      <a:pt x="60325" y="134938"/>
                    </a:cubicBezTo>
                    <a:cubicBezTo>
                      <a:pt x="34660" y="146844"/>
                      <a:pt x="37835" y="156105"/>
                      <a:pt x="58737" y="182563"/>
                    </a:cubicBezTo>
                    <a:cubicBezTo>
                      <a:pt x="79639" y="209021"/>
                      <a:pt x="175947" y="280988"/>
                      <a:pt x="185737" y="2873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6" name="フリーフォーム: 図形 1145">
                <a:extLst>
                  <a:ext uri="{FF2B5EF4-FFF2-40B4-BE49-F238E27FC236}">
                    <a16:creationId xmlns:a16="http://schemas.microsoft.com/office/drawing/2014/main" id="{AAD0512C-287D-4A6C-9DE3-A39425DA4107}"/>
                  </a:ext>
                </a:extLst>
              </p:cNvPr>
              <p:cNvSpPr/>
              <p:nvPr/>
            </p:nvSpPr>
            <p:spPr>
              <a:xfrm>
                <a:off x="2787920" y="5808358"/>
                <a:ext cx="353510" cy="599149"/>
              </a:xfrm>
              <a:custGeom>
                <a:avLst/>
                <a:gdLst>
                  <a:gd name="connsiteX0" fmla="*/ 353213 w 353510"/>
                  <a:gd name="connsiteY0" fmla="*/ 54809 h 599149"/>
                  <a:gd name="connsiteX1" fmla="*/ 198697 w 353510"/>
                  <a:gd name="connsiteY1" fmla="*/ 279175 h 599149"/>
                  <a:gd name="connsiteX2" fmla="*/ 181763 w 353510"/>
                  <a:gd name="connsiteY2" fmla="*/ 442159 h 599149"/>
                  <a:gd name="connsiteX3" fmla="*/ 262197 w 353510"/>
                  <a:gd name="connsiteY3" fmla="*/ 594559 h 599149"/>
                  <a:gd name="connsiteX4" fmla="*/ 200813 w 353510"/>
                  <a:gd name="connsiteY4" fmla="*/ 537409 h 599149"/>
                  <a:gd name="connsiteX5" fmla="*/ 48413 w 353510"/>
                  <a:gd name="connsiteY5" fmla="*/ 317275 h 599149"/>
                  <a:gd name="connsiteX6" fmla="*/ 6080 w 353510"/>
                  <a:gd name="connsiteY6" fmla="*/ 226259 h 599149"/>
                  <a:gd name="connsiteX7" fmla="*/ 162713 w 353510"/>
                  <a:gd name="connsiteY7" fmla="*/ 1892 h 599149"/>
                  <a:gd name="connsiteX8" fmla="*/ 73813 w 353510"/>
                  <a:gd name="connsiteY8" fmla="*/ 124659 h 599149"/>
                  <a:gd name="connsiteX9" fmla="*/ 31480 w 353510"/>
                  <a:gd name="connsiteY9" fmla="*/ 232609 h 599149"/>
                  <a:gd name="connsiteX10" fmla="*/ 48413 w 353510"/>
                  <a:gd name="connsiteY10" fmla="*/ 302459 h 599149"/>
                  <a:gd name="connsiteX11" fmla="*/ 215630 w 353510"/>
                  <a:gd name="connsiteY11" fmla="*/ 583975 h 599149"/>
                  <a:gd name="connsiteX12" fmla="*/ 190230 w 353510"/>
                  <a:gd name="connsiteY12" fmla="*/ 467559 h 599149"/>
                  <a:gd name="connsiteX13" fmla="*/ 154247 w 353510"/>
                  <a:gd name="connsiteY13" fmla="*/ 342675 h 599149"/>
                  <a:gd name="connsiteX14" fmla="*/ 353213 w 353510"/>
                  <a:gd name="connsiteY14" fmla="*/ 54809 h 59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3510" h="599149">
                    <a:moveTo>
                      <a:pt x="353213" y="54809"/>
                    </a:moveTo>
                    <a:cubicBezTo>
                      <a:pt x="360621" y="44226"/>
                      <a:pt x="227272" y="214617"/>
                      <a:pt x="198697" y="279175"/>
                    </a:cubicBezTo>
                    <a:cubicBezTo>
                      <a:pt x="170122" y="343733"/>
                      <a:pt x="171180" y="389595"/>
                      <a:pt x="181763" y="442159"/>
                    </a:cubicBezTo>
                    <a:cubicBezTo>
                      <a:pt x="192346" y="494723"/>
                      <a:pt x="259022" y="578684"/>
                      <a:pt x="262197" y="594559"/>
                    </a:cubicBezTo>
                    <a:cubicBezTo>
                      <a:pt x="265372" y="610434"/>
                      <a:pt x="236444" y="583623"/>
                      <a:pt x="200813" y="537409"/>
                    </a:cubicBezTo>
                    <a:cubicBezTo>
                      <a:pt x="165182" y="491195"/>
                      <a:pt x="80868" y="369133"/>
                      <a:pt x="48413" y="317275"/>
                    </a:cubicBezTo>
                    <a:cubicBezTo>
                      <a:pt x="15958" y="265417"/>
                      <a:pt x="-12970" y="278823"/>
                      <a:pt x="6080" y="226259"/>
                    </a:cubicBezTo>
                    <a:cubicBezTo>
                      <a:pt x="25130" y="173695"/>
                      <a:pt x="151424" y="18825"/>
                      <a:pt x="162713" y="1892"/>
                    </a:cubicBezTo>
                    <a:cubicBezTo>
                      <a:pt x="174002" y="-15041"/>
                      <a:pt x="95685" y="86206"/>
                      <a:pt x="73813" y="124659"/>
                    </a:cubicBezTo>
                    <a:cubicBezTo>
                      <a:pt x="51941" y="163112"/>
                      <a:pt x="35713" y="202976"/>
                      <a:pt x="31480" y="232609"/>
                    </a:cubicBezTo>
                    <a:cubicBezTo>
                      <a:pt x="27247" y="262242"/>
                      <a:pt x="17721" y="243898"/>
                      <a:pt x="48413" y="302459"/>
                    </a:cubicBezTo>
                    <a:cubicBezTo>
                      <a:pt x="79105" y="361020"/>
                      <a:pt x="191994" y="556458"/>
                      <a:pt x="215630" y="583975"/>
                    </a:cubicBezTo>
                    <a:cubicBezTo>
                      <a:pt x="239266" y="611492"/>
                      <a:pt x="200461" y="507776"/>
                      <a:pt x="190230" y="467559"/>
                    </a:cubicBezTo>
                    <a:cubicBezTo>
                      <a:pt x="179999" y="427342"/>
                      <a:pt x="125672" y="414995"/>
                      <a:pt x="154247" y="342675"/>
                    </a:cubicBezTo>
                    <a:cubicBezTo>
                      <a:pt x="182822" y="270356"/>
                      <a:pt x="345805" y="65392"/>
                      <a:pt x="353213" y="548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7" name="フリーフォーム: 図形 1146">
                <a:extLst>
                  <a:ext uri="{FF2B5EF4-FFF2-40B4-BE49-F238E27FC236}">
                    <a16:creationId xmlns:a16="http://schemas.microsoft.com/office/drawing/2014/main" id="{9C398EA8-9AB2-46AA-BC8F-2F60933556C9}"/>
                  </a:ext>
                </a:extLst>
              </p:cNvPr>
              <p:cNvSpPr/>
              <p:nvPr/>
            </p:nvSpPr>
            <p:spPr>
              <a:xfrm>
                <a:off x="2346547" y="4879593"/>
                <a:ext cx="191220" cy="787250"/>
              </a:xfrm>
              <a:custGeom>
                <a:avLst/>
                <a:gdLst>
                  <a:gd name="connsiteX0" fmla="*/ 2953 w 191220"/>
                  <a:gd name="connsiteY0" fmla="*/ 3557 h 787250"/>
                  <a:gd name="connsiteX1" fmla="*/ 69628 w 191220"/>
                  <a:gd name="connsiteY1" fmla="*/ 28957 h 787250"/>
                  <a:gd name="connsiteX2" fmla="*/ 187103 w 191220"/>
                  <a:gd name="connsiteY2" fmla="*/ 86107 h 787250"/>
                  <a:gd name="connsiteX3" fmla="*/ 164878 w 191220"/>
                  <a:gd name="connsiteY3" fmla="*/ 175007 h 787250"/>
                  <a:gd name="connsiteX4" fmla="*/ 168053 w 191220"/>
                  <a:gd name="connsiteY4" fmla="*/ 784607 h 787250"/>
                  <a:gd name="connsiteX5" fmla="*/ 168053 w 191220"/>
                  <a:gd name="connsiteY5" fmla="*/ 397257 h 787250"/>
                  <a:gd name="connsiteX6" fmla="*/ 142653 w 191220"/>
                  <a:gd name="connsiteY6" fmla="*/ 419482 h 787250"/>
                  <a:gd name="connsiteX7" fmla="*/ 164878 w 191220"/>
                  <a:gd name="connsiteY7" fmla="*/ 105157 h 787250"/>
                  <a:gd name="connsiteX8" fmla="*/ 2953 w 191220"/>
                  <a:gd name="connsiteY8" fmla="*/ 3557 h 78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1220" h="787250">
                    <a:moveTo>
                      <a:pt x="2953" y="3557"/>
                    </a:moveTo>
                    <a:cubicBezTo>
                      <a:pt x="-12922" y="-9143"/>
                      <a:pt x="38936" y="15199"/>
                      <a:pt x="69628" y="28957"/>
                    </a:cubicBezTo>
                    <a:cubicBezTo>
                      <a:pt x="100320" y="42715"/>
                      <a:pt x="171228" y="61765"/>
                      <a:pt x="187103" y="86107"/>
                    </a:cubicBezTo>
                    <a:cubicBezTo>
                      <a:pt x="202978" y="110449"/>
                      <a:pt x="168053" y="58590"/>
                      <a:pt x="164878" y="175007"/>
                    </a:cubicBezTo>
                    <a:cubicBezTo>
                      <a:pt x="161703" y="291424"/>
                      <a:pt x="167524" y="747565"/>
                      <a:pt x="168053" y="784607"/>
                    </a:cubicBezTo>
                    <a:cubicBezTo>
                      <a:pt x="168582" y="821649"/>
                      <a:pt x="172286" y="458111"/>
                      <a:pt x="168053" y="397257"/>
                    </a:cubicBezTo>
                    <a:cubicBezTo>
                      <a:pt x="163820" y="336403"/>
                      <a:pt x="143182" y="468165"/>
                      <a:pt x="142653" y="419482"/>
                    </a:cubicBezTo>
                    <a:cubicBezTo>
                      <a:pt x="142124" y="370799"/>
                      <a:pt x="188161" y="176595"/>
                      <a:pt x="164878" y="105157"/>
                    </a:cubicBezTo>
                    <a:cubicBezTo>
                      <a:pt x="141595" y="33719"/>
                      <a:pt x="18828" y="16257"/>
                      <a:pt x="2953" y="35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8" name="フリーフォーム: 図形 1147">
                <a:extLst>
                  <a:ext uri="{FF2B5EF4-FFF2-40B4-BE49-F238E27FC236}">
                    <a16:creationId xmlns:a16="http://schemas.microsoft.com/office/drawing/2014/main" id="{B7DC2B8E-50BF-4560-978D-1F8F652DEDA1}"/>
                  </a:ext>
                </a:extLst>
              </p:cNvPr>
              <p:cNvSpPr/>
              <p:nvPr/>
            </p:nvSpPr>
            <p:spPr>
              <a:xfrm>
                <a:off x="2647168" y="4723037"/>
                <a:ext cx="264455" cy="983162"/>
              </a:xfrm>
              <a:custGeom>
                <a:avLst/>
                <a:gdLst>
                  <a:gd name="connsiteX0" fmla="*/ 210332 w 264455"/>
                  <a:gd name="connsiteY0" fmla="*/ 1363 h 983162"/>
                  <a:gd name="connsiteX1" fmla="*/ 70632 w 264455"/>
                  <a:gd name="connsiteY1" fmla="*/ 201388 h 983162"/>
                  <a:gd name="connsiteX2" fmla="*/ 73807 w 264455"/>
                  <a:gd name="connsiteY2" fmla="*/ 487138 h 983162"/>
                  <a:gd name="connsiteX3" fmla="*/ 51582 w 264455"/>
                  <a:gd name="connsiteY3" fmla="*/ 233138 h 983162"/>
                  <a:gd name="connsiteX4" fmla="*/ 96032 w 264455"/>
                  <a:gd name="connsiteY4" fmla="*/ 728438 h 983162"/>
                  <a:gd name="connsiteX5" fmla="*/ 264307 w 264455"/>
                  <a:gd name="connsiteY5" fmla="*/ 969738 h 983162"/>
                  <a:gd name="connsiteX6" fmla="*/ 64282 w 264455"/>
                  <a:gd name="connsiteY6" fmla="*/ 950688 h 983162"/>
                  <a:gd name="connsiteX7" fmla="*/ 7132 w 264455"/>
                  <a:gd name="connsiteY7" fmla="*/ 937988 h 983162"/>
                  <a:gd name="connsiteX8" fmla="*/ 203982 w 264455"/>
                  <a:gd name="connsiteY8" fmla="*/ 906238 h 983162"/>
                  <a:gd name="connsiteX9" fmla="*/ 111907 w 264455"/>
                  <a:gd name="connsiteY9" fmla="*/ 683988 h 983162"/>
                  <a:gd name="connsiteX10" fmla="*/ 29357 w 264455"/>
                  <a:gd name="connsiteY10" fmla="*/ 299813 h 983162"/>
                  <a:gd name="connsiteX11" fmla="*/ 210332 w 264455"/>
                  <a:gd name="connsiteY11" fmla="*/ 1363 h 983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4455" h="983162">
                    <a:moveTo>
                      <a:pt x="210332" y="1363"/>
                    </a:moveTo>
                    <a:cubicBezTo>
                      <a:pt x="217211" y="-15041"/>
                      <a:pt x="93386" y="120426"/>
                      <a:pt x="70632" y="201388"/>
                    </a:cubicBezTo>
                    <a:cubicBezTo>
                      <a:pt x="47878" y="282350"/>
                      <a:pt x="76982" y="481846"/>
                      <a:pt x="73807" y="487138"/>
                    </a:cubicBezTo>
                    <a:cubicBezTo>
                      <a:pt x="70632" y="492430"/>
                      <a:pt x="47878" y="192921"/>
                      <a:pt x="51582" y="233138"/>
                    </a:cubicBezTo>
                    <a:cubicBezTo>
                      <a:pt x="55286" y="273355"/>
                      <a:pt x="60578" y="605671"/>
                      <a:pt x="96032" y="728438"/>
                    </a:cubicBezTo>
                    <a:cubicBezTo>
                      <a:pt x="131486" y="851205"/>
                      <a:pt x="269599" y="932696"/>
                      <a:pt x="264307" y="969738"/>
                    </a:cubicBezTo>
                    <a:cubicBezTo>
                      <a:pt x="259015" y="1006780"/>
                      <a:pt x="107144" y="955980"/>
                      <a:pt x="64282" y="950688"/>
                    </a:cubicBezTo>
                    <a:cubicBezTo>
                      <a:pt x="21420" y="945396"/>
                      <a:pt x="-16151" y="945396"/>
                      <a:pt x="7132" y="937988"/>
                    </a:cubicBezTo>
                    <a:cubicBezTo>
                      <a:pt x="30415" y="930580"/>
                      <a:pt x="186520" y="948571"/>
                      <a:pt x="203982" y="906238"/>
                    </a:cubicBezTo>
                    <a:cubicBezTo>
                      <a:pt x="221444" y="863905"/>
                      <a:pt x="141011" y="785059"/>
                      <a:pt x="111907" y="683988"/>
                    </a:cubicBezTo>
                    <a:cubicBezTo>
                      <a:pt x="82803" y="582917"/>
                      <a:pt x="10307" y="413055"/>
                      <a:pt x="29357" y="299813"/>
                    </a:cubicBezTo>
                    <a:cubicBezTo>
                      <a:pt x="48407" y="186571"/>
                      <a:pt x="203453" y="17767"/>
                      <a:pt x="210332" y="13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9" name="フリーフォーム: 図形 1148">
                <a:extLst>
                  <a:ext uri="{FF2B5EF4-FFF2-40B4-BE49-F238E27FC236}">
                    <a16:creationId xmlns:a16="http://schemas.microsoft.com/office/drawing/2014/main" id="{C7A6883A-CABE-4D3C-AF04-928FD8157C10}"/>
                  </a:ext>
                </a:extLst>
              </p:cNvPr>
              <p:cNvSpPr/>
              <p:nvPr/>
            </p:nvSpPr>
            <p:spPr>
              <a:xfrm>
                <a:off x="3218856" y="5072560"/>
                <a:ext cx="351053" cy="323402"/>
              </a:xfrm>
              <a:custGeom>
                <a:avLst/>
                <a:gdLst>
                  <a:gd name="connsiteX0" fmla="*/ 594 w 351053"/>
                  <a:gd name="connsiteY0" fmla="*/ 1090 h 323402"/>
                  <a:gd name="connsiteX1" fmla="*/ 279994 w 351053"/>
                  <a:gd name="connsiteY1" fmla="*/ 293190 h 323402"/>
                  <a:gd name="connsiteX2" fmla="*/ 349844 w 351053"/>
                  <a:gd name="connsiteY2" fmla="*/ 305890 h 323402"/>
                  <a:gd name="connsiteX3" fmla="*/ 241894 w 351053"/>
                  <a:gd name="connsiteY3" fmla="*/ 220165 h 323402"/>
                  <a:gd name="connsiteX4" fmla="*/ 206969 w 351053"/>
                  <a:gd name="connsiteY4" fmla="*/ 194765 h 323402"/>
                  <a:gd name="connsiteX5" fmla="*/ 594 w 351053"/>
                  <a:gd name="connsiteY5" fmla="*/ 1090 h 323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1053" h="323402">
                    <a:moveTo>
                      <a:pt x="594" y="1090"/>
                    </a:moveTo>
                    <a:cubicBezTo>
                      <a:pt x="12765" y="17494"/>
                      <a:pt x="221786" y="242390"/>
                      <a:pt x="279994" y="293190"/>
                    </a:cubicBezTo>
                    <a:cubicBezTo>
                      <a:pt x="338202" y="343990"/>
                      <a:pt x="356194" y="318061"/>
                      <a:pt x="349844" y="305890"/>
                    </a:cubicBezTo>
                    <a:cubicBezTo>
                      <a:pt x="343494" y="293719"/>
                      <a:pt x="265706" y="238686"/>
                      <a:pt x="241894" y="220165"/>
                    </a:cubicBezTo>
                    <a:cubicBezTo>
                      <a:pt x="218082" y="201644"/>
                      <a:pt x="247186" y="231278"/>
                      <a:pt x="206969" y="194765"/>
                    </a:cubicBezTo>
                    <a:cubicBezTo>
                      <a:pt x="166752" y="158253"/>
                      <a:pt x="-11577" y="-15314"/>
                      <a:pt x="594" y="10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0" name="フリーフォーム: 図形 1149">
                <a:extLst>
                  <a:ext uri="{FF2B5EF4-FFF2-40B4-BE49-F238E27FC236}">
                    <a16:creationId xmlns:a16="http://schemas.microsoft.com/office/drawing/2014/main" id="{1D651A7A-D98F-4A26-8F6F-F39AEA31980A}"/>
                  </a:ext>
                </a:extLst>
              </p:cNvPr>
              <p:cNvSpPr/>
              <p:nvPr/>
            </p:nvSpPr>
            <p:spPr>
              <a:xfrm>
                <a:off x="2997193" y="5678475"/>
                <a:ext cx="524675" cy="536230"/>
              </a:xfrm>
              <a:custGeom>
                <a:avLst/>
                <a:gdLst>
                  <a:gd name="connsiteX0" fmla="*/ 390532 w 524675"/>
                  <a:gd name="connsiteY0" fmla="*/ 1600 h 536230"/>
                  <a:gd name="connsiteX1" fmla="*/ 168282 w 524675"/>
                  <a:gd name="connsiteY1" fmla="*/ 388950 h 536230"/>
                  <a:gd name="connsiteX2" fmla="*/ 7 w 524675"/>
                  <a:gd name="connsiteY2" fmla="*/ 535000 h 536230"/>
                  <a:gd name="connsiteX3" fmla="*/ 161932 w 524675"/>
                  <a:gd name="connsiteY3" fmla="*/ 455625 h 536230"/>
                  <a:gd name="connsiteX4" fmla="*/ 273057 w 524675"/>
                  <a:gd name="connsiteY4" fmla="*/ 395300 h 536230"/>
                  <a:gd name="connsiteX5" fmla="*/ 523882 w 524675"/>
                  <a:gd name="connsiteY5" fmla="*/ 160350 h 536230"/>
                  <a:gd name="connsiteX6" fmla="*/ 352432 w 524675"/>
                  <a:gd name="connsiteY6" fmla="*/ 290525 h 536230"/>
                  <a:gd name="connsiteX7" fmla="*/ 352432 w 524675"/>
                  <a:gd name="connsiteY7" fmla="*/ 274650 h 536230"/>
                  <a:gd name="connsiteX8" fmla="*/ 419107 w 524675"/>
                  <a:gd name="connsiteY8" fmla="*/ 131775 h 536230"/>
                  <a:gd name="connsiteX9" fmla="*/ 269882 w 524675"/>
                  <a:gd name="connsiteY9" fmla="*/ 363550 h 536230"/>
                  <a:gd name="connsiteX10" fmla="*/ 107957 w 524675"/>
                  <a:gd name="connsiteY10" fmla="*/ 461975 h 536230"/>
                  <a:gd name="connsiteX11" fmla="*/ 215907 w 524675"/>
                  <a:gd name="connsiteY11" fmla="*/ 258775 h 536230"/>
                  <a:gd name="connsiteX12" fmla="*/ 390532 w 524675"/>
                  <a:gd name="connsiteY12" fmla="*/ 1600 h 53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4675" h="536230">
                    <a:moveTo>
                      <a:pt x="390532" y="1600"/>
                    </a:moveTo>
                    <a:cubicBezTo>
                      <a:pt x="382595" y="23296"/>
                      <a:pt x="233369" y="300050"/>
                      <a:pt x="168282" y="388950"/>
                    </a:cubicBezTo>
                    <a:cubicBezTo>
                      <a:pt x="103195" y="477850"/>
                      <a:pt x="1065" y="523888"/>
                      <a:pt x="7" y="535000"/>
                    </a:cubicBezTo>
                    <a:cubicBezTo>
                      <a:pt x="-1051" y="546112"/>
                      <a:pt x="116424" y="478908"/>
                      <a:pt x="161932" y="455625"/>
                    </a:cubicBezTo>
                    <a:cubicBezTo>
                      <a:pt x="207440" y="432342"/>
                      <a:pt x="212732" y="444512"/>
                      <a:pt x="273057" y="395300"/>
                    </a:cubicBezTo>
                    <a:cubicBezTo>
                      <a:pt x="333382" y="346088"/>
                      <a:pt x="510653" y="177813"/>
                      <a:pt x="523882" y="160350"/>
                    </a:cubicBezTo>
                    <a:cubicBezTo>
                      <a:pt x="537111" y="142888"/>
                      <a:pt x="381007" y="271475"/>
                      <a:pt x="352432" y="290525"/>
                    </a:cubicBezTo>
                    <a:cubicBezTo>
                      <a:pt x="323857" y="309575"/>
                      <a:pt x="341319" y="301108"/>
                      <a:pt x="352432" y="274650"/>
                    </a:cubicBezTo>
                    <a:cubicBezTo>
                      <a:pt x="363544" y="248192"/>
                      <a:pt x="432865" y="116958"/>
                      <a:pt x="419107" y="131775"/>
                    </a:cubicBezTo>
                    <a:cubicBezTo>
                      <a:pt x="405349" y="146592"/>
                      <a:pt x="321740" y="308517"/>
                      <a:pt x="269882" y="363550"/>
                    </a:cubicBezTo>
                    <a:cubicBezTo>
                      <a:pt x="218024" y="418583"/>
                      <a:pt x="116953" y="479438"/>
                      <a:pt x="107957" y="461975"/>
                    </a:cubicBezTo>
                    <a:cubicBezTo>
                      <a:pt x="98961" y="444513"/>
                      <a:pt x="169340" y="332858"/>
                      <a:pt x="215907" y="258775"/>
                    </a:cubicBezTo>
                    <a:cubicBezTo>
                      <a:pt x="262474" y="184692"/>
                      <a:pt x="398469" y="-20096"/>
                      <a:pt x="390532" y="16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1" name="フリーフォーム: 図形 1150">
                <a:extLst>
                  <a:ext uri="{FF2B5EF4-FFF2-40B4-BE49-F238E27FC236}">
                    <a16:creationId xmlns:a16="http://schemas.microsoft.com/office/drawing/2014/main" id="{2CE41221-1B3C-4CA0-A213-EF8E313C4BBC}"/>
                  </a:ext>
                </a:extLst>
              </p:cNvPr>
              <p:cNvSpPr/>
              <p:nvPr/>
            </p:nvSpPr>
            <p:spPr>
              <a:xfrm>
                <a:off x="3048000" y="4313751"/>
                <a:ext cx="322625" cy="760061"/>
              </a:xfrm>
              <a:custGeom>
                <a:avLst/>
                <a:gdLst>
                  <a:gd name="connsiteX0" fmla="*/ 12700 w 322625"/>
                  <a:gd name="connsiteY0" fmla="*/ 16 h 760061"/>
                  <a:gd name="connsiteX1" fmla="*/ 76200 w 322625"/>
                  <a:gd name="connsiteY1" fmla="*/ 300582 h 760061"/>
                  <a:gd name="connsiteX2" fmla="*/ 0 w 322625"/>
                  <a:gd name="connsiteY2" fmla="*/ 182049 h 760061"/>
                  <a:gd name="connsiteX3" fmla="*/ 131233 w 322625"/>
                  <a:gd name="connsiteY3" fmla="*/ 389482 h 760061"/>
                  <a:gd name="connsiteX4" fmla="*/ 321733 w 322625"/>
                  <a:gd name="connsiteY4" fmla="*/ 757782 h 760061"/>
                  <a:gd name="connsiteX5" fmla="*/ 207433 w 322625"/>
                  <a:gd name="connsiteY5" fmla="*/ 554582 h 760061"/>
                  <a:gd name="connsiteX6" fmla="*/ 59267 w 322625"/>
                  <a:gd name="connsiteY6" fmla="*/ 287882 h 760061"/>
                  <a:gd name="connsiteX7" fmla="*/ 12700 w 322625"/>
                  <a:gd name="connsiteY7" fmla="*/ 16 h 760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2625" h="760061">
                    <a:moveTo>
                      <a:pt x="12700" y="16"/>
                    </a:moveTo>
                    <a:cubicBezTo>
                      <a:pt x="15522" y="2133"/>
                      <a:pt x="78317" y="270243"/>
                      <a:pt x="76200" y="300582"/>
                    </a:cubicBezTo>
                    <a:cubicBezTo>
                      <a:pt x="74083" y="330921"/>
                      <a:pt x="0" y="182049"/>
                      <a:pt x="0" y="182049"/>
                    </a:cubicBezTo>
                    <a:cubicBezTo>
                      <a:pt x="9172" y="196866"/>
                      <a:pt x="77611" y="293527"/>
                      <a:pt x="131233" y="389482"/>
                    </a:cubicBezTo>
                    <a:cubicBezTo>
                      <a:pt x="184855" y="485437"/>
                      <a:pt x="309033" y="730265"/>
                      <a:pt x="321733" y="757782"/>
                    </a:cubicBezTo>
                    <a:cubicBezTo>
                      <a:pt x="334433" y="785299"/>
                      <a:pt x="207433" y="554582"/>
                      <a:pt x="207433" y="554582"/>
                    </a:cubicBezTo>
                    <a:cubicBezTo>
                      <a:pt x="163689" y="476265"/>
                      <a:pt x="91017" y="380310"/>
                      <a:pt x="59267" y="287882"/>
                    </a:cubicBezTo>
                    <a:cubicBezTo>
                      <a:pt x="27517" y="195454"/>
                      <a:pt x="9878" y="-2101"/>
                      <a:pt x="12700" y="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2" name="フリーフォーム: 図形 1151">
                <a:extLst>
                  <a:ext uri="{FF2B5EF4-FFF2-40B4-BE49-F238E27FC236}">
                    <a16:creationId xmlns:a16="http://schemas.microsoft.com/office/drawing/2014/main" id="{BF606E5F-6BCA-475F-9033-8243F2FF33AC}"/>
                  </a:ext>
                </a:extLst>
              </p:cNvPr>
              <p:cNvSpPr/>
              <p:nvPr/>
            </p:nvSpPr>
            <p:spPr>
              <a:xfrm>
                <a:off x="5233831" y="3833804"/>
                <a:ext cx="546672" cy="524780"/>
              </a:xfrm>
              <a:custGeom>
                <a:avLst/>
                <a:gdLst>
                  <a:gd name="connsiteX0" fmla="*/ 157 w 546672"/>
                  <a:gd name="connsiteY0" fmla="*/ 9 h 524780"/>
                  <a:gd name="connsiteX1" fmla="*/ 25557 w 546672"/>
                  <a:gd name="connsiteY1" fmla="*/ 174634 h 524780"/>
                  <a:gd name="connsiteX2" fmla="*/ 14444 w 546672"/>
                  <a:gd name="connsiteY2" fmla="*/ 120659 h 524780"/>
                  <a:gd name="connsiteX3" fmla="*/ 122394 w 546672"/>
                  <a:gd name="connsiteY3" fmla="*/ 268296 h 524780"/>
                  <a:gd name="connsiteX4" fmla="*/ 87469 w 546672"/>
                  <a:gd name="connsiteY4" fmla="*/ 239721 h 524780"/>
                  <a:gd name="connsiteX5" fmla="*/ 236694 w 546672"/>
                  <a:gd name="connsiteY5" fmla="*/ 390534 h 524780"/>
                  <a:gd name="connsiteX6" fmla="*/ 192244 w 546672"/>
                  <a:gd name="connsiteY6" fmla="*/ 349259 h 524780"/>
                  <a:gd name="connsiteX7" fmla="*/ 354169 w 546672"/>
                  <a:gd name="connsiteY7" fmla="*/ 463559 h 524780"/>
                  <a:gd name="connsiteX8" fmla="*/ 304957 w 546672"/>
                  <a:gd name="connsiteY8" fmla="*/ 431809 h 524780"/>
                  <a:gd name="connsiteX9" fmla="*/ 541494 w 546672"/>
                  <a:gd name="connsiteY9" fmla="*/ 522296 h 524780"/>
                  <a:gd name="connsiteX10" fmla="*/ 462119 w 546672"/>
                  <a:gd name="connsiteY10" fmla="*/ 495309 h 524780"/>
                  <a:gd name="connsiteX11" fmla="*/ 390682 w 546672"/>
                  <a:gd name="connsiteY11" fmla="*/ 452446 h 524780"/>
                  <a:gd name="connsiteX12" fmla="*/ 212882 w 546672"/>
                  <a:gd name="connsiteY12" fmla="*/ 355609 h 524780"/>
                  <a:gd name="connsiteX13" fmla="*/ 174782 w 546672"/>
                  <a:gd name="connsiteY13" fmla="*/ 317509 h 524780"/>
                  <a:gd name="connsiteX14" fmla="*/ 58894 w 546672"/>
                  <a:gd name="connsiteY14" fmla="*/ 212734 h 524780"/>
                  <a:gd name="connsiteX15" fmla="*/ 39844 w 546672"/>
                  <a:gd name="connsiteY15" fmla="*/ 166696 h 524780"/>
                  <a:gd name="connsiteX16" fmla="*/ 157 w 546672"/>
                  <a:gd name="connsiteY16" fmla="*/ 9 h 52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6672" h="524780">
                    <a:moveTo>
                      <a:pt x="157" y="9"/>
                    </a:moveTo>
                    <a:cubicBezTo>
                      <a:pt x="-2224" y="1332"/>
                      <a:pt x="23176" y="154526"/>
                      <a:pt x="25557" y="174634"/>
                    </a:cubicBezTo>
                    <a:cubicBezTo>
                      <a:pt x="27938" y="194742"/>
                      <a:pt x="-1695" y="105049"/>
                      <a:pt x="14444" y="120659"/>
                    </a:cubicBezTo>
                    <a:cubicBezTo>
                      <a:pt x="30583" y="136269"/>
                      <a:pt x="110223" y="248452"/>
                      <a:pt x="122394" y="268296"/>
                    </a:cubicBezTo>
                    <a:cubicBezTo>
                      <a:pt x="134565" y="288140"/>
                      <a:pt x="68419" y="219348"/>
                      <a:pt x="87469" y="239721"/>
                    </a:cubicBezTo>
                    <a:cubicBezTo>
                      <a:pt x="106519" y="260094"/>
                      <a:pt x="219232" y="372278"/>
                      <a:pt x="236694" y="390534"/>
                    </a:cubicBezTo>
                    <a:cubicBezTo>
                      <a:pt x="254156" y="408790"/>
                      <a:pt x="172665" y="337088"/>
                      <a:pt x="192244" y="349259"/>
                    </a:cubicBezTo>
                    <a:cubicBezTo>
                      <a:pt x="211823" y="361430"/>
                      <a:pt x="335384" y="449801"/>
                      <a:pt x="354169" y="463559"/>
                    </a:cubicBezTo>
                    <a:cubicBezTo>
                      <a:pt x="372954" y="477317"/>
                      <a:pt x="273736" y="422020"/>
                      <a:pt x="304957" y="431809"/>
                    </a:cubicBezTo>
                    <a:cubicBezTo>
                      <a:pt x="336178" y="441598"/>
                      <a:pt x="515300" y="511713"/>
                      <a:pt x="541494" y="522296"/>
                    </a:cubicBezTo>
                    <a:cubicBezTo>
                      <a:pt x="567688" y="532879"/>
                      <a:pt x="487254" y="506951"/>
                      <a:pt x="462119" y="495309"/>
                    </a:cubicBezTo>
                    <a:cubicBezTo>
                      <a:pt x="436984" y="483667"/>
                      <a:pt x="432221" y="475729"/>
                      <a:pt x="390682" y="452446"/>
                    </a:cubicBezTo>
                    <a:cubicBezTo>
                      <a:pt x="349143" y="429163"/>
                      <a:pt x="248865" y="378098"/>
                      <a:pt x="212882" y="355609"/>
                    </a:cubicBezTo>
                    <a:cubicBezTo>
                      <a:pt x="176899" y="333120"/>
                      <a:pt x="200447" y="341321"/>
                      <a:pt x="174782" y="317509"/>
                    </a:cubicBezTo>
                    <a:cubicBezTo>
                      <a:pt x="149117" y="293697"/>
                      <a:pt x="81384" y="237869"/>
                      <a:pt x="58894" y="212734"/>
                    </a:cubicBezTo>
                    <a:cubicBezTo>
                      <a:pt x="36404" y="187599"/>
                      <a:pt x="48575" y="199240"/>
                      <a:pt x="39844" y="166696"/>
                    </a:cubicBezTo>
                    <a:cubicBezTo>
                      <a:pt x="31113" y="134152"/>
                      <a:pt x="2538" y="-1314"/>
                      <a:pt x="157" y="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3" name="フリーフォーム: 図形 1152">
                <a:extLst>
                  <a:ext uri="{FF2B5EF4-FFF2-40B4-BE49-F238E27FC236}">
                    <a16:creationId xmlns:a16="http://schemas.microsoft.com/office/drawing/2014/main" id="{C58F80A6-AFA9-4AC9-A903-1446A9DF6948}"/>
                  </a:ext>
                </a:extLst>
              </p:cNvPr>
              <p:cNvSpPr/>
              <p:nvPr/>
            </p:nvSpPr>
            <p:spPr>
              <a:xfrm>
                <a:off x="6024680" y="3966901"/>
                <a:ext cx="171246" cy="383005"/>
              </a:xfrm>
              <a:custGeom>
                <a:avLst/>
                <a:gdLst>
                  <a:gd name="connsiteX0" fmla="*/ 144345 w 171246"/>
                  <a:gd name="connsiteY0" fmla="*/ 1849 h 383005"/>
                  <a:gd name="connsiteX1" fmla="*/ 141170 w 171246"/>
                  <a:gd name="connsiteY1" fmla="*/ 227274 h 383005"/>
                  <a:gd name="connsiteX2" fmla="*/ 153870 w 171246"/>
                  <a:gd name="connsiteY2" fmla="*/ 132024 h 383005"/>
                  <a:gd name="connsiteX3" fmla="*/ 87195 w 171246"/>
                  <a:gd name="connsiteY3" fmla="*/ 297124 h 383005"/>
                  <a:gd name="connsiteX4" fmla="*/ 1470 w 171246"/>
                  <a:gd name="connsiteY4" fmla="*/ 376499 h 383005"/>
                  <a:gd name="connsiteX5" fmla="*/ 163395 w 171246"/>
                  <a:gd name="connsiteY5" fmla="*/ 132024 h 383005"/>
                  <a:gd name="connsiteX6" fmla="*/ 144345 w 171246"/>
                  <a:gd name="connsiteY6" fmla="*/ 1849 h 383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246" h="383005">
                    <a:moveTo>
                      <a:pt x="144345" y="1849"/>
                    </a:moveTo>
                    <a:cubicBezTo>
                      <a:pt x="140641" y="17724"/>
                      <a:pt x="139583" y="205578"/>
                      <a:pt x="141170" y="227274"/>
                    </a:cubicBezTo>
                    <a:cubicBezTo>
                      <a:pt x="142757" y="248970"/>
                      <a:pt x="162866" y="120382"/>
                      <a:pt x="153870" y="132024"/>
                    </a:cubicBezTo>
                    <a:cubicBezTo>
                      <a:pt x="144874" y="143666"/>
                      <a:pt x="112595" y="256378"/>
                      <a:pt x="87195" y="297124"/>
                    </a:cubicBezTo>
                    <a:cubicBezTo>
                      <a:pt x="61795" y="337870"/>
                      <a:pt x="-11230" y="404016"/>
                      <a:pt x="1470" y="376499"/>
                    </a:cubicBezTo>
                    <a:cubicBezTo>
                      <a:pt x="14170" y="348982"/>
                      <a:pt x="139053" y="188116"/>
                      <a:pt x="163395" y="132024"/>
                    </a:cubicBezTo>
                    <a:cubicBezTo>
                      <a:pt x="187737" y="75932"/>
                      <a:pt x="148049" y="-14026"/>
                      <a:pt x="144345" y="18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フリーフォーム: 図形 1">
                <a:extLst>
                  <a:ext uri="{FF2B5EF4-FFF2-40B4-BE49-F238E27FC236}">
                    <a16:creationId xmlns:a16="http://schemas.microsoft.com/office/drawing/2014/main" id="{54F3117E-CD61-4FE2-9ED8-AECF43CB911D}"/>
                  </a:ext>
                </a:extLst>
              </p:cNvPr>
              <p:cNvSpPr/>
              <p:nvPr/>
            </p:nvSpPr>
            <p:spPr>
              <a:xfrm>
                <a:off x="8355174" y="5492627"/>
                <a:ext cx="163933" cy="445479"/>
              </a:xfrm>
              <a:custGeom>
                <a:avLst/>
                <a:gdLst>
                  <a:gd name="connsiteX0" fmla="*/ 3014 w 163933"/>
                  <a:gd name="connsiteY0" fmla="*/ 147761 h 445479"/>
                  <a:gd name="connsiteX1" fmla="*/ 72864 w 163933"/>
                  <a:gd name="connsiteY1" fmla="*/ 322386 h 445479"/>
                  <a:gd name="connsiteX2" fmla="*/ 37939 w 163933"/>
                  <a:gd name="connsiteY2" fmla="*/ 255711 h 445479"/>
                  <a:gd name="connsiteX3" fmla="*/ 109376 w 163933"/>
                  <a:gd name="connsiteY3" fmla="*/ 387473 h 445479"/>
                  <a:gd name="connsiteX4" fmla="*/ 161764 w 163933"/>
                  <a:gd name="connsiteY4" fmla="*/ 441448 h 445479"/>
                  <a:gd name="connsiteX5" fmla="*/ 34764 w 163933"/>
                  <a:gd name="connsiteY5" fmla="*/ 285873 h 445479"/>
                  <a:gd name="connsiteX6" fmla="*/ 60164 w 163933"/>
                  <a:gd name="connsiteY6" fmla="*/ 312861 h 445479"/>
                  <a:gd name="connsiteX7" fmla="*/ 1426 w 163933"/>
                  <a:gd name="connsiteY7" fmla="*/ 231898 h 445479"/>
                  <a:gd name="connsiteX8" fmla="*/ 17301 w 163933"/>
                  <a:gd name="connsiteY8" fmla="*/ 1711 h 445479"/>
                  <a:gd name="connsiteX9" fmla="*/ 3014 w 163933"/>
                  <a:gd name="connsiteY9" fmla="*/ 147761 h 44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933" h="445479">
                    <a:moveTo>
                      <a:pt x="3014" y="147761"/>
                    </a:moveTo>
                    <a:cubicBezTo>
                      <a:pt x="12274" y="201207"/>
                      <a:pt x="67043" y="304394"/>
                      <a:pt x="72864" y="322386"/>
                    </a:cubicBezTo>
                    <a:cubicBezTo>
                      <a:pt x="78685" y="340378"/>
                      <a:pt x="31854" y="244863"/>
                      <a:pt x="37939" y="255711"/>
                    </a:cubicBezTo>
                    <a:cubicBezTo>
                      <a:pt x="44024" y="266559"/>
                      <a:pt x="88739" y="356517"/>
                      <a:pt x="109376" y="387473"/>
                    </a:cubicBezTo>
                    <a:cubicBezTo>
                      <a:pt x="130013" y="418429"/>
                      <a:pt x="174199" y="458381"/>
                      <a:pt x="161764" y="441448"/>
                    </a:cubicBezTo>
                    <a:cubicBezTo>
                      <a:pt x="149329" y="424515"/>
                      <a:pt x="51697" y="307304"/>
                      <a:pt x="34764" y="285873"/>
                    </a:cubicBezTo>
                    <a:cubicBezTo>
                      <a:pt x="17831" y="264442"/>
                      <a:pt x="65720" y="321857"/>
                      <a:pt x="60164" y="312861"/>
                    </a:cubicBezTo>
                    <a:cubicBezTo>
                      <a:pt x="54608" y="303865"/>
                      <a:pt x="8570" y="283756"/>
                      <a:pt x="1426" y="231898"/>
                    </a:cubicBezTo>
                    <a:cubicBezTo>
                      <a:pt x="-5718" y="180040"/>
                      <a:pt x="16243" y="18380"/>
                      <a:pt x="17301" y="1711"/>
                    </a:cubicBezTo>
                    <a:cubicBezTo>
                      <a:pt x="18359" y="-14958"/>
                      <a:pt x="-6246" y="94315"/>
                      <a:pt x="3014" y="1477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55" name="フリーフォーム: 図形 254">
              <a:extLst>
                <a:ext uri="{FF2B5EF4-FFF2-40B4-BE49-F238E27FC236}">
                  <a16:creationId xmlns:a16="http://schemas.microsoft.com/office/drawing/2014/main" id="{23D917F0-2C92-4B1B-B2EC-8B5365C5B505}"/>
                </a:ext>
              </a:extLst>
            </p:cNvPr>
            <p:cNvSpPr/>
            <p:nvPr/>
          </p:nvSpPr>
          <p:spPr>
            <a:xfrm>
              <a:off x="5768659" y="2331241"/>
              <a:ext cx="1110776" cy="291579"/>
            </a:xfrm>
            <a:custGeom>
              <a:avLst/>
              <a:gdLst>
                <a:gd name="connsiteX0" fmla="*/ 1003616 w 1110776"/>
                <a:gd name="connsiteY0" fmla="*/ 69059 h 291579"/>
                <a:gd name="connsiteX1" fmla="*/ 538479 w 1110776"/>
                <a:gd name="connsiteY1" fmla="*/ 92872 h 291579"/>
                <a:gd name="connsiteX2" fmla="*/ 719454 w 1110776"/>
                <a:gd name="connsiteY2" fmla="*/ 76997 h 291579"/>
                <a:gd name="connsiteX3" fmla="*/ 500379 w 1110776"/>
                <a:gd name="connsiteY3" fmla="*/ 103984 h 291579"/>
                <a:gd name="connsiteX4" fmla="*/ 311466 w 1110776"/>
                <a:gd name="connsiteY4" fmla="*/ 154784 h 291579"/>
                <a:gd name="connsiteX5" fmla="*/ 525779 w 1110776"/>
                <a:gd name="connsiteY5" fmla="*/ 111922 h 291579"/>
                <a:gd name="connsiteX6" fmla="*/ 65404 w 1110776"/>
                <a:gd name="connsiteY6" fmla="*/ 232572 h 291579"/>
                <a:gd name="connsiteX7" fmla="*/ 295591 w 1110776"/>
                <a:gd name="connsiteY7" fmla="*/ 205584 h 291579"/>
                <a:gd name="connsiteX8" fmla="*/ 462279 w 1110776"/>
                <a:gd name="connsiteY8" fmla="*/ 140497 h 291579"/>
                <a:gd name="connsiteX9" fmla="*/ 262254 w 1110776"/>
                <a:gd name="connsiteY9" fmla="*/ 211934 h 291579"/>
                <a:gd name="connsiteX10" fmla="*/ 662304 w 1110776"/>
                <a:gd name="connsiteY10" fmla="*/ 289722 h 291579"/>
                <a:gd name="connsiteX11" fmla="*/ 414654 w 1110776"/>
                <a:gd name="connsiteY11" fmla="*/ 264322 h 291579"/>
                <a:gd name="connsiteX12" fmla="*/ 798829 w 1110776"/>
                <a:gd name="connsiteY12" fmla="*/ 230984 h 291579"/>
                <a:gd name="connsiteX13" fmla="*/ 354329 w 1110776"/>
                <a:gd name="connsiteY13" fmla="*/ 221459 h 291579"/>
                <a:gd name="connsiteX14" fmla="*/ 806766 w 1110776"/>
                <a:gd name="connsiteY14" fmla="*/ 181772 h 291579"/>
                <a:gd name="connsiteX15" fmla="*/ 251141 w 1110776"/>
                <a:gd name="connsiteY15" fmla="*/ 178597 h 291579"/>
                <a:gd name="connsiteX16" fmla="*/ 60641 w 1110776"/>
                <a:gd name="connsiteY16" fmla="*/ 156372 h 291579"/>
                <a:gd name="connsiteX17" fmla="*/ 494029 w 1110776"/>
                <a:gd name="connsiteY17" fmla="*/ 72234 h 291579"/>
                <a:gd name="connsiteX18" fmla="*/ 1904 w 1110776"/>
                <a:gd name="connsiteY18" fmla="*/ 151609 h 291579"/>
                <a:gd name="connsiteX19" fmla="*/ 317816 w 1110776"/>
                <a:gd name="connsiteY19" fmla="*/ 177009 h 291579"/>
                <a:gd name="connsiteX20" fmla="*/ 155891 w 1110776"/>
                <a:gd name="connsiteY20" fmla="*/ 165897 h 291579"/>
                <a:gd name="connsiteX21" fmla="*/ 814704 w 1110776"/>
                <a:gd name="connsiteY21" fmla="*/ 45247 h 291579"/>
                <a:gd name="connsiteX22" fmla="*/ 1092516 w 1110776"/>
                <a:gd name="connsiteY22" fmla="*/ 5559 h 291579"/>
                <a:gd name="connsiteX23" fmla="*/ 332104 w 1110776"/>
                <a:gd name="connsiteY23" fmla="*/ 156372 h 291579"/>
                <a:gd name="connsiteX24" fmla="*/ 708341 w 1110776"/>
                <a:gd name="connsiteY24" fmla="*/ 146847 h 291579"/>
                <a:gd name="connsiteX25" fmla="*/ 730566 w 1110776"/>
                <a:gd name="connsiteY25" fmla="*/ 140497 h 291579"/>
                <a:gd name="connsiteX26" fmla="*/ 1003616 w 1110776"/>
                <a:gd name="connsiteY26" fmla="*/ 69059 h 29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10776" h="291579">
                  <a:moveTo>
                    <a:pt x="1003616" y="69059"/>
                  </a:moveTo>
                  <a:lnTo>
                    <a:pt x="538479" y="92872"/>
                  </a:lnTo>
                  <a:cubicBezTo>
                    <a:pt x="491119" y="94195"/>
                    <a:pt x="725804" y="75145"/>
                    <a:pt x="719454" y="76997"/>
                  </a:cubicBezTo>
                  <a:cubicBezTo>
                    <a:pt x="713104" y="78849"/>
                    <a:pt x="568377" y="91020"/>
                    <a:pt x="500379" y="103984"/>
                  </a:cubicBezTo>
                  <a:cubicBezTo>
                    <a:pt x="432381" y="116948"/>
                    <a:pt x="307233" y="153461"/>
                    <a:pt x="311466" y="154784"/>
                  </a:cubicBezTo>
                  <a:cubicBezTo>
                    <a:pt x="315699" y="156107"/>
                    <a:pt x="566789" y="98957"/>
                    <a:pt x="525779" y="111922"/>
                  </a:cubicBezTo>
                  <a:cubicBezTo>
                    <a:pt x="484769" y="124887"/>
                    <a:pt x="103769" y="216962"/>
                    <a:pt x="65404" y="232572"/>
                  </a:cubicBezTo>
                  <a:cubicBezTo>
                    <a:pt x="27039" y="248182"/>
                    <a:pt x="229445" y="220930"/>
                    <a:pt x="295591" y="205584"/>
                  </a:cubicBezTo>
                  <a:cubicBezTo>
                    <a:pt x="361737" y="190238"/>
                    <a:pt x="467835" y="139439"/>
                    <a:pt x="462279" y="140497"/>
                  </a:cubicBezTo>
                  <a:cubicBezTo>
                    <a:pt x="456723" y="141555"/>
                    <a:pt x="228917" y="187063"/>
                    <a:pt x="262254" y="211934"/>
                  </a:cubicBezTo>
                  <a:cubicBezTo>
                    <a:pt x="295591" y="236805"/>
                    <a:pt x="636904" y="280991"/>
                    <a:pt x="662304" y="289722"/>
                  </a:cubicBezTo>
                  <a:cubicBezTo>
                    <a:pt x="687704" y="298453"/>
                    <a:pt x="391900" y="274112"/>
                    <a:pt x="414654" y="264322"/>
                  </a:cubicBezTo>
                  <a:cubicBezTo>
                    <a:pt x="437408" y="254532"/>
                    <a:pt x="808883" y="238128"/>
                    <a:pt x="798829" y="230984"/>
                  </a:cubicBezTo>
                  <a:cubicBezTo>
                    <a:pt x="788775" y="223840"/>
                    <a:pt x="353006" y="229661"/>
                    <a:pt x="354329" y="221459"/>
                  </a:cubicBezTo>
                  <a:cubicBezTo>
                    <a:pt x="355652" y="213257"/>
                    <a:pt x="823964" y="188916"/>
                    <a:pt x="806766" y="181772"/>
                  </a:cubicBezTo>
                  <a:cubicBezTo>
                    <a:pt x="789568" y="174628"/>
                    <a:pt x="375495" y="182830"/>
                    <a:pt x="251141" y="178597"/>
                  </a:cubicBezTo>
                  <a:cubicBezTo>
                    <a:pt x="126787" y="174364"/>
                    <a:pt x="20160" y="174099"/>
                    <a:pt x="60641" y="156372"/>
                  </a:cubicBezTo>
                  <a:cubicBezTo>
                    <a:pt x="101122" y="138645"/>
                    <a:pt x="503818" y="73028"/>
                    <a:pt x="494029" y="72234"/>
                  </a:cubicBezTo>
                  <a:cubicBezTo>
                    <a:pt x="484240" y="71440"/>
                    <a:pt x="31273" y="134147"/>
                    <a:pt x="1904" y="151609"/>
                  </a:cubicBezTo>
                  <a:cubicBezTo>
                    <a:pt x="-27465" y="169071"/>
                    <a:pt x="292151" y="174628"/>
                    <a:pt x="317816" y="177009"/>
                  </a:cubicBezTo>
                  <a:cubicBezTo>
                    <a:pt x="343480" y="179390"/>
                    <a:pt x="73076" y="187857"/>
                    <a:pt x="155891" y="165897"/>
                  </a:cubicBezTo>
                  <a:cubicBezTo>
                    <a:pt x="238706" y="143937"/>
                    <a:pt x="658600" y="71970"/>
                    <a:pt x="814704" y="45247"/>
                  </a:cubicBezTo>
                  <a:cubicBezTo>
                    <a:pt x="970808" y="18524"/>
                    <a:pt x="1172949" y="-12962"/>
                    <a:pt x="1092516" y="5559"/>
                  </a:cubicBezTo>
                  <a:cubicBezTo>
                    <a:pt x="1012083" y="24080"/>
                    <a:pt x="396133" y="132824"/>
                    <a:pt x="332104" y="156372"/>
                  </a:cubicBezTo>
                  <a:cubicBezTo>
                    <a:pt x="268075" y="179920"/>
                    <a:pt x="641931" y="149493"/>
                    <a:pt x="708341" y="146847"/>
                  </a:cubicBezTo>
                  <a:cubicBezTo>
                    <a:pt x="774751" y="144201"/>
                    <a:pt x="730566" y="140497"/>
                    <a:pt x="730566" y="140497"/>
                  </a:cubicBezTo>
                  <a:lnTo>
                    <a:pt x="1003616" y="69059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: 図形 255">
              <a:extLst>
                <a:ext uri="{FF2B5EF4-FFF2-40B4-BE49-F238E27FC236}">
                  <a16:creationId xmlns:a16="http://schemas.microsoft.com/office/drawing/2014/main" id="{3EACB3D0-F67C-4A1D-A91E-20A7EDDF20C8}"/>
                </a:ext>
              </a:extLst>
            </p:cNvPr>
            <p:cNvSpPr/>
            <p:nvPr/>
          </p:nvSpPr>
          <p:spPr>
            <a:xfrm>
              <a:off x="6028965" y="2150813"/>
              <a:ext cx="942662" cy="1199385"/>
            </a:xfrm>
            <a:custGeom>
              <a:avLst/>
              <a:gdLst>
                <a:gd name="connsiteX0" fmla="*/ 933810 w 942662"/>
                <a:gd name="connsiteY0" fmla="*/ 14537 h 1199385"/>
                <a:gd name="connsiteX1" fmla="*/ 581385 w 942662"/>
                <a:gd name="connsiteY1" fmla="*/ 760662 h 1199385"/>
                <a:gd name="connsiteX2" fmla="*/ 686160 w 942662"/>
                <a:gd name="connsiteY2" fmla="*/ 344737 h 1199385"/>
                <a:gd name="connsiteX3" fmla="*/ 384535 w 942662"/>
                <a:gd name="connsiteY3" fmla="*/ 909887 h 1199385"/>
                <a:gd name="connsiteX4" fmla="*/ 273410 w 942662"/>
                <a:gd name="connsiteY4" fmla="*/ 1065462 h 1199385"/>
                <a:gd name="connsiteX5" fmla="*/ 432160 w 942662"/>
                <a:gd name="connsiteY5" fmla="*/ 747962 h 1199385"/>
                <a:gd name="connsiteX6" fmla="*/ 67035 w 942662"/>
                <a:gd name="connsiteY6" fmla="*/ 1198812 h 1199385"/>
                <a:gd name="connsiteX7" fmla="*/ 244835 w 942662"/>
                <a:gd name="connsiteY7" fmla="*/ 846387 h 1199385"/>
                <a:gd name="connsiteX8" fmla="*/ 9885 w 942662"/>
                <a:gd name="connsiteY8" fmla="*/ 1030537 h 1199385"/>
                <a:gd name="connsiteX9" fmla="*/ 644885 w 942662"/>
                <a:gd name="connsiteY9" fmla="*/ 290762 h 1199385"/>
                <a:gd name="connsiteX10" fmla="*/ 387710 w 942662"/>
                <a:gd name="connsiteY10" fmla="*/ 795587 h 1199385"/>
                <a:gd name="connsiteX11" fmla="*/ 752835 w 942662"/>
                <a:gd name="connsiteY11" fmla="*/ 271712 h 1199385"/>
                <a:gd name="connsiteX12" fmla="*/ 670285 w 942662"/>
                <a:gd name="connsiteY12" fmla="*/ 455862 h 1199385"/>
                <a:gd name="connsiteX13" fmla="*/ 803635 w 942662"/>
                <a:gd name="connsiteY13" fmla="*/ 195512 h 1199385"/>
                <a:gd name="connsiteX14" fmla="*/ 835385 w 942662"/>
                <a:gd name="connsiteY14" fmla="*/ 259012 h 1199385"/>
                <a:gd name="connsiteX15" fmla="*/ 933810 w 942662"/>
                <a:gd name="connsiteY15" fmla="*/ 14537 h 119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2662" h="1199385">
                  <a:moveTo>
                    <a:pt x="933810" y="14537"/>
                  </a:moveTo>
                  <a:cubicBezTo>
                    <a:pt x="891477" y="98145"/>
                    <a:pt x="622660" y="705629"/>
                    <a:pt x="581385" y="760662"/>
                  </a:cubicBezTo>
                  <a:cubicBezTo>
                    <a:pt x="540110" y="815695"/>
                    <a:pt x="718968" y="319866"/>
                    <a:pt x="686160" y="344737"/>
                  </a:cubicBezTo>
                  <a:cubicBezTo>
                    <a:pt x="653352" y="369608"/>
                    <a:pt x="453327" y="789766"/>
                    <a:pt x="384535" y="909887"/>
                  </a:cubicBezTo>
                  <a:cubicBezTo>
                    <a:pt x="315743" y="1030008"/>
                    <a:pt x="265473" y="1092449"/>
                    <a:pt x="273410" y="1065462"/>
                  </a:cubicBezTo>
                  <a:cubicBezTo>
                    <a:pt x="281347" y="1038475"/>
                    <a:pt x="466556" y="725737"/>
                    <a:pt x="432160" y="747962"/>
                  </a:cubicBezTo>
                  <a:cubicBezTo>
                    <a:pt x="397764" y="770187"/>
                    <a:pt x="98256" y="1182408"/>
                    <a:pt x="67035" y="1198812"/>
                  </a:cubicBezTo>
                  <a:cubicBezTo>
                    <a:pt x="35814" y="1215216"/>
                    <a:pt x="254360" y="874433"/>
                    <a:pt x="244835" y="846387"/>
                  </a:cubicBezTo>
                  <a:cubicBezTo>
                    <a:pt x="235310" y="818341"/>
                    <a:pt x="-56790" y="1123141"/>
                    <a:pt x="9885" y="1030537"/>
                  </a:cubicBezTo>
                  <a:cubicBezTo>
                    <a:pt x="76560" y="937933"/>
                    <a:pt x="581914" y="329920"/>
                    <a:pt x="644885" y="290762"/>
                  </a:cubicBezTo>
                  <a:cubicBezTo>
                    <a:pt x="707856" y="251604"/>
                    <a:pt x="369718" y="798762"/>
                    <a:pt x="387710" y="795587"/>
                  </a:cubicBezTo>
                  <a:cubicBezTo>
                    <a:pt x="405702" y="792412"/>
                    <a:pt x="705739" y="328333"/>
                    <a:pt x="752835" y="271712"/>
                  </a:cubicBezTo>
                  <a:cubicBezTo>
                    <a:pt x="799931" y="215091"/>
                    <a:pt x="661818" y="468562"/>
                    <a:pt x="670285" y="455862"/>
                  </a:cubicBezTo>
                  <a:cubicBezTo>
                    <a:pt x="678752" y="443162"/>
                    <a:pt x="776118" y="228320"/>
                    <a:pt x="803635" y="195512"/>
                  </a:cubicBezTo>
                  <a:cubicBezTo>
                    <a:pt x="831152" y="162704"/>
                    <a:pt x="816864" y="283883"/>
                    <a:pt x="835385" y="259012"/>
                  </a:cubicBezTo>
                  <a:cubicBezTo>
                    <a:pt x="853906" y="234141"/>
                    <a:pt x="976143" y="-69071"/>
                    <a:pt x="933810" y="1453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: 図形 256">
              <a:extLst>
                <a:ext uri="{FF2B5EF4-FFF2-40B4-BE49-F238E27FC236}">
                  <a16:creationId xmlns:a16="http://schemas.microsoft.com/office/drawing/2014/main" id="{4080E79A-76B2-4889-A1DE-0F919C8A7E72}"/>
                </a:ext>
              </a:extLst>
            </p:cNvPr>
            <p:cNvSpPr/>
            <p:nvPr/>
          </p:nvSpPr>
          <p:spPr>
            <a:xfrm>
              <a:off x="6472372" y="2034257"/>
              <a:ext cx="665030" cy="2207941"/>
            </a:xfrm>
            <a:custGeom>
              <a:avLst/>
              <a:gdLst>
                <a:gd name="connsiteX0" fmla="*/ 538028 w 665030"/>
                <a:gd name="connsiteY0" fmla="*/ 192476 h 2207941"/>
                <a:gd name="connsiteX1" fmla="*/ 135861 w 665030"/>
                <a:gd name="connsiteY1" fmla="*/ 1136510 h 2207941"/>
                <a:gd name="connsiteX2" fmla="*/ 330595 w 665030"/>
                <a:gd name="connsiteY2" fmla="*/ 539610 h 2207941"/>
                <a:gd name="connsiteX3" fmla="*/ 118928 w 665030"/>
                <a:gd name="connsiteY3" fmla="*/ 1115343 h 2207941"/>
                <a:gd name="connsiteX4" fmla="*/ 21561 w 665030"/>
                <a:gd name="connsiteY4" fmla="*/ 1669910 h 2207941"/>
                <a:gd name="connsiteX5" fmla="*/ 21561 w 665030"/>
                <a:gd name="connsiteY5" fmla="*/ 1348176 h 2207941"/>
                <a:gd name="connsiteX6" fmla="*/ 395 w 665030"/>
                <a:gd name="connsiteY6" fmla="*/ 2203310 h 2207941"/>
                <a:gd name="connsiteX7" fmla="*/ 42728 w 665030"/>
                <a:gd name="connsiteY7" fmla="*/ 1648743 h 2207941"/>
                <a:gd name="connsiteX8" fmla="*/ 279795 w 665030"/>
                <a:gd name="connsiteY8" fmla="*/ 780910 h 2207941"/>
                <a:gd name="connsiteX9" fmla="*/ 279795 w 665030"/>
                <a:gd name="connsiteY9" fmla="*/ 1039143 h 2207941"/>
                <a:gd name="connsiteX10" fmla="*/ 432195 w 665030"/>
                <a:gd name="connsiteY10" fmla="*/ 624276 h 2207941"/>
                <a:gd name="connsiteX11" fmla="*/ 432195 w 665030"/>
                <a:gd name="connsiteY11" fmla="*/ 577710 h 2207941"/>
                <a:gd name="connsiteX12" fmla="*/ 660795 w 665030"/>
                <a:gd name="connsiteY12" fmla="*/ 27376 h 2207941"/>
                <a:gd name="connsiteX13" fmla="*/ 538028 w 665030"/>
                <a:gd name="connsiteY13" fmla="*/ 192476 h 2207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030" h="2207941">
                  <a:moveTo>
                    <a:pt x="538028" y="192476"/>
                  </a:moveTo>
                  <a:cubicBezTo>
                    <a:pt x="450539" y="377332"/>
                    <a:pt x="170433" y="1078654"/>
                    <a:pt x="135861" y="1136510"/>
                  </a:cubicBezTo>
                  <a:cubicBezTo>
                    <a:pt x="101289" y="1194366"/>
                    <a:pt x="333417" y="543138"/>
                    <a:pt x="330595" y="539610"/>
                  </a:cubicBezTo>
                  <a:cubicBezTo>
                    <a:pt x="327773" y="536082"/>
                    <a:pt x="170434" y="926960"/>
                    <a:pt x="118928" y="1115343"/>
                  </a:cubicBezTo>
                  <a:cubicBezTo>
                    <a:pt x="67422" y="1303726"/>
                    <a:pt x="37789" y="1631104"/>
                    <a:pt x="21561" y="1669910"/>
                  </a:cubicBezTo>
                  <a:cubicBezTo>
                    <a:pt x="5333" y="1708716"/>
                    <a:pt x="25089" y="1259276"/>
                    <a:pt x="21561" y="1348176"/>
                  </a:cubicBezTo>
                  <a:cubicBezTo>
                    <a:pt x="18033" y="1437076"/>
                    <a:pt x="-3133" y="2153216"/>
                    <a:pt x="395" y="2203310"/>
                  </a:cubicBezTo>
                  <a:cubicBezTo>
                    <a:pt x="3923" y="2253404"/>
                    <a:pt x="-3839" y="1885810"/>
                    <a:pt x="42728" y="1648743"/>
                  </a:cubicBezTo>
                  <a:cubicBezTo>
                    <a:pt x="89295" y="1411676"/>
                    <a:pt x="240284" y="882510"/>
                    <a:pt x="279795" y="780910"/>
                  </a:cubicBezTo>
                  <a:cubicBezTo>
                    <a:pt x="319306" y="679310"/>
                    <a:pt x="254395" y="1065249"/>
                    <a:pt x="279795" y="1039143"/>
                  </a:cubicBezTo>
                  <a:cubicBezTo>
                    <a:pt x="305195" y="1013037"/>
                    <a:pt x="406795" y="701181"/>
                    <a:pt x="432195" y="624276"/>
                  </a:cubicBezTo>
                  <a:cubicBezTo>
                    <a:pt x="457595" y="547371"/>
                    <a:pt x="394095" y="677193"/>
                    <a:pt x="432195" y="577710"/>
                  </a:cubicBezTo>
                  <a:cubicBezTo>
                    <a:pt x="470295" y="478227"/>
                    <a:pt x="640334" y="90876"/>
                    <a:pt x="660795" y="27376"/>
                  </a:cubicBezTo>
                  <a:cubicBezTo>
                    <a:pt x="681256" y="-36124"/>
                    <a:pt x="625517" y="7620"/>
                    <a:pt x="538028" y="19247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: 図形 1035">
              <a:extLst>
                <a:ext uri="{FF2B5EF4-FFF2-40B4-BE49-F238E27FC236}">
                  <a16:creationId xmlns:a16="http://schemas.microsoft.com/office/drawing/2014/main" id="{6998477D-6FFC-43F6-B50C-6DE967A360A9}"/>
                </a:ext>
              </a:extLst>
            </p:cNvPr>
            <p:cNvSpPr/>
            <p:nvPr/>
          </p:nvSpPr>
          <p:spPr>
            <a:xfrm>
              <a:off x="6494237" y="2443732"/>
              <a:ext cx="728105" cy="1443862"/>
            </a:xfrm>
            <a:custGeom>
              <a:avLst/>
              <a:gdLst>
                <a:gd name="connsiteX0" fmla="*/ 700313 w 728105"/>
                <a:gd name="connsiteY0" fmla="*/ 32768 h 1443862"/>
                <a:gd name="connsiteX1" fmla="*/ 659038 w 728105"/>
                <a:gd name="connsiteY1" fmla="*/ 77218 h 1443862"/>
                <a:gd name="connsiteX2" fmla="*/ 335188 w 728105"/>
                <a:gd name="connsiteY2" fmla="*/ 613793 h 1443862"/>
                <a:gd name="connsiteX3" fmla="*/ 487588 w 728105"/>
                <a:gd name="connsiteY3" fmla="*/ 372493 h 1443862"/>
                <a:gd name="connsiteX4" fmla="*/ 233588 w 728105"/>
                <a:gd name="connsiteY4" fmla="*/ 1055118 h 1443862"/>
                <a:gd name="connsiteX5" fmla="*/ 392338 w 728105"/>
                <a:gd name="connsiteY5" fmla="*/ 401068 h 1443862"/>
                <a:gd name="connsiteX6" fmla="*/ 71663 w 728105"/>
                <a:gd name="connsiteY6" fmla="*/ 1340868 h 1443862"/>
                <a:gd name="connsiteX7" fmla="*/ 217713 w 728105"/>
                <a:gd name="connsiteY7" fmla="*/ 461393 h 1443862"/>
                <a:gd name="connsiteX8" fmla="*/ 1813 w 728105"/>
                <a:gd name="connsiteY8" fmla="*/ 1442468 h 1443862"/>
                <a:gd name="connsiteX9" fmla="*/ 363763 w 728105"/>
                <a:gd name="connsiteY9" fmla="*/ 197868 h 1443862"/>
                <a:gd name="connsiteX10" fmla="*/ 144688 w 728105"/>
                <a:gd name="connsiteY10" fmla="*/ 788418 h 1443862"/>
                <a:gd name="connsiteX11" fmla="*/ 322488 w 728105"/>
                <a:gd name="connsiteY11" fmla="*/ 359793 h 1443862"/>
                <a:gd name="connsiteX12" fmla="*/ 700313 w 728105"/>
                <a:gd name="connsiteY12" fmla="*/ 32768 h 144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8105" h="1443862">
                  <a:moveTo>
                    <a:pt x="700313" y="32768"/>
                  </a:moveTo>
                  <a:cubicBezTo>
                    <a:pt x="756405" y="-14328"/>
                    <a:pt x="719892" y="-19619"/>
                    <a:pt x="659038" y="77218"/>
                  </a:cubicBezTo>
                  <a:cubicBezTo>
                    <a:pt x="598184" y="174055"/>
                    <a:pt x="363763" y="564581"/>
                    <a:pt x="335188" y="613793"/>
                  </a:cubicBezTo>
                  <a:cubicBezTo>
                    <a:pt x="306613" y="663006"/>
                    <a:pt x="504521" y="298939"/>
                    <a:pt x="487588" y="372493"/>
                  </a:cubicBezTo>
                  <a:cubicBezTo>
                    <a:pt x="470655" y="446047"/>
                    <a:pt x="249463" y="1050356"/>
                    <a:pt x="233588" y="1055118"/>
                  </a:cubicBezTo>
                  <a:cubicBezTo>
                    <a:pt x="217713" y="1059880"/>
                    <a:pt x="419325" y="353443"/>
                    <a:pt x="392338" y="401068"/>
                  </a:cubicBezTo>
                  <a:cubicBezTo>
                    <a:pt x="365351" y="448693"/>
                    <a:pt x="100767" y="1330814"/>
                    <a:pt x="71663" y="1340868"/>
                  </a:cubicBezTo>
                  <a:cubicBezTo>
                    <a:pt x="42559" y="1350922"/>
                    <a:pt x="229355" y="444460"/>
                    <a:pt x="217713" y="461393"/>
                  </a:cubicBezTo>
                  <a:cubicBezTo>
                    <a:pt x="206071" y="478326"/>
                    <a:pt x="-22529" y="1486389"/>
                    <a:pt x="1813" y="1442468"/>
                  </a:cubicBezTo>
                  <a:cubicBezTo>
                    <a:pt x="26155" y="1398547"/>
                    <a:pt x="339951" y="306876"/>
                    <a:pt x="363763" y="197868"/>
                  </a:cubicBezTo>
                  <a:cubicBezTo>
                    <a:pt x="387575" y="88860"/>
                    <a:pt x="151567" y="761431"/>
                    <a:pt x="144688" y="788418"/>
                  </a:cubicBezTo>
                  <a:cubicBezTo>
                    <a:pt x="137809" y="815405"/>
                    <a:pt x="230413" y="486793"/>
                    <a:pt x="322488" y="359793"/>
                  </a:cubicBezTo>
                  <a:cubicBezTo>
                    <a:pt x="414563" y="232793"/>
                    <a:pt x="644221" y="79864"/>
                    <a:pt x="700313" y="32768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: 図形 1036">
              <a:extLst>
                <a:ext uri="{FF2B5EF4-FFF2-40B4-BE49-F238E27FC236}">
                  <a16:creationId xmlns:a16="http://schemas.microsoft.com/office/drawing/2014/main" id="{0EAC62AC-270C-4B9D-8288-C357A66BBEB6}"/>
                </a:ext>
              </a:extLst>
            </p:cNvPr>
            <p:cNvSpPr/>
            <p:nvPr/>
          </p:nvSpPr>
          <p:spPr>
            <a:xfrm>
              <a:off x="6810557" y="2554130"/>
              <a:ext cx="749216" cy="1629047"/>
            </a:xfrm>
            <a:custGeom>
              <a:avLst/>
              <a:gdLst>
                <a:gd name="connsiteX0" fmla="*/ 415743 w 749216"/>
                <a:gd name="connsiteY0" fmla="*/ 1745 h 1629047"/>
                <a:gd name="connsiteX1" fmla="*/ 2993 w 749216"/>
                <a:gd name="connsiteY1" fmla="*/ 503395 h 1629047"/>
                <a:gd name="connsiteX2" fmla="*/ 222068 w 749216"/>
                <a:gd name="connsiteY2" fmla="*/ 192245 h 1629047"/>
                <a:gd name="connsiteX3" fmla="*/ 76018 w 749216"/>
                <a:gd name="connsiteY3" fmla="*/ 643095 h 1629047"/>
                <a:gd name="connsiteX4" fmla="*/ 345893 w 749216"/>
                <a:gd name="connsiteY4" fmla="*/ 227170 h 1629047"/>
                <a:gd name="connsiteX5" fmla="*/ 498293 w 749216"/>
                <a:gd name="connsiteY5" fmla="*/ 662145 h 1629047"/>
                <a:gd name="connsiteX6" fmla="*/ 460193 w 749216"/>
                <a:gd name="connsiteY6" fmla="*/ 290670 h 1629047"/>
                <a:gd name="connsiteX7" fmla="*/ 603068 w 749216"/>
                <a:gd name="connsiteY7" fmla="*/ 839945 h 1629047"/>
                <a:gd name="connsiteX8" fmla="*/ 749118 w 749216"/>
                <a:gd name="connsiteY8" fmla="*/ 1322545 h 1629047"/>
                <a:gd name="connsiteX9" fmla="*/ 580843 w 749216"/>
                <a:gd name="connsiteY9" fmla="*/ 392270 h 1629047"/>
                <a:gd name="connsiteX10" fmla="*/ 657043 w 749216"/>
                <a:gd name="connsiteY10" fmla="*/ 1065370 h 1629047"/>
                <a:gd name="connsiteX11" fmla="*/ 723718 w 749216"/>
                <a:gd name="connsiteY11" fmla="*/ 1624170 h 1629047"/>
                <a:gd name="connsiteX12" fmla="*/ 520518 w 749216"/>
                <a:gd name="connsiteY12" fmla="*/ 741520 h 1629047"/>
                <a:gd name="connsiteX13" fmla="*/ 714193 w 749216"/>
                <a:gd name="connsiteY13" fmla="*/ 1417795 h 1629047"/>
                <a:gd name="connsiteX14" fmla="*/ 520518 w 749216"/>
                <a:gd name="connsiteY14" fmla="*/ 379570 h 1629047"/>
                <a:gd name="connsiteX15" fmla="*/ 415743 w 749216"/>
                <a:gd name="connsiteY15" fmla="*/ 1745 h 1629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9216" h="1629047">
                  <a:moveTo>
                    <a:pt x="415743" y="1745"/>
                  </a:moveTo>
                  <a:cubicBezTo>
                    <a:pt x="329489" y="22382"/>
                    <a:pt x="35272" y="471645"/>
                    <a:pt x="2993" y="503395"/>
                  </a:cubicBezTo>
                  <a:cubicBezTo>
                    <a:pt x="-29286" y="535145"/>
                    <a:pt x="209897" y="168962"/>
                    <a:pt x="222068" y="192245"/>
                  </a:cubicBezTo>
                  <a:cubicBezTo>
                    <a:pt x="234239" y="215528"/>
                    <a:pt x="55381" y="637274"/>
                    <a:pt x="76018" y="643095"/>
                  </a:cubicBezTo>
                  <a:cubicBezTo>
                    <a:pt x="96655" y="648916"/>
                    <a:pt x="275514" y="223995"/>
                    <a:pt x="345893" y="227170"/>
                  </a:cubicBezTo>
                  <a:cubicBezTo>
                    <a:pt x="416272" y="230345"/>
                    <a:pt x="479243" y="651562"/>
                    <a:pt x="498293" y="662145"/>
                  </a:cubicBezTo>
                  <a:cubicBezTo>
                    <a:pt x="517343" y="672728"/>
                    <a:pt x="442731" y="261037"/>
                    <a:pt x="460193" y="290670"/>
                  </a:cubicBezTo>
                  <a:cubicBezTo>
                    <a:pt x="477655" y="320303"/>
                    <a:pt x="554914" y="667966"/>
                    <a:pt x="603068" y="839945"/>
                  </a:cubicBezTo>
                  <a:cubicBezTo>
                    <a:pt x="651222" y="1011924"/>
                    <a:pt x="752822" y="1397158"/>
                    <a:pt x="749118" y="1322545"/>
                  </a:cubicBezTo>
                  <a:cubicBezTo>
                    <a:pt x="745414" y="1247933"/>
                    <a:pt x="596189" y="435133"/>
                    <a:pt x="580843" y="392270"/>
                  </a:cubicBezTo>
                  <a:cubicBezTo>
                    <a:pt x="565497" y="349407"/>
                    <a:pt x="633231" y="860053"/>
                    <a:pt x="657043" y="1065370"/>
                  </a:cubicBezTo>
                  <a:cubicBezTo>
                    <a:pt x="680855" y="1270687"/>
                    <a:pt x="746472" y="1678145"/>
                    <a:pt x="723718" y="1624170"/>
                  </a:cubicBezTo>
                  <a:cubicBezTo>
                    <a:pt x="700964" y="1570195"/>
                    <a:pt x="522106" y="775916"/>
                    <a:pt x="520518" y="741520"/>
                  </a:cubicBezTo>
                  <a:cubicBezTo>
                    <a:pt x="518931" y="707124"/>
                    <a:pt x="714193" y="1478120"/>
                    <a:pt x="714193" y="1417795"/>
                  </a:cubicBezTo>
                  <a:cubicBezTo>
                    <a:pt x="714193" y="1357470"/>
                    <a:pt x="567085" y="613462"/>
                    <a:pt x="520518" y="379570"/>
                  </a:cubicBezTo>
                  <a:cubicBezTo>
                    <a:pt x="473951" y="145678"/>
                    <a:pt x="501997" y="-18892"/>
                    <a:pt x="415743" y="1745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: 図形 1037">
              <a:extLst>
                <a:ext uri="{FF2B5EF4-FFF2-40B4-BE49-F238E27FC236}">
                  <a16:creationId xmlns:a16="http://schemas.microsoft.com/office/drawing/2014/main" id="{7CA673BA-EB8A-4D4C-922E-D4D3498C7A8E}"/>
                </a:ext>
              </a:extLst>
            </p:cNvPr>
            <p:cNvSpPr/>
            <p:nvPr/>
          </p:nvSpPr>
          <p:spPr>
            <a:xfrm>
              <a:off x="7167899" y="3625848"/>
              <a:ext cx="898371" cy="1098968"/>
            </a:xfrm>
            <a:custGeom>
              <a:avLst/>
              <a:gdLst>
                <a:gd name="connsiteX0" fmla="*/ 310284 w 898371"/>
                <a:gd name="connsiteY0" fmla="*/ 122769 h 1098968"/>
                <a:gd name="connsiteX1" fmla="*/ 168468 w 898371"/>
                <a:gd name="connsiteY1" fmla="*/ 740835 h 1098968"/>
                <a:gd name="connsiteX2" fmla="*/ 291234 w 898371"/>
                <a:gd name="connsiteY2" fmla="*/ 311152 h 1098968"/>
                <a:gd name="connsiteX3" fmla="*/ 160001 w 898371"/>
                <a:gd name="connsiteY3" fmla="*/ 880535 h 1098968"/>
                <a:gd name="connsiteX4" fmla="*/ 225618 w 898371"/>
                <a:gd name="connsiteY4" fmla="*/ 647702 h 1098968"/>
                <a:gd name="connsiteX5" fmla="*/ 227734 w 898371"/>
                <a:gd name="connsiteY5" fmla="*/ 880535 h 1098968"/>
                <a:gd name="connsiteX6" fmla="*/ 280651 w 898371"/>
                <a:gd name="connsiteY6" fmla="*/ 681569 h 1098968"/>
                <a:gd name="connsiteX7" fmla="*/ 350501 w 898371"/>
                <a:gd name="connsiteY7" fmla="*/ 1045635 h 1098968"/>
                <a:gd name="connsiteX8" fmla="*/ 363201 w 898371"/>
                <a:gd name="connsiteY8" fmla="*/ 806452 h 1098968"/>
                <a:gd name="connsiteX9" fmla="*/ 335684 w 898371"/>
                <a:gd name="connsiteY9" fmla="*/ 1043519 h 1098968"/>
                <a:gd name="connsiteX10" fmla="*/ 331451 w 898371"/>
                <a:gd name="connsiteY10" fmla="*/ 1096435 h 1098968"/>
                <a:gd name="connsiteX11" fmla="*/ 390718 w 898371"/>
                <a:gd name="connsiteY11" fmla="*/ 990602 h 1098968"/>
                <a:gd name="connsiteX12" fmla="*/ 623551 w 898371"/>
                <a:gd name="connsiteY12" fmla="*/ 429685 h 1098968"/>
                <a:gd name="connsiteX13" fmla="*/ 443634 w 898371"/>
                <a:gd name="connsiteY13" fmla="*/ 793752 h 1098968"/>
                <a:gd name="connsiteX14" fmla="*/ 593918 w 898371"/>
                <a:gd name="connsiteY14" fmla="*/ 313269 h 1098968"/>
                <a:gd name="connsiteX15" fmla="*/ 591801 w 898371"/>
                <a:gd name="connsiteY15" fmla="*/ 421219 h 1098968"/>
                <a:gd name="connsiteX16" fmla="*/ 483851 w 898371"/>
                <a:gd name="connsiteY16" fmla="*/ 370419 h 1098968"/>
                <a:gd name="connsiteX17" fmla="*/ 466918 w 898371"/>
                <a:gd name="connsiteY17" fmla="*/ 201085 h 1098968"/>
                <a:gd name="connsiteX18" fmla="*/ 7601 w 898371"/>
                <a:gd name="connsiteY18" fmla="*/ 2 h 1098968"/>
                <a:gd name="connsiteX19" fmla="*/ 894484 w 898371"/>
                <a:gd name="connsiteY19" fmla="*/ 196852 h 1098968"/>
                <a:gd name="connsiteX20" fmla="*/ 310284 w 898371"/>
                <a:gd name="connsiteY20" fmla="*/ 122769 h 109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98371" h="1098968">
                  <a:moveTo>
                    <a:pt x="310284" y="122769"/>
                  </a:moveTo>
                  <a:cubicBezTo>
                    <a:pt x="189281" y="213433"/>
                    <a:pt x="171643" y="709438"/>
                    <a:pt x="168468" y="740835"/>
                  </a:cubicBezTo>
                  <a:cubicBezTo>
                    <a:pt x="165293" y="772232"/>
                    <a:pt x="292645" y="287869"/>
                    <a:pt x="291234" y="311152"/>
                  </a:cubicBezTo>
                  <a:cubicBezTo>
                    <a:pt x="289823" y="334435"/>
                    <a:pt x="170937" y="824443"/>
                    <a:pt x="160001" y="880535"/>
                  </a:cubicBezTo>
                  <a:cubicBezTo>
                    <a:pt x="149065" y="936627"/>
                    <a:pt x="214329" y="647702"/>
                    <a:pt x="225618" y="647702"/>
                  </a:cubicBezTo>
                  <a:cubicBezTo>
                    <a:pt x="236907" y="647702"/>
                    <a:pt x="218562" y="874890"/>
                    <a:pt x="227734" y="880535"/>
                  </a:cubicBezTo>
                  <a:cubicBezTo>
                    <a:pt x="236906" y="886180"/>
                    <a:pt x="260190" y="654052"/>
                    <a:pt x="280651" y="681569"/>
                  </a:cubicBezTo>
                  <a:cubicBezTo>
                    <a:pt x="301112" y="709086"/>
                    <a:pt x="336743" y="1024821"/>
                    <a:pt x="350501" y="1045635"/>
                  </a:cubicBezTo>
                  <a:cubicBezTo>
                    <a:pt x="364259" y="1066449"/>
                    <a:pt x="365670" y="806805"/>
                    <a:pt x="363201" y="806452"/>
                  </a:cubicBezTo>
                  <a:cubicBezTo>
                    <a:pt x="360732" y="806099"/>
                    <a:pt x="340976" y="995188"/>
                    <a:pt x="335684" y="1043519"/>
                  </a:cubicBezTo>
                  <a:cubicBezTo>
                    <a:pt x="330392" y="1091850"/>
                    <a:pt x="322279" y="1105255"/>
                    <a:pt x="331451" y="1096435"/>
                  </a:cubicBezTo>
                  <a:cubicBezTo>
                    <a:pt x="340623" y="1087616"/>
                    <a:pt x="342035" y="1101727"/>
                    <a:pt x="390718" y="990602"/>
                  </a:cubicBezTo>
                  <a:cubicBezTo>
                    <a:pt x="439401" y="879477"/>
                    <a:pt x="614732" y="462493"/>
                    <a:pt x="623551" y="429685"/>
                  </a:cubicBezTo>
                  <a:cubicBezTo>
                    <a:pt x="632370" y="396877"/>
                    <a:pt x="448573" y="813155"/>
                    <a:pt x="443634" y="793752"/>
                  </a:cubicBezTo>
                  <a:cubicBezTo>
                    <a:pt x="438695" y="774349"/>
                    <a:pt x="569224" y="375358"/>
                    <a:pt x="593918" y="313269"/>
                  </a:cubicBezTo>
                  <a:cubicBezTo>
                    <a:pt x="618612" y="251180"/>
                    <a:pt x="610145" y="411694"/>
                    <a:pt x="591801" y="421219"/>
                  </a:cubicBezTo>
                  <a:cubicBezTo>
                    <a:pt x="573457" y="430744"/>
                    <a:pt x="504665" y="407108"/>
                    <a:pt x="483851" y="370419"/>
                  </a:cubicBezTo>
                  <a:cubicBezTo>
                    <a:pt x="463037" y="333730"/>
                    <a:pt x="546293" y="262821"/>
                    <a:pt x="466918" y="201085"/>
                  </a:cubicBezTo>
                  <a:cubicBezTo>
                    <a:pt x="387543" y="139349"/>
                    <a:pt x="-63660" y="707"/>
                    <a:pt x="7601" y="2"/>
                  </a:cubicBezTo>
                  <a:cubicBezTo>
                    <a:pt x="78862" y="-703"/>
                    <a:pt x="840862" y="172158"/>
                    <a:pt x="894484" y="196852"/>
                  </a:cubicBezTo>
                  <a:cubicBezTo>
                    <a:pt x="948106" y="221546"/>
                    <a:pt x="431287" y="32105"/>
                    <a:pt x="310284" y="12276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: 図形 191">
              <a:extLst>
                <a:ext uri="{FF2B5EF4-FFF2-40B4-BE49-F238E27FC236}">
                  <a16:creationId xmlns:a16="http://schemas.microsoft.com/office/drawing/2014/main" id="{6EFA9A68-CF20-4754-B363-BAEB2FEE979C}"/>
                </a:ext>
              </a:extLst>
            </p:cNvPr>
            <p:cNvSpPr/>
            <p:nvPr/>
          </p:nvSpPr>
          <p:spPr>
            <a:xfrm>
              <a:off x="4375754" y="2387314"/>
              <a:ext cx="2435679" cy="1296222"/>
            </a:xfrm>
            <a:custGeom>
              <a:avLst/>
              <a:gdLst>
                <a:gd name="connsiteX0" fmla="*/ 1762579 w 2435679"/>
                <a:gd name="connsiteY0" fmla="*/ 237353 h 1296222"/>
                <a:gd name="connsiteX1" fmla="*/ 818546 w 2435679"/>
                <a:gd name="connsiteY1" fmla="*/ 677619 h 1296222"/>
                <a:gd name="connsiteX2" fmla="*/ 1186846 w 2435679"/>
                <a:gd name="connsiteY2" fmla="*/ 465953 h 1296222"/>
                <a:gd name="connsiteX3" fmla="*/ 1513 w 2435679"/>
                <a:gd name="connsiteY3" fmla="*/ 1295686 h 1296222"/>
                <a:gd name="connsiteX4" fmla="*/ 924379 w 2435679"/>
                <a:gd name="connsiteY4" fmla="*/ 597186 h 1296222"/>
                <a:gd name="connsiteX5" fmla="*/ 289379 w 2435679"/>
                <a:gd name="connsiteY5" fmla="*/ 897753 h 1296222"/>
                <a:gd name="connsiteX6" fmla="*/ 1521279 w 2435679"/>
                <a:gd name="connsiteY6" fmla="*/ 4519 h 1296222"/>
                <a:gd name="connsiteX7" fmla="*/ 704246 w 2435679"/>
                <a:gd name="connsiteY7" fmla="*/ 529453 h 1296222"/>
                <a:gd name="connsiteX8" fmla="*/ 2435679 w 2435679"/>
                <a:gd name="connsiteY8" fmla="*/ 17219 h 1296222"/>
                <a:gd name="connsiteX9" fmla="*/ 1762579 w 2435679"/>
                <a:gd name="connsiteY9" fmla="*/ 237353 h 129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5679" h="1296222">
                  <a:moveTo>
                    <a:pt x="1762579" y="237353"/>
                  </a:moveTo>
                  <a:lnTo>
                    <a:pt x="818546" y="677619"/>
                  </a:lnTo>
                  <a:cubicBezTo>
                    <a:pt x="722590" y="715719"/>
                    <a:pt x="1323018" y="362942"/>
                    <a:pt x="1186846" y="465953"/>
                  </a:cubicBezTo>
                  <a:cubicBezTo>
                    <a:pt x="1050674" y="568964"/>
                    <a:pt x="45257" y="1273814"/>
                    <a:pt x="1513" y="1295686"/>
                  </a:cubicBezTo>
                  <a:cubicBezTo>
                    <a:pt x="-42232" y="1317558"/>
                    <a:pt x="876401" y="663508"/>
                    <a:pt x="924379" y="597186"/>
                  </a:cubicBezTo>
                  <a:cubicBezTo>
                    <a:pt x="972357" y="530864"/>
                    <a:pt x="189896" y="996531"/>
                    <a:pt x="289379" y="897753"/>
                  </a:cubicBezTo>
                  <a:cubicBezTo>
                    <a:pt x="388862" y="798975"/>
                    <a:pt x="1452135" y="65902"/>
                    <a:pt x="1521279" y="4519"/>
                  </a:cubicBezTo>
                  <a:cubicBezTo>
                    <a:pt x="1590423" y="-56864"/>
                    <a:pt x="551846" y="527336"/>
                    <a:pt x="704246" y="529453"/>
                  </a:cubicBezTo>
                  <a:cubicBezTo>
                    <a:pt x="856646" y="531570"/>
                    <a:pt x="2435679" y="17219"/>
                    <a:pt x="2435679" y="17219"/>
                  </a:cubicBezTo>
                  <a:lnTo>
                    <a:pt x="1762579" y="237353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: 図形 192">
              <a:extLst>
                <a:ext uri="{FF2B5EF4-FFF2-40B4-BE49-F238E27FC236}">
                  <a16:creationId xmlns:a16="http://schemas.microsoft.com/office/drawing/2014/main" id="{31CAB28A-58E2-4784-AF78-FF3DDF66812E}"/>
                </a:ext>
              </a:extLst>
            </p:cNvPr>
            <p:cNvSpPr/>
            <p:nvPr/>
          </p:nvSpPr>
          <p:spPr>
            <a:xfrm>
              <a:off x="7250302" y="2302649"/>
              <a:ext cx="381850" cy="1545968"/>
            </a:xfrm>
            <a:custGeom>
              <a:avLst/>
              <a:gdLst>
                <a:gd name="connsiteX0" fmla="*/ 137923 w 381850"/>
                <a:gd name="connsiteY0" fmla="*/ 459601 h 1545968"/>
                <a:gd name="connsiteX1" fmla="*/ 264923 w 381850"/>
                <a:gd name="connsiteY1" fmla="*/ 1389876 h 1545968"/>
                <a:gd name="connsiteX2" fmla="*/ 137923 w 381850"/>
                <a:gd name="connsiteY2" fmla="*/ 707251 h 1545968"/>
                <a:gd name="connsiteX3" fmla="*/ 153798 w 381850"/>
                <a:gd name="connsiteY3" fmla="*/ 989826 h 1545968"/>
                <a:gd name="connsiteX4" fmla="*/ 182373 w 381850"/>
                <a:gd name="connsiteY4" fmla="*/ 1526401 h 1545968"/>
                <a:gd name="connsiteX5" fmla="*/ 137923 w 381850"/>
                <a:gd name="connsiteY5" fmla="*/ 1316851 h 1545968"/>
                <a:gd name="connsiteX6" fmla="*/ 20448 w 381850"/>
                <a:gd name="connsiteY6" fmla="*/ 278626 h 1545968"/>
                <a:gd name="connsiteX7" fmla="*/ 7748 w 381850"/>
                <a:gd name="connsiteY7" fmla="*/ 570726 h 1545968"/>
                <a:gd name="connsiteX8" fmla="*/ 102998 w 381850"/>
                <a:gd name="connsiteY8" fmla="*/ 1240651 h 1545968"/>
                <a:gd name="connsiteX9" fmla="*/ 99823 w 381850"/>
                <a:gd name="connsiteY9" fmla="*/ 1421626 h 1545968"/>
                <a:gd name="connsiteX10" fmla="*/ 45848 w 381850"/>
                <a:gd name="connsiteY10" fmla="*/ 1151751 h 1545968"/>
                <a:gd name="connsiteX11" fmla="*/ 80773 w 381850"/>
                <a:gd name="connsiteY11" fmla="*/ 1262876 h 1545968"/>
                <a:gd name="connsiteX12" fmla="*/ 71248 w 381850"/>
                <a:gd name="connsiteY12" fmla="*/ 843776 h 1545968"/>
                <a:gd name="connsiteX13" fmla="*/ 118873 w 381850"/>
                <a:gd name="connsiteY13" fmla="*/ 34151 h 1545968"/>
                <a:gd name="connsiteX14" fmla="*/ 153798 w 381850"/>
                <a:gd name="connsiteY14" fmla="*/ 253226 h 1545968"/>
                <a:gd name="connsiteX15" fmla="*/ 379223 w 381850"/>
                <a:gd name="connsiteY15" fmla="*/ 1177151 h 1545968"/>
                <a:gd name="connsiteX16" fmla="*/ 268098 w 381850"/>
                <a:gd name="connsiteY16" fmla="*/ 891401 h 1545968"/>
                <a:gd name="connsiteX17" fmla="*/ 137923 w 381850"/>
                <a:gd name="connsiteY17" fmla="*/ 459601 h 154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1850" h="1545968">
                  <a:moveTo>
                    <a:pt x="137923" y="459601"/>
                  </a:moveTo>
                  <a:cubicBezTo>
                    <a:pt x="137394" y="542680"/>
                    <a:pt x="264923" y="1348601"/>
                    <a:pt x="264923" y="1389876"/>
                  </a:cubicBezTo>
                  <a:cubicBezTo>
                    <a:pt x="264923" y="1431151"/>
                    <a:pt x="156444" y="773926"/>
                    <a:pt x="137923" y="707251"/>
                  </a:cubicBezTo>
                  <a:cubicBezTo>
                    <a:pt x="119402" y="640576"/>
                    <a:pt x="146390" y="853301"/>
                    <a:pt x="153798" y="989826"/>
                  </a:cubicBezTo>
                  <a:cubicBezTo>
                    <a:pt x="161206" y="1126351"/>
                    <a:pt x="185019" y="1471897"/>
                    <a:pt x="182373" y="1526401"/>
                  </a:cubicBezTo>
                  <a:cubicBezTo>
                    <a:pt x="179727" y="1580905"/>
                    <a:pt x="164911" y="1524814"/>
                    <a:pt x="137923" y="1316851"/>
                  </a:cubicBezTo>
                  <a:cubicBezTo>
                    <a:pt x="110935" y="1108888"/>
                    <a:pt x="42144" y="402980"/>
                    <a:pt x="20448" y="278626"/>
                  </a:cubicBezTo>
                  <a:cubicBezTo>
                    <a:pt x="-1248" y="154272"/>
                    <a:pt x="-6010" y="410388"/>
                    <a:pt x="7748" y="570726"/>
                  </a:cubicBezTo>
                  <a:cubicBezTo>
                    <a:pt x="21506" y="731064"/>
                    <a:pt x="87652" y="1098834"/>
                    <a:pt x="102998" y="1240651"/>
                  </a:cubicBezTo>
                  <a:cubicBezTo>
                    <a:pt x="118344" y="1382468"/>
                    <a:pt x="109348" y="1436443"/>
                    <a:pt x="99823" y="1421626"/>
                  </a:cubicBezTo>
                  <a:cubicBezTo>
                    <a:pt x="90298" y="1406809"/>
                    <a:pt x="49023" y="1178209"/>
                    <a:pt x="45848" y="1151751"/>
                  </a:cubicBezTo>
                  <a:cubicBezTo>
                    <a:pt x="42673" y="1125293"/>
                    <a:pt x="76540" y="1314205"/>
                    <a:pt x="80773" y="1262876"/>
                  </a:cubicBezTo>
                  <a:cubicBezTo>
                    <a:pt x="85006" y="1211547"/>
                    <a:pt x="64898" y="1048563"/>
                    <a:pt x="71248" y="843776"/>
                  </a:cubicBezTo>
                  <a:cubicBezTo>
                    <a:pt x="77598" y="638989"/>
                    <a:pt x="105115" y="132576"/>
                    <a:pt x="118873" y="34151"/>
                  </a:cubicBezTo>
                  <a:cubicBezTo>
                    <a:pt x="132631" y="-64274"/>
                    <a:pt x="110406" y="62726"/>
                    <a:pt x="153798" y="253226"/>
                  </a:cubicBezTo>
                  <a:cubicBezTo>
                    <a:pt x="197190" y="443726"/>
                    <a:pt x="360173" y="1070788"/>
                    <a:pt x="379223" y="1177151"/>
                  </a:cubicBezTo>
                  <a:cubicBezTo>
                    <a:pt x="398273" y="1283514"/>
                    <a:pt x="308844" y="1015226"/>
                    <a:pt x="268098" y="891401"/>
                  </a:cubicBezTo>
                  <a:cubicBezTo>
                    <a:pt x="227352" y="767576"/>
                    <a:pt x="138452" y="376522"/>
                    <a:pt x="137923" y="45960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: 図形 193">
              <a:extLst>
                <a:ext uri="{FF2B5EF4-FFF2-40B4-BE49-F238E27FC236}">
                  <a16:creationId xmlns:a16="http://schemas.microsoft.com/office/drawing/2014/main" id="{0153B7E9-CFDD-4D8A-9BF6-41B24D13F6F2}"/>
                </a:ext>
              </a:extLst>
            </p:cNvPr>
            <p:cNvSpPr/>
            <p:nvPr/>
          </p:nvSpPr>
          <p:spPr>
            <a:xfrm>
              <a:off x="4476041" y="2605273"/>
              <a:ext cx="1557976" cy="1182563"/>
            </a:xfrm>
            <a:custGeom>
              <a:avLst/>
              <a:gdLst>
                <a:gd name="connsiteX0" fmla="*/ 1505659 w 1557976"/>
                <a:gd name="connsiteY0" fmla="*/ 26802 h 1182563"/>
                <a:gd name="connsiteX1" fmla="*/ 1391359 w 1557976"/>
                <a:gd name="connsiteY1" fmla="*/ 87127 h 1182563"/>
                <a:gd name="connsiteX2" fmla="*/ 429334 w 1557976"/>
                <a:gd name="connsiteY2" fmla="*/ 706252 h 1182563"/>
                <a:gd name="connsiteX3" fmla="*/ 1162759 w 1557976"/>
                <a:gd name="connsiteY3" fmla="*/ 331602 h 1182563"/>
                <a:gd name="connsiteX4" fmla="*/ 457909 w 1557976"/>
                <a:gd name="connsiteY4" fmla="*/ 776102 h 1182563"/>
                <a:gd name="connsiteX5" fmla="*/ 709 w 1557976"/>
                <a:gd name="connsiteY5" fmla="*/ 1182502 h 1182563"/>
                <a:gd name="connsiteX6" fmla="*/ 346784 w 1557976"/>
                <a:gd name="connsiteY6" fmla="*/ 807852 h 1182563"/>
                <a:gd name="connsiteX7" fmla="*/ 86434 w 1557976"/>
                <a:gd name="connsiteY7" fmla="*/ 938027 h 1182563"/>
                <a:gd name="connsiteX8" fmla="*/ 540459 w 1557976"/>
                <a:gd name="connsiteY8" fmla="*/ 480827 h 1182563"/>
                <a:gd name="connsiteX9" fmla="*/ 829384 w 1557976"/>
                <a:gd name="connsiteY9" fmla="*/ 299852 h 1182563"/>
                <a:gd name="connsiteX10" fmla="*/ 1505659 w 1557976"/>
                <a:gd name="connsiteY10" fmla="*/ 26802 h 11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7976" h="1182563">
                  <a:moveTo>
                    <a:pt x="1505659" y="26802"/>
                  </a:moveTo>
                  <a:cubicBezTo>
                    <a:pt x="1599321" y="-8652"/>
                    <a:pt x="1570746" y="-26115"/>
                    <a:pt x="1391359" y="87127"/>
                  </a:cubicBezTo>
                  <a:cubicBezTo>
                    <a:pt x="1211972" y="200369"/>
                    <a:pt x="467434" y="665506"/>
                    <a:pt x="429334" y="706252"/>
                  </a:cubicBezTo>
                  <a:cubicBezTo>
                    <a:pt x="391234" y="746998"/>
                    <a:pt x="1157997" y="319960"/>
                    <a:pt x="1162759" y="331602"/>
                  </a:cubicBezTo>
                  <a:cubicBezTo>
                    <a:pt x="1167521" y="343244"/>
                    <a:pt x="651584" y="634285"/>
                    <a:pt x="457909" y="776102"/>
                  </a:cubicBezTo>
                  <a:cubicBezTo>
                    <a:pt x="264234" y="917919"/>
                    <a:pt x="19230" y="1177210"/>
                    <a:pt x="709" y="1182502"/>
                  </a:cubicBezTo>
                  <a:cubicBezTo>
                    <a:pt x="-17812" y="1187794"/>
                    <a:pt x="332497" y="848598"/>
                    <a:pt x="346784" y="807852"/>
                  </a:cubicBezTo>
                  <a:cubicBezTo>
                    <a:pt x="361071" y="767106"/>
                    <a:pt x="54155" y="992531"/>
                    <a:pt x="86434" y="938027"/>
                  </a:cubicBezTo>
                  <a:cubicBezTo>
                    <a:pt x="118713" y="883523"/>
                    <a:pt x="416634" y="587190"/>
                    <a:pt x="540459" y="480827"/>
                  </a:cubicBezTo>
                  <a:cubicBezTo>
                    <a:pt x="664284" y="374464"/>
                    <a:pt x="666401" y="376581"/>
                    <a:pt x="829384" y="299852"/>
                  </a:cubicBezTo>
                  <a:cubicBezTo>
                    <a:pt x="992367" y="223123"/>
                    <a:pt x="1411997" y="62256"/>
                    <a:pt x="1505659" y="2680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: 図形 194">
              <a:extLst>
                <a:ext uri="{FF2B5EF4-FFF2-40B4-BE49-F238E27FC236}">
                  <a16:creationId xmlns:a16="http://schemas.microsoft.com/office/drawing/2014/main" id="{D19B642B-094F-420D-9DB7-C9FC40BDAAAD}"/>
                </a:ext>
              </a:extLst>
            </p:cNvPr>
            <p:cNvSpPr/>
            <p:nvPr/>
          </p:nvSpPr>
          <p:spPr>
            <a:xfrm>
              <a:off x="4067158" y="2412073"/>
              <a:ext cx="1262311" cy="1195072"/>
            </a:xfrm>
            <a:custGeom>
              <a:avLst/>
              <a:gdLst>
                <a:gd name="connsiteX0" fmla="*/ 1206517 w 1262311"/>
                <a:gd name="connsiteY0" fmla="*/ 29502 h 1195072"/>
                <a:gd name="connsiteX1" fmla="*/ 1146192 w 1262311"/>
                <a:gd name="connsiteY1" fmla="*/ 39027 h 1195072"/>
                <a:gd name="connsiteX2" fmla="*/ 184167 w 1262311"/>
                <a:gd name="connsiteY2" fmla="*/ 461302 h 1195072"/>
                <a:gd name="connsiteX3" fmla="*/ 784242 w 1262311"/>
                <a:gd name="connsiteY3" fmla="*/ 220002 h 1195072"/>
                <a:gd name="connsiteX4" fmla="*/ 628667 w 1262311"/>
                <a:gd name="connsiteY4" fmla="*/ 334302 h 1195072"/>
                <a:gd name="connsiteX5" fmla="*/ 403242 w 1262311"/>
                <a:gd name="connsiteY5" fmla="*/ 781977 h 1195072"/>
                <a:gd name="connsiteX6" fmla="*/ 593742 w 1262311"/>
                <a:gd name="connsiteY6" fmla="*/ 404152 h 1195072"/>
                <a:gd name="connsiteX7" fmla="*/ 241317 w 1262311"/>
                <a:gd name="connsiteY7" fmla="*/ 1194727 h 1195072"/>
                <a:gd name="connsiteX8" fmla="*/ 457217 w 1262311"/>
                <a:gd name="connsiteY8" fmla="*/ 508927 h 1195072"/>
                <a:gd name="connsiteX9" fmla="*/ 460392 w 1262311"/>
                <a:gd name="connsiteY9" fmla="*/ 874052 h 1195072"/>
                <a:gd name="connsiteX10" fmla="*/ 517542 w 1262311"/>
                <a:gd name="connsiteY10" fmla="*/ 702602 h 1195072"/>
                <a:gd name="connsiteX11" fmla="*/ 774717 w 1262311"/>
                <a:gd name="connsiteY11" fmla="*/ 420027 h 1195072"/>
                <a:gd name="connsiteX12" fmla="*/ 346092 w 1262311"/>
                <a:gd name="connsiteY12" fmla="*/ 880402 h 1195072"/>
                <a:gd name="connsiteX13" fmla="*/ 815992 w 1262311"/>
                <a:gd name="connsiteY13" fmla="*/ 296202 h 1195072"/>
                <a:gd name="connsiteX14" fmla="*/ 17 w 1262311"/>
                <a:gd name="connsiteY14" fmla="*/ 400977 h 1195072"/>
                <a:gd name="connsiteX15" fmla="*/ 793767 w 1262311"/>
                <a:gd name="connsiteY15" fmla="*/ 134277 h 1195072"/>
                <a:gd name="connsiteX16" fmla="*/ 1206517 w 1262311"/>
                <a:gd name="connsiteY16" fmla="*/ 29502 h 11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62311" h="1195072">
                  <a:moveTo>
                    <a:pt x="1206517" y="29502"/>
                  </a:moveTo>
                  <a:cubicBezTo>
                    <a:pt x="1265254" y="13627"/>
                    <a:pt x="1316584" y="-32940"/>
                    <a:pt x="1146192" y="39027"/>
                  </a:cubicBezTo>
                  <a:cubicBezTo>
                    <a:pt x="975800" y="110994"/>
                    <a:pt x="244492" y="431140"/>
                    <a:pt x="184167" y="461302"/>
                  </a:cubicBezTo>
                  <a:cubicBezTo>
                    <a:pt x="123842" y="491464"/>
                    <a:pt x="710159" y="241169"/>
                    <a:pt x="784242" y="220002"/>
                  </a:cubicBezTo>
                  <a:cubicBezTo>
                    <a:pt x="858325" y="198835"/>
                    <a:pt x="692167" y="240639"/>
                    <a:pt x="628667" y="334302"/>
                  </a:cubicBezTo>
                  <a:cubicBezTo>
                    <a:pt x="565167" y="427965"/>
                    <a:pt x="409063" y="770335"/>
                    <a:pt x="403242" y="781977"/>
                  </a:cubicBezTo>
                  <a:cubicBezTo>
                    <a:pt x="397421" y="793619"/>
                    <a:pt x="620729" y="335360"/>
                    <a:pt x="593742" y="404152"/>
                  </a:cubicBezTo>
                  <a:cubicBezTo>
                    <a:pt x="566754" y="472944"/>
                    <a:pt x="264071" y="1177265"/>
                    <a:pt x="241317" y="1194727"/>
                  </a:cubicBezTo>
                  <a:cubicBezTo>
                    <a:pt x="218563" y="1212190"/>
                    <a:pt x="420704" y="562373"/>
                    <a:pt x="457217" y="508927"/>
                  </a:cubicBezTo>
                  <a:cubicBezTo>
                    <a:pt x="493730" y="455481"/>
                    <a:pt x="450338" y="841773"/>
                    <a:pt x="460392" y="874052"/>
                  </a:cubicBezTo>
                  <a:cubicBezTo>
                    <a:pt x="470446" y="906331"/>
                    <a:pt x="465155" y="778273"/>
                    <a:pt x="517542" y="702602"/>
                  </a:cubicBezTo>
                  <a:cubicBezTo>
                    <a:pt x="569929" y="626931"/>
                    <a:pt x="803292" y="390394"/>
                    <a:pt x="774717" y="420027"/>
                  </a:cubicBezTo>
                  <a:cubicBezTo>
                    <a:pt x="746142" y="449660"/>
                    <a:pt x="339213" y="901039"/>
                    <a:pt x="346092" y="880402"/>
                  </a:cubicBezTo>
                  <a:cubicBezTo>
                    <a:pt x="352971" y="859765"/>
                    <a:pt x="873671" y="376106"/>
                    <a:pt x="815992" y="296202"/>
                  </a:cubicBezTo>
                  <a:cubicBezTo>
                    <a:pt x="758313" y="216298"/>
                    <a:pt x="3721" y="427964"/>
                    <a:pt x="17" y="400977"/>
                  </a:cubicBezTo>
                  <a:cubicBezTo>
                    <a:pt x="-3687" y="373990"/>
                    <a:pt x="592155" y="198306"/>
                    <a:pt x="793767" y="134277"/>
                  </a:cubicBezTo>
                  <a:cubicBezTo>
                    <a:pt x="995379" y="70248"/>
                    <a:pt x="1147780" y="45377"/>
                    <a:pt x="1206517" y="2950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: 図形 195">
              <a:extLst>
                <a:ext uri="{FF2B5EF4-FFF2-40B4-BE49-F238E27FC236}">
                  <a16:creationId xmlns:a16="http://schemas.microsoft.com/office/drawing/2014/main" id="{3C44CCDC-B6B0-406E-A5FA-04FB5B847B22}"/>
                </a:ext>
              </a:extLst>
            </p:cNvPr>
            <p:cNvSpPr/>
            <p:nvPr/>
          </p:nvSpPr>
          <p:spPr>
            <a:xfrm>
              <a:off x="6358939" y="2647497"/>
              <a:ext cx="847650" cy="1884895"/>
            </a:xfrm>
            <a:custGeom>
              <a:avLst/>
              <a:gdLst>
                <a:gd name="connsiteX0" fmla="*/ 783541 w 847650"/>
                <a:gd name="connsiteY0" fmla="*/ 141423 h 1884895"/>
                <a:gd name="connsiteX1" fmla="*/ 331421 w 847650"/>
                <a:gd name="connsiteY1" fmla="*/ 1198063 h 1884895"/>
                <a:gd name="connsiteX2" fmla="*/ 712421 w 847650"/>
                <a:gd name="connsiteY2" fmla="*/ 334463 h 1884895"/>
                <a:gd name="connsiteX3" fmla="*/ 361901 w 847650"/>
                <a:gd name="connsiteY3" fmla="*/ 1065983 h 1884895"/>
                <a:gd name="connsiteX4" fmla="*/ 6301 w 847650"/>
                <a:gd name="connsiteY4" fmla="*/ 1868623 h 1884895"/>
                <a:gd name="connsiteX5" fmla="*/ 163781 w 847650"/>
                <a:gd name="connsiteY5" fmla="*/ 1548583 h 1884895"/>
                <a:gd name="connsiteX6" fmla="*/ 529541 w 847650"/>
                <a:gd name="connsiteY6" fmla="*/ 878023 h 1884895"/>
                <a:gd name="connsiteX7" fmla="*/ 519381 w 847650"/>
                <a:gd name="connsiteY7" fmla="*/ 908503 h 1884895"/>
                <a:gd name="connsiteX8" fmla="*/ 814021 w 847650"/>
                <a:gd name="connsiteY8" fmla="*/ 95703 h 1884895"/>
                <a:gd name="connsiteX9" fmla="*/ 783541 w 847650"/>
                <a:gd name="connsiteY9" fmla="*/ 141423 h 188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7650" h="1884895">
                  <a:moveTo>
                    <a:pt x="783541" y="141423"/>
                  </a:moveTo>
                  <a:cubicBezTo>
                    <a:pt x="703108" y="325150"/>
                    <a:pt x="343274" y="1165890"/>
                    <a:pt x="331421" y="1198063"/>
                  </a:cubicBezTo>
                  <a:cubicBezTo>
                    <a:pt x="319568" y="1230236"/>
                    <a:pt x="707341" y="356476"/>
                    <a:pt x="712421" y="334463"/>
                  </a:cubicBezTo>
                  <a:cubicBezTo>
                    <a:pt x="717501" y="312450"/>
                    <a:pt x="479588" y="810290"/>
                    <a:pt x="361901" y="1065983"/>
                  </a:cubicBezTo>
                  <a:cubicBezTo>
                    <a:pt x="244214" y="1321676"/>
                    <a:pt x="39321" y="1788190"/>
                    <a:pt x="6301" y="1868623"/>
                  </a:cubicBezTo>
                  <a:cubicBezTo>
                    <a:pt x="-26719" y="1949056"/>
                    <a:pt x="76574" y="1713683"/>
                    <a:pt x="163781" y="1548583"/>
                  </a:cubicBezTo>
                  <a:cubicBezTo>
                    <a:pt x="250988" y="1383483"/>
                    <a:pt x="470274" y="984703"/>
                    <a:pt x="529541" y="878023"/>
                  </a:cubicBezTo>
                  <a:cubicBezTo>
                    <a:pt x="588808" y="771343"/>
                    <a:pt x="519381" y="908503"/>
                    <a:pt x="519381" y="908503"/>
                  </a:cubicBezTo>
                  <a:lnTo>
                    <a:pt x="814021" y="95703"/>
                  </a:lnTo>
                  <a:cubicBezTo>
                    <a:pt x="862281" y="-35530"/>
                    <a:pt x="863974" y="-42304"/>
                    <a:pt x="783541" y="141423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: 図形 196">
              <a:extLst>
                <a:ext uri="{FF2B5EF4-FFF2-40B4-BE49-F238E27FC236}">
                  <a16:creationId xmlns:a16="http://schemas.microsoft.com/office/drawing/2014/main" id="{0C00B560-4D16-4AF7-A10A-76DC00EF3FEC}"/>
                </a:ext>
              </a:extLst>
            </p:cNvPr>
            <p:cNvSpPr/>
            <p:nvPr/>
          </p:nvSpPr>
          <p:spPr>
            <a:xfrm>
              <a:off x="5317911" y="3525921"/>
              <a:ext cx="591257" cy="906691"/>
            </a:xfrm>
            <a:custGeom>
              <a:avLst/>
              <a:gdLst>
                <a:gd name="connsiteX0" fmla="*/ 425664 w 591257"/>
                <a:gd name="connsiteY0" fmla="*/ 141204 h 906691"/>
                <a:gd name="connsiteX1" fmla="*/ 578064 w 591257"/>
                <a:gd name="connsiteY1" fmla="*/ 452354 h 906691"/>
                <a:gd name="connsiteX2" fmla="*/ 562189 w 591257"/>
                <a:gd name="connsiteY2" fmla="*/ 357104 h 906691"/>
                <a:gd name="connsiteX3" fmla="*/ 590764 w 591257"/>
                <a:gd name="connsiteY3" fmla="*/ 538079 h 906691"/>
                <a:gd name="connsiteX4" fmla="*/ 533614 w 591257"/>
                <a:gd name="connsiteY4" fmla="*/ 668254 h 906691"/>
                <a:gd name="connsiteX5" fmla="*/ 552664 w 591257"/>
                <a:gd name="connsiteY5" fmla="*/ 547604 h 906691"/>
                <a:gd name="connsiteX6" fmla="*/ 432014 w 591257"/>
                <a:gd name="connsiteY6" fmla="*/ 903204 h 906691"/>
                <a:gd name="connsiteX7" fmla="*/ 441539 w 591257"/>
                <a:gd name="connsiteY7" fmla="*/ 734929 h 906691"/>
                <a:gd name="connsiteX8" fmla="*/ 479639 w 591257"/>
                <a:gd name="connsiteY8" fmla="*/ 836529 h 906691"/>
                <a:gd name="connsiteX9" fmla="*/ 546314 w 591257"/>
                <a:gd name="connsiteY9" fmla="*/ 582529 h 906691"/>
                <a:gd name="connsiteX10" fmla="*/ 527264 w 591257"/>
                <a:gd name="connsiteY10" fmla="*/ 446004 h 906691"/>
                <a:gd name="connsiteX11" fmla="*/ 416139 w 591257"/>
                <a:gd name="connsiteY11" fmla="*/ 233279 h 906691"/>
                <a:gd name="connsiteX12" fmla="*/ 368514 w 591257"/>
                <a:gd name="connsiteY12" fmla="*/ 1504 h 906691"/>
                <a:gd name="connsiteX13" fmla="*/ 362164 w 591257"/>
                <a:gd name="connsiteY13" fmla="*/ 128504 h 906691"/>
                <a:gd name="connsiteX14" fmla="*/ 214 w 591257"/>
                <a:gd name="connsiteY14" fmla="*/ 26904 h 906691"/>
                <a:gd name="connsiteX15" fmla="*/ 425664 w 591257"/>
                <a:gd name="connsiteY15" fmla="*/ 141204 h 90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1257" h="906691">
                  <a:moveTo>
                    <a:pt x="425664" y="141204"/>
                  </a:moveTo>
                  <a:cubicBezTo>
                    <a:pt x="521972" y="212112"/>
                    <a:pt x="555310" y="416371"/>
                    <a:pt x="578064" y="452354"/>
                  </a:cubicBezTo>
                  <a:cubicBezTo>
                    <a:pt x="600818" y="488337"/>
                    <a:pt x="560072" y="342817"/>
                    <a:pt x="562189" y="357104"/>
                  </a:cubicBezTo>
                  <a:cubicBezTo>
                    <a:pt x="564306" y="371392"/>
                    <a:pt x="595527" y="486221"/>
                    <a:pt x="590764" y="538079"/>
                  </a:cubicBezTo>
                  <a:cubicBezTo>
                    <a:pt x="586002" y="589937"/>
                    <a:pt x="539964" y="666667"/>
                    <a:pt x="533614" y="668254"/>
                  </a:cubicBezTo>
                  <a:cubicBezTo>
                    <a:pt x="527264" y="669842"/>
                    <a:pt x="569597" y="508446"/>
                    <a:pt x="552664" y="547604"/>
                  </a:cubicBezTo>
                  <a:cubicBezTo>
                    <a:pt x="535731" y="586762"/>
                    <a:pt x="450535" y="871983"/>
                    <a:pt x="432014" y="903204"/>
                  </a:cubicBezTo>
                  <a:cubicBezTo>
                    <a:pt x="413493" y="934425"/>
                    <a:pt x="433602" y="746042"/>
                    <a:pt x="441539" y="734929"/>
                  </a:cubicBezTo>
                  <a:cubicBezTo>
                    <a:pt x="449477" y="723817"/>
                    <a:pt x="462176" y="861929"/>
                    <a:pt x="479639" y="836529"/>
                  </a:cubicBezTo>
                  <a:cubicBezTo>
                    <a:pt x="497102" y="811129"/>
                    <a:pt x="538377" y="647616"/>
                    <a:pt x="546314" y="582529"/>
                  </a:cubicBezTo>
                  <a:cubicBezTo>
                    <a:pt x="554251" y="517442"/>
                    <a:pt x="548960" y="504212"/>
                    <a:pt x="527264" y="446004"/>
                  </a:cubicBezTo>
                  <a:cubicBezTo>
                    <a:pt x="505568" y="387796"/>
                    <a:pt x="442597" y="307362"/>
                    <a:pt x="416139" y="233279"/>
                  </a:cubicBezTo>
                  <a:cubicBezTo>
                    <a:pt x="389681" y="159196"/>
                    <a:pt x="377510" y="18966"/>
                    <a:pt x="368514" y="1504"/>
                  </a:cubicBezTo>
                  <a:cubicBezTo>
                    <a:pt x="359518" y="-15959"/>
                    <a:pt x="423547" y="124271"/>
                    <a:pt x="362164" y="128504"/>
                  </a:cubicBezTo>
                  <a:cubicBezTo>
                    <a:pt x="300781" y="132737"/>
                    <a:pt x="-9311" y="20554"/>
                    <a:pt x="214" y="26904"/>
                  </a:cubicBezTo>
                  <a:cubicBezTo>
                    <a:pt x="9739" y="33254"/>
                    <a:pt x="329356" y="70296"/>
                    <a:pt x="425664" y="141204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: 図形 197">
              <a:extLst>
                <a:ext uri="{FF2B5EF4-FFF2-40B4-BE49-F238E27FC236}">
                  <a16:creationId xmlns:a16="http://schemas.microsoft.com/office/drawing/2014/main" id="{F3AE9308-6F5C-4AF5-8065-C7ED80BC4E4B}"/>
                </a:ext>
              </a:extLst>
            </p:cNvPr>
            <p:cNvSpPr/>
            <p:nvPr/>
          </p:nvSpPr>
          <p:spPr>
            <a:xfrm>
              <a:off x="5753157" y="3701194"/>
              <a:ext cx="381500" cy="708074"/>
            </a:xfrm>
            <a:custGeom>
              <a:avLst/>
              <a:gdLst>
                <a:gd name="connsiteX0" fmla="*/ 148110 w 381500"/>
                <a:gd name="connsiteY0" fmla="*/ 153256 h 708074"/>
                <a:gd name="connsiteX1" fmla="*/ 298393 w 381500"/>
                <a:gd name="connsiteY1" fmla="*/ 383973 h 708074"/>
                <a:gd name="connsiteX2" fmla="*/ 294160 w 381500"/>
                <a:gd name="connsiteY2" fmla="*/ 350106 h 708074"/>
                <a:gd name="connsiteX3" fmla="*/ 357660 w 381500"/>
                <a:gd name="connsiteY3" fmla="*/ 432656 h 708074"/>
                <a:gd name="connsiteX4" fmla="*/ 268760 w 381500"/>
                <a:gd name="connsiteY4" fmla="*/ 515206 h 708074"/>
                <a:gd name="connsiteX5" fmla="*/ 380943 w 381500"/>
                <a:gd name="connsiteY5" fmla="*/ 439006 h 708074"/>
                <a:gd name="connsiteX6" fmla="*/ 306860 w 381500"/>
                <a:gd name="connsiteY6" fmla="*/ 542723 h 708074"/>
                <a:gd name="connsiteX7" fmla="*/ 194676 w 381500"/>
                <a:gd name="connsiteY7" fmla="*/ 635856 h 708074"/>
                <a:gd name="connsiteX8" fmla="*/ 188326 w 381500"/>
                <a:gd name="connsiteY8" fmla="*/ 595639 h 708074"/>
                <a:gd name="connsiteX9" fmla="*/ 8410 w 381500"/>
                <a:gd name="connsiteY9" fmla="*/ 688773 h 708074"/>
                <a:gd name="connsiteX10" fmla="*/ 27460 w 381500"/>
                <a:gd name="connsiteY10" fmla="*/ 669723 h 708074"/>
                <a:gd name="connsiteX11" fmla="*/ 150226 w 381500"/>
                <a:gd name="connsiteY11" fmla="*/ 542723 h 708074"/>
                <a:gd name="connsiteX12" fmla="*/ 101543 w 381500"/>
                <a:gd name="connsiteY12" fmla="*/ 549073 h 708074"/>
                <a:gd name="connsiteX13" fmla="*/ 150226 w 381500"/>
                <a:gd name="connsiteY13" fmla="*/ 407256 h 708074"/>
                <a:gd name="connsiteX14" fmla="*/ 16876 w 381500"/>
                <a:gd name="connsiteY14" fmla="*/ 707823 h 708074"/>
                <a:gd name="connsiteX15" fmla="*/ 114243 w 381500"/>
                <a:gd name="connsiteY15" fmla="*/ 347989 h 708074"/>
                <a:gd name="connsiteX16" fmla="*/ 141760 w 381500"/>
                <a:gd name="connsiteY16" fmla="*/ 464406 h 708074"/>
                <a:gd name="connsiteX17" fmla="*/ 107893 w 381500"/>
                <a:gd name="connsiteY17" fmla="*/ 288723 h 708074"/>
                <a:gd name="connsiteX18" fmla="*/ 76143 w 381500"/>
                <a:gd name="connsiteY18" fmla="*/ 165956 h 708074"/>
                <a:gd name="connsiteX19" fmla="*/ 21110 w 381500"/>
                <a:gd name="connsiteY19" fmla="*/ 5089 h 708074"/>
                <a:gd name="connsiteX20" fmla="*/ 201026 w 381500"/>
                <a:gd name="connsiteY20" fmla="*/ 371273 h 708074"/>
                <a:gd name="connsiteX21" fmla="*/ 148110 w 381500"/>
                <a:gd name="connsiteY21" fmla="*/ 153256 h 70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1500" h="708074">
                  <a:moveTo>
                    <a:pt x="148110" y="153256"/>
                  </a:moveTo>
                  <a:cubicBezTo>
                    <a:pt x="164338" y="155373"/>
                    <a:pt x="274051" y="351165"/>
                    <a:pt x="298393" y="383973"/>
                  </a:cubicBezTo>
                  <a:cubicBezTo>
                    <a:pt x="322735" y="416781"/>
                    <a:pt x="284282" y="341992"/>
                    <a:pt x="294160" y="350106"/>
                  </a:cubicBezTo>
                  <a:cubicBezTo>
                    <a:pt x="304038" y="358220"/>
                    <a:pt x="361893" y="405139"/>
                    <a:pt x="357660" y="432656"/>
                  </a:cubicBezTo>
                  <a:cubicBezTo>
                    <a:pt x="353427" y="460173"/>
                    <a:pt x="264880" y="514148"/>
                    <a:pt x="268760" y="515206"/>
                  </a:cubicBezTo>
                  <a:cubicBezTo>
                    <a:pt x="272641" y="516264"/>
                    <a:pt x="374593" y="434420"/>
                    <a:pt x="380943" y="439006"/>
                  </a:cubicBezTo>
                  <a:cubicBezTo>
                    <a:pt x="387293" y="443592"/>
                    <a:pt x="337905" y="509915"/>
                    <a:pt x="306860" y="542723"/>
                  </a:cubicBezTo>
                  <a:cubicBezTo>
                    <a:pt x="275816" y="575531"/>
                    <a:pt x="214432" y="627037"/>
                    <a:pt x="194676" y="635856"/>
                  </a:cubicBezTo>
                  <a:cubicBezTo>
                    <a:pt x="174920" y="644675"/>
                    <a:pt x="219370" y="586819"/>
                    <a:pt x="188326" y="595639"/>
                  </a:cubicBezTo>
                  <a:cubicBezTo>
                    <a:pt x="157282" y="604459"/>
                    <a:pt x="35221" y="676426"/>
                    <a:pt x="8410" y="688773"/>
                  </a:cubicBezTo>
                  <a:cubicBezTo>
                    <a:pt x="-18401" y="701120"/>
                    <a:pt x="27460" y="669723"/>
                    <a:pt x="27460" y="669723"/>
                  </a:cubicBezTo>
                  <a:cubicBezTo>
                    <a:pt x="51096" y="645381"/>
                    <a:pt x="137879" y="562831"/>
                    <a:pt x="150226" y="542723"/>
                  </a:cubicBezTo>
                  <a:cubicBezTo>
                    <a:pt x="162573" y="522615"/>
                    <a:pt x="101543" y="571651"/>
                    <a:pt x="101543" y="549073"/>
                  </a:cubicBezTo>
                  <a:cubicBezTo>
                    <a:pt x="101543" y="526495"/>
                    <a:pt x="164337" y="380798"/>
                    <a:pt x="150226" y="407256"/>
                  </a:cubicBezTo>
                  <a:cubicBezTo>
                    <a:pt x="136115" y="433714"/>
                    <a:pt x="22873" y="717701"/>
                    <a:pt x="16876" y="707823"/>
                  </a:cubicBezTo>
                  <a:cubicBezTo>
                    <a:pt x="10879" y="697945"/>
                    <a:pt x="93429" y="388559"/>
                    <a:pt x="114243" y="347989"/>
                  </a:cubicBezTo>
                  <a:cubicBezTo>
                    <a:pt x="135057" y="307420"/>
                    <a:pt x="142818" y="474284"/>
                    <a:pt x="141760" y="464406"/>
                  </a:cubicBezTo>
                  <a:cubicBezTo>
                    <a:pt x="140702" y="454528"/>
                    <a:pt x="118829" y="338465"/>
                    <a:pt x="107893" y="288723"/>
                  </a:cubicBezTo>
                  <a:cubicBezTo>
                    <a:pt x="96957" y="238981"/>
                    <a:pt x="90607" y="213228"/>
                    <a:pt x="76143" y="165956"/>
                  </a:cubicBezTo>
                  <a:cubicBezTo>
                    <a:pt x="61679" y="118684"/>
                    <a:pt x="296" y="-29130"/>
                    <a:pt x="21110" y="5089"/>
                  </a:cubicBezTo>
                  <a:cubicBezTo>
                    <a:pt x="41924" y="39308"/>
                    <a:pt x="181271" y="340229"/>
                    <a:pt x="201026" y="371273"/>
                  </a:cubicBezTo>
                  <a:cubicBezTo>
                    <a:pt x="220781" y="402317"/>
                    <a:pt x="131882" y="151139"/>
                    <a:pt x="148110" y="15325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: 図形 198">
              <a:extLst>
                <a:ext uri="{FF2B5EF4-FFF2-40B4-BE49-F238E27FC236}">
                  <a16:creationId xmlns:a16="http://schemas.microsoft.com/office/drawing/2014/main" id="{1EC708D2-AF3A-4D65-A52B-26D5B79FC8EE}"/>
                </a:ext>
              </a:extLst>
            </p:cNvPr>
            <p:cNvSpPr/>
            <p:nvPr/>
          </p:nvSpPr>
          <p:spPr>
            <a:xfrm>
              <a:off x="5204879" y="3822454"/>
              <a:ext cx="601409" cy="660195"/>
            </a:xfrm>
            <a:custGeom>
              <a:avLst/>
              <a:gdLst>
                <a:gd name="connsiteX0" fmla="*/ 5296 w 601409"/>
                <a:gd name="connsiteY0" fmla="*/ 6596 h 660195"/>
                <a:gd name="connsiteX1" fmla="*/ 140234 w 601409"/>
                <a:gd name="connsiteY1" fmla="*/ 438396 h 660195"/>
                <a:gd name="connsiteX2" fmla="*/ 75146 w 601409"/>
                <a:gd name="connsiteY2" fmla="*/ 120896 h 660195"/>
                <a:gd name="connsiteX3" fmla="*/ 173571 w 601409"/>
                <a:gd name="connsiteY3" fmla="*/ 320921 h 660195"/>
                <a:gd name="connsiteX4" fmla="*/ 424396 w 601409"/>
                <a:gd name="connsiteY4" fmla="*/ 520946 h 660195"/>
                <a:gd name="connsiteX5" fmla="*/ 386296 w 601409"/>
                <a:gd name="connsiteY5" fmla="*/ 473321 h 660195"/>
                <a:gd name="connsiteX6" fmla="*/ 502184 w 601409"/>
                <a:gd name="connsiteY6" fmla="*/ 589209 h 660195"/>
                <a:gd name="connsiteX7" fmla="*/ 470434 w 601409"/>
                <a:gd name="connsiteY7" fmla="*/ 544759 h 660195"/>
                <a:gd name="connsiteX8" fmla="*/ 391059 w 601409"/>
                <a:gd name="connsiteY8" fmla="*/ 428871 h 660195"/>
                <a:gd name="connsiteX9" fmla="*/ 592671 w 601409"/>
                <a:gd name="connsiteY9" fmla="*/ 652709 h 660195"/>
                <a:gd name="connsiteX10" fmla="*/ 545046 w 601409"/>
                <a:gd name="connsiteY10" fmla="*/ 597146 h 660195"/>
                <a:gd name="connsiteX11" fmla="*/ 530759 w 601409"/>
                <a:gd name="connsiteY11" fmla="*/ 498721 h 660195"/>
                <a:gd name="connsiteX12" fmla="*/ 600609 w 601409"/>
                <a:gd name="connsiteY12" fmla="*/ 325684 h 660195"/>
                <a:gd name="connsiteX13" fmla="*/ 476784 w 601409"/>
                <a:gd name="connsiteY13" fmla="*/ 409821 h 660195"/>
                <a:gd name="connsiteX14" fmla="*/ 451384 w 601409"/>
                <a:gd name="connsiteY14" fmla="*/ 439984 h 660195"/>
                <a:gd name="connsiteX15" fmla="*/ 545046 w 601409"/>
                <a:gd name="connsiteY15" fmla="*/ 441571 h 660195"/>
                <a:gd name="connsiteX16" fmla="*/ 460909 w 601409"/>
                <a:gd name="connsiteY16" fmla="*/ 370134 h 660195"/>
                <a:gd name="connsiteX17" fmla="*/ 122771 w 601409"/>
                <a:gd name="connsiteY17" fmla="*/ 127246 h 660195"/>
                <a:gd name="connsiteX18" fmla="*/ 446621 w 601409"/>
                <a:gd name="connsiteY18" fmla="*/ 454271 h 660195"/>
                <a:gd name="connsiteX19" fmla="*/ 256121 w 601409"/>
                <a:gd name="connsiteY19" fmla="*/ 301871 h 660195"/>
                <a:gd name="connsiteX20" fmla="*/ 137059 w 601409"/>
                <a:gd name="connsiteY20" fmla="*/ 170109 h 660195"/>
                <a:gd name="connsiteX21" fmla="*/ 14821 w 601409"/>
                <a:gd name="connsiteY21" fmla="*/ 78034 h 660195"/>
                <a:gd name="connsiteX22" fmla="*/ 25934 w 601409"/>
                <a:gd name="connsiteY22" fmla="*/ 168521 h 660195"/>
                <a:gd name="connsiteX23" fmla="*/ 5296 w 601409"/>
                <a:gd name="connsiteY23" fmla="*/ 6596 h 66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1409" h="660195">
                  <a:moveTo>
                    <a:pt x="5296" y="6596"/>
                  </a:moveTo>
                  <a:cubicBezTo>
                    <a:pt x="24346" y="51575"/>
                    <a:pt x="128592" y="419346"/>
                    <a:pt x="140234" y="438396"/>
                  </a:cubicBezTo>
                  <a:cubicBezTo>
                    <a:pt x="151876" y="457446"/>
                    <a:pt x="69590" y="140475"/>
                    <a:pt x="75146" y="120896"/>
                  </a:cubicBezTo>
                  <a:cubicBezTo>
                    <a:pt x="80702" y="101317"/>
                    <a:pt x="115363" y="254246"/>
                    <a:pt x="173571" y="320921"/>
                  </a:cubicBezTo>
                  <a:cubicBezTo>
                    <a:pt x="231779" y="387596"/>
                    <a:pt x="388942" y="495546"/>
                    <a:pt x="424396" y="520946"/>
                  </a:cubicBezTo>
                  <a:cubicBezTo>
                    <a:pt x="459850" y="546346"/>
                    <a:pt x="373331" y="461944"/>
                    <a:pt x="386296" y="473321"/>
                  </a:cubicBezTo>
                  <a:cubicBezTo>
                    <a:pt x="399261" y="484698"/>
                    <a:pt x="488161" y="577303"/>
                    <a:pt x="502184" y="589209"/>
                  </a:cubicBezTo>
                  <a:cubicBezTo>
                    <a:pt x="516207" y="601115"/>
                    <a:pt x="488955" y="571482"/>
                    <a:pt x="470434" y="544759"/>
                  </a:cubicBezTo>
                  <a:cubicBezTo>
                    <a:pt x="451913" y="518036"/>
                    <a:pt x="370686" y="410879"/>
                    <a:pt x="391059" y="428871"/>
                  </a:cubicBezTo>
                  <a:cubicBezTo>
                    <a:pt x="411432" y="446863"/>
                    <a:pt x="567007" y="624663"/>
                    <a:pt x="592671" y="652709"/>
                  </a:cubicBezTo>
                  <a:cubicBezTo>
                    <a:pt x="618336" y="680755"/>
                    <a:pt x="555365" y="622811"/>
                    <a:pt x="545046" y="597146"/>
                  </a:cubicBezTo>
                  <a:cubicBezTo>
                    <a:pt x="534727" y="571481"/>
                    <a:pt x="521499" y="543965"/>
                    <a:pt x="530759" y="498721"/>
                  </a:cubicBezTo>
                  <a:cubicBezTo>
                    <a:pt x="540019" y="453477"/>
                    <a:pt x="609605" y="340501"/>
                    <a:pt x="600609" y="325684"/>
                  </a:cubicBezTo>
                  <a:cubicBezTo>
                    <a:pt x="591613" y="310867"/>
                    <a:pt x="501655" y="390771"/>
                    <a:pt x="476784" y="409821"/>
                  </a:cubicBezTo>
                  <a:cubicBezTo>
                    <a:pt x="451913" y="428871"/>
                    <a:pt x="440007" y="434692"/>
                    <a:pt x="451384" y="439984"/>
                  </a:cubicBezTo>
                  <a:cubicBezTo>
                    <a:pt x="462761" y="445276"/>
                    <a:pt x="543459" y="453213"/>
                    <a:pt x="545046" y="441571"/>
                  </a:cubicBezTo>
                  <a:cubicBezTo>
                    <a:pt x="546633" y="429929"/>
                    <a:pt x="531288" y="422521"/>
                    <a:pt x="460909" y="370134"/>
                  </a:cubicBezTo>
                  <a:cubicBezTo>
                    <a:pt x="390530" y="317747"/>
                    <a:pt x="125152" y="113223"/>
                    <a:pt x="122771" y="127246"/>
                  </a:cubicBezTo>
                  <a:cubicBezTo>
                    <a:pt x="120390" y="141269"/>
                    <a:pt x="424396" y="425167"/>
                    <a:pt x="446621" y="454271"/>
                  </a:cubicBezTo>
                  <a:cubicBezTo>
                    <a:pt x="468846" y="483375"/>
                    <a:pt x="307715" y="349231"/>
                    <a:pt x="256121" y="301871"/>
                  </a:cubicBezTo>
                  <a:cubicBezTo>
                    <a:pt x="204527" y="254511"/>
                    <a:pt x="177276" y="207415"/>
                    <a:pt x="137059" y="170109"/>
                  </a:cubicBezTo>
                  <a:cubicBezTo>
                    <a:pt x="96842" y="132803"/>
                    <a:pt x="33342" y="78299"/>
                    <a:pt x="14821" y="78034"/>
                  </a:cubicBezTo>
                  <a:cubicBezTo>
                    <a:pt x="-3700" y="77769"/>
                    <a:pt x="27257" y="175929"/>
                    <a:pt x="25934" y="168521"/>
                  </a:cubicBezTo>
                  <a:cubicBezTo>
                    <a:pt x="24611" y="161113"/>
                    <a:pt x="-13754" y="-38383"/>
                    <a:pt x="5296" y="659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F1C8FAA5-F547-40E5-8E48-D2F5BD56296D}"/>
                </a:ext>
              </a:extLst>
            </p:cNvPr>
            <p:cNvSpPr/>
            <p:nvPr/>
          </p:nvSpPr>
          <p:spPr>
            <a:xfrm>
              <a:off x="6469904" y="4839046"/>
              <a:ext cx="479191" cy="480220"/>
            </a:xfrm>
            <a:custGeom>
              <a:avLst/>
              <a:gdLst>
                <a:gd name="connsiteX0" fmla="*/ 2334 w 479191"/>
                <a:gd name="connsiteY0" fmla="*/ 1242 h 480220"/>
                <a:gd name="connsiteX1" fmla="*/ 191246 w 479191"/>
                <a:gd name="connsiteY1" fmla="*/ 233017 h 480220"/>
                <a:gd name="connsiteX2" fmla="*/ 132509 w 479191"/>
                <a:gd name="connsiteY2" fmla="*/ 129829 h 480220"/>
                <a:gd name="connsiteX3" fmla="*/ 169021 w 479191"/>
                <a:gd name="connsiteY3" fmla="*/ 279054 h 480220"/>
                <a:gd name="connsiteX4" fmla="*/ 170609 w 479191"/>
                <a:gd name="connsiteY4" fmla="*/ 294929 h 480220"/>
                <a:gd name="connsiteX5" fmla="*/ 191246 w 479191"/>
                <a:gd name="connsiteY5" fmla="*/ 186979 h 480220"/>
                <a:gd name="connsiteX6" fmla="*/ 264271 w 479191"/>
                <a:gd name="connsiteY6" fmla="*/ 407642 h 480220"/>
                <a:gd name="connsiteX7" fmla="*/ 297609 w 479191"/>
                <a:gd name="connsiteY7" fmla="*/ 253654 h 480220"/>
                <a:gd name="connsiteX8" fmla="*/ 342059 w 479191"/>
                <a:gd name="connsiteY8" fmla="*/ 447329 h 480220"/>
                <a:gd name="connsiteX9" fmla="*/ 334121 w 479191"/>
                <a:gd name="connsiteY9" fmla="*/ 355254 h 480220"/>
                <a:gd name="connsiteX10" fmla="*/ 327771 w 479191"/>
                <a:gd name="connsiteY10" fmla="*/ 250479 h 480220"/>
                <a:gd name="connsiteX11" fmla="*/ 386509 w 479191"/>
                <a:gd name="connsiteY11" fmla="*/ 469554 h 480220"/>
                <a:gd name="connsiteX12" fmla="*/ 391271 w 479191"/>
                <a:gd name="connsiteY12" fmla="*/ 433042 h 480220"/>
                <a:gd name="connsiteX13" fmla="*/ 392859 w 479191"/>
                <a:gd name="connsiteY13" fmla="*/ 318742 h 480220"/>
                <a:gd name="connsiteX14" fmla="*/ 411909 w 479191"/>
                <a:gd name="connsiteY14" fmla="*/ 445742 h 480220"/>
                <a:gd name="connsiteX15" fmla="*/ 429371 w 479191"/>
                <a:gd name="connsiteY15" fmla="*/ 358429 h 480220"/>
                <a:gd name="connsiteX16" fmla="*/ 442071 w 479191"/>
                <a:gd name="connsiteY16" fmla="*/ 433042 h 480220"/>
                <a:gd name="connsiteX17" fmla="*/ 465884 w 479191"/>
                <a:gd name="connsiteY17" fmla="*/ 361604 h 480220"/>
                <a:gd name="connsiteX18" fmla="*/ 472234 w 479191"/>
                <a:gd name="connsiteY18" fmla="*/ 452092 h 480220"/>
                <a:gd name="connsiteX19" fmla="*/ 476996 w 479191"/>
                <a:gd name="connsiteY19" fmla="*/ 299692 h 480220"/>
                <a:gd name="connsiteX20" fmla="*/ 434134 w 479191"/>
                <a:gd name="connsiteY20" fmla="*/ 415579 h 480220"/>
                <a:gd name="connsiteX21" fmla="*/ 346821 w 479191"/>
                <a:gd name="connsiteY21" fmla="*/ 236192 h 480220"/>
                <a:gd name="connsiteX22" fmla="*/ 257921 w 479191"/>
                <a:gd name="connsiteY22" fmla="*/ 401292 h 480220"/>
                <a:gd name="connsiteX23" fmla="*/ 248396 w 479191"/>
                <a:gd name="connsiteY23" fmla="*/ 315567 h 480220"/>
                <a:gd name="connsiteX24" fmla="*/ 240459 w 479191"/>
                <a:gd name="connsiteY24" fmla="*/ 245717 h 480220"/>
                <a:gd name="connsiteX25" fmla="*/ 197596 w 479191"/>
                <a:gd name="connsiteY25" fmla="*/ 323504 h 480220"/>
                <a:gd name="connsiteX26" fmla="*/ 189659 w 479191"/>
                <a:gd name="connsiteY26" fmla="*/ 206029 h 480220"/>
                <a:gd name="connsiteX27" fmla="*/ 143621 w 479191"/>
                <a:gd name="connsiteY27" fmla="*/ 196504 h 480220"/>
                <a:gd name="connsiteX28" fmla="*/ 67421 w 479191"/>
                <a:gd name="connsiteY28" fmla="*/ 142529 h 480220"/>
                <a:gd name="connsiteX29" fmla="*/ 156321 w 479191"/>
                <a:gd name="connsiteY29" fmla="*/ 345729 h 480220"/>
                <a:gd name="connsiteX30" fmla="*/ 162671 w 479191"/>
                <a:gd name="connsiteY30" fmla="*/ 344142 h 480220"/>
                <a:gd name="connsiteX31" fmla="*/ 89646 w 479191"/>
                <a:gd name="connsiteY31" fmla="*/ 148879 h 480220"/>
                <a:gd name="connsiteX32" fmla="*/ 2334 w 479191"/>
                <a:gd name="connsiteY32" fmla="*/ 1242 h 48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79191" h="480220">
                  <a:moveTo>
                    <a:pt x="2334" y="1242"/>
                  </a:moveTo>
                  <a:cubicBezTo>
                    <a:pt x="19267" y="15265"/>
                    <a:pt x="169550" y="211586"/>
                    <a:pt x="191246" y="233017"/>
                  </a:cubicBezTo>
                  <a:cubicBezTo>
                    <a:pt x="212942" y="254448"/>
                    <a:pt x="136213" y="122156"/>
                    <a:pt x="132509" y="129829"/>
                  </a:cubicBezTo>
                  <a:cubicBezTo>
                    <a:pt x="128805" y="137502"/>
                    <a:pt x="162671" y="251537"/>
                    <a:pt x="169021" y="279054"/>
                  </a:cubicBezTo>
                  <a:cubicBezTo>
                    <a:pt x="175371" y="306571"/>
                    <a:pt x="166905" y="310275"/>
                    <a:pt x="170609" y="294929"/>
                  </a:cubicBezTo>
                  <a:cubicBezTo>
                    <a:pt x="174313" y="279583"/>
                    <a:pt x="175636" y="168194"/>
                    <a:pt x="191246" y="186979"/>
                  </a:cubicBezTo>
                  <a:cubicBezTo>
                    <a:pt x="206856" y="205765"/>
                    <a:pt x="246544" y="396530"/>
                    <a:pt x="264271" y="407642"/>
                  </a:cubicBezTo>
                  <a:cubicBezTo>
                    <a:pt x="281998" y="418754"/>
                    <a:pt x="284644" y="247040"/>
                    <a:pt x="297609" y="253654"/>
                  </a:cubicBezTo>
                  <a:cubicBezTo>
                    <a:pt x="310574" y="260269"/>
                    <a:pt x="335974" y="430396"/>
                    <a:pt x="342059" y="447329"/>
                  </a:cubicBezTo>
                  <a:cubicBezTo>
                    <a:pt x="348144" y="464262"/>
                    <a:pt x="336502" y="388062"/>
                    <a:pt x="334121" y="355254"/>
                  </a:cubicBezTo>
                  <a:cubicBezTo>
                    <a:pt x="331740" y="322446"/>
                    <a:pt x="319040" y="231429"/>
                    <a:pt x="327771" y="250479"/>
                  </a:cubicBezTo>
                  <a:cubicBezTo>
                    <a:pt x="336502" y="269529"/>
                    <a:pt x="375926" y="439127"/>
                    <a:pt x="386509" y="469554"/>
                  </a:cubicBezTo>
                  <a:cubicBezTo>
                    <a:pt x="397092" y="499981"/>
                    <a:pt x="390213" y="458177"/>
                    <a:pt x="391271" y="433042"/>
                  </a:cubicBezTo>
                  <a:cubicBezTo>
                    <a:pt x="392329" y="407907"/>
                    <a:pt x="389419" y="316625"/>
                    <a:pt x="392859" y="318742"/>
                  </a:cubicBezTo>
                  <a:cubicBezTo>
                    <a:pt x="396299" y="320859"/>
                    <a:pt x="405824" y="439128"/>
                    <a:pt x="411909" y="445742"/>
                  </a:cubicBezTo>
                  <a:cubicBezTo>
                    <a:pt x="417994" y="452356"/>
                    <a:pt x="424344" y="360546"/>
                    <a:pt x="429371" y="358429"/>
                  </a:cubicBezTo>
                  <a:cubicBezTo>
                    <a:pt x="434398" y="356312"/>
                    <a:pt x="435986" y="432513"/>
                    <a:pt x="442071" y="433042"/>
                  </a:cubicBezTo>
                  <a:cubicBezTo>
                    <a:pt x="448156" y="433571"/>
                    <a:pt x="460857" y="358429"/>
                    <a:pt x="465884" y="361604"/>
                  </a:cubicBezTo>
                  <a:cubicBezTo>
                    <a:pt x="470911" y="364779"/>
                    <a:pt x="470382" y="462410"/>
                    <a:pt x="472234" y="452092"/>
                  </a:cubicBezTo>
                  <a:cubicBezTo>
                    <a:pt x="474086" y="441774"/>
                    <a:pt x="483346" y="305778"/>
                    <a:pt x="476996" y="299692"/>
                  </a:cubicBezTo>
                  <a:cubicBezTo>
                    <a:pt x="470646" y="293607"/>
                    <a:pt x="455830" y="426162"/>
                    <a:pt x="434134" y="415579"/>
                  </a:cubicBezTo>
                  <a:cubicBezTo>
                    <a:pt x="412438" y="404996"/>
                    <a:pt x="376190" y="238573"/>
                    <a:pt x="346821" y="236192"/>
                  </a:cubicBezTo>
                  <a:cubicBezTo>
                    <a:pt x="317452" y="233811"/>
                    <a:pt x="274325" y="388063"/>
                    <a:pt x="257921" y="401292"/>
                  </a:cubicBezTo>
                  <a:cubicBezTo>
                    <a:pt x="241517" y="414521"/>
                    <a:pt x="251306" y="341496"/>
                    <a:pt x="248396" y="315567"/>
                  </a:cubicBezTo>
                  <a:cubicBezTo>
                    <a:pt x="245486" y="289638"/>
                    <a:pt x="248926" y="244394"/>
                    <a:pt x="240459" y="245717"/>
                  </a:cubicBezTo>
                  <a:cubicBezTo>
                    <a:pt x="231992" y="247040"/>
                    <a:pt x="206063" y="330119"/>
                    <a:pt x="197596" y="323504"/>
                  </a:cubicBezTo>
                  <a:cubicBezTo>
                    <a:pt x="189129" y="316889"/>
                    <a:pt x="198655" y="227196"/>
                    <a:pt x="189659" y="206029"/>
                  </a:cubicBezTo>
                  <a:cubicBezTo>
                    <a:pt x="180663" y="184862"/>
                    <a:pt x="163994" y="207087"/>
                    <a:pt x="143621" y="196504"/>
                  </a:cubicBezTo>
                  <a:cubicBezTo>
                    <a:pt x="123248" y="185921"/>
                    <a:pt x="65304" y="117658"/>
                    <a:pt x="67421" y="142529"/>
                  </a:cubicBezTo>
                  <a:cubicBezTo>
                    <a:pt x="69538" y="167400"/>
                    <a:pt x="140446" y="312127"/>
                    <a:pt x="156321" y="345729"/>
                  </a:cubicBezTo>
                  <a:cubicBezTo>
                    <a:pt x="172196" y="379331"/>
                    <a:pt x="173784" y="376950"/>
                    <a:pt x="162671" y="344142"/>
                  </a:cubicBezTo>
                  <a:cubicBezTo>
                    <a:pt x="151559" y="311334"/>
                    <a:pt x="113988" y="202325"/>
                    <a:pt x="89646" y="148879"/>
                  </a:cubicBezTo>
                  <a:cubicBezTo>
                    <a:pt x="65304" y="95433"/>
                    <a:pt x="-14599" y="-12781"/>
                    <a:pt x="2334" y="124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: 図形 269">
              <a:extLst>
                <a:ext uri="{FF2B5EF4-FFF2-40B4-BE49-F238E27FC236}">
                  <a16:creationId xmlns:a16="http://schemas.microsoft.com/office/drawing/2014/main" id="{CF1BCFB7-92B3-4DA7-84A5-0619B4F731F8}"/>
                </a:ext>
              </a:extLst>
            </p:cNvPr>
            <p:cNvSpPr/>
            <p:nvPr/>
          </p:nvSpPr>
          <p:spPr>
            <a:xfrm>
              <a:off x="6442388" y="4839046"/>
              <a:ext cx="479191" cy="480220"/>
            </a:xfrm>
            <a:custGeom>
              <a:avLst/>
              <a:gdLst>
                <a:gd name="connsiteX0" fmla="*/ 2334 w 479191"/>
                <a:gd name="connsiteY0" fmla="*/ 1242 h 480220"/>
                <a:gd name="connsiteX1" fmla="*/ 191246 w 479191"/>
                <a:gd name="connsiteY1" fmla="*/ 233017 h 480220"/>
                <a:gd name="connsiteX2" fmla="*/ 132509 w 479191"/>
                <a:gd name="connsiteY2" fmla="*/ 129829 h 480220"/>
                <a:gd name="connsiteX3" fmla="*/ 169021 w 479191"/>
                <a:gd name="connsiteY3" fmla="*/ 279054 h 480220"/>
                <a:gd name="connsiteX4" fmla="*/ 170609 w 479191"/>
                <a:gd name="connsiteY4" fmla="*/ 294929 h 480220"/>
                <a:gd name="connsiteX5" fmla="*/ 191246 w 479191"/>
                <a:gd name="connsiteY5" fmla="*/ 186979 h 480220"/>
                <a:gd name="connsiteX6" fmla="*/ 264271 w 479191"/>
                <a:gd name="connsiteY6" fmla="*/ 407642 h 480220"/>
                <a:gd name="connsiteX7" fmla="*/ 297609 w 479191"/>
                <a:gd name="connsiteY7" fmla="*/ 253654 h 480220"/>
                <a:gd name="connsiteX8" fmla="*/ 342059 w 479191"/>
                <a:gd name="connsiteY8" fmla="*/ 447329 h 480220"/>
                <a:gd name="connsiteX9" fmla="*/ 334121 w 479191"/>
                <a:gd name="connsiteY9" fmla="*/ 355254 h 480220"/>
                <a:gd name="connsiteX10" fmla="*/ 327771 w 479191"/>
                <a:gd name="connsiteY10" fmla="*/ 250479 h 480220"/>
                <a:gd name="connsiteX11" fmla="*/ 386509 w 479191"/>
                <a:gd name="connsiteY11" fmla="*/ 469554 h 480220"/>
                <a:gd name="connsiteX12" fmla="*/ 391271 w 479191"/>
                <a:gd name="connsiteY12" fmla="*/ 433042 h 480220"/>
                <a:gd name="connsiteX13" fmla="*/ 392859 w 479191"/>
                <a:gd name="connsiteY13" fmla="*/ 318742 h 480220"/>
                <a:gd name="connsiteX14" fmla="*/ 411909 w 479191"/>
                <a:gd name="connsiteY14" fmla="*/ 445742 h 480220"/>
                <a:gd name="connsiteX15" fmla="*/ 429371 w 479191"/>
                <a:gd name="connsiteY15" fmla="*/ 358429 h 480220"/>
                <a:gd name="connsiteX16" fmla="*/ 442071 w 479191"/>
                <a:gd name="connsiteY16" fmla="*/ 433042 h 480220"/>
                <a:gd name="connsiteX17" fmla="*/ 465884 w 479191"/>
                <a:gd name="connsiteY17" fmla="*/ 361604 h 480220"/>
                <a:gd name="connsiteX18" fmla="*/ 472234 w 479191"/>
                <a:gd name="connsiteY18" fmla="*/ 452092 h 480220"/>
                <a:gd name="connsiteX19" fmla="*/ 476996 w 479191"/>
                <a:gd name="connsiteY19" fmla="*/ 299692 h 480220"/>
                <a:gd name="connsiteX20" fmla="*/ 434134 w 479191"/>
                <a:gd name="connsiteY20" fmla="*/ 415579 h 480220"/>
                <a:gd name="connsiteX21" fmla="*/ 346821 w 479191"/>
                <a:gd name="connsiteY21" fmla="*/ 236192 h 480220"/>
                <a:gd name="connsiteX22" fmla="*/ 257921 w 479191"/>
                <a:gd name="connsiteY22" fmla="*/ 401292 h 480220"/>
                <a:gd name="connsiteX23" fmla="*/ 248396 w 479191"/>
                <a:gd name="connsiteY23" fmla="*/ 315567 h 480220"/>
                <a:gd name="connsiteX24" fmla="*/ 240459 w 479191"/>
                <a:gd name="connsiteY24" fmla="*/ 245717 h 480220"/>
                <a:gd name="connsiteX25" fmla="*/ 197596 w 479191"/>
                <a:gd name="connsiteY25" fmla="*/ 323504 h 480220"/>
                <a:gd name="connsiteX26" fmla="*/ 189659 w 479191"/>
                <a:gd name="connsiteY26" fmla="*/ 206029 h 480220"/>
                <a:gd name="connsiteX27" fmla="*/ 143621 w 479191"/>
                <a:gd name="connsiteY27" fmla="*/ 196504 h 480220"/>
                <a:gd name="connsiteX28" fmla="*/ 67421 w 479191"/>
                <a:gd name="connsiteY28" fmla="*/ 142529 h 480220"/>
                <a:gd name="connsiteX29" fmla="*/ 156321 w 479191"/>
                <a:gd name="connsiteY29" fmla="*/ 345729 h 480220"/>
                <a:gd name="connsiteX30" fmla="*/ 162671 w 479191"/>
                <a:gd name="connsiteY30" fmla="*/ 344142 h 480220"/>
                <a:gd name="connsiteX31" fmla="*/ 89646 w 479191"/>
                <a:gd name="connsiteY31" fmla="*/ 148879 h 480220"/>
                <a:gd name="connsiteX32" fmla="*/ 2334 w 479191"/>
                <a:gd name="connsiteY32" fmla="*/ 1242 h 48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79191" h="480220">
                  <a:moveTo>
                    <a:pt x="2334" y="1242"/>
                  </a:moveTo>
                  <a:cubicBezTo>
                    <a:pt x="19267" y="15265"/>
                    <a:pt x="169550" y="211586"/>
                    <a:pt x="191246" y="233017"/>
                  </a:cubicBezTo>
                  <a:cubicBezTo>
                    <a:pt x="212942" y="254448"/>
                    <a:pt x="136213" y="122156"/>
                    <a:pt x="132509" y="129829"/>
                  </a:cubicBezTo>
                  <a:cubicBezTo>
                    <a:pt x="128805" y="137502"/>
                    <a:pt x="162671" y="251537"/>
                    <a:pt x="169021" y="279054"/>
                  </a:cubicBezTo>
                  <a:cubicBezTo>
                    <a:pt x="175371" y="306571"/>
                    <a:pt x="166905" y="310275"/>
                    <a:pt x="170609" y="294929"/>
                  </a:cubicBezTo>
                  <a:cubicBezTo>
                    <a:pt x="174313" y="279583"/>
                    <a:pt x="175636" y="168194"/>
                    <a:pt x="191246" y="186979"/>
                  </a:cubicBezTo>
                  <a:cubicBezTo>
                    <a:pt x="206856" y="205765"/>
                    <a:pt x="246544" y="396530"/>
                    <a:pt x="264271" y="407642"/>
                  </a:cubicBezTo>
                  <a:cubicBezTo>
                    <a:pt x="281998" y="418754"/>
                    <a:pt x="284644" y="247040"/>
                    <a:pt x="297609" y="253654"/>
                  </a:cubicBezTo>
                  <a:cubicBezTo>
                    <a:pt x="310574" y="260269"/>
                    <a:pt x="335974" y="430396"/>
                    <a:pt x="342059" y="447329"/>
                  </a:cubicBezTo>
                  <a:cubicBezTo>
                    <a:pt x="348144" y="464262"/>
                    <a:pt x="336502" y="388062"/>
                    <a:pt x="334121" y="355254"/>
                  </a:cubicBezTo>
                  <a:cubicBezTo>
                    <a:pt x="331740" y="322446"/>
                    <a:pt x="319040" y="231429"/>
                    <a:pt x="327771" y="250479"/>
                  </a:cubicBezTo>
                  <a:cubicBezTo>
                    <a:pt x="336502" y="269529"/>
                    <a:pt x="375926" y="439127"/>
                    <a:pt x="386509" y="469554"/>
                  </a:cubicBezTo>
                  <a:cubicBezTo>
                    <a:pt x="397092" y="499981"/>
                    <a:pt x="390213" y="458177"/>
                    <a:pt x="391271" y="433042"/>
                  </a:cubicBezTo>
                  <a:cubicBezTo>
                    <a:pt x="392329" y="407907"/>
                    <a:pt x="389419" y="316625"/>
                    <a:pt x="392859" y="318742"/>
                  </a:cubicBezTo>
                  <a:cubicBezTo>
                    <a:pt x="396299" y="320859"/>
                    <a:pt x="405824" y="439128"/>
                    <a:pt x="411909" y="445742"/>
                  </a:cubicBezTo>
                  <a:cubicBezTo>
                    <a:pt x="417994" y="452356"/>
                    <a:pt x="424344" y="360546"/>
                    <a:pt x="429371" y="358429"/>
                  </a:cubicBezTo>
                  <a:cubicBezTo>
                    <a:pt x="434398" y="356312"/>
                    <a:pt x="435986" y="432513"/>
                    <a:pt x="442071" y="433042"/>
                  </a:cubicBezTo>
                  <a:cubicBezTo>
                    <a:pt x="448156" y="433571"/>
                    <a:pt x="460857" y="358429"/>
                    <a:pt x="465884" y="361604"/>
                  </a:cubicBezTo>
                  <a:cubicBezTo>
                    <a:pt x="470911" y="364779"/>
                    <a:pt x="470382" y="462410"/>
                    <a:pt x="472234" y="452092"/>
                  </a:cubicBezTo>
                  <a:cubicBezTo>
                    <a:pt x="474086" y="441774"/>
                    <a:pt x="483346" y="305778"/>
                    <a:pt x="476996" y="299692"/>
                  </a:cubicBezTo>
                  <a:cubicBezTo>
                    <a:pt x="470646" y="293607"/>
                    <a:pt x="455830" y="426162"/>
                    <a:pt x="434134" y="415579"/>
                  </a:cubicBezTo>
                  <a:cubicBezTo>
                    <a:pt x="412438" y="404996"/>
                    <a:pt x="376190" y="238573"/>
                    <a:pt x="346821" y="236192"/>
                  </a:cubicBezTo>
                  <a:cubicBezTo>
                    <a:pt x="317452" y="233811"/>
                    <a:pt x="274325" y="388063"/>
                    <a:pt x="257921" y="401292"/>
                  </a:cubicBezTo>
                  <a:cubicBezTo>
                    <a:pt x="241517" y="414521"/>
                    <a:pt x="251306" y="341496"/>
                    <a:pt x="248396" y="315567"/>
                  </a:cubicBezTo>
                  <a:cubicBezTo>
                    <a:pt x="245486" y="289638"/>
                    <a:pt x="248926" y="244394"/>
                    <a:pt x="240459" y="245717"/>
                  </a:cubicBezTo>
                  <a:cubicBezTo>
                    <a:pt x="231992" y="247040"/>
                    <a:pt x="206063" y="330119"/>
                    <a:pt x="197596" y="323504"/>
                  </a:cubicBezTo>
                  <a:cubicBezTo>
                    <a:pt x="189129" y="316889"/>
                    <a:pt x="198655" y="227196"/>
                    <a:pt x="189659" y="206029"/>
                  </a:cubicBezTo>
                  <a:cubicBezTo>
                    <a:pt x="180663" y="184862"/>
                    <a:pt x="163994" y="207087"/>
                    <a:pt x="143621" y="196504"/>
                  </a:cubicBezTo>
                  <a:cubicBezTo>
                    <a:pt x="123248" y="185921"/>
                    <a:pt x="65304" y="117658"/>
                    <a:pt x="67421" y="142529"/>
                  </a:cubicBezTo>
                  <a:cubicBezTo>
                    <a:pt x="69538" y="167400"/>
                    <a:pt x="140446" y="312127"/>
                    <a:pt x="156321" y="345729"/>
                  </a:cubicBezTo>
                  <a:cubicBezTo>
                    <a:pt x="172196" y="379331"/>
                    <a:pt x="173784" y="376950"/>
                    <a:pt x="162671" y="344142"/>
                  </a:cubicBezTo>
                  <a:cubicBezTo>
                    <a:pt x="151559" y="311334"/>
                    <a:pt x="113988" y="202325"/>
                    <a:pt x="89646" y="148879"/>
                  </a:cubicBezTo>
                  <a:cubicBezTo>
                    <a:pt x="65304" y="95433"/>
                    <a:pt x="-14599" y="-12781"/>
                    <a:pt x="2334" y="124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A2413C39-E812-4718-80B6-F6AC04EE52B5}"/>
                </a:ext>
              </a:extLst>
            </p:cNvPr>
            <p:cNvSpPr/>
            <p:nvPr/>
          </p:nvSpPr>
          <p:spPr>
            <a:xfrm>
              <a:off x="6527776" y="4681216"/>
              <a:ext cx="779026" cy="246991"/>
            </a:xfrm>
            <a:custGeom>
              <a:avLst/>
              <a:gdLst>
                <a:gd name="connsiteX0" fmla="*/ 24 w 779026"/>
                <a:gd name="connsiteY0" fmla="*/ 72817 h 246991"/>
                <a:gd name="connsiteX1" fmla="*/ 332341 w 779026"/>
                <a:gd name="connsiteY1" fmla="*/ 32601 h 246991"/>
                <a:gd name="connsiteX2" fmla="*/ 262491 w 779026"/>
                <a:gd name="connsiteY2" fmla="*/ 36834 h 246991"/>
                <a:gd name="connsiteX3" fmla="*/ 478391 w 779026"/>
                <a:gd name="connsiteY3" fmla="*/ 53767 h 246991"/>
                <a:gd name="connsiteX4" fmla="*/ 626557 w 779026"/>
                <a:gd name="connsiteY4" fmla="*/ 127851 h 246991"/>
                <a:gd name="connsiteX5" fmla="*/ 427591 w 779026"/>
                <a:gd name="connsiteY5" fmla="*/ 79167 h 246991"/>
                <a:gd name="connsiteX6" fmla="*/ 675241 w 779026"/>
                <a:gd name="connsiteY6" fmla="*/ 199817 h 246991"/>
                <a:gd name="connsiteX7" fmla="*/ 778957 w 779026"/>
                <a:gd name="connsiteY7" fmla="*/ 246384 h 246991"/>
                <a:gd name="connsiteX8" fmla="*/ 690057 w 779026"/>
                <a:gd name="connsiteY8" fmla="*/ 223101 h 246991"/>
                <a:gd name="connsiteX9" fmla="*/ 613857 w 779026"/>
                <a:gd name="connsiteY9" fmla="*/ 176534 h 246991"/>
                <a:gd name="connsiteX10" fmla="*/ 433941 w 779026"/>
                <a:gd name="connsiteY10" fmla="*/ 7201 h 246991"/>
                <a:gd name="connsiteX11" fmla="*/ 315407 w 779026"/>
                <a:gd name="connsiteY11" fmla="*/ 34717 h 246991"/>
                <a:gd name="connsiteX12" fmla="*/ 24 w 779026"/>
                <a:gd name="connsiteY12" fmla="*/ 72817 h 24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9026" h="246991">
                  <a:moveTo>
                    <a:pt x="24" y="72817"/>
                  </a:moveTo>
                  <a:lnTo>
                    <a:pt x="332341" y="32601"/>
                  </a:lnTo>
                  <a:cubicBezTo>
                    <a:pt x="376085" y="26604"/>
                    <a:pt x="238149" y="33306"/>
                    <a:pt x="262491" y="36834"/>
                  </a:cubicBezTo>
                  <a:cubicBezTo>
                    <a:pt x="286833" y="40362"/>
                    <a:pt x="417713" y="38598"/>
                    <a:pt x="478391" y="53767"/>
                  </a:cubicBezTo>
                  <a:cubicBezTo>
                    <a:pt x="539069" y="68936"/>
                    <a:pt x="635024" y="123618"/>
                    <a:pt x="626557" y="127851"/>
                  </a:cubicBezTo>
                  <a:cubicBezTo>
                    <a:pt x="618090" y="132084"/>
                    <a:pt x="419477" y="67173"/>
                    <a:pt x="427591" y="79167"/>
                  </a:cubicBezTo>
                  <a:cubicBezTo>
                    <a:pt x="435705" y="91161"/>
                    <a:pt x="616680" y="171948"/>
                    <a:pt x="675241" y="199817"/>
                  </a:cubicBezTo>
                  <a:cubicBezTo>
                    <a:pt x="733802" y="227686"/>
                    <a:pt x="776488" y="242503"/>
                    <a:pt x="778957" y="246384"/>
                  </a:cubicBezTo>
                  <a:cubicBezTo>
                    <a:pt x="781426" y="250265"/>
                    <a:pt x="717574" y="234743"/>
                    <a:pt x="690057" y="223101"/>
                  </a:cubicBezTo>
                  <a:cubicBezTo>
                    <a:pt x="662540" y="211459"/>
                    <a:pt x="656543" y="212517"/>
                    <a:pt x="613857" y="176534"/>
                  </a:cubicBezTo>
                  <a:cubicBezTo>
                    <a:pt x="571171" y="140551"/>
                    <a:pt x="483683" y="30837"/>
                    <a:pt x="433941" y="7201"/>
                  </a:cubicBezTo>
                  <a:cubicBezTo>
                    <a:pt x="384199" y="-16435"/>
                    <a:pt x="388079" y="24839"/>
                    <a:pt x="315407" y="34717"/>
                  </a:cubicBezTo>
                  <a:cubicBezTo>
                    <a:pt x="242735" y="44595"/>
                    <a:pt x="-2798" y="73170"/>
                    <a:pt x="24" y="7281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0C4D72CE-60C5-4538-9F32-B4489B067D12}"/>
                </a:ext>
              </a:extLst>
            </p:cNvPr>
            <p:cNvSpPr/>
            <p:nvPr/>
          </p:nvSpPr>
          <p:spPr>
            <a:xfrm>
              <a:off x="6381899" y="4664154"/>
              <a:ext cx="799604" cy="267827"/>
            </a:xfrm>
            <a:custGeom>
              <a:avLst/>
              <a:gdLst>
                <a:gd name="connsiteX0" fmla="*/ 95101 w 799604"/>
                <a:gd name="connsiteY0" fmla="*/ 91996 h 267827"/>
                <a:gd name="connsiteX1" fmla="*/ 501501 w 799604"/>
                <a:gd name="connsiteY1" fmla="*/ 979 h 267827"/>
                <a:gd name="connsiteX2" fmla="*/ 300418 w 799604"/>
                <a:gd name="connsiteY2" fmla="*/ 45429 h 267827"/>
                <a:gd name="connsiteX3" fmla="*/ 639084 w 799604"/>
                <a:gd name="connsiteY3" fmla="*/ 70829 h 267827"/>
                <a:gd name="connsiteX4" fmla="*/ 721634 w 799604"/>
                <a:gd name="connsiteY4" fmla="*/ 121629 h 267827"/>
                <a:gd name="connsiteX5" fmla="*/ 649668 w 799604"/>
                <a:gd name="connsiteY5" fmla="*/ 111046 h 267827"/>
                <a:gd name="connsiteX6" fmla="*/ 797834 w 799604"/>
                <a:gd name="connsiteY6" fmla="*/ 195713 h 267827"/>
                <a:gd name="connsiteX7" fmla="*/ 734334 w 799604"/>
                <a:gd name="connsiteY7" fmla="*/ 187246 h 267827"/>
                <a:gd name="connsiteX8" fmla="*/ 780901 w 799604"/>
                <a:gd name="connsiteY8" fmla="*/ 267679 h 267827"/>
                <a:gd name="connsiteX9" fmla="*/ 711051 w 799604"/>
                <a:gd name="connsiteY9" fmla="*/ 204179 h 267827"/>
                <a:gd name="connsiteX10" fmla="*/ 588284 w 799604"/>
                <a:gd name="connsiteY10" fmla="*/ 98346 h 267827"/>
                <a:gd name="connsiteX11" fmla="*/ 702584 w 799604"/>
                <a:gd name="connsiteY11" fmla="*/ 210529 h 267827"/>
                <a:gd name="connsiteX12" fmla="*/ 378734 w 799604"/>
                <a:gd name="connsiteY12" fmla="*/ 79296 h 267827"/>
                <a:gd name="connsiteX13" fmla="*/ 315234 w 799604"/>
                <a:gd name="connsiteY13" fmla="*/ 111046 h 267827"/>
                <a:gd name="connsiteX14" fmla="*/ 200934 w 799604"/>
                <a:gd name="connsiteY14" fmla="*/ 134329 h 267827"/>
                <a:gd name="connsiteX15" fmla="*/ 239034 w 799604"/>
                <a:gd name="connsiteY15" fmla="*/ 94113 h 267827"/>
                <a:gd name="connsiteX16" fmla="*/ 44301 w 799604"/>
                <a:gd name="connsiteY16" fmla="*/ 189363 h 267827"/>
                <a:gd name="connsiteX17" fmla="*/ 1968 w 799604"/>
                <a:gd name="connsiteY17" fmla="*/ 250746 h 267827"/>
                <a:gd name="connsiteX18" fmla="*/ 95101 w 799604"/>
                <a:gd name="connsiteY18" fmla="*/ 91996 h 26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9604" h="267827">
                  <a:moveTo>
                    <a:pt x="95101" y="91996"/>
                  </a:moveTo>
                  <a:cubicBezTo>
                    <a:pt x="178357" y="50368"/>
                    <a:pt x="467282" y="8740"/>
                    <a:pt x="501501" y="979"/>
                  </a:cubicBezTo>
                  <a:cubicBezTo>
                    <a:pt x="535720" y="-6782"/>
                    <a:pt x="277488" y="33787"/>
                    <a:pt x="300418" y="45429"/>
                  </a:cubicBezTo>
                  <a:cubicBezTo>
                    <a:pt x="323348" y="57071"/>
                    <a:pt x="568881" y="58129"/>
                    <a:pt x="639084" y="70829"/>
                  </a:cubicBezTo>
                  <a:cubicBezTo>
                    <a:pt x="709287" y="83529"/>
                    <a:pt x="719870" y="114926"/>
                    <a:pt x="721634" y="121629"/>
                  </a:cubicBezTo>
                  <a:cubicBezTo>
                    <a:pt x="723398" y="128332"/>
                    <a:pt x="636968" y="98699"/>
                    <a:pt x="649668" y="111046"/>
                  </a:cubicBezTo>
                  <a:cubicBezTo>
                    <a:pt x="662368" y="123393"/>
                    <a:pt x="783723" y="183013"/>
                    <a:pt x="797834" y="195713"/>
                  </a:cubicBezTo>
                  <a:cubicBezTo>
                    <a:pt x="811945" y="208413"/>
                    <a:pt x="737156" y="175252"/>
                    <a:pt x="734334" y="187246"/>
                  </a:cubicBezTo>
                  <a:cubicBezTo>
                    <a:pt x="731512" y="199240"/>
                    <a:pt x="784782" y="264857"/>
                    <a:pt x="780901" y="267679"/>
                  </a:cubicBezTo>
                  <a:cubicBezTo>
                    <a:pt x="777021" y="270501"/>
                    <a:pt x="743154" y="232401"/>
                    <a:pt x="711051" y="204179"/>
                  </a:cubicBezTo>
                  <a:cubicBezTo>
                    <a:pt x="678948" y="175957"/>
                    <a:pt x="589695" y="97288"/>
                    <a:pt x="588284" y="98346"/>
                  </a:cubicBezTo>
                  <a:cubicBezTo>
                    <a:pt x="586873" y="99404"/>
                    <a:pt x="737509" y="213704"/>
                    <a:pt x="702584" y="210529"/>
                  </a:cubicBezTo>
                  <a:cubicBezTo>
                    <a:pt x="667659" y="207354"/>
                    <a:pt x="443292" y="95876"/>
                    <a:pt x="378734" y="79296"/>
                  </a:cubicBezTo>
                  <a:cubicBezTo>
                    <a:pt x="314176" y="62716"/>
                    <a:pt x="344867" y="101874"/>
                    <a:pt x="315234" y="111046"/>
                  </a:cubicBezTo>
                  <a:cubicBezTo>
                    <a:pt x="285601" y="120218"/>
                    <a:pt x="213634" y="137151"/>
                    <a:pt x="200934" y="134329"/>
                  </a:cubicBezTo>
                  <a:cubicBezTo>
                    <a:pt x="188234" y="131507"/>
                    <a:pt x="265140" y="84941"/>
                    <a:pt x="239034" y="94113"/>
                  </a:cubicBezTo>
                  <a:cubicBezTo>
                    <a:pt x="212929" y="103285"/>
                    <a:pt x="83812" y="163258"/>
                    <a:pt x="44301" y="189363"/>
                  </a:cubicBezTo>
                  <a:cubicBezTo>
                    <a:pt x="4790" y="215469"/>
                    <a:pt x="-4735" y="259213"/>
                    <a:pt x="1968" y="250746"/>
                  </a:cubicBezTo>
                  <a:cubicBezTo>
                    <a:pt x="8671" y="242279"/>
                    <a:pt x="11845" y="133624"/>
                    <a:pt x="95101" y="9199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: 図形 203">
              <a:extLst>
                <a:ext uri="{FF2B5EF4-FFF2-40B4-BE49-F238E27FC236}">
                  <a16:creationId xmlns:a16="http://schemas.microsoft.com/office/drawing/2014/main" id="{D02A12B2-FB43-4463-838C-53EBD602E575}"/>
                </a:ext>
              </a:extLst>
            </p:cNvPr>
            <p:cNvSpPr/>
            <p:nvPr/>
          </p:nvSpPr>
          <p:spPr>
            <a:xfrm>
              <a:off x="5896808" y="5209477"/>
              <a:ext cx="1124899" cy="830017"/>
            </a:xfrm>
            <a:custGeom>
              <a:avLst/>
              <a:gdLst>
                <a:gd name="connsiteX0" fmla="*/ 887109 w 1124899"/>
                <a:gd name="connsiteY0" fmla="*/ 52556 h 830017"/>
                <a:gd name="connsiteX1" fmla="*/ 662742 w 1124899"/>
                <a:gd name="connsiteY1" fmla="*/ 403923 h 830017"/>
                <a:gd name="connsiteX2" fmla="*/ 781275 w 1124899"/>
                <a:gd name="connsiteY2" fmla="*/ 177440 h 830017"/>
                <a:gd name="connsiteX3" fmla="*/ 652159 w 1124899"/>
                <a:gd name="connsiteY3" fmla="*/ 378523 h 830017"/>
                <a:gd name="connsiteX4" fmla="*/ 474359 w 1124899"/>
                <a:gd name="connsiteY4" fmla="*/ 600773 h 830017"/>
                <a:gd name="connsiteX5" fmla="*/ 683909 w 1124899"/>
                <a:gd name="connsiteY5" fmla="*/ 351006 h 830017"/>
                <a:gd name="connsiteX6" fmla="*/ 565375 w 1124899"/>
                <a:gd name="connsiteY6" fmla="*/ 554206 h 830017"/>
                <a:gd name="connsiteX7" fmla="*/ 188609 w 1124899"/>
                <a:gd name="connsiteY7" fmla="*/ 774340 h 830017"/>
                <a:gd name="connsiteX8" fmla="*/ 281742 w 1124899"/>
                <a:gd name="connsiteY8" fmla="*/ 748940 h 830017"/>
                <a:gd name="connsiteX9" fmla="*/ 225 w 1124899"/>
                <a:gd name="connsiteY9" fmla="*/ 829373 h 830017"/>
                <a:gd name="connsiteX10" fmla="*/ 241525 w 1124899"/>
                <a:gd name="connsiteY10" fmla="*/ 776456 h 830017"/>
                <a:gd name="connsiteX11" fmla="*/ 622525 w 1124899"/>
                <a:gd name="connsiteY11" fmla="*/ 605006 h 830017"/>
                <a:gd name="connsiteX12" fmla="*/ 360059 w 1124899"/>
                <a:gd name="connsiteY12" fmla="*/ 734123 h 830017"/>
                <a:gd name="connsiteX13" fmla="*/ 916742 w 1124899"/>
                <a:gd name="connsiteY13" fmla="*/ 285390 h 830017"/>
                <a:gd name="connsiteX14" fmla="*/ 550559 w 1124899"/>
                <a:gd name="connsiteY14" fmla="*/ 628290 h 830017"/>
                <a:gd name="connsiteX15" fmla="*/ 779159 w 1124899"/>
                <a:gd name="connsiteY15" fmla="*/ 397573 h 830017"/>
                <a:gd name="connsiteX16" fmla="*/ 874409 w 1124899"/>
                <a:gd name="connsiteY16" fmla="*/ 215540 h 830017"/>
                <a:gd name="connsiteX17" fmla="*/ 859592 w 1124899"/>
                <a:gd name="connsiteY17" fmla="*/ 310790 h 830017"/>
                <a:gd name="connsiteX18" fmla="*/ 1124175 w 1124899"/>
                <a:gd name="connsiteY18" fmla="*/ 37740 h 830017"/>
                <a:gd name="connsiteX19" fmla="*/ 766459 w 1124899"/>
                <a:gd name="connsiteY19" fmla="*/ 319256 h 830017"/>
                <a:gd name="connsiteX20" fmla="*/ 865942 w 1124899"/>
                <a:gd name="connsiteY20" fmla="*/ 209190 h 830017"/>
                <a:gd name="connsiteX21" fmla="*/ 819375 w 1124899"/>
                <a:gd name="connsiteY21" fmla="*/ 1756 h 830017"/>
                <a:gd name="connsiteX22" fmla="*/ 855359 w 1124899"/>
                <a:gd name="connsiteY22" fmla="*/ 107590 h 830017"/>
                <a:gd name="connsiteX23" fmla="*/ 887109 w 1124899"/>
                <a:gd name="connsiteY23" fmla="*/ 52556 h 83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4899" h="830017">
                  <a:moveTo>
                    <a:pt x="887109" y="52556"/>
                  </a:moveTo>
                  <a:cubicBezTo>
                    <a:pt x="855006" y="101945"/>
                    <a:pt x="680381" y="383109"/>
                    <a:pt x="662742" y="403923"/>
                  </a:cubicBezTo>
                  <a:cubicBezTo>
                    <a:pt x="645103" y="424737"/>
                    <a:pt x="783039" y="181673"/>
                    <a:pt x="781275" y="177440"/>
                  </a:cubicBezTo>
                  <a:cubicBezTo>
                    <a:pt x="779511" y="173207"/>
                    <a:pt x="703312" y="307968"/>
                    <a:pt x="652159" y="378523"/>
                  </a:cubicBezTo>
                  <a:cubicBezTo>
                    <a:pt x="601006" y="449078"/>
                    <a:pt x="469067" y="605359"/>
                    <a:pt x="474359" y="600773"/>
                  </a:cubicBezTo>
                  <a:cubicBezTo>
                    <a:pt x="479651" y="596187"/>
                    <a:pt x="668740" y="358767"/>
                    <a:pt x="683909" y="351006"/>
                  </a:cubicBezTo>
                  <a:cubicBezTo>
                    <a:pt x="699078" y="343245"/>
                    <a:pt x="647925" y="483650"/>
                    <a:pt x="565375" y="554206"/>
                  </a:cubicBezTo>
                  <a:cubicBezTo>
                    <a:pt x="482825" y="624762"/>
                    <a:pt x="235881" y="741884"/>
                    <a:pt x="188609" y="774340"/>
                  </a:cubicBezTo>
                  <a:cubicBezTo>
                    <a:pt x="141337" y="806796"/>
                    <a:pt x="281742" y="748940"/>
                    <a:pt x="281742" y="748940"/>
                  </a:cubicBezTo>
                  <a:lnTo>
                    <a:pt x="225" y="829373"/>
                  </a:lnTo>
                  <a:cubicBezTo>
                    <a:pt x="-6478" y="833959"/>
                    <a:pt x="137809" y="813850"/>
                    <a:pt x="241525" y="776456"/>
                  </a:cubicBezTo>
                  <a:cubicBezTo>
                    <a:pt x="345241" y="739062"/>
                    <a:pt x="602769" y="612061"/>
                    <a:pt x="622525" y="605006"/>
                  </a:cubicBezTo>
                  <a:cubicBezTo>
                    <a:pt x="642281" y="597951"/>
                    <a:pt x="311023" y="787392"/>
                    <a:pt x="360059" y="734123"/>
                  </a:cubicBezTo>
                  <a:cubicBezTo>
                    <a:pt x="409095" y="680854"/>
                    <a:pt x="884992" y="303029"/>
                    <a:pt x="916742" y="285390"/>
                  </a:cubicBezTo>
                  <a:cubicBezTo>
                    <a:pt x="948492" y="267751"/>
                    <a:pt x="573489" y="609593"/>
                    <a:pt x="550559" y="628290"/>
                  </a:cubicBezTo>
                  <a:cubicBezTo>
                    <a:pt x="527629" y="646987"/>
                    <a:pt x="725184" y="466365"/>
                    <a:pt x="779159" y="397573"/>
                  </a:cubicBezTo>
                  <a:cubicBezTo>
                    <a:pt x="833134" y="328781"/>
                    <a:pt x="861003" y="230004"/>
                    <a:pt x="874409" y="215540"/>
                  </a:cubicBezTo>
                  <a:cubicBezTo>
                    <a:pt x="887815" y="201076"/>
                    <a:pt x="817964" y="340423"/>
                    <a:pt x="859592" y="310790"/>
                  </a:cubicBezTo>
                  <a:cubicBezTo>
                    <a:pt x="901220" y="281157"/>
                    <a:pt x="1139697" y="36329"/>
                    <a:pt x="1124175" y="37740"/>
                  </a:cubicBezTo>
                  <a:cubicBezTo>
                    <a:pt x="1108653" y="39151"/>
                    <a:pt x="809498" y="290681"/>
                    <a:pt x="766459" y="319256"/>
                  </a:cubicBezTo>
                  <a:cubicBezTo>
                    <a:pt x="723420" y="347831"/>
                    <a:pt x="857123" y="262107"/>
                    <a:pt x="865942" y="209190"/>
                  </a:cubicBezTo>
                  <a:cubicBezTo>
                    <a:pt x="874761" y="156273"/>
                    <a:pt x="821139" y="18689"/>
                    <a:pt x="819375" y="1756"/>
                  </a:cubicBezTo>
                  <a:cubicBezTo>
                    <a:pt x="817611" y="-15177"/>
                    <a:pt x="844776" y="95596"/>
                    <a:pt x="855359" y="107590"/>
                  </a:cubicBezTo>
                  <a:cubicBezTo>
                    <a:pt x="865942" y="119584"/>
                    <a:pt x="919212" y="3167"/>
                    <a:pt x="887109" y="5255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: 図形 204">
              <a:extLst>
                <a:ext uri="{FF2B5EF4-FFF2-40B4-BE49-F238E27FC236}">
                  <a16:creationId xmlns:a16="http://schemas.microsoft.com/office/drawing/2014/main" id="{77BBBE9F-3D85-4D71-B37A-838ECB4CEC52}"/>
                </a:ext>
              </a:extLst>
            </p:cNvPr>
            <p:cNvSpPr/>
            <p:nvPr/>
          </p:nvSpPr>
          <p:spPr>
            <a:xfrm>
              <a:off x="6064341" y="5395383"/>
              <a:ext cx="675126" cy="650442"/>
            </a:xfrm>
            <a:custGeom>
              <a:avLst/>
              <a:gdLst>
                <a:gd name="connsiteX0" fmla="*/ 647609 w 675126"/>
                <a:gd name="connsiteY0" fmla="*/ 110067 h 650442"/>
                <a:gd name="connsiteX1" fmla="*/ 516376 w 675126"/>
                <a:gd name="connsiteY1" fmla="*/ 366184 h 650442"/>
                <a:gd name="connsiteX2" fmla="*/ 601042 w 675126"/>
                <a:gd name="connsiteY2" fmla="*/ 296334 h 650442"/>
                <a:gd name="connsiteX3" fmla="*/ 378792 w 675126"/>
                <a:gd name="connsiteY3" fmla="*/ 461434 h 650442"/>
                <a:gd name="connsiteX4" fmla="*/ 198876 w 675126"/>
                <a:gd name="connsiteY4" fmla="*/ 575734 h 650442"/>
                <a:gd name="connsiteX5" fmla="*/ 2026 w 675126"/>
                <a:gd name="connsiteY5" fmla="*/ 645584 h 650442"/>
                <a:gd name="connsiteX6" fmla="*/ 327992 w 675126"/>
                <a:gd name="connsiteY6" fmla="*/ 440267 h 650442"/>
                <a:gd name="connsiteX7" fmla="*/ 546009 w 675126"/>
                <a:gd name="connsiteY7" fmla="*/ 175684 h 650442"/>
                <a:gd name="connsiteX8" fmla="*/ 675126 w 675126"/>
                <a:gd name="connsiteY8" fmla="*/ 0 h 650442"/>
                <a:gd name="connsiteX9" fmla="*/ 357626 w 675126"/>
                <a:gd name="connsiteY9" fmla="*/ 431800 h 650442"/>
                <a:gd name="connsiteX10" fmla="*/ 507909 w 675126"/>
                <a:gd name="connsiteY10" fmla="*/ 268817 h 650442"/>
                <a:gd name="connsiteX11" fmla="*/ 347042 w 675126"/>
                <a:gd name="connsiteY11" fmla="*/ 374650 h 650442"/>
                <a:gd name="connsiteX12" fmla="*/ 486742 w 675126"/>
                <a:gd name="connsiteY12" fmla="*/ 249767 h 650442"/>
                <a:gd name="connsiteX13" fmla="*/ 647609 w 675126"/>
                <a:gd name="connsiteY13" fmla="*/ 110067 h 65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5126" h="650442">
                  <a:moveTo>
                    <a:pt x="647609" y="110067"/>
                  </a:moveTo>
                  <a:cubicBezTo>
                    <a:pt x="652548" y="129470"/>
                    <a:pt x="524137" y="335140"/>
                    <a:pt x="516376" y="366184"/>
                  </a:cubicBezTo>
                  <a:cubicBezTo>
                    <a:pt x="508615" y="397228"/>
                    <a:pt x="623973" y="280459"/>
                    <a:pt x="601042" y="296334"/>
                  </a:cubicBezTo>
                  <a:cubicBezTo>
                    <a:pt x="578111" y="312209"/>
                    <a:pt x="445820" y="414867"/>
                    <a:pt x="378792" y="461434"/>
                  </a:cubicBezTo>
                  <a:cubicBezTo>
                    <a:pt x="311764" y="508001"/>
                    <a:pt x="261670" y="545042"/>
                    <a:pt x="198876" y="575734"/>
                  </a:cubicBezTo>
                  <a:cubicBezTo>
                    <a:pt x="136082" y="606426"/>
                    <a:pt x="-19493" y="668162"/>
                    <a:pt x="2026" y="645584"/>
                  </a:cubicBezTo>
                  <a:cubicBezTo>
                    <a:pt x="23545" y="623006"/>
                    <a:pt x="237328" y="518584"/>
                    <a:pt x="327992" y="440267"/>
                  </a:cubicBezTo>
                  <a:cubicBezTo>
                    <a:pt x="418656" y="361950"/>
                    <a:pt x="488153" y="249062"/>
                    <a:pt x="546009" y="175684"/>
                  </a:cubicBezTo>
                  <a:cubicBezTo>
                    <a:pt x="603865" y="102306"/>
                    <a:pt x="675126" y="0"/>
                    <a:pt x="675126" y="0"/>
                  </a:cubicBezTo>
                  <a:cubicBezTo>
                    <a:pt x="643729" y="42686"/>
                    <a:pt x="385495" y="386997"/>
                    <a:pt x="357626" y="431800"/>
                  </a:cubicBezTo>
                  <a:cubicBezTo>
                    <a:pt x="329757" y="476603"/>
                    <a:pt x="509673" y="278342"/>
                    <a:pt x="507909" y="268817"/>
                  </a:cubicBezTo>
                  <a:cubicBezTo>
                    <a:pt x="506145" y="259292"/>
                    <a:pt x="350570" y="377825"/>
                    <a:pt x="347042" y="374650"/>
                  </a:cubicBezTo>
                  <a:cubicBezTo>
                    <a:pt x="343514" y="371475"/>
                    <a:pt x="439470" y="288220"/>
                    <a:pt x="486742" y="249767"/>
                  </a:cubicBezTo>
                  <a:cubicBezTo>
                    <a:pt x="534014" y="211314"/>
                    <a:pt x="642670" y="90664"/>
                    <a:pt x="647609" y="11006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: 図形 206">
              <a:extLst>
                <a:ext uri="{FF2B5EF4-FFF2-40B4-BE49-F238E27FC236}">
                  <a16:creationId xmlns:a16="http://schemas.microsoft.com/office/drawing/2014/main" id="{39BE8F84-243D-4A20-BEC0-9887AF123256}"/>
                </a:ext>
              </a:extLst>
            </p:cNvPr>
            <p:cNvSpPr/>
            <p:nvPr/>
          </p:nvSpPr>
          <p:spPr>
            <a:xfrm>
              <a:off x="4948743" y="5171016"/>
              <a:ext cx="920846" cy="492934"/>
            </a:xfrm>
            <a:custGeom>
              <a:avLst/>
              <a:gdLst>
                <a:gd name="connsiteX0" fmla="*/ 148190 w 920846"/>
                <a:gd name="connsiteY0" fmla="*/ 71967 h 492934"/>
                <a:gd name="connsiteX1" fmla="*/ 459340 w 920846"/>
                <a:gd name="connsiteY1" fmla="*/ 218017 h 492934"/>
                <a:gd name="connsiteX2" fmla="*/ 452990 w 920846"/>
                <a:gd name="connsiteY2" fmla="*/ 213784 h 492934"/>
                <a:gd name="connsiteX3" fmla="*/ 497440 w 920846"/>
                <a:gd name="connsiteY3" fmla="*/ 281517 h 492934"/>
                <a:gd name="connsiteX4" fmla="*/ 448757 w 920846"/>
                <a:gd name="connsiteY4" fmla="*/ 330201 h 492934"/>
                <a:gd name="connsiteX5" fmla="*/ 457224 w 920846"/>
                <a:gd name="connsiteY5" fmla="*/ 351367 h 492934"/>
                <a:gd name="connsiteX6" fmla="*/ 533424 w 920846"/>
                <a:gd name="connsiteY6" fmla="*/ 397934 h 492934"/>
                <a:gd name="connsiteX7" fmla="*/ 478390 w 920846"/>
                <a:gd name="connsiteY7" fmla="*/ 385234 h 492934"/>
                <a:gd name="connsiteX8" fmla="*/ 800124 w 920846"/>
                <a:gd name="connsiteY8" fmla="*/ 429684 h 492934"/>
                <a:gd name="connsiteX9" fmla="*/ 838224 w 920846"/>
                <a:gd name="connsiteY9" fmla="*/ 436034 h 492934"/>
                <a:gd name="connsiteX10" fmla="*/ 645607 w 920846"/>
                <a:gd name="connsiteY10" fmla="*/ 446617 h 492934"/>
                <a:gd name="connsiteX11" fmla="*/ 920774 w 920846"/>
                <a:gd name="connsiteY11" fmla="*/ 463551 h 492934"/>
                <a:gd name="connsiteX12" fmla="*/ 671007 w 920846"/>
                <a:gd name="connsiteY12" fmla="*/ 491067 h 492934"/>
                <a:gd name="connsiteX13" fmla="*/ 497440 w 920846"/>
                <a:gd name="connsiteY13" fmla="*/ 406401 h 492934"/>
                <a:gd name="connsiteX14" fmla="*/ 469924 w 920846"/>
                <a:gd name="connsiteY14" fmla="*/ 374651 h 492934"/>
                <a:gd name="connsiteX15" fmla="*/ 469924 w 920846"/>
                <a:gd name="connsiteY15" fmla="*/ 338667 h 492934"/>
                <a:gd name="connsiteX16" fmla="*/ 463574 w 920846"/>
                <a:gd name="connsiteY16" fmla="*/ 283634 h 492934"/>
                <a:gd name="connsiteX17" fmla="*/ 383140 w 920846"/>
                <a:gd name="connsiteY17" fmla="*/ 249767 h 492934"/>
                <a:gd name="connsiteX18" fmla="*/ 24 w 920846"/>
                <a:gd name="connsiteY18" fmla="*/ 1 h 492934"/>
                <a:gd name="connsiteX19" fmla="*/ 402190 w 920846"/>
                <a:gd name="connsiteY19" fmla="*/ 254001 h 492934"/>
                <a:gd name="connsiteX20" fmla="*/ 148190 w 920846"/>
                <a:gd name="connsiteY20" fmla="*/ 71967 h 492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0846" h="492934">
                  <a:moveTo>
                    <a:pt x="148190" y="71967"/>
                  </a:moveTo>
                  <a:cubicBezTo>
                    <a:pt x="157715" y="65970"/>
                    <a:pt x="459340" y="218017"/>
                    <a:pt x="459340" y="218017"/>
                  </a:cubicBezTo>
                  <a:cubicBezTo>
                    <a:pt x="510140" y="241653"/>
                    <a:pt x="446640" y="203201"/>
                    <a:pt x="452990" y="213784"/>
                  </a:cubicBezTo>
                  <a:cubicBezTo>
                    <a:pt x="459340" y="224367"/>
                    <a:pt x="498145" y="262114"/>
                    <a:pt x="497440" y="281517"/>
                  </a:cubicBezTo>
                  <a:cubicBezTo>
                    <a:pt x="496735" y="300920"/>
                    <a:pt x="455460" y="318559"/>
                    <a:pt x="448757" y="330201"/>
                  </a:cubicBezTo>
                  <a:cubicBezTo>
                    <a:pt x="442054" y="341843"/>
                    <a:pt x="443113" y="340078"/>
                    <a:pt x="457224" y="351367"/>
                  </a:cubicBezTo>
                  <a:cubicBezTo>
                    <a:pt x="471335" y="362656"/>
                    <a:pt x="529896" y="392290"/>
                    <a:pt x="533424" y="397934"/>
                  </a:cubicBezTo>
                  <a:cubicBezTo>
                    <a:pt x="536952" y="403578"/>
                    <a:pt x="433940" y="379942"/>
                    <a:pt x="478390" y="385234"/>
                  </a:cubicBezTo>
                  <a:cubicBezTo>
                    <a:pt x="522840" y="390526"/>
                    <a:pt x="740152" y="421217"/>
                    <a:pt x="800124" y="429684"/>
                  </a:cubicBezTo>
                  <a:cubicBezTo>
                    <a:pt x="860096" y="438151"/>
                    <a:pt x="863977" y="433212"/>
                    <a:pt x="838224" y="436034"/>
                  </a:cubicBezTo>
                  <a:cubicBezTo>
                    <a:pt x="812471" y="438856"/>
                    <a:pt x="631849" y="442031"/>
                    <a:pt x="645607" y="446617"/>
                  </a:cubicBezTo>
                  <a:cubicBezTo>
                    <a:pt x="659365" y="451203"/>
                    <a:pt x="916541" y="456143"/>
                    <a:pt x="920774" y="463551"/>
                  </a:cubicBezTo>
                  <a:cubicBezTo>
                    <a:pt x="925007" y="470959"/>
                    <a:pt x="741563" y="500592"/>
                    <a:pt x="671007" y="491067"/>
                  </a:cubicBezTo>
                  <a:cubicBezTo>
                    <a:pt x="600451" y="481542"/>
                    <a:pt x="530954" y="425804"/>
                    <a:pt x="497440" y="406401"/>
                  </a:cubicBezTo>
                  <a:cubicBezTo>
                    <a:pt x="463926" y="386998"/>
                    <a:pt x="474510" y="385940"/>
                    <a:pt x="469924" y="374651"/>
                  </a:cubicBezTo>
                  <a:cubicBezTo>
                    <a:pt x="465338" y="363362"/>
                    <a:pt x="470982" y="353837"/>
                    <a:pt x="469924" y="338667"/>
                  </a:cubicBezTo>
                  <a:cubicBezTo>
                    <a:pt x="468866" y="323498"/>
                    <a:pt x="478038" y="298451"/>
                    <a:pt x="463574" y="283634"/>
                  </a:cubicBezTo>
                  <a:cubicBezTo>
                    <a:pt x="449110" y="268817"/>
                    <a:pt x="460398" y="297039"/>
                    <a:pt x="383140" y="249767"/>
                  </a:cubicBezTo>
                  <a:cubicBezTo>
                    <a:pt x="305882" y="202495"/>
                    <a:pt x="-3151" y="-705"/>
                    <a:pt x="24" y="1"/>
                  </a:cubicBezTo>
                  <a:cubicBezTo>
                    <a:pt x="3199" y="707"/>
                    <a:pt x="372204" y="237773"/>
                    <a:pt x="402190" y="254001"/>
                  </a:cubicBezTo>
                  <a:cubicBezTo>
                    <a:pt x="432176" y="270229"/>
                    <a:pt x="138665" y="77964"/>
                    <a:pt x="148190" y="7196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: 図形 207">
              <a:extLst>
                <a:ext uri="{FF2B5EF4-FFF2-40B4-BE49-F238E27FC236}">
                  <a16:creationId xmlns:a16="http://schemas.microsoft.com/office/drawing/2014/main" id="{FA989EE4-9B88-47D4-8F5B-5921AC727C4F}"/>
                </a:ext>
              </a:extLst>
            </p:cNvPr>
            <p:cNvSpPr/>
            <p:nvPr/>
          </p:nvSpPr>
          <p:spPr>
            <a:xfrm>
              <a:off x="5123503" y="5077883"/>
              <a:ext cx="318099" cy="372035"/>
            </a:xfrm>
            <a:custGeom>
              <a:avLst/>
              <a:gdLst>
                <a:gd name="connsiteX0" fmla="*/ 166047 w 318099"/>
                <a:gd name="connsiteY0" fmla="*/ 0 h 372035"/>
                <a:gd name="connsiteX1" fmla="*/ 11530 w 318099"/>
                <a:gd name="connsiteY1" fmla="*/ 133350 h 372035"/>
                <a:gd name="connsiteX2" fmla="*/ 17880 w 318099"/>
                <a:gd name="connsiteY2" fmla="*/ 167217 h 372035"/>
                <a:gd name="connsiteX3" fmla="*/ 70797 w 318099"/>
                <a:gd name="connsiteY3" fmla="*/ 194734 h 372035"/>
                <a:gd name="connsiteX4" fmla="*/ 244364 w 318099"/>
                <a:gd name="connsiteY4" fmla="*/ 285750 h 372035"/>
                <a:gd name="connsiteX5" fmla="*/ 276114 w 318099"/>
                <a:gd name="connsiteY5" fmla="*/ 317500 h 372035"/>
                <a:gd name="connsiteX6" fmla="*/ 273997 w 318099"/>
                <a:gd name="connsiteY6" fmla="*/ 321734 h 372035"/>
                <a:gd name="connsiteX7" fmla="*/ 314214 w 318099"/>
                <a:gd name="connsiteY7" fmla="*/ 370417 h 372035"/>
                <a:gd name="connsiteX8" fmla="*/ 163930 w 318099"/>
                <a:gd name="connsiteY8" fmla="*/ 254000 h 372035"/>
                <a:gd name="connsiteX9" fmla="*/ 26347 w 318099"/>
                <a:gd name="connsiteY9" fmla="*/ 133350 h 372035"/>
                <a:gd name="connsiteX10" fmla="*/ 166047 w 318099"/>
                <a:gd name="connsiteY10" fmla="*/ 0 h 37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099" h="372035">
                  <a:moveTo>
                    <a:pt x="166047" y="0"/>
                  </a:moveTo>
                  <a:cubicBezTo>
                    <a:pt x="163578" y="0"/>
                    <a:pt x="36224" y="105481"/>
                    <a:pt x="11530" y="133350"/>
                  </a:cubicBezTo>
                  <a:cubicBezTo>
                    <a:pt x="-13164" y="161219"/>
                    <a:pt x="8002" y="156986"/>
                    <a:pt x="17880" y="167217"/>
                  </a:cubicBezTo>
                  <a:cubicBezTo>
                    <a:pt x="27758" y="177448"/>
                    <a:pt x="33050" y="174979"/>
                    <a:pt x="70797" y="194734"/>
                  </a:cubicBezTo>
                  <a:cubicBezTo>
                    <a:pt x="108544" y="214490"/>
                    <a:pt x="210145" y="265289"/>
                    <a:pt x="244364" y="285750"/>
                  </a:cubicBezTo>
                  <a:cubicBezTo>
                    <a:pt x="278583" y="306211"/>
                    <a:pt x="271175" y="311503"/>
                    <a:pt x="276114" y="317500"/>
                  </a:cubicBezTo>
                  <a:cubicBezTo>
                    <a:pt x="281053" y="323497"/>
                    <a:pt x="267647" y="312915"/>
                    <a:pt x="273997" y="321734"/>
                  </a:cubicBezTo>
                  <a:cubicBezTo>
                    <a:pt x="280347" y="330553"/>
                    <a:pt x="332558" y="381706"/>
                    <a:pt x="314214" y="370417"/>
                  </a:cubicBezTo>
                  <a:cubicBezTo>
                    <a:pt x="295870" y="359128"/>
                    <a:pt x="211908" y="293511"/>
                    <a:pt x="163930" y="254000"/>
                  </a:cubicBezTo>
                  <a:cubicBezTo>
                    <a:pt x="115952" y="214489"/>
                    <a:pt x="26347" y="173919"/>
                    <a:pt x="26347" y="133350"/>
                  </a:cubicBezTo>
                  <a:cubicBezTo>
                    <a:pt x="26347" y="92781"/>
                    <a:pt x="168516" y="0"/>
                    <a:pt x="166047" y="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: 図形 208">
              <a:extLst>
                <a:ext uri="{FF2B5EF4-FFF2-40B4-BE49-F238E27FC236}">
                  <a16:creationId xmlns:a16="http://schemas.microsoft.com/office/drawing/2014/main" id="{B55550F4-C4B8-4B5C-8055-FA0115274DA9}"/>
                </a:ext>
              </a:extLst>
            </p:cNvPr>
            <p:cNvSpPr/>
            <p:nvPr/>
          </p:nvSpPr>
          <p:spPr>
            <a:xfrm>
              <a:off x="4408347" y="4785251"/>
              <a:ext cx="1417965" cy="572367"/>
            </a:xfrm>
            <a:custGeom>
              <a:avLst/>
              <a:gdLst>
                <a:gd name="connsiteX0" fmla="*/ 1202936 w 1417965"/>
                <a:gd name="connsiteY0" fmla="*/ 135999 h 572367"/>
                <a:gd name="connsiteX1" fmla="*/ 794420 w 1417965"/>
                <a:gd name="connsiteY1" fmla="*/ 330732 h 572367"/>
                <a:gd name="connsiteX2" fmla="*/ 910836 w 1417965"/>
                <a:gd name="connsiteY2" fmla="*/ 267232 h 572367"/>
                <a:gd name="connsiteX3" fmla="*/ 775370 w 1417965"/>
                <a:gd name="connsiteY3" fmla="*/ 364599 h 572367"/>
                <a:gd name="connsiteX4" fmla="*/ 749970 w 1417965"/>
                <a:gd name="connsiteY4" fmla="*/ 406932 h 572367"/>
                <a:gd name="connsiteX5" fmla="*/ 720336 w 1417965"/>
                <a:gd name="connsiteY5" fmla="*/ 324382 h 572367"/>
                <a:gd name="connsiteX6" fmla="*/ 817703 w 1417965"/>
                <a:gd name="connsiteY6" fmla="*/ 567799 h 572367"/>
                <a:gd name="connsiteX7" fmla="*/ 745736 w 1417965"/>
                <a:gd name="connsiteY7" fmla="*/ 476782 h 572367"/>
                <a:gd name="connsiteX8" fmla="*/ 635670 w 1417965"/>
                <a:gd name="connsiteY8" fmla="*/ 394232 h 572367"/>
                <a:gd name="connsiteX9" fmla="*/ 670 w 1417965"/>
                <a:gd name="connsiteY9" fmla="*/ 148699 h 572367"/>
                <a:gd name="connsiteX10" fmla="*/ 512903 w 1417965"/>
                <a:gd name="connsiteY10" fmla="*/ 265116 h 572367"/>
                <a:gd name="connsiteX11" fmla="*/ 472686 w 1417965"/>
                <a:gd name="connsiteY11" fmla="*/ 235482 h 572367"/>
                <a:gd name="connsiteX12" fmla="*/ 527720 w 1417965"/>
                <a:gd name="connsiteY12" fmla="*/ 40749 h 572367"/>
                <a:gd name="connsiteX13" fmla="*/ 523486 w 1417965"/>
                <a:gd name="connsiteY13" fmla="*/ 201616 h 572367"/>
                <a:gd name="connsiteX14" fmla="*/ 572170 w 1417965"/>
                <a:gd name="connsiteY14" fmla="*/ 246066 h 572367"/>
                <a:gd name="connsiteX15" fmla="*/ 610270 w 1417965"/>
                <a:gd name="connsiteY15" fmla="*/ 89432 h 572367"/>
                <a:gd name="connsiteX16" fmla="*/ 697053 w 1417965"/>
                <a:gd name="connsiteY16" fmla="*/ 191032 h 572367"/>
                <a:gd name="connsiteX17" fmla="*/ 733036 w 1417965"/>
                <a:gd name="connsiteY17" fmla="*/ 131766 h 572367"/>
                <a:gd name="connsiteX18" fmla="*/ 857920 w 1417965"/>
                <a:gd name="connsiteY18" fmla="*/ 135999 h 572367"/>
                <a:gd name="connsiteX19" fmla="*/ 819820 w 1417965"/>
                <a:gd name="connsiteY19" fmla="*/ 210082 h 572367"/>
                <a:gd name="connsiteX20" fmla="*/ 999736 w 1417965"/>
                <a:gd name="connsiteY20" fmla="*/ 159282 h 572367"/>
                <a:gd name="connsiteX21" fmla="*/ 940470 w 1417965"/>
                <a:gd name="connsiteY21" fmla="*/ 135999 h 572367"/>
                <a:gd name="connsiteX22" fmla="*/ 917186 w 1417965"/>
                <a:gd name="connsiteY22" fmla="*/ 87316 h 572367"/>
                <a:gd name="connsiteX23" fmla="*/ 857920 w 1417965"/>
                <a:gd name="connsiteY23" fmla="*/ 131766 h 572367"/>
                <a:gd name="connsiteX24" fmla="*/ 946820 w 1417965"/>
                <a:gd name="connsiteY24" fmla="*/ 138116 h 572367"/>
                <a:gd name="connsiteX25" fmla="*/ 1270670 w 1417965"/>
                <a:gd name="connsiteY25" fmla="*/ 53449 h 572367"/>
                <a:gd name="connsiteX26" fmla="*/ 1406136 w 1417965"/>
                <a:gd name="connsiteY26" fmla="*/ 6882 h 572367"/>
                <a:gd name="connsiteX27" fmla="*/ 984920 w 1417965"/>
                <a:gd name="connsiteY27" fmla="*/ 203732 h 572367"/>
                <a:gd name="connsiteX28" fmla="*/ 1202936 w 1417965"/>
                <a:gd name="connsiteY28" fmla="*/ 135999 h 57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17965" h="572367">
                  <a:moveTo>
                    <a:pt x="1202936" y="135999"/>
                  </a:moveTo>
                  <a:cubicBezTo>
                    <a:pt x="1171186" y="157166"/>
                    <a:pt x="794420" y="330732"/>
                    <a:pt x="794420" y="330732"/>
                  </a:cubicBezTo>
                  <a:cubicBezTo>
                    <a:pt x="745737" y="352604"/>
                    <a:pt x="914011" y="261587"/>
                    <a:pt x="910836" y="267232"/>
                  </a:cubicBezTo>
                  <a:cubicBezTo>
                    <a:pt x="907661" y="272877"/>
                    <a:pt x="802181" y="341316"/>
                    <a:pt x="775370" y="364599"/>
                  </a:cubicBezTo>
                  <a:cubicBezTo>
                    <a:pt x="748559" y="387882"/>
                    <a:pt x="759142" y="413635"/>
                    <a:pt x="749970" y="406932"/>
                  </a:cubicBezTo>
                  <a:cubicBezTo>
                    <a:pt x="740798" y="400229"/>
                    <a:pt x="709047" y="297571"/>
                    <a:pt x="720336" y="324382"/>
                  </a:cubicBezTo>
                  <a:cubicBezTo>
                    <a:pt x="731625" y="351193"/>
                    <a:pt x="813470" y="542399"/>
                    <a:pt x="817703" y="567799"/>
                  </a:cubicBezTo>
                  <a:cubicBezTo>
                    <a:pt x="821936" y="593199"/>
                    <a:pt x="776075" y="505710"/>
                    <a:pt x="745736" y="476782"/>
                  </a:cubicBezTo>
                  <a:cubicBezTo>
                    <a:pt x="715397" y="447854"/>
                    <a:pt x="759848" y="448913"/>
                    <a:pt x="635670" y="394232"/>
                  </a:cubicBezTo>
                  <a:cubicBezTo>
                    <a:pt x="511492" y="339552"/>
                    <a:pt x="21131" y="170218"/>
                    <a:pt x="670" y="148699"/>
                  </a:cubicBezTo>
                  <a:cubicBezTo>
                    <a:pt x="-19791" y="127180"/>
                    <a:pt x="434234" y="250652"/>
                    <a:pt x="512903" y="265116"/>
                  </a:cubicBezTo>
                  <a:cubicBezTo>
                    <a:pt x="591572" y="279580"/>
                    <a:pt x="470217" y="272876"/>
                    <a:pt x="472686" y="235482"/>
                  </a:cubicBezTo>
                  <a:cubicBezTo>
                    <a:pt x="475155" y="198088"/>
                    <a:pt x="519253" y="46393"/>
                    <a:pt x="527720" y="40749"/>
                  </a:cubicBezTo>
                  <a:cubicBezTo>
                    <a:pt x="536187" y="35105"/>
                    <a:pt x="516078" y="167397"/>
                    <a:pt x="523486" y="201616"/>
                  </a:cubicBezTo>
                  <a:cubicBezTo>
                    <a:pt x="530894" y="235835"/>
                    <a:pt x="557706" y="264763"/>
                    <a:pt x="572170" y="246066"/>
                  </a:cubicBezTo>
                  <a:cubicBezTo>
                    <a:pt x="586634" y="227369"/>
                    <a:pt x="589456" y="98604"/>
                    <a:pt x="610270" y="89432"/>
                  </a:cubicBezTo>
                  <a:cubicBezTo>
                    <a:pt x="631084" y="80260"/>
                    <a:pt x="676592" y="183976"/>
                    <a:pt x="697053" y="191032"/>
                  </a:cubicBezTo>
                  <a:cubicBezTo>
                    <a:pt x="717514" y="198088"/>
                    <a:pt x="706225" y="140938"/>
                    <a:pt x="733036" y="131766"/>
                  </a:cubicBezTo>
                  <a:cubicBezTo>
                    <a:pt x="759847" y="122594"/>
                    <a:pt x="843456" y="122946"/>
                    <a:pt x="857920" y="135999"/>
                  </a:cubicBezTo>
                  <a:cubicBezTo>
                    <a:pt x="872384" y="149052"/>
                    <a:pt x="796184" y="206202"/>
                    <a:pt x="819820" y="210082"/>
                  </a:cubicBezTo>
                  <a:cubicBezTo>
                    <a:pt x="843456" y="213963"/>
                    <a:pt x="979628" y="171629"/>
                    <a:pt x="999736" y="159282"/>
                  </a:cubicBezTo>
                  <a:cubicBezTo>
                    <a:pt x="1019844" y="146935"/>
                    <a:pt x="954228" y="147993"/>
                    <a:pt x="940470" y="135999"/>
                  </a:cubicBezTo>
                  <a:cubicBezTo>
                    <a:pt x="926712" y="124005"/>
                    <a:pt x="930944" y="88021"/>
                    <a:pt x="917186" y="87316"/>
                  </a:cubicBezTo>
                  <a:cubicBezTo>
                    <a:pt x="903428" y="86610"/>
                    <a:pt x="852981" y="123299"/>
                    <a:pt x="857920" y="131766"/>
                  </a:cubicBezTo>
                  <a:cubicBezTo>
                    <a:pt x="862859" y="140233"/>
                    <a:pt x="878028" y="151169"/>
                    <a:pt x="946820" y="138116"/>
                  </a:cubicBezTo>
                  <a:cubicBezTo>
                    <a:pt x="1015612" y="125063"/>
                    <a:pt x="1194117" y="75321"/>
                    <a:pt x="1270670" y="53449"/>
                  </a:cubicBezTo>
                  <a:cubicBezTo>
                    <a:pt x="1347223" y="31577"/>
                    <a:pt x="1453761" y="-18165"/>
                    <a:pt x="1406136" y="6882"/>
                  </a:cubicBezTo>
                  <a:cubicBezTo>
                    <a:pt x="1358511" y="31929"/>
                    <a:pt x="1016317" y="182918"/>
                    <a:pt x="984920" y="203732"/>
                  </a:cubicBezTo>
                  <a:cubicBezTo>
                    <a:pt x="953523" y="224546"/>
                    <a:pt x="1234686" y="114832"/>
                    <a:pt x="1202936" y="135999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: 図形 209">
              <a:extLst>
                <a:ext uri="{FF2B5EF4-FFF2-40B4-BE49-F238E27FC236}">
                  <a16:creationId xmlns:a16="http://schemas.microsoft.com/office/drawing/2014/main" id="{4ED13608-BD8E-43CA-BAAF-4FED7885B610}"/>
                </a:ext>
              </a:extLst>
            </p:cNvPr>
            <p:cNvSpPr/>
            <p:nvPr/>
          </p:nvSpPr>
          <p:spPr>
            <a:xfrm>
              <a:off x="4409871" y="5338729"/>
              <a:ext cx="206609" cy="424632"/>
            </a:xfrm>
            <a:custGeom>
              <a:avLst/>
              <a:gdLst>
                <a:gd name="connsiteX0" fmla="*/ 28779 w 206609"/>
                <a:gd name="connsiteY0" fmla="*/ 252446 h 424632"/>
                <a:gd name="connsiteX1" fmla="*/ 31954 w 206609"/>
                <a:gd name="connsiteY1" fmla="*/ 201646 h 424632"/>
                <a:gd name="connsiteX2" fmla="*/ 63704 w 206609"/>
                <a:gd name="connsiteY2" fmla="*/ 17496 h 424632"/>
                <a:gd name="connsiteX3" fmla="*/ 206579 w 206609"/>
                <a:gd name="connsiteY3" fmla="*/ 204821 h 424632"/>
                <a:gd name="connsiteX4" fmla="*/ 76404 w 206609"/>
                <a:gd name="connsiteY4" fmla="*/ 84171 h 424632"/>
                <a:gd name="connsiteX5" fmla="*/ 73229 w 206609"/>
                <a:gd name="connsiteY5" fmla="*/ 141321 h 424632"/>
                <a:gd name="connsiteX6" fmla="*/ 79579 w 206609"/>
                <a:gd name="connsiteY6" fmla="*/ 55596 h 424632"/>
                <a:gd name="connsiteX7" fmla="*/ 85929 w 206609"/>
                <a:gd name="connsiteY7" fmla="*/ 227046 h 424632"/>
                <a:gd name="connsiteX8" fmla="*/ 158954 w 206609"/>
                <a:gd name="connsiteY8" fmla="*/ 423896 h 424632"/>
                <a:gd name="connsiteX9" fmla="*/ 104979 w 206609"/>
                <a:gd name="connsiteY9" fmla="*/ 296896 h 424632"/>
                <a:gd name="connsiteX10" fmla="*/ 139904 w 206609"/>
                <a:gd name="connsiteY10" fmla="*/ 373096 h 424632"/>
                <a:gd name="connsiteX11" fmla="*/ 41479 w 206609"/>
                <a:gd name="connsiteY11" fmla="*/ 11146 h 424632"/>
                <a:gd name="connsiteX12" fmla="*/ 204 w 206609"/>
                <a:gd name="connsiteY12" fmla="*/ 96871 h 424632"/>
                <a:gd name="connsiteX13" fmla="*/ 25604 w 206609"/>
                <a:gd name="connsiteY13" fmla="*/ 141321 h 424632"/>
                <a:gd name="connsiteX14" fmla="*/ 28779 w 206609"/>
                <a:gd name="connsiteY14" fmla="*/ 252446 h 42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6609" h="424632">
                  <a:moveTo>
                    <a:pt x="28779" y="252446"/>
                  </a:moveTo>
                  <a:cubicBezTo>
                    <a:pt x="29837" y="262500"/>
                    <a:pt x="26133" y="240804"/>
                    <a:pt x="31954" y="201646"/>
                  </a:cubicBezTo>
                  <a:cubicBezTo>
                    <a:pt x="37775" y="162488"/>
                    <a:pt x="34600" y="16967"/>
                    <a:pt x="63704" y="17496"/>
                  </a:cubicBezTo>
                  <a:cubicBezTo>
                    <a:pt x="92808" y="18025"/>
                    <a:pt x="204462" y="193709"/>
                    <a:pt x="206579" y="204821"/>
                  </a:cubicBezTo>
                  <a:cubicBezTo>
                    <a:pt x="208696" y="215933"/>
                    <a:pt x="98629" y="94754"/>
                    <a:pt x="76404" y="84171"/>
                  </a:cubicBezTo>
                  <a:cubicBezTo>
                    <a:pt x="54179" y="73588"/>
                    <a:pt x="72700" y="146083"/>
                    <a:pt x="73229" y="141321"/>
                  </a:cubicBezTo>
                  <a:cubicBezTo>
                    <a:pt x="73758" y="136558"/>
                    <a:pt x="77462" y="41308"/>
                    <a:pt x="79579" y="55596"/>
                  </a:cubicBezTo>
                  <a:cubicBezTo>
                    <a:pt x="81696" y="69883"/>
                    <a:pt x="72700" y="165663"/>
                    <a:pt x="85929" y="227046"/>
                  </a:cubicBezTo>
                  <a:cubicBezTo>
                    <a:pt x="99158" y="288429"/>
                    <a:pt x="155779" y="412254"/>
                    <a:pt x="158954" y="423896"/>
                  </a:cubicBezTo>
                  <a:cubicBezTo>
                    <a:pt x="162129" y="435538"/>
                    <a:pt x="108154" y="305363"/>
                    <a:pt x="104979" y="296896"/>
                  </a:cubicBezTo>
                  <a:cubicBezTo>
                    <a:pt x="101804" y="288429"/>
                    <a:pt x="150487" y="420721"/>
                    <a:pt x="139904" y="373096"/>
                  </a:cubicBezTo>
                  <a:cubicBezTo>
                    <a:pt x="129321" y="325471"/>
                    <a:pt x="64762" y="57183"/>
                    <a:pt x="41479" y="11146"/>
                  </a:cubicBezTo>
                  <a:cubicBezTo>
                    <a:pt x="18196" y="-34892"/>
                    <a:pt x="2850" y="75175"/>
                    <a:pt x="204" y="96871"/>
                  </a:cubicBezTo>
                  <a:cubicBezTo>
                    <a:pt x="-2442" y="118567"/>
                    <a:pt x="21371" y="115921"/>
                    <a:pt x="25604" y="141321"/>
                  </a:cubicBezTo>
                  <a:cubicBezTo>
                    <a:pt x="29837" y="166721"/>
                    <a:pt x="27721" y="242392"/>
                    <a:pt x="28779" y="25244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4AE72E62-3D1D-4C78-945E-A6FB5FCADE1C}"/>
                </a:ext>
              </a:extLst>
            </p:cNvPr>
            <p:cNvSpPr/>
            <p:nvPr/>
          </p:nvSpPr>
          <p:spPr>
            <a:xfrm>
              <a:off x="4303128" y="5784399"/>
              <a:ext cx="696580" cy="475089"/>
            </a:xfrm>
            <a:custGeom>
              <a:avLst/>
              <a:gdLst>
                <a:gd name="connsiteX0" fmla="*/ 205372 w 696580"/>
                <a:gd name="connsiteY0" fmla="*/ 6801 h 475089"/>
                <a:gd name="connsiteX1" fmla="*/ 481597 w 696580"/>
                <a:gd name="connsiteY1" fmla="*/ 340176 h 475089"/>
                <a:gd name="connsiteX2" fmla="*/ 329197 w 696580"/>
                <a:gd name="connsiteY2" fmla="*/ 206826 h 475089"/>
                <a:gd name="connsiteX3" fmla="*/ 637172 w 696580"/>
                <a:gd name="connsiteY3" fmla="*/ 444951 h 475089"/>
                <a:gd name="connsiteX4" fmla="*/ 691147 w 696580"/>
                <a:gd name="connsiteY4" fmla="*/ 470351 h 475089"/>
                <a:gd name="connsiteX5" fmla="*/ 560972 w 696580"/>
                <a:gd name="connsiteY5" fmla="*/ 432251 h 475089"/>
                <a:gd name="connsiteX6" fmla="*/ 297447 w 696580"/>
                <a:gd name="connsiteY6" fmla="*/ 324301 h 475089"/>
                <a:gd name="connsiteX7" fmla="*/ 354597 w 696580"/>
                <a:gd name="connsiteY7" fmla="*/ 321126 h 475089"/>
                <a:gd name="connsiteX8" fmla="*/ 405397 w 696580"/>
                <a:gd name="connsiteY8" fmla="*/ 317951 h 475089"/>
                <a:gd name="connsiteX9" fmla="*/ 335547 w 696580"/>
                <a:gd name="connsiteY9" fmla="*/ 216351 h 475089"/>
                <a:gd name="connsiteX10" fmla="*/ 265697 w 696580"/>
                <a:gd name="connsiteY10" fmla="*/ 194126 h 475089"/>
                <a:gd name="connsiteX11" fmla="*/ 43447 w 696580"/>
                <a:gd name="connsiteY11" fmla="*/ 25851 h 475089"/>
                <a:gd name="connsiteX12" fmla="*/ 27572 w 696580"/>
                <a:gd name="connsiteY12" fmla="*/ 22676 h 475089"/>
                <a:gd name="connsiteX13" fmla="*/ 345072 w 696580"/>
                <a:gd name="connsiteY13" fmla="*/ 238576 h 475089"/>
                <a:gd name="connsiteX14" fmla="*/ 138697 w 696580"/>
                <a:gd name="connsiteY14" fmla="*/ 210001 h 475089"/>
                <a:gd name="connsiteX15" fmla="*/ 364122 w 696580"/>
                <a:gd name="connsiteY15" fmla="*/ 343351 h 475089"/>
                <a:gd name="connsiteX16" fmla="*/ 345072 w 696580"/>
                <a:gd name="connsiteY16" fmla="*/ 238576 h 475089"/>
                <a:gd name="connsiteX17" fmla="*/ 205372 w 696580"/>
                <a:gd name="connsiteY17" fmla="*/ 6801 h 47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6580" h="475089">
                  <a:moveTo>
                    <a:pt x="205372" y="6801"/>
                  </a:moveTo>
                  <a:cubicBezTo>
                    <a:pt x="228126" y="23734"/>
                    <a:pt x="460960" y="306839"/>
                    <a:pt x="481597" y="340176"/>
                  </a:cubicBezTo>
                  <a:cubicBezTo>
                    <a:pt x="502235" y="373514"/>
                    <a:pt x="303268" y="189364"/>
                    <a:pt x="329197" y="206826"/>
                  </a:cubicBezTo>
                  <a:cubicBezTo>
                    <a:pt x="355126" y="224288"/>
                    <a:pt x="576847" y="401030"/>
                    <a:pt x="637172" y="444951"/>
                  </a:cubicBezTo>
                  <a:cubicBezTo>
                    <a:pt x="697497" y="488872"/>
                    <a:pt x="703847" y="472468"/>
                    <a:pt x="691147" y="470351"/>
                  </a:cubicBezTo>
                  <a:cubicBezTo>
                    <a:pt x="678447" y="468234"/>
                    <a:pt x="626589" y="456593"/>
                    <a:pt x="560972" y="432251"/>
                  </a:cubicBezTo>
                  <a:cubicBezTo>
                    <a:pt x="495355" y="407909"/>
                    <a:pt x="331843" y="342822"/>
                    <a:pt x="297447" y="324301"/>
                  </a:cubicBezTo>
                  <a:cubicBezTo>
                    <a:pt x="263051" y="305780"/>
                    <a:pt x="354597" y="321126"/>
                    <a:pt x="354597" y="321126"/>
                  </a:cubicBezTo>
                  <a:cubicBezTo>
                    <a:pt x="372588" y="320068"/>
                    <a:pt x="408572" y="335414"/>
                    <a:pt x="405397" y="317951"/>
                  </a:cubicBezTo>
                  <a:cubicBezTo>
                    <a:pt x="402222" y="300489"/>
                    <a:pt x="358830" y="236988"/>
                    <a:pt x="335547" y="216351"/>
                  </a:cubicBezTo>
                  <a:cubicBezTo>
                    <a:pt x="312264" y="195714"/>
                    <a:pt x="314380" y="225876"/>
                    <a:pt x="265697" y="194126"/>
                  </a:cubicBezTo>
                  <a:cubicBezTo>
                    <a:pt x="217014" y="162376"/>
                    <a:pt x="83134" y="54426"/>
                    <a:pt x="43447" y="25851"/>
                  </a:cubicBezTo>
                  <a:cubicBezTo>
                    <a:pt x="3759" y="-2724"/>
                    <a:pt x="-22699" y="-12778"/>
                    <a:pt x="27572" y="22676"/>
                  </a:cubicBezTo>
                  <a:cubicBezTo>
                    <a:pt x="77843" y="58130"/>
                    <a:pt x="326551" y="207355"/>
                    <a:pt x="345072" y="238576"/>
                  </a:cubicBezTo>
                  <a:cubicBezTo>
                    <a:pt x="363593" y="269797"/>
                    <a:pt x="135522" y="192539"/>
                    <a:pt x="138697" y="210001"/>
                  </a:cubicBezTo>
                  <a:cubicBezTo>
                    <a:pt x="141872" y="227464"/>
                    <a:pt x="329726" y="338589"/>
                    <a:pt x="364122" y="343351"/>
                  </a:cubicBezTo>
                  <a:cubicBezTo>
                    <a:pt x="398518" y="348113"/>
                    <a:pt x="371001" y="288847"/>
                    <a:pt x="345072" y="238576"/>
                  </a:cubicBezTo>
                  <a:cubicBezTo>
                    <a:pt x="319143" y="188305"/>
                    <a:pt x="182618" y="-10132"/>
                    <a:pt x="205372" y="680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C9C8330A-55D2-4DDE-A10F-024FE7ED2BE0}"/>
                </a:ext>
              </a:extLst>
            </p:cNvPr>
            <p:cNvSpPr/>
            <p:nvPr/>
          </p:nvSpPr>
          <p:spPr>
            <a:xfrm>
              <a:off x="5068998" y="6035369"/>
              <a:ext cx="547577" cy="217296"/>
            </a:xfrm>
            <a:custGeom>
              <a:avLst/>
              <a:gdLst>
                <a:gd name="connsiteX0" fmla="*/ 271352 w 547577"/>
                <a:gd name="connsiteY0" fmla="*/ 306 h 217296"/>
                <a:gd name="connsiteX1" fmla="*/ 360252 w 547577"/>
                <a:gd name="connsiteY1" fmla="*/ 13006 h 217296"/>
                <a:gd name="connsiteX2" fmla="*/ 506302 w 547577"/>
                <a:gd name="connsiteY2" fmla="*/ 35231 h 217296"/>
                <a:gd name="connsiteX3" fmla="*/ 404702 w 547577"/>
                <a:gd name="connsiteY3" fmla="*/ 76506 h 217296"/>
                <a:gd name="connsiteX4" fmla="*/ 274527 w 547577"/>
                <a:gd name="connsiteY4" fmla="*/ 130481 h 217296"/>
                <a:gd name="connsiteX5" fmla="*/ 366602 w 547577"/>
                <a:gd name="connsiteY5" fmla="*/ 51106 h 217296"/>
                <a:gd name="connsiteX6" fmla="*/ 503127 w 547577"/>
                <a:gd name="connsiteY6" fmla="*/ 28881 h 217296"/>
                <a:gd name="connsiteX7" fmla="*/ 547577 w 547577"/>
                <a:gd name="connsiteY7" fmla="*/ 19356 h 217296"/>
                <a:gd name="connsiteX8" fmla="*/ 207852 w 547577"/>
                <a:gd name="connsiteY8" fmla="*/ 117781 h 217296"/>
                <a:gd name="connsiteX9" fmla="*/ 1477 w 547577"/>
                <a:gd name="connsiteY9" fmla="*/ 216206 h 217296"/>
                <a:gd name="connsiteX10" fmla="*/ 309452 w 547577"/>
                <a:gd name="connsiteY10" fmla="*/ 51106 h 217296"/>
                <a:gd name="connsiteX11" fmla="*/ 382477 w 547577"/>
                <a:gd name="connsiteY11" fmla="*/ 28881 h 217296"/>
                <a:gd name="connsiteX12" fmla="*/ 271352 w 547577"/>
                <a:gd name="connsiteY12" fmla="*/ 306 h 21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7577" h="217296">
                  <a:moveTo>
                    <a:pt x="271352" y="306"/>
                  </a:moveTo>
                  <a:cubicBezTo>
                    <a:pt x="267648" y="-2340"/>
                    <a:pt x="360252" y="13006"/>
                    <a:pt x="360252" y="13006"/>
                  </a:cubicBezTo>
                  <a:cubicBezTo>
                    <a:pt x="399410" y="18827"/>
                    <a:pt x="498894" y="24648"/>
                    <a:pt x="506302" y="35231"/>
                  </a:cubicBezTo>
                  <a:cubicBezTo>
                    <a:pt x="513710" y="45814"/>
                    <a:pt x="404702" y="76506"/>
                    <a:pt x="404702" y="76506"/>
                  </a:cubicBezTo>
                  <a:cubicBezTo>
                    <a:pt x="366073" y="92381"/>
                    <a:pt x="280877" y="134714"/>
                    <a:pt x="274527" y="130481"/>
                  </a:cubicBezTo>
                  <a:cubicBezTo>
                    <a:pt x="268177" y="126248"/>
                    <a:pt x="328502" y="68039"/>
                    <a:pt x="366602" y="51106"/>
                  </a:cubicBezTo>
                  <a:cubicBezTo>
                    <a:pt x="404702" y="34173"/>
                    <a:pt x="503127" y="28881"/>
                    <a:pt x="503127" y="28881"/>
                  </a:cubicBezTo>
                  <a:cubicBezTo>
                    <a:pt x="533289" y="23589"/>
                    <a:pt x="547577" y="19356"/>
                    <a:pt x="547577" y="19356"/>
                  </a:cubicBezTo>
                  <a:cubicBezTo>
                    <a:pt x="498365" y="34173"/>
                    <a:pt x="298868" y="84973"/>
                    <a:pt x="207852" y="117781"/>
                  </a:cubicBezTo>
                  <a:cubicBezTo>
                    <a:pt x="116836" y="150589"/>
                    <a:pt x="-15456" y="227318"/>
                    <a:pt x="1477" y="216206"/>
                  </a:cubicBezTo>
                  <a:cubicBezTo>
                    <a:pt x="18410" y="205094"/>
                    <a:pt x="245952" y="82327"/>
                    <a:pt x="309452" y="51106"/>
                  </a:cubicBezTo>
                  <a:cubicBezTo>
                    <a:pt x="372952" y="19885"/>
                    <a:pt x="389885" y="35231"/>
                    <a:pt x="382477" y="28881"/>
                  </a:cubicBezTo>
                  <a:cubicBezTo>
                    <a:pt x="375069" y="22531"/>
                    <a:pt x="275056" y="2952"/>
                    <a:pt x="271352" y="30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B6EA903E-1BB0-433F-9BE5-2D714C659CBD}"/>
                </a:ext>
              </a:extLst>
            </p:cNvPr>
            <p:cNvSpPr/>
            <p:nvPr/>
          </p:nvSpPr>
          <p:spPr>
            <a:xfrm>
              <a:off x="3612050" y="5309476"/>
              <a:ext cx="1858886" cy="1182235"/>
            </a:xfrm>
            <a:custGeom>
              <a:avLst/>
              <a:gdLst>
                <a:gd name="connsiteX0" fmla="*/ 185250 w 1858886"/>
                <a:gd name="connsiteY0" fmla="*/ 535699 h 1182235"/>
                <a:gd name="connsiteX1" fmla="*/ 505925 w 1858886"/>
                <a:gd name="connsiteY1" fmla="*/ 983374 h 1182235"/>
                <a:gd name="connsiteX2" fmla="*/ 366225 w 1858886"/>
                <a:gd name="connsiteY2" fmla="*/ 827799 h 1182235"/>
                <a:gd name="connsiteX3" fmla="*/ 766275 w 1858886"/>
                <a:gd name="connsiteY3" fmla="*/ 1167524 h 1182235"/>
                <a:gd name="connsiteX4" fmla="*/ 731350 w 1858886"/>
                <a:gd name="connsiteY4" fmla="*/ 1104024 h 1182235"/>
                <a:gd name="connsiteX5" fmla="*/ 1375875 w 1858886"/>
                <a:gd name="connsiteY5" fmla="*/ 973849 h 1182235"/>
                <a:gd name="connsiteX6" fmla="*/ 861525 w 1858886"/>
                <a:gd name="connsiteY6" fmla="*/ 1081799 h 1182235"/>
                <a:gd name="connsiteX7" fmla="*/ 1845775 w 1858886"/>
                <a:gd name="connsiteY7" fmla="*/ 948449 h 1182235"/>
                <a:gd name="connsiteX8" fmla="*/ 1398100 w 1858886"/>
                <a:gd name="connsiteY8" fmla="*/ 1050049 h 1182235"/>
                <a:gd name="connsiteX9" fmla="*/ 975825 w 1858886"/>
                <a:gd name="connsiteY9" fmla="*/ 1145299 h 1182235"/>
                <a:gd name="connsiteX10" fmla="*/ 1106000 w 1858886"/>
                <a:gd name="connsiteY10" fmla="*/ 1161174 h 1182235"/>
                <a:gd name="connsiteX11" fmla="*/ 728175 w 1858886"/>
                <a:gd name="connsiteY11" fmla="*/ 1161174 h 1182235"/>
                <a:gd name="connsiteX12" fmla="*/ 353525 w 1858886"/>
                <a:gd name="connsiteY12" fmla="*/ 884949 h 1182235"/>
                <a:gd name="connsiteX13" fmla="*/ 591650 w 1858886"/>
                <a:gd name="connsiteY13" fmla="*/ 1138949 h 1182235"/>
                <a:gd name="connsiteX14" fmla="*/ 340825 w 1858886"/>
                <a:gd name="connsiteY14" fmla="*/ 884949 h 1182235"/>
                <a:gd name="connsiteX15" fmla="*/ 10625 w 1858886"/>
                <a:gd name="connsiteY15" fmla="*/ 14999 h 1182235"/>
                <a:gd name="connsiteX16" fmla="*/ 90000 w 1858886"/>
                <a:gd name="connsiteY16" fmla="*/ 348374 h 1182235"/>
                <a:gd name="connsiteX17" fmla="*/ 185250 w 1858886"/>
                <a:gd name="connsiteY17" fmla="*/ 535699 h 118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8886" h="1182235">
                  <a:moveTo>
                    <a:pt x="185250" y="535699"/>
                  </a:moveTo>
                  <a:cubicBezTo>
                    <a:pt x="254571" y="641532"/>
                    <a:pt x="475763" y="934691"/>
                    <a:pt x="505925" y="983374"/>
                  </a:cubicBezTo>
                  <a:cubicBezTo>
                    <a:pt x="536087" y="1032057"/>
                    <a:pt x="322833" y="797107"/>
                    <a:pt x="366225" y="827799"/>
                  </a:cubicBezTo>
                  <a:cubicBezTo>
                    <a:pt x="409617" y="858491"/>
                    <a:pt x="705421" y="1121487"/>
                    <a:pt x="766275" y="1167524"/>
                  </a:cubicBezTo>
                  <a:cubicBezTo>
                    <a:pt x="827129" y="1213561"/>
                    <a:pt x="629750" y="1136303"/>
                    <a:pt x="731350" y="1104024"/>
                  </a:cubicBezTo>
                  <a:cubicBezTo>
                    <a:pt x="832950" y="1071745"/>
                    <a:pt x="1354179" y="977553"/>
                    <a:pt x="1375875" y="973849"/>
                  </a:cubicBezTo>
                  <a:cubicBezTo>
                    <a:pt x="1397571" y="970145"/>
                    <a:pt x="783208" y="1086032"/>
                    <a:pt x="861525" y="1081799"/>
                  </a:cubicBezTo>
                  <a:cubicBezTo>
                    <a:pt x="939842" y="1077566"/>
                    <a:pt x="1756346" y="953741"/>
                    <a:pt x="1845775" y="948449"/>
                  </a:cubicBezTo>
                  <a:cubicBezTo>
                    <a:pt x="1935204" y="943157"/>
                    <a:pt x="1543091" y="1017241"/>
                    <a:pt x="1398100" y="1050049"/>
                  </a:cubicBezTo>
                  <a:cubicBezTo>
                    <a:pt x="1253109" y="1082857"/>
                    <a:pt x="1024508" y="1126778"/>
                    <a:pt x="975825" y="1145299"/>
                  </a:cubicBezTo>
                  <a:cubicBezTo>
                    <a:pt x="927142" y="1163820"/>
                    <a:pt x="1147275" y="1158528"/>
                    <a:pt x="1106000" y="1161174"/>
                  </a:cubicBezTo>
                  <a:cubicBezTo>
                    <a:pt x="1064725" y="1163820"/>
                    <a:pt x="853587" y="1207211"/>
                    <a:pt x="728175" y="1161174"/>
                  </a:cubicBezTo>
                  <a:cubicBezTo>
                    <a:pt x="602763" y="1115137"/>
                    <a:pt x="376279" y="888653"/>
                    <a:pt x="353525" y="884949"/>
                  </a:cubicBezTo>
                  <a:cubicBezTo>
                    <a:pt x="330771" y="881245"/>
                    <a:pt x="593767" y="1138949"/>
                    <a:pt x="591650" y="1138949"/>
                  </a:cubicBezTo>
                  <a:cubicBezTo>
                    <a:pt x="589533" y="1138949"/>
                    <a:pt x="437663" y="1072274"/>
                    <a:pt x="340825" y="884949"/>
                  </a:cubicBezTo>
                  <a:cubicBezTo>
                    <a:pt x="243988" y="697624"/>
                    <a:pt x="52429" y="104428"/>
                    <a:pt x="10625" y="14999"/>
                  </a:cubicBezTo>
                  <a:cubicBezTo>
                    <a:pt x="-31179" y="-74430"/>
                    <a:pt x="61954" y="261591"/>
                    <a:pt x="90000" y="348374"/>
                  </a:cubicBezTo>
                  <a:cubicBezTo>
                    <a:pt x="118046" y="435157"/>
                    <a:pt x="115929" y="429866"/>
                    <a:pt x="185250" y="53569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FE1EBFE9-1562-4A6E-8930-4B6977A869AA}"/>
                </a:ext>
              </a:extLst>
            </p:cNvPr>
            <p:cNvSpPr/>
            <p:nvPr/>
          </p:nvSpPr>
          <p:spPr>
            <a:xfrm>
              <a:off x="5122796" y="3635356"/>
              <a:ext cx="751200" cy="723655"/>
            </a:xfrm>
            <a:custGeom>
              <a:avLst/>
              <a:gdLst>
                <a:gd name="connsiteX0" fmla="*/ 67 w 751200"/>
                <a:gd name="connsiteY0" fmla="*/ 66694 h 723655"/>
                <a:gd name="connsiteX1" fmla="*/ 65154 w 751200"/>
                <a:gd name="connsiteY1" fmla="*/ 412769 h 723655"/>
                <a:gd name="connsiteX2" fmla="*/ 28642 w 751200"/>
                <a:gd name="connsiteY2" fmla="*/ 203219 h 723655"/>
                <a:gd name="connsiteX3" fmla="*/ 60392 w 751200"/>
                <a:gd name="connsiteY3" fmla="*/ 311169 h 723655"/>
                <a:gd name="connsiteX4" fmla="*/ 228667 w 751200"/>
                <a:gd name="connsiteY4" fmla="*/ 568344 h 723655"/>
                <a:gd name="connsiteX5" fmla="*/ 190567 w 751200"/>
                <a:gd name="connsiteY5" fmla="*/ 485794 h 723655"/>
                <a:gd name="connsiteX6" fmla="*/ 331854 w 751200"/>
                <a:gd name="connsiteY6" fmla="*/ 625494 h 723655"/>
                <a:gd name="connsiteX7" fmla="*/ 482667 w 751200"/>
                <a:gd name="connsiteY7" fmla="*/ 722332 h 723655"/>
                <a:gd name="connsiteX8" fmla="*/ 390592 w 751200"/>
                <a:gd name="connsiteY8" fmla="*/ 676294 h 723655"/>
                <a:gd name="connsiteX9" fmla="*/ 149292 w 751200"/>
                <a:gd name="connsiteY9" fmla="*/ 600094 h 723655"/>
                <a:gd name="connsiteX10" fmla="*/ 487429 w 751200"/>
                <a:gd name="connsiteY10" fmla="*/ 711219 h 723655"/>
                <a:gd name="connsiteX11" fmla="*/ 593792 w 751200"/>
                <a:gd name="connsiteY11" fmla="*/ 720744 h 723655"/>
                <a:gd name="connsiteX12" fmla="*/ 749367 w 751200"/>
                <a:gd name="connsiteY12" fmla="*/ 719157 h 723655"/>
                <a:gd name="connsiteX13" fmla="*/ 481079 w 751200"/>
                <a:gd name="connsiteY13" fmla="*/ 698519 h 723655"/>
                <a:gd name="connsiteX14" fmla="*/ 328679 w 751200"/>
                <a:gd name="connsiteY14" fmla="*/ 600094 h 723655"/>
                <a:gd name="connsiteX15" fmla="*/ 88967 w 751200"/>
                <a:gd name="connsiteY15" fmla="*/ 319107 h 723655"/>
                <a:gd name="connsiteX16" fmla="*/ 128654 w 751200"/>
                <a:gd name="connsiteY16" fmla="*/ 458807 h 723655"/>
                <a:gd name="connsiteX17" fmla="*/ 101667 w 751200"/>
                <a:gd name="connsiteY17" fmla="*/ 319107 h 723655"/>
                <a:gd name="connsiteX18" fmla="*/ 71504 w 751200"/>
                <a:gd name="connsiteY18" fmla="*/ 246082 h 723655"/>
                <a:gd name="connsiteX19" fmla="*/ 44517 w 751200"/>
                <a:gd name="connsiteY19" fmla="*/ 19 h 723655"/>
                <a:gd name="connsiteX20" fmla="*/ 52454 w 751200"/>
                <a:gd name="connsiteY20" fmla="*/ 231794 h 723655"/>
                <a:gd name="connsiteX21" fmla="*/ 67 w 751200"/>
                <a:gd name="connsiteY21" fmla="*/ 66694 h 72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1200" h="723655">
                  <a:moveTo>
                    <a:pt x="67" y="66694"/>
                  </a:moveTo>
                  <a:cubicBezTo>
                    <a:pt x="2184" y="96856"/>
                    <a:pt x="60391" y="390015"/>
                    <a:pt x="65154" y="412769"/>
                  </a:cubicBezTo>
                  <a:cubicBezTo>
                    <a:pt x="69917" y="435523"/>
                    <a:pt x="29436" y="220152"/>
                    <a:pt x="28642" y="203219"/>
                  </a:cubicBezTo>
                  <a:cubicBezTo>
                    <a:pt x="27848" y="186286"/>
                    <a:pt x="27055" y="250315"/>
                    <a:pt x="60392" y="311169"/>
                  </a:cubicBezTo>
                  <a:cubicBezTo>
                    <a:pt x="93729" y="372023"/>
                    <a:pt x="206971" y="539240"/>
                    <a:pt x="228667" y="568344"/>
                  </a:cubicBezTo>
                  <a:cubicBezTo>
                    <a:pt x="250363" y="597448"/>
                    <a:pt x="173369" y="476269"/>
                    <a:pt x="190567" y="485794"/>
                  </a:cubicBezTo>
                  <a:cubicBezTo>
                    <a:pt x="207765" y="495319"/>
                    <a:pt x="283171" y="586071"/>
                    <a:pt x="331854" y="625494"/>
                  </a:cubicBezTo>
                  <a:cubicBezTo>
                    <a:pt x="380537" y="664917"/>
                    <a:pt x="472877" y="713865"/>
                    <a:pt x="482667" y="722332"/>
                  </a:cubicBezTo>
                  <a:cubicBezTo>
                    <a:pt x="492457" y="730799"/>
                    <a:pt x="446155" y="696667"/>
                    <a:pt x="390592" y="676294"/>
                  </a:cubicBezTo>
                  <a:cubicBezTo>
                    <a:pt x="335030" y="655921"/>
                    <a:pt x="133153" y="594273"/>
                    <a:pt x="149292" y="600094"/>
                  </a:cubicBezTo>
                  <a:cubicBezTo>
                    <a:pt x="165431" y="605915"/>
                    <a:pt x="413346" y="691111"/>
                    <a:pt x="487429" y="711219"/>
                  </a:cubicBezTo>
                  <a:cubicBezTo>
                    <a:pt x="561512" y="731327"/>
                    <a:pt x="550136" y="719421"/>
                    <a:pt x="593792" y="720744"/>
                  </a:cubicBezTo>
                  <a:cubicBezTo>
                    <a:pt x="637448" y="722067"/>
                    <a:pt x="768152" y="722861"/>
                    <a:pt x="749367" y="719157"/>
                  </a:cubicBezTo>
                  <a:cubicBezTo>
                    <a:pt x="730582" y="715453"/>
                    <a:pt x="551194" y="718363"/>
                    <a:pt x="481079" y="698519"/>
                  </a:cubicBezTo>
                  <a:cubicBezTo>
                    <a:pt x="410964" y="678675"/>
                    <a:pt x="394031" y="663329"/>
                    <a:pt x="328679" y="600094"/>
                  </a:cubicBezTo>
                  <a:cubicBezTo>
                    <a:pt x="263327" y="536859"/>
                    <a:pt x="122304" y="342655"/>
                    <a:pt x="88967" y="319107"/>
                  </a:cubicBezTo>
                  <a:cubicBezTo>
                    <a:pt x="55630" y="295559"/>
                    <a:pt x="126537" y="458807"/>
                    <a:pt x="128654" y="458807"/>
                  </a:cubicBezTo>
                  <a:cubicBezTo>
                    <a:pt x="130771" y="458807"/>
                    <a:pt x="111192" y="354561"/>
                    <a:pt x="101667" y="319107"/>
                  </a:cubicBezTo>
                  <a:cubicBezTo>
                    <a:pt x="92142" y="283653"/>
                    <a:pt x="81029" y="299263"/>
                    <a:pt x="71504" y="246082"/>
                  </a:cubicBezTo>
                  <a:cubicBezTo>
                    <a:pt x="61979" y="192901"/>
                    <a:pt x="47692" y="2400"/>
                    <a:pt x="44517" y="19"/>
                  </a:cubicBezTo>
                  <a:cubicBezTo>
                    <a:pt x="41342" y="-2362"/>
                    <a:pt x="58275" y="214332"/>
                    <a:pt x="52454" y="231794"/>
                  </a:cubicBezTo>
                  <a:cubicBezTo>
                    <a:pt x="46633" y="249256"/>
                    <a:pt x="-2050" y="36532"/>
                    <a:pt x="67" y="66694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4986B4A0-CA2E-4012-B223-0ABE82A2C07D}"/>
                </a:ext>
              </a:extLst>
            </p:cNvPr>
            <p:cNvSpPr/>
            <p:nvPr/>
          </p:nvSpPr>
          <p:spPr>
            <a:xfrm>
              <a:off x="5125211" y="2432778"/>
              <a:ext cx="1267467" cy="1249972"/>
            </a:xfrm>
            <a:custGeom>
              <a:avLst/>
              <a:gdLst>
                <a:gd name="connsiteX0" fmla="*/ 1266064 w 1267467"/>
                <a:gd name="connsiteY0" fmla="*/ 5622 h 1249972"/>
                <a:gd name="connsiteX1" fmla="*/ 853314 w 1267467"/>
                <a:gd name="connsiteY1" fmla="*/ 491397 h 1249972"/>
                <a:gd name="connsiteX2" fmla="*/ 1015239 w 1267467"/>
                <a:gd name="connsiteY2" fmla="*/ 196122 h 1249972"/>
                <a:gd name="connsiteX3" fmla="*/ 742189 w 1267467"/>
                <a:gd name="connsiteY3" fmla="*/ 615222 h 1249972"/>
                <a:gd name="connsiteX4" fmla="*/ 621539 w 1267467"/>
                <a:gd name="connsiteY4" fmla="*/ 859697 h 1249972"/>
                <a:gd name="connsiteX5" fmla="*/ 719964 w 1267467"/>
                <a:gd name="connsiteY5" fmla="*/ 685072 h 1249972"/>
                <a:gd name="connsiteX6" fmla="*/ 431039 w 1267467"/>
                <a:gd name="connsiteY6" fmla="*/ 1104172 h 1249972"/>
                <a:gd name="connsiteX7" fmla="*/ 208789 w 1267467"/>
                <a:gd name="connsiteY7" fmla="*/ 1247047 h 1249972"/>
                <a:gd name="connsiteX8" fmla="*/ 173864 w 1267467"/>
                <a:gd name="connsiteY8" fmla="*/ 1199422 h 1249972"/>
                <a:gd name="connsiteX9" fmla="*/ 5589 w 1267467"/>
                <a:gd name="connsiteY9" fmla="*/ 1186722 h 1249972"/>
                <a:gd name="connsiteX10" fmla="*/ 405639 w 1267467"/>
                <a:gd name="connsiteY10" fmla="*/ 1031147 h 1249972"/>
                <a:gd name="connsiteX11" fmla="*/ 697739 w 1267467"/>
                <a:gd name="connsiteY11" fmla="*/ 719997 h 1249972"/>
                <a:gd name="connsiteX12" fmla="*/ 542164 w 1267467"/>
                <a:gd name="connsiteY12" fmla="*/ 888272 h 1249972"/>
                <a:gd name="connsiteX13" fmla="*/ 888239 w 1267467"/>
                <a:gd name="connsiteY13" fmla="*/ 358047 h 1249972"/>
                <a:gd name="connsiteX14" fmla="*/ 827914 w 1267467"/>
                <a:gd name="connsiteY14" fmla="*/ 573947 h 1249972"/>
                <a:gd name="connsiteX15" fmla="*/ 983489 w 1267467"/>
                <a:gd name="connsiteY15" fmla="*/ 246922 h 1249972"/>
                <a:gd name="connsiteX16" fmla="*/ 1266064 w 1267467"/>
                <a:gd name="connsiteY16" fmla="*/ 5622 h 124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67467" h="1249972">
                  <a:moveTo>
                    <a:pt x="1266064" y="5622"/>
                  </a:moveTo>
                  <a:cubicBezTo>
                    <a:pt x="1244368" y="46368"/>
                    <a:pt x="895118" y="459647"/>
                    <a:pt x="853314" y="491397"/>
                  </a:cubicBezTo>
                  <a:cubicBezTo>
                    <a:pt x="811510" y="523147"/>
                    <a:pt x="1033760" y="175485"/>
                    <a:pt x="1015239" y="196122"/>
                  </a:cubicBezTo>
                  <a:cubicBezTo>
                    <a:pt x="996718" y="216759"/>
                    <a:pt x="807806" y="504626"/>
                    <a:pt x="742189" y="615222"/>
                  </a:cubicBezTo>
                  <a:cubicBezTo>
                    <a:pt x="676572" y="725818"/>
                    <a:pt x="625243" y="848055"/>
                    <a:pt x="621539" y="859697"/>
                  </a:cubicBezTo>
                  <a:cubicBezTo>
                    <a:pt x="617835" y="871339"/>
                    <a:pt x="751714" y="644326"/>
                    <a:pt x="719964" y="685072"/>
                  </a:cubicBezTo>
                  <a:cubicBezTo>
                    <a:pt x="688214" y="725818"/>
                    <a:pt x="516235" y="1010510"/>
                    <a:pt x="431039" y="1104172"/>
                  </a:cubicBezTo>
                  <a:cubicBezTo>
                    <a:pt x="345843" y="1197835"/>
                    <a:pt x="251651" y="1231172"/>
                    <a:pt x="208789" y="1247047"/>
                  </a:cubicBezTo>
                  <a:cubicBezTo>
                    <a:pt x="165927" y="1262922"/>
                    <a:pt x="207731" y="1209476"/>
                    <a:pt x="173864" y="1199422"/>
                  </a:cubicBezTo>
                  <a:cubicBezTo>
                    <a:pt x="139997" y="1189368"/>
                    <a:pt x="-33040" y="1214768"/>
                    <a:pt x="5589" y="1186722"/>
                  </a:cubicBezTo>
                  <a:cubicBezTo>
                    <a:pt x="44218" y="1158676"/>
                    <a:pt x="290281" y="1108934"/>
                    <a:pt x="405639" y="1031147"/>
                  </a:cubicBezTo>
                  <a:cubicBezTo>
                    <a:pt x="520997" y="953360"/>
                    <a:pt x="674985" y="743809"/>
                    <a:pt x="697739" y="719997"/>
                  </a:cubicBezTo>
                  <a:cubicBezTo>
                    <a:pt x="720493" y="696185"/>
                    <a:pt x="510414" y="948597"/>
                    <a:pt x="542164" y="888272"/>
                  </a:cubicBezTo>
                  <a:cubicBezTo>
                    <a:pt x="573914" y="827947"/>
                    <a:pt x="840614" y="410435"/>
                    <a:pt x="888239" y="358047"/>
                  </a:cubicBezTo>
                  <a:cubicBezTo>
                    <a:pt x="935864" y="305660"/>
                    <a:pt x="812039" y="592468"/>
                    <a:pt x="827914" y="573947"/>
                  </a:cubicBezTo>
                  <a:cubicBezTo>
                    <a:pt x="843789" y="555426"/>
                    <a:pt x="915227" y="337939"/>
                    <a:pt x="983489" y="246922"/>
                  </a:cubicBezTo>
                  <a:cubicBezTo>
                    <a:pt x="1051751" y="155905"/>
                    <a:pt x="1287760" y="-35124"/>
                    <a:pt x="1266064" y="562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: 図形 200">
              <a:extLst>
                <a:ext uri="{FF2B5EF4-FFF2-40B4-BE49-F238E27FC236}">
                  <a16:creationId xmlns:a16="http://schemas.microsoft.com/office/drawing/2014/main" id="{D8FD9368-50E3-4B3A-978E-952D891ADFB0}"/>
                </a:ext>
              </a:extLst>
            </p:cNvPr>
            <p:cNvSpPr/>
            <p:nvPr/>
          </p:nvSpPr>
          <p:spPr>
            <a:xfrm>
              <a:off x="3464705" y="3329998"/>
              <a:ext cx="366735" cy="2396036"/>
            </a:xfrm>
            <a:custGeom>
              <a:avLst/>
              <a:gdLst>
                <a:gd name="connsiteX0" fmla="*/ 116695 w 366735"/>
                <a:gd name="connsiteY0" fmla="*/ 678969 h 2396036"/>
                <a:gd name="connsiteX1" fmla="*/ 235228 w 366735"/>
                <a:gd name="connsiteY1" fmla="*/ 1724602 h 2396036"/>
                <a:gd name="connsiteX2" fmla="*/ 129395 w 366735"/>
                <a:gd name="connsiteY2" fmla="*/ 1098069 h 2396036"/>
                <a:gd name="connsiteX3" fmla="*/ 163262 w 366735"/>
                <a:gd name="connsiteY3" fmla="*/ 1563735 h 2396036"/>
                <a:gd name="connsiteX4" fmla="*/ 366462 w 366735"/>
                <a:gd name="connsiteY4" fmla="*/ 2313035 h 2396036"/>
                <a:gd name="connsiteX5" fmla="*/ 209828 w 366735"/>
                <a:gd name="connsiteY5" fmla="*/ 1728835 h 2396036"/>
                <a:gd name="connsiteX6" fmla="*/ 341062 w 366735"/>
                <a:gd name="connsiteY6" fmla="*/ 2389235 h 2396036"/>
                <a:gd name="connsiteX7" fmla="*/ 260628 w 366735"/>
                <a:gd name="connsiteY7" fmla="*/ 2008235 h 2396036"/>
                <a:gd name="connsiteX8" fmla="*/ 2395 w 366735"/>
                <a:gd name="connsiteY8" fmla="*/ 1021869 h 2396036"/>
                <a:gd name="connsiteX9" fmla="*/ 129395 w 366735"/>
                <a:gd name="connsiteY9" fmla="*/ 2012469 h 2396036"/>
                <a:gd name="connsiteX10" fmla="*/ 87062 w 366735"/>
                <a:gd name="connsiteY10" fmla="*/ 1364769 h 2396036"/>
                <a:gd name="connsiteX11" fmla="*/ 57428 w 366735"/>
                <a:gd name="connsiteY11" fmla="*/ 873702 h 2396036"/>
                <a:gd name="connsiteX12" fmla="*/ 269095 w 366735"/>
                <a:gd name="connsiteY12" fmla="*/ 5869 h 2396036"/>
                <a:gd name="connsiteX13" fmla="*/ 32028 w 366735"/>
                <a:gd name="connsiteY13" fmla="*/ 475769 h 2396036"/>
                <a:gd name="connsiteX14" fmla="*/ 328362 w 366735"/>
                <a:gd name="connsiteY14" fmla="*/ 120169 h 2396036"/>
                <a:gd name="connsiteX15" fmla="*/ 239462 w 366735"/>
                <a:gd name="connsiteY15" fmla="*/ 340302 h 2396036"/>
                <a:gd name="connsiteX16" fmla="*/ 116695 w 366735"/>
                <a:gd name="connsiteY16" fmla="*/ 678969 h 239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6735" h="2396036">
                  <a:moveTo>
                    <a:pt x="116695" y="678969"/>
                  </a:moveTo>
                  <a:cubicBezTo>
                    <a:pt x="115989" y="909686"/>
                    <a:pt x="233111" y="1654752"/>
                    <a:pt x="235228" y="1724602"/>
                  </a:cubicBezTo>
                  <a:cubicBezTo>
                    <a:pt x="237345" y="1794452"/>
                    <a:pt x="141389" y="1124880"/>
                    <a:pt x="129395" y="1098069"/>
                  </a:cubicBezTo>
                  <a:cubicBezTo>
                    <a:pt x="117401" y="1071258"/>
                    <a:pt x="123751" y="1361241"/>
                    <a:pt x="163262" y="1563735"/>
                  </a:cubicBezTo>
                  <a:cubicBezTo>
                    <a:pt x="202773" y="1766229"/>
                    <a:pt x="358701" y="2285518"/>
                    <a:pt x="366462" y="2313035"/>
                  </a:cubicBezTo>
                  <a:cubicBezTo>
                    <a:pt x="374223" y="2340552"/>
                    <a:pt x="214061" y="1716135"/>
                    <a:pt x="209828" y="1728835"/>
                  </a:cubicBezTo>
                  <a:cubicBezTo>
                    <a:pt x="205595" y="1741535"/>
                    <a:pt x="332595" y="2342668"/>
                    <a:pt x="341062" y="2389235"/>
                  </a:cubicBezTo>
                  <a:cubicBezTo>
                    <a:pt x="349529" y="2435802"/>
                    <a:pt x="317073" y="2236129"/>
                    <a:pt x="260628" y="2008235"/>
                  </a:cubicBezTo>
                  <a:cubicBezTo>
                    <a:pt x="204184" y="1780341"/>
                    <a:pt x="24267" y="1021163"/>
                    <a:pt x="2395" y="1021869"/>
                  </a:cubicBezTo>
                  <a:cubicBezTo>
                    <a:pt x="-19477" y="1022575"/>
                    <a:pt x="115284" y="1955319"/>
                    <a:pt x="129395" y="2012469"/>
                  </a:cubicBezTo>
                  <a:cubicBezTo>
                    <a:pt x="143506" y="2069619"/>
                    <a:pt x="99056" y="1554563"/>
                    <a:pt x="87062" y="1364769"/>
                  </a:cubicBezTo>
                  <a:cubicBezTo>
                    <a:pt x="75068" y="1174975"/>
                    <a:pt x="27089" y="1100185"/>
                    <a:pt x="57428" y="873702"/>
                  </a:cubicBezTo>
                  <a:cubicBezTo>
                    <a:pt x="87767" y="647219"/>
                    <a:pt x="273328" y="72191"/>
                    <a:pt x="269095" y="5869"/>
                  </a:cubicBezTo>
                  <a:cubicBezTo>
                    <a:pt x="264862" y="-60453"/>
                    <a:pt x="22150" y="456719"/>
                    <a:pt x="32028" y="475769"/>
                  </a:cubicBezTo>
                  <a:cubicBezTo>
                    <a:pt x="41906" y="494819"/>
                    <a:pt x="293790" y="142747"/>
                    <a:pt x="328362" y="120169"/>
                  </a:cubicBezTo>
                  <a:cubicBezTo>
                    <a:pt x="362934" y="97591"/>
                    <a:pt x="274034" y="247169"/>
                    <a:pt x="239462" y="340302"/>
                  </a:cubicBezTo>
                  <a:cubicBezTo>
                    <a:pt x="204890" y="433435"/>
                    <a:pt x="117401" y="448252"/>
                    <a:pt x="116695" y="67896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: 図形 205">
              <a:extLst>
                <a:ext uri="{FF2B5EF4-FFF2-40B4-BE49-F238E27FC236}">
                  <a16:creationId xmlns:a16="http://schemas.microsoft.com/office/drawing/2014/main" id="{25A2D86C-80B4-4B08-92D2-06CBDD6F748C}"/>
                </a:ext>
              </a:extLst>
            </p:cNvPr>
            <p:cNvSpPr/>
            <p:nvPr/>
          </p:nvSpPr>
          <p:spPr>
            <a:xfrm>
              <a:off x="5980479" y="4564595"/>
              <a:ext cx="455727" cy="624610"/>
            </a:xfrm>
            <a:custGeom>
              <a:avLst/>
              <a:gdLst>
                <a:gd name="connsiteX0" fmla="*/ 331421 w 455727"/>
                <a:gd name="connsiteY0" fmla="*/ 131230 h 624610"/>
                <a:gd name="connsiteX1" fmla="*/ 36146 w 455727"/>
                <a:gd name="connsiteY1" fmla="*/ 613830 h 624610"/>
                <a:gd name="connsiteX2" fmla="*/ 229821 w 455727"/>
                <a:gd name="connsiteY2" fmla="*/ 261405 h 624610"/>
                <a:gd name="connsiteX3" fmla="*/ 172671 w 455727"/>
                <a:gd name="connsiteY3" fmla="*/ 378880 h 624610"/>
                <a:gd name="connsiteX4" fmla="*/ 86946 w 455727"/>
                <a:gd name="connsiteY4" fmla="*/ 623355 h 624610"/>
                <a:gd name="connsiteX5" fmla="*/ 166321 w 455727"/>
                <a:gd name="connsiteY5" fmla="*/ 264580 h 624610"/>
                <a:gd name="connsiteX6" fmla="*/ 13921 w 455727"/>
                <a:gd name="connsiteY6" fmla="*/ 613830 h 624610"/>
                <a:gd name="connsiteX7" fmla="*/ 159971 w 455727"/>
                <a:gd name="connsiteY7" fmla="*/ 442380 h 624610"/>
                <a:gd name="connsiteX8" fmla="*/ 455246 w 455727"/>
                <a:gd name="connsiteY8" fmla="*/ 7405 h 624610"/>
                <a:gd name="connsiteX9" fmla="*/ 223471 w 455727"/>
                <a:gd name="connsiteY9" fmla="*/ 194730 h 624610"/>
                <a:gd name="connsiteX10" fmla="*/ 1221 w 455727"/>
                <a:gd name="connsiteY10" fmla="*/ 534455 h 624610"/>
                <a:gd name="connsiteX11" fmla="*/ 331421 w 455727"/>
                <a:gd name="connsiteY11" fmla="*/ 131230 h 62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5727" h="624610">
                  <a:moveTo>
                    <a:pt x="331421" y="131230"/>
                  </a:moveTo>
                  <a:cubicBezTo>
                    <a:pt x="337242" y="144459"/>
                    <a:pt x="53079" y="592134"/>
                    <a:pt x="36146" y="613830"/>
                  </a:cubicBezTo>
                  <a:cubicBezTo>
                    <a:pt x="19213" y="635526"/>
                    <a:pt x="207067" y="300563"/>
                    <a:pt x="229821" y="261405"/>
                  </a:cubicBezTo>
                  <a:cubicBezTo>
                    <a:pt x="252575" y="222247"/>
                    <a:pt x="196483" y="318555"/>
                    <a:pt x="172671" y="378880"/>
                  </a:cubicBezTo>
                  <a:cubicBezTo>
                    <a:pt x="148859" y="439205"/>
                    <a:pt x="88004" y="642405"/>
                    <a:pt x="86946" y="623355"/>
                  </a:cubicBezTo>
                  <a:cubicBezTo>
                    <a:pt x="85888" y="604305"/>
                    <a:pt x="178492" y="266167"/>
                    <a:pt x="166321" y="264580"/>
                  </a:cubicBezTo>
                  <a:cubicBezTo>
                    <a:pt x="154150" y="262993"/>
                    <a:pt x="14979" y="584197"/>
                    <a:pt x="13921" y="613830"/>
                  </a:cubicBezTo>
                  <a:cubicBezTo>
                    <a:pt x="12863" y="643463"/>
                    <a:pt x="86417" y="543451"/>
                    <a:pt x="159971" y="442380"/>
                  </a:cubicBezTo>
                  <a:cubicBezTo>
                    <a:pt x="233525" y="341309"/>
                    <a:pt x="444663" y="48680"/>
                    <a:pt x="455246" y="7405"/>
                  </a:cubicBezTo>
                  <a:cubicBezTo>
                    <a:pt x="465829" y="-33870"/>
                    <a:pt x="299142" y="106888"/>
                    <a:pt x="223471" y="194730"/>
                  </a:cubicBezTo>
                  <a:cubicBezTo>
                    <a:pt x="147800" y="282572"/>
                    <a:pt x="-15712" y="540805"/>
                    <a:pt x="1221" y="534455"/>
                  </a:cubicBezTo>
                  <a:cubicBezTo>
                    <a:pt x="18154" y="528105"/>
                    <a:pt x="325600" y="118001"/>
                    <a:pt x="331421" y="13123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1C96DB18-0829-4C16-BD3E-0C2AE43502F9}"/>
                </a:ext>
              </a:extLst>
            </p:cNvPr>
            <p:cNvSpPr/>
            <p:nvPr/>
          </p:nvSpPr>
          <p:spPr>
            <a:xfrm>
              <a:off x="5679930" y="5065349"/>
              <a:ext cx="516380" cy="590099"/>
            </a:xfrm>
            <a:custGeom>
              <a:avLst/>
              <a:gdLst>
                <a:gd name="connsiteX0" fmla="*/ 390670 w 516380"/>
                <a:gd name="connsiteY0" fmla="*/ 192451 h 590099"/>
                <a:gd name="connsiteX1" fmla="*/ 190645 w 516380"/>
                <a:gd name="connsiteY1" fmla="*/ 586151 h 590099"/>
                <a:gd name="connsiteX2" fmla="*/ 250970 w 516380"/>
                <a:gd name="connsiteY2" fmla="*/ 402001 h 590099"/>
                <a:gd name="connsiteX3" fmla="*/ 203345 w 516380"/>
                <a:gd name="connsiteY3" fmla="*/ 519476 h 590099"/>
                <a:gd name="connsiteX4" fmla="*/ 145 w 516380"/>
                <a:gd name="connsiteY4" fmla="*/ 576626 h 590099"/>
                <a:gd name="connsiteX5" fmla="*/ 171595 w 516380"/>
                <a:gd name="connsiteY5" fmla="*/ 532176 h 590099"/>
                <a:gd name="connsiteX6" fmla="*/ 216045 w 516380"/>
                <a:gd name="connsiteY6" fmla="*/ 402001 h 590099"/>
                <a:gd name="connsiteX7" fmla="*/ 511320 w 516380"/>
                <a:gd name="connsiteY7" fmla="*/ 5126 h 590099"/>
                <a:gd name="connsiteX8" fmla="*/ 390670 w 516380"/>
                <a:gd name="connsiteY8" fmla="*/ 192451 h 59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380" h="590099">
                  <a:moveTo>
                    <a:pt x="390670" y="192451"/>
                  </a:moveTo>
                  <a:cubicBezTo>
                    <a:pt x="337224" y="289289"/>
                    <a:pt x="213928" y="551226"/>
                    <a:pt x="190645" y="586151"/>
                  </a:cubicBezTo>
                  <a:cubicBezTo>
                    <a:pt x="167362" y="621076"/>
                    <a:pt x="248853" y="413113"/>
                    <a:pt x="250970" y="402001"/>
                  </a:cubicBezTo>
                  <a:cubicBezTo>
                    <a:pt x="253087" y="390889"/>
                    <a:pt x="245149" y="490372"/>
                    <a:pt x="203345" y="519476"/>
                  </a:cubicBezTo>
                  <a:cubicBezTo>
                    <a:pt x="161541" y="548580"/>
                    <a:pt x="5437" y="574509"/>
                    <a:pt x="145" y="576626"/>
                  </a:cubicBezTo>
                  <a:cubicBezTo>
                    <a:pt x="-5147" y="578743"/>
                    <a:pt x="135612" y="561280"/>
                    <a:pt x="171595" y="532176"/>
                  </a:cubicBezTo>
                  <a:cubicBezTo>
                    <a:pt x="207578" y="503072"/>
                    <a:pt x="159424" y="489843"/>
                    <a:pt x="216045" y="402001"/>
                  </a:cubicBezTo>
                  <a:cubicBezTo>
                    <a:pt x="272666" y="314159"/>
                    <a:pt x="483274" y="36876"/>
                    <a:pt x="511320" y="5126"/>
                  </a:cubicBezTo>
                  <a:cubicBezTo>
                    <a:pt x="539366" y="-26624"/>
                    <a:pt x="444116" y="95613"/>
                    <a:pt x="390670" y="19245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90C75163-C8BC-43A6-A041-7C4A5146ECB9}"/>
                </a:ext>
              </a:extLst>
            </p:cNvPr>
            <p:cNvSpPr/>
            <p:nvPr/>
          </p:nvSpPr>
          <p:spPr>
            <a:xfrm>
              <a:off x="5054283" y="5355718"/>
              <a:ext cx="267627" cy="375725"/>
            </a:xfrm>
            <a:custGeom>
              <a:avLst/>
              <a:gdLst>
                <a:gd name="connsiteX0" fmla="*/ 260667 w 267627"/>
                <a:gd name="connsiteY0" fmla="*/ 22732 h 375725"/>
                <a:gd name="connsiteX1" fmla="*/ 317 w 267627"/>
                <a:gd name="connsiteY1" fmla="*/ 507 h 375725"/>
                <a:gd name="connsiteX2" fmla="*/ 206692 w 267627"/>
                <a:gd name="connsiteY2" fmla="*/ 10032 h 375725"/>
                <a:gd name="connsiteX3" fmla="*/ 181292 w 267627"/>
                <a:gd name="connsiteY3" fmla="*/ 41782 h 375725"/>
                <a:gd name="connsiteX4" fmla="*/ 168592 w 267627"/>
                <a:gd name="connsiteY4" fmla="*/ 98932 h 375725"/>
                <a:gd name="connsiteX5" fmla="*/ 146367 w 267627"/>
                <a:gd name="connsiteY5" fmla="*/ 314832 h 375725"/>
                <a:gd name="connsiteX6" fmla="*/ 149542 w 267627"/>
                <a:gd name="connsiteY6" fmla="*/ 184657 h 375725"/>
                <a:gd name="connsiteX7" fmla="*/ 206692 w 267627"/>
                <a:gd name="connsiteY7" fmla="*/ 375157 h 375725"/>
                <a:gd name="connsiteX8" fmla="*/ 193992 w 267627"/>
                <a:gd name="connsiteY8" fmla="*/ 238632 h 375725"/>
                <a:gd name="connsiteX9" fmla="*/ 193992 w 267627"/>
                <a:gd name="connsiteY9" fmla="*/ 102107 h 375725"/>
                <a:gd name="connsiteX10" fmla="*/ 260667 w 267627"/>
                <a:gd name="connsiteY10" fmla="*/ 22732 h 37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627" h="375725">
                  <a:moveTo>
                    <a:pt x="260667" y="22732"/>
                  </a:moveTo>
                  <a:cubicBezTo>
                    <a:pt x="228388" y="5799"/>
                    <a:pt x="9313" y="2624"/>
                    <a:pt x="317" y="507"/>
                  </a:cubicBezTo>
                  <a:cubicBezTo>
                    <a:pt x="-8679" y="-1610"/>
                    <a:pt x="176530" y="3153"/>
                    <a:pt x="206692" y="10032"/>
                  </a:cubicBezTo>
                  <a:cubicBezTo>
                    <a:pt x="236854" y="16911"/>
                    <a:pt x="187642" y="26965"/>
                    <a:pt x="181292" y="41782"/>
                  </a:cubicBezTo>
                  <a:cubicBezTo>
                    <a:pt x="174942" y="56599"/>
                    <a:pt x="174413" y="53424"/>
                    <a:pt x="168592" y="98932"/>
                  </a:cubicBezTo>
                  <a:cubicBezTo>
                    <a:pt x="162771" y="144440"/>
                    <a:pt x="149542" y="300545"/>
                    <a:pt x="146367" y="314832"/>
                  </a:cubicBezTo>
                  <a:cubicBezTo>
                    <a:pt x="143192" y="329119"/>
                    <a:pt x="139488" y="174603"/>
                    <a:pt x="149542" y="184657"/>
                  </a:cubicBezTo>
                  <a:cubicBezTo>
                    <a:pt x="159596" y="194711"/>
                    <a:pt x="199284" y="366161"/>
                    <a:pt x="206692" y="375157"/>
                  </a:cubicBezTo>
                  <a:cubicBezTo>
                    <a:pt x="214100" y="384153"/>
                    <a:pt x="196109" y="284140"/>
                    <a:pt x="193992" y="238632"/>
                  </a:cubicBezTo>
                  <a:cubicBezTo>
                    <a:pt x="191875" y="193124"/>
                    <a:pt x="184996" y="130682"/>
                    <a:pt x="193992" y="102107"/>
                  </a:cubicBezTo>
                  <a:cubicBezTo>
                    <a:pt x="202988" y="73532"/>
                    <a:pt x="292946" y="39665"/>
                    <a:pt x="260667" y="22732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: 図形 214">
              <a:extLst>
                <a:ext uri="{FF2B5EF4-FFF2-40B4-BE49-F238E27FC236}">
                  <a16:creationId xmlns:a16="http://schemas.microsoft.com/office/drawing/2014/main" id="{5C17E6F8-994C-46B5-A36B-333F5E7798EC}"/>
                </a:ext>
              </a:extLst>
            </p:cNvPr>
            <p:cNvSpPr/>
            <p:nvPr/>
          </p:nvSpPr>
          <p:spPr>
            <a:xfrm>
              <a:off x="5232011" y="5537758"/>
              <a:ext cx="191276" cy="296141"/>
            </a:xfrm>
            <a:custGeom>
              <a:avLst/>
              <a:gdLst>
                <a:gd name="connsiteX0" fmla="*/ 190889 w 191276"/>
                <a:gd name="connsiteY0" fmla="*/ 2617 h 296141"/>
                <a:gd name="connsiteX1" fmla="*/ 178189 w 191276"/>
                <a:gd name="connsiteY1" fmla="*/ 174067 h 296141"/>
                <a:gd name="connsiteX2" fmla="*/ 168664 w 191276"/>
                <a:gd name="connsiteY2" fmla="*/ 167717 h 296141"/>
                <a:gd name="connsiteX3" fmla="*/ 70239 w 191276"/>
                <a:gd name="connsiteY3" fmla="*/ 282017 h 296141"/>
                <a:gd name="connsiteX4" fmla="*/ 73414 w 191276"/>
                <a:gd name="connsiteY4" fmla="*/ 240742 h 296141"/>
                <a:gd name="connsiteX5" fmla="*/ 48014 w 191276"/>
                <a:gd name="connsiteY5" fmla="*/ 294717 h 296141"/>
                <a:gd name="connsiteX6" fmla="*/ 389 w 191276"/>
                <a:gd name="connsiteY6" fmla="*/ 170892 h 296141"/>
                <a:gd name="connsiteX7" fmla="*/ 76589 w 191276"/>
                <a:gd name="connsiteY7" fmla="*/ 243917 h 296141"/>
                <a:gd name="connsiteX8" fmla="*/ 38489 w 191276"/>
                <a:gd name="connsiteY8" fmla="*/ 170892 h 296141"/>
                <a:gd name="connsiteX9" fmla="*/ 105164 w 191276"/>
                <a:gd name="connsiteY9" fmla="*/ 183592 h 296141"/>
                <a:gd name="connsiteX10" fmla="*/ 111514 w 191276"/>
                <a:gd name="connsiteY10" fmla="*/ 135967 h 296141"/>
                <a:gd name="connsiteX11" fmla="*/ 162314 w 191276"/>
                <a:gd name="connsiteY11" fmla="*/ 75642 h 296141"/>
                <a:gd name="connsiteX12" fmla="*/ 190889 w 191276"/>
                <a:gd name="connsiteY12" fmla="*/ 2617 h 29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276" h="296141">
                  <a:moveTo>
                    <a:pt x="190889" y="2617"/>
                  </a:moveTo>
                  <a:cubicBezTo>
                    <a:pt x="193535" y="19021"/>
                    <a:pt x="181893" y="146550"/>
                    <a:pt x="178189" y="174067"/>
                  </a:cubicBezTo>
                  <a:cubicBezTo>
                    <a:pt x="174485" y="201584"/>
                    <a:pt x="186656" y="149725"/>
                    <a:pt x="168664" y="167717"/>
                  </a:cubicBezTo>
                  <a:cubicBezTo>
                    <a:pt x="150672" y="185709"/>
                    <a:pt x="86114" y="269846"/>
                    <a:pt x="70239" y="282017"/>
                  </a:cubicBezTo>
                  <a:cubicBezTo>
                    <a:pt x="54364" y="294188"/>
                    <a:pt x="77118" y="238625"/>
                    <a:pt x="73414" y="240742"/>
                  </a:cubicBezTo>
                  <a:cubicBezTo>
                    <a:pt x="69710" y="242859"/>
                    <a:pt x="60185" y="306359"/>
                    <a:pt x="48014" y="294717"/>
                  </a:cubicBezTo>
                  <a:cubicBezTo>
                    <a:pt x="35843" y="283075"/>
                    <a:pt x="-4374" y="179359"/>
                    <a:pt x="389" y="170892"/>
                  </a:cubicBezTo>
                  <a:cubicBezTo>
                    <a:pt x="5152" y="162425"/>
                    <a:pt x="70239" y="243917"/>
                    <a:pt x="76589" y="243917"/>
                  </a:cubicBezTo>
                  <a:cubicBezTo>
                    <a:pt x="82939" y="243917"/>
                    <a:pt x="33726" y="180946"/>
                    <a:pt x="38489" y="170892"/>
                  </a:cubicBezTo>
                  <a:cubicBezTo>
                    <a:pt x="43251" y="160838"/>
                    <a:pt x="92993" y="189413"/>
                    <a:pt x="105164" y="183592"/>
                  </a:cubicBezTo>
                  <a:cubicBezTo>
                    <a:pt x="117335" y="177771"/>
                    <a:pt x="101989" y="153959"/>
                    <a:pt x="111514" y="135967"/>
                  </a:cubicBezTo>
                  <a:cubicBezTo>
                    <a:pt x="121039" y="117975"/>
                    <a:pt x="152789" y="99984"/>
                    <a:pt x="162314" y="75642"/>
                  </a:cubicBezTo>
                  <a:cubicBezTo>
                    <a:pt x="171839" y="51300"/>
                    <a:pt x="188243" y="-13787"/>
                    <a:pt x="190889" y="2617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: 図形 215">
              <a:extLst>
                <a:ext uri="{FF2B5EF4-FFF2-40B4-BE49-F238E27FC236}">
                  <a16:creationId xmlns:a16="http://schemas.microsoft.com/office/drawing/2014/main" id="{B9FDE678-8D4B-4AD3-9C0F-9F0C559A4021}"/>
                </a:ext>
              </a:extLst>
            </p:cNvPr>
            <p:cNvSpPr/>
            <p:nvPr/>
          </p:nvSpPr>
          <p:spPr>
            <a:xfrm>
              <a:off x="3663081" y="2651982"/>
              <a:ext cx="273944" cy="347500"/>
            </a:xfrm>
            <a:custGeom>
              <a:avLst/>
              <a:gdLst>
                <a:gd name="connsiteX0" fmla="*/ 17802 w 273944"/>
                <a:gd name="connsiteY0" fmla="*/ 12901 h 347500"/>
                <a:gd name="connsiteX1" fmla="*/ 34736 w 273944"/>
                <a:gd name="connsiteY1" fmla="*/ 294418 h 347500"/>
                <a:gd name="connsiteX2" fmla="*/ 869 w 273944"/>
                <a:gd name="connsiteY2" fmla="*/ 86985 h 347500"/>
                <a:gd name="connsiteX3" fmla="*/ 77069 w 273944"/>
                <a:gd name="connsiteY3" fmla="*/ 338868 h 347500"/>
                <a:gd name="connsiteX4" fmla="*/ 34736 w 273944"/>
                <a:gd name="connsiteY4" fmla="*/ 224568 h 347500"/>
                <a:gd name="connsiteX5" fmla="*/ 119402 w 273944"/>
                <a:gd name="connsiteY5" fmla="*/ 347335 h 347500"/>
                <a:gd name="connsiteX6" fmla="*/ 127869 w 273944"/>
                <a:gd name="connsiteY6" fmla="*/ 247851 h 347500"/>
                <a:gd name="connsiteX7" fmla="*/ 191369 w 273944"/>
                <a:gd name="connsiteY7" fmla="*/ 118735 h 347500"/>
                <a:gd name="connsiteX8" fmla="*/ 242169 w 273944"/>
                <a:gd name="connsiteY8" fmla="*/ 78518 h 347500"/>
                <a:gd name="connsiteX9" fmla="*/ 110936 w 273944"/>
                <a:gd name="connsiteY9" fmla="*/ 152601 h 347500"/>
                <a:gd name="connsiteX10" fmla="*/ 273919 w 273944"/>
                <a:gd name="connsiteY10" fmla="*/ 80635 h 347500"/>
                <a:gd name="connsiteX11" fmla="*/ 123636 w 273944"/>
                <a:gd name="connsiteY11" fmla="*/ 120851 h 347500"/>
                <a:gd name="connsiteX12" fmla="*/ 140569 w 273944"/>
                <a:gd name="connsiteY12" fmla="*/ 233035 h 347500"/>
                <a:gd name="connsiteX13" fmla="*/ 96119 w 273944"/>
                <a:gd name="connsiteY13" fmla="*/ 114501 h 347500"/>
                <a:gd name="connsiteX14" fmla="*/ 79186 w 273944"/>
                <a:gd name="connsiteY14" fmla="*/ 82751 h 347500"/>
                <a:gd name="connsiteX15" fmla="*/ 85536 w 273944"/>
                <a:gd name="connsiteY15" fmla="*/ 61585 h 347500"/>
                <a:gd name="connsiteX16" fmla="*/ 66486 w 273944"/>
                <a:gd name="connsiteY16" fmla="*/ 31951 h 347500"/>
                <a:gd name="connsiteX17" fmla="*/ 121519 w 273944"/>
                <a:gd name="connsiteY17" fmla="*/ 76401 h 347500"/>
                <a:gd name="connsiteX18" fmla="*/ 66486 w 273944"/>
                <a:gd name="connsiteY18" fmla="*/ 51001 h 347500"/>
                <a:gd name="connsiteX19" fmla="*/ 17802 w 273944"/>
                <a:gd name="connsiteY19" fmla="*/ 12901 h 34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44" h="347500">
                  <a:moveTo>
                    <a:pt x="17802" y="12901"/>
                  </a:moveTo>
                  <a:cubicBezTo>
                    <a:pt x="12510" y="53470"/>
                    <a:pt x="37558" y="282071"/>
                    <a:pt x="34736" y="294418"/>
                  </a:cubicBezTo>
                  <a:cubicBezTo>
                    <a:pt x="31914" y="306765"/>
                    <a:pt x="-6187" y="79577"/>
                    <a:pt x="869" y="86985"/>
                  </a:cubicBezTo>
                  <a:cubicBezTo>
                    <a:pt x="7924" y="94393"/>
                    <a:pt x="71424" y="315937"/>
                    <a:pt x="77069" y="338868"/>
                  </a:cubicBezTo>
                  <a:cubicBezTo>
                    <a:pt x="82714" y="361799"/>
                    <a:pt x="27681" y="223157"/>
                    <a:pt x="34736" y="224568"/>
                  </a:cubicBezTo>
                  <a:cubicBezTo>
                    <a:pt x="41792" y="225979"/>
                    <a:pt x="103880" y="343455"/>
                    <a:pt x="119402" y="347335"/>
                  </a:cubicBezTo>
                  <a:cubicBezTo>
                    <a:pt x="134924" y="351216"/>
                    <a:pt x="115875" y="285951"/>
                    <a:pt x="127869" y="247851"/>
                  </a:cubicBezTo>
                  <a:cubicBezTo>
                    <a:pt x="139863" y="209751"/>
                    <a:pt x="172319" y="146957"/>
                    <a:pt x="191369" y="118735"/>
                  </a:cubicBezTo>
                  <a:cubicBezTo>
                    <a:pt x="210419" y="90513"/>
                    <a:pt x="255574" y="72874"/>
                    <a:pt x="242169" y="78518"/>
                  </a:cubicBezTo>
                  <a:cubicBezTo>
                    <a:pt x="228764" y="84162"/>
                    <a:pt x="105644" y="152248"/>
                    <a:pt x="110936" y="152601"/>
                  </a:cubicBezTo>
                  <a:cubicBezTo>
                    <a:pt x="116228" y="152954"/>
                    <a:pt x="271802" y="85927"/>
                    <a:pt x="273919" y="80635"/>
                  </a:cubicBezTo>
                  <a:cubicBezTo>
                    <a:pt x="276036" y="75343"/>
                    <a:pt x="145861" y="95451"/>
                    <a:pt x="123636" y="120851"/>
                  </a:cubicBezTo>
                  <a:cubicBezTo>
                    <a:pt x="101411" y="146251"/>
                    <a:pt x="145155" y="234093"/>
                    <a:pt x="140569" y="233035"/>
                  </a:cubicBezTo>
                  <a:cubicBezTo>
                    <a:pt x="135983" y="231977"/>
                    <a:pt x="106349" y="139548"/>
                    <a:pt x="96119" y="114501"/>
                  </a:cubicBezTo>
                  <a:cubicBezTo>
                    <a:pt x="85889" y="89454"/>
                    <a:pt x="80950" y="91570"/>
                    <a:pt x="79186" y="82751"/>
                  </a:cubicBezTo>
                  <a:cubicBezTo>
                    <a:pt x="77422" y="73932"/>
                    <a:pt x="87653" y="70052"/>
                    <a:pt x="85536" y="61585"/>
                  </a:cubicBezTo>
                  <a:cubicBezTo>
                    <a:pt x="83419" y="53118"/>
                    <a:pt x="60489" y="29482"/>
                    <a:pt x="66486" y="31951"/>
                  </a:cubicBezTo>
                  <a:cubicBezTo>
                    <a:pt x="72483" y="34420"/>
                    <a:pt x="121519" y="73226"/>
                    <a:pt x="121519" y="76401"/>
                  </a:cubicBezTo>
                  <a:cubicBezTo>
                    <a:pt x="121519" y="79576"/>
                    <a:pt x="79539" y="62643"/>
                    <a:pt x="66486" y="51001"/>
                  </a:cubicBezTo>
                  <a:cubicBezTo>
                    <a:pt x="53433" y="39359"/>
                    <a:pt x="23094" y="-27668"/>
                    <a:pt x="17802" y="1290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AB8A4838-6D88-4CBA-A097-37809AA4AD69}"/>
                </a:ext>
              </a:extLst>
            </p:cNvPr>
            <p:cNvSpPr/>
            <p:nvPr/>
          </p:nvSpPr>
          <p:spPr>
            <a:xfrm>
              <a:off x="3494602" y="2601900"/>
              <a:ext cx="209971" cy="630721"/>
            </a:xfrm>
            <a:custGeom>
              <a:avLst/>
              <a:gdLst>
                <a:gd name="connsiteX0" fmla="*/ 55048 w 209971"/>
                <a:gd name="connsiteY0" fmla="*/ 221733 h 630721"/>
                <a:gd name="connsiteX1" fmla="*/ 107965 w 209971"/>
                <a:gd name="connsiteY1" fmla="*/ 431283 h 630721"/>
                <a:gd name="connsiteX2" fmla="*/ 57165 w 209971"/>
                <a:gd name="connsiteY2" fmla="*/ 380483 h 630721"/>
                <a:gd name="connsiteX3" fmla="*/ 103731 w 209971"/>
                <a:gd name="connsiteY3" fmla="*/ 405883 h 630721"/>
                <a:gd name="connsiteX4" fmla="*/ 207448 w 209971"/>
                <a:gd name="connsiteY4" fmla="*/ 450333 h 630721"/>
                <a:gd name="connsiteX5" fmla="*/ 177815 w 209971"/>
                <a:gd name="connsiteY5" fmla="*/ 630250 h 630721"/>
                <a:gd name="connsiteX6" fmla="*/ 175698 w 209971"/>
                <a:gd name="connsiteY6" fmla="*/ 501133 h 630721"/>
                <a:gd name="connsiteX7" fmla="*/ 63515 w 209971"/>
                <a:gd name="connsiteY7" fmla="*/ 452450 h 630721"/>
                <a:gd name="connsiteX8" fmla="*/ 15 w 209971"/>
                <a:gd name="connsiteY8" fmla="*/ 420700 h 630721"/>
                <a:gd name="connsiteX9" fmla="*/ 57165 w 209971"/>
                <a:gd name="connsiteY9" fmla="*/ 346617 h 630721"/>
                <a:gd name="connsiteX10" fmla="*/ 23298 w 209971"/>
                <a:gd name="connsiteY10" fmla="*/ 1600 h 630721"/>
                <a:gd name="connsiteX11" fmla="*/ 55048 w 209971"/>
                <a:gd name="connsiteY11" fmla="*/ 221733 h 63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971" h="630721">
                  <a:moveTo>
                    <a:pt x="55048" y="221733"/>
                  </a:moveTo>
                  <a:cubicBezTo>
                    <a:pt x="69159" y="293347"/>
                    <a:pt x="107612" y="404825"/>
                    <a:pt x="107965" y="431283"/>
                  </a:cubicBezTo>
                  <a:cubicBezTo>
                    <a:pt x="108318" y="457741"/>
                    <a:pt x="57871" y="384716"/>
                    <a:pt x="57165" y="380483"/>
                  </a:cubicBezTo>
                  <a:cubicBezTo>
                    <a:pt x="56459" y="376250"/>
                    <a:pt x="78684" y="394241"/>
                    <a:pt x="103731" y="405883"/>
                  </a:cubicBezTo>
                  <a:cubicBezTo>
                    <a:pt x="128778" y="417525"/>
                    <a:pt x="195101" y="412939"/>
                    <a:pt x="207448" y="450333"/>
                  </a:cubicBezTo>
                  <a:cubicBezTo>
                    <a:pt x="219795" y="487727"/>
                    <a:pt x="183107" y="621783"/>
                    <a:pt x="177815" y="630250"/>
                  </a:cubicBezTo>
                  <a:cubicBezTo>
                    <a:pt x="172523" y="638717"/>
                    <a:pt x="194748" y="530766"/>
                    <a:pt x="175698" y="501133"/>
                  </a:cubicBezTo>
                  <a:cubicBezTo>
                    <a:pt x="156648" y="471500"/>
                    <a:pt x="92796" y="465856"/>
                    <a:pt x="63515" y="452450"/>
                  </a:cubicBezTo>
                  <a:cubicBezTo>
                    <a:pt x="34234" y="439044"/>
                    <a:pt x="1073" y="438339"/>
                    <a:pt x="15" y="420700"/>
                  </a:cubicBezTo>
                  <a:cubicBezTo>
                    <a:pt x="-1043" y="403061"/>
                    <a:pt x="53285" y="416467"/>
                    <a:pt x="57165" y="346617"/>
                  </a:cubicBezTo>
                  <a:cubicBezTo>
                    <a:pt x="61045" y="276767"/>
                    <a:pt x="23651" y="21356"/>
                    <a:pt x="23298" y="1600"/>
                  </a:cubicBezTo>
                  <a:cubicBezTo>
                    <a:pt x="22945" y="-18156"/>
                    <a:pt x="40937" y="150119"/>
                    <a:pt x="55048" y="221733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: 図形 217">
              <a:extLst>
                <a:ext uri="{FF2B5EF4-FFF2-40B4-BE49-F238E27FC236}">
                  <a16:creationId xmlns:a16="http://schemas.microsoft.com/office/drawing/2014/main" id="{D27B6F90-590C-4486-9C99-4C4EE2DB8BF9}"/>
                </a:ext>
              </a:extLst>
            </p:cNvPr>
            <p:cNvSpPr/>
            <p:nvPr/>
          </p:nvSpPr>
          <p:spPr>
            <a:xfrm>
              <a:off x="3263828" y="2760157"/>
              <a:ext cx="169677" cy="421410"/>
            </a:xfrm>
            <a:custGeom>
              <a:avLst/>
              <a:gdLst>
                <a:gd name="connsiteX0" fmla="*/ 112255 w 169677"/>
                <a:gd name="connsiteY0" fmla="*/ 10560 h 421410"/>
                <a:gd name="connsiteX1" fmla="*/ 101672 w 169677"/>
                <a:gd name="connsiteY1" fmla="*/ 262443 h 421410"/>
                <a:gd name="connsiteX2" fmla="*/ 169405 w 169677"/>
                <a:gd name="connsiteY2" fmla="*/ 412726 h 421410"/>
                <a:gd name="connsiteX3" fmla="*/ 127072 w 169677"/>
                <a:gd name="connsiteY3" fmla="*/ 404260 h 421410"/>
                <a:gd name="connsiteX4" fmla="*/ 72 w 169677"/>
                <a:gd name="connsiteY4" fmla="*/ 402143 h 421410"/>
                <a:gd name="connsiteX5" fmla="*/ 146122 w 169677"/>
                <a:gd name="connsiteY5" fmla="*/ 385210 h 421410"/>
                <a:gd name="connsiteX6" fmla="*/ 12772 w 169677"/>
                <a:gd name="connsiteY6" fmla="*/ 372510 h 421410"/>
                <a:gd name="connsiteX7" fmla="*/ 78389 w 169677"/>
                <a:gd name="connsiteY7" fmla="*/ 321710 h 421410"/>
                <a:gd name="connsiteX8" fmla="*/ 46639 w 169677"/>
                <a:gd name="connsiteY8" fmla="*/ 304776 h 421410"/>
                <a:gd name="connsiteX9" fmla="*/ 42405 w 169677"/>
                <a:gd name="connsiteY9" fmla="*/ 224343 h 421410"/>
                <a:gd name="connsiteX10" fmla="*/ 93205 w 169677"/>
                <a:gd name="connsiteY10" fmla="*/ 61360 h 421410"/>
                <a:gd name="connsiteX11" fmla="*/ 112255 w 169677"/>
                <a:gd name="connsiteY11" fmla="*/ 10560 h 42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677" h="421410">
                  <a:moveTo>
                    <a:pt x="112255" y="10560"/>
                  </a:moveTo>
                  <a:cubicBezTo>
                    <a:pt x="113666" y="44074"/>
                    <a:pt x="92147" y="195415"/>
                    <a:pt x="101672" y="262443"/>
                  </a:cubicBezTo>
                  <a:cubicBezTo>
                    <a:pt x="111197" y="329471"/>
                    <a:pt x="165172" y="389090"/>
                    <a:pt x="169405" y="412726"/>
                  </a:cubicBezTo>
                  <a:cubicBezTo>
                    <a:pt x="173638" y="436362"/>
                    <a:pt x="127072" y="404260"/>
                    <a:pt x="127072" y="404260"/>
                  </a:cubicBezTo>
                  <a:cubicBezTo>
                    <a:pt x="98850" y="402496"/>
                    <a:pt x="-3103" y="405318"/>
                    <a:pt x="72" y="402143"/>
                  </a:cubicBezTo>
                  <a:cubicBezTo>
                    <a:pt x="3247" y="398968"/>
                    <a:pt x="144005" y="390149"/>
                    <a:pt x="146122" y="385210"/>
                  </a:cubicBezTo>
                  <a:cubicBezTo>
                    <a:pt x="148239" y="380271"/>
                    <a:pt x="24061" y="383093"/>
                    <a:pt x="12772" y="372510"/>
                  </a:cubicBezTo>
                  <a:cubicBezTo>
                    <a:pt x="1483" y="361927"/>
                    <a:pt x="72744" y="332999"/>
                    <a:pt x="78389" y="321710"/>
                  </a:cubicBezTo>
                  <a:cubicBezTo>
                    <a:pt x="84033" y="310421"/>
                    <a:pt x="52636" y="321004"/>
                    <a:pt x="46639" y="304776"/>
                  </a:cubicBezTo>
                  <a:cubicBezTo>
                    <a:pt x="40642" y="288548"/>
                    <a:pt x="34644" y="264912"/>
                    <a:pt x="42405" y="224343"/>
                  </a:cubicBezTo>
                  <a:cubicBezTo>
                    <a:pt x="50166" y="183774"/>
                    <a:pt x="75919" y="91346"/>
                    <a:pt x="93205" y="61360"/>
                  </a:cubicBezTo>
                  <a:cubicBezTo>
                    <a:pt x="110491" y="31374"/>
                    <a:pt x="110844" y="-22954"/>
                    <a:pt x="112255" y="1056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: 図形 218">
              <a:extLst>
                <a:ext uri="{FF2B5EF4-FFF2-40B4-BE49-F238E27FC236}">
                  <a16:creationId xmlns:a16="http://schemas.microsoft.com/office/drawing/2014/main" id="{B2C29B2B-DD24-4B56-A5C0-1DF87B918F18}"/>
                </a:ext>
              </a:extLst>
            </p:cNvPr>
            <p:cNvSpPr/>
            <p:nvPr/>
          </p:nvSpPr>
          <p:spPr>
            <a:xfrm>
              <a:off x="6740524" y="4798546"/>
              <a:ext cx="318893" cy="321507"/>
            </a:xfrm>
            <a:custGeom>
              <a:avLst/>
              <a:gdLst>
                <a:gd name="connsiteX0" fmla="*/ 312739 w 318893"/>
                <a:gd name="connsiteY0" fmla="*/ 49679 h 321507"/>
                <a:gd name="connsiteX1" fmla="*/ 314326 w 318893"/>
                <a:gd name="connsiteY1" fmla="*/ 314792 h 321507"/>
                <a:gd name="connsiteX2" fmla="*/ 311151 w 318893"/>
                <a:gd name="connsiteY2" fmla="*/ 246529 h 321507"/>
                <a:gd name="connsiteX3" fmla="*/ 292101 w 318893"/>
                <a:gd name="connsiteY3" fmla="*/ 295742 h 321507"/>
                <a:gd name="connsiteX4" fmla="*/ 190501 w 318893"/>
                <a:gd name="connsiteY4" fmla="*/ 295742 h 321507"/>
                <a:gd name="connsiteX5" fmla="*/ 1 w 318893"/>
                <a:gd name="connsiteY5" fmla="*/ 267167 h 321507"/>
                <a:gd name="connsiteX6" fmla="*/ 193676 w 318893"/>
                <a:gd name="connsiteY6" fmla="*/ 283042 h 321507"/>
                <a:gd name="connsiteX7" fmla="*/ 274639 w 318893"/>
                <a:gd name="connsiteY7" fmla="*/ 184617 h 321507"/>
                <a:gd name="connsiteX8" fmla="*/ 273051 w 318893"/>
                <a:gd name="connsiteY8" fmla="*/ 238592 h 321507"/>
                <a:gd name="connsiteX9" fmla="*/ 268289 w 318893"/>
                <a:gd name="connsiteY9" fmla="*/ 162392 h 321507"/>
                <a:gd name="connsiteX10" fmla="*/ 255589 w 318893"/>
                <a:gd name="connsiteY10" fmla="*/ 86192 h 321507"/>
                <a:gd name="connsiteX11" fmla="*/ 163514 w 318893"/>
                <a:gd name="connsiteY11" fmla="*/ 467 h 321507"/>
                <a:gd name="connsiteX12" fmla="*/ 303214 w 318893"/>
                <a:gd name="connsiteY12" fmla="*/ 125879 h 321507"/>
                <a:gd name="connsiteX13" fmla="*/ 300039 w 318893"/>
                <a:gd name="connsiteY13" fmla="*/ 98892 h 321507"/>
                <a:gd name="connsiteX14" fmla="*/ 238126 w 318893"/>
                <a:gd name="connsiteY14" fmla="*/ 6817 h 321507"/>
                <a:gd name="connsiteX15" fmla="*/ 312739 w 318893"/>
                <a:gd name="connsiteY15" fmla="*/ 49679 h 32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8893" h="321507">
                  <a:moveTo>
                    <a:pt x="312739" y="49679"/>
                  </a:moveTo>
                  <a:cubicBezTo>
                    <a:pt x="325439" y="101008"/>
                    <a:pt x="314591" y="281984"/>
                    <a:pt x="314326" y="314792"/>
                  </a:cubicBezTo>
                  <a:cubicBezTo>
                    <a:pt x="314061" y="347600"/>
                    <a:pt x="314855" y="249704"/>
                    <a:pt x="311151" y="246529"/>
                  </a:cubicBezTo>
                  <a:cubicBezTo>
                    <a:pt x="307447" y="243354"/>
                    <a:pt x="312209" y="287540"/>
                    <a:pt x="292101" y="295742"/>
                  </a:cubicBezTo>
                  <a:cubicBezTo>
                    <a:pt x="271993" y="303944"/>
                    <a:pt x="239184" y="300505"/>
                    <a:pt x="190501" y="295742"/>
                  </a:cubicBezTo>
                  <a:cubicBezTo>
                    <a:pt x="141818" y="290980"/>
                    <a:pt x="-528" y="269284"/>
                    <a:pt x="1" y="267167"/>
                  </a:cubicBezTo>
                  <a:cubicBezTo>
                    <a:pt x="530" y="265050"/>
                    <a:pt x="147903" y="296800"/>
                    <a:pt x="193676" y="283042"/>
                  </a:cubicBezTo>
                  <a:cubicBezTo>
                    <a:pt x="239449" y="269284"/>
                    <a:pt x="261410" y="192025"/>
                    <a:pt x="274639" y="184617"/>
                  </a:cubicBezTo>
                  <a:cubicBezTo>
                    <a:pt x="287868" y="177209"/>
                    <a:pt x="274109" y="242296"/>
                    <a:pt x="273051" y="238592"/>
                  </a:cubicBezTo>
                  <a:cubicBezTo>
                    <a:pt x="271993" y="234888"/>
                    <a:pt x="271199" y="187792"/>
                    <a:pt x="268289" y="162392"/>
                  </a:cubicBezTo>
                  <a:cubicBezTo>
                    <a:pt x="265379" y="136992"/>
                    <a:pt x="273052" y="113180"/>
                    <a:pt x="255589" y="86192"/>
                  </a:cubicBezTo>
                  <a:cubicBezTo>
                    <a:pt x="238126" y="59204"/>
                    <a:pt x="155577" y="-6147"/>
                    <a:pt x="163514" y="467"/>
                  </a:cubicBezTo>
                  <a:cubicBezTo>
                    <a:pt x="171451" y="7081"/>
                    <a:pt x="280460" y="109475"/>
                    <a:pt x="303214" y="125879"/>
                  </a:cubicBezTo>
                  <a:cubicBezTo>
                    <a:pt x="325968" y="142283"/>
                    <a:pt x="310887" y="118736"/>
                    <a:pt x="300039" y="98892"/>
                  </a:cubicBezTo>
                  <a:cubicBezTo>
                    <a:pt x="289191" y="79048"/>
                    <a:pt x="237597" y="12373"/>
                    <a:pt x="238126" y="6817"/>
                  </a:cubicBezTo>
                  <a:cubicBezTo>
                    <a:pt x="238655" y="1261"/>
                    <a:pt x="300039" y="-1650"/>
                    <a:pt x="312739" y="4967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: 図形 219">
              <a:extLst>
                <a:ext uri="{FF2B5EF4-FFF2-40B4-BE49-F238E27FC236}">
                  <a16:creationId xmlns:a16="http://schemas.microsoft.com/office/drawing/2014/main" id="{68F4790A-A83C-418E-A10E-0A9CC5ADFA5C}"/>
                </a:ext>
              </a:extLst>
            </p:cNvPr>
            <p:cNvSpPr/>
            <p:nvPr/>
          </p:nvSpPr>
          <p:spPr>
            <a:xfrm>
              <a:off x="6834807" y="4759465"/>
              <a:ext cx="216963" cy="227408"/>
            </a:xfrm>
            <a:custGeom>
              <a:avLst/>
              <a:gdLst>
                <a:gd name="connsiteX0" fmla="*/ 81931 w 216963"/>
                <a:gd name="connsiteY0" fmla="*/ 36373 h 227408"/>
                <a:gd name="connsiteX1" fmla="*/ 215281 w 216963"/>
                <a:gd name="connsiteY1" fmla="*/ 142735 h 227408"/>
                <a:gd name="connsiteX2" fmla="*/ 159718 w 216963"/>
                <a:gd name="connsiteY2" fmla="*/ 126860 h 227408"/>
                <a:gd name="connsiteX3" fmla="*/ 200993 w 216963"/>
                <a:gd name="connsiteY3" fmla="*/ 226873 h 227408"/>
                <a:gd name="connsiteX4" fmla="*/ 178768 w 216963"/>
                <a:gd name="connsiteY4" fmla="*/ 164960 h 227408"/>
                <a:gd name="connsiteX5" fmla="*/ 154956 w 216963"/>
                <a:gd name="connsiteY5" fmla="*/ 128448 h 227408"/>
                <a:gd name="connsiteX6" fmla="*/ 2556 w 216963"/>
                <a:gd name="connsiteY6" fmla="*/ 4623 h 227408"/>
                <a:gd name="connsiteX7" fmla="*/ 81931 w 216963"/>
                <a:gd name="connsiteY7" fmla="*/ 36373 h 22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963" h="227408">
                  <a:moveTo>
                    <a:pt x="81931" y="36373"/>
                  </a:moveTo>
                  <a:cubicBezTo>
                    <a:pt x="117385" y="59392"/>
                    <a:pt x="202317" y="127654"/>
                    <a:pt x="215281" y="142735"/>
                  </a:cubicBezTo>
                  <a:cubicBezTo>
                    <a:pt x="228246" y="157816"/>
                    <a:pt x="162099" y="112837"/>
                    <a:pt x="159718" y="126860"/>
                  </a:cubicBezTo>
                  <a:cubicBezTo>
                    <a:pt x="157337" y="140883"/>
                    <a:pt x="197818" y="220523"/>
                    <a:pt x="200993" y="226873"/>
                  </a:cubicBezTo>
                  <a:cubicBezTo>
                    <a:pt x="204168" y="233223"/>
                    <a:pt x="186441" y="181364"/>
                    <a:pt x="178768" y="164960"/>
                  </a:cubicBezTo>
                  <a:cubicBezTo>
                    <a:pt x="171095" y="148556"/>
                    <a:pt x="184325" y="155171"/>
                    <a:pt x="154956" y="128448"/>
                  </a:cubicBezTo>
                  <a:cubicBezTo>
                    <a:pt x="125587" y="101725"/>
                    <a:pt x="18166" y="19440"/>
                    <a:pt x="2556" y="4623"/>
                  </a:cubicBezTo>
                  <a:cubicBezTo>
                    <a:pt x="-13055" y="-10194"/>
                    <a:pt x="46477" y="13354"/>
                    <a:pt x="81931" y="36373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: 図形 220">
              <a:extLst>
                <a:ext uri="{FF2B5EF4-FFF2-40B4-BE49-F238E27FC236}">
                  <a16:creationId xmlns:a16="http://schemas.microsoft.com/office/drawing/2014/main" id="{D1B66681-E279-4D5D-88F4-B11601D5C055}"/>
                </a:ext>
              </a:extLst>
            </p:cNvPr>
            <p:cNvSpPr/>
            <p:nvPr/>
          </p:nvSpPr>
          <p:spPr>
            <a:xfrm>
              <a:off x="6434720" y="4608816"/>
              <a:ext cx="605564" cy="176949"/>
            </a:xfrm>
            <a:custGeom>
              <a:avLst/>
              <a:gdLst>
                <a:gd name="connsiteX0" fmla="*/ 143880 w 605564"/>
                <a:gd name="connsiteY0" fmla="*/ 98651 h 176949"/>
                <a:gd name="connsiteX1" fmla="*/ 554513 w 605564"/>
                <a:gd name="connsiteY1" fmla="*/ 75367 h 176949"/>
                <a:gd name="connsiteX2" fmla="*/ 289930 w 605564"/>
                <a:gd name="connsiteY2" fmla="*/ 98651 h 176949"/>
                <a:gd name="connsiteX3" fmla="*/ 605313 w 605564"/>
                <a:gd name="connsiteY3" fmla="*/ 117701 h 176949"/>
                <a:gd name="connsiteX4" fmla="*/ 342847 w 605564"/>
                <a:gd name="connsiteY4" fmla="*/ 54201 h 176949"/>
                <a:gd name="connsiteX5" fmla="*/ 334380 w 605564"/>
                <a:gd name="connsiteY5" fmla="*/ 30917 h 176949"/>
                <a:gd name="connsiteX6" fmla="*/ 361897 w 605564"/>
                <a:gd name="connsiteY6" fmla="*/ 7634 h 176949"/>
                <a:gd name="connsiteX7" fmla="*/ 8413 w 605564"/>
                <a:gd name="connsiteY7" fmla="*/ 174851 h 176949"/>
                <a:gd name="connsiteX8" fmla="*/ 143880 w 605564"/>
                <a:gd name="connsiteY8" fmla="*/ 98651 h 17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5564" h="176949">
                  <a:moveTo>
                    <a:pt x="143880" y="98651"/>
                  </a:moveTo>
                  <a:cubicBezTo>
                    <a:pt x="234897" y="82070"/>
                    <a:pt x="530171" y="75367"/>
                    <a:pt x="554513" y="75367"/>
                  </a:cubicBezTo>
                  <a:cubicBezTo>
                    <a:pt x="578855" y="75367"/>
                    <a:pt x="281463" y="91595"/>
                    <a:pt x="289930" y="98651"/>
                  </a:cubicBezTo>
                  <a:cubicBezTo>
                    <a:pt x="298397" y="105707"/>
                    <a:pt x="596494" y="125109"/>
                    <a:pt x="605313" y="117701"/>
                  </a:cubicBezTo>
                  <a:cubicBezTo>
                    <a:pt x="614132" y="110293"/>
                    <a:pt x="388002" y="68665"/>
                    <a:pt x="342847" y="54201"/>
                  </a:cubicBezTo>
                  <a:cubicBezTo>
                    <a:pt x="297692" y="39737"/>
                    <a:pt x="331205" y="38678"/>
                    <a:pt x="334380" y="30917"/>
                  </a:cubicBezTo>
                  <a:cubicBezTo>
                    <a:pt x="337555" y="23156"/>
                    <a:pt x="416225" y="-16355"/>
                    <a:pt x="361897" y="7634"/>
                  </a:cubicBezTo>
                  <a:cubicBezTo>
                    <a:pt x="307569" y="31623"/>
                    <a:pt x="43338" y="159329"/>
                    <a:pt x="8413" y="174851"/>
                  </a:cubicBezTo>
                  <a:cubicBezTo>
                    <a:pt x="-26512" y="190373"/>
                    <a:pt x="52863" y="115232"/>
                    <a:pt x="143880" y="9865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: 図形 221">
              <a:extLst>
                <a:ext uri="{FF2B5EF4-FFF2-40B4-BE49-F238E27FC236}">
                  <a16:creationId xmlns:a16="http://schemas.microsoft.com/office/drawing/2014/main" id="{66B4C40C-C8DE-4465-9A08-7542EDD8B64D}"/>
                </a:ext>
              </a:extLst>
            </p:cNvPr>
            <p:cNvSpPr/>
            <p:nvPr/>
          </p:nvSpPr>
          <p:spPr>
            <a:xfrm>
              <a:off x="3767111" y="2386983"/>
              <a:ext cx="1063146" cy="1386926"/>
            </a:xfrm>
            <a:custGeom>
              <a:avLst/>
              <a:gdLst>
                <a:gd name="connsiteX0" fmla="*/ 745622 w 1063146"/>
                <a:gd name="connsiteY0" fmla="*/ 318117 h 1386926"/>
                <a:gd name="connsiteX1" fmla="*/ 699056 w 1063146"/>
                <a:gd name="connsiteY1" fmla="*/ 339284 h 1386926"/>
                <a:gd name="connsiteX2" fmla="*/ 212222 w 1063146"/>
                <a:gd name="connsiteY2" fmla="*/ 1016617 h 1386926"/>
                <a:gd name="connsiteX3" fmla="*/ 339222 w 1063146"/>
                <a:gd name="connsiteY3" fmla="*/ 720284 h 1386926"/>
                <a:gd name="connsiteX4" fmla="*/ 136022 w 1063146"/>
                <a:gd name="connsiteY4" fmla="*/ 1384917 h 1386926"/>
                <a:gd name="connsiteX5" fmla="*/ 178356 w 1063146"/>
                <a:gd name="connsiteY5" fmla="*/ 919250 h 1386926"/>
                <a:gd name="connsiteX6" fmla="*/ 203756 w 1063146"/>
                <a:gd name="connsiteY6" fmla="*/ 711817 h 1386926"/>
                <a:gd name="connsiteX7" fmla="*/ 556 w 1063146"/>
                <a:gd name="connsiteY7" fmla="*/ 1207117 h 1386926"/>
                <a:gd name="connsiteX8" fmla="*/ 275722 w 1063146"/>
                <a:gd name="connsiteY8" fmla="*/ 517084 h 1386926"/>
                <a:gd name="connsiteX9" fmla="*/ 330756 w 1063146"/>
                <a:gd name="connsiteY9" fmla="*/ 330817 h 1386926"/>
                <a:gd name="connsiteX10" fmla="*/ 152956 w 1063146"/>
                <a:gd name="connsiteY10" fmla="*/ 953117 h 1386926"/>
                <a:gd name="connsiteX11" fmla="*/ 220689 w 1063146"/>
                <a:gd name="connsiteY11" fmla="*/ 754150 h 1386926"/>
                <a:gd name="connsiteX12" fmla="*/ 373089 w 1063146"/>
                <a:gd name="connsiteY12" fmla="*/ 445117 h 1386926"/>
                <a:gd name="connsiteX13" fmla="*/ 1063122 w 1063146"/>
                <a:gd name="connsiteY13" fmla="*/ 617 h 1386926"/>
                <a:gd name="connsiteX14" fmla="*/ 347689 w 1063146"/>
                <a:gd name="connsiteY14" fmla="*/ 546717 h 1386926"/>
                <a:gd name="connsiteX15" fmla="*/ 745622 w 1063146"/>
                <a:gd name="connsiteY15" fmla="*/ 318117 h 138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3146" h="1386926">
                  <a:moveTo>
                    <a:pt x="745622" y="318117"/>
                  </a:moveTo>
                  <a:cubicBezTo>
                    <a:pt x="804183" y="283545"/>
                    <a:pt x="787956" y="222867"/>
                    <a:pt x="699056" y="339284"/>
                  </a:cubicBezTo>
                  <a:cubicBezTo>
                    <a:pt x="610156" y="455701"/>
                    <a:pt x="272194" y="953117"/>
                    <a:pt x="212222" y="1016617"/>
                  </a:cubicBezTo>
                  <a:cubicBezTo>
                    <a:pt x="152250" y="1080117"/>
                    <a:pt x="351922" y="658901"/>
                    <a:pt x="339222" y="720284"/>
                  </a:cubicBezTo>
                  <a:cubicBezTo>
                    <a:pt x="326522" y="781667"/>
                    <a:pt x="162833" y="1351756"/>
                    <a:pt x="136022" y="1384917"/>
                  </a:cubicBezTo>
                  <a:cubicBezTo>
                    <a:pt x="109211" y="1418078"/>
                    <a:pt x="167067" y="1031433"/>
                    <a:pt x="178356" y="919250"/>
                  </a:cubicBezTo>
                  <a:cubicBezTo>
                    <a:pt x="189645" y="807067"/>
                    <a:pt x="233389" y="663839"/>
                    <a:pt x="203756" y="711817"/>
                  </a:cubicBezTo>
                  <a:cubicBezTo>
                    <a:pt x="174123" y="759795"/>
                    <a:pt x="-11438" y="1239573"/>
                    <a:pt x="556" y="1207117"/>
                  </a:cubicBezTo>
                  <a:cubicBezTo>
                    <a:pt x="12550" y="1174662"/>
                    <a:pt x="220689" y="663134"/>
                    <a:pt x="275722" y="517084"/>
                  </a:cubicBezTo>
                  <a:cubicBezTo>
                    <a:pt x="330755" y="371034"/>
                    <a:pt x="351217" y="258145"/>
                    <a:pt x="330756" y="330817"/>
                  </a:cubicBezTo>
                  <a:cubicBezTo>
                    <a:pt x="310295" y="403489"/>
                    <a:pt x="171300" y="882562"/>
                    <a:pt x="152956" y="953117"/>
                  </a:cubicBezTo>
                  <a:cubicBezTo>
                    <a:pt x="134612" y="1023672"/>
                    <a:pt x="184000" y="838817"/>
                    <a:pt x="220689" y="754150"/>
                  </a:cubicBezTo>
                  <a:cubicBezTo>
                    <a:pt x="257378" y="669483"/>
                    <a:pt x="232684" y="570706"/>
                    <a:pt x="373089" y="445117"/>
                  </a:cubicBezTo>
                  <a:cubicBezTo>
                    <a:pt x="513494" y="319528"/>
                    <a:pt x="1067355" y="-16316"/>
                    <a:pt x="1063122" y="617"/>
                  </a:cubicBezTo>
                  <a:cubicBezTo>
                    <a:pt x="1058889" y="17550"/>
                    <a:pt x="402017" y="492389"/>
                    <a:pt x="347689" y="546717"/>
                  </a:cubicBezTo>
                  <a:cubicBezTo>
                    <a:pt x="293361" y="601045"/>
                    <a:pt x="687061" y="352689"/>
                    <a:pt x="745622" y="31811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: 図形 222">
              <a:extLst>
                <a:ext uri="{FF2B5EF4-FFF2-40B4-BE49-F238E27FC236}">
                  <a16:creationId xmlns:a16="http://schemas.microsoft.com/office/drawing/2014/main" id="{07EBB6DF-6D66-464A-B773-E6794BD4A429}"/>
                </a:ext>
              </a:extLst>
            </p:cNvPr>
            <p:cNvSpPr/>
            <p:nvPr/>
          </p:nvSpPr>
          <p:spPr>
            <a:xfrm>
              <a:off x="5613301" y="4413241"/>
              <a:ext cx="453587" cy="485637"/>
            </a:xfrm>
            <a:custGeom>
              <a:avLst/>
              <a:gdLst>
                <a:gd name="connsiteX0" fmla="*/ 362049 w 453587"/>
                <a:gd name="connsiteY0" fmla="*/ 9 h 485637"/>
                <a:gd name="connsiteX1" fmla="*/ 327124 w 453587"/>
                <a:gd name="connsiteY1" fmla="*/ 206384 h 485637"/>
                <a:gd name="connsiteX2" fmla="*/ 390624 w 453587"/>
                <a:gd name="connsiteY2" fmla="*/ 85734 h 485637"/>
                <a:gd name="connsiteX3" fmla="*/ 301724 w 453587"/>
                <a:gd name="connsiteY3" fmla="*/ 231784 h 485637"/>
                <a:gd name="connsiteX4" fmla="*/ 142974 w 453587"/>
                <a:gd name="connsiteY4" fmla="*/ 419109 h 485637"/>
                <a:gd name="connsiteX5" fmla="*/ 285849 w 453587"/>
                <a:gd name="connsiteY5" fmla="*/ 276234 h 485637"/>
                <a:gd name="connsiteX6" fmla="*/ 450949 w 453587"/>
                <a:gd name="connsiteY6" fmla="*/ 152409 h 485637"/>
                <a:gd name="connsiteX7" fmla="*/ 146149 w 453587"/>
                <a:gd name="connsiteY7" fmla="*/ 390534 h 485637"/>
                <a:gd name="connsiteX8" fmla="*/ 38199 w 453587"/>
                <a:gd name="connsiteY8" fmla="*/ 479434 h 485637"/>
                <a:gd name="connsiteX9" fmla="*/ 250924 w 453587"/>
                <a:gd name="connsiteY9" fmla="*/ 234959 h 485637"/>
                <a:gd name="connsiteX10" fmla="*/ 99 w 453587"/>
                <a:gd name="connsiteY10" fmla="*/ 415934 h 485637"/>
                <a:gd name="connsiteX11" fmla="*/ 222349 w 453587"/>
                <a:gd name="connsiteY11" fmla="*/ 215909 h 485637"/>
                <a:gd name="connsiteX12" fmla="*/ 362049 w 453587"/>
                <a:gd name="connsiteY12" fmla="*/ 9 h 48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3587" h="485637">
                  <a:moveTo>
                    <a:pt x="362049" y="9"/>
                  </a:moveTo>
                  <a:cubicBezTo>
                    <a:pt x="379511" y="-1578"/>
                    <a:pt x="322361" y="192096"/>
                    <a:pt x="327124" y="206384"/>
                  </a:cubicBezTo>
                  <a:cubicBezTo>
                    <a:pt x="331887" y="220672"/>
                    <a:pt x="394857" y="81501"/>
                    <a:pt x="390624" y="85734"/>
                  </a:cubicBezTo>
                  <a:cubicBezTo>
                    <a:pt x="386391" y="89967"/>
                    <a:pt x="342999" y="176222"/>
                    <a:pt x="301724" y="231784"/>
                  </a:cubicBezTo>
                  <a:cubicBezTo>
                    <a:pt x="260449" y="287347"/>
                    <a:pt x="145620" y="411701"/>
                    <a:pt x="142974" y="419109"/>
                  </a:cubicBezTo>
                  <a:cubicBezTo>
                    <a:pt x="140328" y="426517"/>
                    <a:pt x="234520" y="320684"/>
                    <a:pt x="285849" y="276234"/>
                  </a:cubicBezTo>
                  <a:cubicBezTo>
                    <a:pt x="337178" y="231784"/>
                    <a:pt x="474232" y="133359"/>
                    <a:pt x="450949" y="152409"/>
                  </a:cubicBezTo>
                  <a:cubicBezTo>
                    <a:pt x="427666" y="171459"/>
                    <a:pt x="214941" y="336030"/>
                    <a:pt x="146149" y="390534"/>
                  </a:cubicBezTo>
                  <a:cubicBezTo>
                    <a:pt x="77357" y="445038"/>
                    <a:pt x="20737" y="505363"/>
                    <a:pt x="38199" y="479434"/>
                  </a:cubicBezTo>
                  <a:cubicBezTo>
                    <a:pt x="55661" y="453505"/>
                    <a:pt x="257274" y="245542"/>
                    <a:pt x="250924" y="234959"/>
                  </a:cubicBezTo>
                  <a:cubicBezTo>
                    <a:pt x="244574" y="224376"/>
                    <a:pt x="4861" y="419109"/>
                    <a:pt x="99" y="415934"/>
                  </a:cubicBezTo>
                  <a:cubicBezTo>
                    <a:pt x="-4663" y="412759"/>
                    <a:pt x="163612" y="282584"/>
                    <a:pt x="222349" y="215909"/>
                  </a:cubicBezTo>
                  <a:cubicBezTo>
                    <a:pt x="281086" y="149234"/>
                    <a:pt x="344587" y="1596"/>
                    <a:pt x="362049" y="9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: 図形 223">
              <a:extLst>
                <a:ext uri="{FF2B5EF4-FFF2-40B4-BE49-F238E27FC236}">
                  <a16:creationId xmlns:a16="http://schemas.microsoft.com/office/drawing/2014/main" id="{CEE71E76-B8AD-40D3-966A-7D862A3F9F58}"/>
                </a:ext>
              </a:extLst>
            </p:cNvPr>
            <p:cNvSpPr/>
            <p:nvPr/>
          </p:nvSpPr>
          <p:spPr>
            <a:xfrm>
              <a:off x="2819935" y="3193001"/>
              <a:ext cx="662773" cy="373647"/>
            </a:xfrm>
            <a:custGeom>
              <a:avLst/>
              <a:gdLst>
                <a:gd name="connsiteX0" fmla="*/ 659865 w 662773"/>
                <a:gd name="connsiteY0" fmla="*/ 5282 h 373647"/>
                <a:gd name="connsiteX1" fmla="*/ 117998 w 662773"/>
                <a:gd name="connsiteY1" fmla="*/ 227532 h 373647"/>
                <a:gd name="connsiteX2" fmla="*/ 359298 w 662773"/>
                <a:gd name="connsiteY2" fmla="*/ 100532 h 373647"/>
                <a:gd name="connsiteX3" fmla="*/ 1582 w 662773"/>
                <a:gd name="connsiteY3" fmla="*/ 373582 h 373647"/>
                <a:gd name="connsiteX4" fmla="*/ 232298 w 662773"/>
                <a:gd name="connsiteY4" fmla="*/ 125932 h 373647"/>
                <a:gd name="connsiteX5" fmla="*/ 329665 w 662773"/>
                <a:gd name="connsiteY5" fmla="*/ 73016 h 373647"/>
                <a:gd name="connsiteX6" fmla="*/ 659865 w 662773"/>
                <a:gd name="connsiteY6" fmla="*/ 5282 h 37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773" h="373647">
                  <a:moveTo>
                    <a:pt x="659865" y="5282"/>
                  </a:moveTo>
                  <a:cubicBezTo>
                    <a:pt x="624587" y="31035"/>
                    <a:pt x="168092" y="211657"/>
                    <a:pt x="117998" y="227532"/>
                  </a:cubicBezTo>
                  <a:cubicBezTo>
                    <a:pt x="67903" y="243407"/>
                    <a:pt x="378701" y="76190"/>
                    <a:pt x="359298" y="100532"/>
                  </a:cubicBezTo>
                  <a:cubicBezTo>
                    <a:pt x="339895" y="124874"/>
                    <a:pt x="22749" y="369349"/>
                    <a:pt x="1582" y="373582"/>
                  </a:cubicBezTo>
                  <a:cubicBezTo>
                    <a:pt x="-19585" y="377815"/>
                    <a:pt x="177618" y="176026"/>
                    <a:pt x="232298" y="125932"/>
                  </a:cubicBezTo>
                  <a:cubicBezTo>
                    <a:pt x="286978" y="75838"/>
                    <a:pt x="260168" y="90655"/>
                    <a:pt x="329665" y="73016"/>
                  </a:cubicBezTo>
                  <a:cubicBezTo>
                    <a:pt x="399162" y="55377"/>
                    <a:pt x="695143" y="-20471"/>
                    <a:pt x="659865" y="528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4E7C379B-D304-4A9C-861B-A2B414BC8DE3}"/>
                </a:ext>
              </a:extLst>
            </p:cNvPr>
            <p:cNvSpPr/>
            <p:nvPr/>
          </p:nvSpPr>
          <p:spPr>
            <a:xfrm>
              <a:off x="3258672" y="3355141"/>
              <a:ext cx="355929" cy="1128754"/>
            </a:xfrm>
            <a:custGeom>
              <a:avLst/>
              <a:gdLst>
                <a:gd name="connsiteX0" fmla="*/ 354478 w 355929"/>
                <a:gd name="connsiteY0" fmla="*/ 1892 h 1128754"/>
                <a:gd name="connsiteX1" fmla="*/ 324845 w 355929"/>
                <a:gd name="connsiteY1" fmla="*/ 245309 h 1128754"/>
                <a:gd name="connsiteX2" fmla="*/ 312145 w 355929"/>
                <a:gd name="connsiteY2" fmla="*/ 177576 h 1128754"/>
                <a:gd name="connsiteX3" fmla="*/ 250761 w 355929"/>
                <a:gd name="connsiteY3" fmla="*/ 349026 h 1128754"/>
                <a:gd name="connsiteX4" fmla="*/ 212661 w 355929"/>
                <a:gd name="connsiteY4" fmla="*/ 706742 h 1128754"/>
                <a:gd name="connsiteX5" fmla="*/ 225361 w 355929"/>
                <a:gd name="connsiteY5" fmla="*/ 423109 h 1128754"/>
                <a:gd name="connsiteX6" fmla="*/ 193611 w 355929"/>
                <a:gd name="connsiteY6" fmla="*/ 154292 h 1128754"/>
                <a:gd name="connsiteX7" fmla="*/ 127995 w 355929"/>
                <a:gd name="connsiteY7" fmla="*/ 329976 h 1128754"/>
                <a:gd name="connsiteX8" fmla="*/ 68728 w 355929"/>
                <a:gd name="connsiteY8" fmla="*/ 503542 h 1128754"/>
                <a:gd name="connsiteX9" fmla="*/ 100478 w 355929"/>
                <a:gd name="connsiteY9" fmla="*/ 882426 h 1128754"/>
                <a:gd name="connsiteX10" fmla="*/ 995 w 355929"/>
                <a:gd name="connsiteY10" fmla="*/ 497192 h 1128754"/>
                <a:gd name="connsiteX11" fmla="*/ 172445 w 355929"/>
                <a:gd name="connsiteY11" fmla="*/ 1030592 h 1128754"/>
                <a:gd name="connsiteX12" fmla="*/ 204195 w 355929"/>
                <a:gd name="connsiteY12" fmla="*/ 1121609 h 1128754"/>
                <a:gd name="connsiteX13" fmla="*/ 155511 w 355929"/>
                <a:gd name="connsiteY13" fmla="*/ 935342 h 1128754"/>
                <a:gd name="connsiteX14" fmla="*/ 178795 w 355929"/>
                <a:gd name="connsiteY14" fmla="*/ 761776 h 1128754"/>
                <a:gd name="connsiteX15" fmla="*/ 240178 w 355929"/>
                <a:gd name="connsiteY15" fmla="*/ 304576 h 1128754"/>
                <a:gd name="connsiteX16" fmla="*/ 161861 w 355929"/>
                <a:gd name="connsiteY16" fmla="*/ 679226 h 1128754"/>
                <a:gd name="connsiteX17" fmla="*/ 134345 w 355929"/>
                <a:gd name="connsiteY17" fmla="*/ 427342 h 1128754"/>
                <a:gd name="connsiteX18" fmla="*/ 172445 w 355929"/>
                <a:gd name="connsiteY18" fmla="*/ 215676 h 1128754"/>
                <a:gd name="connsiteX19" fmla="*/ 274045 w 355929"/>
                <a:gd name="connsiteY19" fmla="*/ 135242 h 1128754"/>
                <a:gd name="connsiteX20" fmla="*/ 354478 w 355929"/>
                <a:gd name="connsiteY20" fmla="*/ 1892 h 112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5929" h="1128754">
                  <a:moveTo>
                    <a:pt x="354478" y="1892"/>
                  </a:moveTo>
                  <a:cubicBezTo>
                    <a:pt x="362945" y="20236"/>
                    <a:pt x="331900" y="216028"/>
                    <a:pt x="324845" y="245309"/>
                  </a:cubicBezTo>
                  <a:cubicBezTo>
                    <a:pt x="317790" y="274590"/>
                    <a:pt x="324492" y="160290"/>
                    <a:pt x="312145" y="177576"/>
                  </a:cubicBezTo>
                  <a:cubicBezTo>
                    <a:pt x="299798" y="194862"/>
                    <a:pt x="267342" y="260832"/>
                    <a:pt x="250761" y="349026"/>
                  </a:cubicBezTo>
                  <a:cubicBezTo>
                    <a:pt x="234180" y="437220"/>
                    <a:pt x="216894" y="694395"/>
                    <a:pt x="212661" y="706742"/>
                  </a:cubicBezTo>
                  <a:cubicBezTo>
                    <a:pt x="208428" y="719089"/>
                    <a:pt x="228536" y="515184"/>
                    <a:pt x="225361" y="423109"/>
                  </a:cubicBezTo>
                  <a:cubicBezTo>
                    <a:pt x="222186" y="331034"/>
                    <a:pt x="209839" y="169814"/>
                    <a:pt x="193611" y="154292"/>
                  </a:cubicBezTo>
                  <a:cubicBezTo>
                    <a:pt x="177383" y="138770"/>
                    <a:pt x="148809" y="271768"/>
                    <a:pt x="127995" y="329976"/>
                  </a:cubicBezTo>
                  <a:cubicBezTo>
                    <a:pt x="107181" y="388184"/>
                    <a:pt x="73314" y="411467"/>
                    <a:pt x="68728" y="503542"/>
                  </a:cubicBezTo>
                  <a:cubicBezTo>
                    <a:pt x="64142" y="595617"/>
                    <a:pt x="111767" y="883484"/>
                    <a:pt x="100478" y="882426"/>
                  </a:cubicBezTo>
                  <a:cubicBezTo>
                    <a:pt x="89189" y="881368"/>
                    <a:pt x="-11000" y="472498"/>
                    <a:pt x="995" y="497192"/>
                  </a:cubicBezTo>
                  <a:cubicBezTo>
                    <a:pt x="12989" y="521886"/>
                    <a:pt x="138578" y="926523"/>
                    <a:pt x="172445" y="1030592"/>
                  </a:cubicBezTo>
                  <a:cubicBezTo>
                    <a:pt x="206312" y="1134661"/>
                    <a:pt x="207017" y="1137484"/>
                    <a:pt x="204195" y="1121609"/>
                  </a:cubicBezTo>
                  <a:cubicBezTo>
                    <a:pt x="201373" y="1105734"/>
                    <a:pt x="159744" y="995314"/>
                    <a:pt x="155511" y="935342"/>
                  </a:cubicBezTo>
                  <a:cubicBezTo>
                    <a:pt x="151278" y="875370"/>
                    <a:pt x="164684" y="866904"/>
                    <a:pt x="178795" y="761776"/>
                  </a:cubicBezTo>
                  <a:cubicBezTo>
                    <a:pt x="192906" y="656648"/>
                    <a:pt x="243000" y="318334"/>
                    <a:pt x="240178" y="304576"/>
                  </a:cubicBezTo>
                  <a:cubicBezTo>
                    <a:pt x="237356" y="290818"/>
                    <a:pt x="179500" y="658765"/>
                    <a:pt x="161861" y="679226"/>
                  </a:cubicBezTo>
                  <a:cubicBezTo>
                    <a:pt x="144222" y="699687"/>
                    <a:pt x="132581" y="504600"/>
                    <a:pt x="134345" y="427342"/>
                  </a:cubicBezTo>
                  <a:cubicBezTo>
                    <a:pt x="136109" y="350084"/>
                    <a:pt x="149162" y="264359"/>
                    <a:pt x="172445" y="215676"/>
                  </a:cubicBezTo>
                  <a:cubicBezTo>
                    <a:pt x="195728" y="166993"/>
                    <a:pt x="244765" y="166639"/>
                    <a:pt x="274045" y="135242"/>
                  </a:cubicBezTo>
                  <a:cubicBezTo>
                    <a:pt x="303325" y="103845"/>
                    <a:pt x="346011" y="-16452"/>
                    <a:pt x="354478" y="189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: 図形 225">
              <a:extLst>
                <a:ext uri="{FF2B5EF4-FFF2-40B4-BE49-F238E27FC236}">
                  <a16:creationId xmlns:a16="http://schemas.microsoft.com/office/drawing/2014/main" id="{4E276457-1BFC-4D98-AA0A-C6A2B6E25EDF}"/>
                </a:ext>
              </a:extLst>
            </p:cNvPr>
            <p:cNvSpPr/>
            <p:nvPr/>
          </p:nvSpPr>
          <p:spPr>
            <a:xfrm>
              <a:off x="3071772" y="3863854"/>
              <a:ext cx="478430" cy="1261964"/>
            </a:xfrm>
            <a:custGeom>
              <a:avLst/>
              <a:gdLst>
                <a:gd name="connsiteX0" fmla="*/ 48195 w 478430"/>
                <a:gd name="connsiteY0" fmla="*/ 162046 h 1261964"/>
                <a:gd name="connsiteX1" fmla="*/ 278911 w 478430"/>
                <a:gd name="connsiteY1" fmla="*/ 701796 h 1261964"/>
                <a:gd name="connsiteX2" fmla="*/ 177311 w 478430"/>
                <a:gd name="connsiteY2" fmla="*/ 443563 h 1261964"/>
                <a:gd name="connsiteX3" fmla="*/ 359345 w 478430"/>
                <a:gd name="connsiteY3" fmla="*/ 642529 h 1261964"/>
                <a:gd name="connsiteX4" fmla="*/ 359345 w 478430"/>
                <a:gd name="connsiteY4" fmla="*/ 392763 h 1261964"/>
                <a:gd name="connsiteX5" fmla="*/ 473645 w 478430"/>
                <a:gd name="connsiteY5" fmla="*/ 1222496 h 1261964"/>
                <a:gd name="connsiteX6" fmla="*/ 456711 w 478430"/>
                <a:gd name="connsiteY6" fmla="*/ 1137829 h 1261964"/>
                <a:gd name="connsiteX7" fmla="*/ 454595 w 478430"/>
                <a:gd name="connsiteY7" fmla="*/ 1220379 h 1261964"/>
                <a:gd name="connsiteX8" fmla="*/ 372045 w 478430"/>
                <a:gd name="connsiteY8" fmla="*/ 1116663 h 1261964"/>
                <a:gd name="connsiteX9" fmla="*/ 238695 w 478430"/>
                <a:gd name="connsiteY9" fmla="*/ 843613 h 1261964"/>
                <a:gd name="connsiteX10" fmla="*/ 39728 w 478430"/>
                <a:gd name="connsiteY10" fmla="*/ 411813 h 1261964"/>
                <a:gd name="connsiteX11" fmla="*/ 382628 w 478430"/>
                <a:gd name="connsiteY11" fmla="*/ 1175929 h 1261964"/>
                <a:gd name="connsiteX12" fmla="*/ 225995 w 478430"/>
                <a:gd name="connsiteY12" fmla="*/ 1010829 h 1261964"/>
                <a:gd name="connsiteX13" fmla="*/ 122278 w 478430"/>
                <a:gd name="connsiteY13" fmla="*/ 744129 h 1261964"/>
                <a:gd name="connsiteX14" fmla="*/ 71478 w 478430"/>
                <a:gd name="connsiteY14" fmla="*/ 462613 h 1261964"/>
                <a:gd name="connsiteX15" fmla="*/ 1628 w 478430"/>
                <a:gd name="connsiteY15" fmla="*/ 15996 h 1261964"/>
                <a:gd name="connsiteX16" fmla="*/ 48195 w 478430"/>
                <a:gd name="connsiteY16" fmla="*/ 162046 h 126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8430" h="1261964">
                  <a:moveTo>
                    <a:pt x="48195" y="162046"/>
                  </a:moveTo>
                  <a:cubicBezTo>
                    <a:pt x="94409" y="276346"/>
                    <a:pt x="257392" y="654877"/>
                    <a:pt x="278911" y="701796"/>
                  </a:cubicBezTo>
                  <a:cubicBezTo>
                    <a:pt x="300430" y="748715"/>
                    <a:pt x="163905" y="453441"/>
                    <a:pt x="177311" y="443563"/>
                  </a:cubicBezTo>
                  <a:cubicBezTo>
                    <a:pt x="190717" y="433685"/>
                    <a:pt x="329006" y="650996"/>
                    <a:pt x="359345" y="642529"/>
                  </a:cubicBezTo>
                  <a:cubicBezTo>
                    <a:pt x="389684" y="634062"/>
                    <a:pt x="340295" y="296102"/>
                    <a:pt x="359345" y="392763"/>
                  </a:cubicBezTo>
                  <a:cubicBezTo>
                    <a:pt x="378395" y="489424"/>
                    <a:pt x="457417" y="1098318"/>
                    <a:pt x="473645" y="1222496"/>
                  </a:cubicBezTo>
                  <a:cubicBezTo>
                    <a:pt x="489873" y="1346674"/>
                    <a:pt x="459886" y="1138182"/>
                    <a:pt x="456711" y="1137829"/>
                  </a:cubicBezTo>
                  <a:cubicBezTo>
                    <a:pt x="453536" y="1137476"/>
                    <a:pt x="468706" y="1223907"/>
                    <a:pt x="454595" y="1220379"/>
                  </a:cubicBezTo>
                  <a:cubicBezTo>
                    <a:pt x="440484" y="1216851"/>
                    <a:pt x="408028" y="1179457"/>
                    <a:pt x="372045" y="1116663"/>
                  </a:cubicBezTo>
                  <a:cubicBezTo>
                    <a:pt x="336062" y="1053869"/>
                    <a:pt x="294081" y="961088"/>
                    <a:pt x="238695" y="843613"/>
                  </a:cubicBezTo>
                  <a:cubicBezTo>
                    <a:pt x="183309" y="726138"/>
                    <a:pt x="15739" y="356427"/>
                    <a:pt x="39728" y="411813"/>
                  </a:cubicBezTo>
                  <a:cubicBezTo>
                    <a:pt x="63717" y="467199"/>
                    <a:pt x="351583" y="1076093"/>
                    <a:pt x="382628" y="1175929"/>
                  </a:cubicBezTo>
                  <a:cubicBezTo>
                    <a:pt x="413673" y="1275765"/>
                    <a:pt x="269387" y="1082796"/>
                    <a:pt x="225995" y="1010829"/>
                  </a:cubicBezTo>
                  <a:cubicBezTo>
                    <a:pt x="182603" y="938862"/>
                    <a:pt x="148031" y="835498"/>
                    <a:pt x="122278" y="744129"/>
                  </a:cubicBezTo>
                  <a:cubicBezTo>
                    <a:pt x="96525" y="652760"/>
                    <a:pt x="91586" y="583968"/>
                    <a:pt x="71478" y="462613"/>
                  </a:cubicBezTo>
                  <a:cubicBezTo>
                    <a:pt x="51370" y="341258"/>
                    <a:pt x="6920" y="68560"/>
                    <a:pt x="1628" y="15996"/>
                  </a:cubicBezTo>
                  <a:cubicBezTo>
                    <a:pt x="-3664" y="-36568"/>
                    <a:pt x="1981" y="47746"/>
                    <a:pt x="48195" y="16204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: 図形 226">
              <a:extLst>
                <a:ext uri="{FF2B5EF4-FFF2-40B4-BE49-F238E27FC236}">
                  <a16:creationId xmlns:a16="http://schemas.microsoft.com/office/drawing/2014/main" id="{35E3A0AE-0FE8-4BA8-8CD6-1CE97C20C94C}"/>
                </a:ext>
              </a:extLst>
            </p:cNvPr>
            <p:cNvSpPr/>
            <p:nvPr/>
          </p:nvSpPr>
          <p:spPr>
            <a:xfrm>
              <a:off x="3071725" y="3834325"/>
              <a:ext cx="499111" cy="1577222"/>
            </a:xfrm>
            <a:custGeom>
              <a:avLst/>
              <a:gdLst>
                <a:gd name="connsiteX0" fmla="*/ 360450 w 499111"/>
                <a:gd name="connsiteY0" fmla="*/ 417000 h 1577222"/>
                <a:gd name="connsiteX1" fmla="*/ 363625 w 499111"/>
                <a:gd name="connsiteY1" fmla="*/ 496375 h 1577222"/>
                <a:gd name="connsiteX2" fmla="*/ 493800 w 499111"/>
                <a:gd name="connsiteY2" fmla="*/ 1515550 h 1577222"/>
                <a:gd name="connsiteX3" fmla="*/ 436650 w 499111"/>
                <a:gd name="connsiteY3" fmla="*/ 1375850 h 1577222"/>
                <a:gd name="connsiteX4" fmla="*/ 106450 w 499111"/>
                <a:gd name="connsiteY4" fmla="*/ 651950 h 1577222"/>
                <a:gd name="connsiteX5" fmla="*/ 290600 w 499111"/>
                <a:gd name="connsiteY5" fmla="*/ 1093275 h 1577222"/>
                <a:gd name="connsiteX6" fmla="*/ 115975 w 499111"/>
                <a:gd name="connsiteY6" fmla="*/ 613850 h 1577222"/>
                <a:gd name="connsiteX7" fmla="*/ 1675 w 499111"/>
                <a:gd name="connsiteY7" fmla="*/ 1075 h 1577222"/>
                <a:gd name="connsiteX8" fmla="*/ 201700 w 499111"/>
                <a:gd name="connsiteY8" fmla="*/ 467800 h 1577222"/>
                <a:gd name="connsiteX9" fmla="*/ 296950 w 499111"/>
                <a:gd name="connsiteY9" fmla="*/ 572575 h 1577222"/>
                <a:gd name="connsiteX10" fmla="*/ 233450 w 499111"/>
                <a:gd name="connsiteY10" fmla="*/ 369375 h 1577222"/>
                <a:gd name="connsiteX11" fmla="*/ 357275 w 499111"/>
                <a:gd name="connsiteY11" fmla="*/ 740850 h 1577222"/>
                <a:gd name="connsiteX12" fmla="*/ 366800 w 499111"/>
                <a:gd name="connsiteY12" fmla="*/ 969450 h 1577222"/>
                <a:gd name="connsiteX13" fmla="*/ 357275 w 499111"/>
                <a:gd name="connsiteY13" fmla="*/ 759900 h 1577222"/>
                <a:gd name="connsiteX14" fmla="*/ 360450 w 499111"/>
                <a:gd name="connsiteY14" fmla="*/ 417000 h 157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9111" h="1577222">
                  <a:moveTo>
                    <a:pt x="360450" y="417000"/>
                  </a:moveTo>
                  <a:cubicBezTo>
                    <a:pt x="361508" y="373079"/>
                    <a:pt x="341400" y="313283"/>
                    <a:pt x="363625" y="496375"/>
                  </a:cubicBezTo>
                  <a:cubicBezTo>
                    <a:pt x="385850" y="679467"/>
                    <a:pt x="481629" y="1368971"/>
                    <a:pt x="493800" y="1515550"/>
                  </a:cubicBezTo>
                  <a:cubicBezTo>
                    <a:pt x="505971" y="1662129"/>
                    <a:pt x="501208" y="1519783"/>
                    <a:pt x="436650" y="1375850"/>
                  </a:cubicBezTo>
                  <a:cubicBezTo>
                    <a:pt x="372092" y="1231917"/>
                    <a:pt x="130792" y="699046"/>
                    <a:pt x="106450" y="651950"/>
                  </a:cubicBezTo>
                  <a:cubicBezTo>
                    <a:pt x="82108" y="604854"/>
                    <a:pt x="289012" y="1099625"/>
                    <a:pt x="290600" y="1093275"/>
                  </a:cubicBezTo>
                  <a:cubicBezTo>
                    <a:pt x="292187" y="1086925"/>
                    <a:pt x="164129" y="795883"/>
                    <a:pt x="115975" y="613850"/>
                  </a:cubicBezTo>
                  <a:cubicBezTo>
                    <a:pt x="67821" y="431817"/>
                    <a:pt x="-12612" y="25417"/>
                    <a:pt x="1675" y="1075"/>
                  </a:cubicBezTo>
                  <a:cubicBezTo>
                    <a:pt x="15962" y="-23267"/>
                    <a:pt x="152488" y="372550"/>
                    <a:pt x="201700" y="467800"/>
                  </a:cubicBezTo>
                  <a:cubicBezTo>
                    <a:pt x="250912" y="563050"/>
                    <a:pt x="291658" y="588979"/>
                    <a:pt x="296950" y="572575"/>
                  </a:cubicBezTo>
                  <a:cubicBezTo>
                    <a:pt x="302242" y="556171"/>
                    <a:pt x="223396" y="341329"/>
                    <a:pt x="233450" y="369375"/>
                  </a:cubicBezTo>
                  <a:cubicBezTo>
                    <a:pt x="243504" y="397421"/>
                    <a:pt x="335050" y="640838"/>
                    <a:pt x="357275" y="740850"/>
                  </a:cubicBezTo>
                  <a:cubicBezTo>
                    <a:pt x="379500" y="840862"/>
                    <a:pt x="366800" y="966275"/>
                    <a:pt x="366800" y="969450"/>
                  </a:cubicBezTo>
                  <a:cubicBezTo>
                    <a:pt x="366800" y="972625"/>
                    <a:pt x="359392" y="855150"/>
                    <a:pt x="357275" y="759900"/>
                  </a:cubicBezTo>
                  <a:cubicBezTo>
                    <a:pt x="355158" y="664650"/>
                    <a:pt x="359392" y="460921"/>
                    <a:pt x="360450" y="41700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: 図形 227">
              <a:extLst>
                <a:ext uri="{FF2B5EF4-FFF2-40B4-BE49-F238E27FC236}">
                  <a16:creationId xmlns:a16="http://schemas.microsoft.com/office/drawing/2014/main" id="{1DEFD74D-538A-4DAD-8BEF-408E1BC79E6E}"/>
                </a:ext>
              </a:extLst>
            </p:cNvPr>
            <p:cNvSpPr/>
            <p:nvPr/>
          </p:nvSpPr>
          <p:spPr>
            <a:xfrm>
              <a:off x="4017697" y="3298786"/>
              <a:ext cx="444701" cy="2032162"/>
            </a:xfrm>
            <a:custGeom>
              <a:avLst/>
              <a:gdLst>
                <a:gd name="connsiteX0" fmla="*/ 117423 w 444701"/>
                <a:gd name="connsiteY0" fmla="*/ 465494 h 2032162"/>
                <a:gd name="connsiteX1" fmla="*/ 437463 w 444701"/>
                <a:gd name="connsiteY1" fmla="*/ 1034454 h 2032162"/>
                <a:gd name="connsiteX2" fmla="*/ 346023 w 444701"/>
                <a:gd name="connsiteY2" fmla="*/ 800774 h 2032162"/>
                <a:gd name="connsiteX3" fmla="*/ 406983 w 444701"/>
                <a:gd name="connsiteY3" fmla="*/ 988734 h 2032162"/>
                <a:gd name="connsiteX4" fmla="*/ 320623 w 444701"/>
                <a:gd name="connsiteY4" fmla="*/ 1633894 h 2032162"/>
                <a:gd name="connsiteX5" fmla="*/ 366343 w 444701"/>
                <a:gd name="connsiteY5" fmla="*/ 1141134 h 2032162"/>
                <a:gd name="connsiteX6" fmla="*/ 259663 w 444701"/>
                <a:gd name="connsiteY6" fmla="*/ 1765974 h 2032162"/>
                <a:gd name="connsiteX7" fmla="*/ 274903 w 444701"/>
                <a:gd name="connsiteY7" fmla="*/ 1136054 h 2032162"/>
                <a:gd name="connsiteX8" fmla="*/ 208863 w 444701"/>
                <a:gd name="connsiteY8" fmla="*/ 2025054 h 2032162"/>
                <a:gd name="connsiteX9" fmla="*/ 259663 w 444701"/>
                <a:gd name="connsiteY9" fmla="*/ 1517054 h 2032162"/>
                <a:gd name="connsiteX10" fmla="*/ 224103 w 444701"/>
                <a:gd name="connsiteY10" fmla="*/ 861734 h 2032162"/>
                <a:gd name="connsiteX11" fmla="*/ 320623 w 444701"/>
                <a:gd name="connsiteY11" fmla="*/ 1151294 h 2032162"/>
                <a:gd name="connsiteX12" fmla="*/ 137743 w 444701"/>
                <a:gd name="connsiteY12" fmla="*/ 821094 h 2032162"/>
                <a:gd name="connsiteX13" fmla="*/ 56463 w 444701"/>
                <a:gd name="connsiteY13" fmla="*/ 1400214 h 2032162"/>
                <a:gd name="connsiteX14" fmla="*/ 71703 w 444701"/>
                <a:gd name="connsiteY14" fmla="*/ 983654 h 2032162"/>
                <a:gd name="connsiteX15" fmla="*/ 583 w 444701"/>
                <a:gd name="connsiteY15" fmla="*/ 495974 h 2032162"/>
                <a:gd name="connsiteX16" fmla="*/ 117423 w 444701"/>
                <a:gd name="connsiteY16" fmla="*/ 3214 h 2032162"/>
                <a:gd name="connsiteX17" fmla="*/ 46303 w 444701"/>
                <a:gd name="connsiteY17" fmla="*/ 744894 h 2032162"/>
                <a:gd name="connsiteX18" fmla="*/ 117423 w 444701"/>
                <a:gd name="connsiteY18" fmla="*/ 465494 h 203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4701" h="2032162">
                  <a:moveTo>
                    <a:pt x="117423" y="465494"/>
                  </a:moveTo>
                  <a:cubicBezTo>
                    <a:pt x="182616" y="513754"/>
                    <a:pt x="399363" y="978574"/>
                    <a:pt x="437463" y="1034454"/>
                  </a:cubicBezTo>
                  <a:cubicBezTo>
                    <a:pt x="475563" y="1090334"/>
                    <a:pt x="351103" y="808394"/>
                    <a:pt x="346023" y="800774"/>
                  </a:cubicBezTo>
                  <a:cubicBezTo>
                    <a:pt x="340943" y="793154"/>
                    <a:pt x="411216" y="849881"/>
                    <a:pt x="406983" y="988734"/>
                  </a:cubicBezTo>
                  <a:cubicBezTo>
                    <a:pt x="402750" y="1127587"/>
                    <a:pt x="327396" y="1608494"/>
                    <a:pt x="320623" y="1633894"/>
                  </a:cubicBezTo>
                  <a:cubicBezTo>
                    <a:pt x="313850" y="1659294"/>
                    <a:pt x="376503" y="1119121"/>
                    <a:pt x="366343" y="1141134"/>
                  </a:cubicBezTo>
                  <a:cubicBezTo>
                    <a:pt x="356183" y="1163147"/>
                    <a:pt x="274903" y="1766821"/>
                    <a:pt x="259663" y="1765974"/>
                  </a:cubicBezTo>
                  <a:cubicBezTo>
                    <a:pt x="244423" y="1765127"/>
                    <a:pt x="283370" y="1092874"/>
                    <a:pt x="274903" y="1136054"/>
                  </a:cubicBezTo>
                  <a:cubicBezTo>
                    <a:pt x="266436" y="1179234"/>
                    <a:pt x="211403" y="1961554"/>
                    <a:pt x="208863" y="2025054"/>
                  </a:cubicBezTo>
                  <a:cubicBezTo>
                    <a:pt x="206323" y="2088554"/>
                    <a:pt x="257123" y="1710941"/>
                    <a:pt x="259663" y="1517054"/>
                  </a:cubicBezTo>
                  <a:cubicBezTo>
                    <a:pt x="262203" y="1323167"/>
                    <a:pt x="213943" y="922694"/>
                    <a:pt x="224103" y="861734"/>
                  </a:cubicBezTo>
                  <a:cubicBezTo>
                    <a:pt x="234263" y="800774"/>
                    <a:pt x="335016" y="1158067"/>
                    <a:pt x="320623" y="1151294"/>
                  </a:cubicBezTo>
                  <a:cubicBezTo>
                    <a:pt x="306230" y="1144521"/>
                    <a:pt x="181770" y="779607"/>
                    <a:pt x="137743" y="821094"/>
                  </a:cubicBezTo>
                  <a:cubicBezTo>
                    <a:pt x="93716" y="862581"/>
                    <a:pt x="67470" y="1373121"/>
                    <a:pt x="56463" y="1400214"/>
                  </a:cubicBezTo>
                  <a:cubicBezTo>
                    <a:pt x="45456" y="1427307"/>
                    <a:pt x="81016" y="1134361"/>
                    <a:pt x="71703" y="983654"/>
                  </a:cubicBezTo>
                  <a:cubicBezTo>
                    <a:pt x="62390" y="832947"/>
                    <a:pt x="-7037" y="659381"/>
                    <a:pt x="583" y="495974"/>
                  </a:cubicBezTo>
                  <a:cubicBezTo>
                    <a:pt x="8203" y="332567"/>
                    <a:pt x="109803" y="-38273"/>
                    <a:pt x="117423" y="3214"/>
                  </a:cubicBezTo>
                  <a:cubicBezTo>
                    <a:pt x="125043" y="44701"/>
                    <a:pt x="51383" y="663614"/>
                    <a:pt x="46303" y="744894"/>
                  </a:cubicBezTo>
                  <a:cubicBezTo>
                    <a:pt x="41223" y="826174"/>
                    <a:pt x="52230" y="417234"/>
                    <a:pt x="117423" y="465494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: 図形 228">
              <a:extLst>
                <a:ext uri="{FF2B5EF4-FFF2-40B4-BE49-F238E27FC236}">
                  <a16:creationId xmlns:a16="http://schemas.microsoft.com/office/drawing/2014/main" id="{63047FCA-8B69-42B0-B4EE-5B7C815D1248}"/>
                </a:ext>
              </a:extLst>
            </p:cNvPr>
            <p:cNvSpPr/>
            <p:nvPr/>
          </p:nvSpPr>
          <p:spPr>
            <a:xfrm>
              <a:off x="7092905" y="5088928"/>
              <a:ext cx="644958" cy="1279313"/>
            </a:xfrm>
            <a:custGeom>
              <a:avLst/>
              <a:gdLst>
                <a:gd name="connsiteX0" fmla="*/ 184195 w 644958"/>
                <a:gd name="connsiteY0" fmla="*/ 597 h 1279313"/>
                <a:gd name="connsiteX1" fmla="*/ 28620 w 644958"/>
                <a:gd name="connsiteY1" fmla="*/ 229197 h 1279313"/>
                <a:gd name="connsiteX2" fmla="*/ 50845 w 644958"/>
                <a:gd name="connsiteY2" fmla="*/ 187922 h 1279313"/>
                <a:gd name="connsiteX3" fmla="*/ 12745 w 644958"/>
                <a:gd name="connsiteY3" fmla="*/ 308572 h 1279313"/>
                <a:gd name="connsiteX4" fmla="*/ 44495 w 644958"/>
                <a:gd name="connsiteY4" fmla="*/ 581622 h 1279313"/>
                <a:gd name="connsiteX5" fmla="*/ 44495 w 644958"/>
                <a:gd name="connsiteY5" fmla="*/ 457797 h 1279313"/>
                <a:gd name="connsiteX6" fmla="*/ 66720 w 644958"/>
                <a:gd name="connsiteY6" fmla="*/ 918172 h 1279313"/>
                <a:gd name="connsiteX7" fmla="*/ 45 w 644958"/>
                <a:gd name="connsiteY7" fmla="*/ 1267422 h 1279313"/>
                <a:gd name="connsiteX8" fmla="*/ 60370 w 644958"/>
                <a:gd name="connsiteY8" fmla="*/ 1181697 h 1279313"/>
                <a:gd name="connsiteX9" fmla="*/ 263570 w 644958"/>
                <a:gd name="connsiteY9" fmla="*/ 1022947 h 1279313"/>
                <a:gd name="connsiteX10" fmla="*/ 273095 w 644958"/>
                <a:gd name="connsiteY10" fmla="*/ 756247 h 1279313"/>
                <a:gd name="connsiteX11" fmla="*/ 298495 w 644958"/>
                <a:gd name="connsiteY11" fmla="*/ 1073747 h 1279313"/>
                <a:gd name="connsiteX12" fmla="*/ 482645 w 644958"/>
                <a:gd name="connsiteY12" fmla="*/ 1095972 h 1279313"/>
                <a:gd name="connsiteX13" fmla="*/ 638220 w 644958"/>
                <a:gd name="connsiteY13" fmla="*/ 1026122 h 1279313"/>
                <a:gd name="connsiteX14" fmla="*/ 250870 w 644958"/>
                <a:gd name="connsiteY14" fmla="*/ 1124547 h 1279313"/>
                <a:gd name="connsiteX15" fmla="*/ 390570 w 644958"/>
                <a:gd name="connsiteY15" fmla="*/ 746722 h 1279313"/>
                <a:gd name="connsiteX16" fmla="*/ 298495 w 644958"/>
                <a:gd name="connsiteY16" fmla="*/ 260947 h 1279313"/>
                <a:gd name="connsiteX17" fmla="*/ 292145 w 644958"/>
                <a:gd name="connsiteY17" fmla="*/ 499072 h 1279313"/>
                <a:gd name="connsiteX18" fmla="*/ 269920 w 644958"/>
                <a:gd name="connsiteY18" fmla="*/ 864197 h 1279313"/>
                <a:gd name="connsiteX19" fmla="*/ 79420 w 644958"/>
                <a:gd name="connsiteY19" fmla="*/ 1108672 h 1279313"/>
                <a:gd name="connsiteX20" fmla="*/ 25445 w 644958"/>
                <a:gd name="connsiteY20" fmla="*/ 1051522 h 1279313"/>
                <a:gd name="connsiteX21" fmla="*/ 54020 w 644958"/>
                <a:gd name="connsiteY21" fmla="*/ 765772 h 1279313"/>
                <a:gd name="connsiteX22" fmla="*/ 79420 w 644958"/>
                <a:gd name="connsiteY22" fmla="*/ 429222 h 1279313"/>
                <a:gd name="connsiteX23" fmla="*/ 181020 w 644958"/>
                <a:gd name="connsiteY23" fmla="*/ 187922 h 1279313"/>
                <a:gd name="connsiteX24" fmla="*/ 57195 w 644958"/>
                <a:gd name="connsiteY24" fmla="*/ 502247 h 1279313"/>
                <a:gd name="connsiteX25" fmla="*/ 60370 w 644958"/>
                <a:gd name="connsiteY25" fmla="*/ 308572 h 1279313"/>
                <a:gd name="connsiteX26" fmla="*/ 184195 w 644958"/>
                <a:gd name="connsiteY26" fmla="*/ 597 h 127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44958" h="1279313">
                  <a:moveTo>
                    <a:pt x="184195" y="597"/>
                  </a:moveTo>
                  <a:cubicBezTo>
                    <a:pt x="178903" y="-12632"/>
                    <a:pt x="50845" y="197976"/>
                    <a:pt x="28620" y="229197"/>
                  </a:cubicBezTo>
                  <a:cubicBezTo>
                    <a:pt x="6395" y="260418"/>
                    <a:pt x="53491" y="174693"/>
                    <a:pt x="50845" y="187922"/>
                  </a:cubicBezTo>
                  <a:cubicBezTo>
                    <a:pt x="48199" y="201151"/>
                    <a:pt x="13803" y="242955"/>
                    <a:pt x="12745" y="308572"/>
                  </a:cubicBezTo>
                  <a:cubicBezTo>
                    <a:pt x="11687" y="374189"/>
                    <a:pt x="39203" y="556751"/>
                    <a:pt x="44495" y="581622"/>
                  </a:cubicBezTo>
                  <a:cubicBezTo>
                    <a:pt x="49787" y="606493"/>
                    <a:pt x="40791" y="401705"/>
                    <a:pt x="44495" y="457797"/>
                  </a:cubicBezTo>
                  <a:cubicBezTo>
                    <a:pt x="48199" y="513889"/>
                    <a:pt x="74128" y="783235"/>
                    <a:pt x="66720" y="918172"/>
                  </a:cubicBezTo>
                  <a:cubicBezTo>
                    <a:pt x="59312" y="1053110"/>
                    <a:pt x="1103" y="1223501"/>
                    <a:pt x="45" y="1267422"/>
                  </a:cubicBezTo>
                  <a:cubicBezTo>
                    <a:pt x="-1013" y="1311343"/>
                    <a:pt x="16449" y="1222443"/>
                    <a:pt x="60370" y="1181697"/>
                  </a:cubicBezTo>
                  <a:cubicBezTo>
                    <a:pt x="104291" y="1140951"/>
                    <a:pt x="228116" y="1093855"/>
                    <a:pt x="263570" y="1022947"/>
                  </a:cubicBezTo>
                  <a:cubicBezTo>
                    <a:pt x="299024" y="952039"/>
                    <a:pt x="267274" y="747780"/>
                    <a:pt x="273095" y="756247"/>
                  </a:cubicBezTo>
                  <a:cubicBezTo>
                    <a:pt x="278916" y="764714"/>
                    <a:pt x="263570" y="1017126"/>
                    <a:pt x="298495" y="1073747"/>
                  </a:cubicBezTo>
                  <a:cubicBezTo>
                    <a:pt x="333420" y="1130368"/>
                    <a:pt x="426024" y="1103909"/>
                    <a:pt x="482645" y="1095972"/>
                  </a:cubicBezTo>
                  <a:cubicBezTo>
                    <a:pt x="539266" y="1088035"/>
                    <a:pt x="676849" y="1021360"/>
                    <a:pt x="638220" y="1026122"/>
                  </a:cubicBezTo>
                  <a:cubicBezTo>
                    <a:pt x="599591" y="1030884"/>
                    <a:pt x="292145" y="1171114"/>
                    <a:pt x="250870" y="1124547"/>
                  </a:cubicBezTo>
                  <a:cubicBezTo>
                    <a:pt x="209595" y="1077980"/>
                    <a:pt x="382633" y="890655"/>
                    <a:pt x="390570" y="746722"/>
                  </a:cubicBezTo>
                  <a:cubicBezTo>
                    <a:pt x="398507" y="602789"/>
                    <a:pt x="314899" y="302222"/>
                    <a:pt x="298495" y="260947"/>
                  </a:cubicBezTo>
                  <a:cubicBezTo>
                    <a:pt x="282091" y="219672"/>
                    <a:pt x="296908" y="398530"/>
                    <a:pt x="292145" y="499072"/>
                  </a:cubicBezTo>
                  <a:cubicBezTo>
                    <a:pt x="287383" y="599614"/>
                    <a:pt x="305374" y="762597"/>
                    <a:pt x="269920" y="864197"/>
                  </a:cubicBezTo>
                  <a:cubicBezTo>
                    <a:pt x="234466" y="965797"/>
                    <a:pt x="120166" y="1077451"/>
                    <a:pt x="79420" y="1108672"/>
                  </a:cubicBezTo>
                  <a:cubicBezTo>
                    <a:pt x="38674" y="1139893"/>
                    <a:pt x="29678" y="1108672"/>
                    <a:pt x="25445" y="1051522"/>
                  </a:cubicBezTo>
                  <a:cubicBezTo>
                    <a:pt x="21212" y="994372"/>
                    <a:pt x="45024" y="869489"/>
                    <a:pt x="54020" y="765772"/>
                  </a:cubicBezTo>
                  <a:cubicBezTo>
                    <a:pt x="63016" y="662055"/>
                    <a:pt x="58253" y="525530"/>
                    <a:pt x="79420" y="429222"/>
                  </a:cubicBezTo>
                  <a:cubicBezTo>
                    <a:pt x="100587" y="332914"/>
                    <a:pt x="184724" y="175751"/>
                    <a:pt x="181020" y="187922"/>
                  </a:cubicBezTo>
                  <a:cubicBezTo>
                    <a:pt x="177316" y="200093"/>
                    <a:pt x="77303" y="482139"/>
                    <a:pt x="57195" y="502247"/>
                  </a:cubicBezTo>
                  <a:cubicBezTo>
                    <a:pt x="37087" y="522355"/>
                    <a:pt x="40791" y="384772"/>
                    <a:pt x="60370" y="308572"/>
                  </a:cubicBezTo>
                  <a:cubicBezTo>
                    <a:pt x="79949" y="232372"/>
                    <a:pt x="189487" y="13826"/>
                    <a:pt x="184195" y="59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: 図形 229">
              <a:extLst>
                <a:ext uri="{FF2B5EF4-FFF2-40B4-BE49-F238E27FC236}">
                  <a16:creationId xmlns:a16="http://schemas.microsoft.com/office/drawing/2014/main" id="{EF9F1BDF-8725-42A9-8207-4E649635F413}"/>
                </a:ext>
              </a:extLst>
            </p:cNvPr>
            <p:cNvSpPr/>
            <p:nvPr/>
          </p:nvSpPr>
          <p:spPr>
            <a:xfrm>
              <a:off x="7261068" y="5050513"/>
              <a:ext cx="251022" cy="1179066"/>
            </a:xfrm>
            <a:custGeom>
              <a:avLst/>
              <a:gdLst>
                <a:gd name="connsiteX0" fmla="*/ 12857 w 251022"/>
                <a:gd name="connsiteY0" fmla="*/ 4087 h 1179066"/>
                <a:gd name="connsiteX1" fmla="*/ 228757 w 251022"/>
                <a:gd name="connsiteY1" fmla="*/ 356512 h 1179066"/>
                <a:gd name="connsiteX2" fmla="*/ 193832 w 251022"/>
                <a:gd name="connsiteY2" fmla="*/ 566062 h 1179066"/>
                <a:gd name="connsiteX3" fmla="*/ 241457 w 251022"/>
                <a:gd name="connsiteY3" fmla="*/ 813712 h 1179066"/>
                <a:gd name="connsiteX4" fmla="*/ 228757 w 251022"/>
                <a:gd name="connsiteY4" fmla="*/ 737512 h 1179066"/>
                <a:gd name="connsiteX5" fmla="*/ 203357 w 251022"/>
                <a:gd name="connsiteY5" fmla="*/ 991512 h 1179066"/>
                <a:gd name="connsiteX6" fmla="*/ 250982 w 251022"/>
                <a:gd name="connsiteY6" fmla="*/ 1153437 h 1179066"/>
                <a:gd name="connsiteX7" fmla="*/ 193832 w 251022"/>
                <a:gd name="connsiteY7" fmla="*/ 988337 h 1179066"/>
                <a:gd name="connsiteX8" fmla="*/ 79532 w 251022"/>
                <a:gd name="connsiteY8" fmla="*/ 835937 h 1179066"/>
                <a:gd name="connsiteX9" fmla="*/ 200182 w 251022"/>
                <a:gd name="connsiteY9" fmla="*/ 1178837 h 1179066"/>
                <a:gd name="connsiteX10" fmla="*/ 130332 w 251022"/>
                <a:gd name="connsiteY10" fmla="*/ 880387 h 1179066"/>
                <a:gd name="connsiteX11" fmla="*/ 171607 w 251022"/>
                <a:gd name="connsiteY11" fmla="*/ 385087 h 1179066"/>
                <a:gd name="connsiteX12" fmla="*/ 28732 w 251022"/>
                <a:gd name="connsiteY12" fmla="*/ 543837 h 1179066"/>
                <a:gd name="connsiteX13" fmla="*/ 123982 w 251022"/>
                <a:gd name="connsiteY13" fmla="*/ 283487 h 1179066"/>
                <a:gd name="connsiteX14" fmla="*/ 35082 w 251022"/>
                <a:gd name="connsiteY14" fmla="*/ 169187 h 1179066"/>
                <a:gd name="connsiteX15" fmla="*/ 12857 w 251022"/>
                <a:gd name="connsiteY15" fmla="*/ 4087 h 117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1022" h="1179066">
                  <a:moveTo>
                    <a:pt x="12857" y="4087"/>
                  </a:moveTo>
                  <a:cubicBezTo>
                    <a:pt x="45136" y="35308"/>
                    <a:pt x="198595" y="262850"/>
                    <a:pt x="228757" y="356512"/>
                  </a:cubicBezTo>
                  <a:cubicBezTo>
                    <a:pt x="258919" y="450174"/>
                    <a:pt x="191715" y="489862"/>
                    <a:pt x="193832" y="566062"/>
                  </a:cubicBezTo>
                  <a:cubicBezTo>
                    <a:pt x="195949" y="642262"/>
                    <a:pt x="235636" y="785137"/>
                    <a:pt x="241457" y="813712"/>
                  </a:cubicBezTo>
                  <a:cubicBezTo>
                    <a:pt x="247278" y="842287"/>
                    <a:pt x="235107" y="707879"/>
                    <a:pt x="228757" y="737512"/>
                  </a:cubicBezTo>
                  <a:cubicBezTo>
                    <a:pt x="222407" y="767145"/>
                    <a:pt x="199653" y="922191"/>
                    <a:pt x="203357" y="991512"/>
                  </a:cubicBezTo>
                  <a:cubicBezTo>
                    <a:pt x="207061" y="1060833"/>
                    <a:pt x="252569" y="1153966"/>
                    <a:pt x="250982" y="1153437"/>
                  </a:cubicBezTo>
                  <a:cubicBezTo>
                    <a:pt x="249395" y="1152908"/>
                    <a:pt x="222407" y="1041254"/>
                    <a:pt x="193832" y="988337"/>
                  </a:cubicBezTo>
                  <a:cubicBezTo>
                    <a:pt x="165257" y="935420"/>
                    <a:pt x="78474" y="804187"/>
                    <a:pt x="79532" y="835937"/>
                  </a:cubicBezTo>
                  <a:cubicBezTo>
                    <a:pt x="80590" y="867687"/>
                    <a:pt x="191715" y="1171429"/>
                    <a:pt x="200182" y="1178837"/>
                  </a:cubicBezTo>
                  <a:cubicBezTo>
                    <a:pt x="208649" y="1186245"/>
                    <a:pt x="135095" y="1012679"/>
                    <a:pt x="130332" y="880387"/>
                  </a:cubicBezTo>
                  <a:cubicBezTo>
                    <a:pt x="125570" y="748095"/>
                    <a:pt x="188540" y="441179"/>
                    <a:pt x="171607" y="385087"/>
                  </a:cubicBezTo>
                  <a:cubicBezTo>
                    <a:pt x="154674" y="328995"/>
                    <a:pt x="36669" y="560770"/>
                    <a:pt x="28732" y="543837"/>
                  </a:cubicBezTo>
                  <a:cubicBezTo>
                    <a:pt x="20795" y="526904"/>
                    <a:pt x="122924" y="345929"/>
                    <a:pt x="123982" y="283487"/>
                  </a:cubicBezTo>
                  <a:cubicBezTo>
                    <a:pt x="125040" y="221045"/>
                    <a:pt x="53074" y="208875"/>
                    <a:pt x="35082" y="169187"/>
                  </a:cubicBezTo>
                  <a:cubicBezTo>
                    <a:pt x="17090" y="129499"/>
                    <a:pt x="-19422" y="-27134"/>
                    <a:pt x="12857" y="408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: 図形 230">
              <a:extLst>
                <a:ext uri="{FF2B5EF4-FFF2-40B4-BE49-F238E27FC236}">
                  <a16:creationId xmlns:a16="http://schemas.microsoft.com/office/drawing/2014/main" id="{E8C80BBB-253E-41BF-A83C-0F94AA4DD4D0}"/>
                </a:ext>
              </a:extLst>
            </p:cNvPr>
            <p:cNvSpPr/>
            <p:nvPr/>
          </p:nvSpPr>
          <p:spPr>
            <a:xfrm>
              <a:off x="7178952" y="5875781"/>
              <a:ext cx="657919" cy="420468"/>
            </a:xfrm>
            <a:custGeom>
              <a:avLst/>
              <a:gdLst>
                <a:gd name="connsiteX0" fmla="*/ 6073 w 657919"/>
                <a:gd name="connsiteY0" fmla="*/ 366269 h 420468"/>
                <a:gd name="connsiteX1" fmla="*/ 56873 w 657919"/>
                <a:gd name="connsiteY1" fmla="*/ 366269 h 420468"/>
                <a:gd name="connsiteX2" fmla="*/ 336273 w 657919"/>
                <a:gd name="connsiteY2" fmla="*/ 391669 h 420468"/>
                <a:gd name="connsiteX3" fmla="*/ 377548 w 657919"/>
                <a:gd name="connsiteY3" fmla="*/ 420244 h 420468"/>
                <a:gd name="connsiteX4" fmla="*/ 79098 w 657919"/>
                <a:gd name="connsiteY4" fmla="*/ 401194 h 420468"/>
                <a:gd name="connsiteX5" fmla="*/ 428348 w 657919"/>
                <a:gd name="connsiteY5" fmla="*/ 337694 h 420468"/>
                <a:gd name="connsiteX6" fmla="*/ 564873 w 657919"/>
                <a:gd name="connsiteY6" fmla="*/ 331344 h 420468"/>
                <a:gd name="connsiteX7" fmla="*/ 580748 w 657919"/>
                <a:gd name="connsiteY7" fmla="*/ 255144 h 420468"/>
                <a:gd name="connsiteX8" fmla="*/ 656948 w 657919"/>
                <a:gd name="connsiteY8" fmla="*/ 83694 h 420468"/>
                <a:gd name="connsiteX9" fmla="*/ 520423 w 657919"/>
                <a:gd name="connsiteY9" fmla="*/ 201169 h 420468"/>
                <a:gd name="connsiteX10" fmla="*/ 380723 w 657919"/>
                <a:gd name="connsiteY10" fmla="*/ 296419 h 420468"/>
                <a:gd name="connsiteX11" fmla="*/ 282298 w 657919"/>
                <a:gd name="connsiteY11" fmla="*/ 293244 h 420468"/>
                <a:gd name="connsiteX12" fmla="*/ 148948 w 657919"/>
                <a:gd name="connsiteY12" fmla="*/ 1144 h 420468"/>
                <a:gd name="connsiteX13" fmla="*/ 183873 w 657919"/>
                <a:gd name="connsiteY13" fmla="*/ 194819 h 420468"/>
                <a:gd name="connsiteX14" fmla="*/ 145773 w 657919"/>
                <a:gd name="connsiteY14" fmla="*/ 274194 h 420468"/>
                <a:gd name="connsiteX15" fmla="*/ 6073 w 657919"/>
                <a:gd name="connsiteY15" fmla="*/ 366269 h 420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7919" h="420468">
                  <a:moveTo>
                    <a:pt x="6073" y="366269"/>
                  </a:moveTo>
                  <a:cubicBezTo>
                    <a:pt x="-8744" y="381615"/>
                    <a:pt x="1840" y="362036"/>
                    <a:pt x="56873" y="366269"/>
                  </a:cubicBezTo>
                  <a:cubicBezTo>
                    <a:pt x="111906" y="370502"/>
                    <a:pt x="282827" y="382673"/>
                    <a:pt x="336273" y="391669"/>
                  </a:cubicBezTo>
                  <a:cubicBezTo>
                    <a:pt x="389719" y="400665"/>
                    <a:pt x="420410" y="418657"/>
                    <a:pt x="377548" y="420244"/>
                  </a:cubicBezTo>
                  <a:cubicBezTo>
                    <a:pt x="334686" y="421831"/>
                    <a:pt x="70631" y="414952"/>
                    <a:pt x="79098" y="401194"/>
                  </a:cubicBezTo>
                  <a:cubicBezTo>
                    <a:pt x="87565" y="387436"/>
                    <a:pt x="347386" y="349336"/>
                    <a:pt x="428348" y="337694"/>
                  </a:cubicBezTo>
                  <a:cubicBezTo>
                    <a:pt x="509310" y="326052"/>
                    <a:pt x="539473" y="345102"/>
                    <a:pt x="564873" y="331344"/>
                  </a:cubicBezTo>
                  <a:cubicBezTo>
                    <a:pt x="590273" y="317586"/>
                    <a:pt x="565402" y="296419"/>
                    <a:pt x="580748" y="255144"/>
                  </a:cubicBezTo>
                  <a:cubicBezTo>
                    <a:pt x="596094" y="213869"/>
                    <a:pt x="667002" y="92690"/>
                    <a:pt x="656948" y="83694"/>
                  </a:cubicBezTo>
                  <a:cubicBezTo>
                    <a:pt x="646894" y="74698"/>
                    <a:pt x="566460" y="165715"/>
                    <a:pt x="520423" y="201169"/>
                  </a:cubicBezTo>
                  <a:cubicBezTo>
                    <a:pt x="474386" y="236623"/>
                    <a:pt x="420410" y="281073"/>
                    <a:pt x="380723" y="296419"/>
                  </a:cubicBezTo>
                  <a:cubicBezTo>
                    <a:pt x="341036" y="311765"/>
                    <a:pt x="320927" y="342456"/>
                    <a:pt x="282298" y="293244"/>
                  </a:cubicBezTo>
                  <a:cubicBezTo>
                    <a:pt x="243669" y="244031"/>
                    <a:pt x="165352" y="17548"/>
                    <a:pt x="148948" y="1144"/>
                  </a:cubicBezTo>
                  <a:cubicBezTo>
                    <a:pt x="132544" y="-15260"/>
                    <a:pt x="184402" y="149311"/>
                    <a:pt x="183873" y="194819"/>
                  </a:cubicBezTo>
                  <a:cubicBezTo>
                    <a:pt x="183344" y="240327"/>
                    <a:pt x="172231" y="248794"/>
                    <a:pt x="145773" y="274194"/>
                  </a:cubicBezTo>
                  <a:cubicBezTo>
                    <a:pt x="119315" y="299594"/>
                    <a:pt x="20890" y="350923"/>
                    <a:pt x="6073" y="36626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: 図形 231">
              <a:extLst>
                <a:ext uri="{FF2B5EF4-FFF2-40B4-BE49-F238E27FC236}">
                  <a16:creationId xmlns:a16="http://schemas.microsoft.com/office/drawing/2014/main" id="{32717505-427B-4E71-B6B8-67E68B48B625}"/>
                </a:ext>
              </a:extLst>
            </p:cNvPr>
            <p:cNvSpPr/>
            <p:nvPr/>
          </p:nvSpPr>
          <p:spPr>
            <a:xfrm>
              <a:off x="7070563" y="6075503"/>
              <a:ext cx="654733" cy="459912"/>
            </a:xfrm>
            <a:custGeom>
              <a:avLst/>
              <a:gdLst>
                <a:gd name="connsiteX0" fmla="*/ 647862 w 654733"/>
                <a:gd name="connsiteY0" fmla="*/ 4622 h 459912"/>
                <a:gd name="connsiteX1" fmla="*/ 635162 w 654733"/>
                <a:gd name="connsiteY1" fmla="*/ 274497 h 459912"/>
                <a:gd name="connsiteX2" fmla="*/ 631987 w 654733"/>
                <a:gd name="connsiteY2" fmla="*/ 214172 h 459912"/>
                <a:gd name="connsiteX3" fmla="*/ 568487 w 654733"/>
                <a:gd name="connsiteY3" fmla="*/ 347522 h 459912"/>
                <a:gd name="connsiteX4" fmla="*/ 501812 w 654733"/>
                <a:gd name="connsiteY4" fmla="*/ 458647 h 459912"/>
                <a:gd name="connsiteX5" fmla="*/ 533562 w 654733"/>
                <a:gd name="connsiteY5" fmla="*/ 407847 h 459912"/>
                <a:gd name="connsiteX6" fmla="*/ 508162 w 654733"/>
                <a:gd name="connsiteY6" fmla="*/ 411022 h 459912"/>
                <a:gd name="connsiteX7" fmla="*/ 371637 w 654733"/>
                <a:gd name="connsiteY7" fmla="*/ 350697 h 459912"/>
                <a:gd name="connsiteX8" fmla="*/ 162 w 654733"/>
                <a:gd name="connsiteY8" fmla="*/ 160197 h 459912"/>
                <a:gd name="connsiteX9" fmla="*/ 324012 w 654733"/>
                <a:gd name="connsiteY9" fmla="*/ 226872 h 459912"/>
                <a:gd name="connsiteX10" fmla="*/ 276387 w 654733"/>
                <a:gd name="connsiteY10" fmla="*/ 207822 h 459912"/>
                <a:gd name="connsiteX11" fmla="*/ 384337 w 654733"/>
                <a:gd name="connsiteY11" fmla="*/ 169722 h 459912"/>
                <a:gd name="connsiteX12" fmla="*/ 203362 w 654733"/>
                <a:gd name="connsiteY12" fmla="*/ 172897 h 459912"/>
                <a:gd name="connsiteX13" fmla="*/ 470062 w 654733"/>
                <a:gd name="connsiteY13" fmla="*/ 172897 h 459912"/>
                <a:gd name="connsiteX14" fmla="*/ 368462 w 654733"/>
                <a:gd name="connsiteY14" fmla="*/ 230047 h 459912"/>
                <a:gd name="connsiteX15" fmla="*/ 514512 w 654733"/>
                <a:gd name="connsiteY15" fmla="*/ 112572 h 459912"/>
                <a:gd name="connsiteX16" fmla="*/ 647862 w 654733"/>
                <a:gd name="connsiteY16" fmla="*/ 4622 h 45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4733" h="459912">
                  <a:moveTo>
                    <a:pt x="647862" y="4622"/>
                  </a:moveTo>
                  <a:cubicBezTo>
                    <a:pt x="667970" y="31610"/>
                    <a:pt x="637808" y="239572"/>
                    <a:pt x="635162" y="274497"/>
                  </a:cubicBezTo>
                  <a:cubicBezTo>
                    <a:pt x="632516" y="309422"/>
                    <a:pt x="643100" y="202001"/>
                    <a:pt x="631987" y="214172"/>
                  </a:cubicBezTo>
                  <a:cubicBezTo>
                    <a:pt x="620874" y="226343"/>
                    <a:pt x="590183" y="306776"/>
                    <a:pt x="568487" y="347522"/>
                  </a:cubicBezTo>
                  <a:cubicBezTo>
                    <a:pt x="546791" y="388268"/>
                    <a:pt x="507633" y="448593"/>
                    <a:pt x="501812" y="458647"/>
                  </a:cubicBezTo>
                  <a:cubicBezTo>
                    <a:pt x="495991" y="468701"/>
                    <a:pt x="532504" y="415784"/>
                    <a:pt x="533562" y="407847"/>
                  </a:cubicBezTo>
                  <a:cubicBezTo>
                    <a:pt x="534620" y="399910"/>
                    <a:pt x="535149" y="420547"/>
                    <a:pt x="508162" y="411022"/>
                  </a:cubicBezTo>
                  <a:cubicBezTo>
                    <a:pt x="481175" y="401497"/>
                    <a:pt x="371637" y="350697"/>
                    <a:pt x="371637" y="350697"/>
                  </a:cubicBezTo>
                  <a:cubicBezTo>
                    <a:pt x="286970" y="308893"/>
                    <a:pt x="8099" y="180835"/>
                    <a:pt x="162" y="160197"/>
                  </a:cubicBezTo>
                  <a:cubicBezTo>
                    <a:pt x="-7776" y="139560"/>
                    <a:pt x="277975" y="218935"/>
                    <a:pt x="324012" y="226872"/>
                  </a:cubicBezTo>
                  <a:cubicBezTo>
                    <a:pt x="370049" y="234809"/>
                    <a:pt x="266333" y="217347"/>
                    <a:pt x="276387" y="207822"/>
                  </a:cubicBezTo>
                  <a:cubicBezTo>
                    <a:pt x="286441" y="198297"/>
                    <a:pt x="396508" y="175543"/>
                    <a:pt x="384337" y="169722"/>
                  </a:cubicBezTo>
                  <a:cubicBezTo>
                    <a:pt x="372166" y="163901"/>
                    <a:pt x="189074" y="172368"/>
                    <a:pt x="203362" y="172897"/>
                  </a:cubicBezTo>
                  <a:cubicBezTo>
                    <a:pt x="217649" y="173426"/>
                    <a:pt x="442545" y="163372"/>
                    <a:pt x="470062" y="172897"/>
                  </a:cubicBezTo>
                  <a:cubicBezTo>
                    <a:pt x="497579" y="182422"/>
                    <a:pt x="361054" y="240101"/>
                    <a:pt x="368462" y="230047"/>
                  </a:cubicBezTo>
                  <a:cubicBezTo>
                    <a:pt x="375870" y="219993"/>
                    <a:pt x="472179" y="149085"/>
                    <a:pt x="514512" y="112572"/>
                  </a:cubicBezTo>
                  <a:cubicBezTo>
                    <a:pt x="556845" y="76060"/>
                    <a:pt x="627754" y="-22366"/>
                    <a:pt x="647862" y="462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: 図形 232">
              <a:extLst>
                <a:ext uri="{FF2B5EF4-FFF2-40B4-BE49-F238E27FC236}">
                  <a16:creationId xmlns:a16="http://schemas.microsoft.com/office/drawing/2014/main" id="{FE840F84-B952-4234-B9D4-0B3A068E14B4}"/>
                </a:ext>
              </a:extLst>
            </p:cNvPr>
            <p:cNvSpPr/>
            <p:nvPr/>
          </p:nvSpPr>
          <p:spPr>
            <a:xfrm>
              <a:off x="7067094" y="5137082"/>
              <a:ext cx="363947" cy="1101262"/>
            </a:xfrm>
            <a:custGeom>
              <a:avLst/>
              <a:gdLst>
                <a:gd name="connsiteX0" fmla="*/ 212123 w 363947"/>
                <a:gd name="connsiteY0" fmla="*/ 68 h 1101262"/>
                <a:gd name="connsiteX1" fmla="*/ 362406 w 363947"/>
                <a:gd name="connsiteY1" fmla="*/ 359901 h 1101262"/>
                <a:gd name="connsiteX2" fmla="*/ 292556 w 363947"/>
                <a:gd name="connsiteY2" fmla="*/ 116485 h 1101262"/>
                <a:gd name="connsiteX3" fmla="*/ 332773 w 363947"/>
                <a:gd name="connsiteY3" fmla="*/ 372601 h 1101262"/>
                <a:gd name="connsiteX4" fmla="*/ 347589 w 363947"/>
                <a:gd name="connsiteY4" fmla="*/ 753601 h 1101262"/>
                <a:gd name="connsiteX5" fmla="*/ 343356 w 363947"/>
                <a:gd name="connsiteY5" fmla="*/ 586385 h 1101262"/>
                <a:gd name="connsiteX6" fmla="*/ 286206 w 363947"/>
                <a:gd name="connsiteY6" fmla="*/ 836151 h 1101262"/>
                <a:gd name="connsiteX7" fmla="*/ 146506 w 363947"/>
                <a:gd name="connsiteY7" fmla="*/ 1028768 h 1101262"/>
                <a:gd name="connsiteX8" fmla="*/ 332773 w 363947"/>
                <a:gd name="connsiteY8" fmla="*/ 817101 h 1101262"/>
                <a:gd name="connsiteX9" fmla="*/ 11039 w 363947"/>
                <a:gd name="connsiteY9" fmla="*/ 1096501 h 1101262"/>
                <a:gd name="connsiteX10" fmla="*/ 74539 w 363947"/>
                <a:gd name="connsiteY10" fmla="*/ 535585 h 1101262"/>
                <a:gd name="connsiteX11" fmla="*/ 74539 w 363947"/>
                <a:gd name="connsiteY11" fmla="*/ 916585 h 1101262"/>
                <a:gd name="connsiteX12" fmla="*/ 53373 w 363947"/>
                <a:gd name="connsiteY12" fmla="*/ 639301 h 1101262"/>
                <a:gd name="connsiteX13" fmla="*/ 53373 w 363947"/>
                <a:gd name="connsiteY13" fmla="*/ 167285 h 1101262"/>
                <a:gd name="connsiteX14" fmla="*/ 72423 w 363947"/>
                <a:gd name="connsiteY14" fmla="*/ 298518 h 1101262"/>
                <a:gd name="connsiteX15" fmla="*/ 66073 w 363947"/>
                <a:gd name="connsiteY15" fmla="*/ 78385 h 1101262"/>
                <a:gd name="connsiteX16" fmla="*/ 138039 w 363947"/>
                <a:gd name="connsiteY16" fmla="*/ 31818 h 1101262"/>
                <a:gd name="connsiteX17" fmla="*/ 17389 w 363947"/>
                <a:gd name="connsiteY17" fmla="*/ 393768 h 1101262"/>
                <a:gd name="connsiteX18" fmla="*/ 212123 w 363947"/>
                <a:gd name="connsiteY18" fmla="*/ 68 h 110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3947" h="1101262">
                  <a:moveTo>
                    <a:pt x="212123" y="68"/>
                  </a:moveTo>
                  <a:cubicBezTo>
                    <a:pt x="269626" y="-5577"/>
                    <a:pt x="349000" y="340498"/>
                    <a:pt x="362406" y="359901"/>
                  </a:cubicBezTo>
                  <a:cubicBezTo>
                    <a:pt x="375812" y="379304"/>
                    <a:pt x="297495" y="114368"/>
                    <a:pt x="292556" y="116485"/>
                  </a:cubicBezTo>
                  <a:cubicBezTo>
                    <a:pt x="287617" y="118602"/>
                    <a:pt x="323601" y="266415"/>
                    <a:pt x="332773" y="372601"/>
                  </a:cubicBezTo>
                  <a:cubicBezTo>
                    <a:pt x="341945" y="478787"/>
                    <a:pt x="345825" y="717970"/>
                    <a:pt x="347589" y="753601"/>
                  </a:cubicBezTo>
                  <a:cubicBezTo>
                    <a:pt x="349353" y="789232"/>
                    <a:pt x="353587" y="572627"/>
                    <a:pt x="343356" y="586385"/>
                  </a:cubicBezTo>
                  <a:cubicBezTo>
                    <a:pt x="333126" y="600143"/>
                    <a:pt x="319014" y="762421"/>
                    <a:pt x="286206" y="836151"/>
                  </a:cubicBezTo>
                  <a:cubicBezTo>
                    <a:pt x="253398" y="909881"/>
                    <a:pt x="138745" y="1031943"/>
                    <a:pt x="146506" y="1028768"/>
                  </a:cubicBezTo>
                  <a:cubicBezTo>
                    <a:pt x="154267" y="1025593"/>
                    <a:pt x="355351" y="805812"/>
                    <a:pt x="332773" y="817101"/>
                  </a:cubicBezTo>
                  <a:cubicBezTo>
                    <a:pt x="310195" y="828390"/>
                    <a:pt x="54078" y="1143420"/>
                    <a:pt x="11039" y="1096501"/>
                  </a:cubicBezTo>
                  <a:cubicBezTo>
                    <a:pt x="-32000" y="1049582"/>
                    <a:pt x="63956" y="565571"/>
                    <a:pt x="74539" y="535585"/>
                  </a:cubicBezTo>
                  <a:cubicBezTo>
                    <a:pt x="85122" y="505599"/>
                    <a:pt x="78067" y="899299"/>
                    <a:pt x="74539" y="916585"/>
                  </a:cubicBezTo>
                  <a:cubicBezTo>
                    <a:pt x="71011" y="933871"/>
                    <a:pt x="56901" y="764184"/>
                    <a:pt x="53373" y="639301"/>
                  </a:cubicBezTo>
                  <a:cubicBezTo>
                    <a:pt x="49845" y="514418"/>
                    <a:pt x="50198" y="224082"/>
                    <a:pt x="53373" y="167285"/>
                  </a:cubicBezTo>
                  <a:cubicBezTo>
                    <a:pt x="56548" y="110488"/>
                    <a:pt x="70306" y="313335"/>
                    <a:pt x="72423" y="298518"/>
                  </a:cubicBezTo>
                  <a:cubicBezTo>
                    <a:pt x="74540" y="283701"/>
                    <a:pt x="55137" y="122835"/>
                    <a:pt x="66073" y="78385"/>
                  </a:cubicBezTo>
                  <a:cubicBezTo>
                    <a:pt x="77009" y="33935"/>
                    <a:pt x="146153" y="-20746"/>
                    <a:pt x="138039" y="31818"/>
                  </a:cubicBezTo>
                  <a:cubicBezTo>
                    <a:pt x="129925" y="84382"/>
                    <a:pt x="11745" y="395532"/>
                    <a:pt x="17389" y="393768"/>
                  </a:cubicBezTo>
                  <a:cubicBezTo>
                    <a:pt x="23033" y="392004"/>
                    <a:pt x="154620" y="5713"/>
                    <a:pt x="212123" y="68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: 図形 233">
              <a:extLst>
                <a:ext uri="{FF2B5EF4-FFF2-40B4-BE49-F238E27FC236}">
                  <a16:creationId xmlns:a16="http://schemas.microsoft.com/office/drawing/2014/main" id="{4E643251-98C3-48E0-AC4D-7DEDB7DE7E44}"/>
                </a:ext>
              </a:extLst>
            </p:cNvPr>
            <p:cNvSpPr/>
            <p:nvPr/>
          </p:nvSpPr>
          <p:spPr>
            <a:xfrm>
              <a:off x="6861129" y="5835461"/>
              <a:ext cx="784447" cy="1063789"/>
            </a:xfrm>
            <a:custGeom>
              <a:avLst/>
              <a:gdLst>
                <a:gd name="connsiteX0" fmla="*/ 784271 w 784447"/>
                <a:gd name="connsiteY0" fmla="*/ 454214 h 1063789"/>
                <a:gd name="connsiteX1" fmla="*/ 565196 w 784447"/>
                <a:gd name="connsiteY1" fmla="*/ 971739 h 1063789"/>
                <a:gd name="connsiteX2" fmla="*/ 558846 w 784447"/>
                <a:gd name="connsiteY2" fmla="*/ 987614 h 1063789"/>
                <a:gd name="connsiteX3" fmla="*/ 454071 w 784447"/>
                <a:gd name="connsiteY3" fmla="*/ 978089 h 1063789"/>
                <a:gd name="connsiteX4" fmla="*/ 46 w 784447"/>
                <a:gd name="connsiteY4" fmla="*/ 978089 h 1063789"/>
                <a:gd name="connsiteX5" fmla="*/ 482646 w 784447"/>
                <a:gd name="connsiteY5" fmla="*/ 1057464 h 1063789"/>
                <a:gd name="connsiteX6" fmla="*/ 34971 w 784447"/>
                <a:gd name="connsiteY6" fmla="*/ 1041589 h 1063789"/>
                <a:gd name="connsiteX7" fmla="*/ 111171 w 784447"/>
                <a:gd name="connsiteY7" fmla="*/ 905064 h 1063789"/>
                <a:gd name="connsiteX8" fmla="*/ 298496 w 784447"/>
                <a:gd name="connsiteY8" fmla="*/ 19239 h 1063789"/>
                <a:gd name="connsiteX9" fmla="*/ 288971 w 784447"/>
                <a:gd name="connsiteY9" fmla="*/ 314514 h 1063789"/>
                <a:gd name="connsiteX10" fmla="*/ 396921 w 784447"/>
                <a:gd name="connsiteY10" fmla="*/ 539939 h 1063789"/>
                <a:gd name="connsiteX11" fmla="*/ 565196 w 784447"/>
                <a:gd name="connsiteY11" fmla="*/ 870139 h 1063789"/>
                <a:gd name="connsiteX12" fmla="*/ 352471 w 784447"/>
                <a:gd name="connsiteY12" fmla="*/ 130364 h 1063789"/>
                <a:gd name="connsiteX13" fmla="*/ 511221 w 784447"/>
                <a:gd name="connsiteY13" fmla="*/ 438339 h 1063789"/>
                <a:gd name="connsiteX14" fmla="*/ 600121 w 784447"/>
                <a:gd name="connsiteY14" fmla="*/ 597089 h 1063789"/>
                <a:gd name="connsiteX15" fmla="*/ 784271 w 784447"/>
                <a:gd name="connsiteY15" fmla="*/ 454214 h 106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4447" h="1063789">
                  <a:moveTo>
                    <a:pt x="784271" y="454214"/>
                  </a:moveTo>
                  <a:cubicBezTo>
                    <a:pt x="778450" y="516656"/>
                    <a:pt x="602767" y="882839"/>
                    <a:pt x="565196" y="971739"/>
                  </a:cubicBezTo>
                  <a:cubicBezTo>
                    <a:pt x="527625" y="1060639"/>
                    <a:pt x="577367" y="986556"/>
                    <a:pt x="558846" y="987614"/>
                  </a:cubicBezTo>
                  <a:cubicBezTo>
                    <a:pt x="540325" y="988672"/>
                    <a:pt x="547204" y="979676"/>
                    <a:pt x="454071" y="978089"/>
                  </a:cubicBezTo>
                  <a:cubicBezTo>
                    <a:pt x="360938" y="976502"/>
                    <a:pt x="-4716" y="964860"/>
                    <a:pt x="46" y="978089"/>
                  </a:cubicBezTo>
                  <a:cubicBezTo>
                    <a:pt x="4808" y="991318"/>
                    <a:pt x="476825" y="1046881"/>
                    <a:pt x="482646" y="1057464"/>
                  </a:cubicBezTo>
                  <a:cubicBezTo>
                    <a:pt x="488467" y="1068047"/>
                    <a:pt x="96883" y="1066989"/>
                    <a:pt x="34971" y="1041589"/>
                  </a:cubicBezTo>
                  <a:cubicBezTo>
                    <a:pt x="-26941" y="1016189"/>
                    <a:pt x="67250" y="1075456"/>
                    <a:pt x="111171" y="905064"/>
                  </a:cubicBezTo>
                  <a:cubicBezTo>
                    <a:pt x="155092" y="734672"/>
                    <a:pt x="268863" y="117664"/>
                    <a:pt x="298496" y="19239"/>
                  </a:cubicBezTo>
                  <a:cubicBezTo>
                    <a:pt x="328129" y="-79186"/>
                    <a:pt x="272567" y="227731"/>
                    <a:pt x="288971" y="314514"/>
                  </a:cubicBezTo>
                  <a:cubicBezTo>
                    <a:pt x="305375" y="401297"/>
                    <a:pt x="350884" y="447335"/>
                    <a:pt x="396921" y="539939"/>
                  </a:cubicBezTo>
                  <a:cubicBezTo>
                    <a:pt x="442958" y="632543"/>
                    <a:pt x="572604" y="938402"/>
                    <a:pt x="565196" y="870139"/>
                  </a:cubicBezTo>
                  <a:cubicBezTo>
                    <a:pt x="557788" y="801877"/>
                    <a:pt x="361467" y="202331"/>
                    <a:pt x="352471" y="130364"/>
                  </a:cubicBezTo>
                  <a:cubicBezTo>
                    <a:pt x="343475" y="58397"/>
                    <a:pt x="469946" y="360552"/>
                    <a:pt x="511221" y="438339"/>
                  </a:cubicBezTo>
                  <a:cubicBezTo>
                    <a:pt x="552496" y="516126"/>
                    <a:pt x="549850" y="594443"/>
                    <a:pt x="600121" y="597089"/>
                  </a:cubicBezTo>
                  <a:cubicBezTo>
                    <a:pt x="650392" y="599735"/>
                    <a:pt x="790092" y="391772"/>
                    <a:pt x="784271" y="454214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: 図形 234">
              <a:extLst>
                <a:ext uri="{FF2B5EF4-FFF2-40B4-BE49-F238E27FC236}">
                  <a16:creationId xmlns:a16="http://schemas.microsoft.com/office/drawing/2014/main" id="{4B897C48-B956-4148-94EF-8FF502269578}"/>
                </a:ext>
              </a:extLst>
            </p:cNvPr>
            <p:cNvSpPr/>
            <p:nvPr/>
          </p:nvSpPr>
          <p:spPr>
            <a:xfrm>
              <a:off x="6973863" y="6204739"/>
              <a:ext cx="709463" cy="634748"/>
            </a:xfrm>
            <a:custGeom>
              <a:avLst/>
              <a:gdLst>
                <a:gd name="connsiteX0" fmla="*/ 160362 w 709463"/>
                <a:gd name="connsiteY0" fmla="*/ 21436 h 634748"/>
                <a:gd name="connsiteX1" fmla="*/ 236562 w 709463"/>
                <a:gd name="connsiteY1" fmla="*/ 50011 h 634748"/>
                <a:gd name="connsiteX2" fmla="*/ 639787 w 709463"/>
                <a:gd name="connsiteY2" fmla="*/ 246861 h 634748"/>
                <a:gd name="connsiteX3" fmla="*/ 614387 w 709463"/>
                <a:gd name="connsiteY3" fmla="*/ 227811 h 634748"/>
                <a:gd name="connsiteX4" fmla="*/ 706462 w 709463"/>
                <a:gd name="connsiteY4" fmla="*/ 94461 h 634748"/>
                <a:gd name="connsiteX5" fmla="*/ 484212 w 709463"/>
                <a:gd name="connsiteY5" fmla="*/ 592936 h 634748"/>
                <a:gd name="connsiteX6" fmla="*/ 446112 w 709463"/>
                <a:gd name="connsiteY6" fmla="*/ 596111 h 634748"/>
                <a:gd name="connsiteX7" fmla="*/ 436587 w 709463"/>
                <a:gd name="connsiteY7" fmla="*/ 567536 h 634748"/>
                <a:gd name="connsiteX8" fmla="*/ 255612 w 709463"/>
                <a:gd name="connsiteY8" fmla="*/ 618336 h 634748"/>
                <a:gd name="connsiteX9" fmla="*/ 1612 w 709463"/>
                <a:gd name="connsiteY9" fmla="*/ 634211 h 634748"/>
                <a:gd name="connsiteX10" fmla="*/ 385787 w 709463"/>
                <a:gd name="connsiteY10" fmla="*/ 602461 h 634748"/>
                <a:gd name="connsiteX11" fmla="*/ 268312 w 709463"/>
                <a:gd name="connsiteY11" fmla="*/ 418311 h 634748"/>
                <a:gd name="connsiteX12" fmla="*/ 160362 w 709463"/>
                <a:gd name="connsiteY12" fmla="*/ 21436 h 63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63" h="634748">
                  <a:moveTo>
                    <a:pt x="160362" y="21436"/>
                  </a:moveTo>
                  <a:cubicBezTo>
                    <a:pt x="155070" y="-39947"/>
                    <a:pt x="236562" y="50011"/>
                    <a:pt x="236562" y="50011"/>
                  </a:cubicBezTo>
                  <a:cubicBezTo>
                    <a:pt x="316466" y="87582"/>
                    <a:pt x="576816" y="217228"/>
                    <a:pt x="639787" y="246861"/>
                  </a:cubicBezTo>
                  <a:cubicBezTo>
                    <a:pt x="702758" y="276494"/>
                    <a:pt x="603275" y="253211"/>
                    <a:pt x="614387" y="227811"/>
                  </a:cubicBezTo>
                  <a:cubicBezTo>
                    <a:pt x="625499" y="202411"/>
                    <a:pt x="728158" y="33607"/>
                    <a:pt x="706462" y="94461"/>
                  </a:cubicBezTo>
                  <a:cubicBezTo>
                    <a:pt x="684766" y="155315"/>
                    <a:pt x="527604" y="509328"/>
                    <a:pt x="484212" y="592936"/>
                  </a:cubicBezTo>
                  <a:cubicBezTo>
                    <a:pt x="440820" y="676544"/>
                    <a:pt x="454049" y="600344"/>
                    <a:pt x="446112" y="596111"/>
                  </a:cubicBezTo>
                  <a:cubicBezTo>
                    <a:pt x="438175" y="591878"/>
                    <a:pt x="468337" y="563832"/>
                    <a:pt x="436587" y="567536"/>
                  </a:cubicBezTo>
                  <a:cubicBezTo>
                    <a:pt x="404837" y="571240"/>
                    <a:pt x="328108" y="607224"/>
                    <a:pt x="255612" y="618336"/>
                  </a:cubicBezTo>
                  <a:cubicBezTo>
                    <a:pt x="183116" y="629449"/>
                    <a:pt x="-20084" y="636857"/>
                    <a:pt x="1612" y="634211"/>
                  </a:cubicBezTo>
                  <a:cubicBezTo>
                    <a:pt x="23308" y="631565"/>
                    <a:pt x="341337" y="638444"/>
                    <a:pt x="385787" y="602461"/>
                  </a:cubicBezTo>
                  <a:cubicBezTo>
                    <a:pt x="430237" y="566478"/>
                    <a:pt x="310116" y="511444"/>
                    <a:pt x="268312" y="418311"/>
                  </a:cubicBezTo>
                  <a:cubicBezTo>
                    <a:pt x="226508" y="325178"/>
                    <a:pt x="165654" y="82819"/>
                    <a:pt x="160362" y="2143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: 図形 235">
              <a:extLst>
                <a:ext uri="{FF2B5EF4-FFF2-40B4-BE49-F238E27FC236}">
                  <a16:creationId xmlns:a16="http://schemas.microsoft.com/office/drawing/2014/main" id="{90D687BB-B57B-4C1F-95AF-17043369701D}"/>
                </a:ext>
              </a:extLst>
            </p:cNvPr>
            <p:cNvSpPr/>
            <p:nvPr/>
          </p:nvSpPr>
          <p:spPr>
            <a:xfrm>
              <a:off x="7153845" y="6037755"/>
              <a:ext cx="544614" cy="768471"/>
            </a:xfrm>
            <a:custGeom>
              <a:avLst/>
              <a:gdLst>
                <a:gd name="connsiteX0" fmla="*/ 12130 w 544614"/>
                <a:gd name="connsiteY0" fmla="*/ 207470 h 768471"/>
                <a:gd name="connsiteX1" fmla="*/ 520130 w 544614"/>
                <a:gd name="connsiteY1" fmla="*/ 1095 h 768471"/>
                <a:gd name="connsiteX2" fmla="*/ 447105 w 544614"/>
                <a:gd name="connsiteY2" fmla="*/ 153495 h 768471"/>
                <a:gd name="connsiteX3" fmla="*/ 294705 w 544614"/>
                <a:gd name="connsiteY3" fmla="*/ 693245 h 768471"/>
                <a:gd name="connsiteX4" fmla="*/ 294705 w 544614"/>
                <a:gd name="connsiteY4" fmla="*/ 753570 h 768471"/>
                <a:gd name="connsiteX5" fmla="*/ 228030 w 544614"/>
                <a:gd name="connsiteY5" fmla="*/ 591645 h 768471"/>
                <a:gd name="connsiteX6" fmla="*/ 85155 w 544614"/>
                <a:gd name="connsiteY6" fmla="*/ 315420 h 768471"/>
                <a:gd name="connsiteX7" fmla="*/ 151830 w 544614"/>
                <a:gd name="connsiteY7" fmla="*/ 375745 h 768471"/>
                <a:gd name="connsiteX8" fmla="*/ 12130 w 544614"/>
                <a:gd name="connsiteY8" fmla="*/ 207470 h 76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614" h="768471">
                  <a:moveTo>
                    <a:pt x="12130" y="207470"/>
                  </a:moveTo>
                  <a:cubicBezTo>
                    <a:pt x="73513" y="145028"/>
                    <a:pt x="447634" y="10091"/>
                    <a:pt x="520130" y="1095"/>
                  </a:cubicBezTo>
                  <a:cubicBezTo>
                    <a:pt x="592626" y="-7901"/>
                    <a:pt x="484676" y="38137"/>
                    <a:pt x="447105" y="153495"/>
                  </a:cubicBezTo>
                  <a:cubicBezTo>
                    <a:pt x="409534" y="268853"/>
                    <a:pt x="320105" y="593232"/>
                    <a:pt x="294705" y="693245"/>
                  </a:cubicBezTo>
                  <a:cubicBezTo>
                    <a:pt x="269305" y="793258"/>
                    <a:pt x="305817" y="770503"/>
                    <a:pt x="294705" y="753570"/>
                  </a:cubicBezTo>
                  <a:cubicBezTo>
                    <a:pt x="283593" y="736637"/>
                    <a:pt x="262955" y="664670"/>
                    <a:pt x="228030" y="591645"/>
                  </a:cubicBezTo>
                  <a:cubicBezTo>
                    <a:pt x="193105" y="518620"/>
                    <a:pt x="97855" y="351403"/>
                    <a:pt x="85155" y="315420"/>
                  </a:cubicBezTo>
                  <a:cubicBezTo>
                    <a:pt x="72455" y="279437"/>
                    <a:pt x="161884" y="395324"/>
                    <a:pt x="151830" y="375745"/>
                  </a:cubicBezTo>
                  <a:cubicBezTo>
                    <a:pt x="141776" y="356166"/>
                    <a:pt x="-49253" y="269912"/>
                    <a:pt x="12130" y="20747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: 図形 236">
              <a:extLst>
                <a:ext uri="{FF2B5EF4-FFF2-40B4-BE49-F238E27FC236}">
                  <a16:creationId xmlns:a16="http://schemas.microsoft.com/office/drawing/2014/main" id="{492567C7-1ECE-4694-AFE7-87A14DD3C73D}"/>
                </a:ext>
              </a:extLst>
            </p:cNvPr>
            <p:cNvSpPr/>
            <p:nvPr/>
          </p:nvSpPr>
          <p:spPr>
            <a:xfrm>
              <a:off x="7343775" y="5033591"/>
              <a:ext cx="719201" cy="413432"/>
            </a:xfrm>
            <a:custGeom>
              <a:avLst/>
              <a:gdLst>
                <a:gd name="connsiteX0" fmla="*/ 0 w 719201"/>
                <a:gd name="connsiteY0" fmla="*/ 11484 h 413432"/>
                <a:gd name="connsiteX1" fmla="*/ 260350 w 719201"/>
                <a:gd name="connsiteY1" fmla="*/ 55934 h 413432"/>
                <a:gd name="connsiteX2" fmla="*/ 258763 w 719201"/>
                <a:gd name="connsiteY2" fmla="*/ 79747 h 413432"/>
                <a:gd name="connsiteX3" fmla="*/ 365125 w 719201"/>
                <a:gd name="connsiteY3" fmla="*/ 125784 h 413432"/>
                <a:gd name="connsiteX4" fmla="*/ 269875 w 719201"/>
                <a:gd name="connsiteY4" fmla="*/ 167059 h 413432"/>
                <a:gd name="connsiteX5" fmla="*/ 531813 w 719201"/>
                <a:gd name="connsiteY5" fmla="*/ 224209 h 413432"/>
                <a:gd name="connsiteX6" fmla="*/ 530225 w 719201"/>
                <a:gd name="connsiteY6" fmla="*/ 275009 h 413432"/>
                <a:gd name="connsiteX7" fmla="*/ 642938 w 719201"/>
                <a:gd name="connsiteY7" fmla="*/ 344859 h 413432"/>
                <a:gd name="connsiteX8" fmla="*/ 717550 w 719201"/>
                <a:gd name="connsiteY8" fmla="*/ 408359 h 413432"/>
                <a:gd name="connsiteX9" fmla="*/ 571500 w 719201"/>
                <a:gd name="connsiteY9" fmla="*/ 203572 h 413432"/>
                <a:gd name="connsiteX10" fmla="*/ 461963 w 719201"/>
                <a:gd name="connsiteY10" fmla="*/ 109909 h 413432"/>
                <a:gd name="connsiteX11" fmla="*/ 217488 w 719201"/>
                <a:gd name="connsiteY11" fmla="*/ 44822 h 413432"/>
                <a:gd name="connsiteX12" fmla="*/ 430213 w 719201"/>
                <a:gd name="connsiteY12" fmla="*/ 44822 h 413432"/>
                <a:gd name="connsiteX13" fmla="*/ 257175 w 719201"/>
                <a:gd name="connsiteY13" fmla="*/ 1959 h 413432"/>
                <a:gd name="connsiteX14" fmla="*/ 185738 w 719201"/>
                <a:gd name="connsiteY14" fmla="*/ 6722 h 413432"/>
                <a:gd name="connsiteX15" fmla="*/ 0 w 719201"/>
                <a:gd name="connsiteY15" fmla="*/ 11484 h 41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9201" h="413432">
                  <a:moveTo>
                    <a:pt x="0" y="11484"/>
                  </a:moveTo>
                  <a:cubicBezTo>
                    <a:pt x="108611" y="28020"/>
                    <a:pt x="217223" y="44557"/>
                    <a:pt x="260350" y="55934"/>
                  </a:cubicBezTo>
                  <a:cubicBezTo>
                    <a:pt x="303477" y="67311"/>
                    <a:pt x="241301" y="68105"/>
                    <a:pt x="258763" y="79747"/>
                  </a:cubicBezTo>
                  <a:cubicBezTo>
                    <a:pt x="276225" y="91389"/>
                    <a:pt x="363273" y="111232"/>
                    <a:pt x="365125" y="125784"/>
                  </a:cubicBezTo>
                  <a:cubicBezTo>
                    <a:pt x="366977" y="140336"/>
                    <a:pt x="242094" y="150655"/>
                    <a:pt x="269875" y="167059"/>
                  </a:cubicBezTo>
                  <a:cubicBezTo>
                    <a:pt x="297656" y="183463"/>
                    <a:pt x="488421" y="206217"/>
                    <a:pt x="531813" y="224209"/>
                  </a:cubicBezTo>
                  <a:cubicBezTo>
                    <a:pt x="575205" y="242201"/>
                    <a:pt x="511704" y="254901"/>
                    <a:pt x="530225" y="275009"/>
                  </a:cubicBezTo>
                  <a:cubicBezTo>
                    <a:pt x="548746" y="295117"/>
                    <a:pt x="611717" y="322634"/>
                    <a:pt x="642938" y="344859"/>
                  </a:cubicBezTo>
                  <a:cubicBezTo>
                    <a:pt x="674159" y="367084"/>
                    <a:pt x="729456" y="431907"/>
                    <a:pt x="717550" y="408359"/>
                  </a:cubicBezTo>
                  <a:cubicBezTo>
                    <a:pt x="705644" y="384811"/>
                    <a:pt x="614098" y="253314"/>
                    <a:pt x="571500" y="203572"/>
                  </a:cubicBezTo>
                  <a:cubicBezTo>
                    <a:pt x="528902" y="153830"/>
                    <a:pt x="520965" y="136367"/>
                    <a:pt x="461963" y="109909"/>
                  </a:cubicBezTo>
                  <a:cubicBezTo>
                    <a:pt x="402961" y="83451"/>
                    <a:pt x="222780" y="55670"/>
                    <a:pt x="217488" y="44822"/>
                  </a:cubicBezTo>
                  <a:cubicBezTo>
                    <a:pt x="212196" y="33974"/>
                    <a:pt x="423599" y="51966"/>
                    <a:pt x="430213" y="44822"/>
                  </a:cubicBezTo>
                  <a:cubicBezTo>
                    <a:pt x="436827" y="37678"/>
                    <a:pt x="297921" y="8309"/>
                    <a:pt x="257175" y="1959"/>
                  </a:cubicBezTo>
                  <a:cubicBezTo>
                    <a:pt x="216429" y="-4391"/>
                    <a:pt x="185738" y="6722"/>
                    <a:pt x="185738" y="6722"/>
                  </a:cubicBezTo>
                  <a:lnTo>
                    <a:pt x="0" y="11484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: 図形 237">
              <a:extLst>
                <a:ext uri="{FF2B5EF4-FFF2-40B4-BE49-F238E27FC236}">
                  <a16:creationId xmlns:a16="http://schemas.microsoft.com/office/drawing/2014/main" id="{06DABC53-B650-4427-91A8-BA159EC72970}"/>
                </a:ext>
              </a:extLst>
            </p:cNvPr>
            <p:cNvSpPr/>
            <p:nvPr/>
          </p:nvSpPr>
          <p:spPr>
            <a:xfrm>
              <a:off x="7716727" y="5364736"/>
              <a:ext cx="846771" cy="963208"/>
            </a:xfrm>
            <a:custGeom>
              <a:avLst/>
              <a:gdLst>
                <a:gd name="connsiteX0" fmla="*/ 834606 w 846771"/>
                <a:gd name="connsiteY0" fmla="*/ 7364 h 963208"/>
                <a:gd name="connsiteX1" fmla="*/ 707606 w 846771"/>
                <a:gd name="connsiteY1" fmla="*/ 216914 h 963208"/>
                <a:gd name="connsiteX2" fmla="*/ 811323 w 846771"/>
                <a:gd name="connsiteY2" fmla="*/ 557697 h 963208"/>
                <a:gd name="connsiteX3" fmla="*/ 667390 w 846771"/>
                <a:gd name="connsiteY3" fmla="*/ 352381 h 963208"/>
                <a:gd name="connsiteX4" fmla="*/ 614473 w 846771"/>
                <a:gd name="connsiteY4" fmla="*/ 303697 h 963208"/>
                <a:gd name="connsiteX5" fmla="*/ 597540 w 846771"/>
                <a:gd name="connsiteY5" fmla="*/ 614847 h 963208"/>
                <a:gd name="connsiteX6" fmla="*/ 586956 w 846771"/>
                <a:gd name="connsiteY6" fmla="*/ 640247 h 963208"/>
                <a:gd name="connsiteX7" fmla="*/ 504406 w 846771"/>
                <a:gd name="connsiteY7" fmla="*/ 415881 h 963208"/>
                <a:gd name="connsiteX8" fmla="*/ 434556 w 846771"/>
                <a:gd name="connsiteY8" fmla="*/ 576747 h 963208"/>
                <a:gd name="connsiteX9" fmla="*/ 186906 w 846771"/>
                <a:gd name="connsiteY9" fmla="*/ 727031 h 963208"/>
                <a:gd name="connsiteX10" fmla="*/ 335073 w 846771"/>
                <a:gd name="connsiteY10" fmla="*/ 561931 h 963208"/>
                <a:gd name="connsiteX11" fmla="*/ 108590 w 846771"/>
                <a:gd name="connsiteY11" fmla="*/ 752431 h 963208"/>
                <a:gd name="connsiteX12" fmla="*/ 182673 w 846771"/>
                <a:gd name="connsiteY12" fmla="*/ 959864 h 963208"/>
                <a:gd name="connsiteX13" fmla="*/ 76840 w 846771"/>
                <a:gd name="connsiteY13" fmla="*/ 873081 h 963208"/>
                <a:gd name="connsiteX14" fmla="*/ 13340 w 846771"/>
                <a:gd name="connsiteY14" fmla="*/ 773597 h 963208"/>
                <a:gd name="connsiteX15" fmla="*/ 345656 w 846771"/>
                <a:gd name="connsiteY15" fmla="*/ 479381 h 963208"/>
                <a:gd name="connsiteX16" fmla="*/ 834606 w 846771"/>
                <a:gd name="connsiteY16" fmla="*/ 7364 h 96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6771" h="963208">
                  <a:moveTo>
                    <a:pt x="834606" y="7364"/>
                  </a:moveTo>
                  <a:cubicBezTo>
                    <a:pt x="894931" y="-36380"/>
                    <a:pt x="711486" y="125192"/>
                    <a:pt x="707606" y="216914"/>
                  </a:cubicBezTo>
                  <a:cubicBezTo>
                    <a:pt x="703726" y="308636"/>
                    <a:pt x="818026" y="535119"/>
                    <a:pt x="811323" y="557697"/>
                  </a:cubicBezTo>
                  <a:cubicBezTo>
                    <a:pt x="804620" y="580275"/>
                    <a:pt x="700198" y="394714"/>
                    <a:pt x="667390" y="352381"/>
                  </a:cubicBezTo>
                  <a:cubicBezTo>
                    <a:pt x="634582" y="310048"/>
                    <a:pt x="626115" y="259953"/>
                    <a:pt x="614473" y="303697"/>
                  </a:cubicBezTo>
                  <a:cubicBezTo>
                    <a:pt x="602831" y="347441"/>
                    <a:pt x="602126" y="558755"/>
                    <a:pt x="597540" y="614847"/>
                  </a:cubicBezTo>
                  <a:cubicBezTo>
                    <a:pt x="592954" y="670939"/>
                    <a:pt x="602478" y="673408"/>
                    <a:pt x="586956" y="640247"/>
                  </a:cubicBezTo>
                  <a:cubicBezTo>
                    <a:pt x="571434" y="607086"/>
                    <a:pt x="529806" y="426464"/>
                    <a:pt x="504406" y="415881"/>
                  </a:cubicBezTo>
                  <a:cubicBezTo>
                    <a:pt x="479006" y="405298"/>
                    <a:pt x="487473" y="524889"/>
                    <a:pt x="434556" y="576747"/>
                  </a:cubicBezTo>
                  <a:cubicBezTo>
                    <a:pt x="381639" y="628605"/>
                    <a:pt x="203486" y="729500"/>
                    <a:pt x="186906" y="727031"/>
                  </a:cubicBezTo>
                  <a:cubicBezTo>
                    <a:pt x="170326" y="724562"/>
                    <a:pt x="348126" y="557698"/>
                    <a:pt x="335073" y="561931"/>
                  </a:cubicBezTo>
                  <a:cubicBezTo>
                    <a:pt x="322020" y="566164"/>
                    <a:pt x="133990" y="686109"/>
                    <a:pt x="108590" y="752431"/>
                  </a:cubicBezTo>
                  <a:cubicBezTo>
                    <a:pt x="83190" y="818753"/>
                    <a:pt x="187965" y="939756"/>
                    <a:pt x="182673" y="959864"/>
                  </a:cubicBezTo>
                  <a:cubicBezTo>
                    <a:pt x="177381" y="979972"/>
                    <a:pt x="105062" y="904126"/>
                    <a:pt x="76840" y="873081"/>
                  </a:cubicBezTo>
                  <a:cubicBezTo>
                    <a:pt x="48618" y="842037"/>
                    <a:pt x="-31463" y="839214"/>
                    <a:pt x="13340" y="773597"/>
                  </a:cubicBezTo>
                  <a:cubicBezTo>
                    <a:pt x="58143" y="707980"/>
                    <a:pt x="208778" y="610261"/>
                    <a:pt x="345656" y="479381"/>
                  </a:cubicBezTo>
                  <a:cubicBezTo>
                    <a:pt x="482534" y="348501"/>
                    <a:pt x="774281" y="51108"/>
                    <a:pt x="834606" y="7364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4E79DA1D-FD5B-4FC6-BD4A-AD9E0BAA6EDC}"/>
                </a:ext>
              </a:extLst>
            </p:cNvPr>
            <p:cNvSpPr/>
            <p:nvPr/>
          </p:nvSpPr>
          <p:spPr>
            <a:xfrm>
              <a:off x="8036356" y="5988144"/>
              <a:ext cx="398409" cy="800499"/>
            </a:xfrm>
            <a:custGeom>
              <a:avLst/>
              <a:gdLst>
                <a:gd name="connsiteX0" fmla="*/ 215469 w 398409"/>
                <a:gd name="connsiteY0" fmla="*/ 9431 h 800499"/>
                <a:gd name="connsiteX1" fmla="*/ 269444 w 398409"/>
                <a:gd name="connsiteY1" fmla="*/ 114206 h 800499"/>
                <a:gd name="connsiteX2" fmla="*/ 351994 w 398409"/>
                <a:gd name="connsiteY2" fmla="*/ 479331 h 800499"/>
                <a:gd name="connsiteX3" fmla="*/ 317069 w 398409"/>
                <a:gd name="connsiteY3" fmla="*/ 596806 h 800499"/>
                <a:gd name="connsiteX4" fmla="*/ 272619 w 398409"/>
                <a:gd name="connsiteY4" fmla="*/ 425356 h 800499"/>
                <a:gd name="connsiteX5" fmla="*/ 202769 w 398409"/>
                <a:gd name="connsiteY5" fmla="*/ 714281 h 800499"/>
                <a:gd name="connsiteX6" fmla="*/ 132919 w 398409"/>
                <a:gd name="connsiteY6" fmla="*/ 561881 h 800499"/>
                <a:gd name="connsiteX7" fmla="*/ 2744 w 398409"/>
                <a:gd name="connsiteY7" fmla="*/ 457106 h 800499"/>
                <a:gd name="connsiteX8" fmla="*/ 266269 w 398409"/>
                <a:gd name="connsiteY8" fmla="*/ 790481 h 800499"/>
                <a:gd name="connsiteX9" fmla="*/ 301194 w 398409"/>
                <a:gd name="connsiteY9" fmla="*/ 692056 h 800499"/>
                <a:gd name="connsiteX10" fmla="*/ 371044 w 398409"/>
                <a:gd name="connsiteY10" fmla="*/ 472981 h 800499"/>
                <a:gd name="connsiteX11" fmla="*/ 390094 w 398409"/>
                <a:gd name="connsiteY11" fmla="*/ 314231 h 800499"/>
                <a:gd name="connsiteX12" fmla="*/ 215469 w 398409"/>
                <a:gd name="connsiteY12" fmla="*/ 9431 h 800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8409" h="800499">
                  <a:moveTo>
                    <a:pt x="215469" y="9431"/>
                  </a:moveTo>
                  <a:cubicBezTo>
                    <a:pt x="195361" y="-23907"/>
                    <a:pt x="246690" y="35889"/>
                    <a:pt x="269444" y="114206"/>
                  </a:cubicBezTo>
                  <a:cubicBezTo>
                    <a:pt x="292198" y="192523"/>
                    <a:pt x="344057" y="398898"/>
                    <a:pt x="351994" y="479331"/>
                  </a:cubicBezTo>
                  <a:cubicBezTo>
                    <a:pt x="359931" y="559764"/>
                    <a:pt x="330298" y="605802"/>
                    <a:pt x="317069" y="596806"/>
                  </a:cubicBezTo>
                  <a:cubicBezTo>
                    <a:pt x="303840" y="587810"/>
                    <a:pt x="291669" y="405777"/>
                    <a:pt x="272619" y="425356"/>
                  </a:cubicBezTo>
                  <a:cubicBezTo>
                    <a:pt x="253569" y="444935"/>
                    <a:pt x="226052" y="691527"/>
                    <a:pt x="202769" y="714281"/>
                  </a:cubicBezTo>
                  <a:cubicBezTo>
                    <a:pt x="179486" y="737035"/>
                    <a:pt x="166256" y="604743"/>
                    <a:pt x="132919" y="561881"/>
                  </a:cubicBezTo>
                  <a:cubicBezTo>
                    <a:pt x="99582" y="519019"/>
                    <a:pt x="-19481" y="419006"/>
                    <a:pt x="2744" y="457106"/>
                  </a:cubicBezTo>
                  <a:cubicBezTo>
                    <a:pt x="24969" y="495206"/>
                    <a:pt x="216527" y="751323"/>
                    <a:pt x="266269" y="790481"/>
                  </a:cubicBezTo>
                  <a:cubicBezTo>
                    <a:pt x="316011" y="829639"/>
                    <a:pt x="283732" y="744973"/>
                    <a:pt x="301194" y="692056"/>
                  </a:cubicBezTo>
                  <a:cubicBezTo>
                    <a:pt x="318657" y="639139"/>
                    <a:pt x="356227" y="535952"/>
                    <a:pt x="371044" y="472981"/>
                  </a:cubicBezTo>
                  <a:cubicBezTo>
                    <a:pt x="385861" y="410010"/>
                    <a:pt x="411790" y="392018"/>
                    <a:pt x="390094" y="314231"/>
                  </a:cubicBezTo>
                  <a:cubicBezTo>
                    <a:pt x="368398" y="236444"/>
                    <a:pt x="235577" y="42769"/>
                    <a:pt x="215469" y="943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: 図形 239">
              <a:extLst>
                <a:ext uri="{FF2B5EF4-FFF2-40B4-BE49-F238E27FC236}">
                  <a16:creationId xmlns:a16="http://schemas.microsoft.com/office/drawing/2014/main" id="{C4B8D5A0-3CBC-4A1D-911B-B814D8BCAEAB}"/>
                </a:ext>
              </a:extLst>
            </p:cNvPr>
            <p:cNvSpPr/>
            <p:nvPr/>
          </p:nvSpPr>
          <p:spPr>
            <a:xfrm>
              <a:off x="8365941" y="5135253"/>
              <a:ext cx="519574" cy="489398"/>
            </a:xfrm>
            <a:custGeom>
              <a:avLst/>
              <a:gdLst>
                <a:gd name="connsiteX0" fmla="*/ 498659 w 519574"/>
                <a:gd name="connsiteY0" fmla="*/ 98735 h 489398"/>
                <a:gd name="connsiteX1" fmla="*/ 138297 w 519574"/>
                <a:gd name="connsiteY1" fmla="*/ 395597 h 489398"/>
                <a:gd name="connsiteX2" fmla="*/ 249422 w 519574"/>
                <a:gd name="connsiteY2" fmla="*/ 265422 h 489398"/>
                <a:gd name="connsiteX3" fmla="*/ 184 w 519574"/>
                <a:gd name="connsiteY3" fmla="*/ 489260 h 489398"/>
                <a:gd name="connsiteX4" fmla="*/ 295459 w 519574"/>
                <a:gd name="connsiteY4" fmla="*/ 227322 h 489398"/>
                <a:gd name="connsiteX5" fmla="*/ 124009 w 519574"/>
                <a:gd name="connsiteY5" fmla="*/ 351147 h 489398"/>
                <a:gd name="connsiteX6" fmla="*/ 519297 w 519574"/>
                <a:gd name="connsiteY6" fmla="*/ 1897 h 489398"/>
                <a:gd name="connsiteX7" fmla="*/ 189097 w 519574"/>
                <a:gd name="connsiteY7" fmla="*/ 208272 h 489398"/>
                <a:gd name="connsiteX8" fmla="*/ 335147 w 519574"/>
                <a:gd name="connsiteY8" fmla="*/ 136835 h 489398"/>
                <a:gd name="connsiteX9" fmla="*/ 498659 w 519574"/>
                <a:gd name="connsiteY9" fmla="*/ 98735 h 48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9574" h="489398">
                  <a:moveTo>
                    <a:pt x="498659" y="98735"/>
                  </a:moveTo>
                  <a:cubicBezTo>
                    <a:pt x="465851" y="141862"/>
                    <a:pt x="179836" y="367816"/>
                    <a:pt x="138297" y="395597"/>
                  </a:cubicBezTo>
                  <a:cubicBezTo>
                    <a:pt x="96758" y="423378"/>
                    <a:pt x="272441" y="249812"/>
                    <a:pt x="249422" y="265422"/>
                  </a:cubicBezTo>
                  <a:cubicBezTo>
                    <a:pt x="226403" y="281033"/>
                    <a:pt x="-7489" y="495610"/>
                    <a:pt x="184" y="489260"/>
                  </a:cubicBezTo>
                  <a:cubicBezTo>
                    <a:pt x="7857" y="482910"/>
                    <a:pt x="274822" y="250341"/>
                    <a:pt x="295459" y="227322"/>
                  </a:cubicBezTo>
                  <a:cubicBezTo>
                    <a:pt x="316096" y="204303"/>
                    <a:pt x="86703" y="388718"/>
                    <a:pt x="124009" y="351147"/>
                  </a:cubicBezTo>
                  <a:cubicBezTo>
                    <a:pt x="161315" y="313576"/>
                    <a:pt x="508449" y="25709"/>
                    <a:pt x="519297" y="1897"/>
                  </a:cubicBezTo>
                  <a:cubicBezTo>
                    <a:pt x="530145" y="-21915"/>
                    <a:pt x="219789" y="185782"/>
                    <a:pt x="189097" y="208272"/>
                  </a:cubicBezTo>
                  <a:cubicBezTo>
                    <a:pt x="158405" y="230762"/>
                    <a:pt x="279320" y="159060"/>
                    <a:pt x="335147" y="136835"/>
                  </a:cubicBezTo>
                  <a:cubicBezTo>
                    <a:pt x="390974" y="114610"/>
                    <a:pt x="531467" y="55608"/>
                    <a:pt x="498659" y="98735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7FD8499C-5DBA-4E3A-A94C-7B570DDF7561}"/>
                </a:ext>
              </a:extLst>
            </p:cNvPr>
            <p:cNvSpPr/>
            <p:nvPr/>
          </p:nvSpPr>
          <p:spPr>
            <a:xfrm>
              <a:off x="8591459" y="5265997"/>
              <a:ext cx="310250" cy="808025"/>
            </a:xfrm>
            <a:custGeom>
              <a:avLst/>
              <a:gdLst>
                <a:gd name="connsiteX0" fmla="*/ 309654 w 310250"/>
                <a:gd name="connsiteY0" fmla="*/ 2916 h 808025"/>
                <a:gd name="connsiteX1" fmla="*/ 114391 w 310250"/>
                <a:gd name="connsiteY1" fmla="*/ 372803 h 808025"/>
                <a:gd name="connsiteX2" fmla="*/ 177891 w 310250"/>
                <a:gd name="connsiteY2" fmla="*/ 214053 h 808025"/>
                <a:gd name="connsiteX3" fmla="*/ 106454 w 310250"/>
                <a:gd name="connsiteY3" fmla="*/ 420428 h 808025"/>
                <a:gd name="connsiteX4" fmla="*/ 4854 w 310250"/>
                <a:gd name="connsiteY4" fmla="*/ 807778 h 808025"/>
                <a:gd name="connsiteX5" fmla="*/ 36604 w 310250"/>
                <a:gd name="connsiteY5" fmla="*/ 482341 h 808025"/>
                <a:gd name="connsiteX6" fmla="*/ 1679 w 310250"/>
                <a:gd name="connsiteY6" fmla="*/ 687128 h 808025"/>
                <a:gd name="connsiteX7" fmla="*/ 101691 w 310250"/>
                <a:gd name="connsiteY7" fmla="*/ 320416 h 808025"/>
                <a:gd name="connsiteX8" fmla="*/ 184241 w 310250"/>
                <a:gd name="connsiteY8" fmla="*/ 96578 h 808025"/>
                <a:gd name="connsiteX9" fmla="*/ 39779 w 310250"/>
                <a:gd name="connsiteY9" fmla="*/ 193416 h 808025"/>
                <a:gd name="connsiteX10" fmla="*/ 309654 w 310250"/>
                <a:gd name="connsiteY10" fmla="*/ 2916 h 80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0250" h="808025">
                  <a:moveTo>
                    <a:pt x="309654" y="2916"/>
                  </a:moveTo>
                  <a:cubicBezTo>
                    <a:pt x="322089" y="32814"/>
                    <a:pt x="136351" y="337614"/>
                    <a:pt x="114391" y="372803"/>
                  </a:cubicBezTo>
                  <a:cubicBezTo>
                    <a:pt x="92431" y="407992"/>
                    <a:pt x="179214" y="206116"/>
                    <a:pt x="177891" y="214053"/>
                  </a:cubicBezTo>
                  <a:cubicBezTo>
                    <a:pt x="176568" y="221991"/>
                    <a:pt x="135293" y="321474"/>
                    <a:pt x="106454" y="420428"/>
                  </a:cubicBezTo>
                  <a:cubicBezTo>
                    <a:pt x="77615" y="519382"/>
                    <a:pt x="16496" y="797459"/>
                    <a:pt x="4854" y="807778"/>
                  </a:cubicBezTo>
                  <a:cubicBezTo>
                    <a:pt x="-6788" y="818097"/>
                    <a:pt x="37133" y="502449"/>
                    <a:pt x="36604" y="482341"/>
                  </a:cubicBezTo>
                  <a:cubicBezTo>
                    <a:pt x="36075" y="462233"/>
                    <a:pt x="-9169" y="714115"/>
                    <a:pt x="1679" y="687128"/>
                  </a:cubicBezTo>
                  <a:cubicBezTo>
                    <a:pt x="12527" y="660141"/>
                    <a:pt x="71264" y="418841"/>
                    <a:pt x="101691" y="320416"/>
                  </a:cubicBezTo>
                  <a:cubicBezTo>
                    <a:pt x="132118" y="221991"/>
                    <a:pt x="194560" y="117745"/>
                    <a:pt x="184241" y="96578"/>
                  </a:cubicBezTo>
                  <a:cubicBezTo>
                    <a:pt x="173922" y="75411"/>
                    <a:pt x="24433" y="204264"/>
                    <a:pt x="39779" y="193416"/>
                  </a:cubicBezTo>
                  <a:cubicBezTo>
                    <a:pt x="55125" y="182568"/>
                    <a:pt x="297219" y="-26982"/>
                    <a:pt x="309654" y="291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B9C0E207-7E3A-4623-AB29-4BBDD8FEF71C}"/>
                </a:ext>
              </a:extLst>
            </p:cNvPr>
            <p:cNvSpPr/>
            <p:nvPr/>
          </p:nvSpPr>
          <p:spPr>
            <a:xfrm>
              <a:off x="8442240" y="5645148"/>
              <a:ext cx="158891" cy="820288"/>
            </a:xfrm>
            <a:custGeom>
              <a:avLst/>
              <a:gdLst>
                <a:gd name="connsiteX0" fmla="*/ 138198 w 158891"/>
                <a:gd name="connsiteY0" fmla="*/ 144465 h 820288"/>
                <a:gd name="connsiteX1" fmla="*/ 158835 w 158891"/>
                <a:gd name="connsiteY1" fmla="*/ 498477 h 820288"/>
                <a:gd name="connsiteX2" fmla="*/ 131848 w 158891"/>
                <a:gd name="connsiteY2" fmla="*/ 330202 h 820288"/>
                <a:gd name="connsiteX3" fmla="*/ 106448 w 158891"/>
                <a:gd name="connsiteY3" fmla="*/ 534990 h 820288"/>
                <a:gd name="connsiteX4" fmla="*/ 38185 w 158891"/>
                <a:gd name="connsiteY4" fmla="*/ 657227 h 820288"/>
                <a:gd name="connsiteX5" fmla="*/ 17548 w 158891"/>
                <a:gd name="connsiteY5" fmla="*/ 819152 h 820288"/>
                <a:gd name="connsiteX6" fmla="*/ 103273 w 158891"/>
                <a:gd name="connsiteY6" fmla="*/ 569915 h 820288"/>
                <a:gd name="connsiteX7" fmla="*/ 85 w 158891"/>
                <a:gd name="connsiteY7" fmla="*/ 706440 h 820288"/>
                <a:gd name="connsiteX8" fmla="*/ 85810 w 158891"/>
                <a:gd name="connsiteY8" fmla="*/ 427040 h 820288"/>
                <a:gd name="connsiteX9" fmla="*/ 96923 w 158891"/>
                <a:gd name="connsiteY9" fmla="*/ 277815 h 820288"/>
                <a:gd name="connsiteX10" fmla="*/ 69935 w 158891"/>
                <a:gd name="connsiteY10" fmla="*/ 2 h 820288"/>
                <a:gd name="connsiteX11" fmla="*/ 112798 w 158891"/>
                <a:gd name="connsiteY11" fmla="*/ 282577 h 820288"/>
                <a:gd name="connsiteX12" fmla="*/ 138198 w 158891"/>
                <a:gd name="connsiteY12" fmla="*/ 144465 h 8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891" h="820288">
                  <a:moveTo>
                    <a:pt x="138198" y="144465"/>
                  </a:moveTo>
                  <a:cubicBezTo>
                    <a:pt x="145871" y="180448"/>
                    <a:pt x="159893" y="467521"/>
                    <a:pt x="158835" y="498477"/>
                  </a:cubicBezTo>
                  <a:cubicBezTo>
                    <a:pt x="157777" y="529433"/>
                    <a:pt x="140579" y="324116"/>
                    <a:pt x="131848" y="330202"/>
                  </a:cubicBezTo>
                  <a:cubicBezTo>
                    <a:pt x="123117" y="336288"/>
                    <a:pt x="122058" y="480486"/>
                    <a:pt x="106448" y="534990"/>
                  </a:cubicBezTo>
                  <a:cubicBezTo>
                    <a:pt x="90838" y="589494"/>
                    <a:pt x="53002" y="609867"/>
                    <a:pt x="38185" y="657227"/>
                  </a:cubicBezTo>
                  <a:cubicBezTo>
                    <a:pt x="23368" y="704587"/>
                    <a:pt x="6700" y="833704"/>
                    <a:pt x="17548" y="819152"/>
                  </a:cubicBezTo>
                  <a:cubicBezTo>
                    <a:pt x="28396" y="804600"/>
                    <a:pt x="106183" y="588700"/>
                    <a:pt x="103273" y="569915"/>
                  </a:cubicBezTo>
                  <a:cubicBezTo>
                    <a:pt x="100362" y="551130"/>
                    <a:pt x="2995" y="730252"/>
                    <a:pt x="85" y="706440"/>
                  </a:cubicBezTo>
                  <a:cubicBezTo>
                    <a:pt x="-2825" y="682628"/>
                    <a:pt x="69670" y="498477"/>
                    <a:pt x="85810" y="427040"/>
                  </a:cubicBezTo>
                  <a:cubicBezTo>
                    <a:pt x="101950" y="355603"/>
                    <a:pt x="99569" y="348988"/>
                    <a:pt x="96923" y="277815"/>
                  </a:cubicBezTo>
                  <a:cubicBezTo>
                    <a:pt x="94277" y="206642"/>
                    <a:pt x="67289" y="-792"/>
                    <a:pt x="69935" y="2"/>
                  </a:cubicBezTo>
                  <a:cubicBezTo>
                    <a:pt x="72581" y="796"/>
                    <a:pt x="101421" y="256648"/>
                    <a:pt x="112798" y="282577"/>
                  </a:cubicBezTo>
                  <a:cubicBezTo>
                    <a:pt x="124175" y="308506"/>
                    <a:pt x="130525" y="108482"/>
                    <a:pt x="138198" y="144465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D1716A4D-FB5B-4EAB-9D08-8803D7AB13E5}"/>
                </a:ext>
              </a:extLst>
            </p:cNvPr>
            <p:cNvSpPr/>
            <p:nvPr/>
          </p:nvSpPr>
          <p:spPr>
            <a:xfrm>
              <a:off x="8321301" y="6042701"/>
              <a:ext cx="261942" cy="780598"/>
            </a:xfrm>
            <a:custGeom>
              <a:avLst/>
              <a:gdLst>
                <a:gd name="connsiteX0" fmla="*/ 140074 w 261942"/>
                <a:gd name="connsiteY0" fmla="*/ 316824 h 780598"/>
                <a:gd name="connsiteX1" fmla="*/ 5137 w 261942"/>
                <a:gd name="connsiteY1" fmla="*/ 723224 h 780598"/>
                <a:gd name="connsiteX2" fmla="*/ 82924 w 261942"/>
                <a:gd name="connsiteY2" fmla="*/ 350162 h 780598"/>
                <a:gd name="connsiteX3" fmla="*/ 68637 w 261942"/>
                <a:gd name="connsiteY3" fmla="*/ 539074 h 780598"/>
                <a:gd name="connsiteX4" fmla="*/ 25774 w 261942"/>
                <a:gd name="connsiteY4" fmla="*/ 775612 h 780598"/>
                <a:gd name="connsiteX5" fmla="*/ 47999 w 261942"/>
                <a:gd name="connsiteY5" fmla="*/ 642262 h 780598"/>
                <a:gd name="connsiteX6" fmla="*/ 260724 w 261942"/>
                <a:gd name="connsiteY6" fmla="*/ 12024 h 780598"/>
                <a:gd name="connsiteX7" fmla="*/ 128962 w 261942"/>
                <a:gd name="connsiteY7" fmla="*/ 245387 h 780598"/>
                <a:gd name="connsiteX8" fmla="*/ 1962 w 261942"/>
                <a:gd name="connsiteY8" fmla="*/ 459699 h 780598"/>
                <a:gd name="connsiteX9" fmla="*/ 57524 w 261942"/>
                <a:gd name="connsiteY9" fmla="*/ 377149 h 780598"/>
                <a:gd name="connsiteX10" fmla="*/ 140074 w 261942"/>
                <a:gd name="connsiteY10" fmla="*/ 316824 h 780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1942" h="780598">
                  <a:moveTo>
                    <a:pt x="140074" y="316824"/>
                  </a:moveTo>
                  <a:cubicBezTo>
                    <a:pt x="131343" y="374503"/>
                    <a:pt x="14662" y="717668"/>
                    <a:pt x="5137" y="723224"/>
                  </a:cubicBezTo>
                  <a:cubicBezTo>
                    <a:pt x="-4388" y="728780"/>
                    <a:pt x="72341" y="380854"/>
                    <a:pt x="82924" y="350162"/>
                  </a:cubicBezTo>
                  <a:cubicBezTo>
                    <a:pt x="93507" y="319470"/>
                    <a:pt x="78162" y="468166"/>
                    <a:pt x="68637" y="539074"/>
                  </a:cubicBezTo>
                  <a:cubicBezTo>
                    <a:pt x="59112" y="609982"/>
                    <a:pt x="29214" y="758414"/>
                    <a:pt x="25774" y="775612"/>
                  </a:cubicBezTo>
                  <a:cubicBezTo>
                    <a:pt x="22334" y="792810"/>
                    <a:pt x="8841" y="769527"/>
                    <a:pt x="47999" y="642262"/>
                  </a:cubicBezTo>
                  <a:cubicBezTo>
                    <a:pt x="87157" y="514997"/>
                    <a:pt x="247230" y="78170"/>
                    <a:pt x="260724" y="12024"/>
                  </a:cubicBezTo>
                  <a:cubicBezTo>
                    <a:pt x="274218" y="-54122"/>
                    <a:pt x="172089" y="170775"/>
                    <a:pt x="128962" y="245387"/>
                  </a:cubicBezTo>
                  <a:cubicBezTo>
                    <a:pt x="85835" y="319999"/>
                    <a:pt x="13868" y="437739"/>
                    <a:pt x="1962" y="459699"/>
                  </a:cubicBezTo>
                  <a:cubicBezTo>
                    <a:pt x="-9944" y="481659"/>
                    <a:pt x="35299" y="399374"/>
                    <a:pt x="57524" y="377149"/>
                  </a:cubicBezTo>
                  <a:cubicBezTo>
                    <a:pt x="79749" y="354924"/>
                    <a:pt x="148805" y="259145"/>
                    <a:pt x="140074" y="316824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: 図形 243">
              <a:extLst>
                <a:ext uri="{FF2B5EF4-FFF2-40B4-BE49-F238E27FC236}">
                  <a16:creationId xmlns:a16="http://schemas.microsoft.com/office/drawing/2014/main" id="{EBE06606-E55E-48E6-A769-7BF788977A04}"/>
                </a:ext>
              </a:extLst>
            </p:cNvPr>
            <p:cNvSpPr/>
            <p:nvPr/>
          </p:nvSpPr>
          <p:spPr>
            <a:xfrm>
              <a:off x="5596823" y="5264082"/>
              <a:ext cx="652774" cy="671586"/>
            </a:xfrm>
            <a:custGeom>
              <a:avLst/>
              <a:gdLst>
                <a:gd name="connsiteX0" fmla="*/ 515052 w 652774"/>
                <a:gd name="connsiteY0" fmla="*/ 68 h 671586"/>
                <a:gd name="connsiteX1" fmla="*/ 518227 w 652774"/>
                <a:gd name="connsiteY1" fmla="*/ 435043 h 671586"/>
                <a:gd name="connsiteX2" fmla="*/ 530927 w 652774"/>
                <a:gd name="connsiteY2" fmla="*/ 279468 h 671586"/>
                <a:gd name="connsiteX3" fmla="*/ 569027 w 652774"/>
                <a:gd name="connsiteY3" fmla="*/ 393768 h 671586"/>
                <a:gd name="connsiteX4" fmla="*/ 388052 w 652774"/>
                <a:gd name="connsiteY4" fmla="*/ 400118 h 671586"/>
                <a:gd name="connsiteX5" fmla="*/ 13402 w 652774"/>
                <a:gd name="connsiteY5" fmla="*/ 498543 h 671586"/>
                <a:gd name="connsiteX6" fmla="*/ 76902 w 652774"/>
                <a:gd name="connsiteY6" fmla="*/ 492193 h 671586"/>
                <a:gd name="connsiteX7" fmla="*/ 315027 w 652774"/>
                <a:gd name="connsiteY7" fmla="*/ 489018 h 671586"/>
                <a:gd name="connsiteX8" fmla="*/ 89602 w 652774"/>
                <a:gd name="connsiteY8" fmla="*/ 666818 h 671586"/>
                <a:gd name="connsiteX9" fmla="*/ 305502 w 652774"/>
                <a:gd name="connsiteY9" fmla="*/ 622368 h 671586"/>
                <a:gd name="connsiteX10" fmla="*/ 359477 w 652774"/>
                <a:gd name="connsiteY10" fmla="*/ 641418 h 671586"/>
                <a:gd name="connsiteX11" fmla="*/ 651577 w 652774"/>
                <a:gd name="connsiteY11" fmla="*/ 616018 h 671586"/>
                <a:gd name="connsiteX12" fmla="*/ 464252 w 652774"/>
                <a:gd name="connsiteY12" fmla="*/ 403293 h 671586"/>
                <a:gd name="connsiteX13" fmla="*/ 515052 w 652774"/>
                <a:gd name="connsiteY13" fmla="*/ 68 h 67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774" h="671586">
                  <a:moveTo>
                    <a:pt x="515052" y="68"/>
                  </a:moveTo>
                  <a:cubicBezTo>
                    <a:pt x="524048" y="5360"/>
                    <a:pt x="515581" y="388476"/>
                    <a:pt x="518227" y="435043"/>
                  </a:cubicBezTo>
                  <a:cubicBezTo>
                    <a:pt x="520873" y="481610"/>
                    <a:pt x="522460" y="286347"/>
                    <a:pt x="530927" y="279468"/>
                  </a:cubicBezTo>
                  <a:cubicBezTo>
                    <a:pt x="539394" y="272589"/>
                    <a:pt x="592839" y="373660"/>
                    <a:pt x="569027" y="393768"/>
                  </a:cubicBezTo>
                  <a:cubicBezTo>
                    <a:pt x="545215" y="413876"/>
                    <a:pt x="480656" y="382656"/>
                    <a:pt x="388052" y="400118"/>
                  </a:cubicBezTo>
                  <a:cubicBezTo>
                    <a:pt x="295448" y="417581"/>
                    <a:pt x="65260" y="483197"/>
                    <a:pt x="13402" y="498543"/>
                  </a:cubicBezTo>
                  <a:cubicBezTo>
                    <a:pt x="-38456" y="513889"/>
                    <a:pt x="76902" y="492193"/>
                    <a:pt x="76902" y="492193"/>
                  </a:cubicBezTo>
                  <a:cubicBezTo>
                    <a:pt x="127173" y="490606"/>
                    <a:pt x="312910" y="459914"/>
                    <a:pt x="315027" y="489018"/>
                  </a:cubicBezTo>
                  <a:cubicBezTo>
                    <a:pt x="317144" y="518122"/>
                    <a:pt x="91189" y="644593"/>
                    <a:pt x="89602" y="666818"/>
                  </a:cubicBezTo>
                  <a:cubicBezTo>
                    <a:pt x="88015" y="689043"/>
                    <a:pt x="260523" y="626601"/>
                    <a:pt x="305502" y="622368"/>
                  </a:cubicBezTo>
                  <a:cubicBezTo>
                    <a:pt x="350481" y="618135"/>
                    <a:pt x="301798" y="642476"/>
                    <a:pt x="359477" y="641418"/>
                  </a:cubicBezTo>
                  <a:cubicBezTo>
                    <a:pt x="417156" y="640360"/>
                    <a:pt x="634115" y="655706"/>
                    <a:pt x="651577" y="616018"/>
                  </a:cubicBezTo>
                  <a:cubicBezTo>
                    <a:pt x="669040" y="576331"/>
                    <a:pt x="490181" y="511243"/>
                    <a:pt x="464252" y="403293"/>
                  </a:cubicBezTo>
                  <a:cubicBezTo>
                    <a:pt x="438323" y="295343"/>
                    <a:pt x="506056" y="-5224"/>
                    <a:pt x="515052" y="6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7" name="フリーフォーム: 図形 246">
            <a:extLst>
              <a:ext uri="{FF2B5EF4-FFF2-40B4-BE49-F238E27FC236}">
                <a16:creationId xmlns:a16="http://schemas.microsoft.com/office/drawing/2014/main" id="{4296B2D5-2108-496E-94DC-D69552AD9930}"/>
              </a:ext>
            </a:extLst>
          </p:cNvPr>
          <p:cNvSpPr/>
          <p:nvPr/>
        </p:nvSpPr>
        <p:spPr>
          <a:xfrm>
            <a:off x="5493069" y="3243179"/>
            <a:ext cx="905095" cy="838694"/>
          </a:xfrm>
          <a:custGeom>
            <a:avLst/>
            <a:gdLst>
              <a:gd name="connsiteX0" fmla="*/ 2856 w 905095"/>
              <a:gd name="connsiteY0" fmla="*/ 84 h 838694"/>
              <a:gd name="connsiteX1" fmla="*/ 442594 w 905095"/>
              <a:gd name="connsiteY1" fmla="*/ 69934 h 838694"/>
              <a:gd name="connsiteX2" fmla="*/ 355281 w 905095"/>
              <a:gd name="connsiteY2" fmla="*/ 71521 h 838694"/>
              <a:gd name="connsiteX3" fmla="*/ 517206 w 905095"/>
              <a:gd name="connsiteY3" fmla="*/ 127084 h 838694"/>
              <a:gd name="connsiteX4" fmla="*/ 672781 w 905095"/>
              <a:gd name="connsiteY4" fmla="*/ 281071 h 838694"/>
              <a:gd name="connsiteX5" fmla="*/ 648969 w 905095"/>
              <a:gd name="connsiteY5" fmla="*/ 260434 h 838694"/>
              <a:gd name="connsiteX6" fmla="*/ 731519 w 905095"/>
              <a:gd name="connsiteY6" fmla="*/ 371559 h 838694"/>
              <a:gd name="connsiteX7" fmla="*/ 704531 w 905095"/>
              <a:gd name="connsiteY7" fmla="*/ 327109 h 838694"/>
              <a:gd name="connsiteX8" fmla="*/ 790256 w 905095"/>
              <a:gd name="connsiteY8" fmla="*/ 428709 h 838694"/>
              <a:gd name="connsiteX9" fmla="*/ 804544 w 905095"/>
              <a:gd name="connsiteY9" fmla="*/ 444584 h 838694"/>
              <a:gd name="connsiteX10" fmla="*/ 895031 w 905095"/>
              <a:gd name="connsiteY10" fmla="*/ 650959 h 838694"/>
              <a:gd name="connsiteX11" fmla="*/ 901381 w 905095"/>
              <a:gd name="connsiteY11" fmla="*/ 677946 h 838694"/>
              <a:gd name="connsiteX12" fmla="*/ 901381 w 905095"/>
              <a:gd name="connsiteY12" fmla="*/ 836696 h 838694"/>
              <a:gd name="connsiteX13" fmla="*/ 904556 w 905095"/>
              <a:gd name="connsiteY13" fmla="*/ 743034 h 838694"/>
              <a:gd name="connsiteX14" fmla="*/ 888681 w 905095"/>
              <a:gd name="connsiteY14" fmla="*/ 838284 h 838694"/>
              <a:gd name="connsiteX15" fmla="*/ 861694 w 905095"/>
              <a:gd name="connsiteY15" fmla="*/ 762084 h 838694"/>
              <a:gd name="connsiteX16" fmla="*/ 733106 w 905095"/>
              <a:gd name="connsiteY16" fmla="*/ 447759 h 838694"/>
              <a:gd name="connsiteX17" fmla="*/ 807719 w 905095"/>
              <a:gd name="connsiteY17" fmla="*/ 541421 h 838694"/>
              <a:gd name="connsiteX18" fmla="*/ 637856 w 905095"/>
              <a:gd name="connsiteY18" fmla="*/ 327109 h 838694"/>
              <a:gd name="connsiteX19" fmla="*/ 398144 w 905095"/>
              <a:gd name="connsiteY19" fmla="*/ 131846 h 838694"/>
              <a:gd name="connsiteX20" fmla="*/ 352106 w 905095"/>
              <a:gd name="connsiteY20" fmla="*/ 106446 h 838694"/>
              <a:gd name="connsiteX21" fmla="*/ 410844 w 905095"/>
              <a:gd name="connsiteY21" fmla="*/ 144546 h 838694"/>
              <a:gd name="connsiteX22" fmla="*/ 260031 w 905095"/>
              <a:gd name="connsiteY22" fmla="*/ 85809 h 838694"/>
              <a:gd name="connsiteX23" fmla="*/ 2856 w 905095"/>
              <a:gd name="connsiteY23" fmla="*/ 84 h 83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5095" h="838694">
                <a:moveTo>
                  <a:pt x="2856" y="84"/>
                </a:moveTo>
                <a:cubicBezTo>
                  <a:pt x="33283" y="-2562"/>
                  <a:pt x="383857" y="58028"/>
                  <a:pt x="442594" y="69934"/>
                </a:cubicBezTo>
                <a:cubicBezTo>
                  <a:pt x="501332" y="81840"/>
                  <a:pt x="342846" y="61996"/>
                  <a:pt x="355281" y="71521"/>
                </a:cubicBezTo>
                <a:cubicBezTo>
                  <a:pt x="367716" y="81046"/>
                  <a:pt x="464289" y="92159"/>
                  <a:pt x="517206" y="127084"/>
                </a:cubicBezTo>
                <a:cubicBezTo>
                  <a:pt x="570123" y="162009"/>
                  <a:pt x="650821" y="258846"/>
                  <a:pt x="672781" y="281071"/>
                </a:cubicBezTo>
                <a:cubicBezTo>
                  <a:pt x="694741" y="303296"/>
                  <a:pt x="639179" y="245353"/>
                  <a:pt x="648969" y="260434"/>
                </a:cubicBezTo>
                <a:cubicBezTo>
                  <a:pt x="658759" y="275515"/>
                  <a:pt x="722259" y="360447"/>
                  <a:pt x="731519" y="371559"/>
                </a:cubicBezTo>
                <a:cubicBezTo>
                  <a:pt x="740779" y="382672"/>
                  <a:pt x="694742" y="317584"/>
                  <a:pt x="704531" y="327109"/>
                </a:cubicBezTo>
                <a:cubicBezTo>
                  <a:pt x="714320" y="336634"/>
                  <a:pt x="773587" y="409130"/>
                  <a:pt x="790256" y="428709"/>
                </a:cubicBezTo>
                <a:cubicBezTo>
                  <a:pt x="806925" y="448288"/>
                  <a:pt x="787082" y="407542"/>
                  <a:pt x="804544" y="444584"/>
                </a:cubicBezTo>
                <a:cubicBezTo>
                  <a:pt x="822006" y="481626"/>
                  <a:pt x="878892" y="612065"/>
                  <a:pt x="895031" y="650959"/>
                </a:cubicBezTo>
                <a:cubicBezTo>
                  <a:pt x="911171" y="689853"/>
                  <a:pt x="900323" y="646990"/>
                  <a:pt x="901381" y="677946"/>
                </a:cubicBezTo>
                <a:cubicBezTo>
                  <a:pt x="902439" y="708902"/>
                  <a:pt x="900852" y="825848"/>
                  <a:pt x="901381" y="836696"/>
                </a:cubicBezTo>
                <a:cubicBezTo>
                  <a:pt x="901910" y="847544"/>
                  <a:pt x="906673" y="742769"/>
                  <a:pt x="904556" y="743034"/>
                </a:cubicBezTo>
                <a:cubicBezTo>
                  <a:pt x="902439" y="743299"/>
                  <a:pt x="895825" y="835109"/>
                  <a:pt x="888681" y="838284"/>
                </a:cubicBezTo>
                <a:cubicBezTo>
                  <a:pt x="881537" y="841459"/>
                  <a:pt x="887623" y="827172"/>
                  <a:pt x="861694" y="762084"/>
                </a:cubicBezTo>
                <a:cubicBezTo>
                  <a:pt x="835765" y="696996"/>
                  <a:pt x="742102" y="484536"/>
                  <a:pt x="733106" y="447759"/>
                </a:cubicBezTo>
                <a:cubicBezTo>
                  <a:pt x="724110" y="410982"/>
                  <a:pt x="823594" y="561529"/>
                  <a:pt x="807719" y="541421"/>
                </a:cubicBezTo>
                <a:cubicBezTo>
                  <a:pt x="791844" y="521313"/>
                  <a:pt x="706118" y="395371"/>
                  <a:pt x="637856" y="327109"/>
                </a:cubicBezTo>
                <a:cubicBezTo>
                  <a:pt x="569594" y="258847"/>
                  <a:pt x="445769" y="168623"/>
                  <a:pt x="398144" y="131846"/>
                </a:cubicBezTo>
                <a:cubicBezTo>
                  <a:pt x="350519" y="95069"/>
                  <a:pt x="349989" y="104329"/>
                  <a:pt x="352106" y="106446"/>
                </a:cubicBezTo>
                <a:cubicBezTo>
                  <a:pt x="354223" y="108563"/>
                  <a:pt x="426190" y="147986"/>
                  <a:pt x="410844" y="144546"/>
                </a:cubicBezTo>
                <a:cubicBezTo>
                  <a:pt x="395498" y="141107"/>
                  <a:pt x="326441" y="107769"/>
                  <a:pt x="260031" y="85809"/>
                </a:cubicBezTo>
                <a:cubicBezTo>
                  <a:pt x="193621" y="63849"/>
                  <a:pt x="-27571" y="2730"/>
                  <a:pt x="2856" y="8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: 図形 247">
            <a:extLst>
              <a:ext uri="{FF2B5EF4-FFF2-40B4-BE49-F238E27FC236}">
                <a16:creationId xmlns:a16="http://schemas.microsoft.com/office/drawing/2014/main" id="{EB91FF41-58DC-424A-AF6A-592DD1D79FC5}"/>
              </a:ext>
            </a:extLst>
          </p:cNvPr>
          <p:cNvSpPr/>
          <p:nvPr/>
        </p:nvSpPr>
        <p:spPr>
          <a:xfrm>
            <a:off x="5533654" y="3260347"/>
            <a:ext cx="858680" cy="800556"/>
          </a:xfrm>
          <a:custGeom>
            <a:avLst/>
            <a:gdLst>
              <a:gd name="connsiteX0" fmla="*/ 5134 w 858680"/>
              <a:gd name="connsiteY0" fmla="*/ 13078 h 800556"/>
              <a:gd name="connsiteX1" fmla="*/ 384546 w 858680"/>
              <a:gd name="connsiteY1" fmla="*/ 267078 h 800556"/>
              <a:gd name="connsiteX2" fmla="*/ 362321 w 858680"/>
              <a:gd name="connsiteY2" fmla="*/ 236916 h 800556"/>
              <a:gd name="connsiteX3" fmla="*/ 562346 w 858680"/>
              <a:gd name="connsiteY3" fmla="*/ 452816 h 800556"/>
              <a:gd name="connsiteX4" fmla="*/ 535359 w 858680"/>
              <a:gd name="connsiteY4" fmla="*/ 384553 h 800556"/>
              <a:gd name="connsiteX5" fmla="*/ 644896 w 858680"/>
              <a:gd name="connsiteY5" fmla="*/ 557591 h 800556"/>
              <a:gd name="connsiteX6" fmla="*/ 705221 w 858680"/>
              <a:gd name="connsiteY6" fmla="*/ 568703 h 800556"/>
              <a:gd name="connsiteX7" fmla="*/ 700459 w 858680"/>
              <a:gd name="connsiteY7" fmla="*/ 546478 h 800556"/>
              <a:gd name="connsiteX8" fmla="*/ 773484 w 858680"/>
              <a:gd name="connsiteY8" fmla="*/ 708403 h 800556"/>
              <a:gd name="connsiteX9" fmla="*/ 857621 w 858680"/>
              <a:gd name="connsiteY9" fmla="*/ 800478 h 800556"/>
              <a:gd name="connsiteX10" fmla="*/ 816346 w 858680"/>
              <a:gd name="connsiteY10" fmla="*/ 694116 h 800556"/>
              <a:gd name="connsiteX11" fmla="*/ 751259 w 858680"/>
              <a:gd name="connsiteY11" fmla="*/ 495678 h 800556"/>
              <a:gd name="connsiteX12" fmla="*/ 732209 w 858680"/>
              <a:gd name="connsiteY12" fmla="*/ 454403 h 800556"/>
              <a:gd name="connsiteX13" fmla="*/ 413121 w 858680"/>
              <a:gd name="connsiteY13" fmla="*/ 119441 h 800556"/>
              <a:gd name="connsiteX14" fmla="*/ 495671 w 858680"/>
              <a:gd name="connsiteY14" fmla="*/ 208341 h 800556"/>
              <a:gd name="connsiteX15" fmla="*/ 675059 w 858680"/>
              <a:gd name="connsiteY15" fmla="*/ 416303 h 800556"/>
              <a:gd name="connsiteX16" fmla="*/ 552821 w 858680"/>
              <a:gd name="connsiteY16" fmla="*/ 209928 h 800556"/>
              <a:gd name="connsiteX17" fmla="*/ 413121 w 858680"/>
              <a:gd name="connsiteY17" fmla="*/ 124203 h 800556"/>
              <a:gd name="connsiteX18" fmla="*/ 317871 w 858680"/>
              <a:gd name="connsiteY18" fmla="*/ 103566 h 800556"/>
              <a:gd name="connsiteX19" fmla="*/ 173409 w 858680"/>
              <a:gd name="connsiteY19" fmla="*/ 70228 h 800556"/>
              <a:gd name="connsiteX20" fmla="*/ 440109 w 858680"/>
              <a:gd name="connsiteY20" fmla="*/ 141666 h 800556"/>
              <a:gd name="connsiteX21" fmla="*/ 184521 w 858680"/>
              <a:gd name="connsiteY21" fmla="*/ 48003 h 800556"/>
              <a:gd name="connsiteX22" fmla="*/ 5134 w 858680"/>
              <a:gd name="connsiteY22" fmla="*/ 13078 h 80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8680" h="800556">
                <a:moveTo>
                  <a:pt x="5134" y="13078"/>
                </a:moveTo>
                <a:cubicBezTo>
                  <a:pt x="38472" y="49591"/>
                  <a:pt x="325015" y="229772"/>
                  <a:pt x="384546" y="267078"/>
                </a:cubicBezTo>
                <a:cubicBezTo>
                  <a:pt x="444077" y="304384"/>
                  <a:pt x="332688" y="205960"/>
                  <a:pt x="362321" y="236916"/>
                </a:cubicBezTo>
                <a:cubicBezTo>
                  <a:pt x="391954" y="267872"/>
                  <a:pt x="533506" y="428210"/>
                  <a:pt x="562346" y="452816"/>
                </a:cubicBezTo>
                <a:cubicBezTo>
                  <a:pt x="591186" y="477422"/>
                  <a:pt x="521601" y="367091"/>
                  <a:pt x="535359" y="384553"/>
                </a:cubicBezTo>
                <a:cubicBezTo>
                  <a:pt x="549117" y="402015"/>
                  <a:pt x="616586" y="526899"/>
                  <a:pt x="644896" y="557591"/>
                </a:cubicBezTo>
                <a:cubicBezTo>
                  <a:pt x="673206" y="588283"/>
                  <a:pt x="695961" y="570555"/>
                  <a:pt x="705221" y="568703"/>
                </a:cubicBezTo>
                <a:cubicBezTo>
                  <a:pt x="714481" y="566851"/>
                  <a:pt x="689082" y="523195"/>
                  <a:pt x="700459" y="546478"/>
                </a:cubicBezTo>
                <a:cubicBezTo>
                  <a:pt x="711836" y="569761"/>
                  <a:pt x="747290" y="666070"/>
                  <a:pt x="773484" y="708403"/>
                </a:cubicBezTo>
                <a:cubicBezTo>
                  <a:pt x="799678" y="750736"/>
                  <a:pt x="850477" y="802859"/>
                  <a:pt x="857621" y="800478"/>
                </a:cubicBezTo>
                <a:cubicBezTo>
                  <a:pt x="864765" y="798097"/>
                  <a:pt x="834073" y="744916"/>
                  <a:pt x="816346" y="694116"/>
                </a:cubicBezTo>
                <a:cubicBezTo>
                  <a:pt x="798619" y="643316"/>
                  <a:pt x="765282" y="535630"/>
                  <a:pt x="751259" y="495678"/>
                </a:cubicBezTo>
                <a:cubicBezTo>
                  <a:pt x="737236" y="455726"/>
                  <a:pt x="788565" y="517109"/>
                  <a:pt x="732209" y="454403"/>
                </a:cubicBezTo>
                <a:cubicBezTo>
                  <a:pt x="675853" y="391697"/>
                  <a:pt x="452544" y="160451"/>
                  <a:pt x="413121" y="119441"/>
                </a:cubicBezTo>
                <a:cubicBezTo>
                  <a:pt x="373698" y="78431"/>
                  <a:pt x="452015" y="158864"/>
                  <a:pt x="495671" y="208341"/>
                </a:cubicBezTo>
                <a:cubicBezTo>
                  <a:pt x="539327" y="257818"/>
                  <a:pt x="665534" y="416039"/>
                  <a:pt x="675059" y="416303"/>
                </a:cubicBezTo>
                <a:cubicBezTo>
                  <a:pt x="684584" y="416568"/>
                  <a:pt x="596477" y="258611"/>
                  <a:pt x="552821" y="209928"/>
                </a:cubicBezTo>
                <a:cubicBezTo>
                  <a:pt x="509165" y="161245"/>
                  <a:pt x="452279" y="141930"/>
                  <a:pt x="413121" y="124203"/>
                </a:cubicBezTo>
                <a:cubicBezTo>
                  <a:pt x="373963" y="106476"/>
                  <a:pt x="317871" y="103566"/>
                  <a:pt x="317871" y="103566"/>
                </a:cubicBezTo>
                <a:cubicBezTo>
                  <a:pt x="277919" y="94570"/>
                  <a:pt x="153036" y="63878"/>
                  <a:pt x="173409" y="70228"/>
                </a:cubicBezTo>
                <a:cubicBezTo>
                  <a:pt x="193782" y="76578"/>
                  <a:pt x="438257" y="145370"/>
                  <a:pt x="440109" y="141666"/>
                </a:cubicBezTo>
                <a:cubicBezTo>
                  <a:pt x="441961" y="137962"/>
                  <a:pt x="260192" y="70228"/>
                  <a:pt x="184521" y="48003"/>
                </a:cubicBezTo>
                <a:cubicBezTo>
                  <a:pt x="108850" y="25778"/>
                  <a:pt x="-28204" y="-23435"/>
                  <a:pt x="5134" y="1307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: 図形 248">
            <a:extLst>
              <a:ext uri="{FF2B5EF4-FFF2-40B4-BE49-F238E27FC236}">
                <a16:creationId xmlns:a16="http://schemas.microsoft.com/office/drawing/2014/main" id="{48B037F6-8693-4A2B-9AC6-5D8C5EF6B222}"/>
              </a:ext>
            </a:extLst>
          </p:cNvPr>
          <p:cNvSpPr/>
          <p:nvPr/>
        </p:nvSpPr>
        <p:spPr>
          <a:xfrm>
            <a:off x="6791761" y="4468739"/>
            <a:ext cx="714200" cy="293871"/>
          </a:xfrm>
          <a:custGeom>
            <a:avLst/>
            <a:gdLst>
              <a:gd name="connsiteX0" fmla="*/ 622 w 714200"/>
              <a:gd name="connsiteY0" fmla="*/ 14361 h 293871"/>
              <a:gd name="connsiteX1" fmla="*/ 218639 w 714200"/>
              <a:gd name="connsiteY1" fmla="*/ 31294 h 293871"/>
              <a:gd name="connsiteX2" fmla="*/ 127622 w 714200"/>
              <a:gd name="connsiteY2" fmla="*/ 1661 h 293871"/>
              <a:gd name="connsiteX3" fmla="*/ 313889 w 714200"/>
              <a:gd name="connsiteY3" fmla="*/ 10128 h 293871"/>
              <a:gd name="connsiteX4" fmla="*/ 347756 w 714200"/>
              <a:gd name="connsiteY4" fmla="*/ 63044 h 293871"/>
              <a:gd name="connsiteX5" fmla="*/ 398556 w 714200"/>
              <a:gd name="connsiteY5" fmla="*/ 58811 h 293871"/>
              <a:gd name="connsiteX6" fmla="*/ 688539 w 714200"/>
              <a:gd name="connsiteY6" fmla="*/ 160411 h 293871"/>
              <a:gd name="connsiteX7" fmla="*/ 701239 w 714200"/>
              <a:gd name="connsiteY7" fmla="*/ 143478 h 293871"/>
              <a:gd name="connsiteX8" fmla="*/ 701239 w 714200"/>
              <a:gd name="connsiteY8" fmla="*/ 101144 h 293871"/>
              <a:gd name="connsiteX9" fmla="*/ 703356 w 714200"/>
              <a:gd name="connsiteY9" fmla="*/ 242961 h 293871"/>
              <a:gd name="connsiteX10" fmla="*/ 671606 w 714200"/>
              <a:gd name="connsiteY10" fmla="*/ 230261 h 293871"/>
              <a:gd name="connsiteX11" fmla="*/ 244039 w 714200"/>
              <a:gd name="connsiteY11" fmla="*/ 115961 h 293871"/>
              <a:gd name="connsiteX12" fmla="*/ 612339 w 714200"/>
              <a:gd name="connsiteY12" fmla="*/ 283178 h 293871"/>
              <a:gd name="connsiteX13" fmla="*/ 510739 w 714200"/>
              <a:gd name="connsiteY13" fmla="*/ 272594 h 293871"/>
              <a:gd name="connsiteX14" fmla="*/ 462056 w 714200"/>
              <a:gd name="connsiteY14" fmla="*/ 236611 h 293871"/>
              <a:gd name="connsiteX15" fmla="*/ 371039 w 714200"/>
              <a:gd name="connsiteY15" fmla="*/ 149828 h 293871"/>
              <a:gd name="connsiteX16" fmla="*/ 182656 w 714200"/>
              <a:gd name="connsiteY16" fmla="*/ 71511 h 293871"/>
              <a:gd name="connsiteX17" fmla="*/ 426072 w 714200"/>
              <a:gd name="connsiteY17" fmla="*/ 128661 h 293871"/>
              <a:gd name="connsiteX18" fmla="*/ 161489 w 714200"/>
              <a:gd name="connsiteY18" fmla="*/ 69394 h 293871"/>
              <a:gd name="connsiteX19" fmla="*/ 622 w 714200"/>
              <a:gd name="connsiteY19" fmla="*/ 14361 h 29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14200" h="293871">
                <a:moveTo>
                  <a:pt x="622" y="14361"/>
                </a:moveTo>
                <a:cubicBezTo>
                  <a:pt x="10147" y="8011"/>
                  <a:pt x="197472" y="33411"/>
                  <a:pt x="218639" y="31294"/>
                </a:cubicBezTo>
                <a:cubicBezTo>
                  <a:pt x="239806" y="29177"/>
                  <a:pt x="111747" y="5189"/>
                  <a:pt x="127622" y="1661"/>
                </a:cubicBezTo>
                <a:cubicBezTo>
                  <a:pt x="143497" y="-1867"/>
                  <a:pt x="277200" y="-103"/>
                  <a:pt x="313889" y="10128"/>
                </a:cubicBezTo>
                <a:cubicBezTo>
                  <a:pt x="350578" y="20359"/>
                  <a:pt x="333645" y="54930"/>
                  <a:pt x="347756" y="63044"/>
                </a:cubicBezTo>
                <a:cubicBezTo>
                  <a:pt x="361867" y="71158"/>
                  <a:pt x="341759" y="42583"/>
                  <a:pt x="398556" y="58811"/>
                </a:cubicBezTo>
                <a:cubicBezTo>
                  <a:pt x="455353" y="75039"/>
                  <a:pt x="638092" y="146300"/>
                  <a:pt x="688539" y="160411"/>
                </a:cubicBezTo>
                <a:cubicBezTo>
                  <a:pt x="738986" y="174522"/>
                  <a:pt x="699122" y="153356"/>
                  <a:pt x="701239" y="143478"/>
                </a:cubicBezTo>
                <a:cubicBezTo>
                  <a:pt x="703356" y="133600"/>
                  <a:pt x="700886" y="84564"/>
                  <a:pt x="701239" y="101144"/>
                </a:cubicBezTo>
                <a:cubicBezTo>
                  <a:pt x="701592" y="117724"/>
                  <a:pt x="708295" y="221442"/>
                  <a:pt x="703356" y="242961"/>
                </a:cubicBezTo>
                <a:cubicBezTo>
                  <a:pt x="698417" y="264480"/>
                  <a:pt x="671606" y="230261"/>
                  <a:pt x="671606" y="230261"/>
                </a:cubicBezTo>
                <a:cubicBezTo>
                  <a:pt x="595053" y="209094"/>
                  <a:pt x="253917" y="107142"/>
                  <a:pt x="244039" y="115961"/>
                </a:cubicBezTo>
                <a:cubicBezTo>
                  <a:pt x="234161" y="124780"/>
                  <a:pt x="567889" y="257073"/>
                  <a:pt x="612339" y="283178"/>
                </a:cubicBezTo>
                <a:cubicBezTo>
                  <a:pt x="656789" y="309284"/>
                  <a:pt x="535786" y="280355"/>
                  <a:pt x="510739" y="272594"/>
                </a:cubicBezTo>
                <a:cubicBezTo>
                  <a:pt x="485692" y="264833"/>
                  <a:pt x="485339" y="257072"/>
                  <a:pt x="462056" y="236611"/>
                </a:cubicBezTo>
                <a:cubicBezTo>
                  <a:pt x="438773" y="216150"/>
                  <a:pt x="417606" y="177345"/>
                  <a:pt x="371039" y="149828"/>
                </a:cubicBezTo>
                <a:cubicBezTo>
                  <a:pt x="324472" y="122311"/>
                  <a:pt x="173484" y="75039"/>
                  <a:pt x="182656" y="71511"/>
                </a:cubicBezTo>
                <a:cubicBezTo>
                  <a:pt x="191828" y="67983"/>
                  <a:pt x="429600" y="129014"/>
                  <a:pt x="426072" y="128661"/>
                </a:cubicBezTo>
                <a:cubicBezTo>
                  <a:pt x="422544" y="128308"/>
                  <a:pt x="229928" y="85974"/>
                  <a:pt x="161489" y="69394"/>
                </a:cubicBezTo>
                <a:cubicBezTo>
                  <a:pt x="93050" y="52814"/>
                  <a:pt x="-8903" y="20711"/>
                  <a:pt x="622" y="14361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: 図形 249">
            <a:extLst>
              <a:ext uri="{FF2B5EF4-FFF2-40B4-BE49-F238E27FC236}">
                <a16:creationId xmlns:a16="http://schemas.microsoft.com/office/drawing/2014/main" id="{8BBE87C8-E3B8-48F4-AB4D-D310BD603DA0}"/>
              </a:ext>
            </a:extLst>
          </p:cNvPr>
          <p:cNvSpPr/>
          <p:nvPr/>
        </p:nvSpPr>
        <p:spPr>
          <a:xfrm>
            <a:off x="6775943" y="4474433"/>
            <a:ext cx="746735" cy="322291"/>
          </a:xfrm>
          <a:custGeom>
            <a:avLst/>
            <a:gdLst>
              <a:gd name="connsiteX0" fmla="*/ 3740 w 746735"/>
              <a:gd name="connsiteY0" fmla="*/ 19250 h 322291"/>
              <a:gd name="connsiteX1" fmla="*/ 63007 w 746735"/>
              <a:gd name="connsiteY1" fmla="*/ 36184 h 322291"/>
              <a:gd name="connsiteX2" fmla="*/ 405907 w 746735"/>
              <a:gd name="connsiteY2" fmla="*/ 194934 h 322291"/>
              <a:gd name="connsiteX3" fmla="*/ 348757 w 746735"/>
              <a:gd name="connsiteY3" fmla="*/ 173767 h 322291"/>
              <a:gd name="connsiteX4" fmla="*/ 547724 w 746735"/>
              <a:gd name="connsiteY4" fmla="*/ 281717 h 322291"/>
              <a:gd name="connsiteX5" fmla="*/ 549840 w 746735"/>
              <a:gd name="connsiteY5" fmla="*/ 241500 h 322291"/>
              <a:gd name="connsiteX6" fmla="*/ 615457 w 746735"/>
              <a:gd name="connsiteY6" fmla="*/ 319817 h 322291"/>
              <a:gd name="connsiteX7" fmla="*/ 674724 w 746735"/>
              <a:gd name="connsiteY7" fmla="*/ 294417 h 322291"/>
              <a:gd name="connsiteX8" fmla="*/ 746690 w 746735"/>
              <a:gd name="connsiteY8" fmla="*/ 211867 h 322291"/>
              <a:gd name="connsiteX9" fmla="*/ 683190 w 746735"/>
              <a:gd name="connsiteY9" fmla="*/ 237267 h 322291"/>
              <a:gd name="connsiteX10" fmla="*/ 545607 w 746735"/>
              <a:gd name="connsiteY10" fmla="*/ 158950 h 322291"/>
              <a:gd name="connsiteX11" fmla="*/ 380507 w 746735"/>
              <a:gd name="connsiteY11" fmla="*/ 112384 h 322291"/>
              <a:gd name="connsiteX12" fmla="*/ 609107 w 746735"/>
              <a:gd name="connsiteY12" fmla="*/ 190700 h 322291"/>
              <a:gd name="connsiteX13" fmla="*/ 399557 w 746735"/>
              <a:gd name="connsiteY13" fmla="*/ 120850 h 322291"/>
              <a:gd name="connsiteX14" fmla="*/ 166724 w 746735"/>
              <a:gd name="connsiteY14" fmla="*/ 38300 h 322291"/>
              <a:gd name="connsiteX15" fmla="*/ 261974 w 746735"/>
              <a:gd name="connsiteY15" fmla="*/ 36184 h 322291"/>
              <a:gd name="connsiteX16" fmla="*/ 230224 w 746735"/>
              <a:gd name="connsiteY16" fmla="*/ 27717 h 322291"/>
              <a:gd name="connsiteX17" fmla="*/ 113807 w 746735"/>
              <a:gd name="connsiteY17" fmla="*/ 200 h 322291"/>
              <a:gd name="connsiteX18" fmla="*/ 3740 w 746735"/>
              <a:gd name="connsiteY18" fmla="*/ 19250 h 32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46735" h="322291">
                <a:moveTo>
                  <a:pt x="3740" y="19250"/>
                </a:moveTo>
                <a:cubicBezTo>
                  <a:pt x="-4727" y="25247"/>
                  <a:pt x="-4021" y="6903"/>
                  <a:pt x="63007" y="36184"/>
                </a:cubicBezTo>
                <a:cubicBezTo>
                  <a:pt x="130035" y="65465"/>
                  <a:pt x="358282" y="172004"/>
                  <a:pt x="405907" y="194934"/>
                </a:cubicBezTo>
                <a:cubicBezTo>
                  <a:pt x="453532" y="217865"/>
                  <a:pt x="325121" y="159303"/>
                  <a:pt x="348757" y="173767"/>
                </a:cubicBezTo>
                <a:cubicBezTo>
                  <a:pt x="372393" y="188231"/>
                  <a:pt x="514210" y="270428"/>
                  <a:pt x="547724" y="281717"/>
                </a:cubicBezTo>
                <a:cubicBezTo>
                  <a:pt x="581238" y="293006"/>
                  <a:pt x="538551" y="235150"/>
                  <a:pt x="549840" y="241500"/>
                </a:cubicBezTo>
                <a:cubicBezTo>
                  <a:pt x="561129" y="247850"/>
                  <a:pt x="594643" y="310998"/>
                  <a:pt x="615457" y="319817"/>
                </a:cubicBezTo>
                <a:cubicBezTo>
                  <a:pt x="636271" y="328636"/>
                  <a:pt x="652852" y="312409"/>
                  <a:pt x="674724" y="294417"/>
                </a:cubicBezTo>
                <a:cubicBezTo>
                  <a:pt x="696596" y="276425"/>
                  <a:pt x="745279" y="221392"/>
                  <a:pt x="746690" y="211867"/>
                </a:cubicBezTo>
                <a:cubicBezTo>
                  <a:pt x="748101" y="202342"/>
                  <a:pt x="716704" y="246087"/>
                  <a:pt x="683190" y="237267"/>
                </a:cubicBezTo>
                <a:cubicBezTo>
                  <a:pt x="649676" y="228447"/>
                  <a:pt x="596054" y="179764"/>
                  <a:pt x="545607" y="158950"/>
                </a:cubicBezTo>
                <a:cubicBezTo>
                  <a:pt x="495160" y="138136"/>
                  <a:pt x="369924" y="107092"/>
                  <a:pt x="380507" y="112384"/>
                </a:cubicBezTo>
                <a:cubicBezTo>
                  <a:pt x="391090" y="117676"/>
                  <a:pt x="605932" y="189289"/>
                  <a:pt x="609107" y="190700"/>
                </a:cubicBezTo>
                <a:cubicBezTo>
                  <a:pt x="612282" y="192111"/>
                  <a:pt x="473288" y="146250"/>
                  <a:pt x="399557" y="120850"/>
                </a:cubicBezTo>
                <a:cubicBezTo>
                  <a:pt x="325827" y="95450"/>
                  <a:pt x="189654" y="52411"/>
                  <a:pt x="166724" y="38300"/>
                </a:cubicBezTo>
                <a:cubicBezTo>
                  <a:pt x="143794" y="24189"/>
                  <a:pt x="251391" y="37948"/>
                  <a:pt x="261974" y="36184"/>
                </a:cubicBezTo>
                <a:cubicBezTo>
                  <a:pt x="272557" y="34420"/>
                  <a:pt x="230224" y="27717"/>
                  <a:pt x="230224" y="27717"/>
                </a:cubicBezTo>
                <a:cubicBezTo>
                  <a:pt x="205530" y="21720"/>
                  <a:pt x="148732" y="2317"/>
                  <a:pt x="113807" y="200"/>
                </a:cubicBezTo>
                <a:cubicBezTo>
                  <a:pt x="78882" y="-1917"/>
                  <a:pt x="12207" y="13253"/>
                  <a:pt x="3740" y="19250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: 図形 251">
            <a:extLst>
              <a:ext uri="{FF2B5EF4-FFF2-40B4-BE49-F238E27FC236}">
                <a16:creationId xmlns:a16="http://schemas.microsoft.com/office/drawing/2014/main" id="{7432AFE6-0372-403F-9613-C0527FD21E6E}"/>
              </a:ext>
            </a:extLst>
          </p:cNvPr>
          <p:cNvSpPr/>
          <p:nvPr/>
        </p:nvSpPr>
        <p:spPr>
          <a:xfrm>
            <a:off x="4575350" y="1967763"/>
            <a:ext cx="2600032" cy="1426145"/>
          </a:xfrm>
          <a:custGeom>
            <a:avLst/>
            <a:gdLst>
              <a:gd name="connsiteX0" fmla="*/ 2506170 w 2600032"/>
              <a:gd name="connsiteY0" fmla="*/ 69317 h 1426145"/>
              <a:gd name="connsiteX1" fmla="*/ 2409650 w 2600032"/>
              <a:gd name="connsiteY1" fmla="*/ 69317 h 1426145"/>
              <a:gd name="connsiteX2" fmla="*/ 565610 w 2600032"/>
              <a:gd name="connsiteY2" fmla="*/ 968477 h 1426145"/>
              <a:gd name="connsiteX3" fmla="*/ 1784810 w 2600032"/>
              <a:gd name="connsiteY3" fmla="*/ 277597 h 1426145"/>
              <a:gd name="connsiteX4" fmla="*/ 16970 w 2600032"/>
              <a:gd name="connsiteY4" fmla="*/ 1425677 h 1426145"/>
              <a:gd name="connsiteX5" fmla="*/ 916130 w 2600032"/>
              <a:gd name="connsiteY5" fmla="*/ 414757 h 1426145"/>
              <a:gd name="connsiteX6" fmla="*/ 1342850 w 2600032"/>
              <a:gd name="connsiteY6" fmla="*/ 140437 h 1426145"/>
              <a:gd name="connsiteX7" fmla="*/ 789130 w 2600032"/>
              <a:gd name="connsiteY7" fmla="*/ 602717 h 1426145"/>
              <a:gd name="connsiteX8" fmla="*/ 1647650 w 2600032"/>
              <a:gd name="connsiteY8" fmla="*/ 252197 h 1426145"/>
              <a:gd name="connsiteX9" fmla="*/ 2551890 w 2600032"/>
              <a:gd name="connsiteY9" fmla="*/ 3277 h 1426145"/>
              <a:gd name="connsiteX10" fmla="*/ 2099770 w 2600032"/>
              <a:gd name="connsiteY10" fmla="*/ 140437 h 1426145"/>
              <a:gd name="connsiteX11" fmla="*/ 2506170 w 2600032"/>
              <a:gd name="connsiteY11" fmla="*/ 69317 h 142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0032" h="1426145">
                <a:moveTo>
                  <a:pt x="2506170" y="69317"/>
                </a:moveTo>
                <a:cubicBezTo>
                  <a:pt x="2557817" y="57464"/>
                  <a:pt x="2733077" y="-80543"/>
                  <a:pt x="2409650" y="69317"/>
                </a:cubicBezTo>
                <a:cubicBezTo>
                  <a:pt x="2086223" y="219177"/>
                  <a:pt x="669750" y="933764"/>
                  <a:pt x="565610" y="968477"/>
                </a:cubicBezTo>
                <a:cubicBezTo>
                  <a:pt x="461470" y="1003190"/>
                  <a:pt x="1876250" y="201397"/>
                  <a:pt x="1784810" y="277597"/>
                </a:cubicBezTo>
                <a:cubicBezTo>
                  <a:pt x="1693370" y="353797"/>
                  <a:pt x="161750" y="1402817"/>
                  <a:pt x="16970" y="1425677"/>
                </a:cubicBezTo>
                <a:cubicBezTo>
                  <a:pt x="-127810" y="1448537"/>
                  <a:pt x="695150" y="628964"/>
                  <a:pt x="916130" y="414757"/>
                </a:cubicBezTo>
                <a:cubicBezTo>
                  <a:pt x="1137110" y="200550"/>
                  <a:pt x="1364017" y="109110"/>
                  <a:pt x="1342850" y="140437"/>
                </a:cubicBezTo>
                <a:cubicBezTo>
                  <a:pt x="1321683" y="171764"/>
                  <a:pt x="738330" y="584090"/>
                  <a:pt x="789130" y="602717"/>
                </a:cubicBezTo>
                <a:cubicBezTo>
                  <a:pt x="839930" y="621344"/>
                  <a:pt x="1353857" y="352104"/>
                  <a:pt x="1647650" y="252197"/>
                </a:cubicBezTo>
                <a:cubicBezTo>
                  <a:pt x="1941443" y="152290"/>
                  <a:pt x="2476537" y="21904"/>
                  <a:pt x="2551890" y="3277"/>
                </a:cubicBezTo>
                <a:cubicBezTo>
                  <a:pt x="2627243" y="-15350"/>
                  <a:pt x="2111623" y="129430"/>
                  <a:pt x="2099770" y="140437"/>
                </a:cubicBezTo>
                <a:cubicBezTo>
                  <a:pt x="2087917" y="151444"/>
                  <a:pt x="2454523" y="81170"/>
                  <a:pt x="2506170" y="6931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: 図形 253">
            <a:extLst>
              <a:ext uri="{FF2B5EF4-FFF2-40B4-BE49-F238E27FC236}">
                <a16:creationId xmlns:a16="http://schemas.microsoft.com/office/drawing/2014/main" id="{96DD460F-3741-44AD-8702-8CEAA3FB6320}"/>
              </a:ext>
            </a:extLst>
          </p:cNvPr>
          <p:cNvSpPr/>
          <p:nvPr/>
        </p:nvSpPr>
        <p:spPr>
          <a:xfrm>
            <a:off x="4168259" y="154668"/>
            <a:ext cx="4061347" cy="1512330"/>
          </a:xfrm>
          <a:custGeom>
            <a:avLst/>
            <a:gdLst>
              <a:gd name="connsiteX0" fmla="*/ 740291 w 4061347"/>
              <a:gd name="connsiteY0" fmla="*/ 143782 h 1512330"/>
              <a:gd name="connsiteX1" fmla="*/ 911741 w 4061347"/>
              <a:gd name="connsiteY1" fmla="*/ 137432 h 1512330"/>
              <a:gd name="connsiteX2" fmla="*/ 2734191 w 4061347"/>
              <a:gd name="connsiteY2" fmla="*/ 258082 h 1512330"/>
              <a:gd name="connsiteX3" fmla="*/ 1407041 w 4061347"/>
              <a:gd name="connsiteY3" fmla="*/ 67582 h 1512330"/>
              <a:gd name="connsiteX4" fmla="*/ 3286641 w 4061347"/>
              <a:gd name="connsiteY4" fmla="*/ 505732 h 1512330"/>
              <a:gd name="connsiteX5" fmla="*/ 3642241 w 4061347"/>
              <a:gd name="connsiteY5" fmla="*/ 645432 h 1512330"/>
              <a:gd name="connsiteX6" fmla="*/ 3089791 w 4061347"/>
              <a:gd name="connsiteY6" fmla="*/ 340632 h 1512330"/>
              <a:gd name="connsiteX7" fmla="*/ 3750191 w 4061347"/>
              <a:gd name="connsiteY7" fmla="*/ 778782 h 1512330"/>
              <a:gd name="connsiteX8" fmla="*/ 4054991 w 4061347"/>
              <a:gd name="connsiteY8" fmla="*/ 1191532 h 1512330"/>
              <a:gd name="connsiteX9" fmla="*/ 3705741 w 4061347"/>
              <a:gd name="connsiteY9" fmla="*/ 854982 h 1512330"/>
              <a:gd name="connsiteX10" fmla="*/ 3877191 w 4061347"/>
              <a:gd name="connsiteY10" fmla="*/ 1077232 h 1512330"/>
              <a:gd name="connsiteX11" fmla="*/ 4061341 w 4061347"/>
              <a:gd name="connsiteY11" fmla="*/ 1509032 h 1512330"/>
              <a:gd name="connsiteX12" fmla="*/ 3870841 w 4061347"/>
              <a:gd name="connsiteY12" fmla="*/ 1248682 h 1512330"/>
              <a:gd name="connsiteX13" fmla="*/ 3273941 w 4061347"/>
              <a:gd name="connsiteY13" fmla="*/ 753382 h 1512330"/>
              <a:gd name="connsiteX14" fmla="*/ 1654691 w 4061347"/>
              <a:gd name="connsiteY14" fmla="*/ 73932 h 1512330"/>
              <a:gd name="connsiteX15" fmla="*/ 746641 w 4061347"/>
              <a:gd name="connsiteY15" fmla="*/ 23132 h 1512330"/>
              <a:gd name="connsiteX16" fmla="*/ 41791 w 4061347"/>
              <a:gd name="connsiteY16" fmla="*/ 118382 h 1512330"/>
              <a:gd name="connsiteX17" fmla="*/ 2016641 w 4061347"/>
              <a:gd name="connsiteY17" fmla="*/ 181882 h 1512330"/>
              <a:gd name="connsiteX18" fmla="*/ 740291 w 4061347"/>
              <a:gd name="connsiteY18" fmla="*/ 143782 h 151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61347" h="1512330">
                <a:moveTo>
                  <a:pt x="740291" y="143782"/>
                </a:moveTo>
                <a:cubicBezTo>
                  <a:pt x="659857" y="131082"/>
                  <a:pt x="911741" y="137432"/>
                  <a:pt x="911741" y="137432"/>
                </a:cubicBezTo>
                <a:lnTo>
                  <a:pt x="2734191" y="258082"/>
                </a:lnTo>
                <a:cubicBezTo>
                  <a:pt x="2816741" y="246440"/>
                  <a:pt x="1314966" y="26307"/>
                  <a:pt x="1407041" y="67582"/>
                </a:cubicBezTo>
                <a:cubicBezTo>
                  <a:pt x="1499116" y="108857"/>
                  <a:pt x="2914108" y="409424"/>
                  <a:pt x="3286641" y="505732"/>
                </a:cubicBezTo>
                <a:cubicBezTo>
                  <a:pt x="3659174" y="602040"/>
                  <a:pt x="3675049" y="672949"/>
                  <a:pt x="3642241" y="645432"/>
                </a:cubicBezTo>
                <a:cubicBezTo>
                  <a:pt x="3609433" y="617915"/>
                  <a:pt x="3071799" y="318407"/>
                  <a:pt x="3089791" y="340632"/>
                </a:cubicBezTo>
                <a:cubicBezTo>
                  <a:pt x="3107783" y="362857"/>
                  <a:pt x="3589324" y="636965"/>
                  <a:pt x="3750191" y="778782"/>
                </a:cubicBezTo>
                <a:cubicBezTo>
                  <a:pt x="3911058" y="920599"/>
                  <a:pt x="4062399" y="1178832"/>
                  <a:pt x="4054991" y="1191532"/>
                </a:cubicBezTo>
                <a:cubicBezTo>
                  <a:pt x="4047583" y="1204232"/>
                  <a:pt x="3735374" y="874032"/>
                  <a:pt x="3705741" y="854982"/>
                </a:cubicBezTo>
                <a:cubicBezTo>
                  <a:pt x="3676108" y="835932"/>
                  <a:pt x="3817924" y="968224"/>
                  <a:pt x="3877191" y="1077232"/>
                </a:cubicBezTo>
                <a:cubicBezTo>
                  <a:pt x="3936458" y="1186240"/>
                  <a:pt x="4062399" y="1480457"/>
                  <a:pt x="4061341" y="1509032"/>
                </a:cubicBezTo>
                <a:cubicBezTo>
                  <a:pt x="4060283" y="1537607"/>
                  <a:pt x="4002074" y="1374624"/>
                  <a:pt x="3870841" y="1248682"/>
                </a:cubicBezTo>
                <a:cubicBezTo>
                  <a:pt x="3739608" y="1122740"/>
                  <a:pt x="3643299" y="949174"/>
                  <a:pt x="3273941" y="753382"/>
                </a:cubicBezTo>
                <a:cubicBezTo>
                  <a:pt x="2904583" y="557590"/>
                  <a:pt x="2075908" y="195640"/>
                  <a:pt x="1654691" y="73932"/>
                </a:cubicBezTo>
                <a:cubicBezTo>
                  <a:pt x="1233474" y="-47776"/>
                  <a:pt x="1015458" y="15724"/>
                  <a:pt x="746641" y="23132"/>
                </a:cubicBezTo>
                <a:cubicBezTo>
                  <a:pt x="477824" y="30540"/>
                  <a:pt x="-169876" y="91924"/>
                  <a:pt x="41791" y="118382"/>
                </a:cubicBezTo>
                <a:cubicBezTo>
                  <a:pt x="253458" y="144840"/>
                  <a:pt x="1905516" y="176590"/>
                  <a:pt x="2016641" y="181882"/>
                </a:cubicBezTo>
                <a:cubicBezTo>
                  <a:pt x="2127766" y="187174"/>
                  <a:pt x="1418153" y="168653"/>
                  <a:pt x="740291" y="143782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327D6339-C6D2-4281-99A8-FDF20857F7BB}"/>
              </a:ext>
            </a:extLst>
          </p:cNvPr>
          <p:cNvSpPr/>
          <p:nvPr/>
        </p:nvSpPr>
        <p:spPr>
          <a:xfrm>
            <a:off x="6060306" y="898583"/>
            <a:ext cx="2319882" cy="1218370"/>
          </a:xfrm>
          <a:custGeom>
            <a:avLst/>
            <a:gdLst>
              <a:gd name="connsiteX0" fmla="*/ 2240414 w 2319882"/>
              <a:gd name="connsiteY0" fmla="*/ 950537 h 1218370"/>
              <a:gd name="connsiteX1" fmla="*/ 2235334 w 2319882"/>
              <a:gd name="connsiteY1" fmla="*/ 1143577 h 1218370"/>
              <a:gd name="connsiteX2" fmla="*/ 2093094 w 2319882"/>
              <a:gd name="connsiteY2" fmla="*/ 869257 h 1218370"/>
              <a:gd name="connsiteX3" fmla="*/ 1889894 w 2319882"/>
              <a:gd name="connsiteY3" fmla="*/ 442537 h 1218370"/>
              <a:gd name="connsiteX4" fmla="*/ 1580014 w 2319882"/>
              <a:gd name="connsiteY4" fmla="*/ 193617 h 1218370"/>
              <a:gd name="connsiteX5" fmla="*/ 134 w 2319882"/>
              <a:gd name="connsiteY5" fmla="*/ 81857 h 1218370"/>
              <a:gd name="connsiteX6" fmla="*/ 1671454 w 2319882"/>
              <a:gd name="connsiteY6" fmla="*/ 152977 h 1218370"/>
              <a:gd name="connsiteX7" fmla="*/ 1097414 w 2319882"/>
              <a:gd name="connsiteY7" fmla="*/ 577 h 1218370"/>
              <a:gd name="connsiteX8" fmla="*/ 1661294 w 2319882"/>
              <a:gd name="connsiteY8" fmla="*/ 219017 h 1218370"/>
              <a:gd name="connsiteX9" fmla="*/ 2286134 w 2319882"/>
              <a:gd name="connsiteY9" fmla="*/ 1194377 h 1218370"/>
              <a:gd name="connsiteX10" fmla="*/ 2240414 w 2319882"/>
              <a:gd name="connsiteY10" fmla="*/ 950537 h 121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9882" h="1218370">
                <a:moveTo>
                  <a:pt x="2240414" y="950537"/>
                </a:moveTo>
                <a:cubicBezTo>
                  <a:pt x="2231947" y="942070"/>
                  <a:pt x="2259887" y="1157124"/>
                  <a:pt x="2235334" y="1143577"/>
                </a:cubicBezTo>
                <a:cubicBezTo>
                  <a:pt x="2210781" y="1130030"/>
                  <a:pt x="2150667" y="986097"/>
                  <a:pt x="2093094" y="869257"/>
                </a:cubicBezTo>
                <a:cubicBezTo>
                  <a:pt x="2035521" y="752417"/>
                  <a:pt x="1975407" y="555144"/>
                  <a:pt x="1889894" y="442537"/>
                </a:cubicBezTo>
                <a:cubicBezTo>
                  <a:pt x="1804381" y="329930"/>
                  <a:pt x="1894974" y="253730"/>
                  <a:pt x="1580014" y="193617"/>
                </a:cubicBezTo>
                <a:cubicBezTo>
                  <a:pt x="1265054" y="133504"/>
                  <a:pt x="-15106" y="88630"/>
                  <a:pt x="134" y="81857"/>
                </a:cubicBezTo>
                <a:cubicBezTo>
                  <a:pt x="15374" y="75084"/>
                  <a:pt x="1488574" y="166524"/>
                  <a:pt x="1671454" y="152977"/>
                </a:cubicBezTo>
                <a:cubicBezTo>
                  <a:pt x="1854334" y="139430"/>
                  <a:pt x="1099107" y="-10430"/>
                  <a:pt x="1097414" y="577"/>
                </a:cubicBezTo>
                <a:cubicBezTo>
                  <a:pt x="1095721" y="11584"/>
                  <a:pt x="1463174" y="20050"/>
                  <a:pt x="1661294" y="219017"/>
                </a:cubicBezTo>
                <a:cubicBezTo>
                  <a:pt x="1859414" y="417984"/>
                  <a:pt x="2192154" y="1076690"/>
                  <a:pt x="2286134" y="1194377"/>
                </a:cubicBezTo>
                <a:cubicBezTo>
                  <a:pt x="2380114" y="1312064"/>
                  <a:pt x="2248881" y="959004"/>
                  <a:pt x="2240414" y="950537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7174DD07-2391-46C0-83A6-42127AC354D7}"/>
              </a:ext>
            </a:extLst>
          </p:cNvPr>
          <p:cNvSpPr/>
          <p:nvPr/>
        </p:nvSpPr>
        <p:spPr>
          <a:xfrm>
            <a:off x="4293934" y="401228"/>
            <a:ext cx="2765691" cy="914104"/>
          </a:xfrm>
          <a:custGeom>
            <a:avLst/>
            <a:gdLst>
              <a:gd name="connsiteX0" fmla="*/ 2757106 w 2765691"/>
              <a:gd name="connsiteY0" fmla="*/ 330292 h 914104"/>
              <a:gd name="connsiteX1" fmla="*/ 2680906 w 2765691"/>
              <a:gd name="connsiteY1" fmla="*/ 330292 h 914104"/>
              <a:gd name="connsiteX2" fmla="*/ 1248346 w 2765691"/>
              <a:gd name="connsiteY2" fmla="*/ 142332 h 914104"/>
              <a:gd name="connsiteX3" fmla="*/ 389826 w 2765691"/>
              <a:gd name="connsiteY3" fmla="*/ 630012 h 914104"/>
              <a:gd name="connsiteX4" fmla="*/ 577786 w 2765691"/>
              <a:gd name="connsiteY4" fmla="*/ 477612 h 914104"/>
              <a:gd name="connsiteX5" fmla="*/ 8826 w 2765691"/>
              <a:gd name="connsiteY5" fmla="*/ 904332 h 914104"/>
              <a:gd name="connsiteX6" fmla="*/ 278066 w 2765691"/>
              <a:gd name="connsiteY6" fmla="*/ 726532 h 914104"/>
              <a:gd name="connsiteX7" fmla="*/ 892746 w 2765691"/>
              <a:gd name="connsiteY7" fmla="*/ 167732 h 914104"/>
              <a:gd name="connsiteX8" fmla="*/ 34226 w 2765691"/>
              <a:gd name="connsiteY8" fmla="*/ 797652 h 914104"/>
              <a:gd name="connsiteX9" fmla="*/ 872426 w 2765691"/>
              <a:gd name="connsiteY9" fmla="*/ 162652 h 914104"/>
              <a:gd name="connsiteX10" fmla="*/ 2005266 w 2765691"/>
              <a:gd name="connsiteY10" fmla="*/ 96612 h 914104"/>
              <a:gd name="connsiteX11" fmla="*/ 1324546 w 2765691"/>
              <a:gd name="connsiteY11" fmla="*/ 5172 h 914104"/>
              <a:gd name="connsiteX12" fmla="*/ 2670746 w 2765691"/>
              <a:gd name="connsiteY12" fmla="*/ 264252 h 914104"/>
              <a:gd name="connsiteX13" fmla="*/ 2437066 w 2765691"/>
              <a:gd name="connsiteY13" fmla="*/ 233772 h 914104"/>
              <a:gd name="connsiteX14" fmla="*/ 2757106 w 2765691"/>
              <a:gd name="connsiteY14" fmla="*/ 330292 h 91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65691" h="914104">
                <a:moveTo>
                  <a:pt x="2757106" y="330292"/>
                </a:moveTo>
                <a:cubicBezTo>
                  <a:pt x="2797746" y="346379"/>
                  <a:pt x="2680906" y="330292"/>
                  <a:pt x="2680906" y="330292"/>
                </a:cubicBezTo>
                <a:cubicBezTo>
                  <a:pt x="2429446" y="298965"/>
                  <a:pt x="1630193" y="92379"/>
                  <a:pt x="1248346" y="142332"/>
                </a:cubicBezTo>
                <a:cubicBezTo>
                  <a:pt x="866499" y="192285"/>
                  <a:pt x="501586" y="574132"/>
                  <a:pt x="389826" y="630012"/>
                </a:cubicBezTo>
                <a:cubicBezTo>
                  <a:pt x="278066" y="685892"/>
                  <a:pt x="641286" y="431892"/>
                  <a:pt x="577786" y="477612"/>
                </a:cubicBezTo>
                <a:cubicBezTo>
                  <a:pt x="514286" y="523332"/>
                  <a:pt x="58779" y="862845"/>
                  <a:pt x="8826" y="904332"/>
                </a:cubicBezTo>
                <a:cubicBezTo>
                  <a:pt x="-41127" y="945819"/>
                  <a:pt x="130746" y="849299"/>
                  <a:pt x="278066" y="726532"/>
                </a:cubicBezTo>
                <a:cubicBezTo>
                  <a:pt x="425386" y="603765"/>
                  <a:pt x="933386" y="155879"/>
                  <a:pt x="892746" y="167732"/>
                </a:cubicBezTo>
                <a:cubicBezTo>
                  <a:pt x="852106" y="179585"/>
                  <a:pt x="37613" y="798499"/>
                  <a:pt x="34226" y="797652"/>
                </a:cubicBezTo>
                <a:cubicBezTo>
                  <a:pt x="30839" y="796805"/>
                  <a:pt x="543919" y="279492"/>
                  <a:pt x="872426" y="162652"/>
                </a:cubicBezTo>
                <a:cubicBezTo>
                  <a:pt x="1200933" y="45812"/>
                  <a:pt x="1929913" y="122859"/>
                  <a:pt x="2005266" y="96612"/>
                </a:cubicBezTo>
                <a:cubicBezTo>
                  <a:pt x="2080619" y="70365"/>
                  <a:pt x="1213633" y="-22768"/>
                  <a:pt x="1324546" y="5172"/>
                </a:cubicBezTo>
                <a:cubicBezTo>
                  <a:pt x="1435459" y="33112"/>
                  <a:pt x="2485326" y="226152"/>
                  <a:pt x="2670746" y="264252"/>
                </a:cubicBezTo>
                <a:cubicBezTo>
                  <a:pt x="2856166" y="302352"/>
                  <a:pt x="2415899" y="220225"/>
                  <a:pt x="2437066" y="233772"/>
                </a:cubicBezTo>
                <a:cubicBezTo>
                  <a:pt x="2458233" y="247319"/>
                  <a:pt x="2716466" y="314205"/>
                  <a:pt x="2757106" y="330292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7379A852-6F5D-4ED6-910E-D06B9191FA83}"/>
              </a:ext>
            </a:extLst>
          </p:cNvPr>
          <p:cNvSpPr/>
          <p:nvPr/>
        </p:nvSpPr>
        <p:spPr>
          <a:xfrm>
            <a:off x="3911578" y="359323"/>
            <a:ext cx="3166191" cy="1290308"/>
          </a:xfrm>
          <a:custGeom>
            <a:avLst/>
            <a:gdLst>
              <a:gd name="connsiteX0" fmla="*/ 2265702 w 3166191"/>
              <a:gd name="connsiteY0" fmla="*/ 16597 h 1290308"/>
              <a:gd name="connsiteX1" fmla="*/ 1590062 w 3166191"/>
              <a:gd name="connsiteY1" fmla="*/ 108037 h 1290308"/>
              <a:gd name="connsiteX2" fmla="*/ 335302 w 3166191"/>
              <a:gd name="connsiteY2" fmla="*/ 895437 h 1290308"/>
              <a:gd name="connsiteX3" fmla="*/ 1117622 w 3166191"/>
              <a:gd name="connsiteY3" fmla="*/ 356957 h 1290308"/>
              <a:gd name="connsiteX4" fmla="*/ 20342 w 3166191"/>
              <a:gd name="connsiteY4" fmla="*/ 1276437 h 1290308"/>
              <a:gd name="connsiteX5" fmla="*/ 452142 w 3166191"/>
              <a:gd name="connsiteY5" fmla="*/ 854797 h 1290308"/>
              <a:gd name="connsiteX6" fmla="*/ 1051582 w 3166191"/>
              <a:gd name="connsiteY6" fmla="*/ 97877 h 1290308"/>
              <a:gd name="connsiteX7" fmla="*/ 401342 w 3166191"/>
              <a:gd name="connsiteY7" fmla="*/ 732877 h 1290308"/>
              <a:gd name="connsiteX8" fmla="*/ 1071902 w 3166191"/>
              <a:gd name="connsiteY8" fmla="*/ 153757 h 1290308"/>
              <a:gd name="connsiteX9" fmla="*/ 1783102 w 3166191"/>
              <a:gd name="connsiteY9" fmla="*/ 47077 h 1290308"/>
              <a:gd name="connsiteX10" fmla="*/ 3159782 w 3166191"/>
              <a:gd name="connsiteY10" fmla="*/ 199477 h 1290308"/>
              <a:gd name="connsiteX11" fmla="*/ 2265702 w 3166191"/>
              <a:gd name="connsiteY11" fmla="*/ 16597 h 129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6191" h="1290308">
                <a:moveTo>
                  <a:pt x="2265702" y="16597"/>
                </a:moveTo>
                <a:cubicBezTo>
                  <a:pt x="2004082" y="1357"/>
                  <a:pt x="1911795" y="-38436"/>
                  <a:pt x="1590062" y="108037"/>
                </a:cubicBezTo>
                <a:cubicBezTo>
                  <a:pt x="1268329" y="254510"/>
                  <a:pt x="414042" y="853950"/>
                  <a:pt x="335302" y="895437"/>
                </a:cubicBezTo>
                <a:cubicBezTo>
                  <a:pt x="256562" y="936924"/>
                  <a:pt x="1170115" y="293457"/>
                  <a:pt x="1117622" y="356957"/>
                </a:cubicBezTo>
                <a:cubicBezTo>
                  <a:pt x="1065129" y="420457"/>
                  <a:pt x="131255" y="1193464"/>
                  <a:pt x="20342" y="1276437"/>
                </a:cubicBezTo>
                <a:cubicBezTo>
                  <a:pt x="-90571" y="1359410"/>
                  <a:pt x="280269" y="1051224"/>
                  <a:pt x="452142" y="854797"/>
                </a:cubicBezTo>
                <a:cubicBezTo>
                  <a:pt x="624015" y="658370"/>
                  <a:pt x="1060049" y="118197"/>
                  <a:pt x="1051582" y="97877"/>
                </a:cubicBezTo>
                <a:cubicBezTo>
                  <a:pt x="1043115" y="77557"/>
                  <a:pt x="397955" y="723564"/>
                  <a:pt x="401342" y="732877"/>
                </a:cubicBezTo>
                <a:cubicBezTo>
                  <a:pt x="404729" y="742190"/>
                  <a:pt x="841609" y="268057"/>
                  <a:pt x="1071902" y="153757"/>
                </a:cubicBezTo>
                <a:cubicBezTo>
                  <a:pt x="1302195" y="39457"/>
                  <a:pt x="1435122" y="39457"/>
                  <a:pt x="1783102" y="47077"/>
                </a:cubicBezTo>
                <a:cubicBezTo>
                  <a:pt x="2131082" y="54697"/>
                  <a:pt x="3078502" y="208790"/>
                  <a:pt x="3159782" y="199477"/>
                </a:cubicBezTo>
                <a:cubicBezTo>
                  <a:pt x="3241062" y="190164"/>
                  <a:pt x="2527322" y="31837"/>
                  <a:pt x="2265702" y="16597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9887628A-1367-491B-9B8C-50DEC22F996D}"/>
              </a:ext>
            </a:extLst>
          </p:cNvPr>
          <p:cNvSpPr/>
          <p:nvPr/>
        </p:nvSpPr>
        <p:spPr>
          <a:xfrm>
            <a:off x="3346449" y="298450"/>
            <a:ext cx="2497454" cy="1788191"/>
          </a:xfrm>
          <a:custGeom>
            <a:avLst/>
            <a:gdLst>
              <a:gd name="connsiteX0" fmla="*/ 2400301 w 2497454"/>
              <a:gd name="connsiteY0" fmla="*/ 0 h 1788191"/>
              <a:gd name="connsiteX1" fmla="*/ 2400301 w 2497454"/>
              <a:gd name="connsiteY1" fmla="*/ 69850 h 1788191"/>
              <a:gd name="connsiteX2" fmla="*/ 1390651 w 2497454"/>
              <a:gd name="connsiteY2" fmla="*/ 412750 h 1788191"/>
              <a:gd name="connsiteX3" fmla="*/ 692151 w 2497454"/>
              <a:gd name="connsiteY3" fmla="*/ 1060450 h 1788191"/>
              <a:gd name="connsiteX4" fmla="*/ 1454151 w 2497454"/>
              <a:gd name="connsiteY4" fmla="*/ 177800 h 1788191"/>
              <a:gd name="connsiteX5" fmla="*/ 330201 w 2497454"/>
              <a:gd name="connsiteY5" fmla="*/ 1479550 h 1788191"/>
              <a:gd name="connsiteX6" fmla="*/ 139701 w 2497454"/>
              <a:gd name="connsiteY6" fmla="*/ 1701800 h 1788191"/>
              <a:gd name="connsiteX7" fmla="*/ 825501 w 2497454"/>
              <a:gd name="connsiteY7" fmla="*/ 304800 h 1788191"/>
              <a:gd name="connsiteX8" fmla="*/ 1 w 2497454"/>
              <a:gd name="connsiteY8" fmla="*/ 1460500 h 1788191"/>
              <a:gd name="connsiteX9" fmla="*/ 819151 w 2497454"/>
              <a:gd name="connsiteY9" fmla="*/ 177800 h 1788191"/>
              <a:gd name="connsiteX10" fmla="*/ 1409701 w 2497454"/>
              <a:gd name="connsiteY10" fmla="*/ 82550 h 1788191"/>
              <a:gd name="connsiteX11" fmla="*/ 1466851 w 2497454"/>
              <a:gd name="connsiteY11" fmla="*/ 82550 h 1788191"/>
              <a:gd name="connsiteX12" fmla="*/ 711201 w 2497454"/>
              <a:gd name="connsiteY12" fmla="*/ 438150 h 1788191"/>
              <a:gd name="connsiteX13" fmla="*/ 1574801 w 2497454"/>
              <a:gd name="connsiteY13" fmla="*/ 228600 h 1788191"/>
              <a:gd name="connsiteX14" fmla="*/ 2400301 w 2497454"/>
              <a:gd name="connsiteY14" fmla="*/ 0 h 178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97454" h="1788191">
                <a:moveTo>
                  <a:pt x="2400301" y="0"/>
                </a:moveTo>
                <a:cubicBezTo>
                  <a:pt x="2484438" y="529"/>
                  <a:pt x="2568576" y="1058"/>
                  <a:pt x="2400301" y="69850"/>
                </a:cubicBezTo>
                <a:cubicBezTo>
                  <a:pt x="2232026" y="138642"/>
                  <a:pt x="1675343" y="247650"/>
                  <a:pt x="1390651" y="412750"/>
                </a:cubicBezTo>
                <a:cubicBezTo>
                  <a:pt x="1105959" y="577850"/>
                  <a:pt x="681568" y="1099608"/>
                  <a:pt x="692151" y="1060450"/>
                </a:cubicBezTo>
                <a:cubicBezTo>
                  <a:pt x="702734" y="1021292"/>
                  <a:pt x="1514476" y="107950"/>
                  <a:pt x="1454151" y="177800"/>
                </a:cubicBezTo>
                <a:lnTo>
                  <a:pt x="330201" y="1479550"/>
                </a:lnTo>
                <a:cubicBezTo>
                  <a:pt x="111126" y="1733550"/>
                  <a:pt x="57151" y="1897592"/>
                  <a:pt x="139701" y="1701800"/>
                </a:cubicBezTo>
                <a:cubicBezTo>
                  <a:pt x="222251" y="1506008"/>
                  <a:pt x="848784" y="345017"/>
                  <a:pt x="825501" y="304800"/>
                </a:cubicBezTo>
                <a:cubicBezTo>
                  <a:pt x="802218" y="264583"/>
                  <a:pt x="1059" y="1481667"/>
                  <a:pt x="1" y="1460500"/>
                </a:cubicBezTo>
                <a:cubicBezTo>
                  <a:pt x="-1057" y="1439333"/>
                  <a:pt x="584201" y="407458"/>
                  <a:pt x="819151" y="177800"/>
                </a:cubicBezTo>
                <a:cubicBezTo>
                  <a:pt x="1054101" y="-51858"/>
                  <a:pt x="1301751" y="98425"/>
                  <a:pt x="1409701" y="82550"/>
                </a:cubicBezTo>
                <a:cubicBezTo>
                  <a:pt x="1517651" y="66675"/>
                  <a:pt x="1583268" y="23283"/>
                  <a:pt x="1466851" y="82550"/>
                </a:cubicBezTo>
                <a:cubicBezTo>
                  <a:pt x="1350434" y="141817"/>
                  <a:pt x="693209" y="413808"/>
                  <a:pt x="711201" y="438150"/>
                </a:cubicBezTo>
                <a:cubicBezTo>
                  <a:pt x="729193" y="462492"/>
                  <a:pt x="1574801" y="228600"/>
                  <a:pt x="1574801" y="228600"/>
                </a:cubicBezTo>
                <a:lnTo>
                  <a:pt x="2400301" y="0"/>
                </a:lnTo>
                <a:close/>
              </a:path>
            </a:pathLst>
          </a:custGeom>
          <a:solidFill>
            <a:schemeClr val="accent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1233915E-2FCF-4C09-B1C3-CF246F0D6F31}"/>
              </a:ext>
            </a:extLst>
          </p:cNvPr>
          <p:cNvSpPr/>
          <p:nvPr/>
        </p:nvSpPr>
        <p:spPr>
          <a:xfrm>
            <a:off x="4226723" y="90449"/>
            <a:ext cx="3965399" cy="1236748"/>
          </a:xfrm>
          <a:custGeom>
            <a:avLst/>
            <a:gdLst>
              <a:gd name="connsiteX0" fmla="*/ 1126327 w 3965399"/>
              <a:gd name="connsiteY0" fmla="*/ 4801 h 1236748"/>
              <a:gd name="connsiteX1" fmla="*/ 1316827 w 3965399"/>
              <a:gd name="connsiteY1" fmla="*/ 17501 h 1236748"/>
              <a:gd name="connsiteX2" fmla="*/ 3075777 w 3965399"/>
              <a:gd name="connsiteY2" fmla="*/ 271501 h 1236748"/>
              <a:gd name="connsiteX3" fmla="*/ 2377277 w 3965399"/>
              <a:gd name="connsiteY3" fmla="*/ 144501 h 1236748"/>
              <a:gd name="connsiteX4" fmla="*/ 3380577 w 3965399"/>
              <a:gd name="connsiteY4" fmla="*/ 481051 h 1236748"/>
              <a:gd name="connsiteX5" fmla="*/ 3964777 w 3965399"/>
              <a:gd name="connsiteY5" fmla="*/ 1236701 h 1236748"/>
              <a:gd name="connsiteX6" fmla="*/ 3488527 w 3965399"/>
              <a:gd name="connsiteY6" fmla="*/ 519151 h 1236748"/>
              <a:gd name="connsiteX7" fmla="*/ 3259927 w 3965399"/>
              <a:gd name="connsiteY7" fmla="*/ 690601 h 1236748"/>
              <a:gd name="connsiteX8" fmla="*/ 2593177 w 3965399"/>
              <a:gd name="connsiteY8" fmla="*/ 379451 h 1236748"/>
              <a:gd name="connsiteX9" fmla="*/ 1272377 w 3965399"/>
              <a:gd name="connsiteY9" fmla="*/ 131801 h 1236748"/>
              <a:gd name="connsiteX10" fmla="*/ 2377 w 3965399"/>
              <a:gd name="connsiteY10" fmla="*/ 42901 h 1236748"/>
              <a:gd name="connsiteX11" fmla="*/ 961227 w 3965399"/>
              <a:gd name="connsiteY11" fmla="*/ 112751 h 1236748"/>
              <a:gd name="connsiteX12" fmla="*/ 1196177 w 3965399"/>
              <a:gd name="connsiteY12" fmla="*/ 106401 h 1236748"/>
              <a:gd name="connsiteX13" fmla="*/ 1126327 w 3965399"/>
              <a:gd name="connsiteY13" fmla="*/ 4801 h 123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65399" h="1236748">
                <a:moveTo>
                  <a:pt x="1126327" y="4801"/>
                </a:moveTo>
                <a:cubicBezTo>
                  <a:pt x="1059123" y="-11074"/>
                  <a:pt x="1316827" y="17501"/>
                  <a:pt x="1316827" y="17501"/>
                </a:cubicBezTo>
                <a:lnTo>
                  <a:pt x="3075777" y="271501"/>
                </a:lnTo>
                <a:cubicBezTo>
                  <a:pt x="3252519" y="292668"/>
                  <a:pt x="2326477" y="109576"/>
                  <a:pt x="2377277" y="144501"/>
                </a:cubicBezTo>
                <a:cubicBezTo>
                  <a:pt x="2428077" y="179426"/>
                  <a:pt x="3115994" y="299018"/>
                  <a:pt x="3380577" y="481051"/>
                </a:cubicBezTo>
                <a:cubicBezTo>
                  <a:pt x="3645160" y="663084"/>
                  <a:pt x="3946785" y="1230351"/>
                  <a:pt x="3964777" y="1236701"/>
                </a:cubicBezTo>
                <a:cubicBezTo>
                  <a:pt x="3982769" y="1243051"/>
                  <a:pt x="3606002" y="610168"/>
                  <a:pt x="3488527" y="519151"/>
                </a:cubicBezTo>
                <a:cubicBezTo>
                  <a:pt x="3371052" y="428134"/>
                  <a:pt x="3409152" y="713884"/>
                  <a:pt x="3259927" y="690601"/>
                </a:cubicBezTo>
                <a:cubicBezTo>
                  <a:pt x="3110702" y="667318"/>
                  <a:pt x="2924435" y="472584"/>
                  <a:pt x="2593177" y="379451"/>
                </a:cubicBezTo>
                <a:cubicBezTo>
                  <a:pt x="2261919" y="286318"/>
                  <a:pt x="1704177" y="187893"/>
                  <a:pt x="1272377" y="131801"/>
                </a:cubicBezTo>
                <a:cubicBezTo>
                  <a:pt x="840577" y="75709"/>
                  <a:pt x="54235" y="46076"/>
                  <a:pt x="2377" y="42901"/>
                </a:cubicBezTo>
                <a:cubicBezTo>
                  <a:pt x="-49481" y="39726"/>
                  <a:pt x="762261" y="102168"/>
                  <a:pt x="961227" y="112751"/>
                </a:cubicBezTo>
                <a:cubicBezTo>
                  <a:pt x="1160193" y="123334"/>
                  <a:pt x="1168660" y="123334"/>
                  <a:pt x="1196177" y="106401"/>
                </a:cubicBezTo>
                <a:cubicBezTo>
                  <a:pt x="1223694" y="89468"/>
                  <a:pt x="1175010" y="50309"/>
                  <a:pt x="1126327" y="480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436705C1-D381-478D-A71D-88A9BD9A84D2}"/>
              </a:ext>
            </a:extLst>
          </p:cNvPr>
          <p:cNvSpPr/>
          <p:nvPr/>
        </p:nvSpPr>
        <p:spPr>
          <a:xfrm>
            <a:off x="3556177" y="423033"/>
            <a:ext cx="4721303" cy="1787499"/>
          </a:xfrm>
          <a:custGeom>
            <a:avLst/>
            <a:gdLst>
              <a:gd name="connsiteX0" fmla="*/ 4537956 w 4721303"/>
              <a:gd name="connsiteY0" fmla="*/ 973967 h 1787499"/>
              <a:gd name="connsiteX1" fmla="*/ 3733623 w 4721303"/>
              <a:gd name="connsiteY1" fmla="*/ 398234 h 1787499"/>
              <a:gd name="connsiteX2" fmla="*/ 1964090 w 4721303"/>
              <a:gd name="connsiteY2" fmla="*/ 300 h 1787499"/>
              <a:gd name="connsiteX3" fmla="*/ 3403423 w 4721303"/>
              <a:gd name="connsiteY3" fmla="*/ 330500 h 1787499"/>
              <a:gd name="connsiteX4" fmla="*/ 2218090 w 4721303"/>
              <a:gd name="connsiteY4" fmla="*/ 186567 h 1787499"/>
              <a:gd name="connsiteX5" fmla="*/ 973490 w 4721303"/>
              <a:gd name="connsiteY5" fmla="*/ 347434 h 1787499"/>
              <a:gd name="connsiteX6" fmla="*/ 2954690 w 4721303"/>
              <a:gd name="connsiteY6" fmla="*/ 364367 h 1787499"/>
              <a:gd name="connsiteX7" fmla="*/ 3344156 w 4721303"/>
              <a:gd name="connsiteY7" fmla="*/ 389767 h 1787499"/>
              <a:gd name="connsiteX8" fmla="*/ 1760890 w 4721303"/>
              <a:gd name="connsiteY8" fmla="*/ 525234 h 1787499"/>
              <a:gd name="connsiteX9" fmla="*/ 1117423 w 4721303"/>
              <a:gd name="connsiteY9" fmla="*/ 855434 h 1787499"/>
              <a:gd name="connsiteX10" fmla="*/ 1769356 w 4721303"/>
              <a:gd name="connsiteY10" fmla="*/ 736900 h 1787499"/>
              <a:gd name="connsiteX11" fmla="*/ 8290 w 4721303"/>
              <a:gd name="connsiteY11" fmla="*/ 1786767 h 1787499"/>
              <a:gd name="connsiteX12" fmla="*/ 1134356 w 4721303"/>
              <a:gd name="connsiteY12" fmla="*/ 889300 h 1787499"/>
              <a:gd name="connsiteX13" fmla="*/ 1777823 w 4721303"/>
              <a:gd name="connsiteY13" fmla="*/ 101900 h 1787499"/>
              <a:gd name="connsiteX14" fmla="*/ 2827690 w 4721303"/>
              <a:gd name="connsiteY14" fmla="*/ 355900 h 1787499"/>
              <a:gd name="connsiteX15" fmla="*/ 3699756 w 4721303"/>
              <a:gd name="connsiteY15" fmla="*/ 618367 h 1787499"/>
              <a:gd name="connsiteX16" fmla="*/ 2429756 w 4721303"/>
              <a:gd name="connsiteY16" fmla="*/ 245834 h 1787499"/>
              <a:gd name="connsiteX17" fmla="*/ 4419423 w 4721303"/>
              <a:gd name="connsiteY17" fmla="*/ 1024767 h 1787499"/>
              <a:gd name="connsiteX18" fmla="*/ 4715756 w 4721303"/>
              <a:gd name="connsiteY18" fmla="*/ 1380367 h 1787499"/>
              <a:gd name="connsiteX19" fmla="*/ 4537956 w 4721303"/>
              <a:gd name="connsiteY19" fmla="*/ 973967 h 178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21303" h="1787499">
                <a:moveTo>
                  <a:pt x="4537956" y="973967"/>
                </a:moveTo>
                <a:cubicBezTo>
                  <a:pt x="4374267" y="810278"/>
                  <a:pt x="4162601" y="560512"/>
                  <a:pt x="3733623" y="398234"/>
                </a:cubicBezTo>
                <a:cubicBezTo>
                  <a:pt x="3304645" y="235956"/>
                  <a:pt x="2019123" y="11589"/>
                  <a:pt x="1964090" y="300"/>
                </a:cubicBezTo>
                <a:cubicBezTo>
                  <a:pt x="1909057" y="-10989"/>
                  <a:pt x="3361090" y="299456"/>
                  <a:pt x="3403423" y="330500"/>
                </a:cubicBezTo>
                <a:cubicBezTo>
                  <a:pt x="3445756" y="361544"/>
                  <a:pt x="2623079" y="183745"/>
                  <a:pt x="2218090" y="186567"/>
                </a:cubicBezTo>
                <a:cubicBezTo>
                  <a:pt x="1813101" y="189389"/>
                  <a:pt x="850723" y="317801"/>
                  <a:pt x="973490" y="347434"/>
                </a:cubicBezTo>
                <a:cubicBezTo>
                  <a:pt x="1096257" y="377067"/>
                  <a:pt x="2559579" y="357311"/>
                  <a:pt x="2954690" y="364367"/>
                </a:cubicBezTo>
                <a:cubicBezTo>
                  <a:pt x="3349801" y="371422"/>
                  <a:pt x="3543123" y="362956"/>
                  <a:pt x="3344156" y="389767"/>
                </a:cubicBezTo>
                <a:cubicBezTo>
                  <a:pt x="3145189" y="416578"/>
                  <a:pt x="2132012" y="447623"/>
                  <a:pt x="1760890" y="525234"/>
                </a:cubicBezTo>
                <a:cubicBezTo>
                  <a:pt x="1389768" y="602845"/>
                  <a:pt x="1116012" y="820156"/>
                  <a:pt x="1117423" y="855434"/>
                </a:cubicBezTo>
                <a:cubicBezTo>
                  <a:pt x="1118834" y="890712"/>
                  <a:pt x="1954211" y="581678"/>
                  <a:pt x="1769356" y="736900"/>
                </a:cubicBezTo>
                <a:cubicBezTo>
                  <a:pt x="1584501" y="892122"/>
                  <a:pt x="114123" y="1761367"/>
                  <a:pt x="8290" y="1786767"/>
                </a:cubicBezTo>
                <a:cubicBezTo>
                  <a:pt x="-97543" y="1812167"/>
                  <a:pt x="839434" y="1170111"/>
                  <a:pt x="1134356" y="889300"/>
                </a:cubicBezTo>
                <a:cubicBezTo>
                  <a:pt x="1429278" y="608489"/>
                  <a:pt x="1495601" y="190800"/>
                  <a:pt x="1777823" y="101900"/>
                </a:cubicBezTo>
                <a:cubicBezTo>
                  <a:pt x="2060045" y="13000"/>
                  <a:pt x="2507368" y="269822"/>
                  <a:pt x="2827690" y="355900"/>
                </a:cubicBezTo>
                <a:cubicBezTo>
                  <a:pt x="3148012" y="441978"/>
                  <a:pt x="3766078" y="636711"/>
                  <a:pt x="3699756" y="618367"/>
                </a:cubicBezTo>
                <a:cubicBezTo>
                  <a:pt x="3633434" y="600023"/>
                  <a:pt x="2309811" y="178101"/>
                  <a:pt x="2429756" y="245834"/>
                </a:cubicBezTo>
                <a:cubicBezTo>
                  <a:pt x="2549700" y="313567"/>
                  <a:pt x="4038423" y="835678"/>
                  <a:pt x="4419423" y="1024767"/>
                </a:cubicBezTo>
                <a:cubicBezTo>
                  <a:pt x="4800423" y="1213856"/>
                  <a:pt x="4694589" y="1383189"/>
                  <a:pt x="4715756" y="1380367"/>
                </a:cubicBezTo>
                <a:cubicBezTo>
                  <a:pt x="4736923" y="1377545"/>
                  <a:pt x="4701645" y="1137656"/>
                  <a:pt x="4537956" y="97396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4C286AFB-5628-4EFA-8421-F9E21B143F1A}"/>
              </a:ext>
            </a:extLst>
          </p:cNvPr>
          <p:cNvSpPr/>
          <p:nvPr/>
        </p:nvSpPr>
        <p:spPr>
          <a:xfrm>
            <a:off x="3623473" y="550739"/>
            <a:ext cx="3818727" cy="1480584"/>
          </a:xfrm>
          <a:custGeom>
            <a:avLst/>
            <a:gdLst>
              <a:gd name="connsiteX0" fmla="*/ 3818727 w 3818727"/>
              <a:gd name="connsiteY0" fmla="*/ 321328 h 1480584"/>
              <a:gd name="connsiteX1" fmla="*/ 3522394 w 3818727"/>
              <a:gd name="connsiteY1" fmla="*/ 321328 h 1480584"/>
              <a:gd name="connsiteX2" fmla="*/ 1202527 w 3818727"/>
              <a:gd name="connsiteY2" fmla="*/ 516061 h 1480584"/>
              <a:gd name="connsiteX3" fmla="*/ 2413260 w 3818727"/>
              <a:gd name="connsiteY3" fmla="*/ 312861 h 1480584"/>
              <a:gd name="connsiteX4" fmla="*/ 1236394 w 3818727"/>
              <a:gd name="connsiteY4" fmla="*/ 600728 h 1480584"/>
              <a:gd name="connsiteX5" fmla="*/ 347394 w 3818727"/>
              <a:gd name="connsiteY5" fmla="*/ 1244194 h 1480584"/>
              <a:gd name="connsiteX6" fmla="*/ 313527 w 3818727"/>
              <a:gd name="connsiteY6" fmla="*/ 1455861 h 1480584"/>
              <a:gd name="connsiteX7" fmla="*/ 719927 w 3818727"/>
              <a:gd name="connsiteY7" fmla="*/ 727728 h 1480584"/>
              <a:gd name="connsiteX8" fmla="*/ 260 w 3818727"/>
              <a:gd name="connsiteY8" fmla="*/ 1337328 h 1480584"/>
              <a:gd name="connsiteX9" fmla="*/ 813060 w 3818727"/>
              <a:gd name="connsiteY9" fmla="*/ 473728 h 1480584"/>
              <a:gd name="connsiteX10" fmla="*/ 1219460 w 3818727"/>
              <a:gd name="connsiteY10" fmla="*/ 118128 h 1480584"/>
              <a:gd name="connsiteX11" fmla="*/ 2447127 w 3818727"/>
              <a:gd name="connsiteY11" fmla="*/ 126594 h 1480584"/>
              <a:gd name="connsiteX12" fmla="*/ 1676660 w 3818727"/>
              <a:gd name="connsiteY12" fmla="*/ 24994 h 1480584"/>
              <a:gd name="connsiteX13" fmla="*/ 2785794 w 3818727"/>
              <a:gd name="connsiteY13" fmla="*/ 24994 h 1480584"/>
              <a:gd name="connsiteX14" fmla="*/ 3818727 w 3818727"/>
              <a:gd name="connsiteY14" fmla="*/ 321328 h 148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8727" h="1480584">
                <a:moveTo>
                  <a:pt x="3818727" y="321328"/>
                </a:moveTo>
                <a:lnTo>
                  <a:pt x="3522394" y="321328"/>
                </a:lnTo>
                <a:lnTo>
                  <a:pt x="1202527" y="516061"/>
                </a:lnTo>
                <a:cubicBezTo>
                  <a:pt x="1017671" y="514650"/>
                  <a:pt x="2407615" y="298750"/>
                  <a:pt x="2413260" y="312861"/>
                </a:cubicBezTo>
                <a:cubicBezTo>
                  <a:pt x="2418904" y="326972"/>
                  <a:pt x="1580705" y="445506"/>
                  <a:pt x="1236394" y="600728"/>
                </a:cubicBezTo>
                <a:cubicBezTo>
                  <a:pt x="892083" y="755950"/>
                  <a:pt x="501205" y="1101672"/>
                  <a:pt x="347394" y="1244194"/>
                </a:cubicBezTo>
                <a:cubicBezTo>
                  <a:pt x="193583" y="1386716"/>
                  <a:pt x="251438" y="1541939"/>
                  <a:pt x="313527" y="1455861"/>
                </a:cubicBezTo>
                <a:cubicBezTo>
                  <a:pt x="375616" y="1369783"/>
                  <a:pt x="772138" y="747483"/>
                  <a:pt x="719927" y="727728"/>
                </a:cubicBezTo>
                <a:cubicBezTo>
                  <a:pt x="667716" y="707973"/>
                  <a:pt x="-15262" y="1379661"/>
                  <a:pt x="260" y="1337328"/>
                </a:cubicBezTo>
                <a:cubicBezTo>
                  <a:pt x="15782" y="1294995"/>
                  <a:pt x="609860" y="676928"/>
                  <a:pt x="813060" y="473728"/>
                </a:cubicBezTo>
                <a:cubicBezTo>
                  <a:pt x="1016260" y="270528"/>
                  <a:pt x="947115" y="175984"/>
                  <a:pt x="1219460" y="118128"/>
                </a:cubicBezTo>
                <a:cubicBezTo>
                  <a:pt x="1491805" y="60272"/>
                  <a:pt x="2370927" y="142116"/>
                  <a:pt x="2447127" y="126594"/>
                </a:cubicBezTo>
                <a:cubicBezTo>
                  <a:pt x="2523327" y="111072"/>
                  <a:pt x="1620215" y="41927"/>
                  <a:pt x="1676660" y="24994"/>
                </a:cubicBezTo>
                <a:cubicBezTo>
                  <a:pt x="1733105" y="8061"/>
                  <a:pt x="2425961" y="-21573"/>
                  <a:pt x="2785794" y="24994"/>
                </a:cubicBezTo>
                <a:cubicBezTo>
                  <a:pt x="3145627" y="71561"/>
                  <a:pt x="3490643" y="187977"/>
                  <a:pt x="3818727" y="321328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3E0A03E2-D0A7-433C-B399-B0585ED3DC84}"/>
              </a:ext>
            </a:extLst>
          </p:cNvPr>
          <p:cNvSpPr/>
          <p:nvPr/>
        </p:nvSpPr>
        <p:spPr>
          <a:xfrm>
            <a:off x="5067789" y="768003"/>
            <a:ext cx="3957586" cy="1239342"/>
          </a:xfrm>
          <a:custGeom>
            <a:avLst/>
            <a:gdLst>
              <a:gd name="connsiteX0" fmla="*/ 3239281 w 3957586"/>
              <a:gd name="connsiteY0" fmla="*/ 781397 h 1239342"/>
              <a:gd name="connsiteX1" fmla="*/ 2293131 w 3957586"/>
              <a:gd name="connsiteY1" fmla="*/ 349597 h 1239342"/>
              <a:gd name="connsiteX2" fmla="*/ 1061231 w 3957586"/>
              <a:gd name="connsiteY2" fmla="*/ 489297 h 1239342"/>
              <a:gd name="connsiteX3" fmla="*/ 781 w 3957586"/>
              <a:gd name="connsiteY3" fmla="*/ 679797 h 1239342"/>
              <a:gd name="connsiteX4" fmla="*/ 1226331 w 3957586"/>
              <a:gd name="connsiteY4" fmla="*/ 413097 h 1239342"/>
              <a:gd name="connsiteX5" fmla="*/ 108731 w 3957586"/>
              <a:gd name="connsiteY5" fmla="*/ 654397 h 1239342"/>
              <a:gd name="connsiteX6" fmla="*/ 1677181 w 3957586"/>
              <a:gd name="connsiteY6" fmla="*/ 108297 h 1239342"/>
              <a:gd name="connsiteX7" fmla="*/ 2470931 w 3957586"/>
              <a:gd name="connsiteY7" fmla="*/ 44797 h 1239342"/>
              <a:gd name="connsiteX8" fmla="*/ 1200931 w 3957586"/>
              <a:gd name="connsiteY8" fmla="*/ 51147 h 1239342"/>
              <a:gd name="connsiteX9" fmla="*/ 2483631 w 3957586"/>
              <a:gd name="connsiteY9" fmla="*/ 95597 h 1239342"/>
              <a:gd name="connsiteX10" fmla="*/ 3899681 w 3957586"/>
              <a:gd name="connsiteY10" fmla="*/ 1194147 h 1239342"/>
              <a:gd name="connsiteX11" fmla="*/ 3531381 w 3957586"/>
              <a:gd name="connsiteY11" fmla="*/ 990947 h 1239342"/>
              <a:gd name="connsiteX12" fmla="*/ 2134381 w 3957586"/>
              <a:gd name="connsiteY12" fmla="*/ 641697 h 1239342"/>
              <a:gd name="connsiteX13" fmla="*/ 3480581 w 3957586"/>
              <a:gd name="connsiteY13" fmla="*/ 1003647 h 1239342"/>
              <a:gd name="connsiteX14" fmla="*/ 3239281 w 3957586"/>
              <a:gd name="connsiteY14" fmla="*/ 781397 h 123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57586" h="1239342">
                <a:moveTo>
                  <a:pt x="3239281" y="781397"/>
                </a:moveTo>
                <a:cubicBezTo>
                  <a:pt x="3041373" y="672389"/>
                  <a:pt x="2656139" y="398280"/>
                  <a:pt x="2293131" y="349597"/>
                </a:cubicBezTo>
                <a:cubicBezTo>
                  <a:pt x="1930123" y="300914"/>
                  <a:pt x="1443289" y="434264"/>
                  <a:pt x="1061231" y="489297"/>
                </a:cubicBezTo>
                <a:cubicBezTo>
                  <a:pt x="679173" y="544330"/>
                  <a:pt x="-26736" y="692497"/>
                  <a:pt x="781" y="679797"/>
                </a:cubicBezTo>
                <a:cubicBezTo>
                  <a:pt x="28298" y="667097"/>
                  <a:pt x="1208339" y="417330"/>
                  <a:pt x="1226331" y="413097"/>
                </a:cubicBezTo>
                <a:cubicBezTo>
                  <a:pt x="1244323" y="408864"/>
                  <a:pt x="33589" y="705197"/>
                  <a:pt x="108731" y="654397"/>
                </a:cubicBezTo>
                <a:cubicBezTo>
                  <a:pt x="183873" y="603597"/>
                  <a:pt x="1283481" y="209897"/>
                  <a:pt x="1677181" y="108297"/>
                </a:cubicBezTo>
                <a:cubicBezTo>
                  <a:pt x="2070881" y="6697"/>
                  <a:pt x="2550306" y="54322"/>
                  <a:pt x="2470931" y="44797"/>
                </a:cubicBezTo>
                <a:cubicBezTo>
                  <a:pt x="2391556" y="35272"/>
                  <a:pt x="1198814" y="42680"/>
                  <a:pt x="1200931" y="51147"/>
                </a:cubicBezTo>
                <a:cubicBezTo>
                  <a:pt x="1203048" y="59614"/>
                  <a:pt x="2033839" y="-94903"/>
                  <a:pt x="2483631" y="95597"/>
                </a:cubicBezTo>
                <a:cubicBezTo>
                  <a:pt x="2933423" y="286097"/>
                  <a:pt x="3725056" y="1044922"/>
                  <a:pt x="3899681" y="1194147"/>
                </a:cubicBezTo>
                <a:cubicBezTo>
                  <a:pt x="4074306" y="1343372"/>
                  <a:pt x="3825598" y="1083022"/>
                  <a:pt x="3531381" y="990947"/>
                </a:cubicBezTo>
                <a:cubicBezTo>
                  <a:pt x="3237164" y="898872"/>
                  <a:pt x="2142848" y="639580"/>
                  <a:pt x="2134381" y="641697"/>
                </a:cubicBezTo>
                <a:cubicBezTo>
                  <a:pt x="2125914" y="643814"/>
                  <a:pt x="3297489" y="985655"/>
                  <a:pt x="3480581" y="1003647"/>
                </a:cubicBezTo>
                <a:cubicBezTo>
                  <a:pt x="3663673" y="1021639"/>
                  <a:pt x="3437189" y="890405"/>
                  <a:pt x="3239281" y="781397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0DAF6BE3-8B70-4279-8926-EB0D692BC1F1}"/>
              </a:ext>
            </a:extLst>
          </p:cNvPr>
          <p:cNvSpPr/>
          <p:nvPr/>
        </p:nvSpPr>
        <p:spPr>
          <a:xfrm>
            <a:off x="3890986" y="800462"/>
            <a:ext cx="3024400" cy="1068513"/>
          </a:xfrm>
          <a:custGeom>
            <a:avLst/>
            <a:gdLst>
              <a:gd name="connsiteX0" fmla="*/ 2884464 w 3024400"/>
              <a:gd name="connsiteY0" fmla="*/ 69488 h 1068513"/>
              <a:gd name="connsiteX1" fmla="*/ 2763814 w 3024400"/>
              <a:gd name="connsiteY1" fmla="*/ 94888 h 1068513"/>
              <a:gd name="connsiteX2" fmla="*/ 1931964 w 3024400"/>
              <a:gd name="connsiteY2" fmla="*/ 418738 h 1068513"/>
              <a:gd name="connsiteX3" fmla="*/ 1519214 w 3024400"/>
              <a:gd name="connsiteY3" fmla="*/ 564788 h 1068513"/>
              <a:gd name="connsiteX4" fmla="*/ 1125514 w 3024400"/>
              <a:gd name="connsiteY4" fmla="*/ 577488 h 1068513"/>
              <a:gd name="connsiteX5" fmla="*/ 1564 w 3024400"/>
              <a:gd name="connsiteY5" fmla="*/ 1060088 h 1068513"/>
              <a:gd name="connsiteX6" fmla="*/ 1392214 w 3024400"/>
              <a:gd name="connsiteY6" fmla="*/ 113938 h 1068513"/>
              <a:gd name="connsiteX7" fmla="*/ 198414 w 3024400"/>
              <a:gd name="connsiteY7" fmla="*/ 412388 h 1068513"/>
              <a:gd name="connsiteX8" fmla="*/ 2179614 w 3024400"/>
              <a:gd name="connsiteY8" fmla="*/ 44088 h 1068513"/>
              <a:gd name="connsiteX9" fmla="*/ 928664 w 3024400"/>
              <a:gd name="connsiteY9" fmla="*/ 12338 h 1068513"/>
              <a:gd name="connsiteX10" fmla="*/ 2884464 w 3024400"/>
              <a:gd name="connsiteY10" fmla="*/ 69488 h 106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24400" h="1068513">
                <a:moveTo>
                  <a:pt x="2884464" y="69488"/>
                </a:moveTo>
                <a:cubicBezTo>
                  <a:pt x="3190322" y="83246"/>
                  <a:pt x="2922564" y="36680"/>
                  <a:pt x="2763814" y="94888"/>
                </a:cubicBezTo>
                <a:cubicBezTo>
                  <a:pt x="2605064" y="153096"/>
                  <a:pt x="2139397" y="340421"/>
                  <a:pt x="1931964" y="418738"/>
                </a:cubicBezTo>
                <a:cubicBezTo>
                  <a:pt x="1724531" y="497055"/>
                  <a:pt x="1653622" y="538330"/>
                  <a:pt x="1519214" y="564788"/>
                </a:cubicBezTo>
                <a:cubicBezTo>
                  <a:pt x="1384806" y="591246"/>
                  <a:pt x="1378456" y="494938"/>
                  <a:pt x="1125514" y="577488"/>
                </a:cubicBezTo>
                <a:cubicBezTo>
                  <a:pt x="872572" y="660038"/>
                  <a:pt x="-42886" y="1137346"/>
                  <a:pt x="1564" y="1060088"/>
                </a:cubicBezTo>
                <a:cubicBezTo>
                  <a:pt x="46014" y="982830"/>
                  <a:pt x="1359406" y="221888"/>
                  <a:pt x="1392214" y="113938"/>
                </a:cubicBezTo>
                <a:cubicBezTo>
                  <a:pt x="1425022" y="5988"/>
                  <a:pt x="67181" y="424030"/>
                  <a:pt x="198414" y="412388"/>
                </a:cubicBezTo>
                <a:cubicBezTo>
                  <a:pt x="329647" y="400746"/>
                  <a:pt x="2057906" y="110763"/>
                  <a:pt x="2179614" y="44088"/>
                </a:cubicBezTo>
                <a:cubicBezTo>
                  <a:pt x="2301322" y="-22587"/>
                  <a:pt x="804839" y="3871"/>
                  <a:pt x="928664" y="12338"/>
                </a:cubicBezTo>
                <a:cubicBezTo>
                  <a:pt x="1052489" y="20805"/>
                  <a:pt x="2578606" y="55730"/>
                  <a:pt x="2884464" y="6948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6457CB8E-0A98-4FFB-8A2D-9784A2D71933}"/>
              </a:ext>
            </a:extLst>
          </p:cNvPr>
          <p:cNvSpPr/>
          <p:nvPr/>
        </p:nvSpPr>
        <p:spPr>
          <a:xfrm>
            <a:off x="3593251" y="254166"/>
            <a:ext cx="3890885" cy="1244579"/>
          </a:xfrm>
          <a:custGeom>
            <a:avLst/>
            <a:gdLst>
              <a:gd name="connsiteX0" fmla="*/ 3752429 w 3890885"/>
              <a:gd name="connsiteY0" fmla="*/ 578954 h 1244579"/>
              <a:gd name="connsiteX1" fmla="*/ 3554309 w 3890885"/>
              <a:gd name="connsiteY1" fmla="*/ 497674 h 1244579"/>
              <a:gd name="connsiteX2" fmla="*/ 1542629 w 3890885"/>
              <a:gd name="connsiteY2" fmla="*/ 284314 h 1244579"/>
              <a:gd name="connsiteX3" fmla="*/ 1532469 w 3890885"/>
              <a:gd name="connsiteY3" fmla="*/ 299554 h 1244579"/>
              <a:gd name="connsiteX4" fmla="*/ 2238589 w 3890885"/>
              <a:gd name="connsiteY4" fmla="*/ 304634 h 1244579"/>
              <a:gd name="connsiteX5" fmla="*/ 628229 w 3890885"/>
              <a:gd name="connsiteY5" fmla="*/ 482434 h 1244579"/>
              <a:gd name="connsiteX6" fmla="*/ 628229 w 3890885"/>
              <a:gd name="connsiteY6" fmla="*/ 502754 h 1244579"/>
              <a:gd name="connsiteX7" fmla="*/ 298029 w 3890885"/>
              <a:gd name="connsiteY7" fmla="*/ 700874 h 1244579"/>
              <a:gd name="connsiteX8" fmla="*/ 8469 w 3890885"/>
              <a:gd name="connsiteY8" fmla="*/ 1239354 h 1244579"/>
              <a:gd name="connsiteX9" fmla="*/ 638389 w 3890885"/>
              <a:gd name="connsiteY9" fmla="*/ 340194 h 1244579"/>
              <a:gd name="connsiteX10" fmla="*/ 1918549 w 3890885"/>
              <a:gd name="connsiteY10" fmla="*/ 15074 h 1244579"/>
              <a:gd name="connsiteX11" fmla="*/ 2370669 w 3890885"/>
              <a:gd name="connsiteY11" fmla="*/ 55714 h 1244579"/>
              <a:gd name="connsiteX12" fmla="*/ 582509 w 3890885"/>
              <a:gd name="connsiteY12" fmla="*/ 70954 h 1244579"/>
              <a:gd name="connsiteX13" fmla="*/ 2136989 w 3890885"/>
              <a:gd name="connsiteY13" fmla="*/ 91274 h 1244579"/>
              <a:gd name="connsiteX14" fmla="*/ 3752429 w 3890885"/>
              <a:gd name="connsiteY14" fmla="*/ 578954 h 1244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90885" h="1244579">
                <a:moveTo>
                  <a:pt x="3752429" y="578954"/>
                </a:moveTo>
                <a:cubicBezTo>
                  <a:pt x="3988649" y="646687"/>
                  <a:pt x="3922609" y="546781"/>
                  <a:pt x="3554309" y="497674"/>
                </a:cubicBezTo>
                <a:cubicBezTo>
                  <a:pt x="3186009" y="448567"/>
                  <a:pt x="1879602" y="317334"/>
                  <a:pt x="1542629" y="284314"/>
                </a:cubicBezTo>
                <a:cubicBezTo>
                  <a:pt x="1205656" y="251294"/>
                  <a:pt x="1416476" y="296167"/>
                  <a:pt x="1532469" y="299554"/>
                </a:cubicBezTo>
                <a:cubicBezTo>
                  <a:pt x="1648462" y="302941"/>
                  <a:pt x="2389296" y="274154"/>
                  <a:pt x="2238589" y="304634"/>
                </a:cubicBezTo>
                <a:cubicBezTo>
                  <a:pt x="2087882" y="335114"/>
                  <a:pt x="896622" y="449414"/>
                  <a:pt x="628229" y="482434"/>
                </a:cubicBezTo>
                <a:cubicBezTo>
                  <a:pt x="359836" y="515454"/>
                  <a:pt x="683262" y="466347"/>
                  <a:pt x="628229" y="502754"/>
                </a:cubicBezTo>
                <a:cubicBezTo>
                  <a:pt x="573196" y="539161"/>
                  <a:pt x="401322" y="578107"/>
                  <a:pt x="298029" y="700874"/>
                </a:cubicBezTo>
                <a:cubicBezTo>
                  <a:pt x="194736" y="823641"/>
                  <a:pt x="-48258" y="1299467"/>
                  <a:pt x="8469" y="1239354"/>
                </a:cubicBezTo>
                <a:cubicBezTo>
                  <a:pt x="65196" y="1179241"/>
                  <a:pt x="320042" y="544241"/>
                  <a:pt x="638389" y="340194"/>
                </a:cubicBezTo>
                <a:cubicBezTo>
                  <a:pt x="956736" y="136147"/>
                  <a:pt x="1629836" y="62487"/>
                  <a:pt x="1918549" y="15074"/>
                </a:cubicBezTo>
                <a:cubicBezTo>
                  <a:pt x="2207262" y="-32339"/>
                  <a:pt x="2593342" y="46401"/>
                  <a:pt x="2370669" y="55714"/>
                </a:cubicBezTo>
                <a:cubicBezTo>
                  <a:pt x="2147996" y="65027"/>
                  <a:pt x="621456" y="65027"/>
                  <a:pt x="582509" y="70954"/>
                </a:cubicBezTo>
                <a:cubicBezTo>
                  <a:pt x="543562" y="76881"/>
                  <a:pt x="1608669" y="7454"/>
                  <a:pt x="2136989" y="91274"/>
                </a:cubicBezTo>
                <a:cubicBezTo>
                  <a:pt x="2665309" y="175094"/>
                  <a:pt x="3516209" y="511221"/>
                  <a:pt x="3752429" y="578954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E030CBCF-3B9F-481B-9FCA-87E0C6F432D3}"/>
              </a:ext>
            </a:extLst>
          </p:cNvPr>
          <p:cNvSpPr/>
          <p:nvPr/>
        </p:nvSpPr>
        <p:spPr>
          <a:xfrm>
            <a:off x="3339990" y="436542"/>
            <a:ext cx="3060810" cy="1963876"/>
          </a:xfrm>
          <a:custGeom>
            <a:avLst/>
            <a:gdLst>
              <a:gd name="connsiteX0" fmla="*/ 3060810 w 3060810"/>
              <a:gd name="connsiteY0" fmla="*/ 427058 h 1963876"/>
              <a:gd name="connsiteX1" fmla="*/ 3004930 w 3060810"/>
              <a:gd name="connsiteY1" fmla="*/ 437218 h 1963876"/>
              <a:gd name="connsiteX2" fmla="*/ 637650 w 3060810"/>
              <a:gd name="connsiteY2" fmla="*/ 1346538 h 1963876"/>
              <a:gd name="connsiteX3" fmla="*/ 2237850 w 3060810"/>
              <a:gd name="connsiteY3" fmla="*/ 655658 h 1963876"/>
              <a:gd name="connsiteX4" fmla="*/ 967850 w 3060810"/>
              <a:gd name="connsiteY4" fmla="*/ 1041738 h 1963876"/>
              <a:gd name="connsiteX5" fmla="*/ 109330 w 3060810"/>
              <a:gd name="connsiteY5" fmla="*/ 1813898 h 1963876"/>
              <a:gd name="connsiteX6" fmla="*/ 73770 w 3060810"/>
              <a:gd name="connsiteY6" fmla="*/ 1864698 h 1963876"/>
              <a:gd name="connsiteX7" fmla="*/ 678290 w 3060810"/>
              <a:gd name="connsiteY7" fmla="*/ 736938 h 1963876"/>
              <a:gd name="connsiteX8" fmla="*/ 251570 w 3060810"/>
              <a:gd name="connsiteY8" fmla="*/ 1717378 h 1963876"/>
              <a:gd name="connsiteX9" fmla="*/ 1023730 w 3060810"/>
              <a:gd name="connsiteY9" fmla="*/ 665818 h 1963876"/>
              <a:gd name="connsiteX10" fmla="*/ 1536810 w 3060810"/>
              <a:gd name="connsiteY10" fmla="*/ 338 h 1963876"/>
              <a:gd name="connsiteX11" fmla="*/ 1287890 w 3060810"/>
              <a:gd name="connsiteY11" fmla="*/ 574378 h 1963876"/>
              <a:gd name="connsiteX12" fmla="*/ 2364850 w 3060810"/>
              <a:gd name="connsiteY12" fmla="*/ 508338 h 1963876"/>
              <a:gd name="connsiteX13" fmla="*/ 1206610 w 3060810"/>
              <a:gd name="connsiteY13" fmla="*/ 569298 h 1963876"/>
              <a:gd name="connsiteX14" fmla="*/ 3060810 w 3060810"/>
              <a:gd name="connsiteY14" fmla="*/ 427058 h 196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60810" h="1963876">
                <a:moveTo>
                  <a:pt x="3060810" y="427058"/>
                </a:moveTo>
                <a:lnTo>
                  <a:pt x="3004930" y="437218"/>
                </a:lnTo>
                <a:lnTo>
                  <a:pt x="637650" y="1346538"/>
                </a:lnTo>
                <a:cubicBezTo>
                  <a:pt x="509803" y="1382945"/>
                  <a:pt x="2182817" y="706458"/>
                  <a:pt x="2237850" y="655658"/>
                </a:cubicBezTo>
                <a:cubicBezTo>
                  <a:pt x="2292883" y="604858"/>
                  <a:pt x="1322603" y="848698"/>
                  <a:pt x="967850" y="1041738"/>
                </a:cubicBezTo>
                <a:cubicBezTo>
                  <a:pt x="613097" y="1234778"/>
                  <a:pt x="258343" y="1676738"/>
                  <a:pt x="109330" y="1813898"/>
                </a:cubicBezTo>
                <a:cubicBezTo>
                  <a:pt x="-39683" y="1951058"/>
                  <a:pt x="-21057" y="2044191"/>
                  <a:pt x="73770" y="1864698"/>
                </a:cubicBezTo>
                <a:cubicBezTo>
                  <a:pt x="168597" y="1685205"/>
                  <a:pt x="648657" y="761491"/>
                  <a:pt x="678290" y="736938"/>
                </a:cubicBezTo>
                <a:cubicBezTo>
                  <a:pt x="707923" y="712385"/>
                  <a:pt x="193997" y="1729231"/>
                  <a:pt x="251570" y="1717378"/>
                </a:cubicBezTo>
                <a:cubicBezTo>
                  <a:pt x="309143" y="1705525"/>
                  <a:pt x="809523" y="951991"/>
                  <a:pt x="1023730" y="665818"/>
                </a:cubicBezTo>
                <a:cubicBezTo>
                  <a:pt x="1237937" y="379645"/>
                  <a:pt x="1492783" y="15578"/>
                  <a:pt x="1536810" y="338"/>
                </a:cubicBezTo>
                <a:cubicBezTo>
                  <a:pt x="1580837" y="-14902"/>
                  <a:pt x="1149883" y="489711"/>
                  <a:pt x="1287890" y="574378"/>
                </a:cubicBezTo>
                <a:cubicBezTo>
                  <a:pt x="1425897" y="659045"/>
                  <a:pt x="2378396" y="509185"/>
                  <a:pt x="2364850" y="508338"/>
                </a:cubicBezTo>
                <a:lnTo>
                  <a:pt x="1206610" y="569298"/>
                </a:lnTo>
                <a:cubicBezTo>
                  <a:pt x="1315830" y="559985"/>
                  <a:pt x="2168000" y="506221"/>
                  <a:pt x="3060810" y="427058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C19485BF-FE5E-4678-8C78-56410A4DAE62}"/>
              </a:ext>
            </a:extLst>
          </p:cNvPr>
          <p:cNvSpPr/>
          <p:nvPr/>
        </p:nvSpPr>
        <p:spPr>
          <a:xfrm>
            <a:off x="3325821" y="856350"/>
            <a:ext cx="4952556" cy="1762317"/>
          </a:xfrm>
          <a:custGeom>
            <a:avLst/>
            <a:gdLst>
              <a:gd name="connsiteX0" fmla="*/ 4935529 w 4952556"/>
              <a:gd name="connsiteY0" fmla="*/ 864500 h 1762317"/>
              <a:gd name="connsiteX1" fmla="*/ 2998779 w 4952556"/>
              <a:gd name="connsiteY1" fmla="*/ 750200 h 1762317"/>
              <a:gd name="connsiteX2" fmla="*/ 4351329 w 4952556"/>
              <a:gd name="connsiteY2" fmla="*/ 737500 h 1762317"/>
              <a:gd name="connsiteX3" fmla="*/ 2884479 w 4952556"/>
              <a:gd name="connsiteY3" fmla="*/ 928000 h 1762317"/>
              <a:gd name="connsiteX4" fmla="*/ 1385879 w 4952556"/>
              <a:gd name="connsiteY4" fmla="*/ 1289950 h 1762317"/>
              <a:gd name="connsiteX5" fmla="*/ 1579 w 4952556"/>
              <a:gd name="connsiteY5" fmla="*/ 1759850 h 1762317"/>
              <a:gd name="connsiteX6" fmla="*/ 1658929 w 4952556"/>
              <a:gd name="connsiteY6" fmla="*/ 1074050 h 1762317"/>
              <a:gd name="connsiteX7" fmla="*/ 414329 w 4952556"/>
              <a:gd name="connsiteY7" fmla="*/ 1207400 h 1762317"/>
              <a:gd name="connsiteX8" fmla="*/ 1462079 w 4952556"/>
              <a:gd name="connsiteY8" fmla="*/ 553350 h 1762317"/>
              <a:gd name="connsiteX9" fmla="*/ 1912929 w 4952556"/>
              <a:gd name="connsiteY9" fmla="*/ 172350 h 1762317"/>
              <a:gd name="connsiteX10" fmla="*/ 1589079 w 4952556"/>
              <a:gd name="connsiteY10" fmla="*/ 375550 h 1762317"/>
              <a:gd name="connsiteX11" fmla="*/ 3024179 w 4952556"/>
              <a:gd name="connsiteY11" fmla="*/ 223150 h 1762317"/>
              <a:gd name="connsiteX12" fmla="*/ 3906829 w 4952556"/>
              <a:gd name="connsiteY12" fmla="*/ 407300 h 1762317"/>
              <a:gd name="connsiteX13" fmla="*/ 4325929 w 4952556"/>
              <a:gd name="connsiteY13" fmla="*/ 585100 h 1762317"/>
              <a:gd name="connsiteX14" fmla="*/ 1608129 w 4952556"/>
              <a:gd name="connsiteY14" fmla="*/ 900 h 1762317"/>
              <a:gd name="connsiteX15" fmla="*/ 4116379 w 4952556"/>
              <a:gd name="connsiteY15" fmla="*/ 451750 h 1762317"/>
              <a:gd name="connsiteX16" fmla="*/ 2770179 w 4952556"/>
              <a:gd name="connsiteY16" fmla="*/ 464450 h 1762317"/>
              <a:gd name="connsiteX17" fmla="*/ 3881429 w 4952556"/>
              <a:gd name="connsiteY17" fmla="*/ 432700 h 1762317"/>
              <a:gd name="connsiteX18" fmla="*/ 4935529 w 4952556"/>
              <a:gd name="connsiteY18" fmla="*/ 864500 h 176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52556" h="1762317">
                <a:moveTo>
                  <a:pt x="4935529" y="864500"/>
                </a:moveTo>
                <a:cubicBezTo>
                  <a:pt x="4788421" y="917417"/>
                  <a:pt x="3096146" y="771367"/>
                  <a:pt x="2998779" y="750200"/>
                </a:cubicBezTo>
                <a:cubicBezTo>
                  <a:pt x="2901412" y="729033"/>
                  <a:pt x="4370379" y="707867"/>
                  <a:pt x="4351329" y="737500"/>
                </a:cubicBezTo>
                <a:cubicBezTo>
                  <a:pt x="4332279" y="767133"/>
                  <a:pt x="3378721" y="835925"/>
                  <a:pt x="2884479" y="928000"/>
                </a:cubicBezTo>
                <a:cubicBezTo>
                  <a:pt x="2390237" y="1020075"/>
                  <a:pt x="1866362" y="1151308"/>
                  <a:pt x="1385879" y="1289950"/>
                </a:cubicBezTo>
                <a:cubicBezTo>
                  <a:pt x="905396" y="1428592"/>
                  <a:pt x="-43929" y="1795833"/>
                  <a:pt x="1579" y="1759850"/>
                </a:cubicBezTo>
                <a:cubicBezTo>
                  <a:pt x="47087" y="1723867"/>
                  <a:pt x="1590137" y="1166125"/>
                  <a:pt x="1658929" y="1074050"/>
                </a:cubicBezTo>
                <a:cubicBezTo>
                  <a:pt x="1727721" y="981975"/>
                  <a:pt x="447137" y="1294183"/>
                  <a:pt x="414329" y="1207400"/>
                </a:cubicBezTo>
                <a:cubicBezTo>
                  <a:pt x="381521" y="1120617"/>
                  <a:pt x="1212312" y="725858"/>
                  <a:pt x="1462079" y="553350"/>
                </a:cubicBezTo>
                <a:cubicBezTo>
                  <a:pt x="1711846" y="380842"/>
                  <a:pt x="1891762" y="201983"/>
                  <a:pt x="1912929" y="172350"/>
                </a:cubicBezTo>
                <a:cubicBezTo>
                  <a:pt x="1934096" y="142717"/>
                  <a:pt x="1403871" y="367083"/>
                  <a:pt x="1589079" y="375550"/>
                </a:cubicBezTo>
                <a:cubicBezTo>
                  <a:pt x="1774287" y="384017"/>
                  <a:pt x="2637887" y="217858"/>
                  <a:pt x="3024179" y="223150"/>
                </a:cubicBezTo>
                <a:cubicBezTo>
                  <a:pt x="3410471" y="228442"/>
                  <a:pt x="3689871" y="346975"/>
                  <a:pt x="3906829" y="407300"/>
                </a:cubicBezTo>
                <a:cubicBezTo>
                  <a:pt x="4123787" y="467625"/>
                  <a:pt x="4709046" y="652833"/>
                  <a:pt x="4325929" y="585100"/>
                </a:cubicBezTo>
                <a:cubicBezTo>
                  <a:pt x="3942812" y="517367"/>
                  <a:pt x="1643054" y="23125"/>
                  <a:pt x="1608129" y="900"/>
                </a:cubicBezTo>
                <a:cubicBezTo>
                  <a:pt x="1573204" y="-21325"/>
                  <a:pt x="3922704" y="374492"/>
                  <a:pt x="4116379" y="451750"/>
                </a:cubicBezTo>
                <a:cubicBezTo>
                  <a:pt x="4310054" y="529008"/>
                  <a:pt x="2809337" y="467625"/>
                  <a:pt x="2770179" y="464450"/>
                </a:cubicBezTo>
                <a:cubicBezTo>
                  <a:pt x="2731021" y="461275"/>
                  <a:pt x="3524771" y="367083"/>
                  <a:pt x="3881429" y="432700"/>
                </a:cubicBezTo>
                <a:cubicBezTo>
                  <a:pt x="4238087" y="498317"/>
                  <a:pt x="5082637" y="811583"/>
                  <a:pt x="4935529" y="86450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A131F48F-3CC9-4227-A1B9-73FD9055CBD9}"/>
              </a:ext>
            </a:extLst>
          </p:cNvPr>
          <p:cNvSpPr/>
          <p:nvPr/>
        </p:nvSpPr>
        <p:spPr>
          <a:xfrm>
            <a:off x="5304970" y="744790"/>
            <a:ext cx="3224461" cy="1954264"/>
          </a:xfrm>
          <a:custGeom>
            <a:avLst/>
            <a:gdLst>
              <a:gd name="connsiteX0" fmla="*/ 989150 w 3224461"/>
              <a:gd name="connsiteY0" fmla="*/ 12130 h 1954264"/>
              <a:gd name="connsiteX1" fmla="*/ 3183710 w 3224461"/>
              <a:gd name="connsiteY1" fmla="*/ 967170 h 1954264"/>
              <a:gd name="connsiteX2" fmla="*/ 2472510 w 3224461"/>
              <a:gd name="connsiteY2" fmla="*/ 540450 h 1954264"/>
              <a:gd name="connsiteX3" fmla="*/ 1969590 w 3224461"/>
              <a:gd name="connsiteY3" fmla="*/ 220410 h 1954264"/>
              <a:gd name="connsiteX4" fmla="*/ 3127830 w 3224461"/>
              <a:gd name="connsiteY4" fmla="*/ 840170 h 1954264"/>
              <a:gd name="connsiteX5" fmla="*/ 2665550 w 3224461"/>
              <a:gd name="connsiteY5" fmla="*/ 835090 h 1954264"/>
              <a:gd name="connsiteX6" fmla="*/ 2076270 w 3224461"/>
              <a:gd name="connsiteY6" fmla="*/ 804610 h 1954264"/>
              <a:gd name="connsiteX7" fmla="*/ 796110 w 3224461"/>
              <a:gd name="connsiteY7" fmla="*/ 799530 h 1954264"/>
              <a:gd name="connsiteX8" fmla="*/ 2193110 w 3224461"/>
              <a:gd name="connsiteY8" fmla="*/ 896050 h 1954264"/>
              <a:gd name="connsiteX9" fmla="*/ 933270 w 3224461"/>
              <a:gd name="connsiteY9" fmla="*/ 1266890 h 1954264"/>
              <a:gd name="connsiteX10" fmla="*/ 3630 w 3224461"/>
              <a:gd name="connsiteY10" fmla="*/ 1952690 h 1954264"/>
              <a:gd name="connsiteX11" fmla="*/ 638630 w 3224461"/>
              <a:gd name="connsiteY11" fmla="*/ 1429450 h 1954264"/>
              <a:gd name="connsiteX12" fmla="*/ 1339670 w 3224461"/>
              <a:gd name="connsiteY12" fmla="*/ 621730 h 1954264"/>
              <a:gd name="connsiteX13" fmla="*/ 1522550 w 3224461"/>
              <a:gd name="connsiteY13" fmla="*/ 687770 h 1954264"/>
              <a:gd name="connsiteX14" fmla="*/ 1776550 w 3224461"/>
              <a:gd name="connsiteY14" fmla="*/ 728410 h 1954264"/>
              <a:gd name="connsiteX15" fmla="*/ 1329510 w 3224461"/>
              <a:gd name="connsiteY15" fmla="*/ 449010 h 1954264"/>
              <a:gd name="connsiteX16" fmla="*/ 989150 w 3224461"/>
              <a:gd name="connsiteY16" fmla="*/ 12130 h 195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24461" h="1954264">
                <a:moveTo>
                  <a:pt x="989150" y="12130"/>
                </a:moveTo>
                <a:cubicBezTo>
                  <a:pt x="1298183" y="98490"/>
                  <a:pt x="2936483" y="879117"/>
                  <a:pt x="3183710" y="967170"/>
                </a:cubicBezTo>
                <a:cubicBezTo>
                  <a:pt x="3430937" y="1055223"/>
                  <a:pt x="2472510" y="540450"/>
                  <a:pt x="2472510" y="540450"/>
                </a:cubicBezTo>
                <a:cubicBezTo>
                  <a:pt x="2270157" y="415990"/>
                  <a:pt x="1860370" y="170457"/>
                  <a:pt x="1969590" y="220410"/>
                </a:cubicBezTo>
                <a:cubicBezTo>
                  <a:pt x="2078810" y="270363"/>
                  <a:pt x="3011837" y="737723"/>
                  <a:pt x="3127830" y="840170"/>
                </a:cubicBezTo>
                <a:cubicBezTo>
                  <a:pt x="3243823" y="942617"/>
                  <a:pt x="2840810" y="841017"/>
                  <a:pt x="2665550" y="835090"/>
                </a:cubicBezTo>
                <a:cubicBezTo>
                  <a:pt x="2490290" y="829163"/>
                  <a:pt x="2387843" y="810537"/>
                  <a:pt x="2076270" y="804610"/>
                </a:cubicBezTo>
                <a:cubicBezTo>
                  <a:pt x="1764697" y="798683"/>
                  <a:pt x="776637" y="784290"/>
                  <a:pt x="796110" y="799530"/>
                </a:cubicBezTo>
                <a:cubicBezTo>
                  <a:pt x="815583" y="814770"/>
                  <a:pt x="2170250" y="818157"/>
                  <a:pt x="2193110" y="896050"/>
                </a:cubicBezTo>
                <a:cubicBezTo>
                  <a:pt x="2215970" y="973943"/>
                  <a:pt x="1298183" y="1090783"/>
                  <a:pt x="933270" y="1266890"/>
                </a:cubicBezTo>
                <a:cubicBezTo>
                  <a:pt x="568357" y="1442997"/>
                  <a:pt x="52737" y="1925597"/>
                  <a:pt x="3630" y="1952690"/>
                </a:cubicBezTo>
                <a:cubicBezTo>
                  <a:pt x="-45477" y="1979783"/>
                  <a:pt x="415957" y="1651277"/>
                  <a:pt x="638630" y="1429450"/>
                </a:cubicBezTo>
                <a:cubicBezTo>
                  <a:pt x="861303" y="1207623"/>
                  <a:pt x="1192350" y="745343"/>
                  <a:pt x="1339670" y="621730"/>
                </a:cubicBezTo>
                <a:cubicBezTo>
                  <a:pt x="1486990" y="498117"/>
                  <a:pt x="1449737" y="669990"/>
                  <a:pt x="1522550" y="687770"/>
                </a:cubicBezTo>
                <a:cubicBezTo>
                  <a:pt x="1595363" y="705550"/>
                  <a:pt x="1808723" y="768203"/>
                  <a:pt x="1776550" y="728410"/>
                </a:cubicBezTo>
                <a:cubicBezTo>
                  <a:pt x="1744377" y="688617"/>
                  <a:pt x="1457357" y="573470"/>
                  <a:pt x="1329510" y="449010"/>
                </a:cubicBezTo>
                <a:cubicBezTo>
                  <a:pt x="1201663" y="324550"/>
                  <a:pt x="680117" y="-74230"/>
                  <a:pt x="989150" y="1213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: 図形 272">
            <a:extLst>
              <a:ext uri="{FF2B5EF4-FFF2-40B4-BE49-F238E27FC236}">
                <a16:creationId xmlns:a16="http://schemas.microsoft.com/office/drawing/2014/main" id="{582BCBFC-3AE1-4258-B299-86B768D8A6E9}"/>
              </a:ext>
            </a:extLst>
          </p:cNvPr>
          <p:cNvSpPr/>
          <p:nvPr/>
        </p:nvSpPr>
        <p:spPr>
          <a:xfrm>
            <a:off x="3350470" y="1158552"/>
            <a:ext cx="4506940" cy="1370420"/>
          </a:xfrm>
          <a:custGeom>
            <a:avLst/>
            <a:gdLst>
              <a:gd name="connsiteX0" fmla="*/ 2821730 w 4506940"/>
              <a:gd name="connsiteY0" fmla="*/ 447998 h 1370420"/>
              <a:gd name="connsiteX1" fmla="*/ 2586780 w 4506940"/>
              <a:gd name="connsiteY1" fmla="*/ 486098 h 1370420"/>
              <a:gd name="connsiteX2" fmla="*/ 1227880 w 4506940"/>
              <a:gd name="connsiteY2" fmla="*/ 1070298 h 1370420"/>
              <a:gd name="connsiteX3" fmla="*/ 2330 w 4506940"/>
              <a:gd name="connsiteY3" fmla="*/ 1368748 h 1370420"/>
              <a:gd name="connsiteX4" fmla="*/ 897680 w 4506940"/>
              <a:gd name="connsiteY4" fmla="*/ 1190948 h 1370420"/>
              <a:gd name="connsiteX5" fmla="*/ 78530 w 4506940"/>
              <a:gd name="connsiteY5" fmla="*/ 1184598 h 1370420"/>
              <a:gd name="connsiteX6" fmla="*/ 757980 w 4506940"/>
              <a:gd name="connsiteY6" fmla="*/ 752798 h 1370420"/>
              <a:gd name="connsiteX7" fmla="*/ 218230 w 4506940"/>
              <a:gd name="connsiteY7" fmla="*/ 835348 h 1370420"/>
              <a:gd name="connsiteX8" fmla="*/ 719880 w 4506940"/>
              <a:gd name="connsiteY8" fmla="*/ 238448 h 1370420"/>
              <a:gd name="connsiteX9" fmla="*/ 135680 w 4506940"/>
              <a:gd name="connsiteY9" fmla="*/ 924248 h 1370420"/>
              <a:gd name="connsiteX10" fmla="*/ 313480 w 4506940"/>
              <a:gd name="connsiteY10" fmla="*/ 1025848 h 1370420"/>
              <a:gd name="connsiteX11" fmla="*/ 1081830 w 4506940"/>
              <a:gd name="connsiteY11" fmla="*/ 879798 h 1370420"/>
              <a:gd name="connsiteX12" fmla="*/ 834180 w 4506940"/>
              <a:gd name="connsiteY12" fmla="*/ 860748 h 1370420"/>
              <a:gd name="connsiteX13" fmla="*/ 1869230 w 4506940"/>
              <a:gd name="connsiteY13" fmla="*/ 479748 h 1370420"/>
              <a:gd name="connsiteX14" fmla="*/ 929430 w 4506940"/>
              <a:gd name="connsiteY14" fmla="*/ 606748 h 1370420"/>
              <a:gd name="connsiteX15" fmla="*/ 2040680 w 4506940"/>
              <a:gd name="connsiteY15" fmla="*/ 390848 h 1370420"/>
              <a:gd name="connsiteX16" fmla="*/ 1253280 w 4506940"/>
              <a:gd name="connsiteY16" fmla="*/ 943298 h 1370420"/>
              <a:gd name="connsiteX17" fmla="*/ 2574080 w 4506940"/>
              <a:gd name="connsiteY17" fmla="*/ 759148 h 1370420"/>
              <a:gd name="connsiteX18" fmla="*/ 4504480 w 4506940"/>
              <a:gd name="connsiteY18" fmla="*/ 16198 h 1370420"/>
              <a:gd name="connsiteX19" fmla="*/ 2974130 w 4506940"/>
              <a:gd name="connsiteY19" fmla="*/ 263848 h 1370420"/>
              <a:gd name="connsiteX20" fmla="*/ 2770930 w 4506940"/>
              <a:gd name="connsiteY20" fmla="*/ 460698 h 1370420"/>
              <a:gd name="connsiteX21" fmla="*/ 2821730 w 4506940"/>
              <a:gd name="connsiteY21" fmla="*/ 447998 h 137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06940" h="1370420">
                <a:moveTo>
                  <a:pt x="2821730" y="447998"/>
                </a:moveTo>
                <a:cubicBezTo>
                  <a:pt x="2791038" y="452231"/>
                  <a:pt x="2852422" y="382381"/>
                  <a:pt x="2586780" y="486098"/>
                </a:cubicBezTo>
                <a:cubicBezTo>
                  <a:pt x="2321138" y="589815"/>
                  <a:pt x="1658622" y="923190"/>
                  <a:pt x="1227880" y="1070298"/>
                </a:cubicBezTo>
                <a:cubicBezTo>
                  <a:pt x="797138" y="1217406"/>
                  <a:pt x="57363" y="1348640"/>
                  <a:pt x="2330" y="1368748"/>
                </a:cubicBezTo>
                <a:cubicBezTo>
                  <a:pt x="-52703" y="1388856"/>
                  <a:pt x="884980" y="1221640"/>
                  <a:pt x="897680" y="1190948"/>
                </a:cubicBezTo>
                <a:cubicBezTo>
                  <a:pt x="910380" y="1160256"/>
                  <a:pt x="101813" y="1257623"/>
                  <a:pt x="78530" y="1184598"/>
                </a:cubicBezTo>
                <a:cubicBezTo>
                  <a:pt x="55247" y="1111573"/>
                  <a:pt x="734697" y="811006"/>
                  <a:pt x="757980" y="752798"/>
                </a:cubicBezTo>
                <a:cubicBezTo>
                  <a:pt x="781263" y="694590"/>
                  <a:pt x="224580" y="921073"/>
                  <a:pt x="218230" y="835348"/>
                </a:cubicBezTo>
                <a:cubicBezTo>
                  <a:pt x="211880" y="749623"/>
                  <a:pt x="733638" y="223631"/>
                  <a:pt x="719880" y="238448"/>
                </a:cubicBezTo>
                <a:cubicBezTo>
                  <a:pt x="706122" y="253265"/>
                  <a:pt x="203413" y="793015"/>
                  <a:pt x="135680" y="924248"/>
                </a:cubicBezTo>
                <a:cubicBezTo>
                  <a:pt x="67947" y="1055481"/>
                  <a:pt x="155788" y="1033256"/>
                  <a:pt x="313480" y="1025848"/>
                </a:cubicBezTo>
                <a:cubicBezTo>
                  <a:pt x="471172" y="1018440"/>
                  <a:pt x="995047" y="907315"/>
                  <a:pt x="1081830" y="879798"/>
                </a:cubicBezTo>
                <a:cubicBezTo>
                  <a:pt x="1168613" y="852281"/>
                  <a:pt x="702947" y="927423"/>
                  <a:pt x="834180" y="860748"/>
                </a:cubicBezTo>
                <a:cubicBezTo>
                  <a:pt x="965413" y="794073"/>
                  <a:pt x="1853355" y="522081"/>
                  <a:pt x="1869230" y="479748"/>
                </a:cubicBezTo>
                <a:cubicBezTo>
                  <a:pt x="1885105" y="437415"/>
                  <a:pt x="900855" y="621565"/>
                  <a:pt x="929430" y="606748"/>
                </a:cubicBezTo>
                <a:cubicBezTo>
                  <a:pt x="958005" y="591931"/>
                  <a:pt x="1986705" y="334756"/>
                  <a:pt x="2040680" y="390848"/>
                </a:cubicBezTo>
                <a:cubicBezTo>
                  <a:pt x="2094655" y="446940"/>
                  <a:pt x="1164380" y="881915"/>
                  <a:pt x="1253280" y="943298"/>
                </a:cubicBezTo>
                <a:cubicBezTo>
                  <a:pt x="1342180" y="1004681"/>
                  <a:pt x="2032213" y="913665"/>
                  <a:pt x="2574080" y="759148"/>
                </a:cubicBezTo>
                <a:cubicBezTo>
                  <a:pt x="3115947" y="604631"/>
                  <a:pt x="4437805" y="98748"/>
                  <a:pt x="4504480" y="16198"/>
                </a:cubicBezTo>
                <a:cubicBezTo>
                  <a:pt x="4571155" y="-66352"/>
                  <a:pt x="3263055" y="189765"/>
                  <a:pt x="2974130" y="263848"/>
                </a:cubicBezTo>
                <a:cubicBezTo>
                  <a:pt x="2685205" y="337931"/>
                  <a:pt x="2798447" y="424715"/>
                  <a:pt x="2770930" y="460698"/>
                </a:cubicBezTo>
                <a:cubicBezTo>
                  <a:pt x="2743413" y="496681"/>
                  <a:pt x="2852422" y="443765"/>
                  <a:pt x="2821730" y="44799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: 図形 273">
            <a:extLst>
              <a:ext uri="{FF2B5EF4-FFF2-40B4-BE49-F238E27FC236}">
                <a16:creationId xmlns:a16="http://schemas.microsoft.com/office/drawing/2014/main" id="{22FFB907-DE15-446F-85CE-1B0C2952CC83}"/>
              </a:ext>
            </a:extLst>
          </p:cNvPr>
          <p:cNvSpPr/>
          <p:nvPr/>
        </p:nvSpPr>
        <p:spPr>
          <a:xfrm>
            <a:off x="3589097" y="1102391"/>
            <a:ext cx="1574294" cy="1032334"/>
          </a:xfrm>
          <a:custGeom>
            <a:avLst/>
            <a:gdLst>
              <a:gd name="connsiteX0" fmla="*/ 1526463 w 1574294"/>
              <a:gd name="connsiteY0" fmla="*/ 86329 h 1032334"/>
              <a:gd name="connsiteX1" fmla="*/ 1236903 w 1574294"/>
              <a:gd name="connsiteY1" fmla="*/ 157449 h 1032334"/>
              <a:gd name="connsiteX2" fmla="*/ 43103 w 1574294"/>
              <a:gd name="connsiteY2" fmla="*/ 1015969 h 1032334"/>
              <a:gd name="connsiteX3" fmla="*/ 317423 w 1574294"/>
              <a:gd name="connsiteY3" fmla="*/ 731489 h 1032334"/>
              <a:gd name="connsiteX4" fmla="*/ 7543 w 1574294"/>
              <a:gd name="connsiteY4" fmla="*/ 858489 h 1032334"/>
              <a:gd name="connsiteX5" fmla="*/ 703503 w 1574294"/>
              <a:gd name="connsiteY5" fmla="*/ 10129 h 1032334"/>
              <a:gd name="connsiteX6" fmla="*/ 408863 w 1574294"/>
              <a:gd name="connsiteY6" fmla="*/ 370809 h 1032334"/>
              <a:gd name="connsiteX7" fmla="*/ 1526463 w 1574294"/>
              <a:gd name="connsiteY7" fmla="*/ 86329 h 103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4294" h="1032334">
                <a:moveTo>
                  <a:pt x="1526463" y="86329"/>
                </a:moveTo>
                <a:cubicBezTo>
                  <a:pt x="1664470" y="50769"/>
                  <a:pt x="1484130" y="2509"/>
                  <a:pt x="1236903" y="157449"/>
                </a:cubicBezTo>
                <a:cubicBezTo>
                  <a:pt x="989676" y="312389"/>
                  <a:pt x="196350" y="920296"/>
                  <a:pt x="43103" y="1015969"/>
                </a:cubicBezTo>
                <a:cubicBezTo>
                  <a:pt x="-110144" y="1111642"/>
                  <a:pt x="323350" y="757736"/>
                  <a:pt x="317423" y="731489"/>
                </a:cubicBezTo>
                <a:cubicBezTo>
                  <a:pt x="311496" y="705242"/>
                  <a:pt x="-56804" y="978716"/>
                  <a:pt x="7543" y="858489"/>
                </a:cubicBezTo>
                <a:cubicBezTo>
                  <a:pt x="71890" y="738262"/>
                  <a:pt x="703503" y="10129"/>
                  <a:pt x="703503" y="10129"/>
                </a:cubicBezTo>
                <a:cubicBezTo>
                  <a:pt x="770390" y="-71151"/>
                  <a:pt x="270856" y="363189"/>
                  <a:pt x="408863" y="370809"/>
                </a:cubicBezTo>
                <a:cubicBezTo>
                  <a:pt x="546870" y="378429"/>
                  <a:pt x="1388456" y="121889"/>
                  <a:pt x="1526463" y="8632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: 図形 274">
            <a:extLst>
              <a:ext uri="{FF2B5EF4-FFF2-40B4-BE49-F238E27FC236}">
                <a16:creationId xmlns:a16="http://schemas.microsoft.com/office/drawing/2014/main" id="{ABD517D8-92AC-4332-8AA9-F11939E5CEAA}"/>
              </a:ext>
            </a:extLst>
          </p:cNvPr>
          <p:cNvSpPr/>
          <p:nvPr/>
        </p:nvSpPr>
        <p:spPr>
          <a:xfrm>
            <a:off x="3191033" y="1847175"/>
            <a:ext cx="1829508" cy="1547595"/>
          </a:xfrm>
          <a:custGeom>
            <a:avLst/>
            <a:gdLst>
              <a:gd name="connsiteX0" fmla="*/ 1817000 w 1829508"/>
              <a:gd name="connsiteY0" fmla="*/ 28192 h 1547595"/>
              <a:gd name="connsiteX1" fmla="*/ 1673067 w 1829508"/>
              <a:gd name="connsiteY1" fmla="*/ 57825 h 1547595"/>
              <a:gd name="connsiteX2" fmla="*/ 326867 w 1829508"/>
              <a:gd name="connsiteY2" fmla="*/ 227158 h 1547595"/>
              <a:gd name="connsiteX3" fmla="*/ 1131200 w 1829508"/>
              <a:gd name="connsiteY3" fmla="*/ 205992 h 1547595"/>
              <a:gd name="connsiteX4" fmla="*/ 547000 w 1829508"/>
              <a:gd name="connsiteY4" fmla="*/ 447292 h 1547595"/>
              <a:gd name="connsiteX5" fmla="*/ 394600 w 1829508"/>
              <a:gd name="connsiteY5" fmla="*/ 561592 h 1547595"/>
              <a:gd name="connsiteX6" fmla="*/ 949167 w 1829508"/>
              <a:gd name="connsiteY6" fmla="*/ 451525 h 1547595"/>
              <a:gd name="connsiteX7" fmla="*/ 900 w 1829508"/>
              <a:gd name="connsiteY7" fmla="*/ 832525 h 1547595"/>
              <a:gd name="connsiteX8" fmla="*/ 792534 w 1829508"/>
              <a:gd name="connsiteY8" fmla="*/ 582758 h 1547595"/>
              <a:gd name="connsiteX9" fmla="*/ 1618034 w 1829508"/>
              <a:gd name="connsiteY9" fmla="*/ 286425 h 1547595"/>
              <a:gd name="connsiteX10" fmla="*/ 1063467 w 1829508"/>
              <a:gd name="connsiteY10" fmla="*/ 599692 h 1547595"/>
              <a:gd name="connsiteX11" fmla="*/ 817934 w 1829508"/>
              <a:gd name="connsiteY11" fmla="*/ 815592 h 1547595"/>
              <a:gd name="connsiteX12" fmla="*/ 483500 w 1829508"/>
              <a:gd name="connsiteY12" fmla="*/ 1221992 h 1547595"/>
              <a:gd name="connsiteX13" fmla="*/ 394600 w 1829508"/>
              <a:gd name="connsiteY13" fmla="*/ 1531025 h 1547595"/>
              <a:gd name="connsiteX14" fmla="*/ 1029600 w 1829508"/>
              <a:gd name="connsiteY14" fmla="*/ 701292 h 1547595"/>
              <a:gd name="connsiteX15" fmla="*/ 1330167 w 1829508"/>
              <a:gd name="connsiteY15" fmla="*/ 379558 h 1547595"/>
              <a:gd name="connsiteX16" fmla="*/ 648600 w 1829508"/>
              <a:gd name="connsiteY16" fmla="*/ 1412492 h 1547595"/>
              <a:gd name="connsiteX17" fmla="*/ 1283600 w 1829508"/>
              <a:gd name="connsiteY17" fmla="*/ 523492 h 1547595"/>
              <a:gd name="connsiteX18" fmla="*/ 1817000 w 1829508"/>
              <a:gd name="connsiteY18" fmla="*/ 28192 h 154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9508" h="1547595">
                <a:moveTo>
                  <a:pt x="1817000" y="28192"/>
                </a:moveTo>
                <a:cubicBezTo>
                  <a:pt x="1881911" y="-49419"/>
                  <a:pt x="1673067" y="57825"/>
                  <a:pt x="1673067" y="57825"/>
                </a:cubicBezTo>
                <a:cubicBezTo>
                  <a:pt x="1424711" y="90986"/>
                  <a:pt x="417178" y="202464"/>
                  <a:pt x="326867" y="227158"/>
                </a:cubicBezTo>
                <a:cubicBezTo>
                  <a:pt x="236556" y="251852"/>
                  <a:pt x="1094511" y="169303"/>
                  <a:pt x="1131200" y="205992"/>
                </a:cubicBezTo>
                <a:cubicBezTo>
                  <a:pt x="1167889" y="242681"/>
                  <a:pt x="669767" y="388025"/>
                  <a:pt x="547000" y="447292"/>
                </a:cubicBezTo>
                <a:cubicBezTo>
                  <a:pt x="424233" y="506559"/>
                  <a:pt x="327572" y="560887"/>
                  <a:pt x="394600" y="561592"/>
                </a:cubicBezTo>
                <a:cubicBezTo>
                  <a:pt x="461628" y="562297"/>
                  <a:pt x="1014784" y="406370"/>
                  <a:pt x="949167" y="451525"/>
                </a:cubicBezTo>
                <a:cubicBezTo>
                  <a:pt x="883550" y="496681"/>
                  <a:pt x="27005" y="810653"/>
                  <a:pt x="900" y="832525"/>
                </a:cubicBezTo>
                <a:cubicBezTo>
                  <a:pt x="-25205" y="854397"/>
                  <a:pt x="523012" y="673775"/>
                  <a:pt x="792534" y="582758"/>
                </a:cubicBezTo>
                <a:cubicBezTo>
                  <a:pt x="1062056" y="491741"/>
                  <a:pt x="1572879" y="283603"/>
                  <a:pt x="1618034" y="286425"/>
                </a:cubicBezTo>
                <a:cubicBezTo>
                  <a:pt x="1663189" y="289247"/>
                  <a:pt x="1196817" y="511498"/>
                  <a:pt x="1063467" y="599692"/>
                </a:cubicBezTo>
                <a:cubicBezTo>
                  <a:pt x="930117" y="687886"/>
                  <a:pt x="914595" y="711875"/>
                  <a:pt x="817934" y="815592"/>
                </a:cubicBezTo>
                <a:cubicBezTo>
                  <a:pt x="721273" y="919309"/>
                  <a:pt x="554056" y="1102753"/>
                  <a:pt x="483500" y="1221992"/>
                </a:cubicBezTo>
                <a:cubicBezTo>
                  <a:pt x="412944" y="1341231"/>
                  <a:pt x="303583" y="1617808"/>
                  <a:pt x="394600" y="1531025"/>
                </a:cubicBezTo>
                <a:cubicBezTo>
                  <a:pt x="485617" y="1444242"/>
                  <a:pt x="873672" y="893203"/>
                  <a:pt x="1029600" y="701292"/>
                </a:cubicBezTo>
                <a:cubicBezTo>
                  <a:pt x="1185528" y="509381"/>
                  <a:pt x="1393667" y="261025"/>
                  <a:pt x="1330167" y="379558"/>
                </a:cubicBezTo>
                <a:cubicBezTo>
                  <a:pt x="1266667" y="498091"/>
                  <a:pt x="656361" y="1388503"/>
                  <a:pt x="648600" y="1412492"/>
                </a:cubicBezTo>
                <a:cubicBezTo>
                  <a:pt x="640839" y="1436481"/>
                  <a:pt x="1087455" y="752798"/>
                  <a:pt x="1283600" y="523492"/>
                </a:cubicBezTo>
                <a:cubicBezTo>
                  <a:pt x="1479744" y="294186"/>
                  <a:pt x="1752089" y="105803"/>
                  <a:pt x="1817000" y="2819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: 図形 275">
            <a:extLst>
              <a:ext uri="{FF2B5EF4-FFF2-40B4-BE49-F238E27FC236}">
                <a16:creationId xmlns:a16="http://schemas.microsoft.com/office/drawing/2014/main" id="{770CCAA4-2036-4EDA-A2F2-69F1CAD5C41A}"/>
              </a:ext>
            </a:extLst>
          </p:cNvPr>
          <p:cNvSpPr/>
          <p:nvPr/>
        </p:nvSpPr>
        <p:spPr>
          <a:xfrm>
            <a:off x="3631153" y="1670789"/>
            <a:ext cx="2446531" cy="1889380"/>
          </a:xfrm>
          <a:custGeom>
            <a:avLst/>
            <a:gdLst>
              <a:gd name="connsiteX0" fmla="*/ 2414047 w 2446531"/>
              <a:gd name="connsiteY0" fmla="*/ 5611 h 1889380"/>
              <a:gd name="connsiteX1" fmla="*/ 1047527 w 2446531"/>
              <a:gd name="connsiteY1" fmla="*/ 584731 h 1889380"/>
              <a:gd name="connsiteX2" fmla="*/ 397287 w 2446531"/>
              <a:gd name="connsiteY2" fmla="*/ 965731 h 1889380"/>
              <a:gd name="connsiteX3" fmla="*/ 1062767 w 2446531"/>
              <a:gd name="connsiteY3" fmla="*/ 437411 h 1889380"/>
              <a:gd name="connsiteX4" fmla="*/ 493807 w 2446531"/>
              <a:gd name="connsiteY4" fmla="*/ 991131 h 1889380"/>
              <a:gd name="connsiteX5" fmla="*/ 173767 w 2446531"/>
              <a:gd name="connsiteY5" fmla="*/ 1483891 h 1889380"/>
              <a:gd name="connsiteX6" fmla="*/ 36607 w 2446531"/>
              <a:gd name="connsiteY6" fmla="*/ 1773451 h 1889380"/>
              <a:gd name="connsiteX7" fmla="*/ 844327 w 2446531"/>
              <a:gd name="connsiteY7" fmla="*/ 681251 h 1889380"/>
              <a:gd name="connsiteX8" fmla="*/ 275367 w 2446531"/>
              <a:gd name="connsiteY8" fmla="*/ 1869971 h 1889380"/>
              <a:gd name="connsiteX9" fmla="*/ 615727 w 2446531"/>
              <a:gd name="connsiteY9" fmla="*/ 1331491 h 1889380"/>
              <a:gd name="connsiteX10" fmla="*/ 2038127 w 2446531"/>
              <a:gd name="connsiteY10" fmla="*/ 198651 h 1889380"/>
              <a:gd name="connsiteX11" fmla="*/ 1240567 w 2446531"/>
              <a:gd name="connsiteY11" fmla="*/ 1001291 h 1889380"/>
              <a:gd name="connsiteX12" fmla="*/ 854487 w 2446531"/>
              <a:gd name="connsiteY12" fmla="*/ 1798851 h 1889380"/>
              <a:gd name="connsiteX13" fmla="*/ 1347247 w 2446531"/>
              <a:gd name="connsiteY13" fmla="*/ 1072411 h 1889380"/>
              <a:gd name="connsiteX14" fmla="*/ 1961927 w 2446531"/>
              <a:gd name="connsiteY14" fmla="*/ 335811 h 1889380"/>
              <a:gd name="connsiteX15" fmla="*/ 2414047 w 2446531"/>
              <a:gd name="connsiteY15" fmla="*/ 5611 h 188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46531" h="1889380">
                <a:moveTo>
                  <a:pt x="2414047" y="5611"/>
                </a:moveTo>
                <a:cubicBezTo>
                  <a:pt x="2261647" y="47098"/>
                  <a:pt x="1383654" y="424711"/>
                  <a:pt x="1047527" y="584731"/>
                </a:cubicBezTo>
                <a:cubicBezTo>
                  <a:pt x="711400" y="744751"/>
                  <a:pt x="394747" y="990284"/>
                  <a:pt x="397287" y="965731"/>
                </a:cubicBezTo>
                <a:cubicBezTo>
                  <a:pt x="399827" y="941178"/>
                  <a:pt x="1046680" y="433178"/>
                  <a:pt x="1062767" y="437411"/>
                </a:cubicBezTo>
                <a:cubicBezTo>
                  <a:pt x="1078854" y="441644"/>
                  <a:pt x="641974" y="816718"/>
                  <a:pt x="493807" y="991131"/>
                </a:cubicBezTo>
                <a:cubicBezTo>
                  <a:pt x="345640" y="1165544"/>
                  <a:pt x="249967" y="1353504"/>
                  <a:pt x="173767" y="1483891"/>
                </a:cubicBezTo>
                <a:cubicBezTo>
                  <a:pt x="97567" y="1614278"/>
                  <a:pt x="-75153" y="1907224"/>
                  <a:pt x="36607" y="1773451"/>
                </a:cubicBezTo>
                <a:cubicBezTo>
                  <a:pt x="148367" y="1639678"/>
                  <a:pt x="804534" y="665164"/>
                  <a:pt x="844327" y="681251"/>
                </a:cubicBezTo>
                <a:cubicBezTo>
                  <a:pt x="884120" y="697338"/>
                  <a:pt x="313467" y="1761598"/>
                  <a:pt x="275367" y="1869971"/>
                </a:cubicBezTo>
                <a:cubicBezTo>
                  <a:pt x="237267" y="1978344"/>
                  <a:pt x="321934" y="1610044"/>
                  <a:pt x="615727" y="1331491"/>
                </a:cubicBezTo>
                <a:cubicBezTo>
                  <a:pt x="909520" y="1052938"/>
                  <a:pt x="1933987" y="253684"/>
                  <a:pt x="2038127" y="198651"/>
                </a:cubicBezTo>
                <a:cubicBezTo>
                  <a:pt x="2142267" y="143618"/>
                  <a:pt x="1437840" y="734591"/>
                  <a:pt x="1240567" y="1001291"/>
                </a:cubicBezTo>
                <a:cubicBezTo>
                  <a:pt x="1043294" y="1267991"/>
                  <a:pt x="836707" y="1786998"/>
                  <a:pt x="854487" y="1798851"/>
                </a:cubicBezTo>
                <a:cubicBezTo>
                  <a:pt x="872267" y="1810704"/>
                  <a:pt x="1162674" y="1316251"/>
                  <a:pt x="1347247" y="1072411"/>
                </a:cubicBezTo>
                <a:cubicBezTo>
                  <a:pt x="1531820" y="828571"/>
                  <a:pt x="1780740" y="511071"/>
                  <a:pt x="1961927" y="335811"/>
                </a:cubicBezTo>
                <a:cubicBezTo>
                  <a:pt x="2143114" y="160551"/>
                  <a:pt x="2566447" y="-35876"/>
                  <a:pt x="2414047" y="5611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: 図形 276">
            <a:extLst>
              <a:ext uri="{FF2B5EF4-FFF2-40B4-BE49-F238E27FC236}">
                <a16:creationId xmlns:a16="http://schemas.microsoft.com/office/drawing/2014/main" id="{09A573C6-10D5-4E40-A8CE-F09EF7F2C518}"/>
              </a:ext>
            </a:extLst>
          </p:cNvPr>
          <p:cNvSpPr/>
          <p:nvPr/>
        </p:nvSpPr>
        <p:spPr>
          <a:xfrm>
            <a:off x="3824563" y="1564587"/>
            <a:ext cx="3567327" cy="1856283"/>
          </a:xfrm>
          <a:custGeom>
            <a:avLst/>
            <a:gdLst>
              <a:gd name="connsiteX0" fmla="*/ 2667677 w 3567327"/>
              <a:gd name="connsiteY0" fmla="*/ 447093 h 1856283"/>
              <a:gd name="connsiteX1" fmla="*/ 2540677 w 3567327"/>
              <a:gd name="connsiteY1" fmla="*/ 487733 h 1856283"/>
              <a:gd name="connsiteX2" fmla="*/ 823637 w 3567327"/>
              <a:gd name="connsiteY2" fmla="*/ 1844093 h 1856283"/>
              <a:gd name="connsiteX3" fmla="*/ 1453557 w 3567327"/>
              <a:gd name="connsiteY3" fmla="*/ 1183693 h 1856283"/>
              <a:gd name="connsiteX4" fmla="*/ 782997 w 3567327"/>
              <a:gd name="connsiteY4" fmla="*/ 1681533 h 1856283"/>
              <a:gd name="connsiteX5" fmla="*/ 1285917 w 3567327"/>
              <a:gd name="connsiteY5" fmla="*/ 823013 h 1856283"/>
              <a:gd name="connsiteX6" fmla="*/ 930317 w 3567327"/>
              <a:gd name="connsiteY6" fmla="*/ 1061773 h 1856283"/>
              <a:gd name="connsiteX7" fmla="*/ 20997 w 3567327"/>
              <a:gd name="connsiteY7" fmla="*/ 1285293 h 1856283"/>
              <a:gd name="connsiteX8" fmla="*/ 366437 w 3567327"/>
              <a:gd name="connsiteY8" fmla="*/ 1102413 h 1856283"/>
              <a:gd name="connsiteX9" fmla="*/ 1214797 w 3567327"/>
              <a:gd name="connsiteY9" fmla="*/ 604573 h 1856283"/>
              <a:gd name="connsiteX10" fmla="*/ 2662597 w 3567327"/>
              <a:gd name="connsiteY10" fmla="*/ 53 h 1856283"/>
              <a:gd name="connsiteX11" fmla="*/ 534077 w 3567327"/>
              <a:gd name="connsiteY11" fmla="*/ 569013 h 1856283"/>
              <a:gd name="connsiteX12" fmla="*/ 1219877 w 3567327"/>
              <a:gd name="connsiteY12" fmla="*/ 508053 h 1856283"/>
              <a:gd name="connsiteX13" fmla="*/ 2525437 w 3567327"/>
              <a:gd name="connsiteY13" fmla="*/ 345493 h 1856283"/>
              <a:gd name="connsiteX14" fmla="*/ 1529757 w 3567327"/>
              <a:gd name="connsiteY14" fmla="*/ 604573 h 1856283"/>
              <a:gd name="connsiteX15" fmla="*/ 3561757 w 3567327"/>
              <a:gd name="connsiteY15" fmla="*/ 142293 h 1856283"/>
              <a:gd name="connsiteX16" fmla="*/ 2149517 w 3567327"/>
              <a:gd name="connsiteY16" fmla="*/ 548693 h 1856283"/>
              <a:gd name="connsiteX17" fmla="*/ 2667677 w 3567327"/>
              <a:gd name="connsiteY17" fmla="*/ 447093 h 185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67327" h="1856283">
                <a:moveTo>
                  <a:pt x="2667677" y="447093"/>
                </a:moveTo>
                <a:cubicBezTo>
                  <a:pt x="2732870" y="436933"/>
                  <a:pt x="2848017" y="254900"/>
                  <a:pt x="2540677" y="487733"/>
                </a:cubicBezTo>
                <a:cubicBezTo>
                  <a:pt x="2233337" y="720566"/>
                  <a:pt x="1004824" y="1728100"/>
                  <a:pt x="823637" y="1844093"/>
                </a:cubicBezTo>
                <a:cubicBezTo>
                  <a:pt x="642450" y="1960086"/>
                  <a:pt x="1460330" y="1210786"/>
                  <a:pt x="1453557" y="1183693"/>
                </a:cubicBezTo>
                <a:cubicBezTo>
                  <a:pt x="1446784" y="1156600"/>
                  <a:pt x="810937" y="1741646"/>
                  <a:pt x="782997" y="1681533"/>
                </a:cubicBezTo>
                <a:cubicBezTo>
                  <a:pt x="755057" y="1621420"/>
                  <a:pt x="1261364" y="926306"/>
                  <a:pt x="1285917" y="823013"/>
                </a:cubicBezTo>
                <a:cubicBezTo>
                  <a:pt x="1310470" y="719720"/>
                  <a:pt x="1141137" y="984726"/>
                  <a:pt x="930317" y="1061773"/>
                </a:cubicBezTo>
                <a:cubicBezTo>
                  <a:pt x="719497" y="1138820"/>
                  <a:pt x="114977" y="1278520"/>
                  <a:pt x="20997" y="1285293"/>
                </a:cubicBezTo>
                <a:cubicBezTo>
                  <a:pt x="-72983" y="1292066"/>
                  <a:pt x="167470" y="1215866"/>
                  <a:pt x="366437" y="1102413"/>
                </a:cubicBezTo>
                <a:cubicBezTo>
                  <a:pt x="565404" y="988960"/>
                  <a:pt x="832104" y="788300"/>
                  <a:pt x="1214797" y="604573"/>
                </a:cubicBezTo>
                <a:cubicBezTo>
                  <a:pt x="1597490" y="420846"/>
                  <a:pt x="2776050" y="5980"/>
                  <a:pt x="2662597" y="53"/>
                </a:cubicBezTo>
                <a:cubicBezTo>
                  <a:pt x="2549144" y="-5874"/>
                  <a:pt x="774530" y="484346"/>
                  <a:pt x="534077" y="569013"/>
                </a:cubicBezTo>
                <a:cubicBezTo>
                  <a:pt x="293624" y="653680"/>
                  <a:pt x="1219877" y="508053"/>
                  <a:pt x="1219877" y="508053"/>
                </a:cubicBezTo>
                <a:cubicBezTo>
                  <a:pt x="1551770" y="470800"/>
                  <a:pt x="2473790" y="329406"/>
                  <a:pt x="2525437" y="345493"/>
                </a:cubicBezTo>
                <a:cubicBezTo>
                  <a:pt x="2577084" y="361580"/>
                  <a:pt x="1357037" y="638440"/>
                  <a:pt x="1529757" y="604573"/>
                </a:cubicBezTo>
                <a:cubicBezTo>
                  <a:pt x="1702477" y="570706"/>
                  <a:pt x="3458464" y="151606"/>
                  <a:pt x="3561757" y="142293"/>
                </a:cubicBezTo>
                <a:cubicBezTo>
                  <a:pt x="3665050" y="132980"/>
                  <a:pt x="2299377" y="498740"/>
                  <a:pt x="2149517" y="548693"/>
                </a:cubicBezTo>
                <a:cubicBezTo>
                  <a:pt x="1999657" y="598646"/>
                  <a:pt x="2602484" y="457253"/>
                  <a:pt x="2667677" y="44709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: 図形 277">
            <a:extLst>
              <a:ext uri="{FF2B5EF4-FFF2-40B4-BE49-F238E27FC236}">
                <a16:creationId xmlns:a16="http://schemas.microsoft.com/office/drawing/2014/main" id="{ED4131BD-1431-45DC-8920-5EAD2C858C42}"/>
              </a:ext>
            </a:extLst>
          </p:cNvPr>
          <p:cNvSpPr/>
          <p:nvPr/>
        </p:nvSpPr>
        <p:spPr>
          <a:xfrm>
            <a:off x="4212486" y="2283454"/>
            <a:ext cx="2696324" cy="1585868"/>
          </a:xfrm>
          <a:custGeom>
            <a:avLst/>
            <a:gdLst>
              <a:gd name="connsiteX0" fmla="*/ 2611647 w 2696324"/>
              <a:gd name="connsiteY0" fmla="*/ 133779 h 1585868"/>
              <a:gd name="connsiteX1" fmla="*/ 2450781 w 2696324"/>
              <a:gd name="connsiteY1" fmla="*/ 129546 h 1585868"/>
              <a:gd name="connsiteX2" fmla="*/ 304481 w 2696324"/>
              <a:gd name="connsiteY2" fmla="*/ 1154013 h 1585868"/>
              <a:gd name="connsiteX3" fmla="*/ 1477114 w 2696324"/>
              <a:gd name="connsiteY3" fmla="*/ 442813 h 1585868"/>
              <a:gd name="connsiteX4" fmla="*/ 190181 w 2696324"/>
              <a:gd name="connsiteY4" fmla="*/ 1399546 h 1585868"/>
              <a:gd name="connsiteX5" fmla="*/ 257914 w 2696324"/>
              <a:gd name="connsiteY5" fmla="*/ 1319113 h 1585868"/>
              <a:gd name="connsiteX6" fmla="*/ 3914 w 2696324"/>
              <a:gd name="connsiteY6" fmla="*/ 1585813 h 1585868"/>
              <a:gd name="connsiteX7" fmla="*/ 490747 w 2696324"/>
              <a:gd name="connsiteY7" fmla="*/ 1293713 h 1585868"/>
              <a:gd name="connsiteX8" fmla="*/ 406081 w 2696324"/>
              <a:gd name="connsiteY8" fmla="*/ 1230213 h 1585868"/>
              <a:gd name="connsiteX9" fmla="*/ 1066481 w 2696324"/>
              <a:gd name="connsiteY9" fmla="*/ 557113 h 1585868"/>
              <a:gd name="connsiteX10" fmla="*/ 1921614 w 2696324"/>
              <a:gd name="connsiteY10" fmla="*/ 2546 h 1585868"/>
              <a:gd name="connsiteX11" fmla="*/ 1032614 w 2696324"/>
              <a:gd name="connsiteY11" fmla="*/ 341213 h 1585868"/>
              <a:gd name="connsiteX12" fmla="*/ 2116347 w 2696324"/>
              <a:gd name="connsiteY12" fmla="*/ 108379 h 1585868"/>
              <a:gd name="connsiteX13" fmla="*/ 2611647 w 2696324"/>
              <a:gd name="connsiteY13" fmla="*/ 133779 h 158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6324" h="1585868">
                <a:moveTo>
                  <a:pt x="2611647" y="133779"/>
                </a:moveTo>
                <a:cubicBezTo>
                  <a:pt x="2667386" y="137307"/>
                  <a:pt x="2835309" y="-40493"/>
                  <a:pt x="2450781" y="129546"/>
                </a:cubicBezTo>
                <a:cubicBezTo>
                  <a:pt x="2066253" y="299585"/>
                  <a:pt x="466759" y="1101802"/>
                  <a:pt x="304481" y="1154013"/>
                </a:cubicBezTo>
                <a:cubicBezTo>
                  <a:pt x="142203" y="1206224"/>
                  <a:pt x="1496164" y="401891"/>
                  <a:pt x="1477114" y="442813"/>
                </a:cubicBezTo>
                <a:cubicBezTo>
                  <a:pt x="1458064" y="483735"/>
                  <a:pt x="393381" y="1253496"/>
                  <a:pt x="190181" y="1399546"/>
                </a:cubicBezTo>
                <a:cubicBezTo>
                  <a:pt x="-13019" y="1545596"/>
                  <a:pt x="288958" y="1288069"/>
                  <a:pt x="257914" y="1319113"/>
                </a:cubicBezTo>
                <a:cubicBezTo>
                  <a:pt x="226870" y="1350157"/>
                  <a:pt x="-34891" y="1590046"/>
                  <a:pt x="3914" y="1585813"/>
                </a:cubicBezTo>
                <a:cubicBezTo>
                  <a:pt x="42719" y="1581580"/>
                  <a:pt x="423719" y="1352980"/>
                  <a:pt x="490747" y="1293713"/>
                </a:cubicBezTo>
                <a:cubicBezTo>
                  <a:pt x="557775" y="1234446"/>
                  <a:pt x="310125" y="1352980"/>
                  <a:pt x="406081" y="1230213"/>
                </a:cubicBezTo>
                <a:cubicBezTo>
                  <a:pt x="502037" y="1107446"/>
                  <a:pt x="813892" y="761724"/>
                  <a:pt x="1066481" y="557113"/>
                </a:cubicBezTo>
                <a:cubicBezTo>
                  <a:pt x="1319070" y="352502"/>
                  <a:pt x="1927258" y="38529"/>
                  <a:pt x="1921614" y="2546"/>
                </a:cubicBezTo>
                <a:cubicBezTo>
                  <a:pt x="1915969" y="-33437"/>
                  <a:pt x="1000159" y="323574"/>
                  <a:pt x="1032614" y="341213"/>
                </a:cubicBezTo>
                <a:cubicBezTo>
                  <a:pt x="1065069" y="358852"/>
                  <a:pt x="1851058" y="138012"/>
                  <a:pt x="2116347" y="108379"/>
                </a:cubicBezTo>
                <a:cubicBezTo>
                  <a:pt x="2381636" y="78746"/>
                  <a:pt x="2555908" y="130251"/>
                  <a:pt x="2611647" y="13377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90A1DC2C-475A-42B5-A7D3-DCB32F165A40}"/>
              </a:ext>
            </a:extLst>
          </p:cNvPr>
          <p:cNvSpPr/>
          <p:nvPr/>
        </p:nvSpPr>
        <p:spPr>
          <a:xfrm>
            <a:off x="5401729" y="1783992"/>
            <a:ext cx="2478808" cy="603634"/>
          </a:xfrm>
          <a:custGeom>
            <a:avLst/>
            <a:gdLst>
              <a:gd name="connsiteX0" fmla="*/ 64351 w 2478808"/>
              <a:gd name="connsiteY0" fmla="*/ 456288 h 603634"/>
              <a:gd name="connsiteX1" fmla="*/ 369151 w 2478808"/>
              <a:gd name="connsiteY1" fmla="*/ 349608 h 603634"/>
              <a:gd name="connsiteX2" fmla="*/ 2070951 w 2478808"/>
              <a:gd name="connsiteY2" fmla="*/ 4168 h 603634"/>
              <a:gd name="connsiteX3" fmla="*/ 1192111 w 2478808"/>
              <a:gd name="connsiteY3" fmla="*/ 187048 h 603634"/>
              <a:gd name="connsiteX4" fmla="*/ 531711 w 2478808"/>
              <a:gd name="connsiteY4" fmla="*/ 603608 h 603634"/>
              <a:gd name="connsiteX5" fmla="*/ 2467191 w 2478808"/>
              <a:gd name="connsiteY5" fmla="*/ 166728 h 603634"/>
              <a:gd name="connsiteX6" fmla="*/ 1278471 w 2478808"/>
              <a:gd name="connsiteY6" fmla="*/ 319128 h 603634"/>
              <a:gd name="connsiteX7" fmla="*/ 64351 w 2478808"/>
              <a:gd name="connsiteY7" fmla="*/ 456288 h 60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8808" h="603634">
                <a:moveTo>
                  <a:pt x="64351" y="456288"/>
                </a:moveTo>
                <a:cubicBezTo>
                  <a:pt x="-87202" y="461368"/>
                  <a:pt x="34718" y="424961"/>
                  <a:pt x="369151" y="349608"/>
                </a:cubicBezTo>
                <a:cubicBezTo>
                  <a:pt x="703584" y="274255"/>
                  <a:pt x="2070951" y="4168"/>
                  <a:pt x="2070951" y="4168"/>
                </a:cubicBezTo>
                <a:cubicBezTo>
                  <a:pt x="2208111" y="-22925"/>
                  <a:pt x="1448651" y="87141"/>
                  <a:pt x="1192111" y="187048"/>
                </a:cubicBezTo>
                <a:cubicBezTo>
                  <a:pt x="935571" y="286955"/>
                  <a:pt x="319198" y="606995"/>
                  <a:pt x="531711" y="603608"/>
                </a:cubicBezTo>
                <a:cubicBezTo>
                  <a:pt x="744224" y="600221"/>
                  <a:pt x="2342731" y="214141"/>
                  <a:pt x="2467191" y="166728"/>
                </a:cubicBezTo>
                <a:cubicBezTo>
                  <a:pt x="2591651" y="119315"/>
                  <a:pt x="1684024" y="271715"/>
                  <a:pt x="1278471" y="319128"/>
                </a:cubicBezTo>
                <a:cubicBezTo>
                  <a:pt x="872918" y="366541"/>
                  <a:pt x="215904" y="451208"/>
                  <a:pt x="64351" y="45628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3C1D46F1-7CD1-4064-8249-606984E31EFF}"/>
              </a:ext>
            </a:extLst>
          </p:cNvPr>
          <p:cNvSpPr/>
          <p:nvPr/>
        </p:nvSpPr>
        <p:spPr>
          <a:xfrm>
            <a:off x="5079686" y="1439032"/>
            <a:ext cx="3395215" cy="1316913"/>
          </a:xfrm>
          <a:custGeom>
            <a:avLst/>
            <a:gdLst>
              <a:gd name="connsiteX0" fmla="*/ 3281147 w 3395215"/>
              <a:gd name="connsiteY0" fmla="*/ 791935 h 1316913"/>
              <a:gd name="connsiteX1" fmla="*/ 3221881 w 3395215"/>
              <a:gd name="connsiteY1" fmla="*/ 664935 h 1316913"/>
              <a:gd name="connsiteX2" fmla="*/ 3014447 w 3395215"/>
              <a:gd name="connsiteY2" fmla="*/ 309335 h 1316913"/>
              <a:gd name="connsiteX3" fmla="*/ 2895914 w 3395215"/>
              <a:gd name="connsiteY3" fmla="*/ 89201 h 1316913"/>
              <a:gd name="connsiteX4" fmla="*/ 2328647 w 3395215"/>
              <a:gd name="connsiteY4" fmla="*/ 25701 h 1316913"/>
              <a:gd name="connsiteX5" fmla="*/ 889314 w 3395215"/>
              <a:gd name="connsiteY5" fmla="*/ 499835 h 1316913"/>
              <a:gd name="connsiteX6" fmla="*/ 1947647 w 3395215"/>
              <a:gd name="connsiteY6" fmla="*/ 211968 h 1316913"/>
              <a:gd name="connsiteX7" fmla="*/ 314 w 3395215"/>
              <a:gd name="connsiteY7" fmla="*/ 1037468 h 1316913"/>
              <a:gd name="connsiteX8" fmla="*/ 1799481 w 3395215"/>
              <a:gd name="connsiteY8" fmla="*/ 474435 h 1316913"/>
              <a:gd name="connsiteX9" fmla="*/ 2324414 w 3395215"/>
              <a:gd name="connsiteY9" fmla="*/ 504068 h 1316913"/>
              <a:gd name="connsiteX10" fmla="*/ 605681 w 3395215"/>
              <a:gd name="connsiteY10" fmla="*/ 855435 h 1316913"/>
              <a:gd name="connsiteX11" fmla="*/ 2654614 w 3395215"/>
              <a:gd name="connsiteY11" fmla="*/ 597201 h 1316913"/>
              <a:gd name="connsiteX12" fmla="*/ 1939181 w 3395215"/>
              <a:gd name="connsiteY12" fmla="*/ 546401 h 1316913"/>
              <a:gd name="connsiteX13" fmla="*/ 2836647 w 3395215"/>
              <a:gd name="connsiteY13" fmla="*/ 444801 h 1316913"/>
              <a:gd name="connsiteX14" fmla="*/ 2637681 w 3395215"/>
              <a:gd name="connsiteY14" fmla="*/ 254301 h 1316913"/>
              <a:gd name="connsiteX15" fmla="*/ 3336181 w 3395215"/>
              <a:gd name="connsiteY15" fmla="*/ 1308401 h 1316913"/>
              <a:gd name="connsiteX16" fmla="*/ 3357347 w 3395215"/>
              <a:gd name="connsiteY16" fmla="*/ 224668 h 1316913"/>
              <a:gd name="connsiteX17" fmla="*/ 3344647 w 3395215"/>
              <a:gd name="connsiteY17" fmla="*/ 1304168 h 1316913"/>
              <a:gd name="connsiteX18" fmla="*/ 3281147 w 3395215"/>
              <a:gd name="connsiteY18" fmla="*/ 791935 h 13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95215" h="1316913">
                <a:moveTo>
                  <a:pt x="3281147" y="791935"/>
                </a:moveTo>
                <a:cubicBezTo>
                  <a:pt x="3260686" y="685396"/>
                  <a:pt x="3266331" y="745368"/>
                  <a:pt x="3221881" y="664935"/>
                </a:cubicBezTo>
                <a:cubicBezTo>
                  <a:pt x="3177431" y="584502"/>
                  <a:pt x="3068775" y="405291"/>
                  <a:pt x="3014447" y="309335"/>
                </a:cubicBezTo>
                <a:cubicBezTo>
                  <a:pt x="2960119" y="213379"/>
                  <a:pt x="3010214" y="136473"/>
                  <a:pt x="2895914" y="89201"/>
                </a:cubicBezTo>
                <a:cubicBezTo>
                  <a:pt x="2781614" y="41929"/>
                  <a:pt x="2663080" y="-42738"/>
                  <a:pt x="2328647" y="25701"/>
                </a:cubicBezTo>
                <a:cubicBezTo>
                  <a:pt x="1994214" y="94140"/>
                  <a:pt x="952814" y="468791"/>
                  <a:pt x="889314" y="499835"/>
                </a:cubicBezTo>
                <a:cubicBezTo>
                  <a:pt x="825814" y="530879"/>
                  <a:pt x="2095814" y="122363"/>
                  <a:pt x="1947647" y="211968"/>
                </a:cubicBezTo>
                <a:cubicBezTo>
                  <a:pt x="1799480" y="301573"/>
                  <a:pt x="25008" y="993724"/>
                  <a:pt x="314" y="1037468"/>
                </a:cubicBezTo>
                <a:cubicBezTo>
                  <a:pt x="-24380" y="1081212"/>
                  <a:pt x="1412131" y="563335"/>
                  <a:pt x="1799481" y="474435"/>
                </a:cubicBezTo>
                <a:cubicBezTo>
                  <a:pt x="2186831" y="385535"/>
                  <a:pt x="2523381" y="440568"/>
                  <a:pt x="2324414" y="504068"/>
                </a:cubicBezTo>
                <a:cubicBezTo>
                  <a:pt x="2125447" y="567568"/>
                  <a:pt x="550648" y="839913"/>
                  <a:pt x="605681" y="855435"/>
                </a:cubicBezTo>
                <a:cubicBezTo>
                  <a:pt x="660714" y="870957"/>
                  <a:pt x="2432364" y="648707"/>
                  <a:pt x="2654614" y="597201"/>
                </a:cubicBezTo>
                <a:cubicBezTo>
                  <a:pt x="2876864" y="545695"/>
                  <a:pt x="1908842" y="571801"/>
                  <a:pt x="1939181" y="546401"/>
                </a:cubicBezTo>
                <a:cubicBezTo>
                  <a:pt x="1969520" y="521001"/>
                  <a:pt x="2720230" y="493484"/>
                  <a:pt x="2836647" y="444801"/>
                </a:cubicBezTo>
                <a:cubicBezTo>
                  <a:pt x="2953064" y="396118"/>
                  <a:pt x="2554425" y="110368"/>
                  <a:pt x="2637681" y="254301"/>
                </a:cubicBezTo>
                <a:cubicBezTo>
                  <a:pt x="2720937" y="398234"/>
                  <a:pt x="3216237" y="1313340"/>
                  <a:pt x="3336181" y="1308401"/>
                </a:cubicBezTo>
                <a:cubicBezTo>
                  <a:pt x="3456125" y="1303462"/>
                  <a:pt x="3355936" y="225373"/>
                  <a:pt x="3357347" y="224668"/>
                </a:cubicBezTo>
                <a:cubicBezTo>
                  <a:pt x="3358758" y="223962"/>
                  <a:pt x="3360169" y="1205390"/>
                  <a:pt x="3344647" y="1304168"/>
                </a:cubicBezTo>
                <a:cubicBezTo>
                  <a:pt x="3329125" y="1402946"/>
                  <a:pt x="3301608" y="898474"/>
                  <a:pt x="3281147" y="79193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19F9DDE0-D14C-417D-A70E-6FC84D0F5091}"/>
              </a:ext>
            </a:extLst>
          </p:cNvPr>
          <p:cNvSpPr/>
          <p:nvPr/>
        </p:nvSpPr>
        <p:spPr>
          <a:xfrm>
            <a:off x="5409926" y="1665787"/>
            <a:ext cx="2586113" cy="895067"/>
          </a:xfrm>
          <a:custGeom>
            <a:avLst/>
            <a:gdLst>
              <a:gd name="connsiteX0" fmla="*/ 2569907 w 2586113"/>
              <a:gd name="connsiteY0" fmla="*/ 298480 h 895067"/>
              <a:gd name="connsiteX1" fmla="*/ 1532741 w 2586113"/>
              <a:gd name="connsiteY1" fmla="*/ 400080 h 895067"/>
              <a:gd name="connsiteX2" fmla="*/ 423607 w 2586113"/>
              <a:gd name="connsiteY2" fmla="*/ 713346 h 895067"/>
              <a:gd name="connsiteX3" fmla="*/ 199241 w 2586113"/>
              <a:gd name="connsiteY3" fmla="*/ 891146 h 895067"/>
              <a:gd name="connsiteX4" fmla="*/ 897741 w 2586113"/>
              <a:gd name="connsiteY4" fmla="*/ 548246 h 895067"/>
              <a:gd name="connsiteX5" fmla="*/ 12974 w 2586113"/>
              <a:gd name="connsiteY5" fmla="*/ 683713 h 895067"/>
              <a:gd name="connsiteX6" fmla="*/ 1719007 w 2586113"/>
              <a:gd name="connsiteY6" fmla="*/ 14846 h 895067"/>
              <a:gd name="connsiteX7" fmla="*/ 478641 w 2586113"/>
              <a:gd name="connsiteY7" fmla="*/ 218046 h 895067"/>
              <a:gd name="connsiteX8" fmla="*/ 2044974 w 2586113"/>
              <a:gd name="connsiteY8" fmla="*/ 196880 h 895067"/>
              <a:gd name="connsiteX9" fmla="*/ 2569907 w 2586113"/>
              <a:gd name="connsiteY9" fmla="*/ 298480 h 89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6113" h="895067">
                <a:moveTo>
                  <a:pt x="2569907" y="298480"/>
                </a:moveTo>
                <a:cubicBezTo>
                  <a:pt x="2484535" y="332347"/>
                  <a:pt x="1890458" y="330936"/>
                  <a:pt x="1532741" y="400080"/>
                </a:cubicBezTo>
                <a:cubicBezTo>
                  <a:pt x="1175024" y="469224"/>
                  <a:pt x="645857" y="631502"/>
                  <a:pt x="423607" y="713346"/>
                </a:cubicBezTo>
                <a:cubicBezTo>
                  <a:pt x="201357" y="795190"/>
                  <a:pt x="120219" y="918663"/>
                  <a:pt x="199241" y="891146"/>
                </a:cubicBezTo>
                <a:cubicBezTo>
                  <a:pt x="278263" y="863629"/>
                  <a:pt x="928785" y="582818"/>
                  <a:pt x="897741" y="548246"/>
                </a:cubicBezTo>
                <a:cubicBezTo>
                  <a:pt x="866697" y="513674"/>
                  <a:pt x="-123904" y="772613"/>
                  <a:pt x="12974" y="683713"/>
                </a:cubicBezTo>
                <a:cubicBezTo>
                  <a:pt x="149852" y="594813"/>
                  <a:pt x="1641396" y="92457"/>
                  <a:pt x="1719007" y="14846"/>
                </a:cubicBezTo>
                <a:cubicBezTo>
                  <a:pt x="1796618" y="-62765"/>
                  <a:pt x="424313" y="187707"/>
                  <a:pt x="478641" y="218046"/>
                </a:cubicBezTo>
                <a:cubicBezTo>
                  <a:pt x="532969" y="248385"/>
                  <a:pt x="1697841" y="184180"/>
                  <a:pt x="2044974" y="196880"/>
                </a:cubicBezTo>
                <a:cubicBezTo>
                  <a:pt x="2392107" y="209580"/>
                  <a:pt x="2655279" y="264613"/>
                  <a:pt x="2569907" y="29848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8150ED7B-874F-41B0-8904-7F6EB044F906}"/>
              </a:ext>
            </a:extLst>
          </p:cNvPr>
          <p:cNvSpPr/>
          <p:nvPr/>
        </p:nvSpPr>
        <p:spPr>
          <a:xfrm>
            <a:off x="5571226" y="1895904"/>
            <a:ext cx="1603984" cy="1589147"/>
          </a:xfrm>
          <a:custGeom>
            <a:avLst/>
            <a:gdLst>
              <a:gd name="connsiteX0" fmla="*/ 1599194 w 1603984"/>
              <a:gd name="connsiteY0" fmla="*/ 165729 h 1589147"/>
              <a:gd name="connsiteX1" fmla="*/ 443494 w 1603984"/>
              <a:gd name="connsiteY1" fmla="*/ 1279096 h 1589147"/>
              <a:gd name="connsiteX2" fmla="*/ 1078494 w 1603984"/>
              <a:gd name="connsiteY2" fmla="*/ 576363 h 1589147"/>
              <a:gd name="connsiteX3" fmla="*/ 7461 w 1603984"/>
              <a:gd name="connsiteY3" fmla="*/ 1588129 h 1589147"/>
              <a:gd name="connsiteX4" fmla="*/ 578961 w 1603984"/>
              <a:gd name="connsiteY4" fmla="*/ 779563 h 1589147"/>
              <a:gd name="connsiteX5" fmla="*/ 92127 w 1603984"/>
              <a:gd name="connsiteY5" fmla="*/ 1465363 h 1589147"/>
              <a:gd name="connsiteX6" fmla="*/ 722894 w 1603984"/>
              <a:gd name="connsiteY6" fmla="*/ 563663 h 1589147"/>
              <a:gd name="connsiteX7" fmla="*/ 1095427 w 1603984"/>
              <a:gd name="connsiteY7" fmla="*/ 81063 h 1589147"/>
              <a:gd name="connsiteX8" fmla="*/ 680561 w 1603984"/>
              <a:gd name="connsiteY8" fmla="*/ 732996 h 1589147"/>
              <a:gd name="connsiteX9" fmla="*/ 540861 w 1603984"/>
              <a:gd name="connsiteY9" fmla="*/ 881163 h 1589147"/>
              <a:gd name="connsiteX10" fmla="*/ 1197027 w 1603984"/>
              <a:gd name="connsiteY10" fmla="*/ 64129 h 1589147"/>
              <a:gd name="connsiteX11" fmla="*/ 617061 w 1603984"/>
              <a:gd name="connsiteY11" fmla="*/ 931963 h 1589147"/>
              <a:gd name="connsiteX12" fmla="*/ 760994 w 1603984"/>
              <a:gd name="connsiteY12" fmla="*/ 724529 h 1589147"/>
              <a:gd name="connsiteX13" fmla="*/ 1362127 w 1603984"/>
              <a:gd name="connsiteY13" fmla="*/ 629 h 1589147"/>
              <a:gd name="connsiteX14" fmla="*/ 739827 w 1603984"/>
              <a:gd name="connsiteY14" fmla="*/ 859996 h 1589147"/>
              <a:gd name="connsiteX15" fmla="*/ 1264761 w 1603984"/>
              <a:gd name="connsiteY15" fmla="*/ 381629 h 1589147"/>
              <a:gd name="connsiteX16" fmla="*/ 1201261 w 1603984"/>
              <a:gd name="connsiteY16" fmla="*/ 330829 h 1589147"/>
              <a:gd name="connsiteX17" fmla="*/ 866827 w 1603984"/>
              <a:gd name="connsiteY17" fmla="*/ 559429 h 1589147"/>
              <a:gd name="connsiteX18" fmla="*/ 1599194 w 1603984"/>
              <a:gd name="connsiteY18" fmla="*/ 165729 h 158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03984" h="1589147">
                <a:moveTo>
                  <a:pt x="1599194" y="165729"/>
                </a:moveTo>
                <a:cubicBezTo>
                  <a:pt x="1528639" y="285673"/>
                  <a:pt x="530277" y="1210657"/>
                  <a:pt x="443494" y="1279096"/>
                </a:cubicBezTo>
                <a:cubicBezTo>
                  <a:pt x="356711" y="1347535"/>
                  <a:pt x="1151166" y="524857"/>
                  <a:pt x="1078494" y="576363"/>
                </a:cubicBezTo>
                <a:cubicBezTo>
                  <a:pt x="1005822" y="627869"/>
                  <a:pt x="90716" y="1554262"/>
                  <a:pt x="7461" y="1588129"/>
                </a:cubicBezTo>
                <a:cubicBezTo>
                  <a:pt x="-75795" y="1621996"/>
                  <a:pt x="564850" y="800024"/>
                  <a:pt x="578961" y="779563"/>
                </a:cubicBezTo>
                <a:cubicBezTo>
                  <a:pt x="593072" y="759102"/>
                  <a:pt x="68138" y="1501346"/>
                  <a:pt x="92127" y="1465363"/>
                </a:cubicBezTo>
                <a:cubicBezTo>
                  <a:pt x="116116" y="1429380"/>
                  <a:pt x="555677" y="794380"/>
                  <a:pt x="722894" y="563663"/>
                </a:cubicBezTo>
                <a:cubicBezTo>
                  <a:pt x="890111" y="332946"/>
                  <a:pt x="1102482" y="52841"/>
                  <a:pt x="1095427" y="81063"/>
                </a:cubicBezTo>
                <a:cubicBezTo>
                  <a:pt x="1088372" y="109285"/>
                  <a:pt x="772989" y="599646"/>
                  <a:pt x="680561" y="732996"/>
                </a:cubicBezTo>
                <a:cubicBezTo>
                  <a:pt x="588133" y="866346"/>
                  <a:pt x="454783" y="992641"/>
                  <a:pt x="540861" y="881163"/>
                </a:cubicBezTo>
                <a:cubicBezTo>
                  <a:pt x="626939" y="769685"/>
                  <a:pt x="1184327" y="55662"/>
                  <a:pt x="1197027" y="64129"/>
                </a:cubicBezTo>
                <a:cubicBezTo>
                  <a:pt x="1209727" y="72596"/>
                  <a:pt x="689733" y="821896"/>
                  <a:pt x="617061" y="931963"/>
                </a:cubicBezTo>
                <a:cubicBezTo>
                  <a:pt x="544389" y="1042030"/>
                  <a:pt x="636816" y="879751"/>
                  <a:pt x="760994" y="724529"/>
                </a:cubicBezTo>
                <a:cubicBezTo>
                  <a:pt x="885172" y="569307"/>
                  <a:pt x="1365655" y="-21949"/>
                  <a:pt x="1362127" y="629"/>
                </a:cubicBezTo>
                <a:cubicBezTo>
                  <a:pt x="1358599" y="23207"/>
                  <a:pt x="756055" y="796496"/>
                  <a:pt x="739827" y="859996"/>
                </a:cubicBezTo>
                <a:cubicBezTo>
                  <a:pt x="723599" y="923496"/>
                  <a:pt x="1187855" y="469823"/>
                  <a:pt x="1264761" y="381629"/>
                </a:cubicBezTo>
                <a:cubicBezTo>
                  <a:pt x="1341667" y="293435"/>
                  <a:pt x="1267583" y="301196"/>
                  <a:pt x="1201261" y="330829"/>
                </a:cubicBezTo>
                <a:cubicBezTo>
                  <a:pt x="1134939" y="360462"/>
                  <a:pt x="794860" y="590473"/>
                  <a:pt x="866827" y="559429"/>
                </a:cubicBezTo>
                <a:cubicBezTo>
                  <a:pt x="938794" y="528385"/>
                  <a:pt x="1669749" y="45785"/>
                  <a:pt x="1599194" y="165729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C7A817E4-90E0-4413-9D5A-94D4DC853F23}"/>
              </a:ext>
            </a:extLst>
          </p:cNvPr>
          <p:cNvSpPr/>
          <p:nvPr/>
        </p:nvSpPr>
        <p:spPr>
          <a:xfrm>
            <a:off x="5518770" y="1935295"/>
            <a:ext cx="1617649" cy="1618356"/>
          </a:xfrm>
          <a:custGeom>
            <a:avLst/>
            <a:gdLst>
              <a:gd name="connsiteX0" fmla="*/ 1513855 w 1617649"/>
              <a:gd name="connsiteY0" fmla="*/ 96705 h 1618356"/>
              <a:gd name="connsiteX1" fmla="*/ 1463055 w 1617649"/>
              <a:gd name="connsiteY1" fmla="*/ 125280 h 1618356"/>
              <a:gd name="connsiteX2" fmla="*/ 37480 w 1617649"/>
              <a:gd name="connsiteY2" fmla="*/ 1560380 h 1618356"/>
              <a:gd name="connsiteX3" fmla="*/ 459755 w 1617649"/>
              <a:gd name="connsiteY3" fmla="*/ 1274630 h 1618356"/>
              <a:gd name="connsiteX4" fmla="*/ 948705 w 1617649"/>
              <a:gd name="connsiteY4" fmla="*/ 690430 h 1618356"/>
              <a:gd name="connsiteX5" fmla="*/ 586755 w 1617649"/>
              <a:gd name="connsiteY5" fmla="*/ 861880 h 1618356"/>
              <a:gd name="connsiteX6" fmla="*/ 1215405 w 1617649"/>
              <a:gd name="connsiteY6" fmla="*/ 201480 h 1618356"/>
              <a:gd name="connsiteX7" fmla="*/ 815355 w 1617649"/>
              <a:gd name="connsiteY7" fmla="*/ 439605 h 1618356"/>
              <a:gd name="connsiteX8" fmla="*/ 313705 w 1617649"/>
              <a:gd name="connsiteY8" fmla="*/ 525330 h 1618356"/>
              <a:gd name="connsiteX9" fmla="*/ 1215405 w 1617649"/>
              <a:gd name="connsiteY9" fmla="*/ 115755 h 1618356"/>
              <a:gd name="connsiteX10" fmla="*/ 882030 w 1617649"/>
              <a:gd name="connsiteY10" fmla="*/ 328480 h 1618356"/>
              <a:gd name="connsiteX11" fmla="*/ 1513855 w 1617649"/>
              <a:gd name="connsiteY11" fmla="*/ 96705 h 1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17649" h="1618356">
                <a:moveTo>
                  <a:pt x="1513855" y="96705"/>
                </a:moveTo>
                <a:cubicBezTo>
                  <a:pt x="1610693" y="62838"/>
                  <a:pt x="1709118" y="-118666"/>
                  <a:pt x="1463055" y="125280"/>
                </a:cubicBezTo>
                <a:cubicBezTo>
                  <a:pt x="1216992" y="369226"/>
                  <a:pt x="204697" y="1368822"/>
                  <a:pt x="37480" y="1560380"/>
                </a:cubicBezTo>
                <a:cubicBezTo>
                  <a:pt x="-129737" y="1751938"/>
                  <a:pt x="307884" y="1419622"/>
                  <a:pt x="459755" y="1274630"/>
                </a:cubicBezTo>
                <a:cubicBezTo>
                  <a:pt x="611626" y="1129638"/>
                  <a:pt x="927538" y="759222"/>
                  <a:pt x="948705" y="690430"/>
                </a:cubicBezTo>
                <a:cubicBezTo>
                  <a:pt x="969872" y="621638"/>
                  <a:pt x="542305" y="943372"/>
                  <a:pt x="586755" y="861880"/>
                </a:cubicBezTo>
                <a:cubicBezTo>
                  <a:pt x="631205" y="780388"/>
                  <a:pt x="1177305" y="271859"/>
                  <a:pt x="1215405" y="201480"/>
                </a:cubicBezTo>
                <a:cubicBezTo>
                  <a:pt x="1253505" y="131101"/>
                  <a:pt x="965638" y="385630"/>
                  <a:pt x="815355" y="439605"/>
                </a:cubicBezTo>
                <a:cubicBezTo>
                  <a:pt x="665072" y="493580"/>
                  <a:pt x="247030" y="579305"/>
                  <a:pt x="313705" y="525330"/>
                </a:cubicBezTo>
                <a:cubicBezTo>
                  <a:pt x="380380" y="471355"/>
                  <a:pt x="1120684" y="148563"/>
                  <a:pt x="1215405" y="115755"/>
                </a:cubicBezTo>
                <a:cubicBezTo>
                  <a:pt x="1310126" y="82947"/>
                  <a:pt x="829643" y="327951"/>
                  <a:pt x="882030" y="328480"/>
                </a:cubicBezTo>
                <a:cubicBezTo>
                  <a:pt x="934417" y="329009"/>
                  <a:pt x="1417017" y="130572"/>
                  <a:pt x="1513855" y="96705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: 図形 283">
            <a:extLst>
              <a:ext uri="{FF2B5EF4-FFF2-40B4-BE49-F238E27FC236}">
                <a16:creationId xmlns:a16="http://schemas.microsoft.com/office/drawing/2014/main" id="{FB772EFD-5030-40C1-84C9-078E868CC263}"/>
              </a:ext>
            </a:extLst>
          </p:cNvPr>
          <p:cNvSpPr/>
          <p:nvPr/>
        </p:nvSpPr>
        <p:spPr>
          <a:xfrm>
            <a:off x="4838324" y="1990064"/>
            <a:ext cx="2234111" cy="1853894"/>
          </a:xfrm>
          <a:custGeom>
            <a:avLst/>
            <a:gdLst>
              <a:gd name="connsiteX0" fmla="*/ 2233036 w 2234111"/>
              <a:gd name="connsiteY0" fmla="*/ 1296 h 1853894"/>
              <a:gd name="connsiteX1" fmla="*/ 1471036 w 2234111"/>
              <a:gd name="connsiteY1" fmla="*/ 1240816 h 1853894"/>
              <a:gd name="connsiteX2" fmla="*/ 1933316 w 2234111"/>
              <a:gd name="connsiteY2" fmla="*/ 646456 h 1853894"/>
              <a:gd name="connsiteX3" fmla="*/ 1359276 w 2234111"/>
              <a:gd name="connsiteY3" fmla="*/ 1291616 h 1853894"/>
              <a:gd name="connsiteX4" fmla="*/ 668396 w 2234111"/>
              <a:gd name="connsiteY4" fmla="*/ 1647216 h 1853894"/>
              <a:gd name="connsiteX5" fmla="*/ 2916 w 2234111"/>
              <a:gd name="connsiteY5" fmla="*/ 1850416 h 1853894"/>
              <a:gd name="connsiteX6" fmla="*/ 937636 w 2234111"/>
              <a:gd name="connsiteY6" fmla="*/ 1484656 h 1853894"/>
              <a:gd name="connsiteX7" fmla="*/ 388996 w 2234111"/>
              <a:gd name="connsiteY7" fmla="*/ 1753896 h 1853894"/>
              <a:gd name="connsiteX8" fmla="*/ 1410076 w 2234111"/>
              <a:gd name="connsiteY8" fmla="*/ 1291616 h 1853894"/>
              <a:gd name="connsiteX9" fmla="*/ 1973956 w 2234111"/>
              <a:gd name="connsiteY9" fmla="*/ 666776 h 1853894"/>
              <a:gd name="connsiteX10" fmla="*/ 2212716 w 2234111"/>
              <a:gd name="connsiteY10" fmla="*/ 92736 h 1853894"/>
              <a:gd name="connsiteX11" fmla="*/ 1877436 w 2234111"/>
              <a:gd name="connsiteY11" fmla="*/ 803936 h 1853894"/>
              <a:gd name="connsiteX12" fmla="*/ 1643756 w 2234111"/>
              <a:gd name="connsiteY12" fmla="*/ 1515136 h 1853894"/>
              <a:gd name="connsiteX13" fmla="*/ 2233036 w 2234111"/>
              <a:gd name="connsiteY13" fmla="*/ 1296 h 185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4111" h="1853894">
                <a:moveTo>
                  <a:pt x="2233036" y="1296"/>
                </a:moveTo>
                <a:cubicBezTo>
                  <a:pt x="2204249" y="-44424"/>
                  <a:pt x="1520989" y="1133289"/>
                  <a:pt x="1471036" y="1240816"/>
                </a:cubicBezTo>
                <a:cubicBezTo>
                  <a:pt x="1421083" y="1348343"/>
                  <a:pt x="1951943" y="637989"/>
                  <a:pt x="1933316" y="646456"/>
                </a:cubicBezTo>
                <a:cubicBezTo>
                  <a:pt x="1914689" y="654923"/>
                  <a:pt x="1570096" y="1124823"/>
                  <a:pt x="1359276" y="1291616"/>
                </a:cubicBezTo>
                <a:cubicBezTo>
                  <a:pt x="1148456" y="1458409"/>
                  <a:pt x="894456" y="1554083"/>
                  <a:pt x="668396" y="1647216"/>
                </a:cubicBezTo>
                <a:cubicBezTo>
                  <a:pt x="442336" y="1740349"/>
                  <a:pt x="-41957" y="1877509"/>
                  <a:pt x="2916" y="1850416"/>
                </a:cubicBezTo>
                <a:cubicBezTo>
                  <a:pt x="47789" y="1823323"/>
                  <a:pt x="873289" y="1500743"/>
                  <a:pt x="937636" y="1484656"/>
                </a:cubicBezTo>
                <a:cubicBezTo>
                  <a:pt x="1001983" y="1468569"/>
                  <a:pt x="310256" y="1786069"/>
                  <a:pt x="388996" y="1753896"/>
                </a:cubicBezTo>
                <a:cubicBezTo>
                  <a:pt x="467736" y="1721723"/>
                  <a:pt x="1145916" y="1472803"/>
                  <a:pt x="1410076" y="1291616"/>
                </a:cubicBezTo>
                <a:cubicBezTo>
                  <a:pt x="1674236" y="1110429"/>
                  <a:pt x="1840183" y="866589"/>
                  <a:pt x="1973956" y="666776"/>
                </a:cubicBezTo>
                <a:cubicBezTo>
                  <a:pt x="2107729" y="466963"/>
                  <a:pt x="2228803" y="69876"/>
                  <a:pt x="2212716" y="92736"/>
                </a:cubicBezTo>
                <a:cubicBezTo>
                  <a:pt x="2196629" y="115596"/>
                  <a:pt x="1972263" y="566869"/>
                  <a:pt x="1877436" y="803936"/>
                </a:cubicBezTo>
                <a:cubicBezTo>
                  <a:pt x="1782609" y="1041003"/>
                  <a:pt x="1583643" y="1645523"/>
                  <a:pt x="1643756" y="1515136"/>
                </a:cubicBezTo>
                <a:cubicBezTo>
                  <a:pt x="1703869" y="1384749"/>
                  <a:pt x="2261823" y="47016"/>
                  <a:pt x="2233036" y="129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2017DBB3-CBB1-45BF-B59B-D513A367813E}"/>
              </a:ext>
            </a:extLst>
          </p:cNvPr>
          <p:cNvSpPr/>
          <p:nvPr/>
        </p:nvSpPr>
        <p:spPr>
          <a:xfrm>
            <a:off x="5797110" y="2334234"/>
            <a:ext cx="985614" cy="1130167"/>
          </a:xfrm>
          <a:custGeom>
            <a:avLst/>
            <a:gdLst>
              <a:gd name="connsiteX0" fmla="*/ 918650 w 985614"/>
              <a:gd name="connsiteY0" fmla="*/ 114326 h 1130167"/>
              <a:gd name="connsiteX1" fmla="*/ 872930 w 985614"/>
              <a:gd name="connsiteY1" fmla="*/ 134646 h 1130167"/>
              <a:gd name="connsiteX2" fmla="*/ 329370 w 985614"/>
              <a:gd name="connsiteY2" fmla="*/ 972846 h 1130167"/>
              <a:gd name="connsiteX3" fmla="*/ 649410 w 985614"/>
              <a:gd name="connsiteY3" fmla="*/ 541046 h 1130167"/>
              <a:gd name="connsiteX4" fmla="*/ 227770 w 985614"/>
              <a:gd name="connsiteY4" fmla="*/ 1099846 h 1130167"/>
              <a:gd name="connsiteX5" fmla="*/ 237930 w 985614"/>
              <a:gd name="connsiteY5" fmla="*/ 1018566 h 1130167"/>
              <a:gd name="connsiteX6" fmla="*/ 359850 w 985614"/>
              <a:gd name="connsiteY6" fmla="*/ 703606 h 1130167"/>
              <a:gd name="connsiteX7" fmla="*/ 4250 w 985614"/>
              <a:gd name="connsiteY7" fmla="*/ 1099846 h 1130167"/>
              <a:gd name="connsiteX8" fmla="*/ 644330 w 985614"/>
              <a:gd name="connsiteY8" fmla="*/ 510566 h 1130167"/>
              <a:gd name="connsiteX9" fmla="*/ 466530 w 985614"/>
              <a:gd name="connsiteY9" fmla="*/ 947446 h 1130167"/>
              <a:gd name="connsiteX10" fmla="*/ 959290 w 985614"/>
              <a:gd name="connsiteY10" fmla="*/ 68606 h 1130167"/>
              <a:gd name="connsiteX11" fmla="*/ 913570 w 985614"/>
              <a:gd name="connsiteY11" fmla="*/ 63526 h 1130167"/>
              <a:gd name="connsiteX12" fmla="*/ 918650 w 985614"/>
              <a:gd name="connsiteY12" fmla="*/ 114326 h 113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5614" h="1130167">
                <a:moveTo>
                  <a:pt x="918650" y="114326"/>
                </a:moveTo>
                <a:cubicBezTo>
                  <a:pt x="911877" y="126179"/>
                  <a:pt x="971143" y="-8441"/>
                  <a:pt x="872930" y="134646"/>
                </a:cubicBezTo>
                <a:cubicBezTo>
                  <a:pt x="774717" y="277733"/>
                  <a:pt x="366623" y="905113"/>
                  <a:pt x="329370" y="972846"/>
                </a:cubicBezTo>
                <a:cubicBezTo>
                  <a:pt x="292117" y="1040579"/>
                  <a:pt x="666343" y="519879"/>
                  <a:pt x="649410" y="541046"/>
                </a:cubicBezTo>
                <a:cubicBezTo>
                  <a:pt x="632477" y="562213"/>
                  <a:pt x="296350" y="1020259"/>
                  <a:pt x="227770" y="1099846"/>
                </a:cubicBezTo>
                <a:cubicBezTo>
                  <a:pt x="159190" y="1179433"/>
                  <a:pt x="215917" y="1084606"/>
                  <a:pt x="237930" y="1018566"/>
                </a:cubicBezTo>
                <a:cubicBezTo>
                  <a:pt x="259943" y="952526"/>
                  <a:pt x="398797" y="690059"/>
                  <a:pt x="359850" y="703606"/>
                </a:cubicBezTo>
                <a:cubicBezTo>
                  <a:pt x="320903" y="717153"/>
                  <a:pt x="-43163" y="1132019"/>
                  <a:pt x="4250" y="1099846"/>
                </a:cubicBezTo>
                <a:cubicBezTo>
                  <a:pt x="51663" y="1067673"/>
                  <a:pt x="567283" y="535966"/>
                  <a:pt x="644330" y="510566"/>
                </a:cubicBezTo>
                <a:cubicBezTo>
                  <a:pt x="721377" y="485166"/>
                  <a:pt x="414037" y="1021106"/>
                  <a:pt x="466530" y="947446"/>
                </a:cubicBezTo>
                <a:cubicBezTo>
                  <a:pt x="519023" y="873786"/>
                  <a:pt x="884783" y="215926"/>
                  <a:pt x="959290" y="68606"/>
                </a:cubicBezTo>
                <a:cubicBezTo>
                  <a:pt x="1033797" y="-78714"/>
                  <a:pt x="927963" y="55906"/>
                  <a:pt x="913570" y="63526"/>
                </a:cubicBezTo>
                <a:cubicBezTo>
                  <a:pt x="899177" y="71146"/>
                  <a:pt x="925423" y="102473"/>
                  <a:pt x="918650" y="11432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B2859343-46DA-4D02-800B-AE3AD05339D9}"/>
              </a:ext>
            </a:extLst>
          </p:cNvPr>
          <p:cNvSpPr/>
          <p:nvPr/>
        </p:nvSpPr>
        <p:spPr>
          <a:xfrm>
            <a:off x="6578396" y="1506797"/>
            <a:ext cx="1162867" cy="2100706"/>
          </a:xfrm>
          <a:custGeom>
            <a:avLst/>
            <a:gdLst>
              <a:gd name="connsiteX0" fmla="*/ 1162254 w 1162867"/>
              <a:gd name="connsiteY0" fmla="*/ 188653 h 2100706"/>
              <a:gd name="connsiteX1" fmla="*/ 762204 w 1162867"/>
              <a:gd name="connsiteY1" fmla="*/ 868103 h 2100706"/>
              <a:gd name="connsiteX2" fmla="*/ 204 w 1162867"/>
              <a:gd name="connsiteY2" fmla="*/ 1706303 h 2100706"/>
              <a:gd name="connsiteX3" fmla="*/ 838404 w 1162867"/>
              <a:gd name="connsiteY3" fmla="*/ 569653 h 2100706"/>
              <a:gd name="connsiteX4" fmla="*/ 76404 w 1162867"/>
              <a:gd name="connsiteY4" fmla="*/ 2087303 h 2100706"/>
              <a:gd name="connsiteX5" fmla="*/ 349454 w 1162867"/>
              <a:gd name="connsiteY5" fmla="*/ 1261803 h 2100706"/>
              <a:gd name="connsiteX6" fmla="*/ 647904 w 1162867"/>
              <a:gd name="connsiteY6" fmla="*/ 398203 h 2100706"/>
              <a:gd name="connsiteX7" fmla="*/ 889204 w 1162867"/>
              <a:gd name="connsiteY7" fmla="*/ 4503 h 2100706"/>
              <a:gd name="connsiteX8" fmla="*/ 692354 w 1162867"/>
              <a:gd name="connsiteY8" fmla="*/ 633153 h 2100706"/>
              <a:gd name="connsiteX9" fmla="*/ 679654 w 1162867"/>
              <a:gd name="connsiteY9" fmla="*/ 569653 h 2100706"/>
              <a:gd name="connsiteX10" fmla="*/ 686004 w 1162867"/>
              <a:gd name="connsiteY10" fmla="*/ 525203 h 2100706"/>
              <a:gd name="connsiteX11" fmla="*/ 679654 w 1162867"/>
              <a:gd name="connsiteY11" fmla="*/ 639503 h 2100706"/>
              <a:gd name="connsiteX12" fmla="*/ 1162254 w 1162867"/>
              <a:gd name="connsiteY12" fmla="*/ 188653 h 210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2867" h="2100706">
                <a:moveTo>
                  <a:pt x="1162254" y="188653"/>
                </a:moveTo>
                <a:cubicBezTo>
                  <a:pt x="1176012" y="226753"/>
                  <a:pt x="955879" y="615161"/>
                  <a:pt x="762204" y="868103"/>
                </a:cubicBezTo>
                <a:cubicBezTo>
                  <a:pt x="568529" y="1121045"/>
                  <a:pt x="-12496" y="1756045"/>
                  <a:pt x="204" y="1706303"/>
                </a:cubicBezTo>
                <a:cubicBezTo>
                  <a:pt x="12904" y="1656561"/>
                  <a:pt x="825704" y="506153"/>
                  <a:pt x="838404" y="569653"/>
                </a:cubicBezTo>
                <a:cubicBezTo>
                  <a:pt x="851104" y="633153"/>
                  <a:pt x="157896" y="1971945"/>
                  <a:pt x="76404" y="2087303"/>
                </a:cubicBezTo>
                <a:cubicBezTo>
                  <a:pt x="-5088" y="2202661"/>
                  <a:pt x="254204" y="1543320"/>
                  <a:pt x="349454" y="1261803"/>
                </a:cubicBezTo>
                <a:cubicBezTo>
                  <a:pt x="444704" y="980286"/>
                  <a:pt x="557946" y="607753"/>
                  <a:pt x="647904" y="398203"/>
                </a:cubicBezTo>
                <a:cubicBezTo>
                  <a:pt x="737862" y="188653"/>
                  <a:pt x="881796" y="-34655"/>
                  <a:pt x="889204" y="4503"/>
                </a:cubicBezTo>
                <a:cubicBezTo>
                  <a:pt x="896612" y="43661"/>
                  <a:pt x="727279" y="538961"/>
                  <a:pt x="692354" y="633153"/>
                </a:cubicBezTo>
                <a:cubicBezTo>
                  <a:pt x="657429" y="727345"/>
                  <a:pt x="680712" y="587644"/>
                  <a:pt x="679654" y="569653"/>
                </a:cubicBezTo>
                <a:cubicBezTo>
                  <a:pt x="678596" y="551662"/>
                  <a:pt x="686004" y="513561"/>
                  <a:pt x="686004" y="525203"/>
                </a:cubicBezTo>
                <a:cubicBezTo>
                  <a:pt x="686004" y="536845"/>
                  <a:pt x="594987" y="695595"/>
                  <a:pt x="679654" y="639503"/>
                </a:cubicBezTo>
                <a:cubicBezTo>
                  <a:pt x="764321" y="583411"/>
                  <a:pt x="1148496" y="150553"/>
                  <a:pt x="1162254" y="18865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1FF53022-BADA-4368-A262-CA785D91099F}"/>
              </a:ext>
            </a:extLst>
          </p:cNvPr>
          <p:cNvSpPr/>
          <p:nvPr/>
        </p:nvSpPr>
        <p:spPr>
          <a:xfrm>
            <a:off x="7387840" y="1433689"/>
            <a:ext cx="2336313" cy="2690949"/>
          </a:xfrm>
          <a:custGeom>
            <a:avLst/>
            <a:gdLst>
              <a:gd name="connsiteX0" fmla="*/ 79760 w 2336313"/>
              <a:gd name="connsiteY0" fmla="*/ 14111 h 2690949"/>
              <a:gd name="connsiteX1" fmla="*/ 219460 w 2336313"/>
              <a:gd name="connsiteY1" fmla="*/ 7761 h 2690949"/>
              <a:gd name="connsiteX2" fmla="*/ 1775210 w 2336313"/>
              <a:gd name="connsiteY2" fmla="*/ 14111 h 2690949"/>
              <a:gd name="connsiteX3" fmla="*/ 1464060 w 2336313"/>
              <a:gd name="connsiteY3" fmla="*/ 58561 h 2690949"/>
              <a:gd name="connsiteX4" fmla="*/ 1591060 w 2336313"/>
              <a:gd name="connsiteY4" fmla="*/ 198261 h 2690949"/>
              <a:gd name="connsiteX5" fmla="*/ 2327660 w 2336313"/>
              <a:gd name="connsiteY5" fmla="*/ 1233311 h 2690949"/>
              <a:gd name="connsiteX6" fmla="*/ 1997460 w 2336313"/>
              <a:gd name="connsiteY6" fmla="*/ 934861 h 2690949"/>
              <a:gd name="connsiteX7" fmla="*/ 2334010 w 2336313"/>
              <a:gd name="connsiteY7" fmla="*/ 1353961 h 2690949"/>
              <a:gd name="connsiteX8" fmla="*/ 2130810 w 2336313"/>
              <a:gd name="connsiteY8" fmla="*/ 1601611 h 2690949"/>
              <a:gd name="connsiteX9" fmla="*/ 1845060 w 2336313"/>
              <a:gd name="connsiteY9" fmla="*/ 2681111 h 2690949"/>
              <a:gd name="connsiteX10" fmla="*/ 1946660 w 2336313"/>
              <a:gd name="connsiteY10" fmla="*/ 2115961 h 2690949"/>
              <a:gd name="connsiteX11" fmla="*/ 1953010 w 2336313"/>
              <a:gd name="connsiteY11" fmla="*/ 1766711 h 2690949"/>
              <a:gd name="connsiteX12" fmla="*/ 1489460 w 2336313"/>
              <a:gd name="connsiteY12" fmla="*/ 439561 h 2690949"/>
              <a:gd name="connsiteX13" fmla="*/ 2238760 w 2336313"/>
              <a:gd name="connsiteY13" fmla="*/ 1353961 h 2690949"/>
              <a:gd name="connsiteX14" fmla="*/ 1451360 w 2336313"/>
              <a:gd name="connsiteY14" fmla="*/ 388761 h 2690949"/>
              <a:gd name="connsiteX15" fmla="*/ 797310 w 2336313"/>
              <a:gd name="connsiteY15" fmla="*/ 236361 h 2690949"/>
              <a:gd name="connsiteX16" fmla="*/ 28960 w 2336313"/>
              <a:gd name="connsiteY16" fmla="*/ 26811 h 2690949"/>
              <a:gd name="connsiteX17" fmla="*/ 149610 w 2336313"/>
              <a:gd name="connsiteY17" fmla="*/ 7761 h 2690949"/>
              <a:gd name="connsiteX18" fmla="*/ 28960 w 2336313"/>
              <a:gd name="connsiteY18" fmla="*/ 1411 h 2690949"/>
              <a:gd name="connsiteX19" fmla="*/ 79760 w 2336313"/>
              <a:gd name="connsiteY19" fmla="*/ 14111 h 269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36313" h="2690949">
                <a:moveTo>
                  <a:pt x="79760" y="14111"/>
                </a:moveTo>
                <a:lnTo>
                  <a:pt x="219460" y="7761"/>
                </a:lnTo>
                <a:lnTo>
                  <a:pt x="1775210" y="14111"/>
                </a:lnTo>
                <a:cubicBezTo>
                  <a:pt x="1982643" y="22578"/>
                  <a:pt x="1494752" y="27869"/>
                  <a:pt x="1464060" y="58561"/>
                </a:cubicBezTo>
                <a:cubicBezTo>
                  <a:pt x="1433368" y="89253"/>
                  <a:pt x="1447127" y="2469"/>
                  <a:pt x="1591060" y="198261"/>
                </a:cubicBezTo>
                <a:cubicBezTo>
                  <a:pt x="1734993" y="394053"/>
                  <a:pt x="2259927" y="1110544"/>
                  <a:pt x="2327660" y="1233311"/>
                </a:cubicBezTo>
                <a:cubicBezTo>
                  <a:pt x="2395393" y="1356078"/>
                  <a:pt x="1996402" y="914753"/>
                  <a:pt x="1997460" y="934861"/>
                </a:cubicBezTo>
                <a:cubicBezTo>
                  <a:pt x="1998518" y="954969"/>
                  <a:pt x="2311785" y="1242836"/>
                  <a:pt x="2334010" y="1353961"/>
                </a:cubicBezTo>
                <a:cubicBezTo>
                  <a:pt x="2356235" y="1465086"/>
                  <a:pt x="2212302" y="1380419"/>
                  <a:pt x="2130810" y="1601611"/>
                </a:cubicBezTo>
                <a:cubicBezTo>
                  <a:pt x="2049318" y="1822803"/>
                  <a:pt x="1875752" y="2595386"/>
                  <a:pt x="1845060" y="2681111"/>
                </a:cubicBezTo>
                <a:cubicBezTo>
                  <a:pt x="1814368" y="2766836"/>
                  <a:pt x="1928668" y="2268361"/>
                  <a:pt x="1946660" y="2115961"/>
                </a:cubicBezTo>
                <a:cubicBezTo>
                  <a:pt x="1964652" y="1963561"/>
                  <a:pt x="2029210" y="2046111"/>
                  <a:pt x="1953010" y="1766711"/>
                </a:cubicBezTo>
                <a:cubicBezTo>
                  <a:pt x="1876810" y="1487311"/>
                  <a:pt x="1441835" y="508353"/>
                  <a:pt x="1489460" y="439561"/>
                </a:cubicBezTo>
                <a:cubicBezTo>
                  <a:pt x="1537085" y="370769"/>
                  <a:pt x="2245110" y="1362428"/>
                  <a:pt x="2238760" y="1353961"/>
                </a:cubicBezTo>
                <a:cubicBezTo>
                  <a:pt x="2232410" y="1345494"/>
                  <a:pt x="1691602" y="575028"/>
                  <a:pt x="1451360" y="388761"/>
                </a:cubicBezTo>
                <a:cubicBezTo>
                  <a:pt x="1211118" y="202494"/>
                  <a:pt x="1034377" y="296686"/>
                  <a:pt x="797310" y="236361"/>
                </a:cubicBezTo>
                <a:cubicBezTo>
                  <a:pt x="560243" y="176036"/>
                  <a:pt x="136910" y="64911"/>
                  <a:pt x="28960" y="26811"/>
                </a:cubicBezTo>
                <a:cubicBezTo>
                  <a:pt x="-78990" y="-11289"/>
                  <a:pt x="149610" y="11994"/>
                  <a:pt x="149610" y="7761"/>
                </a:cubicBezTo>
                <a:cubicBezTo>
                  <a:pt x="149610" y="3528"/>
                  <a:pt x="44835" y="3528"/>
                  <a:pt x="28960" y="1411"/>
                </a:cubicBezTo>
                <a:cubicBezTo>
                  <a:pt x="13085" y="-706"/>
                  <a:pt x="33722" y="-2823"/>
                  <a:pt x="79760" y="14111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E95898BA-D683-48CF-B3DB-725F483A4F83}"/>
              </a:ext>
            </a:extLst>
          </p:cNvPr>
          <p:cNvSpPr/>
          <p:nvPr/>
        </p:nvSpPr>
        <p:spPr>
          <a:xfrm>
            <a:off x="7620739" y="1315803"/>
            <a:ext cx="1938459" cy="3230797"/>
          </a:xfrm>
          <a:custGeom>
            <a:avLst/>
            <a:gdLst>
              <a:gd name="connsiteX0" fmla="*/ 62761 w 1938459"/>
              <a:gd name="connsiteY0" fmla="*/ 36747 h 3230797"/>
              <a:gd name="connsiteX1" fmla="*/ 138961 w 1938459"/>
              <a:gd name="connsiteY1" fmla="*/ 49447 h 3230797"/>
              <a:gd name="connsiteX2" fmla="*/ 1174011 w 1938459"/>
              <a:gd name="connsiteY2" fmla="*/ 405047 h 3230797"/>
              <a:gd name="connsiteX3" fmla="*/ 1637561 w 1938459"/>
              <a:gd name="connsiteY3" fmla="*/ 1376597 h 3230797"/>
              <a:gd name="connsiteX4" fmla="*/ 1434361 w 1938459"/>
              <a:gd name="connsiteY4" fmla="*/ 925747 h 3230797"/>
              <a:gd name="connsiteX5" fmla="*/ 1916961 w 1938459"/>
              <a:gd name="connsiteY5" fmla="*/ 2595797 h 3230797"/>
              <a:gd name="connsiteX6" fmla="*/ 1853461 w 1938459"/>
              <a:gd name="connsiteY6" fmla="*/ 2703747 h 3230797"/>
              <a:gd name="connsiteX7" fmla="*/ 1847111 w 1938459"/>
              <a:gd name="connsiteY7" fmla="*/ 3230797 h 3230797"/>
              <a:gd name="connsiteX8" fmla="*/ 1694711 w 1938459"/>
              <a:gd name="connsiteY8" fmla="*/ 2703747 h 3230797"/>
              <a:gd name="connsiteX9" fmla="*/ 1447061 w 1938459"/>
              <a:gd name="connsiteY9" fmla="*/ 1579797 h 3230797"/>
              <a:gd name="connsiteX10" fmla="*/ 1275611 w 1938459"/>
              <a:gd name="connsiteY10" fmla="*/ 893997 h 3230797"/>
              <a:gd name="connsiteX11" fmla="*/ 939061 w 1938459"/>
              <a:gd name="connsiteY11" fmla="*/ 671747 h 3230797"/>
              <a:gd name="connsiteX12" fmla="*/ 11961 w 1938459"/>
              <a:gd name="connsiteY12" fmla="*/ 360597 h 3230797"/>
              <a:gd name="connsiteX13" fmla="*/ 1332761 w 1938459"/>
              <a:gd name="connsiteY13" fmla="*/ 1071797 h 3230797"/>
              <a:gd name="connsiteX14" fmla="*/ 1707411 w 1938459"/>
              <a:gd name="connsiteY14" fmla="*/ 1522647 h 3230797"/>
              <a:gd name="connsiteX15" fmla="*/ 875561 w 1938459"/>
              <a:gd name="connsiteY15" fmla="*/ 690797 h 3230797"/>
              <a:gd name="connsiteX16" fmla="*/ 627911 w 1938459"/>
              <a:gd name="connsiteY16" fmla="*/ 366947 h 3230797"/>
              <a:gd name="connsiteX17" fmla="*/ 62761 w 1938459"/>
              <a:gd name="connsiteY17" fmla="*/ 36747 h 323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38459" h="3230797">
                <a:moveTo>
                  <a:pt x="62761" y="36747"/>
                </a:moveTo>
                <a:cubicBezTo>
                  <a:pt x="-18731" y="-16170"/>
                  <a:pt x="-46247" y="-11936"/>
                  <a:pt x="138961" y="49447"/>
                </a:cubicBezTo>
                <a:cubicBezTo>
                  <a:pt x="324169" y="110830"/>
                  <a:pt x="924244" y="183855"/>
                  <a:pt x="1174011" y="405047"/>
                </a:cubicBezTo>
                <a:cubicBezTo>
                  <a:pt x="1423778" y="626239"/>
                  <a:pt x="1594169" y="1289814"/>
                  <a:pt x="1637561" y="1376597"/>
                </a:cubicBezTo>
                <a:cubicBezTo>
                  <a:pt x="1680953" y="1463380"/>
                  <a:pt x="1387794" y="722547"/>
                  <a:pt x="1434361" y="925747"/>
                </a:cubicBezTo>
                <a:cubicBezTo>
                  <a:pt x="1480928" y="1128947"/>
                  <a:pt x="1847111" y="2299464"/>
                  <a:pt x="1916961" y="2595797"/>
                </a:cubicBezTo>
                <a:cubicBezTo>
                  <a:pt x="1986811" y="2892130"/>
                  <a:pt x="1865103" y="2597914"/>
                  <a:pt x="1853461" y="2703747"/>
                </a:cubicBezTo>
                <a:cubicBezTo>
                  <a:pt x="1841819" y="2809580"/>
                  <a:pt x="1873569" y="3230797"/>
                  <a:pt x="1847111" y="3230797"/>
                </a:cubicBezTo>
                <a:cubicBezTo>
                  <a:pt x="1820653" y="3230797"/>
                  <a:pt x="1761386" y="2978914"/>
                  <a:pt x="1694711" y="2703747"/>
                </a:cubicBezTo>
                <a:cubicBezTo>
                  <a:pt x="1628036" y="2428580"/>
                  <a:pt x="1516911" y="1881422"/>
                  <a:pt x="1447061" y="1579797"/>
                </a:cubicBezTo>
                <a:cubicBezTo>
                  <a:pt x="1377211" y="1278172"/>
                  <a:pt x="1360278" y="1045339"/>
                  <a:pt x="1275611" y="893997"/>
                </a:cubicBezTo>
                <a:cubicBezTo>
                  <a:pt x="1190944" y="742655"/>
                  <a:pt x="1149669" y="760647"/>
                  <a:pt x="939061" y="671747"/>
                </a:cubicBezTo>
                <a:cubicBezTo>
                  <a:pt x="728453" y="582847"/>
                  <a:pt x="-53656" y="293922"/>
                  <a:pt x="11961" y="360597"/>
                </a:cubicBezTo>
                <a:cubicBezTo>
                  <a:pt x="77578" y="427272"/>
                  <a:pt x="1050186" y="878122"/>
                  <a:pt x="1332761" y="1071797"/>
                </a:cubicBezTo>
                <a:cubicBezTo>
                  <a:pt x="1615336" y="1265472"/>
                  <a:pt x="1783611" y="1586147"/>
                  <a:pt x="1707411" y="1522647"/>
                </a:cubicBezTo>
                <a:cubicBezTo>
                  <a:pt x="1631211" y="1459147"/>
                  <a:pt x="1055478" y="883414"/>
                  <a:pt x="875561" y="690797"/>
                </a:cubicBezTo>
                <a:cubicBezTo>
                  <a:pt x="695644" y="498180"/>
                  <a:pt x="766553" y="481247"/>
                  <a:pt x="627911" y="366947"/>
                </a:cubicBezTo>
                <a:cubicBezTo>
                  <a:pt x="489269" y="252647"/>
                  <a:pt x="144253" y="89664"/>
                  <a:pt x="62761" y="3674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: 図形 288">
            <a:extLst>
              <a:ext uri="{FF2B5EF4-FFF2-40B4-BE49-F238E27FC236}">
                <a16:creationId xmlns:a16="http://schemas.microsoft.com/office/drawing/2014/main" id="{DFA64EB4-F48A-406A-9141-F72749CA1CA3}"/>
              </a:ext>
            </a:extLst>
          </p:cNvPr>
          <p:cNvSpPr/>
          <p:nvPr/>
        </p:nvSpPr>
        <p:spPr>
          <a:xfrm>
            <a:off x="7629111" y="1508432"/>
            <a:ext cx="1645586" cy="3238662"/>
          </a:xfrm>
          <a:custGeom>
            <a:avLst/>
            <a:gdLst>
              <a:gd name="connsiteX0" fmla="*/ 79789 w 1645586"/>
              <a:gd name="connsiteY0" fmla="*/ 53668 h 3238662"/>
              <a:gd name="connsiteX1" fmla="*/ 130589 w 1645586"/>
              <a:gd name="connsiteY1" fmla="*/ 53668 h 3238662"/>
              <a:gd name="connsiteX2" fmla="*/ 1006889 w 1645586"/>
              <a:gd name="connsiteY2" fmla="*/ 364818 h 3238662"/>
              <a:gd name="connsiteX3" fmla="*/ 1578389 w 1645586"/>
              <a:gd name="connsiteY3" fmla="*/ 1031568 h 3238662"/>
              <a:gd name="connsiteX4" fmla="*/ 1438689 w 1645586"/>
              <a:gd name="connsiteY4" fmla="*/ 885518 h 3238662"/>
              <a:gd name="connsiteX5" fmla="*/ 1616489 w 1645586"/>
              <a:gd name="connsiteY5" fmla="*/ 1368118 h 3238662"/>
              <a:gd name="connsiteX6" fmla="*/ 1641889 w 1645586"/>
              <a:gd name="connsiteY6" fmla="*/ 2377768 h 3238662"/>
              <a:gd name="connsiteX7" fmla="*/ 1616489 w 1645586"/>
              <a:gd name="connsiteY7" fmla="*/ 2600018 h 3238662"/>
              <a:gd name="connsiteX8" fmla="*/ 1381539 w 1645586"/>
              <a:gd name="connsiteY8" fmla="*/ 1349068 h 3238662"/>
              <a:gd name="connsiteX9" fmla="*/ 1489489 w 1645586"/>
              <a:gd name="connsiteY9" fmla="*/ 2117418 h 3238662"/>
              <a:gd name="connsiteX10" fmla="*/ 1425989 w 1645586"/>
              <a:gd name="connsiteY10" fmla="*/ 3235018 h 3238662"/>
              <a:gd name="connsiteX11" fmla="*/ 1610139 w 1645586"/>
              <a:gd name="connsiteY11" fmla="*/ 2453968 h 3238662"/>
              <a:gd name="connsiteX12" fmla="*/ 1381539 w 1645586"/>
              <a:gd name="connsiteY12" fmla="*/ 1850718 h 3238662"/>
              <a:gd name="connsiteX13" fmla="*/ 1089439 w 1645586"/>
              <a:gd name="connsiteY13" fmla="*/ 822018 h 3238662"/>
              <a:gd name="connsiteX14" fmla="*/ 1273589 w 1645586"/>
              <a:gd name="connsiteY14" fmla="*/ 1190318 h 3238662"/>
              <a:gd name="connsiteX15" fmla="*/ 860839 w 1645586"/>
              <a:gd name="connsiteY15" fmla="*/ 587068 h 3238662"/>
              <a:gd name="connsiteX16" fmla="*/ 79789 w 1645586"/>
              <a:gd name="connsiteY16" fmla="*/ 53668 h 323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45586" h="3238662">
                <a:moveTo>
                  <a:pt x="79789" y="53668"/>
                </a:moveTo>
                <a:cubicBezTo>
                  <a:pt x="-41919" y="-35232"/>
                  <a:pt x="-23928" y="1810"/>
                  <a:pt x="130589" y="53668"/>
                </a:cubicBezTo>
                <a:cubicBezTo>
                  <a:pt x="285106" y="105526"/>
                  <a:pt x="765589" y="201835"/>
                  <a:pt x="1006889" y="364818"/>
                </a:cubicBezTo>
                <a:cubicBezTo>
                  <a:pt x="1248189" y="527801"/>
                  <a:pt x="1506422" y="944785"/>
                  <a:pt x="1578389" y="1031568"/>
                </a:cubicBezTo>
                <a:cubicBezTo>
                  <a:pt x="1650356" y="1118351"/>
                  <a:pt x="1432339" y="829426"/>
                  <a:pt x="1438689" y="885518"/>
                </a:cubicBezTo>
                <a:cubicBezTo>
                  <a:pt x="1445039" y="941610"/>
                  <a:pt x="1582622" y="1119410"/>
                  <a:pt x="1616489" y="1368118"/>
                </a:cubicBezTo>
                <a:cubicBezTo>
                  <a:pt x="1650356" y="1616826"/>
                  <a:pt x="1641889" y="2172451"/>
                  <a:pt x="1641889" y="2377768"/>
                </a:cubicBezTo>
                <a:cubicBezTo>
                  <a:pt x="1641889" y="2583085"/>
                  <a:pt x="1659881" y="2771468"/>
                  <a:pt x="1616489" y="2600018"/>
                </a:cubicBezTo>
                <a:cubicBezTo>
                  <a:pt x="1573097" y="2428568"/>
                  <a:pt x="1402706" y="1429501"/>
                  <a:pt x="1381539" y="1349068"/>
                </a:cubicBezTo>
                <a:cubicBezTo>
                  <a:pt x="1360372" y="1268635"/>
                  <a:pt x="1482081" y="1803093"/>
                  <a:pt x="1489489" y="2117418"/>
                </a:cubicBezTo>
                <a:cubicBezTo>
                  <a:pt x="1496897" y="2431743"/>
                  <a:pt x="1405881" y="3178926"/>
                  <a:pt x="1425989" y="3235018"/>
                </a:cubicBezTo>
                <a:cubicBezTo>
                  <a:pt x="1446097" y="3291110"/>
                  <a:pt x="1617547" y="2684685"/>
                  <a:pt x="1610139" y="2453968"/>
                </a:cubicBezTo>
                <a:cubicBezTo>
                  <a:pt x="1602731" y="2223251"/>
                  <a:pt x="1468322" y="2122710"/>
                  <a:pt x="1381539" y="1850718"/>
                </a:cubicBezTo>
                <a:cubicBezTo>
                  <a:pt x="1294756" y="1578726"/>
                  <a:pt x="1107431" y="932084"/>
                  <a:pt x="1089439" y="822018"/>
                </a:cubicBezTo>
                <a:cubicBezTo>
                  <a:pt x="1071447" y="711952"/>
                  <a:pt x="1311689" y="1229476"/>
                  <a:pt x="1273589" y="1190318"/>
                </a:cubicBezTo>
                <a:cubicBezTo>
                  <a:pt x="1235489" y="1151160"/>
                  <a:pt x="1064039" y="780743"/>
                  <a:pt x="860839" y="587068"/>
                </a:cubicBezTo>
                <a:cubicBezTo>
                  <a:pt x="657639" y="393393"/>
                  <a:pt x="201497" y="142568"/>
                  <a:pt x="79789" y="53668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49829E1C-01D7-4028-99B7-B074CE0D04E6}"/>
              </a:ext>
            </a:extLst>
          </p:cNvPr>
          <p:cNvSpPr/>
          <p:nvPr/>
        </p:nvSpPr>
        <p:spPr>
          <a:xfrm>
            <a:off x="8014592" y="1632479"/>
            <a:ext cx="1057015" cy="3884981"/>
          </a:xfrm>
          <a:custGeom>
            <a:avLst/>
            <a:gdLst>
              <a:gd name="connsiteX0" fmla="*/ 380108 w 1057015"/>
              <a:gd name="connsiteY0" fmla="*/ 304271 h 3884981"/>
              <a:gd name="connsiteX1" fmla="*/ 411858 w 1057015"/>
              <a:gd name="connsiteY1" fmla="*/ 374121 h 3884981"/>
              <a:gd name="connsiteX2" fmla="*/ 983358 w 1057015"/>
              <a:gd name="connsiteY2" fmla="*/ 1910821 h 3884981"/>
              <a:gd name="connsiteX3" fmla="*/ 735708 w 1057015"/>
              <a:gd name="connsiteY3" fmla="*/ 818621 h 3884981"/>
              <a:gd name="connsiteX4" fmla="*/ 1040508 w 1057015"/>
              <a:gd name="connsiteY4" fmla="*/ 1739371 h 3884981"/>
              <a:gd name="connsiteX5" fmla="*/ 983358 w 1057015"/>
              <a:gd name="connsiteY5" fmla="*/ 3034771 h 3884981"/>
              <a:gd name="connsiteX6" fmla="*/ 1053208 w 1057015"/>
              <a:gd name="connsiteY6" fmla="*/ 1872721 h 3884981"/>
              <a:gd name="connsiteX7" fmla="*/ 843658 w 1057015"/>
              <a:gd name="connsiteY7" fmla="*/ 3815821 h 3884981"/>
              <a:gd name="connsiteX8" fmla="*/ 964308 w 1057015"/>
              <a:gd name="connsiteY8" fmla="*/ 3460221 h 3884981"/>
              <a:gd name="connsiteX9" fmla="*/ 919858 w 1057015"/>
              <a:gd name="connsiteY9" fmla="*/ 3555471 h 3884981"/>
              <a:gd name="connsiteX10" fmla="*/ 907158 w 1057015"/>
              <a:gd name="connsiteY10" fmla="*/ 2685521 h 3884981"/>
              <a:gd name="connsiteX11" fmla="*/ 742058 w 1057015"/>
              <a:gd name="connsiteY11" fmla="*/ 1625071 h 3884981"/>
              <a:gd name="connsiteX12" fmla="*/ 513458 w 1057015"/>
              <a:gd name="connsiteY12" fmla="*/ 977371 h 3884981"/>
              <a:gd name="connsiteX13" fmla="*/ 5458 w 1057015"/>
              <a:gd name="connsiteY13" fmla="*/ 5821 h 3884981"/>
              <a:gd name="connsiteX14" fmla="*/ 265808 w 1057015"/>
              <a:gd name="connsiteY14" fmla="*/ 685271 h 3884981"/>
              <a:gd name="connsiteX15" fmla="*/ 596008 w 1057015"/>
              <a:gd name="connsiteY15" fmla="*/ 2818871 h 3884981"/>
              <a:gd name="connsiteX16" fmla="*/ 411858 w 1057015"/>
              <a:gd name="connsiteY16" fmla="*/ 1961621 h 3884981"/>
              <a:gd name="connsiteX17" fmla="*/ 291208 w 1057015"/>
              <a:gd name="connsiteY17" fmla="*/ 634471 h 3884981"/>
              <a:gd name="connsiteX18" fmla="*/ 380108 w 1057015"/>
              <a:gd name="connsiteY18" fmla="*/ 304271 h 3884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57015" h="3884981">
                <a:moveTo>
                  <a:pt x="380108" y="304271"/>
                </a:moveTo>
                <a:cubicBezTo>
                  <a:pt x="400216" y="260879"/>
                  <a:pt x="311316" y="106363"/>
                  <a:pt x="411858" y="374121"/>
                </a:cubicBezTo>
                <a:cubicBezTo>
                  <a:pt x="512400" y="641879"/>
                  <a:pt x="929383" y="1836738"/>
                  <a:pt x="983358" y="1910821"/>
                </a:cubicBezTo>
                <a:cubicBezTo>
                  <a:pt x="1037333" y="1984904"/>
                  <a:pt x="726183" y="847196"/>
                  <a:pt x="735708" y="818621"/>
                </a:cubicBezTo>
                <a:cubicBezTo>
                  <a:pt x="745233" y="790046"/>
                  <a:pt x="999233" y="1370013"/>
                  <a:pt x="1040508" y="1739371"/>
                </a:cubicBezTo>
                <a:cubicBezTo>
                  <a:pt x="1081783" y="2108729"/>
                  <a:pt x="981241" y="3012546"/>
                  <a:pt x="983358" y="3034771"/>
                </a:cubicBezTo>
                <a:cubicBezTo>
                  <a:pt x="985475" y="3056996"/>
                  <a:pt x="1076491" y="1742546"/>
                  <a:pt x="1053208" y="1872721"/>
                </a:cubicBezTo>
                <a:cubicBezTo>
                  <a:pt x="1029925" y="2002896"/>
                  <a:pt x="858475" y="3551238"/>
                  <a:pt x="843658" y="3815821"/>
                </a:cubicBezTo>
                <a:cubicBezTo>
                  <a:pt x="828841" y="4080404"/>
                  <a:pt x="951608" y="3503613"/>
                  <a:pt x="964308" y="3460221"/>
                </a:cubicBezTo>
                <a:cubicBezTo>
                  <a:pt x="977008" y="3416829"/>
                  <a:pt x="929383" y="3684588"/>
                  <a:pt x="919858" y="3555471"/>
                </a:cubicBezTo>
                <a:cubicBezTo>
                  <a:pt x="910333" y="3426354"/>
                  <a:pt x="936791" y="3007254"/>
                  <a:pt x="907158" y="2685521"/>
                </a:cubicBezTo>
                <a:cubicBezTo>
                  <a:pt x="877525" y="2363788"/>
                  <a:pt x="807675" y="1909763"/>
                  <a:pt x="742058" y="1625071"/>
                </a:cubicBezTo>
                <a:cubicBezTo>
                  <a:pt x="676441" y="1340379"/>
                  <a:pt x="636225" y="1247246"/>
                  <a:pt x="513458" y="977371"/>
                </a:cubicBezTo>
                <a:cubicBezTo>
                  <a:pt x="390691" y="707496"/>
                  <a:pt x="46733" y="54504"/>
                  <a:pt x="5458" y="5821"/>
                </a:cubicBezTo>
                <a:cubicBezTo>
                  <a:pt x="-35817" y="-42862"/>
                  <a:pt x="167383" y="216429"/>
                  <a:pt x="265808" y="685271"/>
                </a:cubicBezTo>
                <a:cubicBezTo>
                  <a:pt x="364233" y="1154113"/>
                  <a:pt x="571666" y="2606146"/>
                  <a:pt x="596008" y="2818871"/>
                </a:cubicBezTo>
                <a:cubicBezTo>
                  <a:pt x="620350" y="3031596"/>
                  <a:pt x="462658" y="2325688"/>
                  <a:pt x="411858" y="1961621"/>
                </a:cubicBezTo>
                <a:cubicBezTo>
                  <a:pt x="361058" y="1597554"/>
                  <a:pt x="297558" y="917046"/>
                  <a:pt x="291208" y="634471"/>
                </a:cubicBezTo>
                <a:cubicBezTo>
                  <a:pt x="284858" y="351896"/>
                  <a:pt x="360000" y="347663"/>
                  <a:pt x="380108" y="30427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0642FABB-7154-430F-821E-188BF80FC359}"/>
              </a:ext>
            </a:extLst>
          </p:cNvPr>
          <p:cNvSpPr/>
          <p:nvPr/>
        </p:nvSpPr>
        <p:spPr>
          <a:xfrm>
            <a:off x="8313831" y="1853906"/>
            <a:ext cx="621679" cy="3072735"/>
          </a:xfrm>
          <a:custGeom>
            <a:avLst/>
            <a:gdLst>
              <a:gd name="connsiteX0" fmla="*/ 4669 w 621679"/>
              <a:gd name="connsiteY0" fmla="*/ 63794 h 3072735"/>
              <a:gd name="connsiteX1" fmla="*/ 112619 w 621679"/>
              <a:gd name="connsiteY1" fmla="*/ 152694 h 3072735"/>
              <a:gd name="connsiteX2" fmla="*/ 563469 w 621679"/>
              <a:gd name="connsiteY2" fmla="*/ 1321094 h 3072735"/>
              <a:gd name="connsiteX3" fmla="*/ 601569 w 621679"/>
              <a:gd name="connsiteY3" fmla="*/ 2940344 h 3072735"/>
              <a:gd name="connsiteX4" fmla="*/ 430119 w 621679"/>
              <a:gd name="connsiteY4" fmla="*/ 1943394 h 3072735"/>
              <a:gd name="connsiteX5" fmla="*/ 366619 w 621679"/>
              <a:gd name="connsiteY5" fmla="*/ 3067344 h 3072735"/>
              <a:gd name="connsiteX6" fmla="*/ 80869 w 621679"/>
              <a:gd name="connsiteY6" fmla="*/ 1371894 h 3072735"/>
              <a:gd name="connsiteX7" fmla="*/ 23719 w 621679"/>
              <a:gd name="connsiteY7" fmla="*/ 616244 h 3072735"/>
              <a:gd name="connsiteX8" fmla="*/ 4669 w 621679"/>
              <a:gd name="connsiteY8" fmla="*/ 63794 h 307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1679" h="3072735">
                <a:moveTo>
                  <a:pt x="4669" y="63794"/>
                </a:moveTo>
                <a:cubicBezTo>
                  <a:pt x="19486" y="-13464"/>
                  <a:pt x="19486" y="-56856"/>
                  <a:pt x="112619" y="152694"/>
                </a:cubicBezTo>
                <a:cubicBezTo>
                  <a:pt x="205752" y="362244"/>
                  <a:pt x="481977" y="856486"/>
                  <a:pt x="563469" y="1321094"/>
                </a:cubicBezTo>
                <a:cubicBezTo>
                  <a:pt x="644961" y="1785702"/>
                  <a:pt x="623794" y="2836627"/>
                  <a:pt x="601569" y="2940344"/>
                </a:cubicBezTo>
                <a:cubicBezTo>
                  <a:pt x="579344" y="3044061"/>
                  <a:pt x="469277" y="1922227"/>
                  <a:pt x="430119" y="1943394"/>
                </a:cubicBezTo>
                <a:cubicBezTo>
                  <a:pt x="390961" y="1964561"/>
                  <a:pt x="424827" y="3162594"/>
                  <a:pt x="366619" y="3067344"/>
                </a:cubicBezTo>
                <a:cubicBezTo>
                  <a:pt x="308411" y="2972094"/>
                  <a:pt x="138019" y="1780411"/>
                  <a:pt x="80869" y="1371894"/>
                </a:cubicBezTo>
                <a:cubicBezTo>
                  <a:pt x="23719" y="963377"/>
                  <a:pt x="33244" y="835319"/>
                  <a:pt x="23719" y="616244"/>
                </a:cubicBezTo>
                <a:cubicBezTo>
                  <a:pt x="14194" y="397169"/>
                  <a:pt x="-10148" y="141052"/>
                  <a:pt x="4669" y="63794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F1CF55FA-EDAB-4B80-84AB-11C6FAA098D1}"/>
              </a:ext>
            </a:extLst>
          </p:cNvPr>
          <p:cNvSpPr/>
          <p:nvPr/>
        </p:nvSpPr>
        <p:spPr>
          <a:xfrm>
            <a:off x="7259408" y="1769506"/>
            <a:ext cx="656413" cy="2812663"/>
          </a:xfrm>
          <a:custGeom>
            <a:avLst/>
            <a:gdLst>
              <a:gd name="connsiteX0" fmla="*/ 523152 w 656413"/>
              <a:gd name="connsiteY0" fmla="*/ 13574 h 2812663"/>
              <a:gd name="connsiteX1" fmla="*/ 4992 w 656413"/>
              <a:gd name="connsiteY1" fmla="*/ 785734 h 2812663"/>
              <a:gd name="connsiteX2" fmla="*/ 253912 w 656413"/>
              <a:gd name="connsiteY2" fmla="*/ 1913494 h 2812663"/>
              <a:gd name="connsiteX3" fmla="*/ 137072 w 656413"/>
              <a:gd name="connsiteY3" fmla="*/ 1207374 h 2812663"/>
              <a:gd name="connsiteX4" fmla="*/ 533312 w 656413"/>
              <a:gd name="connsiteY4" fmla="*/ 2812654 h 2812663"/>
              <a:gd name="connsiteX5" fmla="*/ 248832 w 656413"/>
              <a:gd name="connsiteY5" fmla="*/ 1181974 h 2812663"/>
              <a:gd name="connsiteX6" fmla="*/ 655232 w 656413"/>
              <a:gd name="connsiteY6" fmla="*/ 2670414 h 2812663"/>
              <a:gd name="connsiteX7" fmla="*/ 380912 w 656413"/>
              <a:gd name="connsiteY7" fmla="*/ 933054 h 2812663"/>
              <a:gd name="connsiteX8" fmla="*/ 634912 w 656413"/>
              <a:gd name="connsiteY8" fmla="*/ 282814 h 2812663"/>
              <a:gd name="connsiteX9" fmla="*/ 223432 w 656413"/>
              <a:gd name="connsiteY9" fmla="*/ 709534 h 2812663"/>
              <a:gd name="connsiteX10" fmla="*/ 446952 w 656413"/>
              <a:gd name="connsiteY10" fmla="*/ 323454 h 2812663"/>
              <a:gd name="connsiteX11" fmla="*/ 523152 w 656413"/>
              <a:gd name="connsiteY11" fmla="*/ 13574 h 281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6413" h="2812663">
                <a:moveTo>
                  <a:pt x="523152" y="13574"/>
                </a:moveTo>
                <a:cubicBezTo>
                  <a:pt x="449492" y="90621"/>
                  <a:pt x="49865" y="469081"/>
                  <a:pt x="4992" y="785734"/>
                </a:cubicBezTo>
                <a:cubicBezTo>
                  <a:pt x="-39881" y="1102387"/>
                  <a:pt x="231899" y="1843221"/>
                  <a:pt x="253912" y="1913494"/>
                </a:cubicBezTo>
                <a:cubicBezTo>
                  <a:pt x="275925" y="1983767"/>
                  <a:pt x="90505" y="1057514"/>
                  <a:pt x="137072" y="1207374"/>
                </a:cubicBezTo>
                <a:cubicBezTo>
                  <a:pt x="183639" y="1357234"/>
                  <a:pt x="514685" y="2816887"/>
                  <a:pt x="533312" y="2812654"/>
                </a:cubicBezTo>
                <a:cubicBezTo>
                  <a:pt x="551939" y="2808421"/>
                  <a:pt x="228512" y="1205681"/>
                  <a:pt x="248832" y="1181974"/>
                </a:cubicBezTo>
                <a:cubicBezTo>
                  <a:pt x="269152" y="1158267"/>
                  <a:pt x="633219" y="2711901"/>
                  <a:pt x="655232" y="2670414"/>
                </a:cubicBezTo>
                <a:cubicBezTo>
                  <a:pt x="677245" y="2628927"/>
                  <a:pt x="384299" y="1330987"/>
                  <a:pt x="380912" y="933054"/>
                </a:cubicBezTo>
                <a:cubicBezTo>
                  <a:pt x="377525" y="535121"/>
                  <a:pt x="661159" y="320067"/>
                  <a:pt x="634912" y="282814"/>
                </a:cubicBezTo>
                <a:cubicBezTo>
                  <a:pt x="608665" y="245561"/>
                  <a:pt x="254759" y="702761"/>
                  <a:pt x="223432" y="709534"/>
                </a:cubicBezTo>
                <a:cubicBezTo>
                  <a:pt x="192105" y="716307"/>
                  <a:pt x="391072" y="439447"/>
                  <a:pt x="446952" y="323454"/>
                </a:cubicBezTo>
                <a:cubicBezTo>
                  <a:pt x="502832" y="207461"/>
                  <a:pt x="596812" y="-63473"/>
                  <a:pt x="523152" y="13574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FA815705-BF29-4E35-8C57-1F0F8D6CD369}"/>
              </a:ext>
            </a:extLst>
          </p:cNvPr>
          <p:cNvSpPr/>
          <p:nvPr/>
        </p:nvSpPr>
        <p:spPr>
          <a:xfrm>
            <a:off x="7848917" y="1899541"/>
            <a:ext cx="795973" cy="2655792"/>
          </a:xfrm>
          <a:custGeom>
            <a:avLst/>
            <a:gdLst>
              <a:gd name="connsiteX0" fmla="*/ 60643 w 795973"/>
              <a:gd name="connsiteY0" fmla="*/ 10539 h 2655792"/>
              <a:gd name="connsiteX1" fmla="*/ 599123 w 795973"/>
              <a:gd name="connsiteY1" fmla="*/ 1087499 h 2655792"/>
              <a:gd name="connsiteX2" fmla="*/ 436563 w 795973"/>
              <a:gd name="connsiteY2" fmla="*/ 711579 h 2655792"/>
              <a:gd name="connsiteX3" fmla="*/ 756603 w 795973"/>
              <a:gd name="connsiteY3" fmla="*/ 2474339 h 2655792"/>
              <a:gd name="connsiteX4" fmla="*/ 761683 w 795973"/>
              <a:gd name="connsiteY4" fmla="*/ 2413379 h 2655792"/>
              <a:gd name="connsiteX5" fmla="*/ 492443 w 795973"/>
              <a:gd name="connsiteY5" fmla="*/ 1620899 h 2655792"/>
              <a:gd name="connsiteX6" fmla="*/ 497523 w 795973"/>
              <a:gd name="connsiteY6" fmla="*/ 2652139 h 2655792"/>
              <a:gd name="connsiteX7" fmla="*/ 461963 w 795973"/>
              <a:gd name="connsiteY7" fmla="*/ 1935859 h 2655792"/>
              <a:gd name="connsiteX8" fmla="*/ 380683 w 795973"/>
              <a:gd name="connsiteY8" fmla="*/ 1199259 h 2655792"/>
              <a:gd name="connsiteX9" fmla="*/ 14923 w 795973"/>
              <a:gd name="connsiteY9" fmla="*/ 391539 h 2655792"/>
              <a:gd name="connsiteX10" fmla="*/ 91123 w 795973"/>
              <a:gd name="connsiteY10" fmla="*/ 848739 h 2655792"/>
              <a:gd name="connsiteX11" fmla="*/ 172403 w 795973"/>
              <a:gd name="connsiteY11" fmla="*/ 2321939 h 2655792"/>
              <a:gd name="connsiteX12" fmla="*/ 147003 w 795973"/>
              <a:gd name="connsiteY12" fmla="*/ 2164459 h 2655792"/>
              <a:gd name="connsiteX13" fmla="*/ 25083 w 795973"/>
              <a:gd name="connsiteY13" fmla="*/ 1285619 h 2655792"/>
              <a:gd name="connsiteX14" fmla="*/ 9843 w 795973"/>
              <a:gd name="connsiteY14" fmla="*/ 579499 h 2655792"/>
              <a:gd name="connsiteX15" fmla="*/ 60643 w 795973"/>
              <a:gd name="connsiteY15" fmla="*/ 10539 h 2655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5973" h="2655792">
                <a:moveTo>
                  <a:pt x="60643" y="10539"/>
                </a:moveTo>
                <a:cubicBezTo>
                  <a:pt x="158856" y="95206"/>
                  <a:pt x="536470" y="970659"/>
                  <a:pt x="599123" y="1087499"/>
                </a:cubicBezTo>
                <a:cubicBezTo>
                  <a:pt x="661776" y="1204339"/>
                  <a:pt x="410316" y="480439"/>
                  <a:pt x="436563" y="711579"/>
                </a:cubicBezTo>
                <a:cubicBezTo>
                  <a:pt x="462810" y="942719"/>
                  <a:pt x="702416" y="2190706"/>
                  <a:pt x="756603" y="2474339"/>
                </a:cubicBezTo>
                <a:cubicBezTo>
                  <a:pt x="810790" y="2757972"/>
                  <a:pt x="805710" y="2555619"/>
                  <a:pt x="761683" y="2413379"/>
                </a:cubicBezTo>
                <a:cubicBezTo>
                  <a:pt x="717656" y="2271139"/>
                  <a:pt x="536470" y="1581106"/>
                  <a:pt x="492443" y="1620899"/>
                </a:cubicBezTo>
                <a:cubicBezTo>
                  <a:pt x="448416" y="1660692"/>
                  <a:pt x="502603" y="2599646"/>
                  <a:pt x="497523" y="2652139"/>
                </a:cubicBezTo>
                <a:cubicBezTo>
                  <a:pt x="492443" y="2704632"/>
                  <a:pt x="481436" y="2178006"/>
                  <a:pt x="461963" y="1935859"/>
                </a:cubicBezTo>
                <a:cubicBezTo>
                  <a:pt x="442490" y="1693712"/>
                  <a:pt x="455190" y="1456646"/>
                  <a:pt x="380683" y="1199259"/>
                </a:cubicBezTo>
                <a:cubicBezTo>
                  <a:pt x="306176" y="941872"/>
                  <a:pt x="63183" y="449959"/>
                  <a:pt x="14923" y="391539"/>
                </a:cubicBezTo>
                <a:cubicBezTo>
                  <a:pt x="-33337" y="333119"/>
                  <a:pt x="64876" y="527006"/>
                  <a:pt x="91123" y="848739"/>
                </a:cubicBezTo>
                <a:cubicBezTo>
                  <a:pt x="117370" y="1170472"/>
                  <a:pt x="163090" y="2102652"/>
                  <a:pt x="172403" y="2321939"/>
                </a:cubicBezTo>
                <a:cubicBezTo>
                  <a:pt x="181716" y="2541226"/>
                  <a:pt x="171556" y="2337179"/>
                  <a:pt x="147003" y="2164459"/>
                </a:cubicBezTo>
                <a:cubicBezTo>
                  <a:pt x="122450" y="1991739"/>
                  <a:pt x="47943" y="1549779"/>
                  <a:pt x="25083" y="1285619"/>
                </a:cubicBezTo>
                <a:cubicBezTo>
                  <a:pt x="2223" y="1021459"/>
                  <a:pt x="5610" y="786086"/>
                  <a:pt x="9843" y="579499"/>
                </a:cubicBezTo>
                <a:cubicBezTo>
                  <a:pt x="14076" y="372912"/>
                  <a:pt x="-37570" y="-74128"/>
                  <a:pt x="60643" y="10539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CE6A463F-3BBE-43CA-BF6A-1DB8887A7ADB}"/>
              </a:ext>
            </a:extLst>
          </p:cNvPr>
          <p:cNvSpPr/>
          <p:nvPr/>
        </p:nvSpPr>
        <p:spPr>
          <a:xfrm>
            <a:off x="7520138" y="1896754"/>
            <a:ext cx="724871" cy="3256466"/>
          </a:xfrm>
          <a:custGeom>
            <a:avLst/>
            <a:gdLst>
              <a:gd name="connsiteX0" fmla="*/ 474512 w 724871"/>
              <a:gd name="connsiteY0" fmla="*/ 71746 h 3256466"/>
              <a:gd name="connsiteX1" fmla="*/ 442762 w 724871"/>
              <a:gd name="connsiteY1" fmla="*/ 135246 h 3256466"/>
              <a:gd name="connsiteX2" fmla="*/ 226862 w 724871"/>
              <a:gd name="connsiteY2" fmla="*/ 973446 h 3256466"/>
              <a:gd name="connsiteX3" fmla="*/ 607862 w 724871"/>
              <a:gd name="connsiteY3" fmla="*/ 2592696 h 3256466"/>
              <a:gd name="connsiteX4" fmla="*/ 430062 w 724871"/>
              <a:gd name="connsiteY4" fmla="*/ 1532246 h 3256466"/>
              <a:gd name="connsiteX5" fmla="*/ 722162 w 724871"/>
              <a:gd name="connsiteY5" fmla="*/ 3208646 h 3256466"/>
              <a:gd name="connsiteX6" fmla="*/ 550712 w 724871"/>
              <a:gd name="connsiteY6" fmla="*/ 2681596 h 3256466"/>
              <a:gd name="connsiteX7" fmla="*/ 144312 w 724871"/>
              <a:gd name="connsiteY7" fmla="*/ 1456046 h 3256466"/>
              <a:gd name="connsiteX8" fmla="*/ 17312 w 724871"/>
              <a:gd name="connsiteY8" fmla="*/ 840096 h 3256466"/>
              <a:gd name="connsiteX9" fmla="*/ 474512 w 724871"/>
              <a:gd name="connsiteY9" fmla="*/ 71746 h 325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4871" h="3256466">
                <a:moveTo>
                  <a:pt x="474512" y="71746"/>
                </a:moveTo>
                <a:cubicBezTo>
                  <a:pt x="545420" y="-45729"/>
                  <a:pt x="484037" y="-15037"/>
                  <a:pt x="442762" y="135246"/>
                </a:cubicBezTo>
                <a:cubicBezTo>
                  <a:pt x="401487" y="285529"/>
                  <a:pt x="199345" y="563871"/>
                  <a:pt x="226862" y="973446"/>
                </a:cubicBezTo>
                <a:cubicBezTo>
                  <a:pt x="254379" y="1383021"/>
                  <a:pt x="573995" y="2499563"/>
                  <a:pt x="607862" y="2592696"/>
                </a:cubicBezTo>
                <a:cubicBezTo>
                  <a:pt x="641729" y="2685829"/>
                  <a:pt x="411012" y="1429588"/>
                  <a:pt x="430062" y="1532246"/>
                </a:cubicBezTo>
                <a:cubicBezTo>
                  <a:pt x="449112" y="1634904"/>
                  <a:pt x="702054" y="3017088"/>
                  <a:pt x="722162" y="3208646"/>
                </a:cubicBezTo>
                <a:cubicBezTo>
                  <a:pt x="742270" y="3400204"/>
                  <a:pt x="647020" y="2973696"/>
                  <a:pt x="550712" y="2681596"/>
                </a:cubicBezTo>
                <a:cubicBezTo>
                  <a:pt x="454404" y="2389496"/>
                  <a:pt x="233212" y="1762963"/>
                  <a:pt x="144312" y="1456046"/>
                </a:cubicBezTo>
                <a:cubicBezTo>
                  <a:pt x="55412" y="1149129"/>
                  <a:pt x="-39838" y="1066579"/>
                  <a:pt x="17312" y="840096"/>
                </a:cubicBezTo>
                <a:cubicBezTo>
                  <a:pt x="74462" y="613613"/>
                  <a:pt x="403604" y="189221"/>
                  <a:pt x="474512" y="7174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: 図形 294">
            <a:extLst>
              <a:ext uri="{FF2B5EF4-FFF2-40B4-BE49-F238E27FC236}">
                <a16:creationId xmlns:a16="http://schemas.microsoft.com/office/drawing/2014/main" id="{6CAC33E8-C47C-42D0-8C6B-7825CB736865}"/>
              </a:ext>
            </a:extLst>
          </p:cNvPr>
          <p:cNvSpPr/>
          <p:nvPr/>
        </p:nvSpPr>
        <p:spPr>
          <a:xfrm>
            <a:off x="7564088" y="1909649"/>
            <a:ext cx="1043808" cy="2682342"/>
          </a:xfrm>
          <a:custGeom>
            <a:avLst/>
            <a:gdLst>
              <a:gd name="connsiteX0" fmla="*/ 355632 w 1043808"/>
              <a:gd name="connsiteY0" fmla="*/ 203631 h 2682342"/>
              <a:gd name="connsiteX1" fmla="*/ 375952 w 1043808"/>
              <a:gd name="connsiteY1" fmla="*/ 254431 h 2682342"/>
              <a:gd name="connsiteX2" fmla="*/ 863632 w 1043808"/>
              <a:gd name="connsiteY2" fmla="*/ 1519351 h 2682342"/>
              <a:gd name="connsiteX3" fmla="*/ 812832 w 1043808"/>
              <a:gd name="connsiteY3" fmla="*/ 1483791 h 2682342"/>
              <a:gd name="connsiteX4" fmla="*/ 1041432 w 1043808"/>
              <a:gd name="connsiteY4" fmla="*/ 2586151 h 2682342"/>
              <a:gd name="connsiteX5" fmla="*/ 929672 w 1043808"/>
              <a:gd name="connsiteY5" fmla="*/ 2626791 h 2682342"/>
              <a:gd name="connsiteX6" fmla="*/ 889032 w 1043808"/>
              <a:gd name="connsiteY6" fmla="*/ 2596311 h 2682342"/>
              <a:gd name="connsiteX7" fmla="*/ 762032 w 1043808"/>
              <a:gd name="connsiteY7" fmla="*/ 1930831 h 2682342"/>
              <a:gd name="connsiteX8" fmla="*/ 599472 w 1043808"/>
              <a:gd name="connsiteY8" fmla="*/ 1224711 h 2682342"/>
              <a:gd name="connsiteX9" fmla="*/ 360712 w 1043808"/>
              <a:gd name="connsiteY9" fmla="*/ 538911 h 2682342"/>
              <a:gd name="connsiteX10" fmla="*/ 32 w 1043808"/>
              <a:gd name="connsiteY10" fmla="*/ 431 h 2682342"/>
              <a:gd name="connsiteX11" fmla="*/ 381032 w 1043808"/>
              <a:gd name="connsiteY11" fmla="*/ 625271 h 2682342"/>
              <a:gd name="connsiteX12" fmla="*/ 355632 w 1043808"/>
              <a:gd name="connsiteY12" fmla="*/ 203631 h 268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3808" h="2682342">
                <a:moveTo>
                  <a:pt x="355632" y="203631"/>
                </a:moveTo>
                <a:cubicBezTo>
                  <a:pt x="354785" y="141824"/>
                  <a:pt x="375952" y="254431"/>
                  <a:pt x="375952" y="254431"/>
                </a:cubicBezTo>
                <a:cubicBezTo>
                  <a:pt x="460619" y="473718"/>
                  <a:pt x="790819" y="1314458"/>
                  <a:pt x="863632" y="1519351"/>
                </a:cubicBezTo>
                <a:cubicBezTo>
                  <a:pt x="936445" y="1724244"/>
                  <a:pt x="783199" y="1305991"/>
                  <a:pt x="812832" y="1483791"/>
                </a:cubicBezTo>
                <a:cubicBezTo>
                  <a:pt x="842465" y="1661591"/>
                  <a:pt x="1021959" y="2395651"/>
                  <a:pt x="1041432" y="2586151"/>
                </a:cubicBezTo>
                <a:cubicBezTo>
                  <a:pt x="1060905" y="2776651"/>
                  <a:pt x="955072" y="2625098"/>
                  <a:pt x="929672" y="2626791"/>
                </a:cubicBezTo>
                <a:cubicBezTo>
                  <a:pt x="904272" y="2628484"/>
                  <a:pt x="916972" y="2712304"/>
                  <a:pt x="889032" y="2596311"/>
                </a:cubicBezTo>
                <a:cubicBezTo>
                  <a:pt x="861092" y="2480318"/>
                  <a:pt x="762032" y="1930831"/>
                  <a:pt x="762032" y="1930831"/>
                </a:cubicBezTo>
                <a:cubicBezTo>
                  <a:pt x="713772" y="1702231"/>
                  <a:pt x="666359" y="1456698"/>
                  <a:pt x="599472" y="1224711"/>
                </a:cubicBezTo>
                <a:cubicBezTo>
                  <a:pt x="532585" y="992724"/>
                  <a:pt x="460619" y="742958"/>
                  <a:pt x="360712" y="538911"/>
                </a:cubicBezTo>
                <a:cubicBezTo>
                  <a:pt x="260805" y="334864"/>
                  <a:pt x="-3355" y="-13962"/>
                  <a:pt x="32" y="431"/>
                </a:cubicBezTo>
                <a:cubicBezTo>
                  <a:pt x="3419" y="14824"/>
                  <a:pt x="322612" y="588864"/>
                  <a:pt x="381032" y="625271"/>
                </a:cubicBezTo>
                <a:cubicBezTo>
                  <a:pt x="439452" y="661678"/>
                  <a:pt x="356479" y="265438"/>
                  <a:pt x="355632" y="203631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EBE48A22-5CBD-4EFD-8BDE-9704D7B99726}"/>
              </a:ext>
            </a:extLst>
          </p:cNvPr>
          <p:cNvSpPr/>
          <p:nvPr/>
        </p:nvSpPr>
        <p:spPr>
          <a:xfrm>
            <a:off x="7811869" y="2499350"/>
            <a:ext cx="847630" cy="2575308"/>
          </a:xfrm>
          <a:custGeom>
            <a:avLst/>
            <a:gdLst>
              <a:gd name="connsiteX0" fmla="*/ 158651 w 847630"/>
              <a:gd name="connsiteY0" fmla="*/ 5090 h 2575308"/>
              <a:gd name="connsiteX1" fmla="*/ 204371 w 847630"/>
              <a:gd name="connsiteY1" fmla="*/ 193050 h 2575308"/>
              <a:gd name="connsiteX2" fmla="*/ 539651 w 847630"/>
              <a:gd name="connsiteY2" fmla="*/ 1112530 h 2575308"/>
              <a:gd name="connsiteX3" fmla="*/ 534571 w 847630"/>
              <a:gd name="connsiteY3" fmla="*/ 1513850 h 2575308"/>
              <a:gd name="connsiteX4" fmla="*/ 813971 w 847630"/>
              <a:gd name="connsiteY4" fmla="*/ 2006610 h 2575308"/>
              <a:gd name="connsiteX5" fmla="*/ 829211 w 847630"/>
              <a:gd name="connsiteY5" fmla="*/ 1447810 h 2575308"/>
              <a:gd name="connsiteX6" fmla="*/ 692051 w 847630"/>
              <a:gd name="connsiteY6" fmla="*/ 2529850 h 2575308"/>
              <a:gd name="connsiteX7" fmla="*/ 565051 w 847630"/>
              <a:gd name="connsiteY7" fmla="*/ 2153930 h 2575308"/>
              <a:gd name="connsiteX8" fmla="*/ 11331 w 847630"/>
              <a:gd name="connsiteY8" fmla="*/ 203210 h 2575308"/>
              <a:gd name="connsiteX9" fmla="*/ 184051 w 847630"/>
              <a:gd name="connsiteY9" fmla="*/ 1076970 h 2575308"/>
              <a:gd name="connsiteX10" fmla="*/ 87531 w 847630"/>
              <a:gd name="connsiteY10" fmla="*/ 299730 h 2575308"/>
              <a:gd name="connsiteX11" fmla="*/ 158651 w 847630"/>
              <a:gd name="connsiteY11" fmla="*/ 5090 h 257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7630" h="2575308">
                <a:moveTo>
                  <a:pt x="158651" y="5090"/>
                </a:moveTo>
                <a:cubicBezTo>
                  <a:pt x="178124" y="-12690"/>
                  <a:pt x="140871" y="8477"/>
                  <a:pt x="204371" y="193050"/>
                </a:cubicBezTo>
                <a:cubicBezTo>
                  <a:pt x="267871" y="377623"/>
                  <a:pt x="484618" y="892397"/>
                  <a:pt x="539651" y="1112530"/>
                </a:cubicBezTo>
                <a:cubicBezTo>
                  <a:pt x="594684" y="1332663"/>
                  <a:pt x="488851" y="1364837"/>
                  <a:pt x="534571" y="1513850"/>
                </a:cubicBezTo>
                <a:cubicBezTo>
                  <a:pt x="580291" y="1662863"/>
                  <a:pt x="764864" y="2017617"/>
                  <a:pt x="813971" y="2006610"/>
                </a:cubicBezTo>
                <a:cubicBezTo>
                  <a:pt x="863078" y="1995603"/>
                  <a:pt x="849531" y="1360603"/>
                  <a:pt x="829211" y="1447810"/>
                </a:cubicBezTo>
                <a:cubicBezTo>
                  <a:pt x="808891" y="1535017"/>
                  <a:pt x="736078" y="2412163"/>
                  <a:pt x="692051" y="2529850"/>
                </a:cubicBezTo>
                <a:cubicBezTo>
                  <a:pt x="648024" y="2647537"/>
                  <a:pt x="678504" y="2541703"/>
                  <a:pt x="565051" y="2153930"/>
                </a:cubicBezTo>
                <a:cubicBezTo>
                  <a:pt x="451598" y="1766157"/>
                  <a:pt x="74831" y="382703"/>
                  <a:pt x="11331" y="203210"/>
                </a:cubicBezTo>
                <a:cubicBezTo>
                  <a:pt x="-52169" y="23717"/>
                  <a:pt x="171351" y="1060883"/>
                  <a:pt x="184051" y="1076970"/>
                </a:cubicBezTo>
                <a:cubicBezTo>
                  <a:pt x="196751" y="1093057"/>
                  <a:pt x="98538" y="480917"/>
                  <a:pt x="87531" y="299730"/>
                </a:cubicBezTo>
                <a:cubicBezTo>
                  <a:pt x="76524" y="118543"/>
                  <a:pt x="139178" y="22870"/>
                  <a:pt x="158651" y="509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5A750BE8-FA29-4A68-A0CD-A5DE2FCA83E8}"/>
              </a:ext>
            </a:extLst>
          </p:cNvPr>
          <p:cNvSpPr/>
          <p:nvPr/>
        </p:nvSpPr>
        <p:spPr>
          <a:xfrm>
            <a:off x="7334514" y="3250393"/>
            <a:ext cx="539170" cy="2045440"/>
          </a:xfrm>
          <a:custGeom>
            <a:avLst/>
            <a:gdLst>
              <a:gd name="connsiteX0" fmla="*/ 268553 w 539170"/>
              <a:gd name="connsiteY0" fmla="*/ 13507 h 2045440"/>
              <a:gd name="connsiteX1" fmla="*/ 526786 w 539170"/>
              <a:gd name="connsiteY1" fmla="*/ 1537507 h 2045440"/>
              <a:gd name="connsiteX2" fmla="*/ 497153 w 539170"/>
              <a:gd name="connsiteY2" fmla="*/ 1228474 h 2045440"/>
              <a:gd name="connsiteX3" fmla="*/ 488686 w 539170"/>
              <a:gd name="connsiteY3" fmla="*/ 2015874 h 2045440"/>
              <a:gd name="connsiteX4" fmla="*/ 395553 w 539170"/>
              <a:gd name="connsiteY4" fmla="*/ 1850774 h 2045440"/>
              <a:gd name="connsiteX5" fmla="*/ 1853 w 539170"/>
              <a:gd name="connsiteY5" fmla="*/ 1584074 h 2045440"/>
              <a:gd name="connsiteX6" fmla="*/ 238919 w 539170"/>
              <a:gd name="connsiteY6" fmla="*/ 1757640 h 2045440"/>
              <a:gd name="connsiteX7" fmla="*/ 31486 w 539170"/>
              <a:gd name="connsiteY7" fmla="*/ 1626407 h 2045440"/>
              <a:gd name="connsiteX8" fmla="*/ 243153 w 539170"/>
              <a:gd name="connsiteY8" fmla="*/ 1097240 h 2045440"/>
              <a:gd name="connsiteX9" fmla="*/ 90753 w 539170"/>
              <a:gd name="connsiteY9" fmla="*/ 1393574 h 2045440"/>
              <a:gd name="connsiteX10" fmla="*/ 205053 w 539170"/>
              <a:gd name="connsiteY10" fmla="*/ 987174 h 2045440"/>
              <a:gd name="connsiteX11" fmla="*/ 128853 w 539170"/>
              <a:gd name="connsiteY11" fmla="*/ 212474 h 2045440"/>
              <a:gd name="connsiteX12" fmla="*/ 310886 w 539170"/>
              <a:gd name="connsiteY12" fmla="*/ 758574 h 2045440"/>
              <a:gd name="connsiteX13" fmla="*/ 268553 w 539170"/>
              <a:gd name="connsiteY13" fmla="*/ 13507 h 204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9170" h="2045440">
                <a:moveTo>
                  <a:pt x="268553" y="13507"/>
                </a:moveTo>
                <a:cubicBezTo>
                  <a:pt x="304536" y="143329"/>
                  <a:pt x="488686" y="1335012"/>
                  <a:pt x="526786" y="1537507"/>
                </a:cubicBezTo>
                <a:cubicBezTo>
                  <a:pt x="564886" y="1740002"/>
                  <a:pt x="503503" y="1148746"/>
                  <a:pt x="497153" y="1228474"/>
                </a:cubicBezTo>
                <a:cubicBezTo>
                  <a:pt x="490803" y="1308202"/>
                  <a:pt x="505619" y="1912157"/>
                  <a:pt x="488686" y="2015874"/>
                </a:cubicBezTo>
                <a:cubicBezTo>
                  <a:pt x="471753" y="2119591"/>
                  <a:pt x="476692" y="1922741"/>
                  <a:pt x="395553" y="1850774"/>
                </a:cubicBezTo>
                <a:cubicBezTo>
                  <a:pt x="314414" y="1778807"/>
                  <a:pt x="27959" y="1599596"/>
                  <a:pt x="1853" y="1584074"/>
                </a:cubicBezTo>
                <a:cubicBezTo>
                  <a:pt x="-24253" y="1568552"/>
                  <a:pt x="233980" y="1750585"/>
                  <a:pt x="238919" y="1757640"/>
                </a:cubicBezTo>
                <a:cubicBezTo>
                  <a:pt x="243858" y="1764695"/>
                  <a:pt x="30780" y="1736474"/>
                  <a:pt x="31486" y="1626407"/>
                </a:cubicBezTo>
                <a:cubicBezTo>
                  <a:pt x="32192" y="1516340"/>
                  <a:pt x="233275" y="1136045"/>
                  <a:pt x="243153" y="1097240"/>
                </a:cubicBezTo>
                <a:cubicBezTo>
                  <a:pt x="253031" y="1058435"/>
                  <a:pt x="97103" y="1411918"/>
                  <a:pt x="90753" y="1393574"/>
                </a:cubicBezTo>
                <a:cubicBezTo>
                  <a:pt x="84403" y="1375230"/>
                  <a:pt x="198703" y="1184024"/>
                  <a:pt x="205053" y="987174"/>
                </a:cubicBezTo>
                <a:cubicBezTo>
                  <a:pt x="211403" y="790324"/>
                  <a:pt x="111214" y="250574"/>
                  <a:pt x="128853" y="212474"/>
                </a:cubicBezTo>
                <a:cubicBezTo>
                  <a:pt x="146492" y="174374"/>
                  <a:pt x="288308" y="785385"/>
                  <a:pt x="310886" y="758574"/>
                </a:cubicBezTo>
                <a:cubicBezTo>
                  <a:pt x="333464" y="731763"/>
                  <a:pt x="232570" y="-116315"/>
                  <a:pt x="268553" y="1350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566241F1-11C2-4C2E-B939-84806AC76497}"/>
              </a:ext>
            </a:extLst>
          </p:cNvPr>
          <p:cNvSpPr/>
          <p:nvPr/>
        </p:nvSpPr>
        <p:spPr>
          <a:xfrm>
            <a:off x="7230398" y="3885512"/>
            <a:ext cx="555909" cy="1249893"/>
          </a:xfrm>
          <a:custGeom>
            <a:avLst/>
            <a:gdLst>
              <a:gd name="connsiteX0" fmla="*/ 482735 w 555909"/>
              <a:gd name="connsiteY0" fmla="*/ 43021 h 1249893"/>
              <a:gd name="connsiteX1" fmla="*/ 482735 w 555909"/>
              <a:gd name="connsiteY1" fmla="*/ 178488 h 1249893"/>
              <a:gd name="connsiteX2" fmla="*/ 470035 w 555909"/>
              <a:gd name="connsiteY2" fmla="*/ 974355 h 1249893"/>
              <a:gd name="connsiteX3" fmla="*/ 495435 w 555909"/>
              <a:gd name="connsiteY3" fmla="*/ 610288 h 1249893"/>
              <a:gd name="connsiteX4" fmla="*/ 478502 w 555909"/>
              <a:gd name="connsiteY4" fmla="*/ 1228355 h 1249893"/>
              <a:gd name="connsiteX5" fmla="*/ 343035 w 555909"/>
              <a:gd name="connsiteY5" fmla="*/ 1092888 h 1249893"/>
              <a:gd name="connsiteX6" fmla="*/ 135 w 555909"/>
              <a:gd name="connsiteY6" fmla="*/ 936255 h 1249893"/>
              <a:gd name="connsiteX7" fmla="*/ 385369 w 555909"/>
              <a:gd name="connsiteY7" fmla="*/ 1067488 h 1249893"/>
              <a:gd name="connsiteX8" fmla="*/ 232969 w 555909"/>
              <a:gd name="connsiteY8" fmla="*/ 965888 h 1249893"/>
              <a:gd name="connsiteX9" fmla="*/ 415002 w 555909"/>
              <a:gd name="connsiteY9" fmla="*/ 961655 h 1249893"/>
              <a:gd name="connsiteX10" fmla="*/ 186402 w 555909"/>
              <a:gd name="connsiteY10" fmla="*/ 932021 h 1249893"/>
              <a:gd name="connsiteX11" fmla="*/ 427702 w 555909"/>
              <a:gd name="connsiteY11" fmla="*/ 834655 h 1249893"/>
              <a:gd name="connsiteX12" fmla="*/ 554702 w 555909"/>
              <a:gd name="connsiteY12" fmla="*/ 762688 h 1249893"/>
              <a:gd name="connsiteX13" fmla="*/ 482735 w 555909"/>
              <a:gd name="connsiteY13" fmla="*/ 43021 h 124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5909" h="1249893">
                <a:moveTo>
                  <a:pt x="482735" y="43021"/>
                </a:moveTo>
                <a:cubicBezTo>
                  <a:pt x="470741" y="-54346"/>
                  <a:pt x="484852" y="23266"/>
                  <a:pt x="482735" y="178488"/>
                </a:cubicBezTo>
                <a:cubicBezTo>
                  <a:pt x="480618" y="333710"/>
                  <a:pt x="467918" y="902388"/>
                  <a:pt x="470035" y="974355"/>
                </a:cubicBezTo>
                <a:cubicBezTo>
                  <a:pt x="472152" y="1046322"/>
                  <a:pt x="494024" y="567955"/>
                  <a:pt x="495435" y="610288"/>
                </a:cubicBezTo>
                <a:cubicBezTo>
                  <a:pt x="496846" y="652621"/>
                  <a:pt x="503902" y="1147922"/>
                  <a:pt x="478502" y="1228355"/>
                </a:cubicBezTo>
                <a:cubicBezTo>
                  <a:pt x="453102" y="1308788"/>
                  <a:pt x="422763" y="1141571"/>
                  <a:pt x="343035" y="1092888"/>
                </a:cubicBezTo>
                <a:cubicBezTo>
                  <a:pt x="263307" y="1044205"/>
                  <a:pt x="-6921" y="940488"/>
                  <a:pt x="135" y="936255"/>
                </a:cubicBezTo>
                <a:cubicBezTo>
                  <a:pt x="7191" y="932022"/>
                  <a:pt x="346563" y="1062549"/>
                  <a:pt x="385369" y="1067488"/>
                </a:cubicBezTo>
                <a:cubicBezTo>
                  <a:pt x="424175" y="1072427"/>
                  <a:pt x="228030" y="983527"/>
                  <a:pt x="232969" y="965888"/>
                </a:cubicBezTo>
                <a:cubicBezTo>
                  <a:pt x="237908" y="948249"/>
                  <a:pt x="422763" y="967300"/>
                  <a:pt x="415002" y="961655"/>
                </a:cubicBezTo>
                <a:cubicBezTo>
                  <a:pt x="407241" y="956011"/>
                  <a:pt x="184285" y="953188"/>
                  <a:pt x="186402" y="932021"/>
                </a:cubicBezTo>
                <a:cubicBezTo>
                  <a:pt x="188519" y="910854"/>
                  <a:pt x="366319" y="862877"/>
                  <a:pt x="427702" y="834655"/>
                </a:cubicBezTo>
                <a:cubicBezTo>
                  <a:pt x="489085" y="806433"/>
                  <a:pt x="543413" y="891805"/>
                  <a:pt x="554702" y="762688"/>
                </a:cubicBezTo>
                <a:cubicBezTo>
                  <a:pt x="565991" y="633571"/>
                  <a:pt x="494729" y="140388"/>
                  <a:pt x="482735" y="4302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3AFFEC3F-86CF-4D4E-BD09-53E2091E52AF}"/>
              </a:ext>
            </a:extLst>
          </p:cNvPr>
          <p:cNvSpPr/>
          <p:nvPr/>
        </p:nvSpPr>
        <p:spPr>
          <a:xfrm>
            <a:off x="7739706" y="3866317"/>
            <a:ext cx="502928" cy="1476393"/>
          </a:xfrm>
          <a:custGeom>
            <a:avLst/>
            <a:gdLst>
              <a:gd name="connsiteX0" fmla="*/ 121594 w 502928"/>
              <a:gd name="connsiteY0" fmla="*/ 121483 h 1476393"/>
              <a:gd name="connsiteX1" fmla="*/ 197794 w 502928"/>
              <a:gd name="connsiteY1" fmla="*/ 278116 h 1476393"/>
              <a:gd name="connsiteX2" fmla="*/ 502594 w 502928"/>
              <a:gd name="connsiteY2" fmla="*/ 1027416 h 1476393"/>
              <a:gd name="connsiteX3" fmla="*/ 261294 w 502928"/>
              <a:gd name="connsiteY3" fmla="*/ 604083 h 1476393"/>
              <a:gd name="connsiteX4" fmla="*/ 456027 w 502928"/>
              <a:gd name="connsiteY4" fmla="*/ 1425350 h 1476393"/>
              <a:gd name="connsiteX5" fmla="*/ 265527 w 502928"/>
              <a:gd name="connsiteY5" fmla="*/ 663350 h 1476393"/>
              <a:gd name="connsiteX6" fmla="*/ 235894 w 502928"/>
              <a:gd name="connsiteY6" fmla="*/ 1476150 h 1476393"/>
              <a:gd name="connsiteX7" fmla="*/ 36927 w 502928"/>
              <a:gd name="connsiteY7" fmla="*/ 756483 h 1476393"/>
              <a:gd name="connsiteX8" fmla="*/ 19994 w 502928"/>
              <a:gd name="connsiteY8" fmla="*/ 1463450 h 1476393"/>
              <a:gd name="connsiteX9" fmla="*/ 87727 w 502928"/>
              <a:gd name="connsiteY9" fmla="*/ 697216 h 1476393"/>
              <a:gd name="connsiteX10" fmla="*/ 45394 w 502928"/>
              <a:gd name="connsiteY10" fmla="*/ 176516 h 1476393"/>
              <a:gd name="connsiteX11" fmla="*/ 3061 w 502928"/>
              <a:gd name="connsiteY11" fmla="*/ 36816 h 1476393"/>
              <a:gd name="connsiteX12" fmla="*/ 134294 w 502928"/>
              <a:gd name="connsiteY12" fmla="*/ 790350 h 1476393"/>
              <a:gd name="connsiteX13" fmla="*/ 121594 w 502928"/>
              <a:gd name="connsiteY13" fmla="*/ 121483 h 1476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2928" h="1476393">
                <a:moveTo>
                  <a:pt x="121594" y="121483"/>
                </a:moveTo>
                <a:cubicBezTo>
                  <a:pt x="132177" y="36111"/>
                  <a:pt x="134294" y="127127"/>
                  <a:pt x="197794" y="278116"/>
                </a:cubicBezTo>
                <a:cubicBezTo>
                  <a:pt x="261294" y="429105"/>
                  <a:pt x="492011" y="973088"/>
                  <a:pt x="502594" y="1027416"/>
                </a:cubicBezTo>
                <a:cubicBezTo>
                  <a:pt x="513177" y="1081744"/>
                  <a:pt x="269055" y="537761"/>
                  <a:pt x="261294" y="604083"/>
                </a:cubicBezTo>
                <a:cubicBezTo>
                  <a:pt x="253533" y="670405"/>
                  <a:pt x="455322" y="1415472"/>
                  <a:pt x="456027" y="1425350"/>
                </a:cubicBezTo>
                <a:cubicBezTo>
                  <a:pt x="456732" y="1435228"/>
                  <a:pt x="302216" y="654883"/>
                  <a:pt x="265527" y="663350"/>
                </a:cubicBezTo>
                <a:cubicBezTo>
                  <a:pt x="228838" y="671817"/>
                  <a:pt x="273994" y="1460628"/>
                  <a:pt x="235894" y="1476150"/>
                </a:cubicBezTo>
                <a:cubicBezTo>
                  <a:pt x="197794" y="1491672"/>
                  <a:pt x="72910" y="758600"/>
                  <a:pt x="36927" y="756483"/>
                </a:cubicBezTo>
                <a:cubicBezTo>
                  <a:pt x="944" y="754366"/>
                  <a:pt x="11528" y="1473328"/>
                  <a:pt x="19994" y="1463450"/>
                </a:cubicBezTo>
                <a:cubicBezTo>
                  <a:pt x="28460" y="1453572"/>
                  <a:pt x="83494" y="911705"/>
                  <a:pt x="87727" y="697216"/>
                </a:cubicBezTo>
                <a:cubicBezTo>
                  <a:pt x="91960" y="482727"/>
                  <a:pt x="59505" y="286583"/>
                  <a:pt x="45394" y="176516"/>
                </a:cubicBezTo>
                <a:cubicBezTo>
                  <a:pt x="31283" y="66449"/>
                  <a:pt x="-11756" y="-65490"/>
                  <a:pt x="3061" y="36816"/>
                </a:cubicBezTo>
                <a:cubicBezTo>
                  <a:pt x="17878" y="139122"/>
                  <a:pt x="115244" y="772006"/>
                  <a:pt x="134294" y="790350"/>
                </a:cubicBezTo>
                <a:cubicBezTo>
                  <a:pt x="153344" y="808694"/>
                  <a:pt x="111011" y="206855"/>
                  <a:pt x="121594" y="12148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B706EC72-90C9-4A03-8DB2-AAD61EABB834}"/>
              </a:ext>
            </a:extLst>
          </p:cNvPr>
          <p:cNvSpPr/>
          <p:nvPr/>
        </p:nvSpPr>
        <p:spPr>
          <a:xfrm>
            <a:off x="8557587" y="1978540"/>
            <a:ext cx="685002" cy="3050398"/>
          </a:xfrm>
          <a:custGeom>
            <a:avLst/>
            <a:gdLst>
              <a:gd name="connsiteX0" fmla="*/ 32693 w 685002"/>
              <a:gd name="connsiteY0" fmla="*/ 89020 h 3050398"/>
              <a:gd name="connsiteX1" fmla="*/ 53013 w 685002"/>
              <a:gd name="connsiteY1" fmla="*/ 155060 h 3050398"/>
              <a:gd name="connsiteX2" fmla="*/ 677853 w 685002"/>
              <a:gd name="connsiteY2" fmla="*/ 1668900 h 3050398"/>
              <a:gd name="connsiteX3" fmla="*/ 398453 w 685002"/>
              <a:gd name="connsiteY3" fmla="*/ 1064380 h 3050398"/>
              <a:gd name="connsiteX4" fmla="*/ 505133 w 685002"/>
              <a:gd name="connsiteY4" fmla="*/ 1821300 h 3050398"/>
              <a:gd name="connsiteX5" fmla="*/ 677853 w 685002"/>
              <a:gd name="connsiteY5" fmla="*/ 2827140 h 3050398"/>
              <a:gd name="connsiteX6" fmla="*/ 621973 w 685002"/>
              <a:gd name="connsiteY6" fmla="*/ 2253100 h 3050398"/>
              <a:gd name="connsiteX7" fmla="*/ 393373 w 685002"/>
              <a:gd name="connsiteY7" fmla="*/ 3045580 h 3050398"/>
              <a:gd name="connsiteX8" fmla="*/ 378133 w 685002"/>
              <a:gd name="connsiteY8" fmla="*/ 2486780 h 3050398"/>
              <a:gd name="connsiteX9" fmla="*/ 7293 w 685002"/>
              <a:gd name="connsiteY9" fmla="*/ 647820 h 3050398"/>
              <a:gd name="connsiteX10" fmla="*/ 566093 w 685002"/>
              <a:gd name="connsiteY10" fmla="*/ 2303900 h 3050398"/>
              <a:gd name="connsiteX11" fmla="*/ 93653 w 685002"/>
              <a:gd name="connsiteY11" fmla="*/ 693540 h 3050398"/>
              <a:gd name="connsiteX12" fmla="*/ 37773 w 685002"/>
              <a:gd name="connsiteY12" fmla="*/ 38220 h 3050398"/>
              <a:gd name="connsiteX13" fmla="*/ 32693 w 685002"/>
              <a:gd name="connsiteY13" fmla="*/ 89020 h 305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5002" h="3050398">
                <a:moveTo>
                  <a:pt x="32693" y="89020"/>
                </a:moveTo>
                <a:cubicBezTo>
                  <a:pt x="35233" y="108493"/>
                  <a:pt x="-54514" y="-108253"/>
                  <a:pt x="53013" y="155060"/>
                </a:cubicBezTo>
                <a:cubicBezTo>
                  <a:pt x="160540" y="418373"/>
                  <a:pt x="620280" y="1517347"/>
                  <a:pt x="677853" y="1668900"/>
                </a:cubicBezTo>
                <a:cubicBezTo>
                  <a:pt x="735426" y="1820453"/>
                  <a:pt x="427240" y="1038980"/>
                  <a:pt x="398453" y="1064380"/>
                </a:cubicBezTo>
                <a:cubicBezTo>
                  <a:pt x="369666" y="1089780"/>
                  <a:pt x="458566" y="1527507"/>
                  <a:pt x="505133" y="1821300"/>
                </a:cubicBezTo>
                <a:cubicBezTo>
                  <a:pt x="551700" y="2115093"/>
                  <a:pt x="658380" y="2755173"/>
                  <a:pt x="677853" y="2827140"/>
                </a:cubicBezTo>
                <a:cubicBezTo>
                  <a:pt x="697326" y="2899107"/>
                  <a:pt x="669386" y="2216693"/>
                  <a:pt x="621973" y="2253100"/>
                </a:cubicBezTo>
                <a:cubicBezTo>
                  <a:pt x="574560" y="2289507"/>
                  <a:pt x="434013" y="3006633"/>
                  <a:pt x="393373" y="3045580"/>
                </a:cubicBezTo>
                <a:cubicBezTo>
                  <a:pt x="352733" y="3084527"/>
                  <a:pt x="442480" y="2886407"/>
                  <a:pt x="378133" y="2486780"/>
                </a:cubicBezTo>
                <a:cubicBezTo>
                  <a:pt x="313786" y="2087153"/>
                  <a:pt x="-24034" y="678300"/>
                  <a:pt x="7293" y="647820"/>
                </a:cubicBezTo>
                <a:cubicBezTo>
                  <a:pt x="38620" y="617340"/>
                  <a:pt x="551700" y="2296280"/>
                  <a:pt x="566093" y="2303900"/>
                </a:cubicBezTo>
                <a:cubicBezTo>
                  <a:pt x="580486" y="2311520"/>
                  <a:pt x="181706" y="1071153"/>
                  <a:pt x="93653" y="693540"/>
                </a:cubicBezTo>
                <a:cubicBezTo>
                  <a:pt x="5600" y="315927"/>
                  <a:pt x="50473" y="140667"/>
                  <a:pt x="37773" y="38220"/>
                </a:cubicBezTo>
                <a:cubicBezTo>
                  <a:pt x="25073" y="-64227"/>
                  <a:pt x="30153" y="69547"/>
                  <a:pt x="32693" y="8902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: 図形 301">
            <a:extLst>
              <a:ext uri="{FF2B5EF4-FFF2-40B4-BE49-F238E27FC236}">
                <a16:creationId xmlns:a16="http://schemas.microsoft.com/office/drawing/2014/main" id="{B1A0A3EF-CC9A-494C-B9C4-02DFD5F78B6E}"/>
              </a:ext>
            </a:extLst>
          </p:cNvPr>
          <p:cNvSpPr/>
          <p:nvPr/>
        </p:nvSpPr>
        <p:spPr>
          <a:xfrm>
            <a:off x="8460808" y="3723486"/>
            <a:ext cx="468001" cy="1530378"/>
          </a:xfrm>
          <a:custGeom>
            <a:avLst/>
            <a:gdLst>
              <a:gd name="connsiteX0" fmla="*/ 308542 w 468001"/>
              <a:gd name="connsiteY0" fmla="*/ 23014 h 1530378"/>
              <a:gd name="connsiteX1" fmla="*/ 467292 w 468001"/>
              <a:gd name="connsiteY1" fmla="*/ 1232689 h 1530378"/>
              <a:gd name="connsiteX2" fmla="*/ 368867 w 468001"/>
              <a:gd name="connsiteY2" fmla="*/ 651664 h 1530378"/>
              <a:gd name="connsiteX3" fmla="*/ 416492 w 468001"/>
              <a:gd name="connsiteY3" fmla="*/ 1505739 h 1530378"/>
              <a:gd name="connsiteX4" fmla="*/ 324417 w 468001"/>
              <a:gd name="connsiteY4" fmla="*/ 1204114 h 1530378"/>
              <a:gd name="connsiteX5" fmla="*/ 567 w 468001"/>
              <a:gd name="connsiteY5" fmla="*/ 226214 h 1530378"/>
              <a:gd name="connsiteX6" fmla="*/ 245042 w 468001"/>
              <a:gd name="connsiteY6" fmla="*/ 1134264 h 1530378"/>
              <a:gd name="connsiteX7" fmla="*/ 213292 w 468001"/>
              <a:gd name="connsiteY7" fmla="*/ 521489 h 1530378"/>
              <a:gd name="connsiteX8" fmla="*/ 165667 w 468001"/>
              <a:gd name="connsiteY8" fmla="*/ 73814 h 1530378"/>
              <a:gd name="connsiteX9" fmla="*/ 254567 w 468001"/>
              <a:gd name="connsiteY9" fmla="*/ 410364 h 1530378"/>
              <a:gd name="connsiteX10" fmla="*/ 308542 w 468001"/>
              <a:gd name="connsiteY10" fmla="*/ 23014 h 153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8001" h="1530378">
                <a:moveTo>
                  <a:pt x="308542" y="23014"/>
                </a:moveTo>
                <a:cubicBezTo>
                  <a:pt x="343996" y="160068"/>
                  <a:pt x="457238" y="1127914"/>
                  <a:pt x="467292" y="1232689"/>
                </a:cubicBezTo>
                <a:cubicBezTo>
                  <a:pt x="477346" y="1337464"/>
                  <a:pt x="377334" y="606156"/>
                  <a:pt x="368867" y="651664"/>
                </a:cubicBezTo>
                <a:cubicBezTo>
                  <a:pt x="360400" y="697172"/>
                  <a:pt x="423900" y="1413664"/>
                  <a:pt x="416492" y="1505739"/>
                </a:cubicBezTo>
                <a:cubicBezTo>
                  <a:pt x="409084" y="1597814"/>
                  <a:pt x="393738" y="1417368"/>
                  <a:pt x="324417" y="1204114"/>
                </a:cubicBezTo>
                <a:cubicBezTo>
                  <a:pt x="255096" y="990860"/>
                  <a:pt x="13796" y="237856"/>
                  <a:pt x="567" y="226214"/>
                </a:cubicBezTo>
                <a:cubicBezTo>
                  <a:pt x="-12662" y="214572"/>
                  <a:pt x="209588" y="1085051"/>
                  <a:pt x="245042" y="1134264"/>
                </a:cubicBezTo>
                <a:cubicBezTo>
                  <a:pt x="280496" y="1183477"/>
                  <a:pt x="226521" y="698231"/>
                  <a:pt x="213292" y="521489"/>
                </a:cubicBezTo>
                <a:cubicBezTo>
                  <a:pt x="200063" y="344747"/>
                  <a:pt x="158788" y="92335"/>
                  <a:pt x="165667" y="73814"/>
                </a:cubicBezTo>
                <a:cubicBezTo>
                  <a:pt x="172546" y="55293"/>
                  <a:pt x="230225" y="415126"/>
                  <a:pt x="254567" y="410364"/>
                </a:cubicBezTo>
                <a:cubicBezTo>
                  <a:pt x="278909" y="405602"/>
                  <a:pt x="273088" y="-114040"/>
                  <a:pt x="308542" y="2301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AA7BE723-F3E2-459B-AD03-53A0F332382E}"/>
              </a:ext>
            </a:extLst>
          </p:cNvPr>
          <p:cNvSpPr/>
          <p:nvPr/>
        </p:nvSpPr>
        <p:spPr>
          <a:xfrm>
            <a:off x="7956865" y="4358025"/>
            <a:ext cx="481833" cy="1240135"/>
          </a:xfrm>
          <a:custGeom>
            <a:avLst/>
            <a:gdLst>
              <a:gd name="connsiteX0" fmla="*/ 33975 w 481833"/>
              <a:gd name="connsiteY0" fmla="*/ 20935 h 1240135"/>
              <a:gd name="connsiteX1" fmla="*/ 318455 w 481833"/>
              <a:gd name="connsiteY1" fmla="*/ 788015 h 1240135"/>
              <a:gd name="connsiteX2" fmla="*/ 23815 w 481833"/>
              <a:gd name="connsiteY2" fmla="*/ 1240135 h 1240135"/>
              <a:gd name="connsiteX3" fmla="*/ 470855 w 481833"/>
              <a:gd name="connsiteY3" fmla="*/ 788015 h 1240135"/>
              <a:gd name="connsiteX4" fmla="*/ 3495 w 481833"/>
              <a:gd name="connsiteY4" fmla="*/ 1219815 h 1240135"/>
              <a:gd name="connsiteX5" fmla="*/ 247335 w 481833"/>
              <a:gd name="connsiteY5" fmla="*/ 950575 h 1240135"/>
              <a:gd name="connsiteX6" fmla="*/ 54295 w 481833"/>
              <a:gd name="connsiteY6" fmla="*/ 208895 h 1240135"/>
              <a:gd name="connsiteX7" fmla="*/ 89855 w 481833"/>
              <a:gd name="connsiteY7" fmla="*/ 183495 h 1240135"/>
              <a:gd name="connsiteX8" fmla="*/ 475935 w 481833"/>
              <a:gd name="connsiteY8" fmla="*/ 1148695 h 1240135"/>
              <a:gd name="connsiteX9" fmla="*/ 318455 w 481833"/>
              <a:gd name="connsiteY9" fmla="*/ 432415 h 1240135"/>
              <a:gd name="connsiteX10" fmla="*/ 247335 w 481833"/>
              <a:gd name="connsiteY10" fmla="*/ 234295 h 1240135"/>
              <a:gd name="connsiteX11" fmla="*/ 33975 w 481833"/>
              <a:gd name="connsiteY11" fmla="*/ 20935 h 124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1833" h="1240135">
                <a:moveTo>
                  <a:pt x="33975" y="20935"/>
                </a:moveTo>
                <a:cubicBezTo>
                  <a:pt x="45828" y="113222"/>
                  <a:pt x="320148" y="584815"/>
                  <a:pt x="318455" y="788015"/>
                </a:cubicBezTo>
                <a:cubicBezTo>
                  <a:pt x="316762" y="991215"/>
                  <a:pt x="-1585" y="1240135"/>
                  <a:pt x="23815" y="1240135"/>
                </a:cubicBezTo>
                <a:cubicBezTo>
                  <a:pt x="49215" y="1240135"/>
                  <a:pt x="474242" y="791402"/>
                  <a:pt x="470855" y="788015"/>
                </a:cubicBezTo>
                <a:cubicBezTo>
                  <a:pt x="467468" y="784628"/>
                  <a:pt x="40748" y="1192722"/>
                  <a:pt x="3495" y="1219815"/>
                </a:cubicBezTo>
                <a:cubicBezTo>
                  <a:pt x="-33758" y="1246908"/>
                  <a:pt x="238868" y="1119062"/>
                  <a:pt x="247335" y="950575"/>
                </a:cubicBezTo>
                <a:cubicBezTo>
                  <a:pt x="255802" y="782088"/>
                  <a:pt x="80542" y="336742"/>
                  <a:pt x="54295" y="208895"/>
                </a:cubicBezTo>
                <a:cubicBezTo>
                  <a:pt x="28048" y="81048"/>
                  <a:pt x="19582" y="26862"/>
                  <a:pt x="89855" y="183495"/>
                </a:cubicBezTo>
                <a:cubicBezTo>
                  <a:pt x="160128" y="340128"/>
                  <a:pt x="437835" y="1107208"/>
                  <a:pt x="475935" y="1148695"/>
                </a:cubicBezTo>
                <a:cubicBezTo>
                  <a:pt x="514035" y="1190182"/>
                  <a:pt x="356555" y="584815"/>
                  <a:pt x="318455" y="432415"/>
                </a:cubicBezTo>
                <a:cubicBezTo>
                  <a:pt x="280355" y="280015"/>
                  <a:pt x="292208" y="301182"/>
                  <a:pt x="247335" y="234295"/>
                </a:cubicBezTo>
                <a:cubicBezTo>
                  <a:pt x="202462" y="167408"/>
                  <a:pt x="22122" y="-71352"/>
                  <a:pt x="33975" y="2093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401B0016-EE81-4912-A8CB-F48F2216D323}"/>
              </a:ext>
            </a:extLst>
          </p:cNvPr>
          <p:cNvSpPr/>
          <p:nvPr/>
        </p:nvSpPr>
        <p:spPr>
          <a:xfrm>
            <a:off x="7634969" y="3370475"/>
            <a:ext cx="1234715" cy="2735917"/>
          </a:xfrm>
          <a:custGeom>
            <a:avLst/>
            <a:gdLst>
              <a:gd name="connsiteX0" fmla="*/ 406671 w 1234715"/>
              <a:gd name="connsiteY0" fmla="*/ 104245 h 2735917"/>
              <a:gd name="connsiteX1" fmla="*/ 416831 w 1234715"/>
              <a:gd name="connsiteY1" fmla="*/ 276965 h 2735917"/>
              <a:gd name="connsiteX2" fmla="*/ 1107711 w 1234715"/>
              <a:gd name="connsiteY2" fmla="*/ 1597765 h 2735917"/>
              <a:gd name="connsiteX3" fmla="*/ 914671 w 1234715"/>
              <a:gd name="connsiteY3" fmla="*/ 947525 h 2735917"/>
              <a:gd name="connsiteX4" fmla="*/ 1214391 w 1234715"/>
              <a:gd name="connsiteY4" fmla="*/ 1734925 h 2735917"/>
              <a:gd name="connsiteX5" fmla="*/ 1173751 w 1234715"/>
              <a:gd name="connsiteY5" fmla="*/ 1806045 h 2735917"/>
              <a:gd name="connsiteX6" fmla="*/ 899431 w 1234715"/>
              <a:gd name="connsiteY6" fmla="*/ 2029565 h 2735917"/>
              <a:gd name="connsiteX7" fmla="*/ 271 w 1234715"/>
              <a:gd name="connsiteY7" fmla="*/ 2735685 h 2735917"/>
              <a:gd name="connsiteX8" fmla="*/ 797831 w 1234715"/>
              <a:gd name="connsiteY8" fmla="*/ 2110845 h 2735917"/>
              <a:gd name="connsiteX9" fmla="*/ 208551 w 1234715"/>
              <a:gd name="connsiteY9" fmla="*/ 2395325 h 2735917"/>
              <a:gd name="connsiteX10" fmla="*/ 523511 w 1234715"/>
              <a:gd name="connsiteY10" fmla="*/ 2004165 h 2735917"/>
              <a:gd name="connsiteX11" fmla="*/ 203471 w 1234715"/>
              <a:gd name="connsiteY11" fmla="*/ 2237845 h 2735917"/>
              <a:gd name="connsiteX12" fmla="*/ 797831 w 1234715"/>
              <a:gd name="connsiteY12" fmla="*/ 1897485 h 2735917"/>
              <a:gd name="connsiteX13" fmla="*/ 411751 w 1234715"/>
              <a:gd name="connsiteY13" fmla="*/ 1038965 h 2735917"/>
              <a:gd name="connsiteX14" fmla="*/ 269511 w 1234715"/>
              <a:gd name="connsiteY14" fmla="*/ 348085 h 2735917"/>
              <a:gd name="connsiteX15" fmla="*/ 802911 w 1234715"/>
              <a:gd name="connsiteY15" fmla="*/ 1348845 h 2735917"/>
              <a:gd name="connsiteX16" fmla="*/ 594631 w 1234715"/>
              <a:gd name="connsiteY16" fmla="*/ 622405 h 2735917"/>
              <a:gd name="connsiteX17" fmla="*/ 1229631 w 1234715"/>
              <a:gd name="connsiteY17" fmla="*/ 1221845 h 2735917"/>
              <a:gd name="connsiteX18" fmla="*/ 340631 w 1234715"/>
              <a:gd name="connsiteY18" fmla="*/ 83925 h 2735917"/>
              <a:gd name="connsiteX19" fmla="*/ 406671 w 1234715"/>
              <a:gd name="connsiteY19" fmla="*/ 104245 h 273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715" h="2735917">
                <a:moveTo>
                  <a:pt x="406671" y="104245"/>
                </a:moveTo>
                <a:cubicBezTo>
                  <a:pt x="419371" y="136418"/>
                  <a:pt x="299991" y="28045"/>
                  <a:pt x="416831" y="276965"/>
                </a:cubicBezTo>
                <a:cubicBezTo>
                  <a:pt x="533671" y="525885"/>
                  <a:pt x="1024738" y="1486005"/>
                  <a:pt x="1107711" y="1597765"/>
                </a:cubicBezTo>
                <a:cubicBezTo>
                  <a:pt x="1190684" y="1709525"/>
                  <a:pt x="896891" y="924665"/>
                  <a:pt x="914671" y="947525"/>
                </a:cubicBezTo>
                <a:cubicBezTo>
                  <a:pt x="932451" y="970385"/>
                  <a:pt x="1171211" y="1591838"/>
                  <a:pt x="1214391" y="1734925"/>
                </a:cubicBezTo>
                <a:cubicBezTo>
                  <a:pt x="1257571" y="1878012"/>
                  <a:pt x="1226244" y="1756938"/>
                  <a:pt x="1173751" y="1806045"/>
                </a:cubicBezTo>
                <a:cubicBezTo>
                  <a:pt x="1121258" y="1855152"/>
                  <a:pt x="1095011" y="1874625"/>
                  <a:pt x="899431" y="2029565"/>
                </a:cubicBezTo>
                <a:lnTo>
                  <a:pt x="271" y="2735685"/>
                </a:lnTo>
                <a:cubicBezTo>
                  <a:pt x="-16662" y="2749232"/>
                  <a:pt x="763118" y="2167572"/>
                  <a:pt x="797831" y="2110845"/>
                </a:cubicBezTo>
                <a:cubicBezTo>
                  <a:pt x="832544" y="2054118"/>
                  <a:pt x="254271" y="2413105"/>
                  <a:pt x="208551" y="2395325"/>
                </a:cubicBezTo>
                <a:cubicBezTo>
                  <a:pt x="162831" y="2377545"/>
                  <a:pt x="524358" y="2030412"/>
                  <a:pt x="523511" y="2004165"/>
                </a:cubicBezTo>
                <a:cubicBezTo>
                  <a:pt x="522664" y="1977918"/>
                  <a:pt x="157751" y="2255625"/>
                  <a:pt x="203471" y="2237845"/>
                </a:cubicBezTo>
                <a:cubicBezTo>
                  <a:pt x="249191" y="2220065"/>
                  <a:pt x="763118" y="2097298"/>
                  <a:pt x="797831" y="1897485"/>
                </a:cubicBezTo>
                <a:cubicBezTo>
                  <a:pt x="832544" y="1697672"/>
                  <a:pt x="499804" y="1297198"/>
                  <a:pt x="411751" y="1038965"/>
                </a:cubicBezTo>
                <a:cubicBezTo>
                  <a:pt x="323698" y="780732"/>
                  <a:pt x="204318" y="296438"/>
                  <a:pt x="269511" y="348085"/>
                </a:cubicBezTo>
                <a:cubicBezTo>
                  <a:pt x="334704" y="399732"/>
                  <a:pt x="748724" y="1303125"/>
                  <a:pt x="802911" y="1348845"/>
                </a:cubicBezTo>
                <a:cubicBezTo>
                  <a:pt x="857098" y="1394565"/>
                  <a:pt x="523511" y="643572"/>
                  <a:pt x="594631" y="622405"/>
                </a:cubicBezTo>
                <a:cubicBezTo>
                  <a:pt x="665751" y="601238"/>
                  <a:pt x="1271964" y="1311592"/>
                  <a:pt x="1229631" y="1221845"/>
                </a:cubicBezTo>
                <a:cubicBezTo>
                  <a:pt x="1187298" y="1132098"/>
                  <a:pt x="483718" y="268498"/>
                  <a:pt x="340631" y="83925"/>
                </a:cubicBezTo>
                <a:cubicBezTo>
                  <a:pt x="197544" y="-100648"/>
                  <a:pt x="393971" y="72072"/>
                  <a:pt x="406671" y="10424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BEA47B8E-56EC-40CE-BC1A-A92FBB19EDE5}"/>
              </a:ext>
            </a:extLst>
          </p:cNvPr>
          <p:cNvSpPr/>
          <p:nvPr/>
        </p:nvSpPr>
        <p:spPr>
          <a:xfrm>
            <a:off x="7503159" y="3879963"/>
            <a:ext cx="1616223" cy="2291496"/>
          </a:xfrm>
          <a:custGeom>
            <a:avLst/>
            <a:gdLst>
              <a:gd name="connsiteX0" fmla="*/ 1000761 w 1616223"/>
              <a:gd name="connsiteY0" fmla="*/ 981597 h 2291496"/>
              <a:gd name="connsiteX1" fmla="*/ 543561 w 1616223"/>
              <a:gd name="connsiteY1" fmla="*/ 1667397 h 2291496"/>
              <a:gd name="connsiteX2" fmla="*/ 218441 w 1616223"/>
              <a:gd name="connsiteY2" fmla="*/ 1890917 h 2291496"/>
              <a:gd name="connsiteX3" fmla="*/ 777241 w 1616223"/>
              <a:gd name="connsiteY3" fmla="*/ 1433717 h 2291496"/>
              <a:gd name="connsiteX4" fmla="*/ 1 w 1616223"/>
              <a:gd name="connsiteY4" fmla="*/ 2287157 h 2291496"/>
              <a:gd name="connsiteX5" fmla="*/ 772161 w 1616223"/>
              <a:gd name="connsiteY5" fmla="*/ 1723277 h 2291496"/>
              <a:gd name="connsiteX6" fmla="*/ 1615441 w 1616223"/>
              <a:gd name="connsiteY6" fmla="*/ 803797 h 2291496"/>
              <a:gd name="connsiteX7" fmla="*/ 619761 w 1616223"/>
              <a:gd name="connsiteY7" fmla="*/ 1855357 h 2291496"/>
              <a:gd name="connsiteX8" fmla="*/ 1285241 w 1616223"/>
              <a:gd name="connsiteY8" fmla="*/ 1413397 h 2291496"/>
              <a:gd name="connsiteX9" fmla="*/ 1137921 w 1616223"/>
              <a:gd name="connsiteY9" fmla="*/ 1885837 h 2291496"/>
              <a:gd name="connsiteX10" fmla="*/ 1483361 w 1616223"/>
              <a:gd name="connsiteY10" fmla="*/ 961277 h 2291496"/>
              <a:gd name="connsiteX11" fmla="*/ 360681 w 1616223"/>
              <a:gd name="connsiteY11" fmla="*/ 1926477 h 2291496"/>
              <a:gd name="connsiteX12" fmla="*/ 762001 w 1616223"/>
              <a:gd name="connsiteY12" fmla="*/ 1525157 h 2291496"/>
              <a:gd name="connsiteX13" fmla="*/ 838201 w 1616223"/>
              <a:gd name="connsiteY13" fmla="*/ 1184797 h 2291496"/>
              <a:gd name="connsiteX14" fmla="*/ 284481 w 1616223"/>
              <a:gd name="connsiteY14" fmla="*/ 1157 h 2291496"/>
              <a:gd name="connsiteX15" fmla="*/ 772161 w 1616223"/>
              <a:gd name="connsiteY15" fmla="*/ 971437 h 2291496"/>
              <a:gd name="connsiteX16" fmla="*/ 711201 w 1616223"/>
              <a:gd name="connsiteY16" fmla="*/ 1271157 h 2291496"/>
              <a:gd name="connsiteX17" fmla="*/ 518161 w 1616223"/>
              <a:gd name="connsiteY17" fmla="*/ 1118757 h 2291496"/>
              <a:gd name="connsiteX18" fmla="*/ 457201 w 1616223"/>
              <a:gd name="connsiteY18" fmla="*/ 1027317 h 2291496"/>
              <a:gd name="connsiteX19" fmla="*/ 645161 w 1616223"/>
              <a:gd name="connsiteY19" fmla="*/ 1611517 h 2291496"/>
              <a:gd name="connsiteX20" fmla="*/ 762001 w 1616223"/>
              <a:gd name="connsiteY20" fmla="*/ 1230517 h 2291496"/>
              <a:gd name="connsiteX21" fmla="*/ 1000761 w 1616223"/>
              <a:gd name="connsiteY21" fmla="*/ 981597 h 229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16223" h="2291496">
                <a:moveTo>
                  <a:pt x="1000761" y="981597"/>
                </a:moveTo>
                <a:cubicBezTo>
                  <a:pt x="964354" y="1054410"/>
                  <a:pt x="673948" y="1515844"/>
                  <a:pt x="543561" y="1667397"/>
                </a:cubicBezTo>
                <a:cubicBezTo>
                  <a:pt x="413174" y="1818950"/>
                  <a:pt x="179494" y="1929864"/>
                  <a:pt x="218441" y="1890917"/>
                </a:cubicBezTo>
                <a:cubicBezTo>
                  <a:pt x="257388" y="1851970"/>
                  <a:pt x="813648" y="1367677"/>
                  <a:pt x="777241" y="1433717"/>
                </a:cubicBezTo>
                <a:cubicBezTo>
                  <a:pt x="740834" y="1499757"/>
                  <a:pt x="848" y="2238897"/>
                  <a:pt x="1" y="2287157"/>
                </a:cubicBezTo>
                <a:cubicBezTo>
                  <a:pt x="-846" y="2335417"/>
                  <a:pt x="502921" y="1970504"/>
                  <a:pt x="772161" y="1723277"/>
                </a:cubicBezTo>
                <a:cubicBezTo>
                  <a:pt x="1041401" y="1476050"/>
                  <a:pt x="1640841" y="781784"/>
                  <a:pt x="1615441" y="803797"/>
                </a:cubicBezTo>
                <a:cubicBezTo>
                  <a:pt x="1590041" y="825810"/>
                  <a:pt x="674794" y="1753757"/>
                  <a:pt x="619761" y="1855357"/>
                </a:cubicBezTo>
                <a:cubicBezTo>
                  <a:pt x="564728" y="1956957"/>
                  <a:pt x="1198881" y="1408317"/>
                  <a:pt x="1285241" y="1413397"/>
                </a:cubicBezTo>
                <a:cubicBezTo>
                  <a:pt x="1371601" y="1418477"/>
                  <a:pt x="1104901" y="1961190"/>
                  <a:pt x="1137921" y="1885837"/>
                </a:cubicBezTo>
                <a:cubicBezTo>
                  <a:pt x="1170941" y="1810484"/>
                  <a:pt x="1612901" y="954504"/>
                  <a:pt x="1483361" y="961277"/>
                </a:cubicBezTo>
                <a:cubicBezTo>
                  <a:pt x="1353821" y="968050"/>
                  <a:pt x="480908" y="1832497"/>
                  <a:pt x="360681" y="1926477"/>
                </a:cubicBezTo>
                <a:cubicBezTo>
                  <a:pt x="240454" y="2020457"/>
                  <a:pt x="682414" y="1648770"/>
                  <a:pt x="762001" y="1525157"/>
                </a:cubicBezTo>
                <a:cubicBezTo>
                  <a:pt x="841588" y="1401544"/>
                  <a:pt x="917788" y="1438797"/>
                  <a:pt x="838201" y="1184797"/>
                </a:cubicBezTo>
                <a:cubicBezTo>
                  <a:pt x="758614" y="930797"/>
                  <a:pt x="295488" y="36717"/>
                  <a:pt x="284481" y="1157"/>
                </a:cubicBezTo>
                <a:cubicBezTo>
                  <a:pt x="273474" y="-34403"/>
                  <a:pt x="701041" y="759771"/>
                  <a:pt x="772161" y="971437"/>
                </a:cubicBezTo>
                <a:cubicBezTo>
                  <a:pt x="843281" y="1183103"/>
                  <a:pt x="753534" y="1246604"/>
                  <a:pt x="711201" y="1271157"/>
                </a:cubicBezTo>
                <a:cubicBezTo>
                  <a:pt x="668868" y="1295710"/>
                  <a:pt x="560494" y="1159397"/>
                  <a:pt x="518161" y="1118757"/>
                </a:cubicBezTo>
                <a:cubicBezTo>
                  <a:pt x="475828" y="1078117"/>
                  <a:pt x="436034" y="945190"/>
                  <a:pt x="457201" y="1027317"/>
                </a:cubicBezTo>
                <a:cubicBezTo>
                  <a:pt x="478368" y="1109444"/>
                  <a:pt x="594361" y="1577650"/>
                  <a:pt x="645161" y="1611517"/>
                </a:cubicBezTo>
                <a:cubicBezTo>
                  <a:pt x="695961" y="1645384"/>
                  <a:pt x="698501" y="1332964"/>
                  <a:pt x="762001" y="1230517"/>
                </a:cubicBezTo>
                <a:cubicBezTo>
                  <a:pt x="825501" y="1128070"/>
                  <a:pt x="1037168" y="908784"/>
                  <a:pt x="1000761" y="98159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FD71B293-0C0A-45A3-AA1D-194FF9F2D5D2}"/>
              </a:ext>
            </a:extLst>
          </p:cNvPr>
          <p:cNvSpPr/>
          <p:nvPr/>
        </p:nvSpPr>
        <p:spPr>
          <a:xfrm>
            <a:off x="3440954" y="2529664"/>
            <a:ext cx="1431621" cy="1615200"/>
          </a:xfrm>
          <a:custGeom>
            <a:avLst/>
            <a:gdLst>
              <a:gd name="connsiteX0" fmla="*/ 1431613 w 1431621"/>
              <a:gd name="connsiteY0" fmla="*/ 133103 h 1615200"/>
              <a:gd name="connsiteX1" fmla="*/ 961713 w 1431621"/>
              <a:gd name="connsiteY1" fmla="*/ 751169 h 1615200"/>
              <a:gd name="connsiteX2" fmla="*/ 860113 w 1431621"/>
              <a:gd name="connsiteY2" fmla="*/ 1373469 h 1615200"/>
              <a:gd name="connsiteX3" fmla="*/ 1169146 w 1431621"/>
              <a:gd name="connsiteY3" fmla="*/ 416736 h 1615200"/>
              <a:gd name="connsiteX4" fmla="*/ 834713 w 1431621"/>
              <a:gd name="connsiteY4" fmla="*/ 1470836 h 1615200"/>
              <a:gd name="connsiteX5" fmla="*/ 809313 w 1431621"/>
              <a:gd name="connsiteY5" fmla="*/ 912036 h 1615200"/>
              <a:gd name="connsiteX6" fmla="*/ 902446 w 1431621"/>
              <a:gd name="connsiteY6" fmla="*/ 6103 h 1615200"/>
              <a:gd name="connsiteX7" fmla="*/ 758513 w 1431621"/>
              <a:gd name="connsiteY7" fmla="*/ 569136 h 1615200"/>
              <a:gd name="connsiteX8" fmla="*/ 326713 w 1431621"/>
              <a:gd name="connsiteY8" fmla="*/ 1589369 h 1615200"/>
              <a:gd name="connsiteX9" fmla="*/ 385979 w 1431621"/>
              <a:gd name="connsiteY9" fmla="*/ 1242236 h 1615200"/>
              <a:gd name="connsiteX10" fmla="*/ 479113 w 1431621"/>
              <a:gd name="connsiteY10" fmla="*/ 505636 h 1615200"/>
              <a:gd name="connsiteX11" fmla="*/ 746 w 1431621"/>
              <a:gd name="connsiteY11" fmla="*/ 1589369 h 1615200"/>
              <a:gd name="connsiteX12" fmla="*/ 606113 w 1431621"/>
              <a:gd name="connsiteY12" fmla="*/ 18803 h 1615200"/>
              <a:gd name="connsiteX13" fmla="*/ 631513 w 1431621"/>
              <a:gd name="connsiteY13" fmla="*/ 818903 h 1615200"/>
              <a:gd name="connsiteX14" fmla="*/ 932079 w 1431621"/>
              <a:gd name="connsiteY14" fmla="*/ 255869 h 1615200"/>
              <a:gd name="connsiteX15" fmla="*/ 949013 w 1431621"/>
              <a:gd name="connsiteY15" fmla="*/ 861236 h 1615200"/>
              <a:gd name="connsiteX16" fmla="*/ 1431613 w 1431621"/>
              <a:gd name="connsiteY16" fmla="*/ 133103 h 16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31621" h="1615200">
                <a:moveTo>
                  <a:pt x="1431613" y="133103"/>
                </a:moveTo>
                <a:cubicBezTo>
                  <a:pt x="1433730" y="114758"/>
                  <a:pt x="1056963" y="544441"/>
                  <a:pt x="961713" y="751169"/>
                </a:cubicBezTo>
                <a:cubicBezTo>
                  <a:pt x="866463" y="957897"/>
                  <a:pt x="825541" y="1429208"/>
                  <a:pt x="860113" y="1373469"/>
                </a:cubicBezTo>
                <a:cubicBezTo>
                  <a:pt x="894685" y="1317730"/>
                  <a:pt x="1173379" y="400508"/>
                  <a:pt x="1169146" y="416736"/>
                </a:cubicBezTo>
                <a:cubicBezTo>
                  <a:pt x="1164913" y="432964"/>
                  <a:pt x="894685" y="1388286"/>
                  <a:pt x="834713" y="1470836"/>
                </a:cubicBezTo>
                <a:cubicBezTo>
                  <a:pt x="774741" y="1553386"/>
                  <a:pt x="798024" y="1156158"/>
                  <a:pt x="809313" y="912036"/>
                </a:cubicBezTo>
                <a:cubicBezTo>
                  <a:pt x="820602" y="667914"/>
                  <a:pt x="910913" y="63253"/>
                  <a:pt x="902446" y="6103"/>
                </a:cubicBezTo>
                <a:cubicBezTo>
                  <a:pt x="893979" y="-51047"/>
                  <a:pt x="854469" y="305258"/>
                  <a:pt x="758513" y="569136"/>
                </a:cubicBezTo>
                <a:cubicBezTo>
                  <a:pt x="662557" y="833014"/>
                  <a:pt x="388802" y="1477186"/>
                  <a:pt x="326713" y="1589369"/>
                </a:cubicBezTo>
                <a:cubicBezTo>
                  <a:pt x="264624" y="1701552"/>
                  <a:pt x="360579" y="1422858"/>
                  <a:pt x="385979" y="1242236"/>
                </a:cubicBezTo>
                <a:cubicBezTo>
                  <a:pt x="411379" y="1061614"/>
                  <a:pt x="543318" y="447781"/>
                  <a:pt x="479113" y="505636"/>
                </a:cubicBezTo>
                <a:cubicBezTo>
                  <a:pt x="414907" y="563492"/>
                  <a:pt x="-20421" y="1670508"/>
                  <a:pt x="746" y="1589369"/>
                </a:cubicBezTo>
                <a:cubicBezTo>
                  <a:pt x="21913" y="1508230"/>
                  <a:pt x="500985" y="147214"/>
                  <a:pt x="606113" y="18803"/>
                </a:cubicBezTo>
                <a:cubicBezTo>
                  <a:pt x="711241" y="-109608"/>
                  <a:pt x="577185" y="779392"/>
                  <a:pt x="631513" y="818903"/>
                </a:cubicBezTo>
                <a:cubicBezTo>
                  <a:pt x="685841" y="858414"/>
                  <a:pt x="879162" y="248814"/>
                  <a:pt x="932079" y="255869"/>
                </a:cubicBezTo>
                <a:cubicBezTo>
                  <a:pt x="984996" y="262924"/>
                  <a:pt x="865052" y="884519"/>
                  <a:pt x="949013" y="861236"/>
                </a:cubicBezTo>
                <a:cubicBezTo>
                  <a:pt x="1032974" y="837953"/>
                  <a:pt x="1429496" y="151448"/>
                  <a:pt x="1431613" y="13310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7AD8D9FD-F28A-4B80-8572-A2D24BBE3DC2}"/>
              </a:ext>
            </a:extLst>
          </p:cNvPr>
          <p:cNvSpPr/>
          <p:nvPr/>
        </p:nvSpPr>
        <p:spPr>
          <a:xfrm>
            <a:off x="2746078" y="2339974"/>
            <a:ext cx="854443" cy="1280351"/>
          </a:xfrm>
          <a:custGeom>
            <a:avLst/>
            <a:gdLst>
              <a:gd name="connsiteX0" fmla="*/ 635297 w 854443"/>
              <a:gd name="connsiteY0" fmla="*/ 127001 h 1280351"/>
              <a:gd name="connsiteX1" fmla="*/ 632122 w 854443"/>
              <a:gd name="connsiteY1" fmla="*/ 831851 h 1280351"/>
              <a:gd name="connsiteX2" fmla="*/ 603547 w 854443"/>
              <a:gd name="connsiteY2" fmla="*/ 908051 h 1280351"/>
              <a:gd name="connsiteX3" fmla="*/ 25697 w 854443"/>
              <a:gd name="connsiteY3" fmla="*/ 1092201 h 1280351"/>
              <a:gd name="connsiteX4" fmla="*/ 139997 w 854443"/>
              <a:gd name="connsiteY4" fmla="*/ 1066801 h 1280351"/>
              <a:gd name="connsiteX5" fmla="*/ 489247 w 854443"/>
              <a:gd name="connsiteY5" fmla="*/ 920751 h 1280351"/>
              <a:gd name="connsiteX6" fmla="*/ 38397 w 854443"/>
              <a:gd name="connsiteY6" fmla="*/ 1273176 h 1280351"/>
              <a:gd name="connsiteX7" fmla="*/ 155872 w 854443"/>
              <a:gd name="connsiteY7" fmla="*/ 1123951 h 1280351"/>
              <a:gd name="connsiteX8" fmla="*/ 482897 w 854443"/>
              <a:gd name="connsiteY8" fmla="*/ 727076 h 1280351"/>
              <a:gd name="connsiteX9" fmla="*/ 590847 w 854443"/>
              <a:gd name="connsiteY9" fmla="*/ 177801 h 1280351"/>
              <a:gd name="connsiteX10" fmla="*/ 517822 w 854443"/>
              <a:gd name="connsiteY10" fmla="*/ 854076 h 1280351"/>
              <a:gd name="connsiteX11" fmla="*/ 546397 w 854443"/>
              <a:gd name="connsiteY11" fmla="*/ 819151 h 1280351"/>
              <a:gd name="connsiteX12" fmla="*/ 568622 w 854443"/>
              <a:gd name="connsiteY12" fmla="*/ 641351 h 1280351"/>
              <a:gd name="connsiteX13" fmla="*/ 603547 w 854443"/>
              <a:gd name="connsiteY13" fmla="*/ 447676 h 1280351"/>
              <a:gd name="connsiteX14" fmla="*/ 854372 w 854443"/>
              <a:gd name="connsiteY14" fmla="*/ 25401 h 1280351"/>
              <a:gd name="connsiteX15" fmla="*/ 635297 w 854443"/>
              <a:gd name="connsiteY15" fmla="*/ 127001 h 128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4443" h="1280351">
                <a:moveTo>
                  <a:pt x="635297" y="127001"/>
                </a:moveTo>
                <a:cubicBezTo>
                  <a:pt x="598255" y="261409"/>
                  <a:pt x="637414" y="701676"/>
                  <a:pt x="632122" y="831851"/>
                </a:cubicBezTo>
                <a:cubicBezTo>
                  <a:pt x="626830" y="962026"/>
                  <a:pt x="704618" y="864659"/>
                  <a:pt x="603547" y="908051"/>
                </a:cubicBezTo>
                <a:cubicBezTo>
                  <a:pt x="502476" y="951443"/>
                  <a:pt x="102955" y="1065743"/>
                  <a:pt x="25697" y="1092201"/>
                </a:cubicBezTo>
                <a:cubicBezTo>
                  <a:pt x="-51561" y="1118659"/>
                  <a:pt x="62739" y="1095376"/>
                  <a:pt x="139997" y="1066801"/>
                </a:cubicBezTo>
                <a:cubicBezTo>
                  <a:pt x="217255" y="1038226"/>
                  <a:pt x="506180" y="886355"/>
                  <a:pt x="489247" y="920751"/>
                </a:cubicBezTo>
                <a:cubicBezTo>
                  <a:pt x="472314" y="955147"/>
                  <a:pt x="93959" y="1239309"/>
                  <a:pt x="38397" y="1273176"/>
                </a:cubicBezTo>
                <a:cubicBezTo>
                  <a:pt x="-17165" y="1307043"/>
                  <a:pt x="81789" y="1214968"/>
                  <a:pt x="155872" y="1123951"/>
                </a:cubicBezTo>
                <a:cubicBezTo>
                  <a:pt x="229955" y="1032934"/>
                  <a:pt x="410401" y="884768"/>
                  <a:pt x="482897" y="727076"/>
                </a:cubicBezTo>
                <a:cubicBezTo>
                  <a:pt x="555393" y="569384"/>
                  <a:pt x="585026" y="156634"/>
                  <a:pt x="590847" y="177801"/>
                </a:cubicBezTo>
                <a:cubicBezTo>
                  <a:pt x="596668" y="198968"/>
                  <a:pt x="525230" y="747184"/>
                  <a:pt x="517822" y="854076"/>
                </a:cubicBezTo>
                <a:cubicBezTo>
                  <a:pt x="510414" y="960968"/>
                  <a:pt x="537930" y="854605"/>
                  <a:pt x="546397" y="819151"/>
                </a:cubicBezTo>
                <a:cubicBezTo>
                  <a:pt x="554864" y="783697"/>
                  <a:pt x="559097" y="703264"/>
                  <a:pt x="568622" y="641351"/>
                </a:cubicBezTo>
                <a:cubicBezTo>
                  <a:pt x="578147" y="579439"/>
                  <a:pt x="555922" y="550334"/>
                  <a:pt x="603547" y="447676"/>
                </a:cubicBezTo>
                <a:cubicBezTo>
                  <a:pt x="651172" y="345018"/>
                  <a:pt x="850139" y="74613"/>
                  <a:pt x="854372" y="25401"/>
                </a:cubicBezTo>
                <a:cubicBezTo>
                  <a:pt x="858605" y="-23812"/>
                  <a:pt x="672339" y="-7407"/>
                  <a:pt x="635297" y="12700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79E2108C-42E3-4466-81EC-31CBC435F829}"/>
              </a:ext>
            </a:extLst>
          </p:cNvPr>
          <p:cNvSpPr/>
          <p:nvPr/>
        </p:nvSpPr>
        <p:spPr>
          <a:xfrm>
            <a:off x="6661836" y="2378568"/>
            <a:ext cx="285008" cy="1274094"/>
          </a:xfrm>
          <a:custGeom>
            <a:avLst/>
            <a:gdLst>
              <a:gd name="connsiteX0" fmla="*/ 281889 w 285008"/>
              <a:gd name="connsiteY0" fmla="*/ 37607 h 1274094"/>
              <a:gd name="connsiteX1" fmla="*/ 243789 w 285008"/>
              <a:gd name="connsiteY1" fmla="*/ 101107 h 1274094"/>
              <a:gd name="connsiteX2" fmla="*/ 69164 w 285008"/>
              <a:gd name="connsiteY2" fmla="*/ 1082182 h 1274094"/>
              <a:gd name="connsiteX3" fmla="*/ 266014 w 285008"/>
              <a:gd name="connsiteY3" fmla="*/ 415432 h 1274094"/>
              <a:gd name="connsiteX4" fmla="*/ 5664 w 285008"/>
              <a:gd name="connsiteY4" fmla="*/ 1272682 h 1274094"/>
              <a:gd name="connsiteX5" fmla="*/ 94564 w 285008"/>
              <a:gd name="connsiteY5" fmla="*/ 605932 h 1274094"/>
              <a:gd name="connsiteX6" fmla="*/ 186639 w 285008"/>
              <a:gd name="connsiteY6" fmla="*/ 155082 h 1274094"/>
              <a:gd name="connsiteX7" fmla="*/ 281889 w 285008"/>
              <a:gd name="connsiteY7" fmla="*/ 37607 h 127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008" h="1274094">
                <a:moveTo>
                  <a:pt x="281889" y="37607"/>
                </a:moveTo>
                <a:cubicBezTo>
                  <a:pt x="291414" y="28611"/>
                  <a:pt x="279243" y="-72989"/>
                  <a:pt x="243789" y="101107"/>
                </a:cubicBezTo>
                <a:cubicBezTo>
                  <a:pt x="208335" y="275203"/>
                  <a:pt x="65460" y="1029795"/>
                  <a:pt x="69164" y="1082182"/>
                </a:cubicBezTo>
                <a:cubicBezTo>
                  <a:pt x="72868" y="1134570"/>
                  <a:pt x="276597" y="383682"/>
                  <a:pt x="266014" y="415432"/>
                </a:cubicBezTo>
                <a:cubicBezTo>
                  <a:pt x="255431" y="447182"/>
                  <a:pt x="34239" y="1240932"/>
                  <a:pt x="5664" y="1272682"/>
                </a:cubicBezTo>
                <a:cubicBezTo>
                  <a:pt x="-22911" y="1304432"/>
                  <a:pt x="64402" y="792199"/>
                  <a:pt x="94564" y="605932"/>
                </a:cubicBezTo>
                <a:cubicBezTo>
                  <a:pt x="124726" y="419665"/>
                  <a:pt x="153831" y="257211"/>
                  <a:pt x="186639" y="155082"/>
                </a:cubicBezTo>
                <a:cubicBezTo>
                  <a:pt x="219447" y="52953"/>
                  <a:pt x="272364" y="46603"/>
                  <a:pt x="281889" y="3760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: 図形 308">
            <a:extLst>
              <a:ext uri="{FF2B5EF4-FFF2-40B4-BE49-F238E27FC236}">
                <a16:creationId xmlns:a16="http://schemas.microsoft.com/office/drawing/2014/main" id="{33B71AF5-927B-4662-AEB7-DC902C1879F0}"/>
              </a:ext>
            </a:extLst>
          </p:cNvPr>
          <p:cNvSpPr/>
          <p:nvPr/>
        </p:nvSpPr>
        <p:spPr>
          <a:xfrm>
            <a:off x="6412704" y="2492332"/>
            <a:ext cx="944642" cy="1963053"/>
          </a:xfrm>
          <a:custGeom>
            <a:avLst/>
            <a:gdLst>
              <a:gd name="connsiteX0" fmla="*/ 908846 w 944642"/>
              <a:gd name="connsiteY0" fmla="*/ 107993 h 1963053"/>
              <a:gd name="connsiteX1" fmla="*/ 861221 w 944642"/>
              <a:gd name="connsiteY1" fmla="*/ 181018 h 1963053"/>
              <a:gd name="connsiteX2" fmla="*/ 280196 w 944642"/>
              <a:gd name="connsiteY2" fmla="*/ 1571668 h 1963053"/>
              <a:gd name="connsiteX3" fmla="*/ 686596 w 944642"/>
              <a:gd name="connsiteY3" fmla="*/ 504868 h 1963053"/>
              <a:gd name="connsiteX4" fmla="*/ 194471 w 944642"/>
              <a:gd name="connsiteY4" fmla="*/ 1612943 h 1963053"/>
              <a:gd name="connsiteX5" fmla="*/ 13496 w 944642"/>
              <a:gd name="connsiteY5" fmla="*/ 1905043 h 1963053"/>
              <a:gd name="connsiteX6" fmla="*/ 524671 w 944642"/>
              <a:gd name="connsiteY6" fmla="*/ 606468 h 1963053"/>
              <a:gd name="connsiteX7" fmla="*/ 578646 w 944642"/>
              <a:gd name="connsiteY7" fmla="*/ 546143 h 1963053"/>
              <a:gd name="connsiteX8" fmla="*/ 238921 w 944642"/>
              <a:gd name="connsiteY8" fmla="*/ 1549443 h 1963053"/>
              <a:gd name="connsiteX9" fmla="*/ 553246 w 944642"/>
              <a:gd name="connsiteY9" fmla="*/ 1022393 h 1963053"/>
              <a:gd name="connsiteX10" fmla="*/ 908846 w 944642"/>
              <a:gd name="connsiteY10" fmla="*/ 107993 h 196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4642" h="1963053">
                <a:moveTo>
                  <a:pt x="908846" y="107993"/>
                </a:moveTo>
                <a:cubicBezTo>
                  <a:pt x="960175" y="-32236"/>
                  <a:pt x="965996" y="-62928"/>
                  <a:pt x="861221" y="181018"/>
                </a:cubicBezTo>
                <a:cubicBezTo>
                  <a:pt x="756446" y="424964"/>
                  <a:pt x="309300" y="1517693"/>
                  <a:pt x="280196" y="1571668"/>
                </a:cubicBezTo>
                <a:cubicBezTo>
                  <a:pt x="251092" y="1625643"/>
                  <a:pt x="700883" y="497989"/>
                  <a:pt x="686596" y="504868"/>
                </a:cubicBezTo>
                <a:cubicBezTo>
                  <a:pt x="672308" y="511747"/>
                  <a:pt x="306654" y="1379581"/>
                  <a:pt x="194471" y="1612943"/>
                </a:cubicBezTo>
                <a:cubicBezTo>
                  <a:pt x="82288" y="1846306"/>
                  <a:pt x="-41537" y="2072789"/>
                  <a:pt x="13496" y="1905043"/>
                </a:cubicBezTo>
                <a:cubicBezTo>
                  <a:pt x="68529" y="1737297"/>
                  <a:pt x="430479" y="832951"/>
                  <a:pt x="524671" y="606468"/>
                </a:cubicBezTo>
                <a:cubicBezTo>
                  <a:pt x="618863" y="379985"/>
                  <a:pt x="626271" y="388981"/>
                  <a:pt x="578646" y="546143"/>
                </a:cubicBezTo>
                <a:cubicBezTo>
                  <a:pt x="531021" y="703305"/>
                  <a:pt x="243154" y="1470068"/>
                  <a:pt x="238921" y="1549443"/>
                </a:cubicBezTo>
                <a:cubicBezTo>
                  <a:pt x="234688" y="1628818"/>
                  <a:pt x="436300" y="1268455"/>
                  <a:pt x="553246" y="1022393"/>
                </a:cubicBezTo>
                <a:cubicBezTo>
                  <a:pt x="670192" y="776331"/>
                  <a:pt x="857517" y="248222"/>
                  <a:pt x="908846" y="10799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5E25B981-081E-4444-8FF7-A4326C09181D}"/>
              </a:ext>
            </a:extLst>
          </p:cNvPr>
          <p:cNvSpPr/>
          <p:nvPr/>
        </p:nvSpPr>
        <p:spPr>
          <a:xfrm>
            <a:off x="7138814" y="2553763"/>
            <a:ext cx="450783" cy="2069106"/>
          </a:xfrm>
          <a:custGeom>
            <a:avLst/>
            <a:gdLst>
              <a:gd name="connsiteX0" fmla="*/ 29066 w 450783"/>
              <a:gd name="connsiteY0" fmla="*/ 67517 h 2069106"/>
              <a:gd name="connsiteX1" fmla="*/ 64626 w 450783"/>
              <a:gd name="connsiteY1" fmla="*/ 219917 h 2069106"/>
              <a:gd name="connsiteX2" fmla="*/ 445626 w 450783"/>
              <a:gd name="connsiteY2" fmla="*/ 1398477 h 2069106"/>
              <a:gd name="connsiteX3" fmla="*/ 242426 w 450783"/>
              <a:gd name="connsiteY3" fmla="*/ 697437 h 2069106"/>
              <a:gd name="connsiteX4" fmla="*/ 247506 w 450783"/>
              <a:gd name="connsiteY4" fmla="*/ 1632157 h 2069106"/>
              <a:gd name="connsiteX5" fmla="*/ 420226 w 450783"/>
              <a:gd name="connsiteY5" fmla="*/ 2069037 h 2069106"/>
              <a:gd name="connsiteX6" fmla="*/ 389746 w 450783"/>
              <a:gd name="connsiteY6" fmla="*/ 1667717 h 2069106"/>
              <a:gd name="connsiteX7" fmla="*/ 450706 w 450783"/>
              <a:gd name="connsiteY7" fmla="*/ 1881077 h 2069106"/>
              <a:gd name="connsiteX8" fmla="*/ 399906 w 450783"/>
              <a:gd name="connsiteY8" fmla="*/ 1398477 h 2069106"/>
              <a:gd name="connsiteX9" fmla="*/ 293226 w 450783"/>
              <a:gd name="connsiteY9" fmla="*/ 799037 h 2069106"/>
              <a:gd name="connsiteX10" fmla="*/ 364346 w 450783"/>
              <a:gd name="connsiteY10" fmla="*/ 997157 h 2069106"/>
              <a:gd name="connsiteX11" fmla="*/ 29066 w 450783"/>
              <a:gd name="connsiteY11" fmla="*/ 67517 h 20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0783" h="2069106">
                <a:moveTo>
                  <a:pt x="29066" y="67517"/>
                </a:moveTo>
                <a:cubicBezTo>
                  <a:pt x="-20887" y="-62023"/>
                  <a:pt x="-4801" y="-1910"/>
                  <a:pt x="64626" y="219917"/>
                </a:cubicBezTo>
                <a:cubicBezTo>
                  <a:pt x="134053" y="441744"/>
                  <a:pt x="415993" y="1318890"/>
                  <a:pt x="445626" y="1398477"/>
                </a:cubicBezTo>
                <a:cubicBezTo>
                  <a:pt x="475259" y="1478064"/>
                  <a:pt x="275446" y="658490"/>
                  <a:pt x="242426" y="697437"/>
                </a:cubicBezTo>
                <a:cubicBezTo>
                  <a:pt x="209406" y="736384"/>
                  <a:pt x="217873" y="1403557"/>
                  <a:pt x="247506" y="1632157"/>
                </a:cubicBezTo>
                <a:cubicBezTo>
                  <a:pt x="277139" y="1860757"/>
                  <a:pt x="396519" y="2063110"/>
                  <a:pt x="420226" y="2069037"/>
                </a:cubicBezTo>
                <a:cubicBezTo>
                  <a:pt x="443933" y="2074964"/>
                  <a:pt x="384666" y="1699044"/>
                  <a:pt x="389746" y="1667717"/>
                </a:cubicBezTo>
                <a:cubicBezTo>
                  <a:pt x="394826" y="1636390"/>
                  <a:pt x="449013" y="1925950"/>
                  <a:pt x="450706" y="1881077"/>
                </a:cubicBezTo>
                <a:cubicBezTo>
                  <a:pt x="452399" y="1836204"/>
                  <a:pt x="426153" y="1578817"/>
                  <a:pt x="399906" y="1398477"/>
                </a:cubicBezTo>
                <a:cubicBezTo>
                  <a:pt x="373659" y="1218137"/>
                  <a:pt x="299153" y="865924"/>
                  <a:pt x="293226" y="799037"/>
                </a:cubicBezTo>
                <a:cubicBezTo>
                  <a:pt x="287299" y="732150"/>
                  <a:pt x="410913" y="1117384"/>
                  <a:pt x="364346" y="997157"/>
                </a:cubicBezTo>
                <a:cubicBezTo>
                  <a:pt x="317779" y="876930"/>
                  <a:pt x="79019" y="197057"/>
                  <a:pt x="29066" y="6751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: 図形 310">
            <a:extLst>
              <a:ext uri="{FF2B5EF4-FFF2-40B4-BE49-F238E27FC236}">
                <a16:creationId xmlns:a16="http://schemas.microsoft.com/office/drawing/2014/main" id="{45BF0628-40B6-4098-8E71-01FCA5D9C37B}"/>
              </a:ext>
            </a:extLst>
          </p:cNvPr>
          <p:cNvSpPr/>
          <p:nvPr/>
        </p:nvSpPr>
        <p:spPr>
          <a:xfrm>
            <a:off x="4406738" y="5322153"/>
            <a:ext cx="1079384" cy="771318"/>
          </a:xfrm>
          <a:custGeom>
            <a:avLst/>
            <a:gdLst>
              <a:gd name="connsiteX0" fmla="*/ 14979 w 1079384"/>
              <a:gd name="connsiteY0" fmla="*/ 3380 h 771318"/>
              <a:gd name="connsiteX1" fmla="*/ 542029 w 1079384"/>
              <a:gd name="connsiteY1" fmla="*/ 397080 h 771318"/>
              <a:gd name="connsiteX2" fmla="*/ 389629 w 1079384"/>
              <a:gd name="connsiteY2" fmla="*/ 358980 h 771318"/>
              <a:gd name="connsiteX3" fmla="*/ 700779 w 1079384"/>
              <a:gd name="connsiteY3" fmla="*/ 496564 h 771318"/>
              <a:gd name="connsiteX4" fmla="*/ 848945 w 1079384"/>
              <a:gd name="connsiteY4" fmla="*/ 598164 h 771318"/>
              <a:gd name="connsiteX5" fmla="*/ 1001345 w 1079384"/>
              <a:gd name="connsiteY5" fmla="*/ 621447 h 771318"/>
              <a:gd name="connsiteX6" fmla="*/ 1026745 w 1079384"/>
              <a:gd name="connsiteY6" fmla="*/ 629914 h 771318"/>
              <a:gd name="connsiteX7" fmla="*/ 1077545 w 1079384"/>
              <a:gd name="connsiteY7" fmla="*/ 767497 h 771318"/>
              <a:gd name="connsiteX8" fmla="*/ 954779 w 1079384"/>
              <a:gd name="connsiteY8" fmla="*/ 729397 h 771318"/>
              <a:gd name="connsiteX9" fmla="*/ 757929 w 1079384"/>
              <a:gd name="connsiteY9" fmla="*/ 691297 h 771318"/>
              <a:gd name="connsiteX10" fmla="*/ 880695 w 1079384"/>
              <a:gd name="connsiteY10" fmla="*/ 712464 h 771318"/>
              <a:gd name="connsiteX11" fmla="*/ 675379 w 1079384"/>
              <a:gd name="connsiteY11" fmla="*/ 648964 h 771318"/>
              <a:gd name="connsiteX12" fmla="*/ 431962 w 1079384"/>
              <a:gd name="connsiteY12" fmla="*/ 441530 h 771318"/>
              <a:gd name="connsiteX13" fmla="*/ 383279 w 1079384"/>
              <a:gd name="connsiteY13" fmla="*/ 390730 h 771318"/>
              <a:gd name="connsiteX14" fmla="*/ 537795 w 1079384"/>
              <a:gd name="connsiteY14" fmla="*/ 532547 h 771318"/>
              <a:gd name="connsiteX15" fmla="*/ 421379 w 1079384"/>
              <a:gd name="connsiteY15" fmla="*/ 464814 h 771318"/>
              <a:gd name="connsiteX16" fmla="*/ 311312 w 1079384"/>
              <a:gd name="connsiteY16" fmla="*/ 350514 h 771318"/>
              <a:gd name="connsiteX17" fmla="*/ 156795 w 1079384"/>
              <a:gd name="connsiteY17" fmla="*/ 212930 h 771318"/>
              <a:gd name="connsiteX18" fmla="*/ 14979 w 1079384"/>
              <a:gd name="connsiteY18" fmla="*/ 3380 h 77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79384" h="771318">
                <a:moveTo>
                  <a:pt x="14979" y="3380"/>
                </a:moveTo>
                <a:cubicBezTo>
                  <a:pt x="79185" y="34072"/>
                  <a:pt x="479587" y="337813"/>
                  <a:pt x="542029" y="397080"/>
                </a:cubicBezTo>
                <a:cubicBezTo>
                  <a:pt x="604471" y="456347"/>
                  <a:pt x="363171" y="342399"/>
                  <a:pt x="389629" y="358980"/>
                </a:cubicBezTo>
                <a:cubicBezTo>
                  <a:pt x="416087" y="375561"/>
                  <a:pt x="624226" y="456700"/>
                  <a:pt x="700779" y="496564"/>
                </a:cubicBezTo>
                <a:cubicBezTo>
                  <a:pt x="777332" y="536428"/>
                  <a:pt x="798851" y="577350"/>
                  <a:pt x="848945" y="598164"/>
                </a:cubicBezTo>
                <a:cubicBezTo>
                  <a:pt x="899039" y="618978"/>
                  <a:pt x="971712" y="616155"/>
                  <a:pt x="1001345" y="621447"/>
                </a:cubicBezTo>
                <a:cubicBezTo>
                  <a:pt x="1030978" y="626739"/>
                  <a:pt x="1014045" y="605572"/>
                  <a:pt x="1026745" y="629914"/>
                </a:cubicBezTo>
                <a:cubicBezTo>
                  <a:pt x="1039445" y="654256"/>
                  <a:pt x="1089539" y="750916"/>
                  <a:pt x="1077545" y="767497"/>
                </a:cubicBezTo>
                <a:cubicBezTo>
                  <a:pt x="1065551" y="784078"/>
                  <a:pt x="1008048" y="742097"/>
                  <a:pt x="954779" y="729397"/>
                </a:cubicBezTo>
                <a:cubicBezTo>
                  <a:pt x="901510" y="716697"/>
                  <a:pt x="770276" y="694119"/>
                  <a:pt x="757929" y="691297"/>
                </a:cubicBezTo>
                <a:cubicBezTo>
                  <a:pt x="745582" y="688475"/>
                  <a:pt x="894453" y="719519"/>
                  <a:pt x="880695" y="712464"/>
                </a:cubicBezTo>
                <a:cubicBezTo>
                  <a:pt x="866937" y="705409"/>
                  <a:pt x="750168" y="694120"/>
                  <a:pt x="675379" y="648964"/>
                </a:cubicBezTo>
                <a:cubicBezTo>
                  <a:pt x="600590" y="603808"/>
                  <a:pt x="431962" y="441530"/>
                  <a:pt x="431962" y="441530"/>
                </a:cubicBezTo>
                <a:cubicBezTo>
                  <a:pt x="383279" y="398491"/>
                  <a:pt x="365640" y="375561"/>
                  <a:pt x="383279" y="390730"/>
                </a:cubicBezTo>
                <a:cubicBezTo>
                  <a:pt x="400918" y="405900"/>
                  <a:pt x="531445" y="520200"/>
                  <a:pt x="537795" y="532547"/>
                </a:cubicBezTo>
                <a:cubicBezTo>
                  <a:pt x="544145" y="544894"/>
                  <a:pt x="459126" y="495153"/>
                  <a:pt x="421379" y="464814"/>
                </a:cubicBezTo>
                <a:cubicBezTo>
                  <a:pt x="383632" y="434475"/>
                  <a:pt x="355409" y="392495"/>
                  <a:pt x="311312" y="350514"/>
                </a:cubicBezTo>
                <a:cubicBezTo>
                  <a:pt x="267215" y="308533"/>
                  <a:pt x="202656" y="266200"/>
                  <a:pt x="156795" y="212930"/>
                </a:cubicBezTo>
                <a:cubicBezTo>
                  <a:pt x="110934" y="159661"/>
                  <a:pt x="-49227" y="-27312"/>
                  <a:pt x="14979" y="3380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: 図形 311">
            <a:extLst>
              <a:ext uri="{FF2B5EF4-FFF2-40B4-BE49-F238E27FC236}">
                <a16:creationId xmlns:a16="http://schemas.microsoft.com/office/drawing/2014/main" id="{8D169336-150A-4EEF-A5C6-8D30BC848708}"/>
              </a:ext>
            </a:extLst>
          </p:cNvPr>
          <p:cNvSpPr/>
          <p:nvPr/>
        </p:nvSpPr>
        <p:spPr>
          <a:xfrm>
            <a:off x="4421543" y="5340865"/>
            <a:ext cx="921934" cy="871403"/>
          </a:xfrm>
          <a:custGeom>
            <a:avLst/>
            <a:gdLst>
              <a:gd name="connsiteX0" fmla="*/ 58382 w 921934"/>
              <a:gd name="connsiteY0" fmla="*/ 61398 h 871403"/>
              <a:gd name="connsiteX1" fmla="*/ 585432 w 921934"/>
              <a:gd name="connsiteY1" fmla="*/ 488435 h 871403"/>
              <a:gd name="connsiteX2" fmla="*/ 526695 w 921934"/>
              <a:gd name="connsiteY2" fmla="*/ 463035 h 871403"/>
              <a:gd name="connsiteX3" fmla="*/ 872770 w 921934"/>
              <a:gd name="connsiteY3" fmla="*/ 637660 h 871403"/>
              <a:gd name="connsiteX4" fmla="*/ 872770 w 921934"/>
              <a:gd name="connsiteY4" fmla="*/ 645598 h 871403"/>
              <a:gd name="connsiteX5" fmla="*/ 918807 w 921934"/>
              <a:gd name="connsiteY5" fmla="*/ 666235 h 871403"/>
              <a:gd name="connsiteX6" fmla="*/ 772757 w 921934"/>
              <a:gd name="connsiteY6" fmla="*/ 842448 h 871403"/>
              <a:gd name="connsiteX7" fmla="*/ 628295 w 921934"/>
              <a:gd name="connsiteY7" fmla="*/ 871023 h 871403"/>
              <a:gd name="connsiteX8" fmla="*/ 431445 w 921934"/>
              <a:gd name="connsiteY8" fmla="*/ 858323 h 871403"/>
              <a:gd name="connsiteX9" fmla="*/ 585432 w 921934"/>
              <a:gd name="connsiteY9" fmla="*/ 850385 h 871403"/>
              <a:gd name="connsiteX10" fmla="*/ 364770 w 921934"/>
              <a:gd name="connsiteY10" fmla="*/ 777360 h 871403"/>
              <a:gd name="connsiteX11" fmla="*/ 267932 w 921934"/>
              <a:gd name="connsiteY11" fmla="*/ 624960 h 871403"/>
              <a:gd name="connsiteX12" fmla="*/ 112357 w 921934"/>
              <a:gd name="connsiteY12" fmla="*/ 282060 h 871403"/>
              <a:gd name="connsiteX13" fmla="*/ 285395 w 921934"/>
              <a:gd name="connsiteY13" fmla="*/ 647185 h 871403"/>
              <a:gd name="connsiteX14" fmla="*/ 169507 w 921934"/>
              <a:gd name="connsiteY14" fmla="*/ 363023 h 871403"/>
              <a:gd name="connsiteX15" fmla="*/ 93307 w 921934"/>
              <a:gd name="connsiteY15" fmla="*/ 199510 h 871403"/>
              <a:gd name="connsiteX16" fmla="*/ 18695 w 921934"/>
              <a:gd name="connsiteY16" fmla="*/ 16948 h 871403"/>
              <a:gd name="connsiteX17" fmla="*/ 58382 w 921934"/>
              <a:gd name="connsiteY17" fmla="*/ 61398 h 87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1934" h="871403">
                <a:moveTo>
                  <a:pt x="58382" y="61398"/>
                </a:moveTo>
                <a:cubicBezTo>
                  <a:pt x="152838" y="139979"/>
                  <a:pt x="507380" y="421496"/>
                  <a:pt x="585432" y="488435"/>
                </a:cubicBezTo>
                <a:cubicBezTo>
                  <a:pt x="663484" y="555374"/>
                  <a:pt x="526695" y="463035"/>
                  <a:pt x="526695" y="463035"/>
                </a:cubicBezTo>
                <a:cubicBezTo>
                  <a:pt x="574585" y="487906"/>
                  <a:pt x="815091" y="607233"/>
                  <a:pt x="872770" y="637660"/>
                </a:cubicBezTo>
                <a:cubicBezTo>
                  <a:pt x="930449" y="668087"/>
                  <a:pt x="865097" y="640835"/>
                  <a:pt x="872770" y="645598"/>
                </a:cubicBezTo>
                <a:cubicBezTo>
                  <a:pt x="880443" y="650361"/>
                  <a:pt x="935476" y="633427"/>
                  <a:pt x="918807" y="666235"/>
                </a:cubicBezTo>
                <a:cubicBezTo>
                  <a:pt x="902138" y="699043"/>
                  <a:pt x="821176" y="808317"/>
                  <a:pt x="772757" y="842448"/>
                </a:cubicBezTo>
                <a:cubicBezTo>
                  <a:pt x="724338" y="876579"/>
                  <a:pt x="685180" y="868377"/>
                  <a:pt x="628295" y="871023"/>
                </a:cubicBezTo>
                <a:cubicBezTo>
                  <a:pt x="571410" y="873669"/>
                  <a:pt x="438589" y="861763"/>
                  <a:pt x="431445" y="858323"/>
                </a:cubicBezTo>
                <a:cubicBezTo>
                  <a:pt x="424301" y="854883"/>
                  <a:pt x="596545" y="863879"/>
                  <a:pt x="585432" y="850385"/>
                </a:cubicBezTo>
                <a:cubicBezTo>
                  <a:pt x="574320" y="836891"/>
                  <a:pt x="417687" y="814931"/>
                  <a:pt x="364770" y="777360"/>
                </a:cubicBezTo>
                <a:cubicBezTo>
                  <a:pt x="311853" y="739789"/>
                  <a:pt x="310001" y="707510"/>
                  <a:pt x="267932" y="624960"/>
                </a:cubicBezTo>
                <a:cubicBezTo>
                  <a:pt x="225863" y="542410"/>
                  <a:pt x="109447" y="278356"/>
                  <a:pt x="112357" y="282060"/>
                </a:cubicBezTo>
                <a:cubicBezTo>
                  <a:pt x="115268" y="285764"/>
                  <a:pt x="275870" y="633691"/>
                  <a:pt x="285395" y="647185"/>
                </a:cubicBezTo>
                <a:cubicBezTo>
                  <a:pt x="294920" y="660679"/>
                  <a:pt x="201522" y="437636"/>
                  <a:pt x="169507" y="363023"/>
                </a:cubicBezTo>
                <a:cubicBezTo>
                  <a:pt x="137492" y="288410"/>
                  <a:pt x="118442" y="257189"/>
                  <a:pt x="93307" y="199510"/>
                </a:cubicBezTo>
                <a:cubicBezTo>
                  <a:pt x="68172" y="141831"/>
                  <a:pt x="26897" y="39967"/>
                  <a:pt x="18695" y="16948"/>
                </a:cubicBezTo>
                <a:cubicBezTo>
                  <a:pt x="10493" y="-6071"/>
                  <a:pt x="-36074" y="-17183"/>
                  <a:pt x="58382" y="61398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521A4E90-5E25-4A4B-B5C3-54BAE73E703E}"/>
              </a:ext>
            </a:extLst>
          </p:cNvPr>
          <p:cNvSpPr/>
          <p:nvPr/>
        </p:nvSpPr>
        <p:spPr>
          <a:xfrm>
            <a:off x="4490675" y="5421404"/>
            <a:ext cx="838194" cy="626965"/>
          </a:xfrm>
          <a:custGeom>
            <a:avLst/>
            <a:gdLst>
              <a:gd name="connsiteX0" fmla="*/ 15708 w 838194"/>
              <a:gd name="connsiteY0" fmla="*/ 22663 h 626965"/>
              <a:gd name="connsiteX1" fmla="*/ 68625 w 838194"/>
              <a:gd name="connsiteY1" fmla="*/ 86163 h 626965"/>
              <a:gd name="connsiteX2" fmla="*/ 595675 w 838194"/>
              <a:gd name="connsiteY2" fmla="*/ 545479 h 626965"/>
              <a:gd name="connsiteX3" fmla="*/ 487725 w 838194"/>
              <a:gd name="connsiteY3" fmla="*/ 418479 h 626965"/>
              <a:gd name="connsiteX4" fmla="*/ 741725 w 838194"/>
              <a:gd name="connsiteY4" fmla="*/ 596279 h 626965"/>
              <a:gd name="connsiteX5" fmla="*/ 826392 w 838194"/>
              <a:gd name="connsiteY5" fmla="*/ 623796 h 626965"/>
              <a:gd name="connsiteX6" fmla="*/ 504658 w 838194"/>
              <a:gd name="connsiteY6" fmla="*/ 560296 h 626965"/>
              <a:gd name="connsiteX7" fmla="*/ 468675 w 838194"/>
              <a:gd name="connsiteY7" fmla="*/ 551829 h 626965"/>
              <a:gd name="connsiteX8" fmla="*/ 566042 w 838194"/>
              <a:gd name="connsiteY8" fmla="*/ 560296 h 626965"/>
              <a:gd name="connsiteX9" fmla="*/ 386125 w 838194"/>
              <a:gd name="connsiteY9" fmla="*/ 452346 h 626965"/>
              <a:gd name="connsiteX10" fmla="*/ 146942 w 838194"/>
              <a:gd name="connsiteY10" fmla="*/ 160246 h 626965"/>
              <a:gd name="connsiteX11" fmla="*/ 354375 w 838194"/>
              <a:gd name="connsiteY11" fmla="*/ 414246 h 626965"/>
              <a:gd name="connsiteX12" fmla="*/ 102492 w 838194"/>
              <a:gd name="connsiteY12" fmla="*/ 185646 h 626965"/>
              <a:gd name="connsiteX13" fmla="*/ 155408 w 838194"/>
              <a:gd name="connsiteY13" fmla="*/ 352863 h 626965"/>
              <a:gd name="connsiteX14" fmla="*/ 15708 w 838194"/>
              <a:gd name="connsiteY14" fmla="*/ 22663 h 62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8194" h="626965">
                <a:moveTo>
                  <a:pt x="15708" y="22663"/>
                </a:moveTo>
                <a:cubicBezTo>
                  <a:pt x="1244" y="-21787"/>
                  <a:pt x="-28036" y="-973"/>
                  <a:pt x="68625" y="86163"/>
                </a:cubicBezTo>
                <a:cubicBezTo>
                  <a:pt x="165286" y="173299"/>
                  <a:pt x="525825" y="490093"/>
                  <a:pt x="595675" y="545479"/>
                </a:cubicBezTo>
                <a:cubicBezTo>
                  <a:pt x="665525" y="600865"/>
                  <a:pt x="463383" y="410012"/>
                  <a:pt x="487725" y="418479"/>
                </a:cubicBezTo>
                <a:cubicBezTo>
                  <a:pt x="512067" y="426946"/>
                  <a:pt x="685281" y="562060"/>
                  <a:pt x="741725" y="596279"/>
                </a:cubicBezTo>
                <a:cubicBezTo>
                  <a:pt x="798169" y="630498"/>
                  <a:pt x="865903" y="629793"/>
                  <a:pt x="826392" y="623796"/>
                </a:cubicBezTo>
                <a:cubicBezTo>
                  <a:pt x="786881" y="617799"/>
                  <a:pt x="564277" y="572290"/>
                  <a:pt x="504658" y="560296"/>
                </a:cubicBezTo>
                <a:cubicBezTo>
                  <a:pt x="445039" y="548302"/>
                  <a:pt x="458444" y="551829"/>
                  <a:pt x="468675" y="551829"/>
                </a:cubicBezTo>
                <a:cubicBezTo>
                  <a:pt x="478906" y="551829"/>
                  <a:pt x="579800" y="576876"/>
                  <a:pt x="566042" y="560296"/>
                </a:cubicBezTo>
                <a:cubicBezTo>
                  <a:pt x="552284" y="543716"/>
                  <a:pt x="455975" y="519021"/>
                  <a:pt x="386125" y="452346"/>
                </a:cubicBezTo>
                <a:cubicBezTo>
                  <a:pt x="316275" y="385671"/>
                  <a:pt x="152234" y="166596"/>
                  <a:pt x="146942" y="160246"/>
                </a:cubicBezTo>
                <a:cubicBezTo>
                  <a:pt x="141650" y="153896"/>
                  <a:pt x="361783" y="410013"/>
                  <a:pt x="354375" y="414246"/>
                </a:cubicBezTo>
                <a:cubicBezTo>
                  <a:pt x="346967" y="418479"/>
                  <a:pt x="135653" y="195877"/>
                  <a:pt x="102492" y="185646"/>
                </a:cubicBezTo>
                <a:cubicBezTo>
                  <a:pt x="69331" y="175416"/>
                  <a:pt x="172341" y="379321"/>
                  <a:pt x="155408" y="352863"/>
                </a:cubicBezTo>
                <a:cubicBezTo>
                  <a:pt x="138475" y="326405"/>
                  <a:pt x="30172" y="67113"/>
                  <a:pt x="15708" y="22663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: 図形 313">
            <a:extLst>
              <a:ext uri="{FF2B5EF4-FFF2-40B4-BE49-F238E27FC236}">
                <a16:creationId xmlns:a16="http://schemas.microsoft.com/office/drawing/2014/main" id="{306B0807-11D7-4314-973B-C0FE9BF11F38}"/>
              </a:ext>
            </a:extLst>
          </p:cNvPr>
          <p:cNvSpPr/>
          <p:nvPr/>
        </p:nvSpPr>
        <p:spPr>
          <a:xfrm>
            <a:off x="4666385" y="5660521"/>
            <a:ext cx="618471" cy="514358"/>
          </a:xfrm>
          <a:custGeom>
            <a:avLst/>
            <a:gdLst>
              <a:gd name="connsiteX0" fmla="*/ 7215 w 618471"/>
              <a:gd name="connsiteY0" fmla="*/ 5267 h 514358"/>
              <a:gd name="connsiteX1" fmla="*/ 221528 w 618471"/>
              <a:gd name="connsiteY1" fmla="*/ 351342 h 514358"/>
              <a:gd name="connsiteX2" fmla="*/ 212003 w 618471"/>
              <a:gd name="connsiteY2" fmla="*/ 308479 h 514358"/>
              <a:gd name="connsiteX3" fmla="*/ 302490 w 618471"/>
              <a:gd name="connsiteY3" fmla="*/ 365629 h 514358"/>
              <a:gd name="connsiteX4" fmla="*/ 315190 w 618471"/>
              <a:gd name="connsiteY4" fmla="*/ 352929 h 514358"/>
              <a:gd name="connsiteX5" fmla="*/ 286615 w 618471"/>
              <a:gd name="connsiteY5" fmla="*/ 398967 h 514358"/>
              <a:gd name="connsiteX6" fmla="*/ 431078 w 618471"/>
              <a:gd name="connsiteY6" fmla="*/ 422779 h 514358"/>
              <a:gd name="connsiteX7" fmla="*/ 540615 w 618471"/>
              <a:gd name="connsiteY7" fmla="*/ 430717 h 514358"/>
              <a:gd name="connsiteX8" fmla="*/ 372340 w 618471"/>
              <a:gd name="connsiteY8" fmla="*/ 467229 h 514358"/>
              <a:gd name="connsiteX9" fmla="*/ 477115 w 618471"/>
              <a:gd name="connsiteY9" fmla="*/ 392617 h 514358"/>
              <a:gd name="connsiteX10" fmla="*/ 461240 w 618471"/>
              <a:gd name="connsiteY10" fmla="*/ 449767 h 514358"/>
              <a:gd name="connsiteX11" fmla="*/ 618403 w 618471"/>
              <a:gd name="connsiteY11" fmla="*/ 411667 h 514358"/>
              <a:gd name="connsiteX12" fmla="*/ 480290 w 618471"/>
              <a:gd name="connsiteY12" fmla="*/ 495804 h 514358"/>
              <a:gd name="connsiteX13" fmla="*/ 419965 w 618471"/>
              <a:gd name="connsiteY13" fmla="*/ 505329 h 514358"/>
              <a:gd name="connsiteX14" fmla="*/ 231053 w 618471"/>
              <a:gd name="connsiteY14" fmla="*/ 387854 h 514358"/>
              <a:gd name="connsiteX15" fmla="*/ 64365 w 618471"/>
              <a:gd name="connsiteY15" fmla="*/ 175129 h 514358"/>
              <a:gd name="connsiteX16" fmla="*/ 180253 w 618471"/>
              <a:gd name="connsiteY16" fmla="*/ 421192 h 514358"/>
              <a:gd name="connsiteX17" fmla="*/ 62778 w 618471"/>
              <a:gd name="connsiteY17" fmla="*/ 162429 h 514358"/>
              <a:gd name="connsiteX18" fmla="*/ 7215 w 618471"/>
              <a:gd name="connsiteY18" fmla="*/ 5267 h 51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8471" h="514358">
                <a:moveTo>
                  <a:pt x="7215" y="5267"/>
                </a:moveTo>
                <a:cubicBezTo>
                  <a:pt x="33673" y="36752"/>
                  <a:pt x="187397" y="300807"/>
                  <a:pt x="221528" y="351342"/>
                </a:cubicBezTo>
                <a:cubicBezTo>
                  <a:pt x="255659" y="401877"/>
                  <a:pt x="198509" y="306098"/>
                  <a:pt x="212003" y="308479"/>
                </a:cubicBezTo>
                <a:cubicBezTo>
                  <a:pt x="225497" y="310860"/>
                  <a:pt x="285292" y="358221"/>
                  <a:pt x="302490" y="365629"/>
                </a:cubicBezTo>
                <a:cubicBezTo>
                  <a:pt x="319688" y="373037"/>
                  <a:pt x="317836" y="347373"/>
                  <a:pt x="315190" y="352929"/>
                </a:cubicBezTo>
                <a:cubicBezTo>
                  <a:pt x="312544" y="358485"/>
                  <a:pt x="267300" y="387325"/>
                  <a:pt x="286615" y="398967"/>
                </a:cubicBezTo>
                <a:cubicBezTo>
                  <a:pt x="305930" y="410609"/>
                  <a:pt x="388745" y="417487"/>
                  <a:pt x="431078" y="422779"/>
                </a:cubicBezTo>
                <a:cubicBezTo>
                  <a:pt x="473411" y="428071"/>
                  <a:pt x="550405" y="423309"/>
                  <a:pt x="540615" y="430717"/>
                </a:cubicBezTo>
                <a:cubicBezTo>
                  <a:pt x="530825" y="438125"/>
                  <a:pt x="382923" y="473579"/>
                  <a:pt x="372340" y="467229"/>
                </a:cubicBezTo>
                <a:cubicBezTo>
                  <a:pt x="361757" y="460879"/>
                  <a:pt x="462299" y="395527"/>
                  <a:pt x="477115" y="392617"/>
                </a:cubicBezTo>
                <a:cubicBezTo>
                  <a:pt x="491931" y="389707"/>
                  <a:pt x="437692" y="446592"/>
                  <a:pt x="461240" y="449767"/>
                </a:cubicBezTo>
                <a:cubicBezTo>
                  <a:pt x="484788" y="452942"/>
                  <a:pt x="615228" y="403994"/>
                  <a:pt x="618403" y="411667"/>
                </a:cubicBezTo>
                <a:cubicBezTo>
                  <a:pt x="621578" y="419340"/>
                  <a:pt x="513363" y="480194"/>
                  <a:pt x="480290" y="495804"/>
                </a:cubicBezTo>
                <a:cubicBezTo>
                  <a:pt x="447217" y="511414"/>
                  <a:pt x="461505" y="523321"/>
                  <a:pt x="419965" y="505329"/>
                </a:cubicBezTo>
                <a:cubicBezTo>
                  <a:pt x="378426" y="487337"/>
                  <a:pt x="290320" y="442887"/>
                  <a:pt x="231053" y="387854"/>
                </a:cubicBezTo>
                <a:cubicBezTo>
                  <a:pt x="171786" y="332821"/>
                  <a:pt x="72832" y="169573"/>
                  <a:pt x="64365" y="175129"/>
                </a:cubicBezTo>
                <a:cubicBezTo>
                  <a:pt x="55898" y="180685"/>
                  <a:pt x="180517" y="423309"/>
                  <a:pt x="180253" y="421192"/>
                </a:cubicBezTo>
                <a:cubicBezTo>
                  <a:pt x="179989" y="419075"/>
                  <a:pt x="92147" y="234131"/>
                  <a:pt x="62778" y="162429"/>
                </a:cubicBezTo>
                <a:cubicBezTo>
                  <a:pt x="33409" y="90727"/>
                  <a:pt x="-19243" y="-26218"/>
                  <a:pt x="7215" y="52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7B6C2DD9-8073-4748-AA95-889EBE629086}"/>
              </a:ext>
            </a:extLst>
          </p:cNvPr>
          <p:cNvSpPr/>
          <p:nvPr/>
        </p:nvSpPr>
        <p:spPr>
          <a:xfrm>
            <a:off x="4728197" y="5633434"/>
            <a:ext cx="602513" cy="356199"/>
          </a:xfrm>
          <a:custGeom>
            <a:avLst/>
            <a:gdLst>
              <a:gd name="connsiteX0" fmla="*/ 120028 w 602513"/>
              <a:gd name="connsiteY0" fmla="*/ 62516 h 356199"/>
              <a:gd name="connsiteX1" fmla="*/ 380378 w 602513"/>
              <a:gd name="connsiteY1" fmla="*/ 246666 h 356199"/>
              <a:gd name="connsiteX2" fmla="*/ 350216 w 602513"/>
              <a:gd name="connsiteY2" fmla="*/ 229204 h 356199"/>
              <a:gd name="connsiteX3" fmla="*/ 593103 w 602513"/>
              <a:gd name="connsiteY3" fmla="*/ 348266 h 356199"/>
              <a:gd name="connsiteX4" fmla="*/ 550241 w 602513"/>
              <a:gd name="connsiteY4" fmla="*/ 345091 h 356199"/>
              <a:gd name="connsiteX5" fmla="*/ 526428 w 602513"/>
              <a:gd name="connsiteY5" fmla="*/ 345091 h 356199"/>
              <a:gd name="connsiteX6" fmla="*/ 397841 w 602513"/>
              <a:gd name="connsiteY6" fmla="*/ 278416 h 356199"/>
              <a:gd name="connsiteX7" fmla="*/ 966 w 602513"/>
              <a:gd name="connsiteY7" fmla="*/ 604 h 356199"/>
              <a:gd name="connsiteX8" fmla="*/ 281953 w 602513"/>
              <a:gd name="connsiteY8" fmla="*/ 200629 h 356199"/>
              <a:gd name="connsiteX9" fmla="*/ 120028 w 602513"/>
              <a:gd name="connsiteY9" fmla="*/ 62516 h 35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2513" h="356199">
                <a:moveTo>
                  <a:pt x="120028" y="62516"/>
                </a:moveTo>
                <a:cubicBezTo>
                  <a:pt x="136432" y="70189"/>
                  <a:pt x="342013" y="218885"/>
                  <a:pt x="380378" y="246666"/>
                </a:cubicBezTo>
                <a:cubicBezTo>
                  <a:pt x="418743" y="274447"/>
                  <a:pt x="314762" y="212271"/>
                  <a:pt x="350216" y="229204"/>
                </a:cubicBezTo>
                <a:cubicBezTo>
                  <a:pt x="385670" y="246137"/>
                  <a:pt x="559766" y="328952"/>
                  <a:pt x="593103" y="348266"/>
                </a:cubicBezTo>
                <a:cubicBezTo>
                  <a:pt x="626441" y="367581"/>
                  <a:pt x="561353" y="345620"/>
                  <a:pt x="550241" y="345091"/>
                </a:cubicBezTo>
                <a:cubicBezTo>
                  <a:pt x="539129" y="344562"/>
                  <a:pt x="551828" y="356203"/>
                  <a:pt x="526428" y="345091"/>
                </a:cubicBezTo>
                <a:cubicBezTo>
                  <a:pt x="501028" y="333979"/>
                  <a:pt x="485418" y="335830"/>
                  <a:pt x="397841" y="278416"/>
                </a:cubicBezTo>
                <a:cubicBezTo>
                  <a:pt x="310264" y="221002"/>
                  <a:pt x="20281" y="13568"/>
                  <a:pt x="966" y="604"/>
                </a:cubicBezTo>
                <a:cubicBezTo>
                  <a:pt x="-18349" y="-12361"/>
                  <a:pt x="257876" y="187400"/>
                  <a:pt x="281953" y="200629"/>
                </a:cubicBezTo>
                <a:cubicBezTo>
                  <a:pt x="306030" y="213858"/>
                  <a:pt x="103624" y="54843"/>
                  <a:pt x="120028" y="62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086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倉科カナのイメチェンに話題沸騰！｢ショートヘアにして広がった未来へ」 | GINGER[ジンジャー] | 自分を主役にした人生を。" hidden="1">
            <a:extLst>
              <a:ext uri="{FF2B5EF4-FFF2-40B4-BE49-F238E27FC236}">
                <a16:creationId xmlns:a16="http://schemas.microsoft.com/office/drawing/2014/main" id="{D6571179-6533-4FE9-B167-6287BD039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31" y="1852961"/>
            <a:ext cx="8471338" cy="500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5" name="グループ化 244">
            <a:extLst>
              <a:ext uri="{FF2B5EF4-FFF2-40B4-BE49-F238E27FC236}">
                <a16:creationId xmlns:a16="http://schemas.microsoft.com/office/drawing/2014/main" id="{BC473EA7-F1BA-4950-9EC8-96CEE0FB0826}"/>
              </a:ext>
            </a:extLst>
          </p:cNvPr>
          <p:cNvGrpSpPr/>
          <p:nvPr/>
        </p:nvGrpSpPr>
        <p:grpSpPr>
          <a:xfrm>
            <a:off x="1930242" y="125606"/>
            <a:ext cx="7706923" cy="6773644"/>
            <a:chOff x="1930242" y="125606"/>
            <a:chExt cx="7706923" cy="6773644"/>
          </a:xfrm>
        </p:grpSpPr>
        <p:grpSp>
          <p:nvGrpSpPr>
            <p:cNvPr id="116" name="グループ化 115">
              <a:extLst>
                <a:ext uri="{FF2B5EF4-FFF2-40B4-BE49-F238E27FC236}">
                  <a16:creationId xmlns:a16="http://schemas.microsoft.com/office/drawing/2014/main" id="{D7FE5004-B0CB-4458-A0F4-15D9605F1D89}"/>
                </a:ext>
              </a:extLst>
            </p:cNvPr>
            <p:cNvGrpSpPr/>
            <p:nvPr/>
          </p:nvGrpSpPr>
          <p:grpSpPr>
            <a:xfrm>
              <a:off x="1930242" y="125606"/>
              <a:ext cx="7706923" cy="6767425"/>
              <a:chOff x="1930242" y="125606"/>
              <a:chExt cx="7706923" cy="6767425"/>
            </a:xfrm>
          </p:grpSpPr>
          <p:sp>
            <p:nvSpPr>
              <p:cNvPr id="4" name="フリーフォーム: 図形 3">
                <a:extLst>
                  <a:ext uri="{FF2B5EF4-FFF2-40B4-BE49-F238E27FC236}">
                    <a16:creationId xmlns:a16="http://schemas.microsoft.com/office/drawing/2014/main" id="{5BD21D7A-BB58-4C54-9FDF-4984E27D5E10}"/>
                  </a:ext>
                </a:extLst>
              </p:cNvPr>
              <p:cNvSpPr/>
              <p:nvPr/>
            </p:nvSpPr>
            <p:spPr>
              <a:xfrm>
                <a:off x="5316705" y="3576647"/>
                <a:ext cx="270735" cy="85965"/>
              </a:xfrm>
              <a:custGeom>
                <a:avLst/>
                <a:gdLst>
                  <a:gd name="connsiteX0" fmla="*/ 2478 w 270735"/>
                  <a:gd name="connsiteY0" fmla="*/ 2636 h 85965"/>
                  <a:gd name="connsiteX1" fmla="*/ 262828 w 270735"/>
                  <a:gd name="connsiteY1" fmla="*/ 85186 h 85965"/>
                  <a:gd name="connsiteX2" fmla="*/ 197212 w 270735"/>
                  <a:gd name="connsiteY2" fmla="*/ 42853 h 85965"/>
                  <a:gd name="connsiteX3" fmla="*/ 133712 w 270735"/>
                  <a:gd name="connsiteY3" fmla="*/ 21686 h 85965"/>
                  <a:gd name="connsiteX4" fmla="*/ 2478 w 270735"/>
                  <a:gd name="connsiteY4" fmla="*/ 2636 h 8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735" h="85965">
                    <a:moveTo>
                      <a:pt x="2478" y="2636"/>
                    </a:moveTo>
                    <a:cubicBezTo>
                      <a:pt x="23997" y="13219"/>
                      <a:pt x="230372" y="78483"/>
                      <a:pt x="262828" y="85186"/>
                    </a:cubicBezTo>
                    <a:cubicBezTo>
                      <a:pt x="295284" y="91889"/>
                      <a:pt x="218731" y="53436"/>
                      <a:pt x="197212" y="42853"/>
                    </a:cubicBezTo>
                    <a:cubicBezTo>
                      <a:pt x="175693" y="32270"/>
                      <a:pt x="161582" y="26978"/>
                      <a:pt x="133712" y="21686"/>
                    </a:cubicBezTo>
                    <a:cubicBezTo>
                      <a:pt x="105843" y="16394"/>
                      <a:pt x="-19041" y="-7947"/>
                      <a:pt x="2478" y="26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: 図形 4">
                <a:extLst>
                  <a:ext uri="{FF2B5EF4-FFF2-40B4-BE49-F238E27FC236}">
                    <a16:creationId xmlns:a16="http://schemas.microsoft.com/office/drawing/2014/main" id="{B2DF9659-05AD-4E2E-A300-E1CE0C369731}"/>
                  </a:ext>
                </a:extLst>
              </p:cNvPr>
              <p:cNvSpPr/>
              <p:nvPr/>
            </p:nvSpPr>
            <p:spPr>
              <a:xfrm>
                <a:off x="5594229" y="3649133"/>
                <a:ext cx="288356" cy="512930"/>
              </a:xfrm>
              <a:custGeom>
                <a:avLst/>
                <a:gdLst>
                  <a:gd name="connsiteX0" fmla="*/ 121 w 288356"/>
                  <a:gd name="connsiteY0" fmla="*/ 0 h 512930"/>
                  <a:gd name="connsiteX1" fmla="*/ 192738 w 288356"/>
                  <a:gd name="connsiteY1" fmla="*/ 137584 h 512930"/>
                  <a:gd name="connsiteX2" fmla="*/ 177921 w 288356"/>
                  <a:gd name="connsiteY2" fmla="*/ 122767 h 512930"/>
                  <a:gd name="connsiteX3" fmla="*/ 260471 w 288356"/>
                  <a:gd name="connsiteY3" fmla="*/ 266700 h 512930"/>
                  <a:gd name="connsiteX4" fmla="*/ 260471 w 288356"/>
                  <a:gd name="connsiteY4" fmla="*/ 247650 h 512930"/>
                  <a:gd name="connsiteX5" fmla="*/ 287988 w 288356"/>
                  <a:gd name="connsiteY5" fmla="*/ 393700 h 512930"/>
                  <a:gd name="connsiteX6" fmla="*/ 275288 w 288356"/>
                  <a:gd name="connsiteY6" fmla="*/ 510117 h 512930"/>
                  <a:gd name="connsiteX7" fmla="*/ 260471 w 288356"/>
                  <a:gd name="connsiteY7" fmla="*/ 273050 h 512930"/>
                  <a:gd name="connsiteX8" fmla="*/ 165221 w 288356"/>
                  <a:gd name="connsiteY8" fmla="*/ 137584 h 512930"/>
                  <a:gd name="connsiteX9" fmla="*/ 121 w 288356"/>
                  <a:gd name="connsiteY9" fmla="*/ 0 h 512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8356" h="512930">
                    <a:moveTo>
                      <a:pt x="121" y="0"/>
                    </a:moveTo>
                    <a:cubicBezTo>
                      <a:pt x="4707" y="0"/>
                      <a:pt x="163105" y="117123"/>
                      <a:pt x="192738" y="137584"/>
                    </a:cubicBezTo>
                    <a:cubicBezTo>
                      <a:pt x="222371" y="158045"/>
                      <a:pt x="166632" y="101248"/>
                      <a:pt x="177921" y="122767"/>
                    </a:cubicBezTo>
                    <a:cubicBezTo>
                      <a:pt x="189210" y="144286"/>
                      <a:pt x="246713" y="245886"/>
                      <a:pt x="260471" y="266700"/>
                    </a:cubicBezTo>
                    <a:cubicBezTo>
                      <a:pt x="274229" y="287514"/>
                      <a:pt x="255885" y="226484"/>
                      <a:pt x="260471" y="247650"/>
                    </a:cubicBezTo>
                    <a:cubicBezTo>
                      <a:pt x="265057" y="268816"/>
                      <a:pt x="285519" y="349956"/>
                      <a:pt x="287988" y="393700"/>
                    </a:cubicBezTo>
                    <a:cubicBezTo>
                      <a:pt x="290457" y="437444"/>
                      <a:pt x="279874" y="530225"/>
                      <a:pt x="275288" y="510117"/>
                    </a:cubicBezTo>
                    <a:cubicBezTo>
                      <a:pt x="270702" y="490009"/>
                      <a:pt x="278816" y="335139"/>
                      <a:pt x="260471" y="273050"/>
                    </a:cubicBezTo>
                    <a:cubicBezTo>
                      <a:pt x="242127" y="210961"/>
                      <a:pt x="208613" y="182739"/>
                      <a:pt x="165221" y="137584"/>
                    </a:cubicBezTo>
                    <a:cubicBezTo>
                      <a:pt x="121829" y="92429"/>
                      <a:pt x="-4465" y="0"/>
                      <a:pt x="121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429AEF47-6D27-4D9A-B3BE-FEBCE5706836}"/>
                  </a:ext>
                </a:extLst>
              </p:cNvPr>
              <p:cNvSpPr/>
              <p:nvPr/>
            </p:nvSpPr>
            <p:spPr>
              <a:xfrm>
                <a:off x="5663884" y="3690766"/>
                <a:ext cx="227733" cy="407388"/>
              </a:xfrm>
              <a:custGeom>
                <a:avLst/>
                <a:gdLst>
                  <a:gd name="connsiteX0" fmla="*/ 316 w 227733"/>
                  <a:gd name="connsiteY0" fmla="*/ 701 h 407388"/>
                  <a:gd name="connsiteX1" fmla="*/ 175999 w 227733"/>
                  <a:gd name="connsiteY1" fmla="*/ 159451 h 407388"/>
                  <a:gd name="connsiteX2" fmla="*/ 207749 w 227733"/>
                  <a:gd name="connsiteY2" fmla="*/ 227184 h 407388"/>
                  <a:gd name="connsiteX3" fmla="*/ 224683 w 227733"/>
                  <a:gd name="connsiteY3" fmla="*/ 400751 h 407388"/>
                  <a:gd name="connsiteX4" fmla="*/ 220449 w 227733"/>
                  <a:gd name="connsiteY4" fmla="*/ 349951 h 407388"/>
                  <a:gd name="connsiteX5" fmla="*/ 154833 w 227733"/>
                  <a:gd name="connsiteY5" fmla="*/ 150984 h 407388"/>
                  <a:gd name="connsiteX6" fmla="*/ 133666 w 227733"/>
                  <a:gd name="connsiteY6" fmla="*/ 102301 h 407388"/>
                  <a:gd name="connsiteX7" fmla="*/ 316 w 227733"/>
                  <a:gd name="connsiteY7" fmla="*/ 701 h 407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7733" h="407388">
                    <a:moveTo>
                      <a:pt x="316" y="701"/>
                    </a:moveTo>
                    <a:cubicBezTo>
                      <a:pt x="7371" y="10226"/>
                      <a:pt x="141427" y="121704"/>
                      <a:pt x="175999" y="159451"/>
                    </a:cubicBezTo>
                    <a:cubicBezTo>
                      <a:pt x="210571" y="197198"/>
                      <a:pt x="199635" y="186967"/>
                      <a:pt x="207749" y="227184"/>
                    </a:cubicBezTo>
                    <a:cubicBezTo>
                      <a:pt x="215863" y="267401"/>
                      <a:pt x="222566" y="380290"/>
                      <a:pt x="224683" y="400751"/>
                    </a:cubicBezTo>
                    <a:cubicBezTo>
                      <a:pt x="226800" y="421212"/>
                      <a:pt x="232091" y="391579"/>
                      <a:pt x="220449" y="349951"/>
                    </a:cubicBezTo>
                    <a:cubicBezTo>
                      <a:pt x="208807" y="308323"/>
                      <a:pt x="169297" y="192259"/>
                      <a:pt x="154833" y="150984"/>
                    </a:cubicBezTo>
                    <a:cubicBezTo>
                      <a:pt x="140369" y="109709"/>
                      <a:pt x="161183" y="123115"/>
                      <a:pt x="133666" y="102301"/>
                    </a:cubicBezTo>
                    <a:cubicBezTo>
                      <a:pt x="106149" y="81487"/>
                      <a:pt x="-6739" y="-8824"/>
                      <a:pt x="316" y="7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8E0D8FE5-0035-445B-AE9E-B9D3EFC63909}"/>
                  </a:ext>
                </a:extLst>
              </p:cNvPr>
              <p:cNvSpPr/>
              <p:nvPr/>
            </p:nvSpPr>
            <p:spPr>
              <a:xfrm>
                <a:off x="5574532" y="3677765"/>
                <a:ext cx="265904" cy="699802"/>
              </a:xfrm>
              <a:custGeom>
                <a:avLst/>
                <a:gdLst>
                  <a:gd name="connsiteX0" fmla="*/ 93901 w 265904"/>
                  <a:gd name="connsiteY0" fmla="*/ 60268 h 699802"/>
                  <a:gd name="connsiteX1" fmla="*/ 229368 w 265904"/>
                  <a:gd name="connsiteY1" fmla="*/ 246535 h 699802"/>
                  <a:gd name="connsiteX2" fmla="*/ 261118 w 265904"/>
                  <a:gd name="connsiteY2" fmla="*/ 333318 h 699802"/>
                  <a:gd name="connsiteX3" fmla="*/ 265351 w 265904"/>
                  <a:gd name="connsiteY3" fmla="*/ 453968 h 699802"/>
                  <a:gd name="connsiteX4" fmla="*/ 256885 w 265904"/>
                  <a:gd name="connsiteY4" fmla="*/ 382002 h 699802"/>
                  <a:gd name="connsiteX5" fmla="*/ 256885 w 265904"/>
                  <a:gd name="connsiteY5" fmla="*/ 557685 h 699802"/>
                  <a:gd name="connsiteX6" fmla="*/ 250535 w 265904"/>
                  <a:gd name="connsiteY6" fmla="*/ 610602 h 699802"/>
                  <a:gd name="connsiteX7" fmla="*/ 216668 w 265904"/>
                  <a:gd name="connsiteY7" fmla="*/ 669868 h 699802"/>
                  <a:gd name="connsiteX8" fmla="*/ 187035 w 265904"/>
                  <a:gd name="connsiteY8" fmla="*/ 699502 h 699802"/>
                  <a:gd name="connsiteX9" fmla="*/ 210318 w 265904"/>
                  <a:gd name="connsiteY9" fmla="*/ 652935 h 699802"/>
                  <a:gd name="connsiteX10" fmla="*/ 212435 w 265904"/>
                  <a:gd name="connsiteY10" fmla="*/ 553452 h 699802"/>
                  <a:gd name="connsiteX11" fmla="*/ 231485 w 265904"/>
                  <a:gd name="connsiteY11" fmla="*/ 407402 h 699802"/>
                  <a:gd name="connsiteX12" fmla="*/ 233601 w 265904"/>
                  <a:gd name="connsiteY12" fmla="*/ 441268 h 699802"/>
                  <a:gd name="connsiteX13" fmla="*/ 178568 w 265904"/>
                  <a:gd name="connsiteY13" fmla="*/ 240185 h 699802"/>
                  <a:gd name="connsiteX14" fmla="*/ 187035 w 265904"/>
                  <a:gd name="connsiteY14" fmla="*/ 284635 h 699802"/>
                  <a:gd name="connsiteX15" fmla="*/ 125651 w 265904"/>
                  <a:gd name="connsiteY15" fmla="*/ 151285 h 699802"/>
                  <a:gd name="connsiteX16" fmla="*/ 768 w 265904"/>
                  <a:gd name="connsiteY16" fmla="*/ 3118 h 699802"/>
                  <a:gd name="connsiteX17" fmla="*/ 93901 w 265904"/>
                  <a:gd name="connsiteY17" fmla="*/ 60268 h 699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5904" h="699802">
                    <a:moveTo>
                      <a:pt x="93901" y="60268"/>
                    </a:moveTo>
                    <a:cubicBezTo>
                      <a:pt x="132001" y="100838"/>
                      <a:pt x="201499" y="201027"/>
                      <a:pt x="229368" y="246535"/>
                    </a:cubicBezTo>
                    <a:cubicBezTo>
                      <a:pt x="257237" y="292043"/>
                      <a:pt x="255121" y="298746"/>
                      <a:pt x="261118" y="333318"/>
                    </a:cubicBezTo>
                    <a:cubicBezTo>
                      <a:pt x="267115" y="367890"/>
                      <a:pt x="266057" y="445854"/>
                      <a:pt x="265351" y="453968"/>
                    </a:cubicBezTo>
                    <a:cubicBezTo>
                      <a:pt x="264646" y="462082"/>
                      <a:pt x="258296" y="364716"/>
                      <a:pt x="256885" y="382002"/>
                    </a:cubicBezTo>
                    <a:cubicBezTo>
                      <a:pt x="255474" y="399288"/>
                      <a:pt x="257943" y="519585"/>
                      <a:pt x="256885" y="557685"/>
                    </a:cubicBezTo>
                    <a:cubicBezTo>
                      <a:pt x="255827" y="595785"/>
                      <a:pt x="257238" y="591905"/>
                      <a:pt x="250535" y="610602"/>
                    </a:cubicBezTo>
                    <a:cubicBezTo>
                      <a:pt x="243832" y="629299"/>
                      <a:pt x="227251" y="655051"/>
                      <a:pt x="216668" y="669868"/>
                    </a:cubicBezTo>
                    <a:cubicBezTo>
                      <a:pt x="206085" y="684685"/>
                      <a:pt x="188093" y="702324"/>
                      <a:pt x="187035" y="699502"/>
                    </a:cubicBezTo>
                    <a:cubicBezTo>
                      <a:pt x="185977" y="696680"/>
                      <a:pt x="206085" y="677277"/>
                      <a:pt x="210318" y="652935"/>
                    </a:cubicBezTo>
                    <a:cubicBezTo>
                      <a:pt x="214551" y="628593"/>
                      <a:pt x="208907" y="594374"/>
                      <a:pt x="212435" y="553452"/>
                    </a:cubicBezTo>
                    <a:cubicBezTo>
                      <a:pt x="215963" y="512530"/>
                      <a:pt x="227957" y="426099"/>
                      <a:pt x="231485" y="407402"/>
                    </a:cubicBezTo>
                    <a:cubicBezTo>
                      <a:pt x="235013" y="388705"/>
                      <a:pt x="242421" y="469138"/>
                      <a:pt x="233601" y="441268"/>
                    </a:cubicBezTo>
                    <a:cubicBezTo>
                      <a:pt x="224782" y="413399"/>
                      <a:pt x="186329" y="266290"/>
                      <a:pt x="178568" y="240185"/>
                    </a:cubicBezTo>
                    <a:cubicBezTo>
                      <a:pt x="170807" y="214080"/>
                      <a:pt x="195854" y="299452"/>
                      <a:pt x="187035" y="284635"/>
                    </a:cubicBezTo>
                    <a:cubicBezTo>
                      <a:pt x="178216" y="269818"/>
                      <a:pt x="156696" y="198205"/>
                      <a:pt x="125651" y="151285"/>
                    </a:cubicBezTo>
                    <a:cubicBezTo>
                      <a:pt x="94607" y="104366"/>
                      <a:pt x="9235" y="16171"/>
                      <a:pt x="768" y="3118"/>
                    </a:cubicBezTo>
                    <a:cubicBezTo>
                      <a:pt x="-7699" y="-9935"/>
                      <a:pt x="55801" y="19698"/>
                      <a:pt x="93901" y="602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733D807A-7BD3-420B-AA4C-6F258A0C5732}"/>
                  </a:ext>
                </a:extLst>
              </p:cNvPr>
              <p:cNvSpPr/>
              <p:nvPr/>
            </p:nvSpPr>
            <p:spPr>
              <a:xfrm>
                <a:off x="5285644" y="3736225"/>
                <a:ext cx="459115" cy="577559"/>
              </a:xfrm>
              <a:custGeom>
                <a:avLst/>
                <a:gdLst>
                  <a:gd name="connsiteX0" fmla="*/ 16606 w 459115"/>
                  <a:gd name="connsiteY0" fmla="*/ 1808 h 577559"/>
                  <a:gd name="connsiteX1" fmla="*/ 31423 w 459115"/>
                  <a:gd name="connsiteY1" fmla="*/ 152092 h 577559"/>
                  <a:gd name="connsiteX2" fmla="*/ 8139 w 459115"/>
                  <a:gd name="connsiteY2" fmla="*/ 92825 h 577559"/>
                  <a:gd name="connsiteX3" fmla="*/ 135139 w 459115"/>
                  <a:gd name="connsiteY3" fmla="*/ 329892 h 577559"/>
                  <a:gd name="connsiteX4" fmla="*/ 128789 w 459115"/>
                  <a:gd name="connsiteY4" fmla="*/ 304492 h 577559"/>
                  <a:gd name="connsiteX5" fmla="*/ 289656 w 459115"/>
                  <a:gd name="connsiteY5" fmla="*/ 465358 h 577559"/>
                  <a:gd name="connsiteX6" fmla="*/ 243089 w 459115"/>
                  <a:gd name="connsiteY6" fmla="*/ 412442 h 577559"/>
                  <a:gd name="connsiteX7" fmla="*/ 458989 w 459115"/>
                  <a:gd name="connsiteY7" fmla="*/ 577542 h 577559"/>
                  <a:gd name="connsiteX8" fmla="*/ 274839 w 459115"/>
                  <a:gd name="connsiteY8" fmla="*/ 423025 h 577559"/>
                  <a:gd name="connsiteX9" fmla="*/ 298123 w 459115"/>
                  <a:gd name="connsiteY9" fmla="*/ 437842 h 577559"/>
                  <a:gd name="connsiteX10" fmla="*/ 88573 w 459115"/>
                  <a:gd name="connsiteY10" fmla="*/ 224058 h 577559"/>
                  <a:gd name="connsiteX11" fmla="*/ 99156 w 459115"/>
                  <a:gd name="connsiteY11" fmla="*/ 253692 h 577559"/>
                  <a:gd name="connsiteX12" fmla="*/ 3906 w 459115"/>
                  <a:gd name="connsiteY12" fmla="*/ 80125 h 577559"/>
                  <a:gd name="connsiteX13" fmla="*/ 16606 w 459115"/>
                  <a:gd name="connsiteY13" fmla="*/ 1808 h 57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9115" h="577559">
                    <a:moveTo>
                      <a:pt x="16606" y="1808"/>
                    </a:moveTo>
                    <a:cubicBezTo>
                      <a:pt x="21192" y="13803"/>
                      <a:pt x="32834" y="136922"/>
                      <a:pt x="31423" y="152092"/>
                    </a:cubicBezTo>
                    <a:cubicBezTo>
                      <a:pt x="30012" y="167262"/>
                      <a:pt x="-9147" y="63192"/>
                      <a:pt x="8139" y="92825"/>
                    </a:cubicBezTo>
                    <a:cubicBezTo>
                      <a:pt x="25425" y="122458"/>
                      <a:pt x="115031" y="294614"/>
                      <a:pt x="135139" y="329892"/>
                    </a:cubicBezTo>
                    <a:cubicBezTo>
                      <a:pt x="155247" y="365170"/>
                      <a:pt x="103036" y="281914"/>
                      <a:pt x="128789" y="304492"/>
                    </a:cubicBezTo>
                    <a:cubicBezTo>
                      <a:pt x="154542" y="327070"/>
                      <a:pt x="270606" y="447366"/>
                      <a:pt x="289656" y="465358"/>
                    </a:cubicBezTo>
                    <a:cubicBezTo>
                      <a:pt x="308706" y="483350"/>
                      <a:pt x="214867" y="393745"/>
                      <a:pt x="243089" y="412442"/>
                    </a:cubicBezTo>
                    <a:cubicBezTo>
                      <a:pt x="271311" y="431139"/>
                      <a:pt x="453697" y="575778"/>
                      <a:pt x="458989" y="577542"/>
                    </a:cubicBezTo>
                    <a:cubicBezTo>
                      <a:pt x="464281" y="579306"/>
                      <a:pt x="301650" y="446308"/>
                      <a:pt x="274839" y="423025"/>
                    </a:cubicBezTo>
                    <a:cubicBezTo>
                      <a:pt x="248028" y="399742"/>
                      <a:pt x="329167" y="471003"/>
                      <a:pt x="298123" y="437842"/>
                    </a:cubicBezTo>
                    <a:cubicBezTo>
                      <a:pt x="267079" y="404681"/>
                      <a:pt x="121734" y="254750"/>
                      <a:pt x="88573" y="224058"/>
                    </a:cubicBezTo>
                    <a:cubicBezTo>
                      <a:pt x="55412" y="193366"/>
                      <a:pt x="113267" y="277681"/>
                      <a:pt x="99156" y="253692"/>
                    </a:cubicBezTo>
                    <a:cubicBezTo>
                      <a:pt x="85045" y="229703"/>
                      <a:pt x="16253" y="120342"/>
                      <a:pt x="3906" y="80125"/>
                    </a:cubicBezTo>
                    <a:cubicBezTo>
                      <a:pt x="-8441" y="39908"/>
                      <a:pt x="12020" y="-10187"/>
                      <a:pt x="16606" y="18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15B0FD3E-A394-4D3C-AC5C-90DFFF2BA92D}"/>
                  </a:ext>
                </a:extLst>
              </p:cNvPr>
              <p:cNvSpPr/>
              <p:nvPr/>
            </p:nvSpPr>
            <p:spPr>
              <a:xfrm>
                <a:off x="5452506" y="4022769"/>
                <a:ext cx="351977" cy="196388"/>
              </a:xfrm>
              <a:custGeom>
                <a:avLst/>
                <a:gdLst>
                  <a:gd name="connsiteX0" fmla="*/ 10611 w 351977"/>
                  <a:gd name="connsiteY0" fmla="*/ 3131 h 196388"/>
                  <a:gd name="connsiteX1" fmla="*/ 239211 w 351977"/>
                  <a:gd name="connsiteY1" fmla="*/ 189398 h 196388"/>
                  <a:gd name="connsiteX2" fmla="*/ 190527 w 351977"/>
                  <a:gd name="connsiteY2" fmla="*/ 159764 h 196388"/>
                  <a:gd name="connsiteX3" fmla="*/ 254027 w 351977"/>
                  <a:gd name="connsiteY3" fmla="*/ 187281 h 196388"/>
                  <a:gd name="connsiteX4" fmla="*/ 351394 w 351977"/>
                  <a:gd name="connsiteY4" fmla="*/ 147064 h 196388"/>
                  <a:gd name="connsiteX5" fmla="*/ 205344 w 351977"/>
                  <a:gd name="connsiteY5" fmla="*/ 161881 h 196388"/>
                  <a:gd name="connsiteX6" fmla="*/ 52944 w 351977"/>
                  <a:gd name="connsiteY6" fmla="*/ 77214 h 196388"/>
                  <a:gd name="connsiteX7" fmla="*/ 10611 w 351977"/>
                  <a:gd name="connsiteY7" fmla="*/ 3131 h 196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1977" h="196388">
                    <a:moveTo>
                      <a:pt x="10611" y="3131"/>
                    </a:moveTo>
                    <a:cubicBezTo>
                      <a:pt x="41655" y="21828"/>
                      <a:pt x="209225" y="163293"/>
                      <a:pt x="239211" y="189398"/>
                    </a:cubicBezTo>
                    <a:cubicBezTo>
                      <a:pt x="269197" y="215503"/>
                      <a:pt x="188058" y="160117"/>
                      <a:pt x="190527" y="159764"/>
                    </a:cubicBezTo>
                    <a:cubicBezTo>
                      <a:pt x="192996" y="159411"/>
                      <a:pt x="227216" y="189398"/>
                      <a:pt x="254027" y="187281"/>
                    </a:cubicBezTo>
                    <a:cubicBezTo>
                      <a:pt x="280838" y="185164"/>
                      <a:pt x="359508" y="151297"/>
                      <a:pt x="351394" y="147064"/>
                    </a:cubicBezTo>
                    <a:cubicBezTo>
                      <a:pt x="343280" y="142831"/>
                      <a:pt x="255086" y="173523"/>
                      <a:pt x="205344" y="161881"/>
                    </a:cubicBezTo>
                    <a:cubicBezTo>
                      <a:pt x="155602" y="150239"/>
                      <a:pt x="82225" y="99792"/>
                      <a:pt x="52944" y="77214"/>
                    </a:cubicBezTo>
                    <a:cubicBezTo>
                      <a:pt x="23663" y="54636"/>
                      <a:pt x="-20433" y="-15566"/>
                      <a:pt x="10611" y="31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C7F41E0A-5FDD-4736-B5E7-BE1AB4368D10}"/>
                  </a:ext>
                </a:extLst>
              </p:cNvPr>
              <p:cNvSpPr/>
              <p:nvPr/>
            </p:nvSpPr>
            <p:spPr>
              <a:xfrm>
                <a:off x="5666152" y="4015040"/>
                <a:ext cx="138142" cy="178096"/>
              </a:xfrm>
              <a:custGeom>
                <a:avLst/>
                <a:gdLst>
                  <a:gd name="connsiteX0" fmla="*/ 127165 w 138142"/>
                  <a:gd name="connsiteY0" fmla="*/ 277 h 178096"/>
                  <a:gd name="connsiteX1" fmla="*/ 95415 w 138142"/>
                  <a:gd name="connsiteY1" fmla="*/ 114577 h 178096"/>
                  <a:gd name="connsiteX2" fmla="*/ 165 w 138142"/>
                  <a:gd name="connsiteY2" fmla="*/ 178077 h 178096"/>
                  <a:gd name="connsiteX3" fmla="*/ 120815 w 138142"/>
                  <a:gd name="connsiteY3" fmla="*/ 120927 h 178096"/>
                  <a:gd name="connsiteX4" fmla="*/ 137748 w 138142"/>
                  <a:gd name="connsiteY4" fmla="*/ 82827 h 178096"/>
                  <a:gd name="connsiteX5" fmla="*/ 127165 w 138142"/>
                  <a:gd name="connsiteY5" fmla="*/ 277 h 178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142" h="178096">
                    <a:moveTo>
                      <a:pt x="127165" y="277"/>
                    </a:moveTo>
                    <a:cubicBezTo>
                      <a:pt x="120109" y="5569"/>
                      <a:pt x="116582" y="84944"/>
                      <a:pt x="95415" y="114577"/>
                    </a:cubicBezTo>
                    <a:cubicBezTo>
                      <a:pt x="74248" y="144210"/>
                      <a:pt x="-4068" y="177019"/>
                      <a:pt x="165" y="178077"/>
                    </a:cubicBezTo>
                    <a:cubicBezTo>
                      <a:pt x="4398" y="179135"/>
                      <a:pt x="97885" y="136802"/>
                      <a:pt x="120815" y="120927"/>
                    </a:cubicBezTo>
                    <a:cubicBezTo>
                      <a:pt x="143745" y="105052"/>
                      <a:pt x="137043" y="98702"/>
                      <a:pt x="137748" y="82827"/>
                    </a:cubicBezTo>
                    <a:cubicBezTo>
                      <a:pt x="138454" y="66952"/>
                      <a:pt x="134221" y="-5015"/>
                      <a:pt x="127165" y="2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6D4D692B-6ED8-471F-B8F3-227F9B3C8B30}"/>
                  </a:ext>
                </a:extLst>
              </p:cNvPr>
              <p:cNvSpPr/>
              <p:nvPr/>
            </p:nvSpPr>
            <p:spPr>
              <a:xfrm>
                <a:off x="5594089" y="4148623"/>
                <a:ext cx="204869" cy="148358"/>
              </a:xfrm>
              <a:custGeom>
                <a:avLst/>
                <a:gdLst>
                  <a:gd name="connsiteX0" fmla="*/ 261 w 204869"/>
                  <a:gd name="connsiteY0" fmla="*/ 44 h 148358"/>
                  <a:gd name="connsiteX1" fmla="*/ 194994 w 204869"/>
                  <a:gd name="connsiteY1" fmla="*/ 137627 h 148358"/>
                  <a:gd name="connsiteX2" fmla="*/ 154778 w 204869"/>
                  <a:gd name="connsiteY2" fmla="*/ 122810 h 148358"/>
                  <a:gd name="connsiteX3" fmla="*/ 261 w 204869"/>
                  <a:gd name="connsiteY3" fmla="*/ 44 h 148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869" h="148358">
                    <a:moveTo>
                      <a:pt x="261" y="44"/>
                    </a:moveTo>
                    <a:cubicBezTo>
                      <a:pt x="6964" y="2513"/>
                      <a:pt x="169241" y="117166"/>
                      <a:pt x="194994" y="137627"/>
                    </a:cubicBezTo>
                    <a:cubicBezTo>
                      <a:pt x="220747" y="158088"/>
                      <a:pt x="192172" y="147152"/>
                      <a:pt x="154778" y="122810"/>
                    </a:cubicBezTo>
                    <a:cubicBezTo>
                      <a:pt x="117384" y="98468"/>
                      <a:pt x="-6442" y="-2425"/>
                      <a:pt x="261" y="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5C30FBFE-6047-4F14-9A87-590915AFE181}"/>
                  </a:ext>
                </a:extLst>
              </p:cNvPr>
              <p:cNvSpPr/>
              <p:nvPr/>
            </p:nvSpPr>
            <p:spPr>
              <a:xfrm>
                <a:off x="5754057" y="4213732"/>
                <a:ext cx="22466" cy="165994"/>
              </a:xfrm>
              <a:custGeom>
                <a:avLst/>
                <a:gdLst>
                  <a:gd name="connsiteX0" fmla="*/ 22326 w 22466"/>
                  <a:gd name="connsiteY0" fmla="*/ 551 h 165994"/>
                  <a:gd name="connsiteX1" fmla="*/ 1160 w 22466"/>
                  <a:gd name="connsiteY1" fmla="*/ 89451 h 165994"/>
                  <a:gd name="connsiteX2" fmla="*/ 3276 w 22466"/>
                  <a:gd name="connsiteY2" fmla="*/ 163535 h 165994"/>
                  <a:gd name="connsiteX3" fmla="*/ 7510 w 22466"/>
                  <a:gd name="connsiteY3" fmla="*/ 133901 h 165994"/>
                  <a:gd name="connsiteX4" fmla="*/ 22326 w 22466"/>
                  <a:gd name="connsiteY4" fmla="*/ 551 h 165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66" h="165994">
                    <a:moveTo>
                      <a:pt x="22326" y="551"/>
                    </a:moveTo>
                    <a:cubicBezTo>
                      <a:pt x="21268" y="-6857"/>
                      <a:pt x="4335" y="62287"/>
                      <a:pt x="1160" y="89451"/>
                    </a:cubicBezTo>
                    <a:cubicBezTo>
                      <a:pt x="-2015" y="116615"/>
                      <a:pt x="2218" y="156127"/>
                      <a:pt x="3276" y="163535"/>
                    </a:cubicBezTo>
                    <a:cubicBezTo>
                      <a:pt x="4334" y="170943"/>
                      <a:pt x="-3426" y="161771"/>
                      <a:pt x="7510" y="133901"/>
                    </a:cubicBezTo>
                    <a:cubicBezTo>
                      <a:pt x="18446" y="106032"/>
                      <a:pt x="23384" y="7959"/>
                      <a:pt x="22326" y="5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59FB00D2-A7C1-4326-BC9A-0B3A3557E5E4}"/>
                  </a:ext>
                </a:extLst>
              </p:cNvPr>
              <p:cNvSpPr/>
              <p:nvPr/>
            </p:nvSpPr>
            <p:spPr>
              <a:xfrm>
                <a:off x="5168355" y="3688539"/>
                <a:ext cx="522174" cy="642162"/>
              </a:xfrm>
              <a:custGeom>
                <a:avLst/>
                <a:gdLst>
                  <a:gd name="connsiteX0" fmla="*/ 131778 w 522174"/>
                  <a:gd name="connsiteY0" fmla="*/ 811 h 642162"/>
                  <a:gd name="connsiteX1" fmla="*/ 545 w 522174"/>
                  <a:gd name="connsiteY1" fmla="*/ 112994 h 642162"/>
                  <a:gd name="connsiteX2" fmla="*/ 83095 w 522174"/>
                  <a:gd name="connsiteY2" fmla="*/ 81244 h 642162"/>
                  <a:gd name="connsiteX3" fmla="*/ 34412 w 522174"/>
                  <a:gd name="connsiteY3" fmla="*/ 132044 h 642162"/>
                  <a:gd name="connsiteX4" fmla="*/ 121195 w 522174"/>
                  <a:gd name="connsiteY4" fmla="*/ 123578 h 642162"/>
                  <a:gd name="connsiteX5" fmla="*/ 106378 w 522174"/>
                  <a:gd name="connsiteY5" fmla="*/ 165911 h 642162"/>
                  <a:gd name="connsiteX6" fmla="*/ 159295 w 522174"/>
                  <a:gd name="connsiteY6" fmla="*/ 261161 h 642162"/>
                  <a:gd name="connsiteX7" fmla="*/ 95795 w 522174"/>
                  <a:gd name="connsiteY7" fmla="*/ 290794 h 642162"/>
                  <a:gd name="connsiteX8" fmla="*/ 174112 w 522174"/>
                  <a:gd name="connsiteY8" fmla="*/ 278094 h 642162"/>
                  <a:gd name="connsiteX9" fmla="*/ 201628 w 522174"/>
                  <a:gd name="connsiteY9" fmla="*/ 314078 h 642162"/>
                  <a:gd name="connsiteX10" fmla="*/ 119078 w 522174"/>
                  <a:gd name="connsiteY10" fmla="*/ 388161 h 642162"/>
                  <a:gd name="connsiteX11" fmla="*/ 214328 w 522174"/>
                  <a:gd name="connsiteY11" fmla="*/ 347944 h 642162"/>
                  <a:gd name="connsiteX12" fmla="*/ 186812 w 522174"/>
                  <a:gd name="connsiteY12" fmla="*/ 386044 h 642162"/>
                  <a:gd name="connsiteX13" fmla="*/ 246078 w 522174"/>
                  <a:gd name="connsiteY13" fmla="*/ 386044 h 642162"/>
                  <a:gd name="connsiteX14" fmla="*/ 243962 w 522174"/>
                  <a:gd name="connsiteY14" fmla="*/ 417794 h 642162"/>
                  <a:gd name="connsiteX15" fmla="*/ 298995 w 522174"/>
                  <a:gd name="connsiteY15" fmla="*/ 407211 h 642162"/>
                  <a:gd name="connsiteX16" fmla="*/ 241845 w 522174"/>
                  <a:gd name="connsiteY16" fmla="*/ 504578 h 642162"/>
                  <a:gd name="connsiteX17" fmla="*/ 303228 w 522174"/>
                  <a:gd name="connsiteY17" fmla="*/ 417794 h 642162"/>
                  <a:gd name="connsiteX18" fmla="*/ 341328 w 522174"/>
                  <a:gd name="connsiteY18" fmla="*/ 441078 h 642162"/>
                  <a:gd name="connsiteX19" fmla="*/ 305345 w 522174"/>
                  <a:gd name="connsiteY19" fmla="*/ 563844 h 642162"/>
                  <a:gd name="connsiteX20" fmla="*/ 362495 w 522174"/>
                  <a:gd name="connsiteY20" fmla="*/ 453778 h 642162"/>
                  <a:gd name="connsiteX21" fmla="*/ 385778 w 522174"/>
                  <a:gd name="connsiteY21" fmla="*/ 496111 h 642162"/>
                  <a:gd name="connsiteX22" fmla="*/ 447162 w 522174"/>
                  <a:gd name="connsiteY22" fmla="*/ 595594 h 642162"/>
                  <a:gd name="connsiteX23" fmla="*/ 445045 w 522174"/>
                  <a:gd name="connsiteY23" fmla="*/ 510928 h 642162"/>
                  <a:gd name="connsiteX24" fmla="*/ 521245 w 522174"/>
                  <a:gd name="connsiteY24" fmla="*/ 642161 h 642162"/>
                  <a:gd name="connsiteX25" fmla="*/ 476795 w 522174"/>
                  <a:gd name="connsiteY25" fmla="*/ 513044 h 642162"/>
                  <a:gd name="connsiteX26" fmla="*/ 328628 w 522174"/>
                  <a:gd name="connsiteY26" fmla="*/ 379694 h 642162"/>
                  <a:gd name="connsiteX27" fmla="*/ 129662 w 522174"/>
                  <a:gd name="connsiteY27" fmla="*/ 180728 h 642162"/>
                  <a:gd name="connsiteX28" fmla="*/ 131778 w 522174"/>
                  <a:gd name="connsiteY28" fmla="*/ 811 h 642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22174" h="642162">
                    <a:moveTo>
                      <a:pt x="131778" y="811"/>
                    </a:moveTo>
                    <a:cubicBezTo>
                      <a:pt x="110259" y="-10478"/>
                      <a:pt x="8659" y="99589"/>
                      <a:pt x="545" y="112994"/>
                    </a:cubicBezTo>
                    <a:cubicBezTo>
                      <a:pt x="-7569" y="126399"/>
                      <a:pt x="77450" y="78069"/>
                      <a:pt x="83095" y="81244"/>
                    </a:cubicBezTo>
                    <a:cubicBezTo>
                      <a:pt x="88740" y="84419"/>
                      <a:pt x="28062" y="124988"/>
                      <a:pt x="34412" y="132044"/>
                    </a:cubicBezTo>
                    <a:cubicBezTo>
                      <a:pt x="40762" y="139100"/>
                      <a:pt x="109201" y="117934"/>
                      <a:pt x="121195" y="123578"/>
                    </a:cubicBezTo>
                    <a:cubicBezTo>
                      <a:pt x="133189" y="129222"/>
                      <a:pt x="100028" y="142981"/>
                      <a:pt x="106378" y="165911"/>
                    </a:cubicBezTo>
                    <a:cubicBezTo>
                      <a:pt x="112728" y="188841"/>
                      <a:pt x="161059" y="240347"/>
                      <a:pt x="159295" y="261161"/>
                    </a:cubicBezTo>
                    <a:cubicBezTo>
                      <a:pt x="157531" y="281975"/>
                      <a:pt x="93325" y="287972"/>
                      <a:pt x="95795" y="290794"/>
                    </a:cubicBezTo>
                    <a:cubicBezTo>
                      <a:pt x="98264" y="293616"/>
                      <a:pt x="156473" y="274213"/>
                      <a:pt x="174112" y="278094"/>
                    </a:cubicBezTo>
                    <a:cubicBezTo>
                      <a:pt x="191751" y="281975"/>
                      <a:pt x="210800" y="295734"/>
                      <a:pt x="201628" y="314078"/>
                    </a:cubicBezTo>
                    <a:cubicBezTo>
                      <a:pt x="192456" y="332423"/>
                      <a:pt x="116961" y="382517"/>
                      <a:pt x="119078" y="388161"/>
                    </a:cubicBezTo>
                    <a:cubicBezTo>
                      <a:pt x="121195" y="393805"/>
                      <a:pt x="203039" y="348297"/>
                      <a:pt x="214328" y="347944"/>
                    </a:cubicBezTo>
                    <a:cubicBezTo>
                      <a:pt x="225617" y="347591"/>
                      <a:pt x="181520" y="379694"/>
                      <a:pt x="186812" y="386044"/>
                    </a:cubicBezTo>
                    <a:cubicBezTo>
                      <a:pt x="192104" y="392394"/>
                      <a:pt x="236553" y="380752"/>
                      <a:pt x="246078" y="386044"/>
                    </a:cubicBezTo>
                    <a:cubicBezTo>
                      <a:pt x="255603" y="391336"/>
                      <a:pt x="235143" y="414266"/>
                      <a:pt x="243962" y="417794"/>
                    </a:cubicBezTo>
                    <a:cubicBezTo>
                      <a:pt x="252782" y="421322"/>
                      <a:pt x="299348" y="392747"/>
                      <a:pt x="298995" y="407211"/>
                    </a:cubicBezTo>
                    <a:cubicBezTo>
                      <a:pt x="298642" y="421675"/>
                      <a:pt x="241139" y="502814"/>
                      <a:pt x="241845" y="504578"/>
                    </a:cubicBezTo>
                    <a:cubicBezTo>
                      <a:pt x="242551" y="506342"/>
                      <a:pt x="286648" y="428377"/>
                      <a:pt x="303228" y="417794"/>
                    </a:cubicBezTo>
                    <a:cubicBezTo>
                      <a:pt x="319808" y="407211"/>
                      <a:pt x="340975" y="416736"/>
                      <a:pt x="341328" y="441078"/>
                    </a:cubicBezTo>
                    <a:cubicBezTo>
                      <a:pt x="341681" y="465420"/>
                      <a:pt x="301817" y="561727"/>
                      <a:pt x="305345" y="563844"/>
                    </a:cubicBezTo>
                    <a:cubicBezTo>
                      <a:pt x="308873" y="565961"/>
                      <a:pt x="349090" y="465067"/>
                      <a:pt x="362495" y="453778"/>
                    </a:cubicBezTo>
                    <a:cubicBezTo>
                      <a:pt x="375900" y="442489"/>
                      <a:pt x="371667" y="472475"/>
                      <a:pt x="385778" y="496111"/>
                    </a:cubicBezTo>
                    <a:cubicBezTo>
                      <a:pt x="399889" y="519747"/>
                      <a:pt x="437284" y="593125"/>
                      <a:pt x="447162" y="595594"/>
                    </a:cubicBezTo>
                    <a:cubicBezTo>
                      <a:pt x="457040" y="598064"/>
                      <a:pt x="432698" y="503167"/>
                      <a:pt x="445045" y="510928"/>
                    </a:cubicBezTo>
                    <a:cubicBezTo>
                      <a:pt x="457392" y="518689"/>
                      <a:pt x="515953" y="641808"/>
                      <a:pt x="521245" y="642161"/>
                    </a:cubicBezTo>
                    <a:cubicBezTo>
                      <a:pt x="526537" y="642514"/>
                      <a:pt x="508898" y="556788"/>
                      <a:pt x="476795" y="513044"/>
                    </a:cubicBezTo>
                    <a:cubicBezTo>
                      <a:pt x="444692" y="469300"/>
                      <a:pt x="386484" y="435080"/>
                      <a:pt x="328628" y="379694"/>
                    </a:cubicBezTo>
                    <a:cubicBezTo>
                      <a:pt x="270773" y="324308"/>
                      <a:pt x="167409" y="237172"/>
                      <a:pt x="129662" y="180728"/>
                    </a:cubicBezTo>
                    <a:cubicBezTo>
                      <a:pt x="91915" y="124284"/>
                      <a:pt x="153297" y="12100"/>
                      <a:pt x="131778" y="8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68443146-092F-4AEA-8B1D-EA6BF0E8CFB1}"/>
                  </a:ext>
                </a:extLst>
              </p:cNvPr>
              <p:cNvSpPr/>
              <p:nvPr/>
            </p:nvSpPr>
            <p:spPr>
              <a:xfrm>
                <a:off x="5536111" y="3733369"/>
                <a:ext cx="155814" cy="104538"/>
              </a:xfrm>
              <a:custGeom>
                <a:avLst/>
                <a:gdLst>
                  <a:gd name="connsiteX0" fmla="*/ 1089 w 155814"/>
                  <a:gd name="connsiteY0" fmla="*/ 2548 h 104538"/>
                  <a:gd name="connsiteX1" fmla="*/ 153489 w 155814"/>
                  <a:gd name="connsiteY1" fmla="*/ 104148 h 104538"/>
                  <a:gd name="connsiteX2" fmla="*/ 87872 w 155814"/>
                  <a:gd name="connsiteY2" fmla="*/ 36414 h 104538"/>
                  <a:gd name="connsiteX3" fmla="*/ 1089 w 155814"/>
                  <a:gd name="connsiteY3" fmla="*/ 2548 h 10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814" h="104538">
                    <a:moveTo>
                      <a:pt x="1089" y="2548"/>
                    </a:moveTo>
                    <a:cubicBezTo>
                      <a:pt x="12025" y="13837"/>
                      <a:pt x="139025" y="98504"/>
                      <a:pt x="153489" y="104148"/>
                    </a:cubicBezTo>
                    <a:cubicBezTo>
                      <a:pt x="167953" y="109792"/>
                      <a:pt x="111155" y="52642"/>
                      <a:pt x="87872" y="36414"/>
                    </a:cubicBezTo>
                    <a:cubicBezTo>
                      <a:pt x="64589" y="20186"/>
                      <a:pt x="-9847" y="-8741"/>
                      <a:pt x="1089" y="25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1406D822-4A3A-4DBA-A9AB-4B4F1FCCA0BE}"/>
                  </a:ext>
                </a:extLst>
              </p:cNvPr>
              <p:cNvSpPr/>
              <p:nvPr/>
            </p:nvSpPr>
            <p:spPr>
              <a:xfrm>
                <a:off x="5336111" y="3707063"/>
                <a:ext cx="345475" cy="327539"/>
              </a:xfrm>
              <a:custGeom>
                <a:avLst/>
                <a:gdLst>
                  <a:gd name="connsiteX0" fmla="*/ 31756 w 345475"/>
                  <a:gd name="connsiteY0" fmla="*/ 3454 h 327539"/>
                  <a:gd name="connsiteX1" fmla="*/ 6 w 345475"/>
                  <a:gd name="connsiteY1" fmla="*/ 105054 h 327539"/>
                  <a:gd name="connsiteX2" fmla="*/ 29639 w 345475"/>
                  <a:gd name="connsiteY2" fmla="*/ 206654 h 327539"/>
                  <a:gd name="connsiteX3" fmla="*/ 101606 w 345475"/>
                  <a:gd name="connsiteY3" fmla="*/ 304020 h 327539"/>
                  <a:gd name="connsiteX4" fmla="*/ 171456 w 345475"/>
                  <a:gd name="connsiteY4" fmla="*/ 327304 h 327539"/>
                  <a:gd name="connsiteX5" fmla="*/ 292106 w 345475"/>
                  <a:gd name="connsiteY5" fmla="*/ 295554 h 327539"/>
                  <a:gd name="connsiteX6" fmla="*/ 340789 w 345475"/>
                  <a:gd name="connsiteY6" fmla="*/ 157970 h 327539"/>
                  <a:gd name="connsiteX7" fmla="*/ 334439 w 345475"/>
                  <a:gd name="connsiteY7" fmla="*/ 107170 h 327539"/>
                  <a:gd name="connsiteX8" fmla="*/ 260356 w 345475"/>
                  <a:gd name="connsiteY8" fmla="*/ 52137 h 327539"/>
                  <a:gd name="connsiteX9" fmla="*/ 194739 w 345475"/>
                  <a:gd name="connsiteY9" fmla="*/ 26737 h 327539"/>
                  <a:gd name="connsiteX10" fmla="*/ 31756 w 345475"/>
                  <a:gd name="connsiteY10" fmla="*/ 3454 h 32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475" h="327539">
                    <a:moveTo>
                      <a:pt x="31756" y="3454"/>
                    </a:moveTo>
                    <a:cubicBezTo>
                      <a:pt x="-700" y="16507"/>
                      <a:pt x="359" y="71187"/>
                      <a:pt x="6" y="105054"/>
                    </a:cubicBezTo>
                    <a:cubicBezTo>
                      <a:pt x="-347" y="138921"/>
                      <a:pt x="12706" y="173493"/>
                      <a:pt x="29639" y="206654"/>
                    </a:cubicBezTo>
                    <a:cubicBezTo>
                      <a:pt x="46572" y="239815"/>
                      <a:pt x="77970" y="283912"/>
                      <a:pt x="101606" y="304020"/>
                    </a:cubicBezTo>
                    <a:cubicBezTo>
                      <a:pt x="125242" y="324128"/>
                      <a:pt x="139706" y="328715"/>
                      <a:pt x="171456" y="327304"/>
                    </a:cubicBezTo>
                    <a:cubicBezTo>
                      <a:pt x="203206" y="325893"/>
                      <a:pt x="263884" y="323776"/>
                      <a:pt x="292106" y="295554"/>
                    </a:cubicBezTo>
                    <a:cubicBezTo>
                      <a:pt x="320328" y="267332"/>
                      <a:pt x="333734" y="189367"/>
                      <a:pt x="340789" y="157970"/>
                    </a:cubicBezTo>
                    <a:cubicBezTo>
                      <a:pt x="347845" y="126573"/>
                      <a:pt x="347845" y="124809"/>
                      <a:pt x="334439" y="107170"/>
                    </a:cubicBezTo>
                    <a:cubicBezTo>
                      <a:pt x="321033" y="89531"/>
                      <a:pt x="283639" y="65542"/>
                      <a:pt x="260356" y="52137"/>
                    </a:cubicBezTo>
                    <a:cubicBezTo>
                      <a:pt x="237073" y="38732"/>
                      <a:pt x="229311" y="35557"/>
                      <a:pt x="194739" y="26737"/>
                    </a:cubicBezTo>
                    <a:cubicBezTo>
                      <a:pt x="160167" y="17918"/>
                      <a:pt x="64212" y="-9599"/>
                      <a:pt x="31756" y="34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楕円 15">
                <a:extLst>
                  <a:ext uri="{FF2B5EF4-FFF2-40B4-BE49-F238E27FC236}">
                    <a16:creationId xmlns:a16="http://schemas.microsoft.com/office/drawing/2014/main" id="{84F5ACB7-3955-47B2-94D9-C400EDE06CA6}"/>
                  </a:ext>
                </a:extLst>
              </p:cNvPr>
              <p:cNvSpPr/>
              <p:nvPr/>
            </p:nvSpPr>
            <p:spPr>
              <a:xfrm>
                <a:off x="5520267" y="3810000"/>
                <a:ext cx="99483" cy="994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月 16">
                <a:extLst>
                  <a:ext uri="{FF2B5EF4-FFF2-40B4-BE49-F238E27FC236}">
                    <a16:creationId xmlns:a16="http://schemas.microsoft.com/office/drawing/2014/main" id="{A7FA754C-CE10-493B-9DAB-E6A2E5EDD016}"/>
                  </a:ext>
                </a:extLst>
              </p:cNvPr>
              <p:cNvSpPr/>
              <p:nvPr/>
            </p:nvSpPr>
            <p:spPr>
              <a:xfrm rot="19660325">
                <a:off x="5395385" y="3810001"/>
                <a:ext cx="84667" cy="154517"/>
              </a:xfrm>
              <a:prstGeom prst="mo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4AFEC180-8B02-4F40-97CF-A23059617CDC}"/>
                  </a:ext>
                </a:extLst>
              </p:cNvPr>
              <p:cNvSpPr/>
              <p:nvPr/>
            </p:nvSpPr>
            <p:spPr>
              <a:xfrm>
                <a:off x="5593319" y="3291872"/>
                <a:ext cx="420965" cy="328712"/>
              </a:xfrm>
              <a:custGeom>
                <a:avLst/>
                <a:gdLst>
                  <a:gd name="connsiteX0" fmla="*/ 1031 w 420965"/>
                  <a:gd name="connsiteY0" fmla="*/ 1661 h 328712"/>
                  <a:gd name="connsiteX1" fmla="*/ 246564 w 420965"/>
                  <a:gd name="connsiteY1" fmla="*/ 187928 h 328712"/>
                  <a:gd name="connsiteX2" fmla="*/ 231748 w 420965"/>
                  <a:gd name="connsiteY2" fmla="*/ 154061 h 328712"/>
                  <a:gd name="connsiteX3" fmla="*/ 418014 w 420965"/>
                  <a:gd name="connsiteY3" fmla="*/ 327628 h 328712"/>
                  <a:gd name="connsiteX4" fmla="*/ 333348 w 420965"/>
                  <a:gd name="connsiteY4" fmla="*/ 221795 h 328712"/>
                  <a:gd name="connsiteX5" fmla="*/ 166131 w 420965"/>
                  <a:gd name="connsiteY5" fmla="*/ 103261 h 328712"/>
                  <a:gd name="connsiteX6" fmla="*/ 1031 w 420965"/>
                  <a:gd name="connsiteY6" fmla="*/ 1661 h 328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965" h="328712">
                    <a:moveTo>
                      <a:pt x="1031" y="1661"/>
                    </a:moveTo>
                    <a:cubicBezTo>
                      <a:pt x="14436" y="15772"/>
                      <a:pt x="208111" y="162528"/>
                      <a:pt x="246564" y="187928"/>
                    </a:cubicBezTo>
                    <a:cubicBezTo>
                      <a:pt x="285017" y="213328"/>
                      <a:pt x="203173" y="130778"/>
                      <a:pt x="231748" y="154061"/>
                    </a:cubicBezTo>
                    <a:cubicBezTo>
                      <a:pt x="260323" y="177344"/>
                      <a:pt x="401081" y="316339"/>
                      <a:pt x="418014" y="327628"/>
                    </a:cubicBezTo>
                    <a:cubicBezTo>
                      <a:pt x="434947" y="338917"/>
                      <a:pt x="375329" y="259190"/>
                      <a:pt x="333348" y="221795"/>
                    </a:cubicBezTo>
                    <a:cubicBezTo>
                      <a:pt x="291368" y="184401"/>
                      <a:pt x="223987" y="139597"/>
                      <a:pt x="166131" y="103261"/>
                    </a:cubicBezTo>
                    <a:cubicBezTo>
                      <a:pt x="108275" y="66925"/>
                      <a:pt x="-12374" y="-12450"/>
                      <a:pt x="1031" y="16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BE899FD5-801D-433D-BAA2-95A2AA0B2B2A}"/>
                  </a:ext>
                </a:extLst>
              </p:cNvPr>
              <p:cNvSpPr/>
              <p:nvPr/>
            </p:nvSpPr>
            <p:spPr>
              <a:xfrm>
                <a:off x="5524310" y="3256961"/>
                <a:ext cx="658633" cy="316737"/>
              </a:xfrm>
              <a:custGeom>
                <a:avLst/>
                <a:gdLst>
                  <a:gd name="connsiteX0" fmla="*/ 190 w 658633"/>
                  <a:gd name="connsiteY0" fmla="*/ 589 h 316737"/>
                  <a:gd name="connsiteX1" fmla="*/ 324040 w 658633"/>
                  <a:gd name="connsiteY1" fmla="*/ 30222 h 316737"/>
                  <a:gd name="connsiteX2" fmla="*/ 336740 w 658633"/>
                  <a:gd name="connsiteY2" fmla="*/ 42922 h 316737"/>
                  <a:gd name="connsiteX3" fmla="*/ 402357 w 658633"/>
                  <a:gd name="connsiteY3" fmla="*/ 59856 h 316737"/>
                  <a:gd name="connsiteX4" fmla="*/ 537823 w 658633"/>
                  <a:gd name="connsiteY4" fmla="*/ 178389 h 316737"/>
                  <a:gd name="connsiteX5" fmla="*/ 506073 w 658633"/>
                  <a:gd name="connsiteY5" fmla="*/ 157222 h 316737"/>
                  <a:gd name="connsiteX6" fmla="*/ 656357 w 658633"/>
                  <a:gd name="connsiteY6" fmla="*/ 311739 h 316737"/>
                  <a:gd name="connsiteX7" fmla="*/ 599207 w 658633"/>
                  <a:gd name="connsiteY7" fmla="*/ 277872 h 316737"/>
                  <a:gd name="connsiteX8" fmla="*/ 633073 w 658633"/>
                  <a:gd name="connsiteY8" fmla="*/ 267289 h 316737"/>
                  <a:gd name="connsiteX9" fmla="*/ 461623 w 658633"/>
                  <a:gd name="connsiteY9" fmla="*/ 91606 h 316737"/>
                  <a:gd name="connsiteX10" fmla="*/ 374840 w 658633"/>
                  <a:gd name="connsiteY10" fmla="*/ 59856 h 316737"/>
                  <a:gd name="connsiteX11" fmla="*/ 190 w 658633"/>
                  <a:gd name="connsiteY11" fmla="*/ 589 h 31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8633" h="316737">
                    <a:moveTo>
                      <a:pt x="190" y="589"/>
                    </a:moveTo>
                    <a:cubicBezTo>
                      <a:pt x="-8277" y="-4350"/>
                      <a:pt x="267948" y="23167"/>
                      <a:pt x="324040" y="30222"/>
                    </a:cubicBezTo>
                    <a:cubicBezTo>
                      <a:pt x="380132" y="37277"/>
                      <a:pt x="323687" y="37983"/>
                      <a:pt x="336740" y="42922"/>
                    </a:cubicBezTo>
                    <a:cubicBezTo>
                      <a:pt x="349793" y="47861"/>
                      <a:pt x="368843" y="37278"/>
                      <a:pt x="402357" y="59856"/>
                    </a:cubicBezTo>
                    <a:cubicBezTo>
                      <a:pt x="435871" y="82434"/>
                      <a:pt x="520537" y="162161"/>
                      <a:pt x="537823" y="178389"/>
                    </a:cubicBezTo>
                    <a:cubicBezTo>
                      <a:pt x="555109" y="194617"/>
                      <a:pt x="486317" y="134997"/>
                      <a:pt x="506073" y="157222"/>
                    </a:cubicBezTo>
                    <a:cubicBezTo>
                      <a:pt x="525829" y="179447"/>
                      <a:pt x="640835" y="291631"/>
                      <a:pt x="656357" y="311739"/>
                    </a:cubicBezTo>
                    <a:cubicBezTo>
                      <a:pt x="671879" y="331847"/>
                      <a:pt x="603088" y="285280"/>
                      <a:pt x="599207" y="277872"/>
                    </a:cubicBezTo>
                    <a:cubicBezTo>
                      <a:pt x="595326" y="270464"/>
                      <a:pt x="656004" y="298333"/>
                      <a:pt x="633073" y="267289"/>
                    </a:cubicBezTo>
                    <a:cubicBezTo>
                      <a:pt x="610142" y="236245"/>
                      <a:pt x="504662" y="126178"/>
                      <a:pt x="461623" y="91606"/>
                    </a:cubicBezTo>
                    <a:cubicBezTo>
                      <a:pt x="418584" y="57034"/>
                      <a:pt x="448218" y="73262"/>
                      <a:pt x="374840" y="59856"/>
                    </a:cubicBezTo>
                    <a:cubicBezTo>
                      <a:pt x="301462" y="46450"/>
                      <a:pt x="8657" y="5528"/>
                      <a:pt x="190" y="5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4EBAF342-DF54-43A5-87FA-EF6F7A598BA9}"/>
                  </a:ext>
                </a:extLst>
              </p:cNvPr>
              <p:cNvSpPr/>
              <p:nvPr/>
            </p:nvSpPr>
            <p:spPr>
              <a:xfrm>
                <a:off x="6175636" y="3573780"/>
                <a:ext cx="244728" cy="468333"/>
              </a:xfrm>
              <a:custGeom>
                <a:avLst/>
                <a:gdLst>
                  <a:gd name="connsiteX0" fmla="*/ 797 w 244728"/>
                  <a:gd name="connsiteY0" fmla="*/ 3387 h 468333"/>
                  <a:gd name="connsiteX1" fmla="*/ 117214 w 244728"/>
                  <a:gd name="connsiteY1" fmla="*/ 73237 h 468333"/>
                  <a:gd name="connsiteX2" fmla="*/ 79114 w 244728"/>
                  <a:gd name="connsiteY2" fmla="*/ 73237 h 468333"/>
                  <a:gd name="connsiteX3" fmla="*/ 161664 w 244728"/>
                  <a:gd name="connsiteY3" fmla="*/ 140970 h 468333"/>
                  <a:gd name="connsiteX4" fmla="*/ 127797 w 244728"/>
                  <a:gd name="connsiteY4" fmla="*/ 136737 h 468333"/>
                  <a:gd name="connsiteX5" fmla="*/ 197647 w 244728"/>
                  <a:gd name="connsiteY5" fmla="*/ 204470 h 468333"/>
                  <a:gd name="connsiteX6" fmla="*/ 165897 w 244728"/>
                  <a:gd name="connsiteY6" fmla="*/ 187537 h 468333"/>
                  <a:gd name="connsiteX7" fmla="*/ 197647 w 244728"/>
                  <a:gd name="connsiteY7" fmla="*/ 282787 h 468333"/>
                  <a:gd name="connsiteX8" fmla="*/ 216697 w 244728"/>
                  <a:gd name="connsiteY8" fmla="*/ 318770 h 468333"/>
                  <a:gd name="connsiteX9" fmla="*/ 244214 w 244728"/>
                  <a:gd name="connsiteY9" fmla="*/ 466937 h 468333"/>
                  <a:gd name="connsiteX10" fmla="*/ 233631 w 244728"/>
                  <a:gd name="connsiteY10" fmla="*/ 388620 h 468333"/>
                  <a:gd name="connsiteX11" fmla="*/ 220931 w 244728"/>
                  <a:gd name="connsiteY11" fmla="*/ 312420 h 468333"/>
                  <a:gd name="connsiteX12" fmla="*/ 134147 w 244728"/>
                  <a:gd name="connsiteY12" fmla="*/ 160020 h 468333"/>
                  <a:gd name="connsiteX13" fmla="*/ 182831 w 244728"/>
                  <a:gd name="connsiteY13" fmla="*/ 193887 h 468333"/>
                  <a:gd name="connsiteX14" fmla="*/ 70647 w 244728"/>
                  <a:gd name="connsiteY14" fmla="*/ 28787 h 468333"/>
                  <a:gd name="connsiteX15" fmla="*/ 797 w 244728"/>
                  <a:gd name="connsiteY15" fmla="*/ 3387 h 468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4728" h="468333">
                    <a:moveTo>
                      <a:pt x="797" y="3387"/>
                    </a:moveTo>
                    <a:cubicBezTo>
                      <a:pt x="8558" y="10795"/>
                      <a:pt x="104161" y="61595"/>
                      <a:pt x="117214" y="73237"/>
                    </a:cubicBezTo>
                    <a:cubicBezTo>
                      <a:pt x="130267" y="84879"/>
                      <a:pt x="71706" y="61948"/>
                      <a:pt x="79114" y="73237"/>
                    </a:cubicBezTo>
                    <a:cubicBezTo>
                      <a:pt x="86522" y="84526"/>
                      <a:pt x="153550" y="130387"/>
                      <a:pt x="161664" y="140970"/>
                    </a:cubicBezTo>
                    <a:cubicBezTo>
                      <a:pt x="169778" y="151553"/>
                      <a:pt x="121800" y="126154"/>
                      <a:pt x="127797" y="136737"/>
                    </a:cubicBezTo>
                    <a:cubicBezTo>
                      <a:pt x="133794" y="147320"/>
                      <a:pt x="191297" y="196003"/>
                      <a:pt x="197647" y="204470"/>
                    </a:cubicBezTo>
                    <a:cubicBezTo>
                      <a:pt x="203997" y="212937"/>
                      <a:pt x="165897" y="174484"/>
                      <a:pt x="165897" y="187537"/>
                    </a:cubicBezTo>
                    <a:cubicBezTo>
                      <a:pt x="165897" y="200590"/>
                      <a:pt x="189180" y="260915"/>
                      <a:pt x="197647" y="282787"/>
                    </a:cubicBezTo>
                    <a:cubicBezTo>
                      <a:pt x="206114" y="304659"/>
                      <a:pt x="208936" y="288078"/>
                      <a:pt x="216697" y="318770"/>
                    </a:cubicBezTo>
                    <a:cubicBezTo>
                      <a:pt x="224458" y="349462"/>
                      <a:pt x="241392" y="455295"/>
                      <a:pt x="244214" y="466937"/>
                    </a:cubicBezTo>
                    <a:cubicBezTo>
                      <a:pt x="247036" y="478579"/>
                      <a:pt x="237512" y="414373"/>
                      <a:pt x="233631" y="388620"/>
                    </a:cubicBezTo>
                    <a:cubicBezTo>
                      <a:pt x="229751" y="362867"/>
                      <a:pt x="237512" y="350520"/>
                      <a:pt x="220931" y="312420"/>
                    </a:cubicBezTo>
                    <a:cubicBezTo>
                      <a:pt x="204350" y="274320"/>
                      <a:pt x="140497" y="179775"/>
                      <a:pt x="134147" y="160020"/>
                    </a:cubicBezTo>
                    <a:cubicBezTo>
                      <a:pt x="127797" y="140265"/>
                      <a:pt x="193414" y="215759"/>
                      <a:pt x="182831" y="193887"/>
                    </a:cubicBezTo>
                    <a:cubicBezTo>
                      <a:pt x="172248" y="172015"/>
                      <a:pt x="97458" y="58420"/>
                      <a:pt x="70647" y="28787"/>
                    </a:cubicBezTo>
                    <a:cubicBezTo>
                      <a:pt x="43836" y="-846"/>
                      <a:pt x="-6964" y="-4021"/>
                      <a:pt x="797" y="33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944D5245-2F3E-45F7-BC4B-F61CCED4280C}"/>
                  </a:ext>
                </a:extLst>
              </p:cNvPr>
              <p:cNvSpPr/>
              <p:nvPr/>
            </p:nvSpPr>
            <p:spPr>
              <a:xfrm>
                <a:off x="6027501" y="3602543"/>
                <a:ext cx="353325" cy="503805"/>
              </a:xfrm>
              <a:custGeom>
                <a:avLst/>
                <a:gdLst>
                  <a:gd name="connsiteX0" fmla="*/ 2882 w 353325"/>
                  <a:gd name="connsiteY0" fmla="*/ 24 h 503805"/>
                  <a:gd name="connsiteX1" fmla="*/ 57916 w 353325"/>
                  <a:gd name="connsiteY1" fmla="*/ 141840 h 503805"/>
                  <a:gd name="connsiteX2" fmla="*/ 57916 w 353325"/>
                  <a:gd name="connsiteY2" fmla="*/ 59290 h 503805"/>
                  <a:gd name="connsiteX3" fmla="*/ 170099 w 353325"/>
                  <a:gd name="connsiteY3" fmla="*/ 220157 h 503805"/>
                  <a:gd name="connsiteX4" fmla="*/ 176449 w 353325"/>
                  <a:gd name="connsiteY4" fmla="*/ 186290 h 503805"/>
                  <a:gd name="connsiteX5" fmla="*/ 239949 w 353325"/>
                  <a:gd name="connsiteY5" fmla="*/ 325990 h 503805"/>
                  <a:gd name="connsiteX6" fmla="*/ 210316 w 353325"/>
                  <a:gd name="connsiteY6" fmla="*/ 279424 h 503805"/>
                  <a:gd name="connsiteX7" fmla="*/ 345782 w 353325"/>
                  <a:gd name="connsiteY7" fmla="*/ 497440 h 503805"/>
                  <a:gd name="connsiteX8" fmla="*/ 330966 w 353325"/>
                  <a:gd name="connsiteY8" fmla="*/ 438174 h 503805"/>
                  <a:gd name="connsiteX9" fmla="*/ 288632 w 353325"/>
                  <a:gd name="connsiteY9" fmla="*/ 361974 h 503805"/>
                  <a:gd name="connsiteX10" fmla="*/ 159516 w 353325"/>
                  <a:gd name="connsiteY10" fmla="*/ 154540 h 503805"/>
                  <a:gd name="connsiteX11" fmla="*/ 2882 w 353325"/>
                  <a:gd name="connsiteY11" fmla="*/ 24 h 503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3325" h="503805">
                    <a:moveTo>
                      <a:pt x="2882" y="24"/>
                    </a:moveTo>
                    <a:cubicBezTo>
                      <a:pt x="-14051" y="-2093"/>
                      <a:pt x="48744" y="131962"/>
                      <a:pt x="57916" y="141840"/>
                    </a:cubicBezTo>
                    <a:cubicBezTo>
                      <a:pt x="67088" y="151718"/>
                      <a:pt x="39219" y="46237"/>
                      <a:pt x="57916" y="59290"/>
                    </a:cubicBezTo>
                    <a:cubicBezTo>
                      <a:pt x="76613" y="72343"/>
                      <a:pt x="150344" y="198990"/>
                      <a:pt x="170099" y="220157"/>
                    </a:cubicBezTo>
                    <a:cubicBezTo>
                      <a:pt x="189854" y="241324"/>
                      <a:pt x="164807" y="168651"/>
                      <a:pt x="176449" y="186290"/>
                    </a:cubicBezTo>
                    <a:cubicBezTo>
                      <a:pt x="188091" y="203929"/>
                      <a:pt x="234305" y="310468"/>
                      <a:pt x="239949" y="325990"/>
                    </a:cubicBezTo>
                    <a:cubicBezTo>
                      <a:pt x="245594" y="341512"/>
                      <a:pt x="192677" y="250849"/>
                      <a:pt x="210316" y="279424"/>
                    </a:cubicBezTo>
                    <a:cubicBezTo>
                      <a:pt x="227955" y="307999"/>
                      <a:pt x="325674" y="470982"/>
                      <a:pt x="345782" y="497440"/>
                    </a:cubicBezTo>
                    <a:cubicBezTo>
                      <a:pt x="365890" y="523898"/>
                      <a:pt x="340491" y="460752"/>
                      <a:pt x="330966" y="438174"/>
                    </a:cubicBezTo>
                    <a:cubicBezTo>
                      <a:pt x="321441" y="415596"/>
                      <a:pt x="317207" y="409246"/>
                      <a:pt x="288632" y="361974"/>
                    </a:cubicBezTo>
                    <a:cubicBezTo>
                      <a:pt x="260057" y="314702"/>
                      <a:pt x="208199" y="209573"/>
                      <a:pt x="159516" y="154540"/>
                    </a:cubicBezTo>
                    <a:cubicBezTo>
                      <a:pt x="110833" y="99507"/>
                      <a:pt x="19815" y="2141"/>
                      <a:pt x="2882" y="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BABDC321-C42D-41F5-9EC3-2040C3B05BFB}"/>
                  </a:ext>
                </a:extLst>
              </p:cNvPr>
              <p:cNvSpPr/>
              <p:nvPr/>
            </p:nvSpPr>
            <p:spPr>
              <a:xfrm>
                <a:off x="6427769" y="4740234"/>
                <a:ext cx="530161" cy="163556"/>
              </a:xfrm>
              <a:custGeom>
                <a:avLst/>
                <a:gdLst>
                  <a:gd name="connsiteX0" fmla="*/ 19 w 530161"/>
                  <a:gd name="connsiteY0" fmla="*/ 163554 h 163556"/>
                  <a:gd name="connsiteX1" fmla="*/ 68281 w 530161"/>
                  <a:gd name="connsiteY1" fmla="*/ 58779 h 163556"/>
                  <a:gd name="connsiteX2" fmla="*/ 68281 w 530161"/>
                  <a:gd name="connsiteY2" fmla="*/ 76241 h 163556"/>
                  <a:gd name="connsiteX3" fmla="*/ 188931 w 530161"/>
                  <a:gd name="connsiteY3" fmla="*/ 17504 h 163556"/>
                  <a:gd name="connsiteX4" fmla="*/ 168294 w 530161"/>
                  <a:gd name="connsiteY4" fmla="*/ 28616 h 163556"/>
                  <a:gd name="connsiteX5" fmla="*/ 338156 w 530161"/>
                  <a:gd name="connsiteY5" fmla="*/ 41 h 163556"/>
                  <a:gd name="connsiteX6" fmla="*/ 528656 w 530161"/>
                  <a:gd name="connsiteY6" fmla="*/ 22266 h 163556"/>
                  <a:gd name="connsiteX7" fmla="*/ 430231 w 530161"/>
                  <a:gd name="connsiteY7" fmla="*/ 22266 h 163556"/>
                  <a:gd name="connsiteX8" fmla="*/ 487381 w 530161"/>
                  <a:gd name="connsiteY8" fmla="*/ 55604 h 163556"/>
                  <a:gd name="connsiteX9" fmla="*/ 461981 w 530161"/>
                  <a:gd name="connsiteY9" fmla="*/ 38141 h 163556"/>
                  <a:gd name="connsiteX10" fmla="*/ 373081 w 530161"/>
                  <a:gd name="connsiteY10" fmla="*/ 14329 h 163556"/>
                  <a:gd name="connsiteX11" fmla="*/ 247669 w 530161"/>
                  <a:gd name="connsiteY11" fmla="*/ 19091 h 163556"/>
                  <a:gd name="connsiteX12" fmla="*/ 63519 w 530161"/>
                  <a:gd name="connsiteY12" fmla="*/ 61954 h 163556"/>
                  <a:gd name="connsiteX13" fmla="*/ 19 w 530161"/>
                  <a:gd name="connsiteY13" fmla="*/ 163554 h 163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161" h="163556">
                    <a:moveTo>
                      <a:pt x="19" y="163554"/>
                    </a:moveTo>
                    <a:cubicBezTo>
                      <a:pt x="813" y="163025"/>
                      <a:pt x="56904" y="73331"/>
                      <a:pt x="68281" y="58779"/>
                    </a:cubicBezTo>
                    <a:cubicBezTo>
                      <a:pt x="79658" y="44227"/>
                      <a:pt x="48173" y="83120"/>
                      <a:pt x="68281" y="76241"/>
                    </a:cubicBezTo>
                    <a:cubicBezTo>
                      <a:pt x="88389" y="69362"/>
                      <a:pt x="172262" y="25441"/>
                      <a:pt x="188931" y="17504"/>
                    </a:cubicBezTo>
                    <a:cubicBezTo>
                      <a:pt x="205600" y="9567"/>
                      <a:pt x="143423" y="31527"/>
                      <a:pt x="168294" y="28616"/>
                    </a:cubicBezTo>
                    <a:cubicBezTo>
                      <a:pt x="193165" y="25705"/>
                      <a:pt x="278096" y="1099"/>
                      <a:pt x="338156" y="41"/>
                    </a:cubicBezTo>
                    <a:cubicBezTo>
                      <a:pt x="398216" y="-1017"/>
                      <a:pt x="513310" y="18562"/>
                      <a:pt x="528656" y="22266"/>
                    </a:cubicBezTo>
                    <a:cubicBezTo>
                      <a:pt x="544002" y="25970"/>
                      <a:pt x="437110" y="16710"/>
                      <a:pt x="430231" y="22266"/>
                    </a:cubicBezTo>
                    <a:cubicBezTo>
                      <a:pt x="423352" y="27822"/>
                      <a:pt x="482089" y="52958"/>
                      <a:pt x="487381" y="55604"/>
                    </a:cubicBezTo>
                    <a:cubicBezTo>
                      <a:pt x="492673" y="58250"/>
                      <a:pt x="481031" y="45020"/>
                      <a:pt x="461981" y="38141"/>
                    </a:cubicBezTo>
                    <a:cubicBezTo>
                      <a:pt x="442931" y="31262"/>
                      <a:pt x="408800" y="17504"/>
                      <a:pt x="373081" y="14329"/>
                    </a:cubicBezTo>
                    <a:cubicBezTo>
                      <a:pt x="337362" y="11154"/>
                      <a:pt x="299263" y="11154"/>
                      <a:pt x="247669" y="19091"/>
                    </a:cubicBezTo>
                    <a:cubicBezTo>
                      <a:pt x="196075" y="27028"/>
                      <a:pt x="104265" y="38935"/>
                      <a:pt x="63519" y="61954"/>
                    </a:cubicBezTo>
                    <a:cubicBezTo>
                      <a:pt x="22773" y="84973"/>
                      <a:pt x="-775" y="164083"/>
                      <a:pt x="19" y="1635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046C1AD7-B48B-466F-8316-67B4F8C7DC78}"/>
                  </a:ext>
                </a:extLst>
              </p:cNvPr>
              <p:cNvSpPr/>
              <p:nvPr/>
            </p:nvSpPr>
            <p:spPr>
              <a:xfrm>
                <a:off x="6870375" y="4780622"/>
                <a:ext cx="354388" cy="341910"/>
              </a:xfrm>
              <a:custGeom>
                <a:avLst/>
                <a:gdLst>
                  <a:gd name="connsiteX0" fmla="*/ 325 w 354388"/>
                  <a:gd name="connsiteY0" fmla="*/ 928 h 341910"/>
                  <a:gd name="connsiteX1" fmla="*/ 206700 w 354388"/>
                  <a:gd name="connsiteY1" fmla="*/ 69191 h 341910"/>
                  <a:gd name="connsiteX2" fmla="*/ 162250 w 354388"/>
                  <a:gd name="connsiteY2" fmla="*/ 67603 h 341910"/>
                  <a:gd name="connsiteX3" fmla="*/ 106688 w 354388"/>
                  <a:gd name="connsiteY3" fmla="*/ 50141 h 341910"/>
                  <a:gd name="connsiteX4" fmla="*/ 165425 w 354388"/>
                  <a:gd name="connsiteY4" fmla="*/ 70778 h 341910"/>
                  <a:gd name="connsiteX5" fmla="*/ 270200 w 354388"/>
                  <a:gd name="connsiteY5" fmla="*/ 93003 h 341910"/>
                  <a:gd name="connsiteX6" fmla="*/ 217813 w 354388"/>
                  <a:gd name="connsiteY6" fmla="*/ 100941 h 341910"/>
                  <a:gd name="connsiteX7" fmla="*/ 117800 w 354388"/>
                  <a:gd name="connsiteY7" fmla="*/ 83478 h 341910"/>
                  <a:gd name="connsiteX8" fmla="*/ 192413 w 354388"/>
                  <a:gd name="connsiteY8" fmla="*/ 126341 h 341910"/>
                  <a:gd name="connsiteX9" fmla="*/ 325763 w 354388"/>
                  <a:gd name="connsiteY9" fmla="*/ 161266 h 341910"/>
                  <a:gd name="connsiteX10" fmla="*/ 241625 w 354388"/>
                  <a:gd name="connsiteY10" fmla="*/ 159678 h 341910"/>
                  <a:gd name="connsiteX11" fmla="*/ 176538 w 354388"/>
                  <a:gd name="connsiteY11" fmla="*/ 140628 h 341910"/>
                  <a:gd name="connsiteX12" fmla="*/ 343225 w 354388"/>
                  <a:gd name="connsiteY12" fmla="*/ 200953 h 341910"/>
                  <a:gd name="connsiteX13" fmla="*/ 192413 w 354388"/>
                  <a:gd name="connsiteY13" fmla="*/ 170791 h 341910"/>
                  <a:gd name="connsiteX14" fmla="*/ 354338 w 354388"/>
                  <a:gd name="connsiteY14" fmla="*/ 223178 h 341910"/>
                  <a:gd name="connsiteX15" fmla="*/ 187650 w 354388"/>
                  <a:gd name="connsiteY15" fmla="*/ 202541 h 341910"/>
                  <a:gd name="connsiteX16" fmla="*/ 354338 w 354388"/>
                  <a:gd name="connsiteY16" fmla="*/ 259691 h 341910"/>
                  <a:gd name="connsiteX17" fmla="*/ 206700 w 354388"/>
                  <a:gd name="connsiteY17" fmla="*/ 240641 h 341910"/>
                  <a:gd name="connsiteX18" fmla="*/ 341638 w 354388"/>
                  <a:gd name="connsiteY18" fmla="*/ 288266 h 341910"/>
                  <a:gd name="connsiteX19" fmla="*/ 198763 w 354388"/>
                  <a:gd name="connsiteY19" fmla="*/ 270803 h 341910"/>
                  <a:gd name="connsiteX20" fmla="*/ 271788 w 354388"/>
                  <a:gd name="connsiteY20" fmla="*/ 340653 h 341910"/>
                  <a:gd name="connsiteX21" fmla="*/ 228925 w 354388"/>
                  <a:gd name="connsiteY21" fmla="*/ 312078 h 341910"/>
                  <a:gd name="connsiteX22" fmla="*/ 192413 w 354388"/>
                  <a:gd name="connsiteY22" fmla="*/ 266041 h 341910"/>
                  <a:gd name="connsiteX23" fmla="*/ 190825 w 354388"/>
                  <a:gd name="connsiteY23" fmla="*/ 208891 h 341910"/>
                  <a:gd name="connsiteX24" fmla="*/ 159075 w 354388"/>
                  <a:gd name="connsiteY24" fmla="*/ 126341 h 341910"/>
                  <a:gd name="connsiteX25" fmla="*/ 325 w 354388"/>
                  <a:gd name="connsiteY25" fmla="*/ 928 h 3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54388" h="341910">
                    <a:moveTo>
                      <a:pt x="325" y="928"/>
                    </a:moveTo>
                    <a:cubicBezTo>
                      <a:pt x="8262" y="-8597"/>
                      <a:pt x="179713" y="58079"/>
                      <a:pt x="206700" y="69191"/>
                    </a:cubicBezTo>
                    <a:cubicBezTo>
                      <a:pt x="233687" y="80303"/>
                      <a:pt x="178919" y="70778"/>
                      <a:pt x="162250" y="67603"/>
                    </a:cubicBezTo>
                    <a:cubicBezTo>
                      <a:pt x="145581" y="64428"/>
                      <a:pt x="106159" y="49612"/>
                      <a:pt x="106688" y="50141"/>
                    </a:cubicBezTo>
                    <a:cubicBezTo>
                      <a:pt x="107217" y="50670"/>
                      <a:pt x="138173" y="63634"/>
                      <a:pt x="165425" y="70778"/>
                    </a:cubicBezTo>
                    <a:cubicBezTo>
                      <a:pt x="192677" y="77922"/>
                      <a:pt x="261469" y="87976"/>
                      <a:pt x="270200" y="93003"/>
                    </a:cubicBezTo>
                    <a:cubicBezTo>
                      <a:pt x="278931" y="98030"/>
                      <a:pt x="243213" y="102529"/>
                      <a:pt x="217813" y="100941"/>
                    </a:cubicBezTo>
                    <a:cubicBezTo>
                      <a:pt x="192413" y="99354"/>
                      <a:pt x="122033" y="79245"/>
                      <a:pt x="117800" y="83478"/>
                    </a:cubicBezTo>
                    <a:cubicBezTo>
                      <a:pt x="113567" y="87711"/>
                      <a:pt x="157753" y="113376"/>
                      <a:pt x="192413" y="126341"/>
                    </a:cubicBezTo>
                    <a:cubicBezTo>
                      <a:pt x="227073" y="139306"/>
                      <a:pt x="317561" y="155710"/>
                      <a:pt x="325763" y="161266"/>
                    </a:cubicBezTo>
                    <a:cubicBezTo>
                      <a:pt x="333965" y="166822"/>
                      <a:pt x="266496" y="163118"/>
                      <a:pt x="241625" y="159678"/>
                    </a:cubicBezTo>
                    <a:cubicBezTo>
                      <a:pt x="216754" y="156238"/>
                      <a:pt x="159605" y="133749"/>
                      <a:pt x="176538" y="140628"/>
                    </a:cubicBezTo>
                    <a:cubicBezTo>
                      <a:pt x="193471" y="147507"/>
                      <a:pt x="340579" y="195926"/>
                      <a:pt x="343225" y="200953"/>
                    </a:cubicBezTo>
                    <a:cubicBezTo>
                      <a:pt x="345871" y="205980"/>
                      <a:pt x="190561" y="167087"/>
                      <a:pt x="192413" y="170791"/>
                    </a:cubicBezTo>
                    <a:cubicBezTo>
                      <a:pt x="194265" y="174495"/>
                      <a:pt x="355132" y="217886"/>
                      <a:pt x="354338" y="223178"/>
                    </a:cubicBezTo>
                    <a:cubicBezTo>
                      <a:pt x="353544" y="228470"/>
                      <a:pt x="187650" y="196456"/>
                      <a:pt x="187650" y="202541"/>
                    </a:cubicBezTo>
                    <a:cubicBezTo>
                      <a:pt x="187650" y="208626"/>
                      <a:pt x="351163" y="253341"/>
                      <a:pt x="354338" y="259691"/>
                    </a:cubicBezTo>
                    <a:cubicBezTo>
                      <a:pt x="357513" y="266041"/>
                      <a:pt x="208817" y="235879"/>
                      <a:pt x="206700" y="240641"/>
                    </a:cubicBezTo>
                    <a:cubicBezTo>
                      <a:pt x="204583" y="245403"/>
                      <a:pt x="342961" y="283239"/>
                      <a:pt x="341638" y="288266"/>
                    </a:cubicBezTo>
                    <a:cubicBezTo>
                      <a:pt x="340315" y="293293"/>
                      <a:pt x="210404" y="262072"/>
                      <a:pt x="198763" y="270803"/>
                    </a:cubicBezTo>
                    <a:cubicBezTo>
                      <a:pt x="187122" y="279534"/>
                      <a:pt x="266761" y="333774"/>
                      <a:pt x="271788" y="340653"/>
                    </a:cubicBezTo>
                    <a:cubicBezTo>
                      <a:pt x="276815" y="347532"/>
                      <a:pt x="242154" y="324513"/>
                      <a:pt x="228925" y="312078"/>
                    </a:cubicBezTo>
                    <a:cubicBezTo>
                      <a:pt x="215696" y="299643"/>
                      <a:pt x="198763" y="283239"/>
                      <a:pt x="192413" y="266041"/>
                    </a:cubicBezTo>
                    <a:cubicBezTo>
                      <a:pt x="186063" y="248843"/>
                      <a:pt x="196381" y="232174"/>
                      <a:pt x="190825" y="208891"/>
                    </a:cubicBezTo>
                    <a:cubicBezTo>
                      <a:pt x="185269" y="185608"/>
                      <a:pt x="186062" y="158356"/>
                      <a:pt x="159075" y="126341"/>
                    </a:cubicBezTo>
                    <a:cubicBezTo>
                      <a:pt x="132088" y="94326"/>
                      <a:pt x="-7612" y="10453"/>
                      <a:pt x="325" y="9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06CBB929-13D5-4EDA-A51B-8A4D9177C661}"/>
                  </a:ext>
                </a:extLst>
              </p:cNvPr>
              <p:cNvSpPr/>
              <p:nvPr/>
            </p:nvSpPr>
            <p:spPr>
              <a:xfrm>
                <a:off x="6895983" y="4792662"/>
                <a:ext cx="188318" cy="369285"/>
              </a:xfrm>
              <a:custGeom>
                <a:avLst/>
                <a:gdLst>
                  <a:gd name="connsiteX0" fmla="*/ 117 w 188318"/>
                  <a:gd name="connsiteY0" fmla="*/ 1 h 369285"/>
                  <a:gd name="connsiteX1" fmla="*/ 147755 w 188318"/>
                  <a:gd name="connsiteY1" fmla="*/ 139701 h 369285"/>
                  <a:gd name="connsiteX2" fmla="*/ 157280 w 188318"/>
                  <a:gd name="connsiteY2" fmla="*/ 188913 h 369285"/>
                  <a:gd name="connsiteX3" fmla="*/ 144580 w 188318"/>
                  <a:gd name="connsiteY3" fmla="*/ 290513 h 369285"/>
                  <a:gd name="connsiteX4" fmla="*/ 144580 w 188318"/>
                  <a:gd name="connsiteY4" fmla="*/ 368301 h 369285"/>
                  <a:gd name="connsiteX5" fmla="*/ 154105 w 188318"/>
                  <a:gd name="connsiteY5" fmla="*/ 328613 h 369285"/>
                  <a:gd name="connsiteX6" fmla="*/ 165217 w 188318"/>
                  <a:gd name="connsiteY6" fmla="*/ 246063 h 369285"/>
                  <a:gd name="connsiteX7" fmla="*/ 185855 w 188318"/>
                  <a:gd name="connsiteY7" fmla="*/ 331788 h 369285"/>
                  <a:gd name="connsiteX8" fmla="*/ 182680 w 188318"/>
                  <a:gd name="connsiteY8" fmla="*/ 239713 h 369285"/>
                  <a:gd name="connsiteX9" fmla="*/ 174742 w 188318"/>
                  <a:gd name="connsiteY9" fmla="*/ 142876 h 369285"/>
                  <a:gd name="connsiteX10" fmla="*/ 117 w 188318"/>
                  <a:gd name="connsiteY10" fmla="*/ 1 h 369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318" h="369285">
                    <a:moveTo>
                      <a:pt x="117" y="1"/>
                    </a:moveTo>
                    <a:cubicBezTo>
                      <a:pt x="-4381" y="-528"/>
                      <a:pt x="121561" y="108216"/>
                      <a:pt x="147755" y="139701"/>
                    </a:cubicBezTo>
                    <a:cubicBezTo>
                      <a:pt x="173949" y="171186"/>
                      <a:pt x="157809" y="163778"/>
                      <a:pt x="157280" y="188913"/>
                    </a:cubicBezTo>
                    <a:cubicBezTo>
                      <a:pt x="156751" y="214048"/>
                      <a:pt x="146697" y="260615"/>
                      <a:pt x="144580" y="290513"/>
                    </a:cubicBezTo>
                    <a:cubicBezTo>
                      <a:pt x="142463" y="320411"/>
                      <a:pt x="142993" y="361951"/>
                      <a:pt x="144580" y="368301"/>
                    </a:cubicBezTo>
                    <a:cubicBezTo>
                      <a:pt x="146168" y="374651"/>
                      <a:pt x="150666" y="348986"/>
                      <a:pt x="154105" y="328613"/>
                    </a:cubicBezTo>
                    <a:cubicBezTo>
                      <a:pt x="157544" y="308240"/>
                      <a:pt x="159925" y="245534"/>
                      <a:pt x="165217" y="246063"/>
                    </a:cubicBezTo>
                    <a:cubicBezTo>
                      <a:pt x="170509" y="246592"/>
                      <a:pt x="182945" y="332846"/>
                      <a:pt x="185855" y="331788"/>
                    </a:cubicBezTo>
                    <a:cubicBezTo>
                      <a:pt x="188765" y="330730"/>
                      <a:pt x="184532" y="271198"/>
                      <a:pt x="182680" y="239713"/>
                    </a:cubicBezTo>
                    <a:cubicBezTo>
                      <a:pt x="180828" y="208228"/>
                      <a:pt x="200936" y="180182"/>
                      <a:pt x="174742" y="142876"/>
                    </a:cubicBezTo>
                    <a:cubicBezTo>
                      <a:pt x="148548" y="105570"/>
                      <a:pt x="4615" y="530"/>
                      <a:pt x="117" y="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62266F0A-7CE8-4355-B182-8DF9BA802024}"/>
                  </a:ext>
                </a:extLst>
              </p:cNvPr>
              <p:cNvSpPr/>
              <p:nvPr/>
            </p:nvSpPr>
            <p:spPr>
              <a:xfrm>
                <a:off x="6848387" y="4751671"/>
                <a:ext cx="295373" cy="313491"/>
              </a:xfrm>
              <a:custGeom>
                <a:avLst/>
                <a:gdLst>
                  <a:gd name="connsiteX0" fmla="*/ 88 w 295373"/>
                  <a:gd name="connsiteY0" fmla="*/ 1304 h 313491"/>
                  <a:gd name="connsiteX1" fmla="*/ 149313 w 295373"/>
                  <a:gd name="connsiteY1" fmla="*/ 40992 h 313491"/>
                  <a:gd name="connsiteX2" fmla="*/ 236626 w 295373"/>
                  <a:gd name="connsiteY2" fmla="*/ 106079 h 313491"/>
                  <a:gd name="connsiteX3" fmla="*/ 268376 w 295373"/>
                  <a:gd name="connsiteY3" fmla="*/ 163229 h 313491"/>
                  <a:gd name="connsiteX4" fmla="*/ 295363 w 295373"/>
                  <a:gd name="connsiteY4" fmla="*/ 228317 h 313491"/>
                  <a:gd name="connsiteX5" fmla="*/ 271551 w 295373"/>
                  <a:gd name="connsiteY5" fmla="*/ 312454 h 313491"/>
                  <a:gd name="connsiteX6" fmla="*/ 265201 w 295373"/>
                  <a:gd name="connsiteY6" fmla="*/ 277529 h 313491"/>
                  <a:gd name="connsiteX7" fmla="*/ 255676 w 295373"/>
                  <a:gd name="connsiteY7" fmla="*/ 225142 h 313491"/>
                  <a:gd name="connsiteX8" fmla="*/ 198526 w 295373"/>
                  <a:gd name="connsiteY8" fmla="*/ 109254 h 313491"/>
                  <a:gd name="connsiteX9" fmla="*/ 236626 w 295373"/>
                  <a:gd name="connsiteY9" fmla="*/ 247367 h 313491"/>
                  <a:gd name="connsiteX10" fmla="*/ 201701 w 295373"/>
                  <a:gd name="connsiteY10" fmla="*/ 155292 h 313491"/>
                  <a:gd name="connsiteX11" fmla="*/ 171538 w 295373"/>
                  <a:gd name="connsiteY11" fmla="*/ 88617 h 313491"/>
                  <a:gd name="connsiteX12" fmla="*/ 88 w 295373"/>
                  <a:gd name="connsiteY12" fmla="*/ 1304 h 313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5373" h="313491">
                    <a:moveTo>
                      <a:pt x="88" y="1304"/>
                    </a:moveTo>
                    <a:cubicBezTo>
                      <a:pt x="-3616" y="-6633"/>
                      <a:pt x="109890" y="23530"/>
                      <a:pt x="149313" y="40992"/>
                    </a:cubicBezTo>
                    <a:cubicBezTo>
                      <a:pt x="188736" y="58454"/>
                      <a:pt x="216782" y="85706"/>
                      <a:pt x="236626" y="106079"/>
                    </a:cubicBezTo>
                    <a:cubicBezTo>
                      <a:pt x="256470" y="126452"/>
                      <a:pt x="258587" y="142856"/>
                      <a:pt x="268376" y="163229"/>
                    </a:cubicBezTo>
                    <a:cubicBezTo>
                      <a:pt x="278165" y="183602"/>
                      <a:pt x="294834" y="203446"/>
                      <a:pt x="295363" y="228317"/>
                    </a:cubicBezTo>
                    <a:cubicBezTo>
                      <a:pt x="295892" y="253188"/>
                      <a:pt x="276578" y="304252"/>
                      <a:pt x="271551" y="312454"/>
                    </a:cubicBezTo>
                    <a:cubicBezTo>
                      <a:pt x="266524" y="320656"/>
                      <a:pt x="265201" y="277529"/>
                      <a:pt x="265201" y="277529"/>
                    </a:cubicBezTo>
                    <a:cubicBezTo>
                      <a:pt x="262555" y="262977"/>
                      <a:pt x="266789" y="253188"/>
                      <a:pt x="255676" y="225142"/>
                    </a:cubicBezTo>
                    <a:cubicBezTo>
                      <a:pt x="244564" y="197096"/>
                      <a:pt x="201701" y="105550"/>
                      <a:pt x="198526" y="109254"/>
                    </a:cubicBezTo>
                    <a:cubicBezTo>
                      <a:pt x="195351" y="112958"/>
                      <a:pt x="236097" y="239694"/>
                      <a:pt x="236626" y="247367"/>
                    </a:cubicBezTo>
                    <a:cubicBezTo>
                      <a:pt x="237155" y="255040"/>
                      <a:pt x="212549" y="181750"/>
                      <a:pt x="201701" y="155292"/>
                    </a:cubicBezTo>
                    <a:cubicBezTo>
                      <a:pt x="190853" y="128834"/>
                      <a:pt x="198526" y="109784"/>
                      <a:pt x="171538" y="88617"/>
                    </a:cubicBezTo>
                    <a:cubicBezTo>
                      <a:pt x="144551" y="67450"/>
                      <a:pt x="3792" y="9241"/>
                      <a:pt x="88" y="130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8D412429-3641-428C-95CC-5AC10CD3A952}"/>
                  </a:ext>
                </a:extLst>
              </p:cNvPr>
              <p:cNvSpPr/>
              <p:nvPr/>
            </p:nvSpPr>
            <p:spPr>
              <a:xfrm>
                <a:off x="6480133" y="4856161"/>
                <a:ext cx="557466" cy="304830"/>
              </a:xfrm>
              <a:custGeom>
                <a:avLst/>
                <a:gdLst>
                  <a:gd name="connsiteX0" fmla="*/ 42 w 557466"/>
                  <a:gd name="connsiteY0" fmla="*/ 2 h 304830"/>
                  <a:gd name="connsiteX1" fmla="*/ 123867 w 557466"/>
                  <a:gd name="connsiteY1" fmla="*/ 84139 h 304830"/>
                  <a:gd name="connsiteX2" fmla="*/ 96880 w 557466"/>
                  <a:gd name="connsiteY2" fmla="*/ 66677 h 304830"/>
                  <a:gd name="connsiteX3" fmla="*/ 187367 w 557466"/>
                  <a:gd name="connsiteY3" fmla="*/ 136527 h 304830"/>
                  <a:gd name="connsiteX4" fmla="*/ 134980 w 557466"/>
                  <a:gd name="connsiteY4" fmla="*/ 163514 h 304830"/>
                  <a:gd name="connsiteX5" fmla="*/ 181017 w 557466"/>
                  <a:gd name="connsiteY5" fmla="*/ 144464 h 304830"/>
                  <a:gd name="connsiteX6" fmla="*/ 266742 w 557466"/>
                  <a:gd name="connsiteY6" fmla="*/ 204789 h 304830"/>
                  <a:gd name="connsiteX7" fmla="*/ 271505 w 557466"/>
                  <a:gd name="connsiteY7" fmla="*/ 212727 h 304830"/>
                  <a:gd name="connsiteX8" fmla="*/ 303255 w 557466"/>
                  <a:gd name="connsiteY8" fmla="*/ 244477 h 304830"/>
                  <a:gd name="connsiteX9" fmla="*/ 404855 w 557466"/>
                  <a:gd name="connsiteY9" fmla="*/ 252414 h 304830"/>
                  <a:gd name="connsiteX10" fmla="*/ 395330 w 557466"/>
                  <a:gd name="connsiteY10" fmla="*/ 268289 h 304830"/>
                  <a:gd name="connsiteX11" fmla="*/ 471530 w 557466"/>
                  <a:gd name="connsiteY11" fmla="*/ 304802 h 304830"/>
                  <a:gd name="connsiteX12" fmla="*/ 522330 w 557466"/>
                  <a:gd name="connsiteY12" fmla="*/ 261939 h 304830"/>
                  <a:gd name="connsiteX13" fmla="*/ 544555 w 557466"/>
                  <a:gd name="connsiteY13" fmla="*/ 100014 h 304830"/>
                  <a:gd name="connsiteX14" fmla="*/ 554080 w 557466"/>
                  <a:gd name="connsiteY14" fmla="*/ 174627 h 304830"/>
                  <a:gd name="connsiteX15" fmla="*/ 485817 w 557466"/>
                  <a:gd name="connsiteY15" fmla="*/ 265114 h 304830"/>
                  <a:gd name="connsiteX16" fmla="*/ 452480 w 557466"/>
                  <a:gd name="connsiteY16" fmla="*/ 260352 h 304830"/>
                  <a:gd name="connsiteX17" fmla="*/ 290555 w 557466"/>
                  <a:gd name="connsiteY17" fmla="*/ 211139 h 304830"/>
                  <a:gd name="connsiteX18" fmla="*/ 223880 w 557466"/>
                  <a:gd name="connsiteY18" fmla="*/ 176214 h 304830"/>
                  <a:gd name="connsiteX19" fmla="*/ 111167 w 557466"/>
                  <a:gd name="connsiteY19" fmla="*/ 87314 h 304830"/>
                  <a:gd name="connsiteX20" fmla="*/ 42 w 557466"/>
                  <a:gd name="connsiteY20" fmla="*/ 2 h 304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57466" h="304830">
                    <a:moveTo>
                      <a:pt x="42" y="2"/>
                    </a:moveTo>
                    <a:cubicBezTo>
                      <a:pt x="2159" y="-527"/>
                      <a:pt x="107727" y="73027"/>
                      <a:pt x="123867" y="84139"/>
                    </a:cubicBezTo>
                    <a:cubicBezTo>
                      <a:pt x="140007" y="95251"/>
                      <a:pt x="86297" y="57946"/>
                      <a:pt x="96880" y="66677"/>
                    </a:cubicBezTo>
                    <a:cubicBezTo>
                      <a:pt x="107463" y="75408"/>
                      <a:pt x="181017" y="120388"/>
                      <a:pt x="187367" y="136527"/>
                    </a:cubicBezTo>
                    <a:cubicBezTo>
                      <a:pt x="193717" y="152666"/>
                      <a:pt x="136038" y="162191"/>
                      <a:pt x="134980" y="163514"/>
                    </a:cubicBezTo>
                    <a:cubicBezTo>
                      <a:pt x="133922" y="164837"/>
                      <a:pt x="159057" y="137585"/>
                      <a:pt x="181017" y="144464"/>
                    </a:cubicBezTo>
                    <a:cubicBezTo>
                      <a:pt x="202977" y="151343"/>
                      <a:pt x="251661" y="193412"/>
                      <a:pt x="266742" y="204789"/>
                    </a:cubicBezTo>
                    <a:cubicBezTo>
                      <a:pt x="281823" y="216166"/>
                      <a:pt x="265420" y="206112"/>
                      <a:pt x="271505" y="212727"/>
                    </a:cubicBezTo>
                    <a:cubicBezTo>
                      <a:pt x="277590" y="219342"/>
                      <a:pt x="281030" y="237863"/>
                      <a:pt x="303255" y="244477"/>
                    </a:cubicBezTo>
                    <a:cubicBezTo>
                      <a:pt x="325480" y="251091"/>
                      <a:pt x="389509" y="248445"/>
                      <a:pt x="404855" y="252414"/>
                    </a:cubicBezTo>
                    <a:cubicBezTo>
                      <a:pt x="420201" y="256383"/>
                      <a:pt x="384218" y="259558"/>
                      <a:pt x="395330" y="268289"/>
                    </a:cubicBezTo>
                    <a:cubicBezTo>
                      <a:pt x="406442" y="277020"/>
                      <a:pt x="450363" y="305860"/>
                      <a:pt x="471530" y="304802"/>
                    </a:cubicBezTo>
                    <a:cubicBezTo>
                      <a:pt x="492697" y="303744"/>
                      <a:pt x="510159" y="296070"/>
                      <a:pt x="522330" y="261939"/>
                    </a:cubicBezTo>
                    <a:cubicBezTo>
                      <a:pt x="534501" y="227808"/>
                      <a:pt x="539263" y="114566"/>
                      <a:pt x="544555" y="100014"/>
                    </a:cubicBezTo>
                    <a:cubicBezTo>
                      <a:pt x="549847" y="85462"/>
                      <a:pt x="563870" y="147110"/>
                      <a:pt x="554080" y="174627"/>
                    </a:cubicBezTo>
                    <a:cubicBezTo>
                      <a:pt x="544290" y="202144"/>
                      <a:pt x="502750" y="250827"/>
                      <a:pt x="485817" y="265114"/>
                    </a:cubicBezTo>
                    <a:cubicBezTo>
                      <a:pt x="468884" y="279401"/>
                      <a:pt x="485024" y="269348"/>
                      <a:pt x="452480" y="260352"/>
                    </a:cubicBezTo>
                    <a:cubicBezTo>
                      <a:pt x="419936" y="251356"/>
                      <a:pt x="328655" y="225162"/>
                      <a:pt x="290555" y="211139"/>
                    </a:cubicBezTo>
                    <a:cubicBezTo>
                      <a:pt x="252455" y="197116"/>
                      <a:pt x="253778" y="196851"/>
                      <a:pt x="223880" y="176214"/>
                    </a:cubicBezTo>
                    <a:cubicBezTo>
                      <a:pt x="193982" y="155577"/>
                      <a:pt x="146092" y="115360"/>
                      <a:pt x="111167" y="87314"/>
                    </a:cubicBezTo>
                    <a:cubicBezTo>
                      <a:pt x="76242" y="59268"/>
                      <a:pt x="-2075" y="531"/>
                      <a:pt x="42" y="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7C844429-9DC1-41C6-9675-0BCE9C1BD705}"/>
                  </a:ext>
                </a:extLst>
              </p:cNvPr>
              <p:cNvSpPr/>
              <p:nvPr/>
            </p:nvSpPr>
            <p:spPr>
              <a:xfrm>
                <a:off x="6483350" y="4841867"/>
                <a:ext cx="544553" cy="238316"/>
              </a:xfrm>
              <a:custGeom>
                <a:avLst/>
                <a:gdLst>
                  <a:gd name="connsiteX0" fmla="*/ 0 w 544553"/>
                  <a:gd name="connsiteY0" fmla="*/ 8 h 238316"/>
                  <a:gd name="connsiteX1" fmla="*/ 180975 w 544553"/>
                  <a:gd name="connsiteY1" fmla="*/ 115896 h 238316"/>
                  <a:gd name="connsiteX2" fmla="*/ 150813 w 544553"/>
                  <a:gd name="connsiteY2" fmla="*/ 93671 h 238316"/>
                  <a:gd name="connsiteX3" fmla="*/ 323850 w 544553"/>
                  <a:gd name="connsiteY3" fmla="*/ 215908 h 238316"/>
                  <a:gd name="connsiteX4" fmla="*/ 365125 w 544553"/>
                  <a:gd name="connsiteY4" fmla="*/ 231783 h 238316"/>
                  <a:gd name="connsiteX5" fmla="*/ 463550 w 544553"/>
                  <a:gd name="connsiteY5" fmla="*/ 238133 h 238316"/>
                  <a:gd name="connsiteX6" fmla="*/ 504825 w 544553"/>
                  <a:gd name="connsiteY6" fmla="*/ 225433 h 238316"/>
                  <a:gd name="connsiteX7" fmla="*/ 519113 w 544553"/>
                  <a:gd name="connsiteY7" fmla="*/ 185746 h 238316"/>
                  <a:gd name="connsiteX8" fmla="*/ 544513 w 544553"/>
                  <a:gd name="connsiteY8" fmla="*/ 77796 h 238316"/>
                  <a:gd name="connsiteX9" fmla="*/ 512763 w 544553"/>
                  <a:gd name="connsiteY9" fmla="*/ 195271 h 238316"/>
                  <a:gd name="connsiteX10" fmla="*/ 474663 w 544553"/>
                  <a:gd name="connsiteY10" fmla="*/ 214321 h 238316"/>
                  <a:gd name="connsiteX11" fmla="*/ 365125 w 544553"/>
                  <a:gd name="connsiteY11" fmla="*/ 220671 h 238316"/>
                  <a:gd name="connsiteX12" fmla="*/ 287338 w 544553"/>
                  <a:gd name="connsiteY12" fmla="*/ 184158 h 238316"/>
                  <a:gd name="connsiteX13" fmla="*/ 179388 w 544553"/>
                  <a:gd name="connsiteY13" fmla="*/ 122246 h 238316"/>
                  <a:gd name="connsiteX14" fmla="*/ 0 w 544553"/>
                  <a:gd name="connsiteY14" fmla="*/ 8 h 238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44553" h="238316">
                    <a:moveTo>
                      <a:pt x="0" y="8"/>
                    </a:moveTo>
                    <a:cubicBezTo>
                      <a:pt x="265" y="-1050"/>
                      <a:pt x="155840" y="100286"/>
                      <a:pt x="180975" y="115896"/>
                    </a:cubicBezTo>
                    <a:cubicBezTo>
                      <a:pt x="206110" y="131506"/>
                      <a:pt x="150813" y="93671"/>
                      <a:pt x="150813" y="93671"/>
                    </a:cubicBezTo>
                    <a:cubicBezTo>
                      <a:pt x="174626" y="110340"/>
                      <a:pt x="288131" y="192889"/>
                      <a:pt x="323850" y="215908"/>
                    </a:cubicBezTo>
                    <a:cubicBezTo>
                      <a:pt x="359569" y="238927"/>
                      <a:pt x="341842" y="228079"/>
                      <a:pt x="365125" y="231783"/>
                    </a:cubicBezTo>
                    <a:cubicBezTo>
                      <a:pt x="388408" y="235487"/>
                      <a:pt x="440267" y="239191"/>
                      <a:pt x="463550" y="238133"/>
                    </a:cubicBezTo>
                    <a:cubicBezTo>
                      <a:pt x="486833" y="237075"/>
                      <a:pt x="495565" y="234164"/>
                      <a:pt x="504825" y="225433"/>
                    </a:cubicBezTo>
                    <a:cubicBezTo>
                      <a:pt x="514085" y="216702"/>
                      <a:pt x="512498" y="210352"/>
                      <a:pt x="519113" y="185746"/>
                    </a:cubicBezTo>
                    <a:cubicBezTo>
                      <a:pt x="525728" y="161140"/>
                      <a:pt x="545571" y="76208"/>
                      <a:pt x="544513" y="77796"/>
                    </a:cubicBezTo>
                    <a:cubicBezTo>
                      <a:pt x="543455" y="79384"/>
                      <a:pt x="524405" y="172517"/>
                      <a:pt x="512763" y="195271"/>
                    </a:cubicBezTo>
                    <a:cubicBezTo>
                      <a:pt x="501121" y="218025"/>
                      <a:pt x="499269" y="210088"/>
                      <a:pt x="474663" y="214321"/>
                    </a:cubicBezTo>
                    <a:cubicBezTo>
                      <a:pt x="450057" y="218554"/>
                      <a:pt x="396346" y="225698"/>
                      <a:pt x="365125" y="220671"/>
                    </a:cubicBezTo>
                    <a:cubicBezTo>
                      <a:pt x="333904" y="215644"/>
                      <a:pt x="318294" y="200562"/>
                      <a:pt x="287338" y="184158"/>
                    </a:cubicBezTo>
                    <a:cubicBezTo>
                      <a:pt x="256382" y="167754"/>
                      <a:pt x="222251" y="154525"/>
                      <a:pt x="179388" y="122246"/>
                    </a:cubicBezTo>
                    <a:cubicBezTo>
                      <a:pt x="136526" y="89967"/>
                      <a:pt x="-265" y="1066"/>
                      <a:pt x="0" y="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6758019A-9753-41A8-A6E1-551109CC8B40}"/>
                  </a:ext>
                </a:extLst>
              </p:cNvPr>
              <p:cNvSpPr/>
              <p:nvPr/>
            </p:nvSpPr>
            <p:spPr>
              <a:xfrm>
                <a:off x="6657887" y="4997434"/>
                <a:ext cx="355723" cy="206638"/>
              </a:xfrm>
              <a:custGeom>
                <a:avLst/>
                <a:gdLst>
                  <a:gd name="connsiteX0" fmla="*/ 6438 w 355723"/>
                  <a:gd name="connsiteY0" fmla="*/ 16 h 206638"/>
                  <a:gd name="connsiteX1" fmla="*/ 39776 w 355723"/>
                  <a:gd name="connsiteY1" fmla="*/ 101616 h 206638"/>
                  <a:gd name="connsiteX2" fmla="*/ 39776 w 355723"/>
                  <a:gd name="connsiteY2" fmla="*/ 61929 h 206638"/>
                  <a:gd name="connsiteX3" fmla="*/ 92163 w 355723"/>
                  <a:gd name="connsiteY3" fmla="*/ 122254 h 206638"/>
                  <a:gd name="connsiteX4" fmla="*/ 79463 w 355723"/>
                  <a:gd name="connsiteY4" fmla="*/ 60341 h 206638"/>
                  <a:gd name="connsiteX5" fmla="*/ 127088 w 355723"/>
                  <a:gd name="connsiteY5" fmla="*/ 98441 h 206638"/>
                  <a:gd name="connsiteX6" fmla="*/ 171538 w 355723"/>
                  <a:gd name="connsiteY6" fmla="*/ 165116 h 206638"/>
                  <a:gd name="connsiteX7" fmla="*/ 166776 w 355723"/>
                  <a:gd name="connsiteY7" fmla="*/ 98441 h 206638"/>
                  <a:gd name="connsiteX8" fmla="*/ 241388 w 355723"/>
                  <a:gd name="connsiteY8" fmla="*/ 171466 h 206638"/>
                  <a:gd name="connsiteX9" fmla="*/ 241388 w 355723"/>
                  <a:gd name="connsiteY9" fmla="*/ 127016 h 206638"/>
                  <a:gd name="connsiteX10" fmla="*/ 319176 w 355723"/>
                  <a:gd name="connsiteY10" fmla="*/ 185754 h 206638"/>
                  <a:gd name="connsiteX11" fmla="*/ 341401 w 355723"/>
                  <a:gd name="connsiteY11" fmla="*/ 134954 h 206638"/>
                  <a:gd name="connsiteX12" fmla="*/ 347751 w 355723"/>
                  <a:gd name="connsiteY12" fmla="*/ 206391 h 206638"/>
                  <a:gd name="connsiteX13" fmla="*/ 352513 w 355723"/>
                  <a:gd name="connsiteY13" fmla="*/ 104791 h 206638"/>
                  <a:gd name="connsiteX14" fmla="*/ 295363 w 355723"/>
                  <a:gd name="connsiteY14" fmla="*/ 133366 h 206638"/>
                  <a:gd name="connsiteX15" fmla="*/ 185826 w 355723"/>
                  <a:gd name="connsiteY15" fmla="*/ 93679 h 206638"/>
                  <a:gd name="connsiteX16" fmla="*/ 6438 w 355723"/>
                  <a:gd name="connsiteY16" fmla="*/ 16 h 206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5723" h="206638">
                    <a:moveTo>
                      <a:pt x="6438" y="16"/>
                    </a:moveTo>
                    <a:cubicBezTo>
                      <a:pt x="-17904" y="1339"/>
                      <a:pt x="34220" y="91297"/>
                      <a:pt x="39776" y="101616"/>
                    </a:cubicBezTo>
                    <a:cubicBezTo>
                      <a:pt x="45332" y="111935"/>
                      <a:pt x="31045" y="58489"/>
                      <a:pt x="39776" y="61929"/>
                    </a:cubicBezTo>
                    <a:cubicBezTo>
                      <a:pt x="48507" y="65369"/>
                      <a:pt x="85549" y="122519"/>
                      <a:pt x="92163" y="122254"/>
                    </a:cubicBezTo>
                    <a:cubicBezTo>
                      <a:pt x="98778" y="121989"/>
                      <a:pt x="73642" y="64310"/>
                      <a:pt x="79463" y="60341"/>
                    </a:cubicBezTo>
                    <a:cubicBezTo>
                      <a:pt x="85284" y="56372"/>
                      <a:pt x="111742" y="80979"/>
                      <a:pt x="127088" y="98441"/>
                    </a:cubicBezTo>
                    <a:cubicBezTo>
                      <a:pt x="142434" y="115903"/>
                      <a:pt x="164923" y="165116"/>
                      <a:pt x="171538" y="165116"/>
                    </a:cubicBezTo>
                    <a:cubicBezTo>
                      <a:pt x="178153" y="165116"/>
                      <a:pt x="155134" y="97383"/>
                      <a:pt x="166776" y="98441"/>
                    </a:cubicBezTo>
                    <a:cubicBezTo>
                      <a:pt x="178418" y="99499"/>
                      <a:pt x="228953" y="166703"/>
                      <a:pt x="241388" y="171466"/>
                    </a:cubicBezTo>
                    <a:cubicBezTo>
                      <a:pt x="253823" y="176229"/>
                      <a:pt x="228423" y="124635"/>
                      <a:pt x="241388" y="127016"/>
                    </a:cubicBezTo>
                    <a:cubicBezTo>
                      <a:pt x="254353" y="129397"/>
                      <a:pt x="302507" y="184431"/>
                      <a:pt x="319176" y="185754"/>
                    </a:cubicBezTo>
                    <a:cubicBezTo>
                      <a:pt x="335845" y="187077"/>
                      <a:pt x="336639" y="131515"/>
                      <a:pt x="341401" y="134954"/>
                    </a:cubicBezTo>
                    <a:cubicBezTo>
                      <a:pt x="346164" y="138394"/>
                      <a:pt x="345899" y="211418"/>
                      <a:pt x="347751" y="206391"/>
                    </a:cubicBezTo>
                    <a:cubicBezTo>
                      <a:pt x="349603" y="201364"/>
                      <a:pt x="361244" y="116962"/>
                      <a:pt x="352513" y="104791"/>
                    </a:cubicBezTo>
                    <a:cubicBezTo>
                      <a:pt x="343782" y="92620"/>
                      <a:pt x="323144" y="135218"/>
                      <a:pt x="295363" y="133366"/>
                    </a:cubicBezTo>
                    <a:cubicBezTo>
                      <a:pt x="267582" y="131514"/>
                      <a:pt x="185826" y="93679"/>
                      <a:pt x="185826" y="93679"/>
                    </a:cubicBezTo>
                    <a:cubicBezTo>
                      <a:pt x="138466" y="75687"/>
                      <a:pt x="30780" y="-1307"/>
                      <a:pt x="6438" y="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C1EE204A-A3D8-4398-BEAC-038BC6DBBCF5}"/>
                  </a:ext>
                </a:extLst>
              </p:cNvPr>
              <p:cNvSpPr/>
              <p:nvPr/>
            </p:nvSpPr>
            <p:spPr>
              <a:xfrm>
                <a:off x="6547967" y="4736681"/>
                <a:ext cx="407107" cy="257569"/>
              </a:xfrm>
              <a:custGeom>
                <a:avLst/>
                <a:gdLst>
                  <a:gd name="connsiteX0" fmla="*/ 406871 w 407107"/>
                  <a:gd name="connsiteY0" fmla="*/ 70269 h 257569"/>
                  <a:gd name="connsiteX1" fmla="*/ 335433 w 407107"/>
                  <a:gd name="connsiteY1" fmla="*/ 125832 h 257569"/>
                  <a:gd name="connsiteX2" fmla="*/ 316383 w 407107"/>
                  <a:gd name="connsiteY2" fmla="*/ 178219 h 257569"/>
                  <a:gd name="connsiteX3" fmla="*/ 233833 w 407107"/>
                  <a:gd name="connsiteY3" fmla="*/ 243307 h 257569"/>
                  <a:gd name="connsiteX4" fmla="*/ 175096 w 407107"/>
                  <a:gd name="connsiteY4" fmla="*/ 254419 h 257569"/>
                  <a:gd name="connsiteX5" fmla="*/ 79846 w 407107"/>
                  <a:gd name="connsiteY5" fmla="*/ 200444 h 257569"/>
                  <a:gd name="connsiteX6" fmla="*/ 16346 w 407107"/>
                  <a:gd name="connsiteY6" fmla="*/ 146469 h 257569"/>
                  <a:gd name="connsiteX7" fmla="*/ 6821 w 407107"/>
                  <a:gd name="connsiteY7" fmla="*/ 51219 h 257569"/>
                  <a:gd name="connsiteX8" fmla="*/ 105246 w 407107"/>
                  <a:gd name="connsiteY8" fmla="*/ 11532 h 257569"/>
                  <a:gd name="connsiteX9" fmla="*/ 230658 w 407107"/>
                  <a:gd name="connsiteY9" fmla="*/ 419 h 257569"/>
                  <a:gd name="connsiteX10" fmla="*/ 308446 w 407107"/>
                  <a:gd name="connsiteY10" fmla="*/ 8357 h 257569"/>
                  <a:gd name="connsiteX11" fmla="*/ 406871 w 407107"/>
                  <a:gd name="connsiteY11" fmla="*/ 70269 h 257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7107" h="257569">
                    <a:moveTo>
                      <a:pt x="406871" y="70269"/>
                    </a:moveTo>
                    <a:cubicBezTo>
                      <a:pt x="411369" y="89848"/>
                      <a:pt x="350514" y="107841"/>
                      <a:pt x="335433" y="125832"/>
                    </a:cubicBezTo>
                    <a:cubicBezTo>
                      <a:pt x="320352" y="143823"/>
                      <a:pt x="333316" y="158640"/>
                      <a:pt x="316383" y="178219"/>
                    </a:cubicBezTo>
                    <a:cubicBezTo>
                      <a:pt x="299450" y="197798"/>
                      <a:pt x="257381" y="230607"/>
                      <a:pt x="233833" y="243307"/>
                    </a:cubicBezTo>
                    <a:cubicBezTo>
                      <a:pt x="210285" y="256007"/>
                      <a:pt x="200760" y="261563"/>
                      <a:pt x="175096" y="254419"/>
                    </a:cubicBezTo>
                    <a:cubicBezTo>
                      <a:pt x="149432" y="247275"/>
                      <a:pt x="106304" y="218436"/>
                      <a:pt x="79846" y="200444"/>
                    </a:cubicBezTo>
                    <a:cubicBezTo>
                      <a:pt x="53388" y="182452"/>
                      <a:pt x="28517" y="171340"/>
                      <a:pt x="16346" y="146469"/>
                    </a:cubicBezTo>
                    <a:cubicBezTo>
                      <a:pt x="4175" y="121598"/>
                      <a:pt x="-7996" y="73708"/>
                      <a:pt x="6821" y="51219"/>
                    </a:cubicBezTo>
                    <a:cubicBezTo>
                      <a:pt x="21638" y="28730"/>
                      <a:pt x="67940" y="19999"/>
                      <a:pt x="105246" y="11532"/>
                    </a:cubicBezTo>
                    <a:cubicBezTo>
                      <a:pt x="142552" y="3065"/>
                      <a:pt x="196791" y="948"/>
                      <a:pt x="230658" y="419"/>
                    </a:cubicBezTo>
                    <a:cubicBezTo>
                      <a:pt x="264525" y="-110"/>
                      <a:pt x="281723" y="-1697"/>
                      <a:pt x="308446" y="8357"/>
                    </a:cubicBezTo>
                    <a:cubicBezTo>
                      <a:pt x="335169" y="18411"/>
                      <a:pt x="402373" y="50690"/>
                      <a:pt x="406871" y="702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楕円 29">
                <a:extLst>
                  <a:ext uri="{FF2B5EF4-FFF2-40B4-BE49-F238E27FC236}">
                    <a16:creationId xmlns:a16="http://schemas.microsoft.com/office/drawing/2014/main" id="{D05C4D9A-0187-4B43-BF46-54EE11EB0FAB}"/>
                  </a:ext>
                </a:extLst>
              </p:cNvPr>
              <p:cNvSpPr/>
              <p:nvPr/>
            </p:nvSpPr>
            <p:spPr>
              <a:xfrm>
                <a:off x="6740525" y="4781550"/>
                <a:ext cx="71437" cy="714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865795E9-6641-4923-BD79-27BAEEEE4F24}"/>
                  </a:ext>
                </a:extLst>
              </p:cNvPr>
              <p:cNvSpPr/>
              <p:nvPr/>
            </p:nvSpPr>
            <p:spPr>
              <a:xfrm>
                <a:off x="6784975" y="4506913"/>
                <a:ext cx="502526" cy="271547"/>
              </a:xfrm>
              <a:custGeom>
                <a:avLst/>
                <a:gdLst>
                  <a:gd name="connsiteX0" fmla="*/ 0 w 502526"/>
                  <a:gd name="connsiteY0" fmla="*/ 0 h 271547"/>
                  <a:gd name="connsiteX1" fmla="*/ 223838 w 502526"/>
                  <a:gd name="connsiteY1" fmla="*/ 73025 h 271547"/>
                  <a:gd name="connsiteX2" fmla="*/ 173038 w 502526"/>
                  <a:gd name="connsiteY2" fmla="*/ 52387 h 271547"/>
                  <a:gd name="connsiteX3" fmla="*/ 344488 w 502526"/>
                  <a:gd name="connsiteY3" fmla="*/ 160337 h 271547"/>
                  <a:gd name="connsiteX4" fmla="*/ 331788 w 502526"/>
                  <a:gd name="connsiteY4" fmla="*/ 131762 h 271547"/>
                  <a:gd name="connsiteX5" fmla="*/ 496888 w 502526"/>
                  <a:gd name="connsiteY5" fmla="*/ 268287 h 271547"/>
                  <a:gd name="connsiteX6" fmla="*/ 449263 w 502526"/>
                  <a:gd name="connsiteY6" fmla="*/ 220662 h 271547"/>
                  <a:gd name="connsiteX7" fmla="*/ 304800 w 502526"/>
                  <a:gd name="connsiteY7" fmla="*/ 128587 h 271547"/>
                  <a:gd name="connsiteX8" fmla="*/ 342900 w 502526"/>
                  <a:gd name="connsiteY8" fmla="*/ 139700 h 271547"/>
                  <a:gd name="connsiteX9" fmla="*/ 187325 w 502526"/>
                  <a:gd name="connsiteY9" fmla="*/ 68262 h 271547"/>
                  <a:gd name="connsiteX10" fmla="*/ 0 w 502526"/>
                  <a:gd name="connsiteY10" fmla="*/ 0 h 27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2526" h="271547">
                    <a:moveTo>
                      <a:pt x="0" y="0"/>
                    </a:moveTo>
                    <a:lnTo>
                      <a:pt x="223838" y="73025"/>
                    </a:lnTo>
                    <a:cubicBezTo>
                      <a:pt x="252678" y="81756"/>
                      <a:pt x="152930" y="37835"/>
                      <a:pt x="173038" y="52387"/>
                    </a:cubicBezTo>
                    <a:cubicBezTo>
                      <a:pt x="193146" y="66939"/>
                      <a:pt x="318030" y="147108"/>
                      <a:pt x="344488" y="160337"/>
                    </a:cubicBezTo>
                    <a:cubicBezTo>
                      <a:pt x="370946" y="173566"/>
                      <a:pt x="306388" y="113770"/>
                      <a:pt x="331788" y="131762"/>
                    </a:cubicBezTo>
                    <a:cubicBezTo>
                      <a:pt x="357188" y="149754"/>
                      <a:pt x="477309" y="253470"/>
                      <a:pt x="496888" y="268287"/>
                    </a:cubicBezTo>
                    <a:cubicBezTo>
                      <a:pt x="516467" y="283104"/>
                      <a:pt x="481278" y="243945"/>
                      <a:pt x="449263" y="220662"/>
                    </a:cubicBezTo>
                    <a:cubicBezTo>
                      <a:pt x="417248" y="197379"/>
                      <a:pt x="322527" y="142081"/>
                      <a:pt x="304800" y="128587"/>
                    </a:cubicBezTo>
                    <a:cubicBezTo>
                      <a:pt x="287073" y="115093"/>
                      <a:pt x="362479" y="149754"/>
                      <a:pt x="342900" y="139700"/>
                    </a:cubicBezTo>
                    <a:cubicBezTo>
                      <a:pt x="323321" y="129646"/>
                      <a:pt x="241829" y="92868"/>
                      <a:pt x="187325" y="68262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B8A932CC-3961-467B-8887-521884E4C817}"/>
                  </a:ext>
                </a:extLst>
              </p:cNvPr>
              <p:cNvSpPr/>
              <p:nvPr/>
            </p:nvSpPr>
            <p:spPr>
              <a:xfrm>
                <a:off x="7278972" y="4695394"/>
                <a:ext cx="225143" cy="110443"/>
              </a:xfrm>
              <a:custGeom>
                <a:avLst/>
                <a:gdLst>
                  <a:gd name="connsiteX0" fmla="*/ 225141 w 225143"/>
                  <a:gd name="connsiteY0" fmla="*/ 41706 h 110443"/>
                  <a:gd name="connsiteX1" fmla="*/ 120366 w 225143"/>
                  <a:gd name="connsiteY1" fmla="*/ 106794 h 110443"/>
                  <a:gd name="connsiteX2" fmla="*/ 106078 w 225143"/>
                  <a:gd name="connsiteY2" fmla="*/ 92506 h 110443"/>
                  <a:gd name="connsiteX3" fmla="*/ 45753 w 225143"/>
                  <a:gd name="connsiteY3" fmla="*/ 11544 h 110443"/>
                  <a:gd name="connsiteX4" fmla="*/ 69566 w 225143"/>
                  <a:gd name="connsiteY4" fmla="*/ 60756 h 110443"/>
                  <a:gd name="connsiteX5" fmla="*/ 87028 w 225143"/>
                  <a:gd name="connsiteY5" fmla="*/ 95681 h 110443"/>
                  <a:gd name="connsiteX6" fmla="*/ 1303 w 225143"/>
                  <a:gd name="connsiteY6" fmla="*/ 431 h 110443"/>
                  <a:gd name="connsiteX7" fmla="*/ 34641 w 225143"/>
                  <a:gd name="connsiteY7" fmla="*/ 60756 h 110443"/>
                  <a:gd name="connsiteX8" fmla="*/ 26703 w 225143"/>
                  <a:gd name="connsiteY8" fmla="*/ 68694 h 110443"/>
                  <a:gd name="connsiteX9" fmla="*/ 60041 w 225143"/>
                  <a:gd name="connsiteY9" fmla="*/ 40119 h 110443"/>
                  <a:gd name="connsiteX10" fmla="*/ 123541 w 225143"/>
                  <a:gd name="connsiteY10" fmla="*/ 84569 h 110443"/>
                  <a:gd name="connsiteX11" fmla="*/ 225141 w 225143"/>
                  <a:gd name="connsiteY11" fmla="*/ 41706 h 110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5143" h="110443">
                    <a:moveTo>
                      <a:pt x="225141" y="41706"/>
                    </a:moveTo>
                    <a:cubicBezTo>
                      <a:pt x="224612" y="45410"/>
                      <a:pt x="140210" y="98327"/>
                      <a:pt x="120366" y="106794"/>
                    </a:cubicBezTo>
                    <a:cubicBezTo>
                      <a:pt x="100522" y="115261"/>
                      <a:pt x="118513" y="108381"/>
                      <a:pt x="106078" y="92506"/>
                    </a:cubicBezTo>
                    <a:cubicBezTo>
                      <a:pt x="93643" y="76631"/>
                      <a:pt x="51838" y="16836"/>
                      <a:pt x="45753" y="11544"/>
                    </a:cubicBezTo>
                    <a:cubicBezTo>
                      <a:pt x="39668" y="6252"/>
                      <a:pt x="62687" y="46733"/>
                      <a:pt x="69566" y="60756"/>
                    </a:cubicBezTo>
                    <a:cubicBezTo>
                      <a:pt x="76445" y="74779"/>
                      <a:pt x="98405" y="105735"/>
                      <a:pt x="87028" y="95681"/>
                    </a:cubicBezTo>
                    <a:cubicBezTo>
                      <a:pt x="75651" y="85627"/>
                      <a:pt x="10034" y="6252"/>
                      <a:pt x="1303" y="431"/>
                    </a:cubicBezTo>
                    <a:cubicBezTo>
                      <a:pt x="-7428" y="-5390"/>
                      <a:pt x="30408" y="49379"/>
                      <a:pt x="34641" y="60756"/>
                    </a:cubicBezTo>
                    <a:cubicBezTo>
                      <a:pt x="38874" y="72133"/>
                      <a:pt x="22470" y="72133"/>
                      <a:pt x="26703" y="68694"/>
                    </a:cubicBezTo>
                    <a:cubicBezTo>
                      <a:pt x="30936" y="65255"/>
                      <a:pt x="43901" y="37473"/>
                      <a:pt x="60041" y="40119"/>
                    </a:cubicBezTo>
                    <a:cubicBezTo>
                      <a:pt x="76181" y="42765"/>
                      <a:pt x="97083" y="82717"/>
                      <a:pt x="123541" y="84569"/>
                    </a:cubicBezTo>
                    <a:cubicBezTo>
                      <a:pt x="149999" y="86421"/>
                      <a:pt x="225670" y="38002"/>
                      <a:pt x="225141" y="4170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8F684C1D-A822-44DE-AE8E-1E94799C3C8E}"/>
                  </a:ext>
                </a:extLst>
              </p:cNvPr>
              <p:cNvSpPr/>
              <p:nvPr/>
            </p:nvSpPr>
            <p:spPr>
              <a:xfrm>
                <a:off x="7117979" y="4511278"/>
                <a:ext cx="386540" cy="186889"/>
              </a:xfrm>
              <a:custGeom>
                <a:avLst/>
                <a:gdLst>
                  <a:gd name="connsiteX0" fmla="*/ 376609 w 386540"/>
                  <a:gd name="connsiteY0" fmla="*/ 68660 h 186889"/>
                  <a:gd name="connsiteX1" fmla="*/ 386134 w 386540"/>
                  <a:gd name="connsiteY1" fmla="*/ 184547 h 186889"/>
                  <a:gd name="connsiteX2" fmla="*/ 362321 w 386540"/>
                  <a:gd name="connsiteY2" fmla="*/ 143272 h 186889"/>
                  <a:gd name="connsiteX3" fmla="*/ 340096 w 386540"/>
                  <a:gd name="connsiteY3" fmla="*/ 105172 h 186889"/>
                  <a:gd name="connsiteX4" fmla="*/ 325809 w 386540"/>
                  <a:gd name="connsiteY4" fmla="*/ 140097 h 186889"/>
                  <a:gd name="connsiteX5" fmla="*/ 287709 w 386540"/>
                  <a:gd name="connsiteY5" fmla="*/ 100410 h 186889"/>
                  <a:gd name="connsiteX6" fmla="*/ 236909 w 386540"/>
                  <a:gd name="connsiteY6" fmla="*/ 78185 h 186889"/>
                  <a:gd name="connsiteX7" fmla="*/ 132134 w 386540"/>
                  <a:gd name="connsiteY7" fmla="*/ 54372 h 186889"/>
                  <a:gd name="connsiteX8" fmla="*/ 252784 w 386540"/>
                  <a:gd name="connsiteY8" fmla="*/ 94060 h 186889"/>
                  <a:gd name="connsiteX9" fmla="*/ 106734 w 386540"/>
                  <a:gd name="connsiteY9" fmla="*/ 32147 h 186889"/>
                  <a:gd name="connsiteX10" fmla="*/ 3546 w 386540"/>
                  <a:gd name="connsiteY10" fmla="*/ 397 h 186889"/>
                  <a:gd name="connsiteX11" fmla="*/ 24184 w 386540"/>
                  <a:gd name="connsiteY11" fmla="*/ 52785 h 186889"/>
                  <a:gd name="connsiteX12" fmla="*/ 27359 w 386540"/>
                  <a:gd name="connsiteY12" fmla="*/ 19447 h 186889"/>
                  <a:gd name="connsiteX13" fmla="*/ 216271 w 386540"/>
                  <a:gd name="connsiteY13" fmla="*/ 75010 h 186889"/>
                  <a:gd name="connsiteX14" fmla="*/ 279771 w 386540"/>
                  <a:gd name="connsiteY14" fmla="*/ 109935 h 186889"/>
                  <a:gd name="connsiteX15" fmla="*/ 290884 w 386540"/>
                  <a:gd name="connsiteY15" fmla="*/ 95647 h 186889"/>
                  <a:gd name="connsiteX16" fmla="*/ 367084 w 386540"/>
                  <a:gd name="connsiteY16" fmla="*/ 146447 h 186889"/>
                  <a:gd name="connsiteX17" fmla="*/ 376609 w 386540"/>
                  <a:gd name="connsiteY17" fmla="*/ 68660 h 186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86540" h="186889">
                    <a:moveTo>
                      <a:pt x="376609" y="68660"/>
                    </a:moveTo>
                    <a:cubicBezTo>
                      <a:pt x="379784" y="75010"/>
                      <a:pt x="388515" y="172112"/>
                      <a:pt x="386134" y="184547"/>
                    </a:cubicBezTo>
                    <a:cubicBezTo>
                      <a:pt x="383753" y="196982"/>
                      <a:pt x="369994" y="156501"/>
                      <a:pt x="362321" y="143272"/>
                    </a:cubicBezTo>
                    <a:cubicBezTo>
                      <a:pt x="354648" y="130043"/>
                      <a:pt x="346181" y="105701"/>
                      <a:pt x="340096" y="105172"/>
                    </a:cubicBezTo>
                    <a:cubicBezTo>
                      <a:pt x="334011" y="104643"/>
                      <a:pt x="334540" y="140891"/>
                      <a:pt x="325809" y="140097"/>
                    </a:cubicBezTo>
                    <a:cubicBezTo>
                      <a:pt x="317078" y="139303"/>
                      <a:pt x="302526" y="110729"/>
                      <a:pt x="287709" y="100410"/>
                    </a:cubicBezTo>
                    <a:cubicBezTo>
                      <a:pt x="272892" y="90091"/>
                      <a:pt x="262838" y="85858"/>
                      <a:pt x="236909" y="78185"/>
                    </a:cubicBezTo>
                    <a:cubicBezTo>
                      <a:pt x="210980" y="70512"/>
                      <a:pt x="129488" y="51726"/>
                      <a:pt x="132134" y="54372"/>
                    </a:cubicBezTo>
                    <a:cubicBezTo>
                      <a:pt x="134780" y="57018"/>
                      <a:pt x="257017" y="97764"/>
                      <a:pt x="252784" y="94060"/>
                    </a:cubicBezTo>
                    <a:cubicBezTo>
                      <a:pt x="248551" y="90356"/>
                      <a:pt x="148274" y="47757"/>
                      <a:pt x="106734" y="32147"/>
                    </a:cubicBezTo>
                    <a:cubicBezTo>
                      <a:pt x="65194" y="16537"/>
                      <a:pt x="17304" y="-3043"/>
                      <a:pt x="3546" y="397"/>
                    </a:cubicBezTo>
                    <a:cubicBezTo>
                      <a:pt x="-10212" y="3837"/>
                      <a:pt x="20215" y="49610"/>
                      <a:pt x="24184" y="52785"/>
                    </a:cubicBezTo>
                    <a:cubicBezTo>
                      <a:pt x="28153" y="55960"/>
                      <a:pt x="-4656" y="15743"/>
                      <a:pt x="27359" y="19447"/>
                    </a:cubicBezTo>
                    <a:cubicBezTo>
                      <a:pt x="59373" y="23151"/>
                      <a:pt x="174202" y="59929"/>
                      <a:pt x="216271" y="75010"/>
                    </a:cubicBezTo>
                    <a:cubicBezTo>
                      <a:pt x="258340" y="90091"/>
                      <a:pt x="267335" y="106496"/>
                      <a:pt x="279771" y="109935"/>
                    </a:cubicBezTo>
                    <a:cubicBezTo>
                      <a:pt x="292206" y="113375"/>
                      <a:pt x="276332" y="89562"/>
                      <a:pt x="290884" y="95647"/>
                    </a:cubicBezTo>
                    <a:cubicBezTo>
                      <a:pt x="305436" y="101732"/>
                      <a:pt x="354913" y="146711"/>
                      <a:pt x="367084" y="146447"/>
                    </a:cubicBezTo>
                    <a:cubicBezTo>
                      <a:pt x="379255" y="146183"/>
                      <a:pt x="373434" y="62310"/>
                      <a:pt x="376609" y="686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DC08708D-4179-481D-A19D-694999A64511}"/>
                  </a:ext>
                </a:extLst>
              </p:cNvPr>
              <p:cNvSpPr/>
              <p:nvPr/>
            </p:nvSpPr>
            <p:spPr>
              <a:xfrm>
                <a:off x="6811958" y="4451509"/>
                <a:ext cx="322361" cy="115806"/>
              </a:xfrm>
              <a:custGeom>
                <a:avLst/>
                <a:gdLst>
                  <a:gd name="connsiteX0" fmla="*/ 5 w 322361"/>
                  <a:gd name="connsiteY0" fmla="*/ 18891 h 115806"/>
                  <a:gd name="connsiteX1" fmla="*/ 114305 w 322361"/>
                  <a:gd name="connsiteY1" fmla="*/ 28416 h 115806"/>
                  <a:gd name="connsiteX2" fmla="*/ 157167 w 322361"/>
                  <a:gd name="connsiteY2" fmla="*/ 49054 h 115806"/>
                  <a:gd name="connsiteX3" fmla="*/ 131767 w 322361"/>
                  <a:gd name="connsiteY3" fmla="*/ 1429 h 115806"/>
                  <a:gd name="connsiteX4" fmla="*/ 246067 w 322361"/>
                  <a:gd name="connsiteY4" fmla="*/ 39529 h 115806"/>
                  <a:gd name="connsiteX5" fmla="*/ 277817 w 322361"/>
                  <a:gd name="connsiteY5" fmla="*/ 63341 h 115806"/>
                  <a:gd name="connsiteX6" fmla="*/ 322267 w 322361"/>
                  <a:gd name="connsiteY6" fmla="*/ 115729 h 115806"/>
                  <a:gd name="connsiteX7" fmla="*/ 265117 w 322361"/>
                  <a:gd name="connsiteY7" fmla="*/ 50641 h 115806"/>
                  <a:gd name="connsiteX8" fmla="*/ 198442 w 322361"/>
                  <a:gd name="connsiteY8" fmla="*/ 1429 h 115806"/>
                  <a:gd name="connsiteX9" fmla="*/ 195267 w 322361"/>
                  <a:gd name="connsiteY9" fmla="*/ 14129 h 115806"/>
                  <a:gd name="connsiteX10" fmla="*/ 119067 w 322361"/>
                  <a:gd name="connsiteY10" fmla="*/ 23654 h 115806"/>
                  <a:gd name="connsiteX11" fmla="*/ 5 w 322361"/>
                  <a:gd name="connsiteY11" fmla="*/ 18891 h 115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2361" h="115806">
                    <a:moveTo>
                      <a:pt x="5" y="18891"/>
                    </a:moveTo>
                    <a:cubicBezTo>
                      <a:pt x="-789" y="19685"/>
                      <a:pt x="88111" y="23389"/>
                      <a:pt x="114305" y="28416"/>
                    </a:cubicBezTo>
                    <a:cubicBezTo>
                      <a:pt x="140499" y="33443"/>
                      <a:pt x="154257" y="53552"/>
                      <a:pt x="157167" y="49054"/>
                    </a:cubicBezTo>
                    <a:cubicBezTo>
                      <a:pt x="160077" y="44556"/>
                      <a:pt x="116950" y="3016"/>
                      <a:pt x="131767" y="1429"/>
                    </a:cubicBezTo>
                    <a:cubicBezTo>
                      <a:pt x="146584" y="-158"/>
                      <a:pt x="221725" y="29210"/>
                      <a:pt x="246067" y="39529"/>
                    </a:cubicBezTo>
                    <a:cubicBezTo>
                      <a:pt x="270409" y="49848"/>
                      <a:pt x="265117" y="50641"/>
                      <a:pt x="277817" y="63341"/>
                    </a:cubicBezTo>
                    <a:cubicBezTo>
                      <a:pt x="290517" y="76041"/>
                      <a:pt x="324384" y="117846"/>
                      <a:pt x="322267" y="115729"/>
                    </a:cubicBezTo>
                    <a:cubicBezTo>
                      <a:pt x="320150" y="113612"/>
                      <a:pt x="285754" y="69691"/>
                      <a:pt x="265117" y="50641"/>
                    </a:cubicBezTo>
                    <a:cubicBezTo>
                      <a:pt x="244480" y="31591"/>
                      <a:pt x="210084" y="7514"/>
                      <a:pt x="198442" y="1429"/>
                    </a:cubicBezTo>
                    <a:cubicBezTo>
                      <a:pt x="186800" y="-4656"/>
                      <a:pt x="208496" y="10425"/>
                      <a:pt x="195267" y="14129"/>
                    </a:cubicBezTo>
                    <a:cubicBezTo>
                      <a:pt x="182038" y="17833"/>
                      <a:pt x="150817" y="21802"/>
                      <a:pt x="119067" y="23654"/>
                    </a:cubicBezTo>
                    <a:cubicBezTo>
                      <a:pt x="87317" y="25506"/>
                      <a:pt x="799" y="18097"/>
                      <a:pt x="5" y="188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C809B5A3-E2A1-4499-8363-A12179ED1671}"/>
                  </a:ext>
                </a:extLst>
              </p:cNvPr>
              <p:cNvSpPr/>
              <p:nvPr/>
            </p:nvSpPr>
            <p:spPr>
              <a:xfrm>
                <a:off x="6316187" y="4531157"/>
                <a:ext cx="318511" cy="164136"/>
              </a:xfrm>
              <a:custGeom>
                <a:avLst/>
                <a:gdLst>
                  <a:gd name="connsiteX0" fmla="*/ 316388 w 318511"/>
                  <a:gd name="connsiteY0" fmla="*/ 2743 h 164136"/>
                  <a:gd name="connsiteX1" fmla="*/ 56038 w 318511"/>
                  <a:gd name="connsiteY1" fmla="*/ 132918 h 164136"/>
                  <a:gd name="connsiteX2" fmla="*/ 2063 w 318511"/>
                  <a:gd name="connsiteY2" fmla="*/ 161493 h 164136"/>
                  <a:gd name="connsiteX3" fmla="*/ 97313 w 318511"/>
                  <a:gd name="connsiteY3" fmla="*/ 85293 h 164136"/>
                  <a:gd name="connsiteX4" fmla="*/ 173513 w 318511"/>
                  <a:gd name="connsiteY4" fmla="*/ 47193 h 164136"/>
                  <a:gd name="connsiteX5" fmla="*/ 316388 w 318511"/>
                  <a:gd name="connsiteY5" fmla="*/ 2743 h 16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8511" h="164136">
                    <a:moveTo>
                      <a:pt x="316388" y="2743"/>
                    </a:moveTo>
                    <a:cubicBezTo>
                      <a:pt x="296809" y="17030"/>
                      <a:pt x="108425" y="106460"/>
                      <a:pt x="56038" y="132918"/>
                    </a:cubicBezTo>
                    <a:cubicBezTo>
                      <a:pt x="3650" y="159376"/>
                      <a:pt x="-4816" y="169431"/>
                      <a:pt x="2063" y="161493"/>
                    </a:cubicBezTo>
                    <a:cubicBezTo>
                      <a:pt x="8942" y="153555"/>
                      <a:pt x="68738" y="104343"/>
                      <a:pt x="97313" y="85293"/>
                    </a:cubicBezTo>
                    <a:cubicBezTo>
                      <a:pt x="125888" y="66243"/>
                      <a:pt x="132238" y="60422"/>
                      <a:pt x="173513" y="47193"/>
                    </a:cubicBezTo>
                    <a:cubicBezTo>
                      <a:pt x="214788" y="33964"/>
                      <a:pt x="335967" y="-11544"/>
                      <a:pt x="316388" y="27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2257D6B0-82CA-493F-8CA5-DEC44EEDBD71}"/>
                  </a:ext>
                </a:extLst>
              </p:cNvPr>
              <p:cNvSpPr/>
              <p:nvPr/>
            </p:nvSpPr>
            <p:spPr>
              <a:xfrm>
                <a:off x="5863205" y="4692548"/>
                <a:ext cx="397913" cy="679630"/>
              </a:xfrm>
              <a:custGeom>
                <a:avLst/>
                <a:gdLst>
                  <a:gd name="connsiteX0" fmla="*/ 397895 w 397913"/>
                  <a:gd name="connsiteY0" fmla="*/ 102 h 679630"/>
                  <a:gd name="connsiteX1" fmla="*/ 159770 w 397913"/>
                  <a:gd name="connsiteY1" fmla="*/ 384277 h 679630"/>
                  <a:gd name="connsiteX2" fmla="*/ 223270 w 397913"/>
                  <a:gd name="connsiteY2" fmla="*/ 276327 h 679630"/>
                  <a:gd name="connsiteX3" fmla="*/ 61345 w 397913"/>
                  <a:gd name="connsiteY3" fmla="*/ 549377 h 679630"/>
                  <a:gd name="connsiteX4" fmla="*/ 70870 w 397913"/>
                  <a:gd name="connsiteY4" fmla="*/ 517627 h 679630"/>
                  <a:gd name="connsiteX5" fmla="*/ 13720 w 397913"/>
                  <a:gd name="connsiteY5" fmla="*/ 590652 h 679630"/>
                  <a:gd name="connsiteX6" fmla="*/ 1020 w 397913"/>
                  <a:gd name="connsiteY6" fmla="*/ 679552 h 679630"/>
                  <a:gd name="connsiteX7" fmla="*/ 32770 w 397913"/>
                  <a:gd name="connsiteY7" fmla="*/ 574777 h 679630"/>
                  <a:gd name="connsiteX8" fmla="*/ 134370 w 397913"/>
                  <a:gd name="connsiteY8" fmla="*/ 384277 h 679630"/>
                  <a:gd name="connsiteX9" fmla="*/ 172470 w 397913"/>
                  <a:gd name="connsiteY9" fmla="*/ 346177 h 679630"/>
                  <a:gd name="connsiteX10" fmla="*/ 397895 w 397913"/>
                  <a:gd name="connsiteY10" fmla="*/ 102 h 679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7913" h="679630">
                    <a:moveTo>
                      <a:pt x="397895" y="102"/>
                    </a:moveTo>
                    <a:cubicBezTo>
                      <a:pt x="395778" y="6452"/>
                      <a:pt x="188874" y="338239"/>
                      <a:pt x="159770" y="384277"/>
                    </a:cubicBezTo>
                    <a:cubicBezTo>
                      <a:pt x="130666" y="430315"/>
                      <a:pt x="239674" y="248810"/>
                      <a:pt x="223270" y="276327"/>
                    </a:cubicBezTo>
                    <a:cubicBezTo>
                      <a:pt x="206866" y="303844"/>
                      <a:pt x="86745" y="509160"/>
                      <a:pt x="61345" y="549377"/>
                    </a:cubicBezTo>
                    <a:cubicBezTo>
                      <a:pt x="35945" y="589594"/>
                      <a:pt x="78808" y="510748"/>
                      <a:pt x="70870" y="517627"/>
                    </a:cubicBezTo>
                    <a:cubicBezTo>
                      <a:pt x="62932" y="524506"/>
                      <a:pt x="25362" y="563665"/>
                      <a:pt x="13720" y="590652"/>
                    </a:cubicBezTo>
                    <a:cubicBezTo>
                      <a:pt x="2078" y="617639"/>
                      <a:pt x="-2155" y="682198"/>
                      <a:pt x="1020" y="679552"/>
                    </a:cubicBezTo>
                    <a:cubicBezTo>
                      <a:pt x="4195" y="676906"/>
                      <a:pt x="10545" y="623989"/>
                      <a:pt x="32770" y="574777"/>
                    </a:cubicBezTo>
                    <a:cubicBezTo>
                      <a:pt x="54995" y="525565"/>
                      <a:pt x="111087" y="422377"/>
                      <a:pt x="134370" y="384277"/>
                    </a:cubicBezTo>
                    <a:cubicBezTo>
                      <a:pt x="157653" y="346177"/>
                      <a:pt x="128549" y="408619"/>
                      <a:pt x="172470" y="346177"/>
                    </a:cubicBezTo>
                    <a:cubicBezTo>
                      <a:pt x="216391" y="283735"/>
                      <a:pt x="400012" y="-6248"/>
                      <a:pt x="397895" y="1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C4CC2360-C667-418F-9081-A1518D8DF2CF}"/>
                  </a:ext>
                </a:extLst>
              </p:cNvPr>
              <p:cNvSpPr/>
              <p:nvPr/>
            </p:nvSpPr>
            <p:spPr>
              <a:xfrm>
                <a:off x="5482020" y="5098758"/>
                <a:ext cx="103769" cy="384958"/>
              </a:xfrm>
              <a:custGeom>
                <a:avLst/>
                <a:gdLst>
                  <a:gd name="connsiteX0" fmla="*/ 102805 w 103769"/>
                  <a:gd name="connsiteY0" fmla="*/ 292 h 384958"/>
                  <a:gd name="connsiteX1" fmla="*/ 10730 w 103769"/>
                  <a:gd name="connsiteY1" fmla="*/ 203492 h 384958"/>
                  <a:gd name="connsiteX2" fmla="*/ 10730 w 103769"/>
                  <a:gd name="connsiteY2" fmla="*/ 149517 h 384958"/>
                  <a:gd name="connsiteX3" fmla="*/ 90105 w 103769"/>
                  <a:gd name="connsiteY3" fmla="*/ 384467 h 384958"/>
                  <a:gd name="connsiteX4" fmla="*/ 58355 w 103769"/>
                  <a:gd name="connsiteY4" fmla="*/ 209842 h 384958"/>
                  <a:gd name="connsiteX5" fmla="*/ 58355 w 103769"/>
                  <a:gd name="connsiteY5" fmla="*/ 159042 h 384958"/>
                  <a:gd name="connsiteX6" fmla="*/ 102805 w 103769"/>
                  <a:gd name="connsiteY6" fmla="*/ 292 h 38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769" h="384958">
                    <a:moveTo>
                      <a:pt x="102805" y="292"/>
                    </a:moveTo>
                    <a:cubicBezTo>
                      <a:pt x="94867" y="7700"/>
                      <a:pt x="26076" y="178621"/>
                      <a:pt x="10730" y="203492"/>
                    </a:cubicBezTo>
                    <a:cubicBezTo>
                      <a:pt x="-4616" y="228363"/>
                      <a:pt x="-2499" y="119355"/>
                      <a:pt x="10730" y="149517"/>
                    </a:cubicBezTo>
                    <a:cubicBezTo>
                      <a:pt x="23959" y="179679"/>
                      <a:pt x="82168" y="374413"/>
                      <a:pt x="90105" y="384467"/>
                    </a:cubicBezTo>
                    <a:cubicBezTo>
                      <a:pt x="98042" y="394521"/>
                      <a:pt x="63647" y="247413"/>
                      <a:pt x="58355" y="209842"/>
                    </a:cubicBezTo>
                    <a:cubicBezTo>
                      <a:pt x="53063" y="172271"/>
                      <a:pt x="49359" y="189734"/>
                      <a:pt x="58355" y="159042"/>
                    </a:cubicBezTo>
                    <a:cubicBezTo>
                      <a:pt x="67351" y="128350"/>
                      <a:pt x="110743" y="-7116"/>
                      <a:pt x="102805" y="2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A7A8EA49-5E85-4F10-BF52-7D3B52A62E2A}"/>
                  </a:ext>
                </a:extLst>
              </p:cNvPr>
              <p:cNvSpPr/>
              <p:nvPr/>
            </p:nvSpPr>
            <p:spPr>
              <a:xfrm>
                <a:off x="5606866" y="5422892"/>
                <a:ext cx="251500" cy="150780"/>
              </a:xfrm>
              <a:custGeom>
                <a:avLst/>
                <a:gdLst>
                  <a:gd name="connsiteX0" fmla="*/ 251009 w 251500"/>
                  <a:gd name="connsiteY0" fmla="*/ 8 h 150780"/>
                  <a:gd name="connsiteX1" fmla="*/ 222434 w 251500"/>
                  <a:gd name="connsiteY1" fmla="*/ 123833 h 150780"/>
                  <a:gd name="connsiteX2" fmla="*/ 165284 w 251500"/>
                  <a:gd name="connsiteY2" fmla="*/ 149233 h 150780"/>
                  <a:gd name="connsiteX3" fmla="*/ 184 w 251500"/>
                  <a:gd name="connsiteY3" fmla="*/ 146058 h 150780"/>
                  <a:gd name="connsiteX4" fmla="*/ 200209 w 251500"/>
                  <a:gd name="connsiteY4" fmla="*/ 130183 h 150780"/>
                  <a:gd name="connsiteX5" fmla="*/ 251009 w 251500"/>
                  <a:gd name="connsiteY5" fmla="*/ 8 h 15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1500" h="150780">
                    <a:moveTo>
                      <a:pt x="251009" y="8"/>
                    </a:moveTo>
                    <a:cubicBezTo>
                      <a:pt x="254713" y="-1050"/>
                      <a:pt x="236721" y="98962"/>
                      <a:pt x="222434" y="123833"/>
                    </a:cubicBezTo>
                    <a:cubicBezTo>
                      <a:pt x="208146" y="148704"/>
                      <a:pt x="202326" y="145529"/>
                      <a:pt x="165284" y="149233"/>
                    </a:cubicBezTo>
                    <a:cubicBezTo>
                      <a:pt x="128242" y="152937"/>
                      <a:pt x="-5637" y="149233"/>
                      <a:pt x="184" y="146058"/>
                    </a:cubicBezTo>
                    <a:cubicBezTo>
                      <a:pt x="6005" y="142883"/>
                      <a:pt x="162109" y="152408"/>
                      <a:pt x="200209" y="130183"/>
                    </a:cubicBezTo>
                    <a:cubicBezTo>
                      <a:pt x="238309" y="107958"/>
                      <a:pt x="247305" y="1066"/>
                      <a:pt x="251009" y="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48B1E74E-AE7F-4706-A800-3E01319B0A08}"/>
                  </a:ext>
                </a:extLst>
              </p:cNvPr>
              <p:cNvSpPr/>
              <p:nvPr/>
            </p:nvSpPr>
            <p:spPr>
              <a:xfrm>
                <a:off x="5806499" y="5301876"/>
                <a:ext cx="187903" cy="352039"/>
              </a:xfrm>
              <a:custGeom>
                <a:avLst/>
                <a:gdLst>
                  <a:gd name="connsiteX0" fmla="*/ 187901 w 187903"/>
                  <a:gd name="connsiteY0" fmla="*/ 374 h 352039"/>
                  <a:gd name="connsiteX1" fmla="*/ 89476 w 187903"/>
                  <a:gd name="connsiteY1" fmla="*/ 222624 h 352039"/>
                  <a:gd name="connsiteX2" fmla="*/ 48201 w 187903"/>
                  <a:gd name="connsiteY2" fmla="*/ 327399 h 352039"/>
                  <a:gd name="connsiteX3" fmla="*/ 576 w 187903"/>
                  <a:gd name="connsiteY3" fmla="*/ 349624 h 352039"/>
                  <a:gd name="connsiteX4" fmla="*/ 25976 w 187903"/>
                  <a:gd name="connsiteY4" fmla="*/ 286124 h 352039"/>
                  <a:gd name="connsiteX5" fmla="*/ 86301 w 187903"/>
                  <a:gd name="connsiteY5" fmla="*/ 171824 h 352039"/>
                  <a:gd name="connsiteX6" fmla="*/ 187901 w 187903"/>
                  <a:gd name="connsiteY6" fmla="*/ 374 h 35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903" h="352039">
                    <a:moveTo>
                      <a:pt x="187901" y="374"/>
                    </a:moveTo>
                    <a:cubicBezTo>
                      <a:pt x="188430" y="8841"/>
                      <a:pt x="112759" y="168120"/>
                      <a:pt x="89476" y="222624"/>
                    </a:cubicBezTo>
                    <a:cubicBezTo>
                      <a:pt x="66193" y="277128"/>
                      <a:pt x="63018" y="306232"/>
                      <a:pt x="48201" y="327399"/>
                    </a:cubicBezTo>
                    <a:cubicBezTo>
                      <a:pt x="33384" y="348566"/>
                      <a:pt x="4280" y="356503"/>
                      <a:pt x="576" y="349624"/>
                    </a:cubicBezTo>
                    <a:cubicBezTo>
                      <a:pt x="-3128" y="342745"/>
                      <a:pt x="11688" y="315757"/>
                      <a:pt x="25976" y="286124"/>
                    </a:cubicBezTo>
                    <a:cubicBezTo>
                      <a:pt x="40264" y="256491"/>
                      <a:pt x="60901" y="214157"/>
                      <a:pt x="86301" y="171824"/>
                    </a:cubicBezTo>
                    <a:cubicBezTo>
                      <a:pt x="111701" y="129491"/>
                      <a:pt x="187372" y="-8093"/>
                      <a:pt x="187901" y="37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9DD5F47B-E81A-4674-8DE0-6A89331B6709}"/>
                  </a:ext>
                </a:extLst>
              </p:cNvPr>
              <p:cNvSpPr/>
              <p:nvPr/>
            </p:nvSpPr>
            <p:spPr>
              <a:xfrm>
                <a:off x="5162541" y="4932775"/>
                <a:ext cx="340397" cy="277581"/>
              </a:xfrm>
              <a:custGeom>
                <a:avLst/>
                <a:gdLst>
                  <a:gd name="connsiteX0" fmla="*/ 336559 w 340397"/>
                  <a:gd name="connsiteY0" fmla="*/ 1175 h 277581"/>
                  <a:gd name="connsiteX1" fmla="*/ 60334 w 340397"/>
                  <a:gd name="connsiteY1" fmla="*/ 175800 h 277581"/>
                  <a:gd name="connsiteX2" fmla="*/ 9 w 340397"/>
                  <a:gd name="connsiteY2" fmla="*/ 277400 h 277581"/>
                  <a:gd name="connsiteX3" fmla="*/ 57159 w 340397"/>
                  <a:gd name="connsiteY3" fmla="*/ 198025 h 277581"/>
                  <a:gd name="connsiteX4" fmla="*/ 212734 w 340397"/>
                  <a:gd name="connsiteY4" fmla="*/ 102775 h 277581"/>
                  <a:gd name="connsiteX5" fmla="*/ 336559 w 340397"/>
                  <a:gd name="connsiteY5" fmla="*/ 1175 h 277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0397" h="277581">
                    <a:moveTo>
                      <a:pt x="336559" y="1175"/>
                    </a:moveTo>
                    <a:cubicBezTo>
                      <a:pt x="311159" y="13346"/>
                      <a:pt x="116426" y="129762"/>
                      <a:pt x="60334" y="175800"/>
                    </a:cubicBezTo>
                    <a:cubicBezTo>
                      <a:pt x="4242" y="221838"/>
                      <a:pt x="538" y="273696"/>
                      <a:pt x="9" y="277400"/>
                    </a:cubicBezTo>
                    <a:cubicBezTo>
                      <a:pt x="-520" y="281104"/>
                      <a:pt x="21705" y="227129"/>
                      <a:pt x="57159" y="198025"/>
                    </a:cubicBezTo>
                    <a:cubicBezTo>
                      <a:pt x="92613" y="168921"/>
                      <a:pt x="170930" y="130821"/>
                      <a:pt x="212734" y="102775"/>
                    </a:cubicBezTo>
                    <a:cubicBezTo>
                      <a:pt x="254538" y="74729"/>
                      <a:pt x="361959" y="-10996"/>
                      <a:pt x="336559" y="11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4666B2E7-9DD4-4A02-8007-DC294349D9D9}"/>
                  </a:ext>
                </a:extLst>
              </p:cNvPr>
              <p:cNvSpPr/>
              <p:nvPr/>
            </p:nvSpPr>
            <p:spPr>
              <a:xfrm>
                <a:off x="5247021" y="5266543"/>
                <a:ext cx="322110" cy="292960"/>
              </a:xfrm>
              <a:custGeom>
                <a:avLst/>
                <a:gdLst>
                  <a:gd name="connsiteX0" fmla="*/ 1254 w 322110"/>
                  <a:gd name="connsiteY0" fmla="*/ 782 h 292960"/>
                  <a:gd name="connsiteX1" fmla="*/ 185404 w 322110"/>
                  <a:gd name="connsiteY1" fmla="*/ 64282 h 292960"/>
                  <a:gd name="connsiteX2" fmla="*/ 242554 w 322110"/>
                  <a:gd name="connsiteY2" fmla="*/ 229382 h 292960"/>
                  <a:gd name="connsiteX3" fmla="*/ 321929 w 322110"/>
                  <a:gd name="connsiteY3" fmla="*/ 292882 h 292960"/>
                  <a:gd name="connsiteX4" fmla="*/ 261604 w 322110"/>
                  <a:gd name="connsiteY4" fmla="*/ 238907 h 292960"/>
                  <a:gd name="connsiteX5" fmla="*/ 175879 w 322110"/>
                  <a:gd name="connsiteY5" fmla="*/ 96032 h 292960"/>
                  <a:gd name="connsiteX6" fmla="*/ 106029 w 322110"/>
                  <a:gd name="connsiteY6" fmla="*/ 32532 h 292960"/>
                  <a:gd name="connsiteX7" fmla="*/ 1254 w 322110"/>
                  <a:gd name="connsiteY7" fmla="*/ 782 h 29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2110" h="292960">
                    <a:moveTo>
                      <a:pt x="1254" y="782"/>
                    </a:moveTo>
                    <a:cubicBezTo>
                      <a:pt x="14483" y="6074"/>
                      <a:pt x="145187" y="26182"/>
                      <a:pt x="185404" y="64282"/>
                    </a:cubicBezTo>
                    <a:cubicBezTo>
                      <a:pt x="225621" y="102382"/>
                      <a:pt x="219800" y="191282"/>
                      <a:pt x="242554" y="229382"/>
                    </a:cubicBezTo>
                    <a:cubicBezTo>
                      <a:pt x="265308" y="267482"/>
                      <a:pt x="318754" y="291295"/>
                      <a:pt x="321929" y="292882"/>
                    </a:cubicBezTo>
                    <a:cubicBezTo>
                      <a:pt x="325104" y="294469"/>
                      <a:pt x="285946" y="271715"/>
                      <a:pt x="261604" y="238907"/>
                    </a:cubicBezTo>
                    <a:cubicBezTo>
                      <a:pt x="237262" y="206099"/>
                      <a:pt x="201808" y="130428"/>
                      <a:pt x="175879" y="96032"/>
                    </a:cubicBezTo>
                    <a:cubicBezTo>
                      <a:pt x="149950" y="61636"/>
                      <a:pt x="128783" y="46820"/>
                      <a:pt x="106029" y="32532"/>
                    </a:cubicBezTo>
                    <a:cubicBezTo>
                      <a:pt x="83275" y="18245"/>
                      <a:pt x="-11975" y="-4510"/>
                      <a:pt x="1254" y="7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97F9454E-6C29-4225-9D65-A82AE912DADC}"/>
                  </a:ext>
                </a:extLst>
              </p:cNvPr>
              <p:cNvSpPr/>
              <p:nvPr/>
            </p:nvSpPr>
            <p:spPr>
              <a:xfrm>
                <a:off x="5644421" y="4587483"/>
                <a:ext cx="450923" cy="431185"/>
              </a:xfrm>
              <a:custGeom>
                <a:avLst/>
                <a:gdLst>
                  <a:gd name="connsiteX0" fmla="*/ 9196 w 450923"/>
                  <a:gd name="connsiteY0" fmla="*/ 424784 h 431185"/>
                  <a:gd name="connsiteX1" fmla="*/ 98096 w 450923"/>
                  <a:gd name="connsiteY1" fmla="*/ 325300 h 431185"/>
                  <a:gd name="connsiteX2" fmla="*/ 440996 w 450923"/>
                  <a:gd name="connsiteY2" fmla="*/ 7800 h 431185"/>
                  <a:gd name="connsiteX3" fmla="*/ 362679 w 450923"/>
                  <a:gd name="connsiteY3" fmla="*/ 94584 h 431185"/>
                  <a:gd name="connsiteX4" fmla="*/ 407129 w 450923"/>
                  <a:gd name="connsiteY4" fmla="*/ 64950 h 431185"/>
                  <a:gd name="connsiteX5" fmla="*/ 284362 w 450923"/>
                  <a:gd name="connsiteY5" fmla="*/ 194067 h 431185"/>
                  <a:gd name="connsiteX6" fmla="*/ 278012 w 450923"/>
                  <a:gd name="connsiteY6" fmla="*/ 170784 h 431185"/>
                  <a:gd name="connsiteX7" fmla="*/ 9196 w 450923"/>
                  <a:gd name="connsiteY7" fmla="*/ 424784 h 431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0923" h="431185">
                    <a:moveTo>
                      <a:pt x="9196" y="424784"/>
                    </a:moveTo>
                    <a:cubicBezTo>
                      <a:pt x="-20790" y="450537"/>
                      <a:pt x="26129" y="394797"/>
                      <a:pt x="98096" y="325300"/>
                    </a:cubicBezTo>
                    <a:cubicBezTo>
                      <a:pt x="170063" y="255803"/>
                      <a:pt x="396899" y="46253"/>
                      <a:pt x="440996" y="7800"/>
                    </a:cubicBezTo>
                    <a:cubicBezTo>
                      <a:pt x="485093" y="-30653"/>
                      <a:pt x="368324" y="85059"/>
                      <a:pt x="362679" y="94584"/>
                    </a:cubicBezTo>
                    <a:cubicBezTo>
                      <a:pt x="357035" y="104109"/>
                      <a:pt x="420182" y="48370"/>
                      <a:pt x="407129" y="64950"/>
                    </a:cubicBezTo>
                    <a:cubicBezTo>
                      <a:pt x="394076" y="81530"/>
                      <a:pt x="305882" y="176428"/>
                      <a:pt x="284362" y="194067"/>
                    </a:cubicBezTo>
                    <a:cubicBezTo>
                      <a:pt x="262842" y="211706"/>
                      <a:pt x="319640" y="132684"/>
                      <a:pt x="278012" y="170784"/>
                    </a:cubicBezTo>
                    <a:cubicBezTo>
                      <a:pt x="236384" y="208884"/>
                      <a:pt x="39182" y="399031"/>
                      <a:pt x="9196" y="4247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0EADB051-110E-4863-9BD1-0097BF3FA0BE}"/>
                  </a:ext>
                </a:extLst>
              </p:cNvPr>
              <p:cNvSpPr/>
              <p:nvPr/>
            </p:nvSpPr>
            <p:spPr>
              <a:xfrm>
                <a:off x="5337950" y="5157951"/>
                <a:ext cx="152683" cy="97798"/>
              </a:xfrm>
              <a:custGeom>
                <a:avLst/>
                <a:gdLst>
                  <a:gd name="connsiteX0" fmla="*/ 283 w 152683"/>
                  <a:gd name="connsiteY0" fmla="*/ 366 h 97798"/>
                  <a:gd name="connsiteX1" fmla="*/ 99767 w 152683"/>
                  <a:gd name="connsiteY1" fmla="*/ 21532 h 97798"/>
                  <a:gd name="connsiteX2" fmla="*/ 150567 w 152683"/>
                  <a:gd name="connsiteY2" fmla="*/ 97732 h 97798"/>
                  <a:gd name="connsiteX3" fmla="*/ 133633 w 152683"/>
                  <a:gd name="connsiteY3" fmla="*/ 34232 h 97798"/>
                  <a:gd name="connsiteX4" fmla="*/ 283 w 152683"/>
                  <a:gd name="connsiteY4" fmla="*/ 366 h 97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683" h="97798">
                    <a:moveTo>
                      <a:pt x="283" y="366"/>
                    </a:moveTo>
                    <a:cubicBezTo>
                      <a:pt x="-5361" y="-1751"/>
                      <a:pt x="74720" y="5304"/>
                      <a:pt x="99767" y="21532"/>
                    </a:cubicBezTo>
                    <a:cubicBezTo>
                      <a:pt x="124814" y="37760"/>
                      <a:pt x="144923" y="95615"/>
                      <a:pt x="150567" y="97732"/>
                    </a:cubicBezTo>
                    <a:cubicBezTo>
                      <a:pt x="156211" y="99849"/>
                      <a:pt x="150566" y="50460"/>
                      <a:pt x="133633" y="34232"/>
                    </a:cubicBezTo>
                    <a:cubicBezTo>
                      <a:pt x="116700" y="18004"/>
                      <a:pt x="5927" y="2483"/>
                      <a:pt x="283" y="3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B07576CA-B97C-4C45-9EB6-A2425E915E80}"/>
                  </a:ext>
                </a:extLst>
              </p:cNvPr>
              <p:cNvSpPr/>
              <p:nvPr/>
            </p:nvSpPr>
            <p:spPr>
              <a:xfrm>
                <a:off x="5291004" y="5653617"/>
                <a:ext cx="176492" cy="216429"/>
              </a:xfrm>
              <a:custGeom>
                <a:avLst/>
                <a:gdLst>
                  <a:gd name="connsiteX0" fmla="*/ 176346 w 176492"/>
                  <a:gd name="connsiteY0" fmla="*/ 0 h 216429"/>
                  <a:gd name="connsiteX1" fmla="*/ 76863 w 176492"/>
                  <a:gd name="connsiteY1" fmla="*/ 156633 h 216429"/>
                  <a:gd name="connsiteX2" fmla="*/ 663 w 176492"/>
                  <a:gd name="connsiteY2" fmla="*/ 215900 h 216429"/>
                  <a:gd name="connsiteX3" fmla="*/ 42996 w 176492"/>
                  <a:gd name="connsiteY3" fmla="*/ 184150 h 216429"/>
                  <a:gd name="connsiteX4" fmla="*/ 98029 w 176492"/>
                  <a:gd name="connsiteY4" fmla="*/ 156633 h 216429"/>
                  <a:gd name="connsiteX5" fmla="*/ 176346 w 176492"/>
                  <a:gd name="connsiteY5" fmla="*/ 0 h 216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492" h="216429">
                    <a:moveTo>
                      <a:pt x="176346" y="0"/>
                    </a:moveTo>
                    <a:cubicBezTo>
                      <a:pt x="172818" y="0"/>
                      <a:pt x="106143" y="120650"/>
                      <a:pt x="76863" y="156633"/>
                    </a:cubicBezTo>
                    <a:cubicBezTo>
                      <a:pt x="47582" y="192616"/>
                      <a:pt x="6307" y="211314"/>
                      <a:pt x="663" y="215900"/>
                    </a:cubicBezTo>
                    <a:cubicBezTo>
                      <a:pt x="-4982" y="220486"/>
                      <a:pt x="26768" y="194028"/>
                      <a:pt x="42996" y="184150"/>
                    </a:cubicBezTo>
                    <a:cubicBezTo>
                      <a:pt x="59224" y="174272"/>
                      <a:pt x="77215" y="182386"/>
                      <a:pt x="98029" y="156633"/>
                    </a:cubicBezTo>
                    <a:cubicBezTo>
                      <a:pt x="118843" y="130880"/>
                      <a:pt x="179874" y="0"/>
                      <a:pt x="176346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4E32419C-20F8-48AE-8B35-772A3AA57FD9}"/>
                  </a:ext>
                </a:extLst>
              </p:cNvPr>
              <p:cNvSpPr/>
              <p:nvPr/>
            </p:nvSpPr>
            <p:spPr>
              <a:xfrm>
                <a:off x="5225111" y="5579108"/>
                <a:ext cx="130385" cy="246118"/>
              </a:xfrm>
              <a:custGeom>
                <a:avLst/>
                <a:gdLst>
                  <a:gd name="connsiteX0" fmla="*/ 130056 w 130385"/>
                  <a:gd name="connsiteY0" fmla="*/ 425 h 246118"/>
                  <a:gd name="connsiteX1" fmla="*/ 39039 w 130385"/>
                  <a:gd name="connsiteY1" fmla="*/ 142242 h 246118"/>
                  <a:gd name="connsiteX2" fmla="*/ 13639 w 130385"/>
                  <a:gd name="connsiteY2" fmla="*/ 180342 h 246118"/>
                  <a:gd name="connsiteX3" fmla="*/ 26339 w 130385"/>
                  <a:gd name="connsiteY3" fmla="*/ 245959 h 246118"/>
                  <a:gd name="connsiteX4" fmla="*/ 3056 w 130385"/>
                  <a:gd name="connsiteY4" fmla="*/ 193042 h 246118"/>
                  <a:gd name="connsiteX5" fmla="*/ 130056 w 130385"/>
                  <a:gd name="connsiteY5" fmla="*/ 425 h 246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385" h="246118">
                    <a:moveTo>
                      <a:pt x="130056" y="425"/>
                    </a:moveTo>
                    <a:cubicBezTo>
                      <a:pt x="136053" y="-8042"/>
                      <a:pt x="58442" y="112256"/>
                      <a:pt x="39039" y="142242"/>
                    </a:cubicBezTo>
                    <a:cubicBezTo>
                      <a:pt x="19636" y="172228"/>
                      <a:pt x="15756" y="163056"/>
                      <a:pt x="13639" y="180342"/>
                    </a:cubicBezTo>
                    <a:cubicBezTo>
                      <a:pt x="11522" y="197628"/>
                      <a:pt x="28103" y="243842"/>
                      <a:pt x="26339" y="245959"/>
                    </a:cubicBezTo>
                    <a:cubicBezTo>
                      <a:pt x="24575" y="248076"/>
                      <a:pt x="-10350" y="229025"/>
                      <a:pt x="3056" y="193042"/>
                    </a:cubicBezTo>
                    <a:cubicBezTo>
                      <a:pt x="16462" y="157059"/>
                      <a:pt x="124059" y="8892"/>
                      <a:pt x="130056" y="4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BC8E5D9F-29BB-4768-A817-13BA4E2AC1EC}"/>
                  </a:ext>
                </a:extLst>
              </p:cNvPr>
              <p:cNvSpPr/>
              <p:nvPr/>
            </p:nvSpPr>
            <p:spPr>
              <a:xfrm>
                <a:off x="4459292" y="5446679"/>
                <a:ext cx="747715" cy="452613"/>
              </a:xfrm>
              <a:custGeom>
                <a:avLst/>
                <a:gdLst>
                  <a:gd name="connsiteX0" fmla="*/ 525 w 747715"/>
                  <a:gd name="connsiteY0" fmla="*/ 10088 h 452613"/>
                  <a:gd name="connsiteX1" fmla="*/ 72491 w 747715"/>
                  <a:gd name="connsiteY1" fmla="*/ 12204 h 452613"/>
                  <a:gd name="connsiteX2" fmla="*/ 220658 w 747715"/>
                  <a:gd name="connsiteY2" fmla="*/ 156138 h 452613"/>
                  <a:gd name="connsiteX3" fmla="*/ 243941 w 747715"/>
                  <a:gd name="connsiteY3" fmla="*/ 156138 h 452613"/>
                  <a:gd name="connsiteX4" fmla="*/ 375175 w 747715"/>
                  <a:gd name="connsiteY4" fmla="*/ 247154 h 452613"/>
                  <a:gd name="connsiteX5" fmla="*/ 468308 w 747715"/>
                  <a:gd name="connsiteY5" fmla="*/ 259854 h 452613"/>
                  <a:gd name="connsiteX6" fmla="*/ 455608 w 747715"/>
                  <a:gd name="connsiteY6" fmla="*/ 270438 h 452613"/>
                  <a:gd name="connsiteX7" fmla="*/ 521225 w 747715"/>
                  <a:gd name="connsiteY7" fmla="*/ 304304 h 452613"/>
                  <a:gd name="connsiteX8" fmla="*/ 635525 w 747715"/>
                  <a:gd name="connsiteY8" fmla="*/ 346638 h 452613"/>
                  <a:gd name="connsiteX9" fmla="*/ 677858 w 747715"/>
                  <a:gd name="connsiteY9" fmla="*/ 372038 h 452613"/>
                  <a:gd name="connsiteX10" fmla="*/ 747708 w 747715"/>
                  <a:gd name="connsiteY10" fmla="*/ 452471 h 452613"/>
                  <a:gd name="connsiteX11" fmla="*/ 673625 w 747715"/>
                  <a:gd name="connsiteY11" fmla="*/ 388971 h 452613"/>
                  <a:gd name="connsiteX12" fmla="*/ 500058 w 747715"/>
                  <a:gd name="connsiteY12" fmla="*/ 293721 h 452613"/>
                  <a:gd name="connsiteX13" fmla="*/ 383641 w 747715"/>
                  <a:gd name="connsiteY13" fmla="*/ 225988 h 452613"/>
                  <a:gd name="connsiteX14" fmla="*/ 201608 w 747715"/>
                  <a:gd name="connsiteY14" fmla="*/ 118038 h 452613"/>
                  <a:gd name="connsiteX15" fmla="*/ 106358 w 747715"/>
                  <a:gd name="connsiteY15" fmla="*/ 31254 h 452613"/>
                  <a:gd name="connsiteX16" fmla="*/ 525 w 747715"/>
                  <a:gd name="connsiteY16" fmla="*/ 10088 h 45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47715" h="452613">
                    <a:moveTo>
                      <a:pt x="525" y="10088"/>
                    </a:moveTo>
                    <a:cubicBezTo>
                      <a:pt x="-5120" y="6913"/>
                      <a:pt x="35802" y="-12138"/>
                      <a:pt x="72491" y="12204"/>
                    </a:cubicBezTo>
                    <a:cubicBezTo>
                      <a:pt x="109180" y="36546"/>
                      <a:pt x="192083" y="132149"/>
                      <a:pt x="220658" y="156138"/>
                    </a:cubicBezTo>
                    <a:cubicBezTo>
                      <a:pt x="249233" y="180127"/>
                      <a:pt x="218188" y="140969"/>
                      <a:pt x="243941" y="156138"/>
                    </a:cubicBezTo>
                    <a:cubicBezTo>
                      <a:pt x="269694" y="171307"/>
                      <a:pt x="337781" y="229868"/>
                      <a:pt x="375175" y="247154"/>
                    </a:cubicBezTo>
                    <a:cubicBezTo>
                      <a:pt x="412570" y="264440"/>
                      <a:pt x="454903" y="255973"/>
                      <a:pt x="468308" y="259854"/>
                    </a:cubicBezTo>
                    <a:cubicBezTo>
                      <a:pt x="481713" y="263735"/>
                      <a:pt x="446789" y="263030"/>
                      <a:pt x="455608" y="270438"/>
                    </a:cubicBezTo>
                    <a:cubicBezTo>
                      <a:pt x="464427" y="277846"/>
                      <a:pt x="491239" y="291604"/>
                      <a:pt x="521225" y="304304"/>
                    </a:cubicBezTo>
                    <a:cubicBezTo>
                      <a:pt x="551211" y="317004"/>
                      <a:pt x="609420" y="335349"/>
                      <a:pt x="635525" y="346638"/>
                    </a:cubicBezTo>
                    <a:cubicBezTo>
                      <a:pt x="661630" y="357927"/>
                      <a:pt x="659161" y="354399"/>
                      <a:pt x="677858" y="372038"/>
                    </a:cubicBezTo>
                    <a:cubicBezTo>
                      <a:pt x="696555" y="389677"/>
                      <a:pt x="748413" y="449649"/>
                      <a:pt x="747708" y="452471"/>
                    </a:cubicBezTo>
                    <a:cubicBezTo>
                      <a:pt x="747003" y="455293"/>
                      <a:pt x="714900" y="415429"/>
                      <a:pt x="673625" y="388971"/>
                    </a:cubicBezTo>
                    <a:cubicBezTo>
                      <a:pt x="632350" y="362513"/>
                      <a:pt x="548389" y="320885"/>
                      <a:pt x="500058" y="293721"/>
                    </a:cubicBezTo>
                    <a:cubicBezTo>
                      <a:pt x="451727" y="266557"/>
                      <a:pt x="383641" y="225988"/>
                      <a:pt x="383641" y="225988"/>
                    </a:cubicBezTo>
                    <a:cubicBezTo>
                      <a:pt x="333899" y="196707"/>
                      <a:pt x="247822" y="150494"/>
                      <a:pt x="201608" y="118038"/>
                    </a:cubicBezTo>
                    <a:cubicBezTo>
                      <a:pt x="155394" y="85582"/>
                      <a:pt x="132816" y="49246"/>
                      <a:pt x="106358" y="31254"/>
                    </a:cubicBezTo>
                    <a:cubicBezTo>
                      <a:pt x="79900" y="13262"/>
                      <a:pt x="6170" y="13263"/>
                      <a:pt x="525" y="100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227A441C-0BC6-49DF-B0AC-14480593B85D}"/>
                  </a:ext>
                </a:extLst>
              </p:cNvPr>
              <p:cNvSpPr/>
              <p:nvPr/>
            </p:nvSpPr>
            <p:spPr>
              <a:xfrm>
                <a:off x="5211233" y="5920097"/>
                <a:ext cx="237586" cy="130274"/>
              </a:xfrm>
              <a:custGeom>
                <a:avLst/>
                <a:gdLst>
                  <a:gd name="connsiteX0" fmla="*/ 0 w 237586"/>
                  <a:gd name="connsiteY0" fmla="*/ 220 h 130274"/>
                  <a:gd name="connsiteX1" fmla="*/ 124884 w 237586"/>
                  <a:gd name="connsiteY1" fmla="*/ 19270 h 130274"/>
                  <a:gd name="connsiteX2" fmla="*/ 171450 w 237586"/>
                  <a:gd name="connsiteY2" fmla="*/ 15036 h 130274"/>
                  <a:gd name="connsiteX3" fmla="*/ 192617 w 237586"/>
                  <a:gd name="connsiteY3" fmla="*/ 40436 h 130274"/>
                  <a:gd name="connsiteX4" fmla="*/ 237067 w 237586"/>
                  <a:gd name="connsiteY4" fmla="*/ 129336 h 130274"/>
                  <a:gd name="connsiteX5" fmla="*/ 213784 w 237586"/>
                  <a:gd name="connsiteY5" fmla="*/ 84886 h 130274"/>
                  <a:gd name="connsiteX6" fmla="*/ 167217 w 237586"/>
                  <a:gd name="connsiteY6" fmla="*/ 48903 h 130274"/>
                  <a:gd name="connsiteX7" fmla="*/ 122767 w 237586"/>
                  <a:gd name="connsiteY7" fmla="*/ 34086 h 130274"/>
                  <a:gd name="connsiteX8" fmla="*/ 0 w 237586"/>
                  <a:gd name="connsiteY8" fmla="*/ 220 h 130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586" h="130274">
                    <a:moveTo>
                      <a:pt x="0" y="220"/>
                    </a:moveTo>
                    <a:cubicBezTo>
                      <a:pt x="353" y="-2249"/>
                      <a:pt x="96309" y="16801"/>
                      <a:pt x="124884" y="19270"/>
                    </a:cubicBezTo>
                    <a:cubicBezTo>
                      <a:pt x="153459" y="21739"/>
                      <a:pt x="160161" y="11508"/>
                      <a:pt x="171450" y="15036"/>
                    </a:cubicBezTo>
                    <a:cubicBezTo>
                      <a:pt x="182739" y="18564"/>
                      <a:pt x="181681" y="21386"/>
                      <a:pt x="192617" y="40436"/>
                    </a:cubicBezTo>
                    <a:cubicBezTo>
                      <a:pt x="203553" y="59486"/>
                      <a:pt x="237067" y="129336"/>
                      <a:pt x="237067" y="129336"/>
                    </a:cubicBezTo>
                    <a:cubicBezTo>
                      <a:pt x="240595" y="136744"/>
                      <a:pt x="225426" y="98291"/>
                      <a:pt x="213784" y="84886"/>
                    </a:cubicBezTo>
                    <a:cubicBezTo>
                      <a:pt x="202142" y="71481"/>
                      <a:pt x="182387" y="57370"/>
                      <a:pt x="167217" y="48903"/>
                    </a:cubicBezTo>
                    <a:cubicBezTo>
                      <a:pt x="152048" y="40436"/>
                      <a:pt x="149225" y="41494"/>
                      <a:pt x="122767" y="34086"/>
                    </a:cubicBezTo>
                    <a:cubicBezTo>
                      <a:pt x="96309" y="26678"/>
                      <a:pt x="-353" y="2689"/>
                      <a:pt x="0" y="2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EA29A724-8796-4355-8AB7-648C90B05971}"/>
                  </a:ext>
                </a:extLst>
              </p:cNvPr>
              <p:cNvSpPr/>
              <p:nvPr/>
            </p:nvSpPr>
            <p:spPr>
              <a:xfrm>
                <a:off x="4535948" y="5480050"/>
                <a:ext cx="618376" cy="501658"/>
              </a:xfrm>
              <a:custGeom>
                <a:avLst/>
                <a:gdLst>
                  <a:gd name="connsiteX0" fmla="*/ 69 w 618376"/>
                  <a:gd name="connsiteY0" fmla="*/ 0 h 501658"/>
                  <a:gd name="connsiteX1" fmla="*/ 258302 w 618376"/>
                  <a:gd name="connsiteY1" fmla="*/ 237067 h 501658"/>
                  <a:gd name="connsiteX2" fmla="*/ 239252 w 618376"/>
                  <a:gd name="connsiteY2" fmla="*/ 224367 h 501658"/>
                  <a:gd name="connsiteX3" fmla="*/ 417052 w 618376"/>
                  <a:gd name="connsiteY3" fmla="*/ 364067 h 501658"/>
                  <a:gd name="connsiteX4" fmla="*/ 448802 w 618376"/>
                  <a:gd name="connsiteY4" fmla="*/ 366183 h 501658"/>
                  <a:gd name="connsiteX5" fmla="*/ 533469 w 618376"/>
                  <a:gd name="connsiteY5" fmla="*/ 431800 h 501658"/>
                  <a:gd name="connsiteX6" fmla="*/ 584269 w 618376"/>
                  <a:gd name="connsiteY6" fmla="*/ 446617 h 501658"/>
                  <a:gd name="connsiteX7" fmla="*/ 618135 w 618376"/>
                  <a:gd name="connsiteY7" fmla="*/ 501650 h 501658"/>
                  <a:gd name="connsiteX8" fmla="*/ 567335 w 618376"/>
                  <a:gd name="connsiteY8" fmla="*/ 442383 h 501658"/>
                  <a:gd name="connsiteX9" fmla="*/ 440335 w 618376"/>
                  <a:gd name="connsiteY9" fmla="*/ 351367 h 501658"/>
                  <a:gd name="connsiteX10" fmla="*/ 285819 w 618376"/>
                  <a:gd name="connsiteY10" fmla="*/ 239183 h 501658"/>
                  <a:gd name="connsiteX11" fmla="*/ 69 w 618376"/>
                  <a:gd name="connsiteY11" fmla="*/ 0 h 5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8376" h="501658">
                    <a:moveTo>
                      <a:pt x="69" y="0"/>
                    </a:moveTo>
                    <a:cubicBezTo>
                      <a:pt x="-4517" y="-353"/>
                      <a:pt x="218438" y="199673"/>
                      <a:pt x="258302" y="237067"/>
                    </a:cubicBezTo>
                    <a:cubicBezTo>
                      <a:pt x="298166" y="274462"/>
                      <a:pt x="212794" y="203200"/>
                      <a:pt x="239252" y="224367"/>
                    </a:cubicBezTo>
                    <a:cubicBezTo>
                      <a:pt x="265710" y="245534"/>
                      <a:pt x="382127" y="340431"/>
                      <a:pt x="417052" y="364067"/>
                    </a:cubicBezTo>
                    <a:cubicBezTo>
                      <a:pt x="451977" y="387703"/>
                      <a:pt x="429399" y="354894"/>
                      <a:pt x="448802" y="366183"/>
                    </a:cubicBezTo>
                    <a:cubicBezTo>
                      <a:pt x="468205" y="377472"/>
                      <a:pt x="510891" y="418394"/>
                      <a:pt x="533469" y="431800"/>
                    </a:cubicBezTo>
                    <a:cubicBezTo>
                      <a:pt x="556047" y="445206"/>
                      <a:pt x="570158" y="434975"/>
                      <a:pt x="584269" y="446617"/>
                    </a:cubicBezTo>
                    <a:cubicBezTo>
                      <a:pt x="598380" y="458259"/>
                      <a:pt x="620957" y="502356"/>
                      <a:pt x="618135" y="501650"/>
                    </a:cubicBezTo>
                    <a:cubicBezTo>
                      <a:pt x="615313" y="500944"/>
                      <a:pt x="596968" y="467430"/>
                      <a:pt x="567335" y="442383"/>
                    </a:cubicBezTo>
                    <a:cubicBezTo>
                      <a:pt x="537702" y="417336"/>
                      <a:pt x="487254" y="385234"/>
                      <a:pt x="440335" y="351367"/>
                    </a:cubicBezTo>
                    <a:cubicBezTo>
                      <a:pt x="393416" y="317500"/>
                      <a:pt x="359197" y="297744"/>
                      <a:pt x="285819" y="239183"/>
                    </a:cubicBezTo>
                    <a:cubicBezTo>
                      <a:pt x="212441" y="180622"/>
                      <a:pt x="4655" y="353"/>
                      <a:pt x="69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2D5B9F19-CE5A-4173-87B7-6C6ED3EB562F}"/>
                  </a:ext>
                </a:extLst>
              </p:cNvPr>
              <p:cNvSpPr/>
              <p:nvPr/>
            </p:nvSpPr>
            <p:spPr>
              <a:xfrm>
                <a:off x="5175234" y="5992184"/>
                <a:ext cx="268450" cy="39793"/>
              </a:xfrm>
              <a:custGeom>
                <a:avLst/>
                <a:gdLst>
                  <a:gd name="connsiteX0" fmla="*/ 16 w 268450"/>
                  <a:gd name="connsiteY0" fmla="*/ 99 h 39793"/>
                  <a:gd name="connsiteX1" fmla="*/ 129133 w 268450"/>
                  <a:gd name="connsiteY1" fmla="*/ 25499 h 39793"/>
                  <a:gd name="connsiteX2" fmla="*/ 266716 w 268450"/>
                  <a:gd name="connsiteY2" fmla="*/ 29733 h 39793"/>
                  <a:gd name="connsiteX3" fmla="*/ 201099 w 268450"/>
                  <a:gd name="connsiteY3" fmla="*/ 38199 h 39793"/>
                  <a:gd name="connsiteX4" fmla="*/ 120666 w 268450"/>
                  <a:gd name="connsiteY4" fmla="*/ 36083 h 39793"/>
                  <a:gd name="connsiteX5" fmla="*/ 16 w 268450"/>
                  <a:gd name="connsiteY5" fmla="*/ 99 h 39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8450" h="39793">
                    <a:moveTo>
                      <a:pt x="16" y="99"/>
                    </a:moveTo>
                    <a:cubicBezTo>
                      <a:pt x="1427" y="-1665"/>
                      <a:pt x="84683" y="20560"/>
                      <a:pt x="129133" y="25499"/>
                    </a:cubicBezTo>
                    <a:cubicBezTo>
                      <a:pt x="173583" y="30438"/>
                      <a:pt x="254722" y="27616"/>
                      <a:pt x="266716" y="29733"/>
                    </a:cubicBezTo>
                    <a:cubicBezTo>
                      <a:pt x="278710" y="31850"/>
                      <a:pt x="225441" y="37141"/>
                      <a:pt x="201099" y="38199"/>
                    </a:cubicBezTo>
                    <a:cubicBezTo>
                      <a:pt x="176757" y="39257"/>
                      <a:pt x="152769" y="42080"/>
                      <a:pt x="120666" y="36083"/>
                    </a:cubicBezTo>
                    <a:cubicBezTo>
                      <a:pt x="88563" y="30086"/>
                      <a:pt x="-1395" y="1863"/>
                      <a:pt x="16" y="9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2F481D0B-30F9-478D-AD5D-B8F58E8FFE69}"/>
                  </a:ext>
                </a:extLst>
              </p:cNvPr>
              <p:cNvSpPr/>
              <p:nvPr/>
            </p:nvSpPr>
            <p:spPr>
              <a:xfrm>
                <a:off x="4870133" y="6045185"/>
                <a:ext cx="478691" cy="176242"/>
              </a:xfrm>
              <a:custGeom>
                <a:avLst/>
                <a:gdLst>
                  <a:gd name="connsiteX0" fmla="*/ 478684 w 478691"/>
                  <a:gd name="connsiteY0" fmla="*/ 15 h 176242"/>
                  <a:gd name="connsiteX1" fmla="*/ 349567 w 478691"/>
                  <a:gd name="connsiteY1" fmla="*/ 110082 h 176242"/>
                  <a:gd name="connsiteX2" fmla="*/ 360150 w 478691"/>
                  <a:gd name="connsiteY2" fmla="*/ 105848 h 176242"/>
                  <a:gd name="connsiteX3" fmla="*/ 292417 w 478691"/>
                  <a:gd name="connsiteY3" fmla="*/ 139715 h 176242"/>
                  <a:gd name="connsiteX4" fmla="*/ 201400 w 478691"/>
                  <a:gd name="connsiteY4" fmla="*/ 167232 h 176242"/>
                  <a:gd name="connsiteX5" fmla="*/ 152717 w 478691"/>
                  <a:gd name="connsiteY5" fmla="*/ 173582 h 176242"/>
                  <a:gd name="connsiteX6" fmla="*/ 317 w 478691"/>
                  <a:gd name="connsiteY6" fmla="*/ 127015 h 176242"/>
                  <a:gd name="connsiteX7" fmla="*/ 116734 w 478691"/>
                  <a:gd name="connsiteY7" fmla="*/ 148182 h 176242"/>
                  <a:gd name="connsiteX8" fmla="*/ 252200 w 478691"/>
                  <a:gd name="connsiteY8" fmla="*/ 146065 h 176242"/>
                  <a:gd name="connsiteX9" fmla="*/ 343217 w 478691"/>
                  <a:gd name="connsiteY9" fmla="*/ 118548 h 176242"/>
                  <a:gd name="connsiteX10" fmla="*/ 478684 w 478691"/>
                  <a:gd name="connsiteY10" fmla="*/ 15 h 17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8691" h="176242">
                    <a:moveTo>
                      <a:pt x="478684" y="15"/>
                    </a:moveTo>
                    <a:cubicBezTo>
                      <a:pt x="479742" y="-1396"/>
                      <a:pt x="369323" y="92443"/>
                      <a:pt x="349567" y="110082"/>
                    </a:cubicBezTo>
                    <a:cubicBezTo>
                      <a:pt x="329811" y="127721"/>
                      <a:pt x="369675" y="100909"/>
                      <a:pt x="360150" y="105848"/>
                    </a:cubicBezTo>
                    <a:cubicBezTo>
                      <a:pt x="350625" y="110787"/>
                      <a:pt x="318875" y="129484"/>
                      <a:pt x="292417" y="139715"/>
                    </a:cubicBezTo>
                    <a:cubicBezTo>
                      <a:pt x="265959" y="149946"/>
                      <a:pt x="224683" y="161588"/>
                      <a:pt x="201400" y="167232"/>
                    </a:cubicBezTo>
                    <a:cubicBezTo>
                      <a:pt x="178117" y="172876"/>
                      <a:pt x="186231" y="180285"/>
                      <a:pt x="152717" y="173582"/>
                    </a:cubicBezTo>
                    <a:cubicBezTo>
                      <a:pt x="119203" y="166879"/>
                      <a:pt x="6314" y="131248"/>
                      <a:pt x="317" y="127015"/>
                    </a:cubicBezTo>
                    <a:cubicBezTo>
                      <a:pt x="-5680" y="122782"/>
                      <a:pt x="74753" y="145007"/>
                      <a:pt x="116734" y="148182"/>
                    </a:cubicBezTo>
                    <a:cubicBezTo>
                      <a:pt x="158715" y="151357"/>
                      <a:pt x="214453" y="151004"/>
                      <a:pt x="252200" y="146065"/>
                    </a:cubicBezTo>
                    <a:cubicBezTo>
                      <a:pt x="289947" y="141126"/>
                      <a:pt x="307234" y="140420"/>
                      <a:pt x="343217" y="118548"/>
                    </a:cubicBezTo>
                    <a:cubicBezTo>
                      <a:pt x="379200" y="96676"/>
                      <a:pt x="477626" y="1426"/>
                      <a:pt x="478684" y="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B2C09339-21BE-44DD-A9F1-781877BCE03E}"/>
                  </a:ext>
                </a:extLst>
              </p:cNvPr>
              <p:cNvSpPr/>
              <p:nvPr/>
            </p:nvSpPr>
            <p:spPr>
              <a:xfrm>
                <a:off x="4698981" y="5666048"/>
                <a:ext cx="246166" cy="285425"/>
              </a:xfrm>
              <a:custGeom>
                <a:avLst/>
                <a:gdLst>
                  <a:gd name="connsiteX0" fmla="*/ 19 w 246166"/>
                  <a:gd name="connsiteY0" fmla="*/ 269 h 285425"/>
                  <a:gd name="connsiteX1" fmla="*/ 105852 w 246166"/>
                  <a:gd name="connsiteY1" fmla="*/ 190769 h 285425"/>
                  <a:gd name="connsiteX2" fmla="*/ 245552 w 246166"/>
                  <a:gd name="connsiteY2" fmla="*/ 283902 h 285425"/>
                  <a:gd name="connsiteX3" fmla="*/ 154536 w 246166"/>
                  <a:gd name="connsiteY3" fmla="*/ 241569 h 285425"/>
                  <a:gd name="connsiteX4" fmla="*/ 97386 w 246166"/>
                  <a:gd name="connsiteY4" fmla="*/ 150552 h 285425"/>
                  <a:gd name="connsiteX5" fmla="*/ 19 w 246166"/>
                  <a:gd name="connsiteY5" fmla="*/ 269 h 28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6166" h="285425">
                    <a:moveTo>
                      <a:pt x="19" y="269"/>
                    </a:moveTo>
                    <a:cubicBezTo>
                      <a:pt x="1430" y="6972"/>
                      <a:pt x="64930" y="143497"/>
                      <a:pt x="105852" y="190769"/>
                    </a:cubicBezTo>
                    <a:cubicBezTo>
                      <a:pt x="146774" y="238041"/>
                      <a:pt x="237438" y="275435"/>
                      <a:pt x="245552" y="283902"/>
                    </a:cubicBezTo>
                    <a:cubicBezTo>
                      <a:pt x="253666" y="292369"/>
                      <a:pt x="179230" y="263794"/>
                      <a:pt x="154536" y="241569"/>
                    </a:cubicBezTo>
                    <a:cubicBezTo>
                      <a:pt x="129842" y="219344"/>
                      <a:pt x="121022" y="187241"/>
                      <a:pt x="97386" y="150552"/>
                    </a:cubicBezTo>
                    <a:cubicBezTo>
                      <a:pt x="73750" y="113863"/>
                      <a:pt x="-1392" y="-6434"/>
                      <a:pt x="19" y="2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CD5395B0-2D90-4FCD-B989-ABF320A66315}"/>
                  </a:ext>
                </a:extLst>
              </p:cNvPr>
              <p:cNvSpPr/>
              <p:nvPr/>
            </p:nvSpPr>
            <p:spPr>
              <a:xfrm>
                <a:off x="4973425" y="6004525"/>
                <a:ext cx="346375" cy="47512"/>
              </a:xfrm>
              <a:custGeom>
                <a:avLst/>
                <a:gdLst>
                  <a:gd name="connsiteX0" fmla="*/ 742 w 346375"/>
                  <a:gd name="connsiteY0" fmla="*/ 458 h 47512"/>
                  <a:gd name="connsiteX1" fmla="*/ 136208 w 346375"/>
                  <a:gd name="connsiteY1" fmla="*/ 47025 h 47512"/>
                  <a:gd name="connsiteX2" fmla="*/ 343642 w 346375"/>
                  <a:gd name="connsiteY2" fmla="*/ 25858 h 47512"/>
                  <a:gd name="connsiteX3" fmla="*/ 244158 w 346375"/>
                  <a:gd name="connsiteY3" fmla="*/ 42792 h 47512"/>
                  <a:gd name="connsiteX4" fmla="*/ 89642 w 346375"/>
                  <a:gd name="connsiteY4" fmla="*/ 25858 h 47512"/>
                  <a:gd name="connsiteX5" fmla="*/ 742 w 346375"/>
                  <a:gd name="connsiteY5" fmla="*/ 458 h 47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6375" h="47512">
                    <a:moveTo>
                      <a:pt x="742" y="458"/>
                    </a:moveTo>
                    <a:cubicBezTo>
                      <a:pt x="8503" y="3986"/>
                      <a:pt x="79058" y="42792"/>
                      <a:pt x="136208" y="47025"/>
                    </a:cubicBezTo>
                    <a:cubicBezTo>
                      <a:pt x="193358" y="51258"/>
                      <a:pt x="325650" y="26563"/>
                      <a:pt x="343642" y="25858"/>
                    </a:cubicBezTo>
                    <a:cubicBezTo>
                      <a:pt x="361634" y="25153"/>
                      <a:pt x="286491" y="42792"/>
                      <a:pt x="244158" y="42792"/>
                    </a:cubicBezTo>
                    <a:cubicBezTo>
                      <a:pt x="201825" y="42792"/>
                      <a:pt x="131622" y="37147"/>
                      <a:pt x="89642" y="25858"/>
                    </a:cubicBezTo>
                    <a:cubicBezTo>
                      <a:pt x="47662" y="14569"/>
                      <a:pt x="-7019" y="-3070"/>
                      <a:pt x="742" y="4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365922DD-CAE3-4369-8AFE-1FD39B6164B6}"/>
                  </a:ext>
                </a:extLst>
              </p:cNvPr>
              <p:cNvSpPr/>
              <p:nvPr/>
            </p:nvSpPr>
            <p:spPr>
              <a:xfrm>
                <a:off x="4523270" y="5490521"/>
                <a:ext cx="186539" cy="191734"/>
              </a:xfrm>
              <a:custGeom>
                <a:avLst/>
                <a:gdLst>
                  <a:gd name="connsiteX0" fmla="*/ 47 w 186539"/>
                  <a:gd name="connsiteY0" fmla="*/ 112 h 191734"/>
                  <a:gd name="connsiteX1" fmla="*/ 127047 w 186539"/>
                  <a:gd name="connsiteY1" fmla="*/ 146162 h 191734"/>
                  <a:gd name="connsiteX2" fmla="*/ 186313 w 186539"/>
                  <a:gd name="connsiteY2" fmla="*/ 190612 h 191734"/>
                  <a:gd name="connsiteX3" fmla="*/ 146097 w 186539"/>
                  <a:gd name="connsiteY3" fmla="*/ 173679 h 191734"/>
                  <a:gd name="connsiteX4" fmla="*/ 112230 w 186539"/>
                  <a:gd name="connsiteY4" fmla="*/ 122879 h 191734"/>
                  <a:gd name="connsiteX5" fmla="*/ 47 w 186539"/>
                  <a:gd name="connsiteY5" fmla="*/ 112 h 19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539" h="191734">
                    <a:moveTo>
                      <a:pt x="47" y="112"/>
                    </a:moveTo>
                    <a:cubicBezTo>
                      <a:pt x="2517" y="3993"/>
                      <a:pt x="96003" y="114412"/>
                      <a:pt x="127047" y="146162"/>
                    </a:cubicBezTo>
                    <a:cubicBezTo>
                      <a:pt x="158091" y="177912"/>
                      <a:pt x="183138" y="186026"/>
                      <a:pt x="186313" y="190612"/>
                    </a:cubicBezTo>
                    <a:cubicBezTo>
                      <a:pt x="189488" y="195198"/>
                      <a:pt x="158444" y="184968"/>
                      <a:pt x="146097" y="173679"/>
                    </a:cubicBezTo>
                    <a:cubicBezTo>
                      <a:pt x="133750" y="162390"/>
                      <a:pt x="132338" y="151454"/>
                      <a:pt x="112230" y="122879"/>
                    </a:cubicBezTo>
                    <a:cubicBezTo>
                      <a:pt x="92122" y="94304"/>
                      <a:pt x="-2423" y="-3769"/>
                      <a:pt x="47" y="1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8D5600FD-4583-4DA1-A131-73726C2C16AE}"/>
                  </a:ext>
                </a:extLst>
              </p:cNvPr>
              <p:cNvSpPr/>
              <p:nvPr/>
            </p:nvSpPr>
            <p:spPr>
              <a:xfrm>
                <a:off x="4564949" y="5574750"/>
                <a:ext cx="253748" cy="550648"/>
              </a:xfrm>
              <a:custGeom>
                <a:avLst/>
                <a:gdLst>
                  <a:gd name="connsiteX0" fmla="*/ 701 w 253748"/>
                  <a:gd name="connsiteY0" fmla="*/ 550 h 550648"/>
                  <a:gd name="connsiteX1" fmla="*/ 106534 w 253748"/>
                  <a:gd name="connsiteY1" fmla="*/ 265133 h 550648"/>
                  <a:gd name="connsiteX2" fmla="*/ 76901 w 253748"/>
                  <a:gd name="connsiteY2" fmla="*/ 195283 h 550648"/>
                  <a:gd name="connsiteX3" fmla="*/ 117118 w 253748"/>
                  <a:gd name="connsiteY3" fmla="*/ 337100 h 550648"/>
                  <a:gd name="connsiteX4" fmla="*/ 159451 w 253748"/>
                  <a:gd name="connsiteY4" fmla="*/ 411183 h 550648"/>
                  <a:gd name="connsiteX5" fmla="*/ 250468 w 253748"/>
                  <a:gd name="connsiteY5" fmla="*/ 548767 h 550648"/>
                  <a:gd name="connsiteX6" fmla="*/ 222951 w 253748"/>
                  <a:gd name="connsiteY6" fmla="*/ 481033 h 550648"/>
                  <a:gd name="connsiteX7" fmla="*/ 121351 w 253748"/>
                  <a:gd name="connsiteY7" fmla="*/ 341333 h 550648"/>
                  <a:gd name="connsiteX8" fmla="*/ 64201 w 253748"/>
                  <a:gd name="connsiteY8" fmla="*/ 199517 h 550648"/>
                  <a:gd name="connsiteX9" fmla="*/ 701 w 253748"/>
                  <a:gd name="connsiteY9" fmla="*/ 550 h 55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3748" h="550648">
                    <a:moveTo>
                      <a:pt x="701" y="550"/>
                    </a:moveTo>
                    <a:cubicBezTo>
                      <a:pt x="7756" y="11486"/>
                      <a:pt x="93834" y="232678"/>
                      <a:pt x="106534" y="265133"/>
                    </a:cubicBezTo>
                    <a:cubicBezTo>
                      <a:pt x="119234" y="297589"/>
                      <a:pt x="75137" y="183289"/>
                      <a:pt x="76901" y="195283"/>
                    </a:cubicBezTo>
                    <a:cubicBezTo>
                      <a:pt x="78665" y="207278"/>
                      <a:pt x="103360" y="301117"/>
                      <a:pt x="117118" y="337100"/>
                    </a:cubicBezTo>
                    <a:cubicBezTo>
                      <a:pt x="130876" y="373083"/>
                      <a:pt x="137226" y="375905"/>
                      <a:pt x="159451" y="411183"/>
                    </a:cubicBezTo>
                    <a:cubicBezTo>
                      <a:pt x="181676" y="446461"/>
                      <a:pt x="239885" y="537125"/>
                      <a:pt x="250468" y="548767"/>
                    </a:cubicBezTo>
                    <a:cubicBezTo>
                      <a:pt x="261051" y="560409"/>
                      <a:pt x="244470" y="515605"/>
                      <a:pt x="222951" y="481033"/>
                    </a:cubicBezTo>
                    <a:cubicBezTo>
                      <a:pt x="201432" y="446461"/>
                      <a:pt x="147809" y="388252"/>
                      <a:pt x="121351" y="341333"/>
                    </a:cubicBezTo>
                    <a:cubicBezTo>
                      <a:pt x="94893" y="294414"/>
                      <a:pt x="64201" y="199517"/>
                      <a:pt x="64201" y="199517"/>
                    </a:cubicBezTo>
                    <a:cubicBezTo>
                      <a:pt x="41623" y="144484"/>
                      <a:pt x="-6354" y="-10386"/>
                      <a:pt x="701" y="5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5290832B-E294-4AB2-9D95-5AC286C46CE6}"/>
                  </a:ext>
                </a:extLst>
              </p:cNvPr>
              <p:cNvSpPr/>
              <p:nvPr/>
            </p:nvSpPr>
            <p:spPr>
              <a:xfrm>
                <a:off x="7381583" y="4197350"/>
                <a:ext cx="302179" cy="648394"/>
              </a:xfrm>
              <a:custGeom>
                <a:avLst/>
                <a:gdLst>
                  <a:gd name="connsiteX0" fmla="*/ 301917 w 302179"/>
                  <a:gd name="connsiteY0" fmla="*/ 0 h 648394"/>
                  <a:gd name="connsiteX1" fmla="*/ 219367 w 302179"/>
                  <a:gd name="connsiteY1" fmla="*/ 387350 h 648394"/>
                  <a:gd name="connsiteX2" fmla="*/ 146342 w 302179"/>
                  <a:gd name="connsiteY2" fmla="*/ 501650 h 648394"/>
                  <a:gd name="connsiteX3" fmla="*/ 292 w 302179"/>
                  <a:gd name="connsiteY3" fmla="*/ 647700 h 648394"/>
                  <a:gd name="connsiteX4" fmla="*/ 187617 w 302179"/>
                  <a:gd name="connsiteY4" fmla="*/ 438150 h 648394"/>
                  <a:gd name="connsiteX5" fmla="*/ 232067 w 302179"/>
                  <a:gd name="connsiteY5" fmla="*/ 327025 h 648394"/>
                  <a:gd name="connsiteX6" fmla="*/ 257467 w 302179"/>
                  <a:gd name="connsiteY6" fmla="*/ 219075 h 648394"/>
                  <a:gd name="connsiteX7" fmla="*/ 190792 w 302179"/>
                  <a:gd name="connsiteY7" fmla="*/ 384175 h 648394"/>
                  <a:gd name="connsiteX8" fmla="*/ 301917 w 302179"/>
                  <a:gd name="connsiteY8" fmla="*/ 0 h 64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2179" h="648394">
                    <a:moveTo>
                      <a:pt x="301917" y="0"/>
                    </a:moveTo>
                    <a:cubicBezTo>
                      <a:pt x="306680" y="529"/>
                      <a:pt x="245296" y="303742"/>
                      <a:pt x="219367" y="387350"/>
                    </a:cubicBezTo>
                    <a:cubicBezTo>
                      <a:pt x="193438" y="470958"/>
                      <a:pt x="182855" y="458258"/>
                      <a:pt x="146342" y="501650"/>
                    </a:cubicBezTo>
                    <a:cubicBezTo>
                      <a:pt x="109829" y="545042"/>
                      <a:pt x="-6587" y="658283"/>
                      <a:pt x="292" y="647700"/>
                    </a:cubicBezTo>
                    <a:cubicBezTo>
                      <a:pt x="7171" y="637117"/>
                      <a:pt x="148988" y="491596"/>
                      <a:pt x="187617" y="438150"/>
                    </a:cubicBezTo>
                    <a:cubicBezTo>
                      <a:pt x="226246" y="384704"/>
                      <a:pt x="220425" y="363537"/>
                      <a:pt x="232067" y="327025"/>
                    </a:cubicBezTo>
                    <a:cubicBezTo>
                      <a:pt x="243709" y="290513"/>
                      <a:pt x="264346" y="209550"/>
                      <a:pt x="257467" y="219075"/>
                    </a:cubicBezTo>
                    <a:cubicBezTo>
                      <a:pt x="250588" y="228600"/>
                      <a:pt x="183913" y="422275"/>
                      <a:pt x="190792" y="384175"/>
                    </a:cubicBezTo>
                    <a:cubicBezTo>
                      <a:pt x="197671" y="346075"/>
                      <a:pt x="297154" y="-529"/>
                      <a:pt x="301917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5CD1FA98-0996-4331-BAD3-360C3C684507}"/>
                  </a:ext>
                </a:extLst>
              </p:cNvPr>
              <p:cNvSpPr/>
              <p:nvPr/>
            </p:nvSpPr>
            <p:spPr>
              <a:xfrm>
                <a:off x="6990737" y="4835519"/>
                <a:ext cx="388241" cy="394558"/>
              </a:xfrm>
              <a:custGeom>
                <a:avLst/>
                <a:gdLst>
                  <a:gd name="connsiteX0" fmla="*/ 387963 w 388241"/>
                  <a:gd name="connsiteY0" fmla="*/ 6 h 394558"/>
                  <a:gd name="connsiteX1" fmla="*/ 226038 w 388241"/>
                  <a:gd name="connsiteY1" fmla="*/ 193681 h 394558"/>
                  <a:gd name="connsiteX2" fmla="*/ 613 w 388241"/>
                  <a:gd name="connsiteY2" fmla="*/ 393706 h 394558"/>
                  <a:gd name="connsiteX3" fmla="*/ 156188 w 388241"/>
                  <a:gd name="connsiteY3" fmla="*/ 269881 h 394558"/>
                  <a:gd name="connsiteX4" fmla="*/ 57763 w 388241"/>
                  <a:gd name="connsiteY4" fmla="*/ 374656 h 394558"/>
                  <a:gd name="connsiteX5" fmla="*/ 187938 w 388241"/>
                  <a:gd name="connsiteY5" fmla="*/ 200031 h 394558"/>
                  <a:gd name="connsiteX6" fmla="*/ 387963 w 388241"/>
                  <a:gd name="connsiteY6" fmla="*/ 6 h 394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8241" h="394558">
                    <a:moveTo>
                      <a:pt x="387963" y="6"/>
                    </a:moveTo>
                    <a:cubicBezTo>
                      <a:pt x="394313" y="-1052"/>
                      <a:pt x="290596" y="128064"/>
                      <a:pt x="226038" y="193681"/>
                    </a:cubicBezTo>
                    <a:cubicBezTo>
                      <a:pt x="161480" y="259298"/>
                      <a:pt x="12255" y="381006"/>
                      <a:pt x="613" y="393706"/>
                    </a:cubicBezTo>
                    <a:cubicBezTo>
                      <a:pt x="-11029" y="406406"/>
                      <a:pt x="146663" y="273056"/>
                      <a:pt x="156188" y="269881"/>
                    </a:cubicBezTo>
                    <a:cubicBezTo>
                      <a:pt x="165713" y="266706"/>
                      <a:pt x="52471" y="386298"/>
                      <a:pt x="57763" y="374656"/>
                    </a:cubicBezTo>
                    <a:cubicBezTo>
                      <a:pt x="63055" y="363014"/>
                      <a:pt x="129201" y="259827"/>
                      <a:pt x="187938" y="200031"/>
                    </a:cubicBezTo>
                    <a:cubicBezTo>
                      <a:pt x="246675" y="140235"/>
                      <a:pt x="381613" y="1064"/>
                      <a:pt x="387963" y="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67BA96F0-401D-4A50-986F-86CF78CD860E}"/>
                  </a:ext>
                </a:extLst>
              </p:cNvPr>
              <p:cNvSpPr/>
              <p:nvPr/>
            </p:nvSpPr>
            <p:spPr>
              <a:xfrm>
                <a:off x="6450570" y="5273503"/>
                <a:ext cx="534805" cy="591238"/>
              </a:xfrm>
              <a:custGeom>
                <a:avLst/>
                <a:gdLst>
                  <a:gd name="connsiteX0" fmla="*/ 534430 w 534805"/>
                  <a:gd name="connsiteY0" fmla="*/ 172 h 591238"/>
                  <a:gd name="connsiteX1" fmla="*/ 347105 w 534805"/>
                  <a:gd name="connsiteY1" fmla="*/ 219247 h 591238"/>
                  <a:gd name="connsiteX2" fmla="*/ 286780 w 534805"/>
                  <a:gd name="connsiteY2" fmla="*/ 327197 h 591238"/>
                  <a:gd name="connsiteX3" fmla="*/ 1030 w 534805"/>
                  <a:gd name="connsiteY3" fmla="*/ 590722 h 591238"/>
                  <a:gd name="connsiteX4" fmla="*/ 194705 w 534805"/>
                  <a:gd name="connsiteY4" fmla="*/ 390697 h 591238"/>
                  <a:gd name="connsiteX5" fmla="*/ 293130 w 534805"/>
                  <a:gd name="connsiteY5" fmla="*/ 257347 h 591238"/>
                  <a:gd name="connsiteX6" fmla="*/ 534430 w 534805"/>
                  <a:gd name="connsiteY6" fmla="*/ 172 h 591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4805" h="591238">
                    <a:moveTo>
                      <a:pt x="534430" y="172"/>
                    </a:moveTo>
                    <a:cubicBezTo>
                      <a:pt x="543426" y="-6178"/>
                      <a:pt x="388380" y="164743"/>
                      <a:pt x="347105" y="219247"/>
                    </a:cubicBezTo>
                    <a:cubicBezTo>
                      <a:pt x="305830" y="273751"/>
                      <a:pt x="344459" y="265285"/>
                      <a:pt x="286780" y="327197"/>
                    </a:cubicBezTo>
                    <a:cubicBezTo>
                      <a:pt x="229101" y="389109"/>
                      <a:pt x="16376" y="580139"/>
                      <a:pt x="1030" y="590722"/>
                    </a:cubicBezTo>
                    <a:cubicBezTo>
                      <a:pt x="-14316" y="601305"/>
                      <a:pt x="146022" y="446260"/>
                      <a:pt x="194705" y="390697"/>
                    </a:cubicBezTo>
                    <a:cubicBezTo>
                      <a:pt x="243388" y="335135"/>
                      <a:pt x="234922" y="319259"/>
                      <a:pt x="293130" y="257347"/>
                    </a:cubicBezTo>
                    <a:cubicBezTo>
                      <a:pt x="351338" y="195435"/>
                      <a:pt x="525434" y="6522"/>
                      <a:pt x="534430" y="1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7E0672C5-41E8-4735-8751-C71E689C5910}"/>
                  </a:ext>
                </a:extLst>
              </p:cNvPr>
              <p:cNvSpPr/>
              <p:nvPr/>
            </p:nvSpPr>
            <p:spPr>
              <a:xfrm>
                <a:off x="5663587" y="5847972"/>
                <a:ext cx="823234" cy="321460"/>
              </a:xfrm>
              <a:custGeom>
                <a:avLst/>
                <a:gdLst>
                  <a:gd name="connsiteX0" fmla="*/ 613 w 823234"/>
                  <a:gd name="connsiteY0" fmla="*/ 321053 h 321460"/>
                  <a:gd name="connsiteX1" fmla="*/ 302238 w 823234"/>
                  <a:gd name="connsiteY1" fmla="*/ 219453 h 321460"/>
                  <a:gd name="connsiteX2" fmla="*/ 238738 w 823234"/>
                  <a:gd name="connsiteY2" fmla="*/ 241678 h 321460"/>
                  <a:gd name="connsiteX3" fmla="*/ 581638 w 823234"/>
                  <a:gd name="connsiteY3" fmla="*/ 105153 h 321460"/>
                  <a:gd name="connsiteX4" fmla="*/ 508613 w 823234"/>
                  <a:gd name="connsiteY4" fmla="*/ 152778 h 321460"/>
                  <a:gd name="connsiteX5" fmla="*/ 822938 w 823234"/>
                  <a:gd name="connsiteY5" fmla="*/ 378 h 321460"/>
                  <a:gd name="connsiteX6" fmla="*/ 562588 w 823234"/>
                  <a:gd name="connsiteY6" fmla="*/ 111503 h 321460"/>
                  <a:gd name="connsiteX7" fmla="*/ 394313 w 823234"/>
                  <a:gd name="connsiteY7" fmla="*/ 175003 h 321460"/>
                  <a:gd name="connsiteX8" fmla="*/ 613 w 823234"/>
                  <a:gd name="connsiteY8" fmla="*/ 321053 h 32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3234" h="321460">
                    <a:moveTo>
                      <a:pt x="613" y="321053"/>
                    </a:moveTo>
                    <a:cubicBezTo>
                      <a:pt x="-14733" y="328461"/>
                      <a:pt x="262551" y="232682"/>
                      <a:pt x="302238" y="219453"/>
                    </a:cubicBezTo>
                    <a:cubicBezTo>
                      <a:pt x="341925" y="206224"/>
                      <a:pt x="238738" y="241678"/>
                      <a:pt x="238738" y="241678"/>
                    </a:cubicBezTo>
                    <a:cubicBezTo>
                      <a:pt x="285305" y="222628"/>
                      <a:pt x="536659" y="119970"/>
                      <a:pt x="581638" y="105153"/>
                    </a:cubicBezTo>
                    <a:cubicBezTo>
                      <a:pt x="626617" y="90336"/>
                      <a:pt x="468396" y="170240"/>
                      <a:pt x="508613" y="152778"/>
                    </a:cubicBezTo>
                    <a:cubicBezTo>
                      <a:pt x="548830" y="135316"/>
                      <a:pt x="813942" y="7257"/>
                      <a:pt x="822938" y="378"/>
                    </a:cubicBezTo>
                    <a:cubicBezTo>
                      <a:pt x="831934" y="-6501"/>
                      <a:pt x="634026" y="82399"/>
                      <a:pt x="562588" y="111503"/>
                    </a:cubicBezTo>
                    <a:cubicBezTo>
                      <a:pt x="491150" y="140607"/>
                      <a:pt x="489034" y="144311"/>
                      <a:pt x="394313" y="175003"/>
                    </a:cubicBezTo>
                    <a:cubicBezTo>
                      <a:pt x="299592" y="205695"/>
                      <a:pt x="15959" y="313645"/>
                      <a:pt x="613" y="3210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8AC323D0-4FB5-4836-A82E-05BF8A5D64CF}"/>
                  </a:ext>
                </a:extLst>
              </p:cNvPr>
              <p:cNvSpPr/>
              <p:nvPr/>
            </p:nvSpPr>
            <p:spPr>
              <a:xfrm>
                <a:off x="5454650" y="6006840"/>
                <a:ext cx="122354" cy="51060"/>
              </a:xfrm>
              <a:custGeom>
                <a:avLst/>
                <a:gdLst>
                  <a:gd name="connsiteX0" fmla="*/ 0 w 122354"/>
                  <a:gd name="connsiteY0" fmla="*/ 51060 h 51060"/>
                  <a:gd name="connsiteX1" fmla="*/ 122238 w 122354"/>
                  <a:gd name="connsiteY1" fmla="*/ 260 h 51060"/>
                  <a:gd name="connsiteX2" fmla="*/ 0 w 122354"/>
                  <a:gd name="connsiteY2" fmla="*/ 51060 h 51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2354" h="51060">
                    <a:moveTo>
                      <a:pt x="0" y="51060"/>
                    </a:moveTo>
                    <a:cubicBezTo>
                      <a:pt x="0" y="51060"/>
                      <a:pt x="117740" y="4758"/>
                      <a:pt x="122238" y="260"/>
                    </a:cubicBezTo>
                    <a:cubicBezTo>
                      <a:pt x="126736" y="-4238"/>
                      <a:pt x="0" y="51060"/>
                      <a:pt x="0" y="510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BB10DB18-A6DE-4CB0-BE3C-4A1E31CD9B3F}"/>
                  </a:ext>
                </a:extLst>
              </p:cNvPr>
              <p:cNvSpPr/>
              <p:nvPr/>
            </p:nvSpPr>
            <p:spPr>
              <a:xfrm>
                <a:off x="5118098" y="6160710"/>
                <a:ext cx="577280" cy="130706"/>
              </a:xfrm>
              <a:custGeom>
                <a:avLst/>
                <a:gdLst>
                  <a:gd name="connsiteX0" fmla="*/ 2 w 577280"/>
                  <a:gd name="connsiteY0" fmla="*/ 130553 h 130706"/>
                  <a:gd name="connsiteX1" fmla="*/ 258765 w 577280"/>
                  <a:gd name="connsiteY1" fmla="*/ 90865 h 130706"/>
                  <a:gd name="connsiteX2" fmla="*/ 576265 w 577280"/>
                  <a:gd name="connsiteY2" fmla="*/ 378 h 130706"/>
                  <a:gd name="connsiteX3" fmla="*/ 361952 w 577280"/>
                  <a:gd name="connsiteY3" fmla="*/ 57528 h 130706"/>
                  <a:gd name="connsiteX4" fmla="*/ 427040 w 577280"/>
                  <a:gd name="connsiteY4" fmla="*/ 32128 h 130706"/>
                  <a:gd name="connsiteX5" fmla="*/ 354015 w 577280"/>
                  <a:gd name="connsiteY5" fmla="*/ 59115 h 130706"/>
                  <a:gd name="connsiteX6" fmla="*/ 263527 w 577280"/>
                  <a:gd name="connsiteY6" fmla="*/ 78165 h 130706"/>
                  <a:gd name="connsiteX7" fmla="*/ 2 w 577280"/>
                  <a:gd name="connsiteY7" fmla="*/ 130553 h 13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7280" h="130706">
                    <a:moveTo>
                      <a:pt x="2" y="130553"/>
                    </a:moveTo>
                    <a:cubicBezTo>
                      <a:pt x="-792" y="132670"/>
                      <a:pt x="162721" y="112561"/>
                      <a:pt x="258765" y="90865"/>
                    </a:cubicBezTo>
                    <a:cubicBezTo>
                      <a:pt x="354809" y="69169"/>
                      <a:pt x="559067" y="5934"/>
                      <a:pt x="576265" y="378"/>
                    </a:cubicBezTo>
                    <a:cubicBezTo>
                      <a:pt x="593463" y="-5178"/>
                      <a:pt x="386823" y="52236"/>
                      <a:pt x="361952" y="57528"/>
                    </a:cubicBezTo>
                    <a:cubicBezTo>
                      <a:pt x="337081" y="62820"/>
                      <a:pt x="428363" y="31864"/>
                      <a:pt x="427040" y="32128"/>
                    </a:cubicBezTo>
                    <a:cubicBezTo>
                      <a:pt x="425717" y="32392"/>
                      <a:pt x="381267" y="51442"/>
                      <a:pt x="354015" y="59115"/>
                    </a:cubicBezTo>
                    <a:cubicBezTo>
                      <a:pt x="326763" y="66788"/>
                      <a:pt x="324117" y="70492"/>
                      <a:pt x="263527" y="78165"/>
                    </a:cubicBezTo>
                    <a:cubicBezTo>
                      <a:pt x="202937" y="85838"/>
                      <a:pt x="796" y="128436"/>
                      <a:pt x="2" y="1305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B4EFD670-82A9-4295-A678-241D69AC32E9}"/>
                  </a:ext>
                </a:extLst>
              </p:cNvPr>
              <p:cNvSpPr/>
              <p:nvPr/>
            </p:nvSpPr>
            <p:spPr>
              <a:xfrm>
                <a:off x="4362426" y="6286476"/>
                <a:ext cx="755872" cy="232149"/>
              </a:xfrm>
              <a:custGeom>
                <a:avLst/>
                <a:gdLst>
                  <a:gd name="connsiteX0" fmla="*/ 755674 w 755872"/>
                  <a:gd name="connsiteY0" fmla="*/ 24 h 232149"/>
                  <a:gd name="connsiteX1" fmla="*/ 588457 w 755872"/>
                  <a:gd name="connsiteY1" fmla="*/ 59291 h 232149"/>
                  <a:gd name="connsiteX2" fmla="*/ 414891 w 755872"/>
                  <a:gd name="connsiteY2" fmla="*/ 165124 h 232149"/>
                  <a:gd name="connsiteX3" fmla="*/ 302707 w 755872"/>
                  <a:gd name="connsiteY3" fmla="*/ 201107 h 232149"/>
                  <a:gd name="connsiteX4" fmla="*/ 24 w 755872"/>
                  <a:gd name="connsiteY4" fmla="*/ 190524 h 232149"/>
                  <a:gd name="connsiteX5" fmla="*/ 285774 w 755872"/>
                  <a:gd name="connsiteY5" fmla="*/ 228624 h 232149"/>
                  <a:gd name="connsiteX6" fmla="*/ 275191 w 755872"/>
                  <a:gd name="connsiteY6" fmla="*/ 220157 h 232149"/>
                  <a:gd name="connsiteX7" fmla="*/ 395841 w 755872"/>
                  <a:gd name="connsiteY7" fmla="*/ 137607 h 232149"/>
                  <a:gd name="connsiteX8" fmla="*/ 554591 w 755872"/>
                  <a:gd name="connsiteY8" fmla="*/ 65641 h 232149"/>
                  <a:gd name="connsiteX9" fmla="*/ 755674 w 755872"/>
                  <a:gd name="connsiteY9" fmla="*/ 24 h 232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5872" h="232149">
                    <a:moveTo>
                      <a:pt x="755674" y="24"/>
                    </a:moveTo>
                    <a:cubicBezTo>
                      <a:pt x="761318" y="-1034"/>
                      <a:pt x="645254" y="31774"/>
                      <a:pt x="588457" y="59291"/>
                    </a:cubicBezTo>
                    <a:cubicBezTo>
                      <a:pt x="531660" y="86808"/>
                      <a:pt x="462516" y="141488"/>
                      <a:pt x="414891" y="165124"/>
                    </a:cubicBezTo>
                    <a:cubicBezTo>
                      <a:pt x="367266" y="188760"/>
                      <a:pt x="371851" y="196874"/>
                      <a:pt x="302707" y="201107"/>
                    </a:cubicBezTo>
                    <a:cubicBezTo>
                      <a:pt x="233563" y="205340"/>
                      <a:pt x="2846" y="185938"/>
                      <a:pt x="24" y="190524"/>
                    </a:cubicBezTo>
                    <a:cubicBezTo>
                      <a:pt x="-2798" y="195110"/>
                      <a:pt x="239913" y="223685"/>
                      <a:pt x="285774" y="228624"/>
                    </a:cubicBezTo>
                    <a:cubicBezTo>
                      <a:pt x="331635" y="233563"/>
                      <a:pt x="256846" y="235327"/>
                      <a:pt x="275191" y="220157"/>
                    </a:cubicBezTo>
                    <a:cubicBezTo>
                      <a:pt x="293536" y="204987"/>
                      <a:pt x="349274" y="163360"/>
                      <a:pt x="395841" y="137607"/>
                    </a:cubicBezTo>
                    <a:cubicBezTo>
                      <a:pt x="442408" y="111854"/>
                      <a:pt x="487211" y="85749"/>
                      <a:pt x="554591" y="65641"/>
                    </a:cubicBezTo>
                    <a:cubicBezTo>
                      <a:pt x="621971" y="45533"/>
                      <a:pt x="750030" y="1082"/>
                      <a:pt x="755674" y="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3731FF11-7B33-45BA-AF28-C7788E3FA287}"/>
                  </a:ext>
                </a:extLst>
              </p:cNvPr>
              <p:cNvSpPr/>
              <p:nvPr/>
            </p:nvSpPr>
            <p:spPr>
              <a:xfrm>
                <a:off x="3804850" y="5876208"/>
                <a:ext cx="555512" cy="607177"/>
              </a:xfrm>
              <a:custGeom>
                <a:avLst/>
                <a:gdLst>
                  <a:gd name="connsiteX0" fmla="*/ 917 w 555512"/>
                  <a:gd name="connsiteY0" fmla="*/ 1775 h 607177"/>
                  <a:gd name="connsiteX1" fmla="*/ 267617 w 555512"/>
                  <a:gd name="connsiteY1" fmla="*/ 420875 h 607177"/>
                  <a:gd name="connsiteX2" fmla="*/ 136383 w 555512"/>
                  <a:gd name="connsiteY2" fmla="*/ 177459 h 607177"/>
                  <a:gd name="connsiteX3" fmla="*/ 257033 w 555512"/>
                  <a:gd name="connsiteY3" fmla="*/ 384892 h 607177"/>
                  <a:gd name="connsiteX4" fmla="*/ 329000 w 555512"/>
                  <a:gd name="connsiteY4" fmla="*/ 478025 h 607177"/>
                  <a:gd name="connsiteX5" fmla="*/ 555483 w 555512"/>
                  <a:gd name="connsiteY5" fmla="*/ 607142 h 607177"/>
                  <a:gd name="connsiteX6" fmla="*/ 343817 w 555512"/>
                  <a:gd name="connsiteY6" fmla="*/ 465325 h 607177"/>
                  <a:gd name="connsiteX7" fmla="*/ 185067 w 555512"/>
                  <a:gd name="connsiteY7" fmla="*/ 276942 h 607177"/>
                  <a:gd name="connsiteX8" fmla="*/ 917 w 555512"/>
                  <a:gd name="connsiteY8" fmla="*/ 1775 h 607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5512" h="607177">
                    <a:moveTo>
                      <a:pt x="917" y="1775"/>
                    </a:moveTo>
                    <a:cubicBezTo>
                      <a:pt x="14675" y="25764"/>
                      <a:pt x="245039" y="391594"/>
                      <a:pt x="267617" y="420875"/>
                    </a:cubicBezTo>
                    <a:cubicBezTo>
                      <a:pt x="290195" y="450156"/>
                      <a:pt x="138147" y="183456"/>
                      <a:pt x="136383" y="177459"/>
                    </a:cubicBezTo>
                    <a:cubicBezTo>
                      <a:pt x="134619" y="171462"/>
                      <a:pt x="224930" y="334798"/>
                      <a:pt x="257033" y="384892"/>
                    </a:cubicBezTo>
                    <a:cubicBezTo>
                      <a:pt x="289136" y="434986"/>
                      <a:pt x="279258" y="440983"/>
                      <a:pt x="329000" y="478025"/>
                    </a:cubicBezTo>
                    <a:cubicBezTo>
                      <a:pt x="378742" y="515067"/>
                      <a:pt x="553014" y="609259"/>
                      <a:pt x="555483" y="607142"/>
                    </a:cubicBezTo>
                    <a:cubicBezTo>
                      <a:pt x="557953" y="605025"/>
                      <a:pt x="405553" y="520358"/>
                      <a:pt x="343817" y="465325"/>
                    </a:cubicBezTo>
                    <a:cubicBezTo>
                      <a:pt x="282081" y="410292"/>
                      <a:pt x="238336" y="350320"/>
                      <a:pt x="185067" y="276942"/>
                    </a:cubicBezTo>
                    <a:cubicBezTo>
                      <a:pt x="131798" y="203564"/>
                      <a:pt x="-12841" y="-22214"/>
                      <a:pt x="917" y="17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フリーフォーム: 図形 1023">
                <a:extLst>
                  <a:ext uri="{FF2B5EF4-FFF2-40B4-BE49-F238E27FC236}">
                    <a16:creationId xmlns:a16="http://schemas.microsoft.com/office/drawing/2014/main" id="{2C0E74A5-C44F-4DEC-A0C5-DD52A6C2A717}"/>
                  </a:ext>
                </a:extLst>
              </p:cNvPr>
              <p:cNvSpPr/>
              <p:nvPr/>
            </p:nvSpPr>
            <p:spPr>
              <a:xfrm>
                <a:off x="3499948" y="4484337"/>
                <a:ext cx="198388" cy="1038369"/>
              </a:xfrm>
              <a:custGeom>
                <a:avLst/>
                <a:gdLst>
                  <a:gd name="connsiteX0" fmla="*/ 172 w 198388"/>
                  <a:gd name="connsiteY0" fmla="*/ 16543 h 1038369"/>
                  <a:gd name="connsiteX1" fmla="*/ 76372 w 198388"/>
                  <a:gd name="connsiteY1" fmla="*/ 666783 h 1038369"/>
                  <a:gd name="connsiteX2" fmla="*/ 71292 w 198388"/>
                  <a:gd name="connsiteY2" fmla="*/ 422943 h 1038369"/>
                  <a:gd name="connsiteX3" fmla="*/ 198292 w 198388"/>
                  <a:gd name="connsiteY3" fmla="*/ 1032543 h 1038369"/>
                  <a:gd name="connsiteX4" fmla="*/ 91612 w 198388"/>
                  <a:gd name="connsiteY4" fmla="*/ 702343 h 1038369"/>
                  <a:gd name="connsiteX5" fmla="*/ 56052 w 198388"/>
                  <a:gd name="connsiteY5" fmla="*/ 234983 h 1038369"/>
                  <a:gd name="connsiteX6" fmla="*/ 172 w 198388"/>
                  <a:gd name="connsiteY6" fmla="*/ 16543 h 10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388" h="1038369">
                    <a:moveTo>
                      <a:pt x="172" y="16543"/>
                    </a:moveTo>
                    <a:cubicBezTo>
                      <a:pt x="3559" y="88510"/>
                      <a:pt x="64519" y="599050"/>
                      <a:pt x="76372" y="666783"/>
                    </a:cubicBezTo>
                    <a:cubicBezTo>
                      <a:pt x="88225" y="734516"/>
                      <a:pt x="50972" y="361983"/>
                      <a:pt x="71292" y="422943"/>
                    </a:cubicBezTo>
                    <a:cubicBezTo>
                      <a:pt x="91612" y="483903"/>
                      <a:pt x="194905" y="985976"/>
                      <a:pt x="198292" y="1032543"/>
                    </a:cubicBezTo>
                    <a:cubicBezTo>
                      <a:pt x="201679" y="1079110"/>
                      <a:pt x="115319" y="835270"/>
                      <a:pt x="91612" y="702343"/>
                    </a:cubicBezTo>
                    <a:cubicBezTo>
                      <a:pt x="67905" y="569416"/>
                      <a:pt x="67905" y="345896"/>
                      <a:pt x="56052" y="234983"/>
                    </a:cubicBezTo>
                    <a:cubicBezTo>
                      <a:pt x="44199" y="124070"/>
                      <a:pt x="-3215" y="-55424"/>
                      <a:pt x="172" y="165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5" name="フリーフォーム: 図形 1024">
                <a:extLst>
                  <a:ext uri="{FF2B5EF4-FFF2-40B4-BE49-F238E27FC236}">
                    <a16:creationId xmlns:a16="http://schemas.microsoft.com/office/drawing/2014/main" id="{4A3F049C-AD2B-4818-BE5C-D50A728EE966}"/>
                  </a:ext>
                </a:extLst>
              </p:cNvPr>
              <p:cNvSpPr/>
              <p:nvPr/>
            </p:nvSpPr>
            <p:spPr>
              <a:xfrm>
                <a:off x="3704570" y="5509156"/>
                <a:ext cx="105660" cy="361866"/>
              </a:xfrm>
              <a:custGeom>
                <a:avLst/>
                <a:gdLst>
                  <a:gd name="connsiteX0" fmla="*/ 655 w 105660"/>
                  <a:gd name="connsiteY0" fmla="*/ 8994 h 361866"/>
                  <a:gd name="connsiteX1" fmla="*/ 99080 w 105660"/>
                  <a:gd name="connsiteY1" fmla="*/ 358244 h 361866"/>
                  <a:gd name="connsiteX2" fmla="*/ 76855 w 105660"/>
                  <a:gd name="connsiteY2" fmla="*/ 199494 h 361866"/>
                  <a:gd name="connsiteX3" fmla="*/ 105430 w 105660"/>
                  <a:gd name="connsiteY3" fmla="*/ 339194 h 361866"/>
                  <a:gd name="connsiteX4" fmla="*/ 57805 w 105660"/>
                  <a:gd name="connsiteY4" fmla="*/ 120119 h 361866"/>
                  <a:gd name="connsiteX5" fmla="*/ 655 w 105660"/>
                  <a:gd name="connsiteY5" fmla="*/ 8994 h 361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660" h="361866">
                    <a:moveTo>
                      <a:pt x="655" y="8994"/>
                    </a:moveTo>
                    <a:cubicBezTo>
                      <a:pt x="7534" y="48681"/>
                      <a:pt x="86380" y="326494"/>
                      <a:pt x="99080" y="358244"/>
                    </a:cubicBezTo>
                    <a:cubicBezTo>
                      <a:pt x="111780" y="389994"/>
                      <a:pt x="75797" y="202669"/>
                      <a:pt x="76855" y="199494"/>
                    </a:cubicBezTo>
                    <a:cubicBezTo>
                      <a:pt x="77913" y="196319"/>
                      <a:pt x="108605" y="352423"/>
                      <a:pt x="105430" y="339194"/>
                    </a:cubicBezTo>
                    <a:cubicBezTo>
                      <a:pt x="102255" y="325965"/>
                      <a:pt x="72622" y="169331"/>
                      <a:pt x="57805" y="120119"/>
                    </a:cubicBezTo>
                    <a:cubicBezTo>
                      <a:pt x="42988" y="70907"/>
                      <a:pt x="-6224" y="-30693"/>
                      <a:pt x="655" y="89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7" name="フリーフォーム: 図形 1026">
                <a:extLst>
                  <a:ext uri="{FF2B5EF4-FFF2-40B4-BE49-F238E27FC236}">
                    <a16:creationId xmlns:a16="http://schemas.microsoft.com/office/drawing/2014/main" id="{A029817C-19D6-48F1-BC11-951AD1CF6E16}"/>
                  </a:ext>
                </a:extLst>
              </p:cNvPr>
              <p:cNvSpPr/>
              <p:nvPr/>
            </p:nvSpPr>
            <p:spPr>
              <a:xfrm>
                <a:off x="3483446" y="3686104"/>
                <a:ext cx="113967" cy="836699"/>
              </a:xfrm>
              <a:custGeom>
                <a:avLst/>
                <a:gdLst>
                  <a:gd name="connsiteX0" fmla="*/ 113829 w 113967"/>
                  <a:gd name="connsiteY0" fmla="*/ 71 h 836699"/>
                  <a:gd name="connsiteX1" fmla="*/ 9054 w 113967"/>
                  <a:gd name="connsiteY1" fmla="*/ 339796 h 836699"/>
                  <a:gd name="connsiteX2" fmla="*/ 5879 w 113967"/>
                  <a:gd name="connsiteY2" fmla="*/ 663646 h 836699"/>
                  <a:gd name="connsiteX3" fmla="*/ 12229 w 113967"/>
                  <a:gd name="connsiteY3" fmla="*/ 530296 h 836699"/>
                  <a:gd name="connsiteX4" fmla="*/ 28104 w 113967"/>
                  <a:gd name="connsiteY4" fmla="*/ 828746 h 836699"/>
                  <a:gd name="connsiteX5" fmla="*/ 40804 w 113967"/>
                  <a:gd name="connsiteY5" fmla="*/ 717621 h 836699"/>
                  <a:gd name="connsiteX6" fmla="*/ 31279 w 113967"/>
                  <a:gd name="connsiteY6" fmla="*/ 368371 h 836699"/>
                  <a:gd name="connsiteX7" fmla="*/ 113829 w 113967"/>
                  <a:gd name="connsiteY7" fmla="*/ 71 h 83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3967" h="836699">
                    <a:moveTo>
                      <a:pt x="113829" y="71"/>
                    </a:moveTo>
                    <a:cubicBezTo>
                      <a:pt x="110125" y="-4691"/>
                      <a:pt x="27046" y="229200"/>
                      <a:pt x="9054" y="339796"/>
                    </a:cubicBezTo>
                    <a:cubicBezTo>
                      <a:pt x="-8938" y="450392"/>
                      <a:pt x="5350" y="631896"/>
                      <a:pt x="5879" y="663646"/>
                    </a:cubicBezTo>
                    <a:cubicBezTo>
                      <a:pt x="6408" y="695396"/>
                      <a:pt x="8525" y="502779"/>
                      <a:pt x="12229" y="530296"/>
                    </a:cubicBezTo>
                    <a:cubicBezTo>
                      <a:pt x="15933" y="557813"/>
                      <a:pt x="23342" y="797525"/>
                      <a:pt x="28104" y="828746"/>
                    </a:cubicBezTo>
                    <a:cubicBezTo>
                      <a:pt x="32866" y="859967"/>
                      <a:pt x="40275" y="794350"/>
                      <a:pt x="40804" y="717621"/>
                    </a:cubicBezTo>
                    <a:cubicBezTo>
                      <a:pt x="41333" y="640892"/>
                      <a:pt x="16462" y="484788"/>
                      <a:pt x="31279" y="368371"/>
                    </a:cubicBezTo>
                    <a:cubicBezTo>
                      <a:pt x="46096" y="251954"/>
                      <a:pt x="117533" y="4833"/>
                      <a:pt x="113829" y="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8" name="フリーフォーム: 図形 1027">
                <a:extLst>
                  <a:ext uri="{FF2B5EF4-FFF2-40B4-BE49-F238E27FC236}">
                    <a16:creationId xmlns:a16="http://schemas.microsoft.com/office/drawing/2014/main" id="{170C0A2C-C27B-43E4-9820-5C035823FC5A}"/>
                  </a:ext>
                </a:extLst>
              </p:cNvPr>
              <p:cNvSpPr/>
              <p:nvPr/>
            </p:nvSpPr>
            <p:spPr>
              <a:xfrm>
                <a:off x="3651245" y="2882247"/>
                <a:ext cx="476256" cy="788147"/>
              </a:xfrm>
              <a:custGeom>
                <a:avLst/>
                <a:gdLst>
                  <a:gd name="connsiteX0" fmla="*/ 476255 w 476256"/>
                  <a:gd name="connsiteY0" fmla="*/ 653 h 788147"/>
                  <a:gd name="connsiteX1" fmla="*/ 215905 w 476256"/>
                  <a:gd name="connsiteY1" fmla="*/ 280053 h 788147"/>
                  <a:gd name="connsiteX2" fmla="*/ 136530 w 476256"/>
                  <a:gd name="connsiteY2" fmla="*/ 419753 h 788147"/>
                  <a:gd name="connsiteX3" fmla="*/ 254005 w 476256"/>
                  <a:gd name="connsiteY3" fmla="*/ 280053 h 788147"/>
                  <a:gd name="connsiteX4" fmla="*/ 76205 w 476256"/>
                  <a:gd name="connsiteY4" fmla="*/ 629303 h 788147"/>
                  <a:gd name="connsiteX5" fmla="*/ 5 w 476256"/>
                  <a:gd name="connsiteY5" fmla="*/ 788053 h 788147"/>
                  <a:gd name="connsiteX6" fmla="*/ 73030 w 476256"/>
                  <a:gd name="connsiteY6" fmla="*/ 610253 h 788147"/>
                  <a:gd name="connsiteX7" fmla="*/ 212730 w 476256"/>
                  <a:gd name="connsiteY7" fmla="*/ 365778 h 788147"/>
                  <a:gd name="connsiteX8" fmla="*/ 476255 w 476256"/>
                  <a:gd name="connsiteY8" fmla="*/ 653 h 78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6" h="788147">
                    <a:moveTo>
                      <a:pt x="476255" y="653"/>
                    </a:moveTo>
                    <a:cubicBezTo>
                      <a:pt x="476784" y="-13635"/>
                      <a:pt x="272526" y="210203"/>
                      <a:pt x="215905" y="280053"/>
                    </a:cubicBezTo>
                    <a:cubicBezTo>
                      <a:pt x="159284" y="349903"/>
                      <a:pt x="130180" y="419753"/>
                      <a:pt x="136530" y="419753"/>
                    </a:cubicBezTo>
                    <a:cubicBezTo>
                      <a:pt x="142880" y="419753"/>
                      <a:pt x="264059" y="245128"/>
                      <a:pt x="254005" y="280053"/>
                    </a:cubicBezTo>
                    <a:cubicBezTo>
                      <a:pt x="243951" y="314978"/>
                      <a:pt x="118538" y="544636"/>
                      <a:pt x="76205" y="629303"/>
                    </a:cubicBezTo>
                    <a:cubicBezTo>
                      <a:pt x="33872" y="713970"/>
                      <a:pt x="534" y="791228"/>
                      <a:pt x="5" y="788053"/>
                    </a:cubicBezTo>
                    <a:cubicBezTo>
                      <a:pt x="-524" y="784878"/>
                      <a:pt x="37576" y="680632"/>
                      <a:pt x="73030" y="610253"/>
                    </a:cubicBezTo>
                    <a:cubicBezTo>
                      <a:pt x="108484" y="539874"/>
                      <a:pt x="147642" y="459970"/>
                      <a:pt x="212730" y="365778"/>
                    </a:cubicBezTo>
                    <a:cubicBezTo>
                      <a:pt x="277817" y="271586"/>
                      <a:pt x="475726" y="14941"/>
                      <a:pt x="476255" y="6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9" name="フリーフォーム: 図形 1028">
                <a:extLst>
                  <a:ext uri="{FF2B5EF4-FFF2-40B4-BE49-F238E27FC236}">
                    <a16:creationId xmlns:a16="http://schemas.microsoft.com/office/drawing/2014/main" id="{BC97F235-6C9E-4888-8067-3F167B88520C}"/>
                  </a:ext>
                </a:extLst>
              </p:cNvPr>
              <p:cNvSpPr/>
              <p:nvPr/>
            </p:nvSpPr>
            <p:spPr>
              <a:xfrm>
                <a:off x="3356642" y="2353548"/>
                <a:ext cx="258968" cy="1160178"/>
              </a:xfrm>
              <a:custGeom>
                <a:avLst/>
                <a:gdLst>
                  <a:gd name="connsiteX0" fmla="*/ 182425 w 258968"/>
                  <a:gd name="connsiteY0" fmla="*/ 8652 h 1160178"/>
                  <a:gd name="connsiteX1" fmla="*/ 13091 w 258968"/>
                  <a:gd name="connsiteY1" fmla="*/ 389652 h 1160178"/>
                  <a:gd name="connsiteX2" fmla="*/ 13091 w 258968"/>
                  <a:gd name="connsiteY2" fmla="*/ 330385 h 1160178"/>
                  <a:gd name="connsiteX3" fmla="*/ 17325 w 258968"/>
                  <a:gd name="connsiteY3" fmla="*/ 664819 h 1160178"/>
                  <a:gd name="connsiteX4" fmla="*/ 13091 w 258968"/>
                  <a:gd name="connsiteY4" fmla="*/ 626719 h 1160178"/>
                  <a:gd name="connsiteX5" fmla="*/ 207825 w 258968"/>
                  <a:gd name="connsiteY5" fmla="*/ 978085 h 1160178"/>
                  <a:gd name="connsiteX6" fmla="*/ 258625 w 258968"/>
                  <a:gd name="connsiteY6" fmla="*/ 1160119 h 1160178"/>
                  <a:gd name="connsiteX7" fmla="*/ 220525 w 258968"/>
                  <a:gd name="connsiteY7" fmla="*/ 995019 h 1160178"/>
                  <a:gd name="connsiteX8" fmla="*/ 59658 w 258968"/>
                  <a:gd name="connsiteY8" fmla="*/ 745252 h 1160178"/>
                  <a:gd name="connsiteX9" fmla="*/ 25791 w 258968"/>
                  <a:gd name="connsiteY9" fmla="*/ 546285 h 1160178"/>
                  <a:gd name="connsiteX10" fmla="*/ 51191 w 258968"/>
                  <a:gd name="connsiteY10" fmla="*/ 321919 h 1160178"/>
                  <a:gd name="connsiteX11" fmla="*/ 93525 w 258968"/>
                  <a:gd name="connsiteY11" fmla="*/ 139885 h 1160178"/>
                  <a:gd name="connsiteX12" fmla="*/ 182425 w 258968"/>
                  <a:gd name="connsiteY12" fmla="*/ 8652 h 1160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8968" h="1160178">
                    <a:moveTo>
                      <a:pt x="182425" y="8652"/>
                    </a:moveTo>
                    <a:cubicBezTo>
                      <a:pt x="169019" y="50280"/>
                      <a:pt x="41313" y="336030"/>
                      <a:pt x="13091" y="389652"/>
                    </a:cubicBezTo>
                    <a:cubicBezTo>
                      <a:pt x="-15131" y="443274"/>
                      <a:pt x="12385" y="284524"/>
                      <a:pt x="13091" y="330385"/>
                    </a:cubicBezTo>
                    <a:cubicBezTo>
                      <a:pt x="13797" y="376246"/>
                      <a:pt x="17325" y="615430"/>
                      <a:pt x="17325" y="664819"/>
                    </a:cubicBezTo>
                    <a:cubicBezTo>
                      <a:pt x="17325" y="714208"/>
                      <a:pt x="-18659" y="574508"/>
                      <a:pt x="13091" y="626719"/>
                    </a:cubicBezTo>
                    <a:cubicBezTo>
                      <a:pt x="44841" y="678930"/>
                      <a:pt x="166903" y="889185"/>
                      <a:pt x="207825" y="978085"/>
                    </a:cubicBezTo>
                    <a:cubicBezTo>
                      <a:pt x="248747" y="1066985"/>
                      <a:pt x="256508" y="1157297"/>
                      <a:pt x="258625" y="1160119"/>
                    </a:cubicBezTo>
                    <a:cubicBezTo>
                      <a:pt x="260742" y="1162941"/>
                      <a:pt x="253686" y="1064163"/>
                      <a:pt x="220525" y="995019"/>
                    </a:cubicBezTo>
                    <a:cubicBezTo>
                      <a:pt x="187364" y="925875"/>
                      <a:pt x="92114" y="820041"/>
                      <a:pt x="59658" y="745252"/>
                    </a:cubicBezTo>
                    <a:cubicBezTo>
                      <a:pt x="27202" y="670463"/>
                      <a:pt x="27202" y="616840"/>
                      <a:pt x="25791" y="546285"/>
                    </a:cubicBezTo>
                    <a:cubicBezTo>
                      <a:pt x="24380" y="475730"/>
                      <a:pt x="39902" y="389652"/>
                      <a:pt x="51191" y="321919"/>
                    </a:cubicBezTo>
                    <a:cubicBezTo>
                      <a:pt x="62480" y="254186"/>
                      <a:pt x="72358" y="193507"/>
                      <a:pt x="93525" y="139885"/>
                    </a:cubicBezTo>
                    <a:cubicBezTo>
                      <a:pt x="114692" y="86263"/>
                      <a:pt x="195831" y="-32976"/>
                      <a:pt x="182425" y="86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0" name="フリーフォーム: 図形 1029">
                <a:extLst>
                  <a:ext uri="{FF2B5EF4-FFF2-40B4-BE49-F238E27FC236}">
                    <a16:creationId xmlns:a16="http://schemas.microsoft.com/office/drawing/2014/main" id="{0B15BFA6-4F35-4532-8E67-A64A543FA902}"/>
                  </a:ext>
                </a:extLst>
              </p:cNvPr>
              <p:cNvSpPr/>
              <p:nvPr/>
            </p:nvSpPr>
            <p:spPr>
              <a:xfrm>
                <a:off x="3572543" y="2832030"/>
                <a:ext cx="508805" cy="780580"/>
              </a:xfrm>
              <a:custGeom>
                <a:avLst/>
                <a:gdLst>
                  <a:gd name="connsiteX0" fmla="*/ 508390 w 508805"/>
                  <a:gd name="connsiteY0" fmla="*/ 70 h 780580"/>
                  <a:gd name="connsiteX1" fmla="*/ 199357 w 508805"/>
                  <a:gd name="connsiteY1" fmla="*/ 224437 h 780580"/>
                  <a:gd name="connsiteX2" fmla="*/ 390 w 508805"/>
                  <a:gd name="connsiteY2" fmla="*/ 779003 h 780580"/>
                  <a:gd name="connsiteX3" fmla="*/ 148557 w 508805"/>
                  <a:gd name="connsiteY3" fmla="*/ 393770 h 780580"/>
                  <a:gd name="connsiteX4" fmla="*/ 148557 w 508805"/>
                  <a:gd name="connsiteY4" fmla="*/ 453037 h 780580"/>
                  <a:gd name="connsiteX5" fmla="*/ 262857 w 508805"/>
                  <a:gd name="connsiteY5" fmla="*/ 203270 h 780580"/>
                  <a:gd name="connsiteX6" fmla="*/ 508390 w 508805"/>
                  <a:gd name="connsiteY6" fmla="*/ 70 h 78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05" h="780580">
                    <a:moveTo>
                      <a:pt x="508390" y="70"/>
                    </a:moveTo>
                    <a:cubicBezTo>
                      <a:pt x="497807" y="3598"/>
                      <a:pt x="284024" y="94615"/>
                      <a:pt x="199357" y="224437"/>
                    </a:cubicBezTo>
                    <a:cubicBezTo>
                      <a:pt x="114690" y="354259"/>
                      <a:pt x="8857" y="750781"/>
                      <a:pt x="390" y="779003"/>
                    </a:cubicBezTo>
                    <a:cubicBezTo>
                      <a:pt x="-8077" y="807225"/>
                      <a:pt x="123863" y="448098"/>
                      <a:pt x="148557" y="393770"/>
                    </a:cubicBezTo>
                    <a:cubicBezTo>
                      <a:pt x="173251" y="339442"/>
                      <a:pt x="129507" y="484787"/>
                      <a:pt x="148557" y="453037"/>
                    </a:cubicBezTo>
                    <a:cubicBezTo>
                      <a:pt x="167607" y="421287"/>
                      <a:pt x="201474" y="280176"/>
                      <a:pt x="262857" y="203270"/>
                    </a:cubicBezTo>
                    <a:cubicBezTo>
                      <a:pt x="324240" y="126364"/>
                      <a:pt x="518973" y="-3458"/>
                      <a:pt x="508390" y="7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1" name="フリーフォーム: 図形 1030">
                <a:extLst>
                  <a:ext uri="{FF2B5EF4-FFF2-40B4-BE49-F238E27FC236}">
                    <a16:creationId xmlns:a16="http://schemas.microsoft.com/office/drawing/2014/main" id="{2D68D0AF-2C0D-4B25-A68C-3277591E95C7}"/>
                  </a:ext>
                </a:extLst>
              </p:cNvPr>
              <p:cNvSpPr/>
              <p:nvPr/>
            </p:nvSpPr>
            <p:spPr>
              <a:xfrm>
                <a:off x="3562287" y="2433618"/>
                <a:ext cx="398570" cy="558272"/>
              </a:xfrm>
              <a:custGeom>
                <a:avLst/>
                <a:gdLst>
                  <a:gd name="connsiteX0" fmla="*/ 52451 w 398570"/>
                  <a:gd name="connsiteY0" fmla="*/ 20 h 558272"/>
                  <a:gd name="connsiteX1" fmla="*/ 23876 w 398570"/>
                  <a:gd name="connsiteY1" fmla="*/ 169882 h 558272"/>
                  <a:gd name="connsiteX2" fmla="*/ 117538 w 398570"/>
                  <a:gd name="connsiteY2" fmla="*/ 271482 h 558272"/>
                  <a:gd name="connsiteX3" fmla="*/ 127063 w 398570"/>
                  <a:gd name="connsiteY3" fmla="*/ 346095 h 558272"/>
                  <a:gd name="connsiteX4" fmla="*/ 141351 w 398570"/>
                  <a:gd name="connsiteY4" fmla="*/ 492145 h 558272"/>
                  <a:gd name="connsiteX5" fmla="*/ 195326 w 398570"/>
                  <a:gd name="connsiteY5" fmla="*/ 549295 h 558272"/>
                  <a:gd name="connsiteX6" fmla="*/ 238188 w 398570"/>
                  <a:gd name="connsiteY6" fmla="*/ 523895 h 558272"/>
                  <a:gd name="connsiteX7" fmla="*/ 238188 w 398570"/>
                  <a:gd name="connsiteY7" fmla="*/ 468332 h 558272"/>
                  <a:gd name="connsiteX8" fmla="*/ 242951 w 398570"/>
                  <a:gd name="connsiteY8" fmla="*/ 392132 h 558272"/>
                  <a:gd name="connsiteX9" fmla="*/ 398526 w 398570"/>
                  <a:gd name="connsiteY9" fmla="*/ 287357 h 558272"/>
                  <a:gd name="connsiteX10" fmla="*/ 258826 w 398570"/>
                  <a:gd name="connsiteY10" fmla="*/ 368320 h 558272"/>
                  <a:gd name="connsiteX11" fmla="*/ 247713 w 398570"/>
                  <a:gd name="connsiteY11" fmla="*/ 415945 h 558272"/>
                  <a:gd name="connsiteX12" fmla="*/ 185801 w 398570"/>
                  <a:gd name="connsiteY12" fmla="*/ 557232 h 558272"/>
                  <a:gd name="connsiteX13" fmla="*/ 119126 w 398570"/>
                  <a:gd name="connsiteY13" fmla="*/ 471507 h 558272"/>
                  <a:gd name="connsiteX14" fmla="*/ 98488 w 398570"/>
                  <a:gd name="connsiteY14" fmla="*/ 314345 h 558272"/>
                  <a:gd name="connsiteX15" fmla="*/ 54038 w 398570"/>
                  <a:gd name="connsiteY15" fmla="*/ 241320 h 558272"/>
                  <a:gd name="connsiteX16" fmla="*/ 63 w 398570"/>
                  <a:gd name="connsiteY16" fmla="*/ 180995 h 558272"/>
                  <a:gd name="connsiteX17" fmla="*/ 52451 w 398570"/>
                  <a:gd name="connsiteY17" fmla="*/ 20 h 558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8570" h="558272">
                    <a:moveTo>
                      <a:pt x="52451" y="20"/>
                    </a:moveTo>
                    <a:cubicBezTo>
                      <a:pt x="56420" y="-1832"/>
                      <a:pt x="13028" y="124638"/>
                      <a:pt x="23876" y="169882"/>
                    </a:cubicBezTo>
                    <a:cubicBezTo>
                      <a:pt x="34724" y="215126"/>
                      <a:pt x="100340" y="242113"/>
                      <a:pt x="117538" y="271482"/>
                    </a:cubicBezTo>
                    <a:cubicBezTo>
                      <a:pt x="134736" y="300851"/>
                      <a:pt x="123094" y="309318"/>
                      <a:pt x="127063" y="346095"/>
                    </a:cubicBezTo>
                    <a:cubicBezTo>
                      <a:pt x="131032" y="382872"/>
                      <a:pt x="129974" y="458278"/>
                      <a:pt x="141351" y="492145"/>
                    </a:cubicBezTo>
                    <a:cubicBezTo>
                      <a:pt x="152728" y="526012"/>
                      <a:pt x="179187" y="544003"/>
                      <a:pt x="195326" y="549295"/>
                    </a:cubicBezTo>
                    <a:cubicBezTo>
                      <a:pt x="211465" y="554587"/>
                      <a:pt x="231044" y="537389"/>
                      <a:pt x="238188" y="523895"/>
                    </a:cubicBezTo>
                    <a:cubicBezTo>
                      <a:pt x="245332" y="510401"/>
                      <a:pt x="237394" y="490292"/>
                      <a:pt x="238188" y="468332"/>
                    </a:cubicBezTo>
                    <a:cubicBezTo>
                      <a:pt x="238982" y="446372"/>
                      <a:pt x="216228" y="422294"/>
                      <a:pt x="242951" y="392132"/>
                    </a:cubicBezTo>
                    <a:cubicBezTo>
                      <a:pt x="269674" y="361970"/>
                      <a:pt x="395880" y="291326"/>
                      <a:pt x="398526" y="287357"/>
                    </a:cubicBezTo>
                    <a:cubicBezTo>
                      <a:pt x="401172" y="283388"/>
                      <a:pt x="283961" y="346889"/>
                      <a:pt x="258826" y="368320"/>
                    </a:cubicBezTo>
                    <a:cubicBezTo>
                      <a:pt x="233691" y="389751"/>
                      <a:pt x="259884" y="384460"/>
                      <a:pt x="247713" y="415945"/>
                    </a:cubicBezTo>
                    <a:cubicBezTo>
                      <a:pt x="235542" y="447430"/>
                      <a:pt x="207232" y="547972"/>
                      <a:pt x="185801" y="557232"/>
                    </a:cubicBezTo>
                    <a:cubicBezTo>
                      <a:pt x="164370" y="566492"/>
                      <a:pt x="133678" y="511988"/>
                      <a:pt x="119126" y="471507"/>
                    </a:cubicBezTo>
                    <a:cubicBezTo>
                      <a:pt x="104574" y="431026"/>
                      <a:pt x="109336" y="352710"/>
                      <a:pt x="98488" y="314345"/>
                    </a:cubicBezTo>
                    <a:cubicBezTo>
                      <a:pt x="87640" y="275981"/>
                      <a:pt x="70442" y="263545"/>
                      <a:pt x="54038" y="241320"/>
                    </a:cubicBezTo>
                    <a:cubicBezTo>
                      <a:pt x="37634" y="219095"/>
                      <a:pt x="-1789" y="220153"/>
                      <a:pt x="63" y="180995"/>
                    </a:cubicBezTo>
                    <a:cubicBezTo>
                      <a:pt x="1915" y="141837"/>
                      <a:pt x="48482" y="1872"/>
                      <a:pt x="52451" y="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2" name="フリーフォーム: 図形 1031">
                <a:extLst>
                  <a:ext uri="{FF2B5EF4-FFF2-40B4-BE49-F238E27FC236}">
                    <a16:creationId xmlns:a16="http://schemas.microsoft.com/office/drawing/2014/main" id="{66A0E6F1-3828-4D71-AD83-D34090E7E754}"/>
                  </a:ext>
                </a:extLst>
              </p:cNvPr>
              <p:cNvSpPr/>
              <p:nvPr/>
            </p:nvSpPr>
            <p:spPr>
              <a:xfrm>
                <a:off x="3588184" y="2820988"/>
                <a:ext cx="204411" cy="217207"/>
              </a:xfrm>
              <a:custGeom>
                <a:avLst/>
                <a:gdLst>
                  <a:gd name="connsiteX0" fmla="*/ 12266 w 204411"/>
                  <a:gd name="connsiteY0" fmla="*/ 0 h 217207"/>
                  <a:gd name="connsiteX1" fmla="*/ 5916 w 204411"/>
                  <a:gd name="connsiteY1" fmla="*/ 173037 h 217207"/>
                  <a:gd name="connsiteX2" fmla="*/ 101166 w 204411"/>
                  <a:gd name="connsiteY2" fmla="*/ 211137 h 217207"/>
                  <a:gd name="connsiteX3" fmla="*/ 204354 w 204411"/>
                  <a:gd name="connsiteY3" fmla="*/ 215900 h 217207"/>
                  <a:gd name="connsiteX4" fmla="*/ 86879 w 204411"/>
                  <a:gd name="connsiteY4" fmla="*/ 198437 h 217207"/>
                  <a:gd name="connsiteX5" fmla="*/ 29729 w 204411"/>
                  <a:gd name="connsiteY5" fmla="*/ 171450 h 217207"/>
                  <a:gd name="connsiteX6" fmla="*/ 12266 w 204411"/>
                  <a:gd name="connsiteY6" fmla="*/ 0 h 217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411" h="217207">
                    <a:moveTo>
                      <a:pt x="12266" y="0"/>
                    </a:moveTo>
                    <a:cubicBezTo>
                      <a:pt x="8297" y="264"/>
                      <a:pt x="-8901" y="137847"/>
                      <a:pt x="5916" y="173037"/>
                    </a:cubicBezTo>
                    <a:cubicBezTo>
                      <a:pt x="20733" y="208227"/>
                      <a:pt x="68093" y="203993"/>
                      <a:pt x="101166" y="211137"/>
                    </a:cubicBezTo>
                    <a:cubicBezTo>
                      <a:pt x="134239" y="218281"/>
                      <a:pt x="206735" y="218017"/>
                      <a:pt x="204354" y="215900"/>
                    </a:cubicBezTo>
                    <a:cubicBezTo>
                      <a:pt x="201973" y="213783"/>
                      <a:pt x="115983" y="205845"/>
                      <a:pt x="86879" y="198437"/>
                    </a:cubicBezTo>
                    <a:cubicBezTo>
                      <a:pt x="57775" y="191029"/>
                      <a:pt x="42165" y="200290"/>
                      <a:pt x="29729" y="171450"/>
                    </a:cubicBezTo>
                    <a:cubicBezTo>
                      <a:pt x="17294" y="142611"/>
                      <a:pt x="16235" y="-264"/>
                      <a:pt x="12266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3" name="フリーフォーム: 図形 1032">
                <a:extLst>
                  <a:ext uri="{FF2B5EF4-FFF2-40B4-BE49-F238E27FC236}">
                    <a16:creationId xmlns:a16="http://schemas.microsoft.com/office/drawing/2014/main" id="{521F87F5-1930-4C91-A115-43790E416BCC}"/>
                  </a:ext>
                </a:extLst>
              </p:cNvPr>
              <p:cNvSpPr/>
              <p:nvPr/>
            </p:nvSpPr>
            <p:spPr>
              <a:xfrm>
                <a:off x="6469061" y="4841535"/>
                <a:ext cx="271503" cy="162671"/>
              </a:xfrm>
              <a:custGeom>
                <a:avLst/>
                <a:gdLst>
                  <a:gd name="connsiteX0" fmla="*/ 2 w 271503"/>
                  <a:gd name="connsiteY0" fmla="*/ 8278 h 162671"/>
                  <a:gd name="connsiteX1" fmla="*/ 114302 w 271503"/>
                  <a:gd name="connsiteY1" fmla="*/ 17803 h 162671"/>
                  <a:gd name="connsiteX2" fmla="*/ 266702 w 271503"/>
                  <a:gd name="connsiteY2" fmla="*/ 157503 h 162671"/>
                  <a:gd name="connsiteX3" fmla="*/ 222252 w 271503"/>
                  <a:gd name="connsiteY3" fmla="*/ 127340 h 162671"/>
                  <a:gd name="connsiteX4" fmla="*/ 111127 w 271503"/>
                  <a:gd name="connsiteY4" fmla="*/ 76540 h 162671"/>
                  <a:gd name="connsiteX5" fmla="*/ 2 w 271503"/>
                  <a:gd name="connsiteY5" fmla="*/ 8278 h 16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503" h="162671">
                    <a:moveTo>
                      <a:pt x="2" y="8278"/>
                    </a:moveTo>
                    <a:cubicBezTo>
                      <a:pt x="531" y="-1512"/>
                      <a:pt x="69852" y="-7068"/>
                      <a:pt x="114302" y="17803"/>
                    </a:cubicBezTo>
                    <a:cubicBezTo>
                      <a:pt x="158752" y="42674"/>
                      <a:pt x="248710" y="139247"/>
                      <a:pt x="266702" y="157503"/>
                    </a:cubicBezTo>
                    <a:cubicBezTo>
                      <a:pt x="284694" y="175759"/>
                      <a:pt x="248181" y="140834"/>
                      <a:pt x="222252" y="127340"/>
                    </a:cubicBezTo>
                    <a:cubicBezTo>
                      <a:pt x="196323" y="113846"/>
                      <a:pt x="144729" y="95061"/>
                      <a:pt x="111127" y="76540"/>
                    </a:cubicBezTo>
                    <a:cubicBezTo>
                      <a:pt x="77525" y="58019"/>
                      <a:pt x="-527" y="18068"/>
                      <a:pt x="2" y="82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4" name="フリーフォーム: 図形 1033">
                <a:extLst>
                  <a:ext uri="{FF2B5EF4-FFF2-40B4-BE49-F238E27FC236}">
                    <a16:creationId xmlns:a16="http://schemas.microsoft.com/office/drawing/2014/main" id="{B6FD902C-24D4-4A60-AAE9-26579F8EFD07}"/>
                  </a:ext>
                </a:extLst>
              </p:cNvPr>
              <p:cNvSpPr/>
              <p:nvPr/>
            </p:nvSpPr>
            <p:spPr>
              <a:xfrm>
                <a:off x="6452603" y="4774389"/>
                <a:ext cx="154178" cy="92288"/>
              </a:xfrm>
              <a:custGeom>
                <a:avLst/>
                <a:gdLst>
                  <a:gd name="connsiteX0" fmla="*/ 151397 w 154178"/>
                  <a:gd name="connsiteY0" fmla="*/ 811 h 92288"/>
                  <a:gd name="connsiteX1" fmla="*/ 35510 w 154178"/>
                  <a:gd name="connsiteY1" fmla="*/ 42086 h 92288"/>
                  <a:gd name="connsiteX2" fmla="*/ 585 w 154178"/>
                  <a:gd name="connsiteY2" fmla="*/ 91299 h 92288"/>
                  <a:gd name="connsiteX3" fmla="*/ 21222 w 154178"/>
                  <a:gd name="connsiteY3" fmla="*/ 75424 h 92288"/>
                  <a:gd name="connsiteX4" fmla="*/ 111710 w 154178"/>
                  <a:gd name="connsiteY4" fmla="*/ 80186 h 92288"/>
                  <a:gd name="connsiteX5" fmla="*/ 151397 w 154178"/>
                  <a:gd name="connsiteY5" fmla="*/ 811 h 9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178" h="92288">
                    <a:moveTo>
                      <a:pt x="151397" y="811"/>
                    </a:moveTo>
                    <a:cubicBezTo>
                      <a:pt x="138697" y="-5539"/>
                      <a:pt x="60645" y="27005"/>
                      <a:pt x="35510" y="42086"/>
                    </a:cubicBezTo>
                    <a:cubicBezTo>
                      <a:pt x="10375" y="57167"/>
                      <a:pt x="2966" y="85743"/>
                      <a:pt x="585" y="91299"/>
                    </a:cubicBezTo>
                    <a:cubicBezTo>
                      <a:pt x="-1796" y="96855"/>
                      <a:pt x="2701" y="77276"/>
                      <a:pt x="21222" y="75424"/>
                    </a:cubicBezTo>
                    <a:cubicBezTo>
                      <a:pt x="39743" y="73572"/>
                      <a:pt x="93189" y="89446"/>
                      <a:pt x="111710" y="80186"/>
                    </a:cubicBezTo>
                    <a:cubicBezTo>
                      <a:pt x="130231" y="70926"/>
                      <a:pt x="164097" y="7161"/>
                      <a:pt x="151397" y="8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月 74">
                <a:extLst>
                  <a:ext uri="{FF2B5EF4-FFF2-40B4-BE49-F238E27FC236}">
                    <a16:creationId xmlns:a16="http://schemas.microsoft.com/office/drawing/2014/main" id="{868DB86A-92AE-40D5-A63E-73D772935D68}"/>
                  </a:ext>
                </a:extLst>
              </p:cNvPr>
              <p:cNvSpPr/>
              <p:nvPr/>
            </p:nvSpPr>
            <p:spPr>
              <a:xfrm rot="19660325">
                <a:off x="6644218" y="4792136"/>
                <a:ext cx="84667" cy="154517"/>
              </a:xfrm>
              <a:prstGeom prst="mo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5" name="フリーフォーム: 図形 1034">
                <a:extLst>
                  <a:ext uri="{FF2B5EF4-FFF2-40B4-BE49-F238E27FC236}">
                    <a16:creationId xmlns:a16="http://schemas.microsoft.com/office/drawing/2014/main" id="{FC858DEA-8048-4F33-998C-A987553CF7D2}"/>
                  </a:ext>
                </a:extLst>
              </p:cNvPr>
              <p:cNvSpPr/>
              <p:nvPr/>
            </p:nvSpPr>
            <p:spPr>
              <a:xfrm>
                <a:off x="5349795" y="125606"/>
                <a:ext cx="2803607" cy="1138045"/>
              </a:xfrm>
              <a:custGeom>
                <a:avLst/>
                <a:gdLst>
                  <a:gd name="connsiteX0" fmla="*/ 2803605 w 2803607"/>
                  <a:gd name="connsiteY0" fmla="*/ 1138044 h 1138045"/>
                  <a:gd name="connsiteX1" fmla="*/ 2448005 w 2803607"/>
                  <a:gd name="connsiteY1" fmla="*/ 490344 h 1138045"/>
                  <a:gd name="connsiteX2" fmla="*/ 2581355 w 2803607"/>
                  <a:gd name="connsiteY2" fmla="*/ 776094 h 1138045"/>
                  <a:gd name="connsiteX3" fmla="*/ 2460705 w 2803607"/>
                  <a:gd name="connsiteY3" fmla="*/ 636394 h 1138045"/>
                  <a:gd name="connsiteX4" fmla="*/ 2016205 w 2803607"/>
                  <a:gd name="connsiteY4" fmla="*/ 299844 h 1138045"/>
                  <a:gd name="connsiteX5" fmla="*/ 1209755 w 2803607"/>
                  <a:gd name="connsiteY5" fmla="*/ 204594 h 1138045"/>
                  <a:gd name="connsiteX6" fmla="*/ 1520905 w 2803607"/>
                  <a:gd name="connsiteY6" fmla="*/ 179194 h 1138045"/>
                  <a:gd name="connsiteX7" fmla="*/ 28655 w 2803607"/>
                  <a:gd name="connsiteY7" fmla="*/ 7744 h 1138045"/>
                  <a:gd name="connsiteX8" fmla="*/ 631905 w 2803607"/>
                  <a:gd name="connsiteY8" fmla="*/ 45844 h 1138045"/>
                  <a:gd name="connsiteX9" fmla="*/ 1774905 w 2803607"/>
                  <a:gd name="connsiteY9" fmla="*/ 191894 h 1138045"/>
                  <a:gd name="connsiteX10" fmla="*/ 2441655 w 2803607"/>
                  <a:gd name="connsiteY10" fmla="*/ 496694 h 1138045"/>
                  <a:gd name="connsiteX11" fmla="*/ 2803605 w 2803607"/>
                  <a:gd name="connsiteY11" fmla="*/ 1138044 h 1138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03607" h="1138045">
                    <a:moveTo>
                      <a:pt x="2803605" y="1138044"/>
                    </a:moveTo>
                    <a:cubicBezTo>
                      <a:pt x="2804663" y="1136986"/>
                      <a:pt x="2485047" y="550669"/>
                      <a:pt x="2448005" y="490344"/>
                    </a:cubicBezTo>
                    <a:cubicBezTo>
                      <a:pt x="2410963" y="430019"/>
                      <a:pt x="2579238" y="751752"/>
                      <a:pt x="2581355" y="776094"/>
                    </a:cubicBezTo>
                    <a:cubicBezTo>
                      <a:pt x="2583472" y="800436"/>
                      <a:pt x="2554897" y="715769"/>
                      <a:pt x="2460705" y="636394"/>
                    </a:cubicBezTo>
                    <a:cubicBezTo>
                      <a:pt x="2366513" y="557019"/>
                      <a:pt x="2224697" y="371811"/>
                      <a:pt x="2016205" y="299844"/>
                    </a:cubicBezTo>
                    <a:cubicBezTo>
                      <a:pt x="1807713" y="227877"/>
                      <a:pt x="1292305" y="224702"/>
                      <a:pt x="1209755" y="204594"/>
                    </a:cubicBezTo>
                    <a:cubicBezTo>
                      <a:pt x="1127205" y="184486"/>
                      <a:pt x="1717755" y="212002"/>
                      <a:pt x="1520905" y="179194"/>
                    </a:cubicBezTo>
                    <a:cubicBezTo>
                      <a:pt x="1324055" y="146386"/>
                      <a:pt x="176822" y="29969"/>
                      <a:pt x="28655" y="7744"/>
                    </a:cubicBezTo>
                    <a:cubicBezTo>
                      <a:pt x="-119512" y="-14481"/>
                      <a:pt x="340863" y="15152"/>
                      <a:pt x="631905" y="45844"/>
                    </a:cubicBezTo>
                    <a:cubicBezTo>
                      <a:pt x="922947" y="76536"/>
                      <a:pt x="1473280" y="116752"/>
                      <a:pt x="1774905" y="191894"/>
                    </a:cubicBezTo>
                    <a:cubicBezTo>
                      <a:pt x="2076530" y="267036"/>
                      <a:pt x="2268088" y="340061"/>
                      <a:pt x="2441655" y="496694"/>
                    </a:cubicBezTo>
                    <a:cubicBezTo>
                      <a:pt x="2615222" y="653327"/>
                      <a:pt x="2802547" y="1139102"/>
                      <a:pt x="2803605" y="11380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9" name="フリーフォーム: 図形 1038">
                <a:extLst>
                  <a:ext uri="{FF2B5EF4-FFF2-40B4-BE49-F238E27FC236}">
                    <a16:creationId xmlns:a16="http://schemas.microsoft.com/office/drawing/2014/main" id="{8AE58F85-F56C-44F3-B5C4-A9416B815D8F}"/>
                  </a:ext>
                </a:extLst>
              </p:cNvPr>
              <p:cNvSpPr/>
              <p:nvPr/>
            </p:nvSpPr>
            <p:spPr>
              <a:xfrm>
                <a:off x="8280267" y="1474178"/>
                <a:ext cx="1356898" cy="2092347"/>
              </a:xfrm>
              <a:custGeom>
                <a:avLst/>
                <a:gdLst>
                  <a:gd name="connsiteX0" fmla="*/ 133 w 1356898"/>
                  <a:gd name="connsiteY0" fmla="*/ 62522 h 2092347"/>
                  <a:gd name="connsiteX1" fmla="*/ 590683 w 1356898"/>
                  <a:gd name="connsiteY1" fmla="*/ 100622 h 2092347"/>
                  <a:gd name="connsiteX2" fmla="*/ 1060583 w 1356898"/>
                  <a:gd name="connsiteY2" fmla="*/ 735622 h 2092347"/>
                  <a:gd name="connsiteX3" fmla="*/ 851033 w 1356898"/>
                  <a:gd name="connsiteY3" fmla="*/ 386372 h 2092347"/>
                  <a:gd name="connsiteX4" fmla="*/ 1085983 w 1356898"/>
                  <a:gd name="connsiteY4" fmla="*/ 805472 h 2092347"/>
                  <a:gd name="connsiteX5" fmla="*/ 1282833 w 1356898"/>
                  <a:gd name="connsiteY5" fmla="*/ 1313472 h 2092347"/>
                  <a:gd name="connsiteX6" fmla="*/ 1193933 w 1356898"/>
                  <a:gd name="connsiteY6" fmla="*/ 1040422 h 2092347"/>
                  <a:gd name="connsiteX7" fmla="*/ 1352683 w 1356898"/>
                  <a:gd name="connsiteY7" fmla="*/ 1503972 h 2092347"/>
                  <a:gd name="connsiteX8" fmla="*/ 990733 w 1356898"/>
                  <a:gd name="connsiteY8" fmla="*/ 2081822 h 2092347"/>
                  <a:gd name="connsiteX9" fmla="*/ 1136783 w 1356898"/>
                  <a:gd name="connsiteY9" fmla="*/ 1846872 h 2092347"/>
                  <a:gd name="connsiteX10" fmla="*/ 1308233 w 1356898"/>
                  <a:gd name="connsiteY10" fmla="*/ 1465872 h 2092347"/>
                  <a:gd name="connsiteX11" fmla="*/ 946283 w 1356898"/>
                  <a:gd name="connsiteY11" fmla="*/ 627672 h 2092347"/>
                  <a:gd name="connsiteX12" fmla="*/ 914533 w 1356898"/>
                  <a:gd name="connsiteY12" fmla="*/ 589572 h 2092347"/>
                  <a:gd name="connsiteX13" fmla="*/ 539883 w 1356898"/>
                  <a:gd name="connsiteY13" fmla="*/ 37122 h 2092347"/>
                  <a:gd name="connsiteX14" fmla="*/ 133 w 1356898"/>
                  <a:gd name="connsiteY14" fmla="*/ 62522 h 209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56898" h="2092347">
                    <a:moveTo>
                      <a:pt x="133" y="62522"/>
                    </a:moveTo>
                    <a:cubicBezTo>
                      <a:pt x="8600" y="73105"/>
                      <a:pt x="413941" y="-11561"/>
                      <a:pt x="590683" y="100622"/>
                    </a:cubicBezTo>
                    <a:cubicBezTo>
                      <a:pt x="767425" y="212805"/>
                      <a:pt x="1017191" y="687997"/>
                      <a:pt x="1060583" y="735622"/>
                    </a:cubicBezTo>
                    <a:cubicBezTo>
                      <a:pt x="1103975" y="783247"/>
                      <a:pt x="846800" y="374730"/>
                      <a:pt x="851033" y="386372"/>
                    </a:cubicBezTo>
                    <a:cubicBezTo>
                      <a:pt x="855266" y="398014"/>
                      <a:pt x="1014016" y="650955"/>
                      <a:pt x="1085983" y="805472"/>
                    </a:cubicBezTo>
                    <a:cubicBezTo>
                      <a:pt x="1157950" y="959989"/>
                      <a:pt x="1264841" y="1274314"/>
                      <a:pt x="1282833" y="1313472"/>
                    </a:cubicBezTo>
                    <a:cubicBezTo>
                      <a:pt x="1300825" y="1352630"/>
                      <a:pt x="1182291" y="1008672"/>
                      <a:pt x="1193933" y="1040422"/>
                    </a:cubicBezTo>
                    <a:cubicBezTo>
                      <a:pt x="1205575" y="1072172"/>
                      <a:pt x="1386550" y="1330405"/>
                      <a:pt x="1352683" y="1503972"/>
                    </a:cubicBezTo>
                    <a:cubicBezTo>
                      <a:pt x="1318816" y="1677539"/>
                      <a:pt x="1026716" y="2024672"/>
                      <a:pt x="990733" y="2081822"/>
                    </a:cubicBezTo>
                    <a:cubicBezTo>
                      <a:pt x="954750" y="2138972"/>
                      <a:pt x="1083866" y="1949530"/>
                      <a:pt x="1136783" y="1846872"/>
                    </a:cubicBezTo>
                    <a:cubicBezTo>
                      <a:pt x="1189700" y="1744214"/>
                      <a:pt x="1339983" y="1669072"/>
                      <a:pt x="1308233" y="1465872"/>
                    </a:cubicBezTo>
                    <a:cubicBezTo>
                      <a:pt x="1276483" y="1262672"/>
                      <a:pt x="1011900" y="773722"/>
                      <a:pt x="946283" y="627672"/>
                    </a:cubicBezTo>
                    <a:cubicBezTo>
                      <a:pt x="880666" y="481622"/>
                      <a:pt x="982266" y="687997"/>
                      <a:pt x="914533" y="589572"/>
                    </a:cubicBezTo>
                    <a:cubicBezTo>
                      <a:pt x="846800" y="491147"/>
                      <a:pt x="690166" y="129197"/>
                      <a:pt x="539883" y="37122"/>
                    </a:cubicBezTo>
                    <a:cubicBezTo>
                      <a:pt x="389600" y="-54953"/>
                      <a:pt x="-8334" y="51939"/>
                      <a:pt x="133" y="625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0" name="フリーフォーム: 図形 1039">
                <a:extLst>
                  <a:ext uri="{FF2B5EF4-FFF2-40B4-BE49-F238E27FC236}">
                    <a16:creationId xmlns:a16="http://schemas.microsoft.com/office/drawing/2014/main" id="{133C63F9-87A6-4B43-AC07-ED1F607EA4AB}"/>
                  </a:ext>
                </a:extLst>
              </p:cNvPr>
              <p:cNvSpPr/>
              <p:nvPr/>
            </p:nvSpPr>
            <p:spPr>
              <a:xfrm>
                <a:off x="5118100" y="2426376"/>
                <a:ext cx="2064763" cy="1264097"/>
              </a:xfrm>
              <a:custGeom>
                <a:avLst/>
                <a:gdLst>
                  <a:gd name="connsiteX0" fmla="*/ 0 w 2064763"/>
                  <a:gd name="connsiteY0" fmla="*/ 1262974 h 1264097"/>
                  <a:gd name="connsiteX1" fmla="*/ 508000 w 2064763"/>
                  <a:gd name="connsiteY1" fmla="*/ 1212174 h 1264097"/>
                  <a:gd name="connsiteX2" fmla="*/ 1003300 w 2064763"/>
                  <a:gd name="connsiteY2" fmla="*/ 926424 h 1264097"/>
                  <a:gd name="connsiteX3" fmla="*/ 800100 w 2064763"/>
                  <a:gd name="connsiteY3" fmla="*/ 1040724 h 1264097"/>
                  <a:gd name="connsiteX4" fmla="*/ 361950 w 2064763"/>
                  <a:gd name="connsiteY4" fmla="*/ 1256624 h 1264097"/>
                  <a:gd name="connsiteX5" fmla="*/ 736600 w 2064763"/>
                  <a:gd name="connsiteY5" fmla="*/ 1167724 h 1264097"/>
                  <a:gd name="connsiteX6" fmla="*/ 908050 w 2064763"/>
                  <a:gd name="connsiteY6" fmla="*/ 1047074 h 1264097"/>
                  <a:gd name="connsiteX7" fmla="*/ 647700 w 2064763"/>
                  <a:gd name="connsiteY7" fmla="*/ 1193124 h 1264097"/>
                  <a:gd name="connsiteX8" fmla="*/ 1009650 w 2064763"/>
                  <a:gd name="connsiteY8" fmla="*/ 983574 h 1264097"/>
                  <a:gd name="connsiteX9" fmla="*/ 1473200 w 2064763"/>
                  <a:gd name="connsiteY9" fmla="*/ 545424 h 1264097"/>
                  <a:gd name="connsiteX10" fmla="*/ 1073150 w 2064763"/>
                  <a:gd name="connsiteY10" fmla="*/ 901024 h 1264097"/>
                  <a:gd name="connsiteX11" fmla="*/ 2057400 w 2064763"/>
                  <a:gd name="connsiteY11" fmla="*/ 5674 h 1264097"/>
                  <a:gd name="connsiteX12" fmla="*/ 1498600 w 2064763"/>
                  <a:gd name="connsiteY12" fmla="*/ 539074 h 1264097"/>
                  <a:gd name="connsiteX13" fmla="*/ 1041400 w 2064763"/>
                  <a:gd name="connsiteY13" fmla="*/ 945474 h 1264097"/>
                  <a:gd name="connsiteX14" fmla="*/ 762000 w 2064763"/>
                  <a:gd name="connsiteY14" fmla="*/ 1135974 h 1264097"/>
                  <a:gd name="connsiteX15" fmla="*/ 889000 w 2064763"/>
                  <a:gd name="connsiteY15" fmla="*/ 1110574 h 1264097"/>
                  <a:gd name="connsiteX16" fmla="*/ 0 w 2064763"/>
                  <a:gd name="connsiteY16" fmla="*/ 1262974 h 126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64763" h="1264097">
                    <a:moveTo>
                      <a:pt x="0" y="1262974"/>
                    </a:moveTo>
                    <a:cubicBezTo>
                      <a:pt x="170391" y="1265620"/>
                      <a:pt x="340783" y="1268266"/>
                      <a:pt x="508000" y="1212174"/>
                    </a:cubicBezTo>
                    <a:cubicBezTo>
                      <a:pt x="675217" y="1156082"/>
                      <a:pt x="954617" y="954999"/>
                      <a:pt x="1003300" y="926424"/>
                    </a:cubicBezTo>
                    <a:cubicBezTo>
                      <a:pt x="1051983" y="897849"/>
                      <a:pt x="906992" y="985691"/>
                      <a:pt x="800100" y="1040724"/>
                    </a:cubicBezTo>
                    <a:cubicBezTo>
                      <a:pt x="693208" y="1095757"/>
                      <a:pt x="372533" y="1235457"/>
                      <a:pt x="361950" y="1256624"/>
                    </a:cubicBezTo>
                    <a:cubicBezTo>
                      <a:pt x="351367" y="1277791"/>
                      <a:pt x="645583" y="1202649"/>
                      <a:pt x="736600" y="1167724"/>
                    </a:cubicBezTo>
                    <a:cubicBezTo>
                      <a:pt x="827617" y="1132799"/>
                      <a:pt x="922867" y="1042841"/>
                      <a:pt x="908050" y="1047074"/>
                    </a:cubicBezTo>
                    <a:cubicBezTo>
                      <a:pt x="893233" y="1051307"/>
                      <a:pt x="630767" y="1203707"/>
                      <a:pt x="647700" y="1193124"/>
                    </a:cubicBezTo>
                    <a:cubicBezTo>
                      <a:pt x="664633" y="1182541"/>
                      <a:pt x="872067" y="1091524"/>
                      <a:pt x="1009650" y="983574"/>
                    </a:cubicBezTo>
                    <a:cubicBezTo>
                      <a:pt x="1147233" y="875624"/>
                      <a:pt x="1462617" y="559182"/>
                      <a:pt x="1473200" y="545424"/>
                    </a:cubicBezTo>
                    <a:cubicBezTo>
                      <a:pt x="1483783" y="531666"/>
                      <a:pt x="1073150" y="901024"/>
                      <a:pt x="1073150" y="901024"/>
                    </a:cubicBezTo>
                    <a:cubicBezTo>
                      <a:pt x="1170517" y="811066"/>
                      <a:pt x="1986492" y="65999"/>
                      <a:pt x="2057400" y="5674"/>
                    </a:cubicBezTo>
                    <a:cubicBezTo>
                      <a:pt x="2128308" y="-54651"/>
                      <a:pt x="1667933" y="382441"/>
                      <a:pt x="1498600" y="539074"/>
                    </a:cubicBezTo>
                    <a:cubicBezTo>
                      <a:pt x="1329267" y="695707"/>
                      <a:pt x="1164167" y="845991"/>
                      <a:pt x="1041400" y="945474"/>
                    </a:cubicBezTo>
                    <a:cubicBezTo>
                      <a:pt x="918633" y="1044957"/>
                      <a:pt x="787400" y="1108457"/>
                      <a:pt x="762000" y="1135974"/>
                    </a:cubicBezTo>
                    <a:cubicBezTo>
                      <a:pt x="736600" y="1163491"/>
                      <a:pt x="889000" y="1110574"/>
                      <a:pt x="889000" y="1110574"/>
                    </a:cubicBezTo>
                    <a:lnTo>
                      <a:pt x="0" y="126297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1" name="フリーフォーム: 図形 1040">
                <a:extLst>
                  <a:ext uri="{FF2B5EF4-FFF2-40B4-BE49-F238E27FC236}">
                    <a16:creationId xmlns:a16="http://schemas.microsoft.com/office/drawing/2014/main" id="{11FA0C74-4AD3-429F-8C23-D470DF940E2B}"/>
                  </a:ext>
                </a:extLst>
              </p:cNvPr>
              <p:cNvSpPr/>
              <p:nvPr/>
            </p:nvSpPr>
            <p:spPr>
              <a:xfrm>
                <a:off x="4703588" y="1769717"/>
                <a:ext cx="2556653" cy="1597220"/>
              </a:xfrm>
              <a:custGeom>
                <a:avLst/>
                <a:gdLst>
                  <a:gd name="connsiteX0" fmla="*/ 2554462 w 2556653"/>
                  <a:gd name="connsiteY0" fmla="*/ 1933 h 1597220"/>
                  <a:gd name="connsiteX1" fmla="*/ 2008362 w 2556653"/>
                  <a:gd name="connsiteY1" fmla="*/ 154333 h 1597220"/>
                  <a:gd name="connsiteX2" fmla="*/ 1005062 w 2556653"/>
                  <a:gd name="connsiteY2" fmla="*/ 503583 h 1597220"/>
                  <a:gd name="connsiteX3" fmla="*/ 1836912 w 2556653"/>
                  <a:gd name="connsiteY3" fmla="*/ 217833 h 1597220"/>
                  <a:gd name="connsiteX4" fmla="*/ 1151112 w 2556653"/>
                  <a:gd name="connsiteY4" fmla="*/ 541683 h 1597220"/>
                  <a:gd name="connsiteX5" fmla="*/ 592312 w 2556653"/>
                  <a:gd name="connsiteY5" fmla="*/ 1043333 h 1597220"/>
                  <a:gd name="connsiteX6" fmla="*/ 1195562 w 2556653"/>
                  <a:gd name="connsiteY6" fmla="*/ 490883 h 1597220"/>
                  <a:gd name="connsiteX7" fmla="*/ 643112 w 2556653"/>
                  <a:gd name="connsiteY7" fmla="*/ 903633 h 1597220"/>
                  <a:gd name="connsiteX8" fmla="*/ 1762 w 2556653"/>
                  <a:gd name="connsiteY8" fmla="*/ 1595783 h 1597220"/>
                  <a:gd name="connsiteX9" fmla="*/ 503412 w 2556653"/>
                  <a:gd name="connsiteY9" fmla="*/ 1056033 h 1597220"/>
                  <a:gd name="connsiteX10" fmla="*/ 1894062 w 2556653"/>
                  <a:gd name="connsiteY10" fmla="*/ 103533 h 1597220"/>
                  <a:gd name="connsiteX11" fmla="*/ 1817862 w 2556653"/>
                  <a:gd name="connsiteY11" fmla="*/ 249583 h 1597220"/>
                  <a:gd name="connsiteX12" fmla="*/ 2554462 w 2556653"/>
                  <a:gd name="connsiteY12" fmla="*/ 1933 h 1597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56653" h="1597220">
                    <a:moveTo>
                      <a:pt x="2554462" y="1933"/>
                    </a:moveTo>
                    <a:cubicBezTo>
                      <a:pt x="2586212" y="-13942"/>
                      <a:pt x="2266595" y="70725"/>
                      <a:pt x="2008362" y="154333"/>
                    </a:cubicBezTo>
                    <a:cubicBezTo>
                      <a:pt x="1750129" y="237941"/>
                      <a:pt x="1033637" y="493000"/>
                      <a:pt x="1005062" y="503583"/>
                    </a:cubicBezTo>
                    <a:cubicBezTo>
                      <a:pt x="976487" y="514166"/>
                      <a:pt x="1812570" y="211483"/>
                      <a:pt x="1836912" y="217833"/>
                    </a:cubicBezTo>
                    <a:cubicBezTo>
                      <a:pt x="1861254" y="224183"/>
                      <a:pt x="1358545" y="404100"/>
                      <a:pt x="1151112" y="541683"/>
                    </a:cubicBezTo>
                    <a:cubicBezTo>
                      <a:pt x="943679" y="679266"/>
                      <a:pt x="584904" y="1051800"/>
                      <a:pt x="592312" y="1043333"/>
                    </a:cubicBezTo>
                    <a:cubicBezTo>
                      <a:pt x="599720" y="1034866"/>
                      <a:pt x="1187095" y="514166"/>
                      <a:pt x="1195562" y="490883"/>
                    </a:cubicBezTo>
                    <a:cubicBezTo>
                      <a:pt x="1204029" y="467600"/>
                      <a:pt x="842079" y="719483"/>
                      <a:pt x="643112" y="903633"/>
                    </a:cubicBezTo>
                    <a:cubicBezTo>
                      <a:pt x="444145" y="1087783"/>
                      <a:pt x="25045" y="1570383"/>
                      <a:pt x="1762" y="1595783"/>
                    </a:cubicBezTo>
                    <a:cubicBezTo>
                      <a:pt x="-21521" y="1621183"/>
                      <a:pt x="188029" y="1304741"/>
                      <a:pt x="503412" y="1056033"/>
                    </a:cubicBezTo>
                    <a:cubicBezTo>
                      <a:pt x="818795" y="807325"/>
                      <a:pt x="1674987" y="237941"/>
                      <a:pt x="1894062" y="103533"/>
                    </a:cubicBezTo>
                    <a:cubicBezTo>
                      <a:pt x="2113137" y="-30875"/>
                      <a:pt x="1712029" y="264400"/>
                      <a:pt x="1817862" y="249583"/>
                    </a:cubicBezTo>
                    <a:cubicBezTo>
                      <a:pt x="1923695" y="234766"/>
                      <a:pt x="2522712" y="17808"/>
                      <a:pt x="2554462" y="19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2" name="フリーフォーム: 図形 1041">
                <a:extLst>
                  <a:ext uri="{FF2B5EF4-FFF2-40B4-BE49-F238E27FC236}">
                    <a16:creationId xmlns:a16="http://schemas.microsoft.com/office/drawing/2014/main" id="{6E46D352-22B4-4193-A61A-3E8232097A3F}"/>
                  </a:ext>
                </a:extLst>
              </p:cNvPr>
              <p:cNvSpPr/>
              <p:nvPr/>
            </p:nvSpPr>
            <p:spPr>
              <a:xfrm>
                <a:off x="4534898" y="2055798"/>
                <a:ext cx="2546869" cy="1583173"/>
              </a:xfrm>
              <a:custGeom>
                <a:avLst/>
                <a:gdLst>
                  <a:gd name="connsiteX0" fmla="*/ 2545352 w 2546869"/>
                  <a:gd name="connsiteY0" fmla="*/ 1602 h 1583173"/>
                  <a:gd name="connsiteX1" fmla="*/ 1954802 w 2546869"/>
                  <a:gd name="connsiteY1" fmla="*/ 236552 h 1583173"/>
                  <a:gd name="connsiteX2" fmla="*/ 1027702 w 2546869"/>
                  <a:gd name="connsiteY2" fmla="*/ 725502 h 1583173"/>
                  <a:gd name="connsiteX3" fmla="*/ 2043702 w 2546869"/>
                  <a:gd name="connsiteY3" fmla="*/ 173052 h 1583173"/>
                  <a:gd name="connsiteX4" fmla="*/ 1288052 w 2546869"/>
                  <a:gd name="connsiteY4" fmla="*/ 573102 h 1583173"/>
                  <a:gd name="connsiteX5" fmla="*/ 792752 w 2546869"/>
                  <a:gd name="connsiteY5" fmla="*/ 916002 h 1583173"/>
                  <a:gd name="connsiteX6" fmla="*/ 1002302 w 2546869"/>
                  <a:gd name="connsiteY6" fmla="*/ 744552 h 1583173"/>
                  <a:gd name="connsiteX7" fmla="*/ 233952 w 2546869"/>
                  <a:gd name="connsiteY7" fmla="*/ 1379552 h 1583173"/>
                  <a:gd name="connsiteX8" fmla="*/ 24402 w 2546869"/>
                  <a:gd name="connsiteY8" fmla="*/ 1570052 h 1583173"/>
                  <a:gd name="connsiteX9" fmla="*/ 710202 w 2546869"/>
                  <a:gd name="connsiteY9" fmla="*/ 1074752 h 1583173"/>
                  <a:gd name="connsiteX10" fmla="*/ 1402352 w 2546869"/>
                  <a:gd name="connsiteY10" fmla="*/ 452452 h 1583173"/>
                  <a:gd name="connsiteX11" fmla="*/ 1421402 w 2546869"/>
                  <a:gd name="connsiteY11" fmla="*/ 490552 h 1583173"/>
                  <a:gd name="connsiteX12" fmla="*/ 1599202 w 2546869"/>
                  <a:gd name="connsiteY12" fmla="*/ 420702 h 1583173"/>
                  <a:gd name="connsiteX13" fmla="*/ 2107202 w 2546869"/>
                  <a:gd name="connsiteY13" fmla="*/ 147652 h 1583173"/>
                  <a:gd name="connsiteX14" fmla="*/ 2545352 w 2546869"/>
                  <a:gd name="connsiteY14" fmla="*/ 1602 h 158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6869" h="1583173">
                    <a:moveTo>
                      <a:pt x="2545352" y="1602"/>
                    </a:moveTo>
                    <a:cubicBezTo>
                      <a:pt x="2519952" y="16419"/>
                      <a:pt x="2207744" y="115902"/>
                      <a:pt x="1954802" y="236552"/>
                    </a:cubicBezTo>
                    <a:cubicBezTo>
                      <a:pt x="1701860" y="357202"/>
                      <a:pt x="1027702" y="725502"/>
                      <a:pt x="1027702" y="725502"/>
                    </a:cubicBezTo>
                    <a:cubicBezTo>
                      <a:pt x="1042519" y="714919"/>
                      <a:pt x="2000311" y="198452"/>
                      <a:pt x="2043702" y="173052"/>
                    </a:cubicBezTo>
                    <a:cubicBezTo>
                      <a:pt x="2087093" y="147652"/>
                      <a:pt x="1496544" y="449277"/>
                      <a:pt x="1288052" y="573102"/>
                    </a:cubicBezTo>
                    <a:cubicBezTo>
                      <a:pt x="1079560" y="696927"/>
                      <a:pt x="840377" y="887427"/>
                      <a:pt x="792752" y="916002"/>
                    </a:cubicBezTo>
                    <a:cubicBezTo>
                      <a:pt x="745127" y="944577"/>
                      <a:pt x="1002302" y="744552"/>
                      <a:pt x="1002302" y="744552"/>
                    </a:cubicBezTo>
                    <a:lnTo>
                      <a:pt x="233952" y="1379552"/>
                    </a:lnTo>
                    <a:cubicBezTo>
                      <a:pt x="70969" y="1517135"/>
                      <a:pt x="-54973" y="1620852"/>
                      <a:pt x="24402" y="1570052"/>
                    </a:cubicBezTo>
                    <a:cubicBezTo>
                      <a:pt x="103777" y="1519252"/>
                      <a:pt x="480544" y="1261019"/>
                      <a:pt x="710202" y="1074752"/>
                    </a:cubicBezTo>
                    <a:cubicBezTo>
                      <a:pt x="939860" y="888485"/>
                      <a:pt x="1283819" y="549819"/>
                      <a:pt x="1402352" y="452452"/>
                    </a:cubicBezTo>
                    <a:cubicBezTo>
                      <a:pt x="1520885" y="355085"/>
                      <a:pt x="1388594" y="495844"/>
                      <a:pt x="1421402" y="490552"/>
                    </a:cubicBezTo>
                    <a:cubicBezTo>
                      <a:pt x="1454210" y="485260"/>
                      <a:pt x="1484902" y="477852"/>
                      <a:pt x="1599202" y="420702"/>
                    </a:cubicBezTo>
                    <a:cubicBezTo>
                      <a:pt x="1713502" y="363552"/>
                      <a:pt x="1943160" y="217502"/>
                      <a:pt x="2107202" y="147652"/>
                    </a:cubicBezTo>
                    <a:cubicBezTo>
                      <a:pt x="2271244" y="77802"/>
                      <a:pt x="2570752" y="-13215"/>
                      <a:pt x="2545352" y="16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3" name="フリーフォーム: 図形 1042">
                <a:extLst>
                  <a:ext uri="{FF2B5EF4-FFF2-40B4-BE49-F238E27FC236}">
                    <a16:creationId xmlns:a16="http://schemas.microsoft.com/office/drawing/2014/main" id="{5111CD72-77E5-46E6-886F-F0773F577A59}"/>
                  </a:ext>
                </a:extLst>
              </p:cNvPr>
              <p:cNvSpPr/>
              <p:nvPr/>
            </p:nvSpPr>
            <p:spPr>
              <a:xfrm>
                <a:off x="4973065" y="2186713"/>
                <a:ext cx="1954538" cy="1422357"/>
              </a:xfrm>
              <a:custGeom>
                <a:avLst/>
                <a:gdLst>
                  <a:gd name="connsiteX0" fmla="*/ 1952668 w 1954538"/>
                  <a:gd name="connsiteY0" fmla="*/ 1920 h 1422357"/>
                  <a:gd name="connsiteX1" fmla="*/ 1474302 w 1954538"/>
                  <a:gd name="connsiteY1" fmla="*/ 569187 h 1422357"/>
                  <a:gd name="connsiteX2" fmla="*/ 1770635 w 1954538"/>
                  <a:gd name="connsiteY2" fmla="*/ 230520 h 1422357"/>
                  <a:gd name="connsiteX3" fmla="*/ 1487002 w 1954538"/>
                  <a:gd name="connsiteY3" fmla="*/ 488754 h 1422357"/>
                  <a:gd name="connsiteX4" fmla="*/ 1072135 w 1954538"/>
                  <a:gd name="connsiteY4" fmla="*/ 1009454 h 1422357"/>
                  <a:gd name="connsiteX5" fmla="*/ 1415035 w 1954538"/>
                  <a:gd name="connsiteY5" fmla="*/ 581887 h 1422357"/>
                  <a:gd name="connsiteX6" fmla="*/ 1063668 w 1954538"/>
                  <a:gd name="connsiteY6" fmla="*/ 912087 h 1422357"/>
                  <a:gd name="connsiteX7" fmla="*/ 856235 w 1954538"/>
                  <a:gd name="connsiteY7" fmla="*/ 1123754 h 1422357"/>
                  <a:gd name="connsiteX8" fmla="*/ 703835 w 1954538"/>
                  <a:gd name="connsiteY8" fmla="*/ 1199954 h 1422357"/>
                  <a:gd name="connsiteX9" fmla="*/ 953602 w 1954538"/>
                  <a:gd name="connsiteY9" fmla="*/ 1034854 h 1422357"/>
                  <a:gd name="connsiteX10" fmla="*/ 581068 w 1954538"/>
                  <a:gd name="connsiteY10" fmla="*/ 1276154 h 1422357"/>
                  <a:gd name="connsiteX11" fmla="*/ 204302 w 1954538"/>
                  <a:gd name="connsiteY11" fmla="*/ 1403154 h 1422357"/>
                  <a:gd name="connsiteX12" fmla="*/ 9568 w 1954538"/>
                  <a:gd name="connsiteY12" fmla="*/ 1415854 h 1422357"/>
                  <a:gd name="connsiteX13" fmla="*/ 496402 w 1954538"/>
                  <a:gd name="connsiteY13" fmla="*/ 1343887 h 1422357"/>
                  <a:gd name="connsiteX14" fmla="*/ 483702 w 1954538"/>
                  <a:gd name="connsiteY14" fmla="*/ 1343887 h 1422357"/>
                  <a:gd name="connsiteX15" fmla="*/ 1156802 w 1954538"/>
                  <a:gd name="connsiteY15" fmla="*/ 848587 h 1422357"/>
                  <a:gd name="connsiteX16" fmla="*/ 1161035 w 1954538"/>
                  <a:gd name="connsiteY16" fmla="*/ 882454 h 1422357"/>
                  <a:gd name="connsiteX17" fmla="*/ 1597068 w 1954538"/>
                  <a:gd name="connsiteY17" fmla="*/ 497220 h 1422357"/>
                  <a:gd name="connsiteX18" fmla="*/ 1639402 w 1954538"/>
                  <a:gd name="connsiteY18" fmla="*/ 387154 h 1422357"/>
                  <a:gd name="connsiteX19" fmla="*/ 1952668 w 1954538"/>
                  <a:gd name="connsiteY19" fmla="*/ 1920 h 142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54538" h="1422357">
                    <a:moveTo>
                      <a:pt x="1952668" y="1920"/>
                    </a:moveTo>
                    <a:cubicBezTo>
                      <a:pt x="1925151" y="32259"/>
                      <a:pt x="1504641" y="531087"/>
                      <a:pt x="1474302" y="569187"/>
                    </a:cubicBezTo>
                    <a:cubicBezTo>
                      <a:pt x="1443963" y="607287"/>
                      <a:pt x="1768518" y="243926"/>
                      <a:pt x="1770635" y="230520"/>
                    </a:cubicBezTo>
                    <a:cubicBezTo>
                      <a:pt x="1772752" y="217115"/>
                      <a:pt x="1603419" y="358932"/>
                      <a:pt x="1487002" y="488754"/>
                    </a:cubicBezTo>
                    <a:cubicBezTo>
                      <a:pt x="1370585" y="618576"/>
                      <a:pt x="1084129" y="993932"/>
                      <a:pt x="1072135" y="1009454"/>
                    </a:cubicBezTo>
                    <a:cubicBezTo>
                      <a:pt x="1060141" y="1024976"/>
                      <a:pt x="1416446" y="598115"/>
                      <a:pt x="1415035" y="581887"/>
                    </a:cubicBezTo>
                    <a:cubicBezTo>
                      <a:pt x="1413624" y="565659"/>
                      <a:pt x="1156801" y="821776"/>
                      <a:pt x="1063668" y="912087"/>
                    </a:cubicBezTo>
                    <a:cubicBezTo>
                      <a:pt x="970535" y="1002398"/>
                      <a:pt x="916207" y="1075776"/>
                      <a:pt x="856235" y="1123754"/>
                    </a:cubicBezTo>
                    <a:cubicBezTo>
                      <a:pt x="796263" y="1171732"/>
                      <a:pt x="687607" y="1214771"/>
                      <a:pt x="703835" y="1199954"/>
                    </a:cubicBezTo>
                    <a:cubicBezTo>
                      <a:pt x="720063" y="1185137"/>
                      <a:pt x="974063" y="1022154"/>
                      <a:pt x="953602" y="1034854"/>
                    </a:cubicBezTo>
                    <a:cubicBezTo>
                      <a:pt x="933141" y="1047554"/>
                      <a:pt x="705951" y="1214771"/>
                      <a:pt x="581068" y="1276154"/>
                    </a:cubicBezTo>
                    <a:cubicBezTo>
                      <a:pt x="456185" y="1337537"/>
                      <a:pt x="299552" y="1379871"/>
                      <a:pt x="204302" y="1403154"/>
                    </a:cubicBezTo>
                    <a:cubicBezTo>
                      <a:pt x="109052" y="1426437"/>
                      <a:pt x="-39115" y="1425732"/>
                      <a:pt x="9568" y="1415854"/>
                    </a:cubicBezTo>
                    <a:cubicBezTo>
                      <a:pt x="58251" y="1405976"/>
                      <a:pt x="417380" y="1355882"/>
                      <a:pt x="496402" y="1343887"/>
                    </a:cubicBezTo>
                    <a:cubicBezTo>
                      <a:pt x="575424" y="1331893"/>
                      <a:pt x="373635" y="1426437"/>
                      <a:pt x="483702" y="1343887"/>
                    </a:cubicBezTo>
                    <a:cubicBezTo>
                      <a:pt x="593769" y="1261337"/>
                      <a:pt x="1043913" y="925493"/>
                      <a:pt x="1156802" y="848587"/>
                    </a:cubicBezTo>
                    <a:cubicBezTo>
                      <a:pt x="1269691" y="771682"/>
                      <a:pt x="1087657" y="941015"/>
                      <a:pt x="1161035" y="882454"/>
                    </a:cubicBezTo>
                    <a:cubicBezTo>
                      <a:pt x="1234413" y="823893"/>
                      <a:pt x="1517340" y="579770"/>
                      <a:pt x="1597068" y="497220"/>
                    </a:cubicBezTo>
                    <a:cubicBezTo>
                      <a:pt x="1676796" y="414670"/>
                      <a:pt x="1582958" y="464765"/>
                      <a:pt x="1639402" y="387154"/>
                    </a:cubicBezTo>
                    <a:cubicBezTo>
                      <a:pt x="1695846" y="309543"/>
                      <a:pt x="1980185" y="-28419"/>
                      <a:pt x="1952668" y="19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4" name="フリーフォーム: 図形 1043">
                <a:extLst>
                  <a:ext uri="{FF2B5EF4-FFF2-40B4-BE49-F238E27FC236}">
                    <a16:creationId xmlns:a16="http://schemas.microsoft.com/office/drawing/2014/main" id="{E128DDE5-03DB-47DA-BA7A-D3FD9C16993B}"/>
                  </a:ext>
                </a:extLst>
              </p:cNvPr>
              <p:cNvSpPr/>
              <p:nvPr/>
            </p:nvSpPr>
            <p:spPr>
              <a:xfrm>
                <a:off x="5566832" y="2812232"/>
                <a:ext cx="1281148" cy="913101"/>
              </a:xfrm>
              <a:custGeom>
                <a:avLst/>
                <a:gdLst>
                  <a:gd name="connsiteX0" fmla="*/ 1 w 1281148"/>
                  <a:gd name="connsiteY0" fmla="*/ 913101 h 913101"/>
                  <a:gd name="connsiteX1" fmla="*/ 334435 w 1281148"/>
                  <a:gd name="connsiteY1" fmla="*/ 807268 h 913101"/>
                  <a:gd name="connsiteX2" fmla="*/ 275168 w 1281148"/>
                  <a:gd name="connsiteY2" fmla="*/ 832668 h 913101"/>
                  <a:gd name="connsiteX3" fmla="*/ 795868 w 1281148"/>
                  <a:gd name="connsiteY3" fmla="*/ 438968 h 913101"/>
                  <a:gd name="connsiteX4" fmla="*/ 537635 w 1281148"/>
                  <a:gd name="connsiteY4" fmla="*/ 642168 h 913101"/>
                  <a:gd name="connsiteX5" fmla="*/ 1278468 w 1281148"/>
                  <a:gd name="connsiteY5" fmla="*/ 2935 h 913101"/>
                  <a:gd name="connsiteX6" fmla="*/ 787401 w 1281148"/>
                  <a:gd name="connsiteY6" fmla="*/ 405101 h 913101"/>
                  <a:gd name="connsiteX7" fmla="*/ 817035 w 1281148"/>
                  <a:gd name="connsiteY7" fmla="*/ 426268 h 913101"/>
                  <a:gd name="connsiteX8" fmla="*/ 774701 w 1281148"/>
                  <a:gd name="connsiteY8" fmla="*/ 447435 h 913101"/>
                  <a:gd name="connsiteX9" fmla="*/ 397935 w 1281148"/>
                  <a:gd name="connsiteY9" fmla="*/ 739535 h 913101"/>
                  <a:gd name="connsiteX10" fmla="*/ 338668 w 1281148"/>
                  <a:gd name="connsiteY10" fmla="*/ 807268 h 913101"/>
                  <a:gd name="connsiteX11" fmla="*/ 1 w 1281148"/>
                  <a:gd name="connsiteY11" fmla="*/ 913101 h 913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1148" h="913101">
                    <a:moveTo>
                      <a:pt x="1" y="913101"/>
                    </a:moveTo>
                    <a:cubicBezTo>
                      <a:pt x="-704" y="913101"/>
                      <a:pt x="288574" y="820673"/>
                      <a:pt x="334435" y="807268"/>
                    </a:cubicBezTo>
                    <a:cubicBezTo>
                      <a:pt x="380296" y="793863"/>
                      <a:pt x="198263" y="894051"/>
                      <a:pt x="275168" y="832668"/>
                    </a:cubicBezTo>
                    <a:cubicBezTo>
                      <a:pt x="352074" y="771285"/>
                      <a:pt x="752124" y="470718"/>
                      <a:pt x="795868" y="438968"/>
                    </a:cubicBezTo>
                    <a:cubicBezTo>
                      <a:pt x="839612" y="407218"/>
                      <a:pt x="457202" y="714840"/>
                      <a:pt x="537635" y="642168"/>
                    </a:cubicBezTo>
                    <a:cubicBezTo>
                      <a:pt x="618068" y="569496"/>
                      <a:pt x="1236840" y="42446"/>
                      <a:pt x="1278468" y="2935"/>
                    </a:cubicBezTo>
                    <a:cubicBezTo>
                      <a:pt x="1320096" y="-36576"/>
                      <a:pt x="864306" y="334546"/>
                      <a:pt x="787401" y="405101"/>
                    </a:cubicBezTo>
                    <a:cubicBezTo>
                      <a:pt x="710496" y="475656"/>
                      <a:pt x="819152" y="419212"/>
                      <a:pt x="817035" y="426268"/>
                    </a:cubicBezTo>
                    <a:cubicBezTo>
                      <a:pt x="814918" y="433324"/>
                      <a:pt x="844551" y="395224"/>
                      <a:pt x="774701" y="447435"/>
                    </a:cubicBezTo>
                    <a:cubicBezTo>
                      <a:pt x="704851" y="499646"/>
                      <a:pt x="470607" y="679563"/>
                      <a:pt x="397935" y="739535"/>
                    </a:cubicBezTo>
                    <a:cubicBezTo>
                      <a:pt x="325263" y="799507"/>
                      <a:pt x="404285" y="776224"/>
                      <a:pt x="338668" y="807268"/>
                    </a:cubicBezTo>
                    <a:cubicBezTo>
                      <a:pt x="273051" y="838312"/>
                      <a:pt x="706" y="913101"/>
                      <a:pt x="1" y="9131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5" name="フリーフォーム: 図形 1044">
                <a:extLst>
                  <a:ext uri="{FF2B5EF4-FFF2-40B4-BE49-F238E27FC236}">
                    <a16:creationId xmlns:a16="http://schemas.microsoft.com/office/drawing/2014/main" id="{489525A8-9994-4B46-8A4E-C92F341E47AE}"/>
                  </a:ext>
                </a:extLst>
              </p:cNvPr>
              <p:cNvSpPr/>
              <p:nvPr/>
            </p:nvSpPr>
            <p:spPr>
              <a:xfrm>
                <a:off x="6402189" y="2074068"/>
                <a:ext cx="671842" cy="2014157"/>
              </a:xfrm>
              <a:custGeom>
                <a:avLst/>
                <a:gdLst>
                  <a:gd name="connsiteX0" fmla="*/ 671711 w 671842"/>
                  <a:gd name="connsiteY0" fmla="*/ 265 h 2014157"/>
                  <a:gd name="connsiteX1" fmla="*/ 265311 w 671842"/>
                  <a:gd name="connsiteY1" fmla="*/ 707232 h 2014157"/>
                  <a:gd name="connsiteX2" fmla="*/ 451578 w 671842"/>
                  <a:gd name="connsiteY2" fmla="*/ 334699 h 2014157"/>
                  <a:gd name="connsiteX3" fmla="*/ 299178 w 671842"/>
                  <a:gd name="connsiteY3" fmla="*/ 584465 h 2014157"/>
                  <a:gd name="connsiteX4" fmla="*/ 146778 w 671842"/>
                  <a:gd name="connsiteY4" fmla="*/ 982399 h 2014157"/>
                  <a:gd name="connsiteX5" fmla="*/ 290711 w 671842"/>
                  <a:gd name="connsiteY5" fmla="*/ 605632 h 2014157"/>
                  <a:gd name="connsiteX6" fmla="*/ 91744 w 671842"/>
                  <a:gd name="connsiteY6" fmla="*/ 1067065 h 2014157"/>
                  <a:gd name="connsiteX7" fmla="*/ 15544 w 671842"/>
                  <a:gd name="connsiteY7" fmla="*/ 1566599 h 2014157"/>
                  <a:gd name="connsiteX8" fmla="*/ 70578 w 671842"/>
                  <a:gd name="connsiteY8" fmla="*/ 1299899 h 2014157"/>
                  <a:gd name="connsiteX9" fmla="*/ 2844 w 671842"/>
                  <a:gd name="connsiteY9" fmla="*/ 1994165 h 2014157"/>
                  <a:gd name="connsiteX10" fmla="*/ 24011 w 671842"/>
                  <a:gd name="connsiteY10" fmla="*/ 1769799 h 2014157"/>
                  <a:gd name="connsiteX11" fmla="*/ 125611 w 671842"/>
                  <a:gd name="connsiteY11" fmla="*/ 1185599 h 2014157"/>
                  <a:gd name="connsiteX12" fmla="*/ 104444 w 671842"/>
                  <a:gd name="connsiteY12" fmla="*/ 1202532 h 2014157"/>
                  <a:gd name="connsiteX13" fmla="*/ 307644 w 671842"/>
                  <a:gd name="connsiteY13" fmla="*/ 631032 h 2014157"/>
                  <a:gd name="connsiteX14" fmla="*/ 671711 w 671842"/>
                  <a:gd name="connsiteY14" fmla="*/ 265 h 2014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1842" h="2014157">
                    <a:moveTo>
                      <a:pt x="671711" y="265"/>
                    </a:moveTo>
                    <a:cubicBezTo>
                      <a:pt x="664656" y="12965"/>
                      <a:pt x="302000" y="651493"/>
                      <a:pt x="265311" y="707232"/>
                    </a:cubicBezTo>
                    <a:cubicBezTo>
                      <a:pt x="228622" y="762971"/>
                      <a:pt x="445934" y="355160"/>
                      <a:pt x="451578" y="334699"/>
                    </a:cubicBezTo>
                    <a:cubicBezTo>
                      <a:pt x="457222" y="314238"/>
                      <a:pt x="349978" y="476515"/>
                      <a:pt x="299178" y="584465"/>
                    </a:cubicBezTo>
                    <a:cubicBezTo>
                      <a:pt x="248378" y="692415"/>
                      <a:pt x="148189" y="978871"/>
                      <a:pt x="146778" y="982399"/>
                    </a:cubicBezTo>
                    <a:cubicBezTo>
                      <a:pt x="145367" y="985927"/>
                      <a:pt x="299883" y="591521"/>
                      <a:pt x="290711" y="605632"/>
                    </a:cubicBezTo>
                    <a:cubicBezTo>
                      <a:pt x="281539" y="619743"/>
                      <a:pt x="137605" y="906904"/>
                      <a:pt x="91744" y="1067065"/>
                    </a:cubicBezTo>
                    <a:cubicBezTo>
                      <a:pt x="45883" y="1227226"/>
                      <a:pt x="19072" y="1527793"/>
                      <a:pt x="15544" y="1566599"/>
                    </a:cubicBezTo>
                    <a:cubicBezTo>
                      <a:pt x="12016" y="1605405"/>
                      <a:pt x="72695" y="1228638"/>
                      <a:pt x="70578" y="1299899"/>
                    </a:cubicBezTo>
                    <a:cubicBezTo>
                      <a:pt x="68461" y="1371160"/>
                      <a:pt x="10605" y="1915848"/>
                      <a:pt x="2844" y="1994165"/>
                    </a:cubicBezTo>
                    <a:cubicBezTo>
                      <a:pt x="-4917" y="2072482"/>
                      <a:pt x="3550" y="1904560"/>
                      <a:pt x="24011" y="1769799"/>
                    </a:cubicBezTo>
                    <a:cubicBezTo>
                      <a:pt x="44472" y="1635038"/>
                      <a:pt x="112206" y="1280143"/>
                      <a:pt x="125611" y="1185599"/>
                    </a:cubicBezTo>
                    <a:cubicBezTo>
                      <a:pt x="139016" y="1091055"/>
                      <a:pt x="74105" y="1294960"/>
                      <a:pt x="104444" y="1202532"/>
                    </a:cubicBezTo>
                    <a:cubicBezTo>
                      <a:pt x="134783" y="1110104"/>
                      <a:pt x="214511" y="827882"/>
                      <a:pt x="307644" y="631032"/>
                    </a:cubicBezTo>
                    <a:cubicBezTo>
                      <a:pt x="400777" y="434182"/>
                      <a:pt x="678766" y="-12435"/>
                      <a:pt x="671711" y="2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6" name="フリーフォーム: 図形 1045">
                <a:extLst>
                  <a:ext uri="{FF2B5EF4-FFF2-40B4-BE49-F238E27FC236}">
                    <a16:creationId xmlns:a16="http://schemas.microsoft.com/office/drawing/2014/main" id="{B968C601-B15E-448E-BDE0-74C6D50F5417}"/>
                  </a:ext>
                </a:extLst>
              </p:cNvPr>
              <p:cNvSpPr/>
              <p:nvPr/>
            </p:nvSpPr>
            <p:spPr>
              <a:xfrm>
                <a:off x="6434220" y="4000442"/>
                <a:ext cx="175161" cy="798622"/>
              </a:xfrm>
              <a:custGeom>
                <a:avLst/>
                <a:gdLst>
                  <a:gd name="connsiteX0" fmla="*/ 447 w 175161"/>
                  <a:gd name="connsiteY0" fmla="*/ 58 h 798622"/>
                  <a:gd name="connsiteX1" fmla="*/ 40663 w 175161"/>
                  <a:gd name="connsiteY1" fmla="*/ 338725 h 798622"/>
                  <a:gd name="connsiteX2" fmla="*/ 6797 w 175161"/>
                  <a:gd name="connsiteY2" fmla="*/ 131291 h 798622"/>
                  <a:gd name="connsiteX3" fmla="*/ 13147 w 175161"/>
                  <a:gd name="connsiteY3" fmla="*/ 285808 h 798622"/>
                  <a:gd name="connsiteX4" fmla="*/ 93580 w 175161"/>
                  <a:gd name="connsiteY4" fmla="*/ 586375 h 798622"/>
                  <a:gd name="connsiteX5" fmla="*/ 72413 w 175161"/>
                  <a:gd name="connsiteY5" fmla="*/ 529225 h 798622"/>
                  <a:gd name="connsiteX6" fmla="*/ 174013 w 175161"/>
                  <a:gd name="connsiteY6" fmla="*/ 795925 h 798622"/>
                  <a:gd name="connsiteX7" fmla="*/ 121097 w 175161"/>
                  <a:gd name="connsiteY7" fmla="*/ 645641 h 798622"/>
                  <a:gd name="connsiteX8" fmla="*/ 27963 w 175161"/>
                  <a:gd name="connsiteY8" fmla="*/ 311208 h 798622"/>
                  <a:gd name="connsiteX9" fmla="*/ 19497 w 175161"/>
                  <a:gd name="connsiteY9" fmla="*/ 311208 h 798622"/>
                  <a:gd name="connsiteX10" fmla="*/ 447 w 175161"/>
                  <a:gd name="connsiteY10" fmla="*/ 58 h 79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5161" h="798622">
                    <a:moveTo>
                      <a:pt x="447" y="58"/>
                    </a:moveTo>
                    <a:cubicBezTo>
                      <a:pt x="3975" y="4644"/>
                      <a:pt x="39605" y="316853"/>
                      <a:pt x="40663" y="338725"/>
                    </a:cubicBezTo>
                    <a:cubicBezTo>
                      <a:pt x="41721" y="360597"/>
                      <a:pt x="11383" y="140111"/>
                      <a:pt x="6797" y="131291"/>
                    </a:cubicBezTo>
                    <a:cubicBezTo>
                      <a:pt x="2211" y="122472"/>
                      <a:pt x="-1317" y="209961"/>
                      <a:pt x="13147" y="285808"/>
                    </a:cubicBezTo>
                    <a:cubicBezTo>
                      <a:pt x="27611" y="361655"/>
                      <a:pt x="83702" y="545806"/>
                      <a:pt x="93580" y="586375"/>
                    </a:cubicBezTo>
                    <a:cubicBezTo>
                      <a:pt x="103458" y="626944"/>
                      <a:pt x="72413" y="529225"/>
                      <a:pt x="72413" y="529225"/>
                    </a:cubicBezTo>
                    <a:cubicBezTo>
                      <a:pt x="85818" y="564150"/>
                      <a:pt x="165899" y="776522"/>
                      <a:pt x="174013" y="795925"/>
                    </a:cubicBezTo>
                    <a:cubicBezTo>
                      <a:pt x="182127" y="815328"/>
                      <a:pt x="145439" y="726427"/>
                      <a:pt x="121097" y="645641"/>
                    </a:cubicBezTo>
                    <a:cubicBezTo>
                      <a:pt x="96755" y="564855"/>
                      <a:pt x="44896" y="366947"/>
                      <a:pt x="27963" y="311208"/>
                    </a:cubicBezTo>
                    <a:cubicBezTo>
                      <a:pt x="11030" y="255469"/>
                      <a:pt x="23730" y="359891"/>
                      <a:pt x="19497" y="311208"/>
                    </a:cubicBezTo>
                    <a:cubicBezTo>
                      <a:pt x="15264" y="262525"/>
                      <a:pt x="-3081" y="-4528"/>
                      <a:pt x="447" y="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7" name="フリーフォーム: 図形 1046">
                <a:extLst>
                  <a:ext uri="{FF2B5EF4-FFF2-40B4-BE49-F238E27FC236}">
                    <a16:creationId xmlns:a16="http://schemas.microsoft.com/office/drawing/2014/main" id="{ACC7752E-D73E-41EA-8C40-183B6ABAB36B}"/>
                  </a:ext>
                </a:extLst>
              </p:cNvPr>
              <p:cNvSpPr/>
              <p:nvPr/>
            </p:nvSpPr>
            <p:spPr>
              <a:xfrm>
                <a:off x="6576305" y="2623024"/>
                <a:ext cx="444860" cy="1036699"/>
              </a:xfrm>
              <a:custGeom>
                <a:avLst/>
                <a:gdLst>
                  <a:gd name="connsiteX0" fmla="*/ 440445 w 444860"/>
                  <a:gd name="connsiteY0" fmla="*/ 10109 h 1036699"/>
                  <a:gd name="connsiteX1" fmla="*/ 122945 w 444860"/>
                  <a:gd name="connsiteY1" fmla="*/ 541393 h 1036699"/>
                  <a:gd name="connsiteX2" fmla="*/ 273228 w 444860"/>
                  <a:gd name="connsiteY2" fmla="*/ 300093 h 1036699"/>
                  <a:gd name="connsiteX3" fmla="*/ 46745 w 444860"/>
                  <a:gd name="connsiteY3" fmla="*/ 886409 h 1036699"/>
                  <a:gd name="connsiteX4" fmla="*/ 169512 w 444860"/>
                  <a:gd name="connsiteY4" fmla="*/ 490593 h 1036699"/>
                  <a:gd name="connsiteX5" fmla="*/ 97545 w 444860"/>
                  <a:gd name="connsiteY5" fmla="*/ 626059 h 1036699"/>
                  <a:gd name="connsiteX6" fmla="*/ 25578 w 444860"/>
                  <a:gd name="connsiteY6" fmla="*/ 884293 h 1036699"/>
                  <a:gd name="connsiteX7" fmla="*/ 8645 w 444860"/>
                  <a:gd name="connsiteY7" fmla="*/ 1026109 h 1036699"/>
                  <a:gd name="connsiteX8" fmla="*/ 154695 w 444860"/>
                  <a:gd name="connsiteY8" fmla="*/ 600659 h 1036699"/>
                  <a:gd name="connsiteX9" fmla="*/ 298628 w 444860"/>
                  <a:gd name="connsiteY9" fmla="*/ 221776 h 1036699"/>
                  <a:gd name="connsiteX10" fmla="*/ 440445 w 444860"/>
                  <a:gd name="connsiteY10" fmla="*/ 10109 h 103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4860" h="1036699">
                    <a:moveTo>
                      <a:pt x="440445" y="10109"/>
                    </a:moveTo>
                    <a:cubicBezTo>
                      <a:pt x="411165" y="63378"/>
                      <a:pt x="150814" y="493062"/>
                      <a:pt x="122945" y="541393"/>
                    </a:cubicBezTo>
                    <a:cubicBezTo>
                      <a:pt x="95076" y="589724"/>
                      <a:pt x="285928" y="242590"/>
                      <a:pt x="273228" y="300093"/>
                    </a:cubicBezTo>
                    <a:cubicBezTo>
                      <a:pt x="260528" y="357596"/>
                      <a:pt x="64031" y="854659"/>
                      <a:pt x="46745" y="886409"/>
                    </a:cubicBezTo>
                    <a:cubicBezTo>
                      <a:pt x="29459" y="918159"/>
                      <a:pt x="161045" y="533985"/>
                      <a:pt x="169512" y="490593"/>
                    </a:cubicBezTo>
                    <a:cubicBezTo>
                      <a:pt x="177979" y="447201"/>
                      <a:pt x="121534" y="560442"/>
                      <a:pt x="97545" y="626059"/>
                    </a:cubicBezTo>
                    <a:cubicBezTo>
                      <a:pt x="73556" y="691676"/>
                      <a:pt x="40395" y="817618"/>
                      <a:pt x="25578" y="884293"/>
                    </a:cubicBezTo>
                    <a:cubicBezTo>
                      <a:pt x="10761" y="950968"/>
                      <a:pt x="-12874" y="1073381"/>
                      <a:pt x="8645" y="1026109"/>
                    </a:cubicBezTo>
                    <a:cubicBezTo>
                      <a:pt x="30164" y="978837"/>
                      <a:pt x="106365" y="734714"/>
                      <a:pt x="154695" y="600659"/>
                    </a:cubicBezTo>
                    <a:cubicBezTo>
                      <a:pt x="203025" y="466604"/>
                      <a:pt x="251708" y="316673"/>
                      <a:pt x="298628" y="221776"/>
                    </a:cubicBezTo>
                    <a:cubicBezTo>
                      <a:pt x="345547" y="126879"/>
                      <a:pt x="469725" y="-43160"/>
                      <a:pt x="440445" y="101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8" name="フリーフォーム: 図形 1047">
                <a:extLst>
                  <a:ext uri="{FF2B5EF4-FFF2-40B4-BE49-F238E27FC236}">
                    <a16:creationId xmlns:a16="http://schemas.microsoft.com/office/drawing/2014/main" id="{EA144F81-2B19-44D5-9CA8-47C16721262B}"/>
                  </a:ext>
                </a:extLst>
              </p:cNvPr>
              <p:cNvSpPr/>
              <p:nvPr/>
            </p:nvSpPr>
            <p:spPr>
              <a:xfrm>
                <a:off x="6549906" y="3701979"/>
                <a:ext cx="128335" cy="1010840"/>
              </a:xfrm>
              <a:custGeom>
                <a:avLst/>
                <a:gdLst>
                  <a:gd name="connsiteX0" fmla="*/ 54094 w 128335"/>
                  <a:gd name="connsiteY0" fmla="*/ 71 h 1010840"/>
                  <a:gd name="connsiteX1" fmla="*/ 24461 w 128335"/>
                  <a:gd name="connsiteY1" fmla="*/ 381071 h 1010840"/>
                  <a:gd name="connsiteX2" fmla="*/ 35044 w 128335"/>
                  <a:gd name="connsiteY2" fmla="*/ 167288 h 1010840"/>
                  <a:gd name="connsiteX3" fmla="*/ 15994 w 128335"/>
                  <a:gd name="connsiteY3" fmla="*/ 313338 h 1010840"/>
                  <a:gd name="connsiteX4" fmla="*/ 13877 w 128335"/>
                  <a:gd name="connsiteY4" fmla="*/ 512304 h 1010840"/>
                  <a:gd name="connsiteX5" fmla="*/ 11761 w 128335"/>
                  <a:gd name="connsiteY5" fmla="*/ 444571 h 1010840"/>
                  <a:gd name="connsiteX6" fmla="*/ 13877 w 128335"/>
                  <a:gd name="connsiteY6" fmla="*/ 580038 h 1010840"/>
                  <a:gd name="connsiteX7" fmla="*/ 83727 w 128335"/>
                  <a:gd name="connsiteY7" fmla="*/ 743021 h 1010840"/>
                  <a:gd name="connsiteX8" fmla="*/ 5411 w 128335"/>
                  <a:gd name="connsiteY8" fmla="*/ 607554 h 1010840"/>
                  <a:gd name="connsiteX9" fmla="*/ 20227 w 128335"/>
                  <a:gd name="connsiteY9" fmla="*/ 726088 h 1010840"/>
                  <a:gd name="connsiteX10" fmla="*/ 128177 w 128335"/>
                  <a:gd name="connsiteY10" fmla="*/ 1009721 h 1010840"/>
                  <a:gd name="connsiteX11" fmla="*/ 43511 w 128335"/>
                  <a:gd name="connsiteY11" fmla="*/ 808638 h 1010840"/>
                  <a:gd name="connsiteX12" fmla="*/ 7527 w 128335"/>
                  <a:gd name="connsiteY12" fmla="*/ 414938 h 1010840"/>
                  <a:gd name="connsiteX13" fmla="*/ 15994 w 128335"/>
                  <a:gd name="connsiteY13" fmla="*/ 349321 h 1010840"/>
                  <a:gd name="connsiteX14" fmla="*/ 54094 w 128335"/>
                  <a:gd name="connsiteY14" fmla="*/ 71 h 101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335" h="1010840">
                    <a:moveTo>
                      <a:pt x="54094" y="71"/>
                    </a:moveTo>
                    <a:cubicBezTo>
                      <a:pt x="55505" y="5363"/>
                      <a:pt x="27636" y="353202"/>
                      <a:pt x="24461" y="381071"/>
                    </a:cubicBezTo>
                    <a:cubicBezTo>
                      <a:pt x="21286" y="408940"/>
                      <a:pt x="36455" y="178577"/>
                      <a:pt x="35044" y="167288"/>
                    </a:cubicBezTo>
                    <a:cubicBezTo>
                      <a:pt x="33633" y="155999"/>
                      <a:pt x="19522" y="255835"/>
                      <a:pt x="15994" y="313338"/>
                    </a:cubicBezTo>
                    <a:cubicBezTo>
                      <a:pt x="12466" y="370841"/>
                      <a:pt x="14582" y="490432"/>
                      <a:pt x="13877" y="512304"/>
                    </a:cubicBezTo>
                    <a:cubicBezTo>
                      <a:pt x="13172" y="534176"/>
                      <a:pt x="11761" y="433282"/>
                      <a:pt x="11761" y="444571"/>
                    </a:cubicBezTo>
                    <a:cubicBezTo>
                      <a:pt x="11761" y="455860"/>
                      <a:pt x="1883" y="530296"/>
                      <a:pt x="13877" y="580038"/>
                    </a:cubicBezTo>
                    <a:cubicBezTo>
                      <a:pt x="25871" y="629780"/>
                      <a:pt x="85138" y="738435"/>
                      <a:pt x="83727" y="743021"/>
                    </a:cubicBezTo>
                    <a:cubicBezTo>
                      <a:pt x="82316" y="747607"/>
                      <a:pt x="15994" y="610376"/>
                      <a:pt x="5411" y="607554"/>
                    </a:cubicBezTo>
                    <a:cubicBezTo>
                      <a:pt x="-5172" y="604732"/>
                      <a:pt x="-234" y="659060"/>
                      <a:pt x="20227" y="726088"/>
                    </a:cubicBezTo>
                    <a:cubicBezTo>
                      <a:pt x="40688" y="793116"/>
                      <a:pt x="124296" y="995963"/>
                      <a:pt x="128177" y="1009721"/>
                    </a:cubicBezTo>
                    <a:cubicBezTo>
                      <a:pt x="132058" y="1023479"/>
                      <a:pt x="63619" y="907769"/>
                      <a:pt x="43511" y="808638"/>
                    </a:cubicBezTo>
                    <a:cubicBezTo>
                      <a:pt x="23403" y="709508"/>
                      <a:pt x="12113" y="491491"/>
                      <a:pt x="7527" y="414938"/>
                    </a:cubicBezTo>
                    <a:cubicBezTo>
                      <a:pt x="2941" y="338385"/>
                      <a:pt x="8938" y="414232"/>
                      <a:pt x="15994" y="349321"/>
                    </a:cubicBezTo>
                    <a:cubicBezTo>
                      <a:pt x="23050" y="284410"/>
                      <a:pt x="52683" y="-5221"/>
                      <a:pt x="54094" y="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" name="フリーフォーム: 図形 1048">
                <a:extLst>
                  <a:ext uri="{FF2B5EF4-FFF2-40B4-BE49-F238E27FC236}">
                    <a16:creationId xmlns:a16="http://schemas.microsoft.com/office/drawing/2014/main" id="{0ACA97D0-F92E-4063-ADBA-FF15B07B96FE}"/>
                  </a:ext>
                </a:extLst>
              </p:cNvPr>
              <p:cNvSpPr/>
              <p:nvPr/>
            </p:nvSpPr>
            <p:spPr>
              <a:xfrm>
                <a:off x="6728010" y="2597807"/>
                <a:ext cx="610130" cy="1369066"/>
              </a:xfrm>
              <a:custGeom>
                <a:avLst/>
                <a:gdLst>
                  <a:gd name="connsiteX0" fmla="*/ 599890 w 610130"/>
                  <a:gd name="connsiteY0" fmla="*/ 18393 h 1369066"/>
                  <a:gd name="connsiteX1" fmla="*/ 256990 w 610130"/>
                  <a:gd name="connsiteY1" fmla="*/ 910568 h 1369066"/>
                  <a:gd name="connsiteX2" fmla="*/ 352240 w 610130"/>
                  <a:gd name="connsiteY2" fmla="*/ 685143 h 1369066"/>
                  <a:gd name="connsiteX3" fmla="*/ 479240 w 610130"/>
                  <a:gd name="connsiteY3" fmla="*/ 358118 h 1369066"/>
                  <a:gd name="connsiteX4" fmla="*/ 237940 w 610130"/>
                  <a:gd name="connsiteY4" fmla="*/ 793093 h 1369066"/>
                  <a:gd name="connsiteX5" fmla="*/ 15690 w 610130"/>
                  <a:gd name="connsiteY5" fmla="*/ 1332843 h 1369066"/>
                  <a:gd name="connsiteX6" fmla="*/ 69665 w 610130"/>
                  <a:gd name="connsiteY6" fmla="*/ 1215368 h 1369066"/>
                  <a:gd name="connsiteX7" fmla="*/ 479240 w 610130"/>
                  <a:gd name="connsiteY7" fmla="*/ 377168 h 1369066"/>
                  <a:gd name="connsiteX8" fmla="*/ 599890 w 610130"/>
                  <a:gd name="connsiteY8" fmla="*/ 18393 h 1369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0130" h="1369066">
                    <a:moveTo>
                      <a:pt x="599890" y="18393"/>
                    </a:moveTo>
                    <a:cubicBezTo>
                      <a:pt x="562848" y="107293"/>
                      <a:pt x="298265" y="799443"/>
                      <a:pt x="256990" y="910568"/>
                    </a:cubicBezTo>
                    <a:cubicBezTo>
                      <a:pt x="215715" y="1021693"/>
                      <a:pt x="315198" y="777218"/>
                      <a:pt x="352240" y="685143"/>
                    </a:cubicBezTo>
                    <a:cubicBezTo>
                      <a:pt x="389282" y="593068"/>
                      <a:pt x="498290" y="340126"/>
                      <a:pt x="479240" y="358118"/>
                    </a:cubicBezTo>
                    <a:cubicBezTo>
                      <a:pt x="460190" y="376110"/>
                      <a:pt x="315198" y="630639"/>
                      <a:pt x="237940" y="793093"/>
                    </a:cubicBezTo>
                    <a:cubicBezTo>
                      <a:pt x="160682" y="955547"/>
                      <a:pt x="43736" y="1262464"/>
                      <a:pt x="15690" y="1332843"/>
                    </a:cubicBezTo>
                    <a:cubicBezTo>
                      <a:pt x="-12356" y="1403222"/>
                      <a:pt x="-7593" y="1374647"/>
                      <a:pt x="69665" y="1215368"/>
                    </a:cubicBezTo>
                    <a:cubicBezTo>
                      <a:pt x="146923" y="1056089"/>
                      <a:pt x="390340" y="572960"/>
                      <a:pt x="479240" y="377168"/>
                    </a:cubicBezTo>
                    <a:cubicBezTo>
                      <a:pt x="568140" y="181376"/>
                      <a:pt x="636932" y="-70507"/>
                      <a:pt x="599890" y="183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0" name="フリーフォーム: 図形 1049">
                <a:extLst>
                  <a:ext uri="{FF2B5EF4-FFF2-40B4-BE49-F238E27FC236}">
                    <a16:creationId xmlns:a16="http://schemas.microsoft.com/office/drawing/2014/main" id="{E06BE3C4-A205-4E8C-BF74-EFCB705686AF}"/>
                  </a:ext>
                </a:extLst>
              </p:cNvPr>
              <p:cNvSpPr/>
              <p:nvPr/>
            </p:nvSpPr>
            <p:spPr>
              <a:xfrm>
                <a:off x="7368883" y="2351071"/>
                <a:ext cx="475390" cy="2276836"/>
              </a:xfrm>
              <a:custGeom>
                <a:avLst/>
                <a:gdLst>
                  <a:gd name="connsiteX0" fmla="*/ 27597 w 475390"/>
                  <a:gd name="connsiteY0" fmla="*/ 969 h 2276836"/>
                  <a:gd name="connsiteX1" fmla="*/ 2197 w 475390"/>
                  <a:gd name="connsiteY1" fmla="*/ 290529 h 2276836"/>
                  <a:gd name="connsiteX2" fmla="*/ 88557 w 475390"/>
                  <a:gd name="connsiteY2" fmla="*/ 935689 h 2276836"/>
                  <a:gd name="connsiteX3" fmla="*/ 22517 w 475390"/>
                  <a:gd name="connsiteY3" fmla="*/ 397209 h 2276836"/>
                  <a:gd name="connsiteX4" fmla="*/ 93637 w 475390"/>
                  <a:gd name="connsiteY4" fmla="*/ 646129 h 2276836"/>
                  <a:gd name="connsiteX5" fmla="*/ 169837 w 475390"/>
                  <a:gd name="connsiteY5" fmla="*/ 1276049 h 2276836"/>
                  <a:gd name="connsiteX6" fmla="*/ 154597 w 475390"/>
                  <a:gd name="connsiteY6" fmla="*/ 1052529 h 2276836"/>
                  <a:gd name="connsiteX7" fmla="*/ 174917 w 475390"/>
                  <a:gd name="connsiteY7" fmla="*/ 1514809 h 2276836"/>
                  <a:gd name="connsiteX8" fmla="*/ 179997 w 475390"/>
                  <a:gd name="connsiteY8" fmla="*/ 1286209 h 2276836"/>
                  <a:gd name="connsiteX9" fmla="*/ 276517 w 475390"/>
                  <a:gd name="connsiteY9" fmla="*/ 1900889 h 2276836"/>
                  <a:gd name="connsiteX10" fmla="*/ 230797 w 475390"/>
                  <a:gd name="connsiteY10" fmla="*/ 1524969 h 2276836"/>
                  <a:gd name="connsiteX11" fmla="*/ 469557 w 475390"/>
                  <a:gd name="connsiteY11" fmla="*/ 2271729 h 2276836"/>
                  <a:gd name="connsiteX12" fmla="*/ 388277 w 475390"/>
                  <a:gd name="connsiteY12" fmla="*/ 1834849 h 2276836"/>
                  <a:gd name="connsiteX13" fmla="*/ 235877 w 475390"/>
                  <a:gd name="connsiteY13" fmla="*/ 1464009 h 2276836"/>
                  <a:gd name="connsiteX14" fmla="*/ 185077 w 475390"/>
                  <a:gd name="connsiteY14" fmla="*/ 1113489 h 2276836"/>
                  <a:gd name="connsiteX15" fmla="*/ 47917 w 475390"/>
                  <a:gd name="connsiteY15" fmla="*/ 376889 h 2276836"/>
                  <a:gd name="connsiteX16" fmla="*/ 27597 w 475390"/>
                  <a:gd name="connsiteY16" fmla="*/ 969 h 227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5390" h="2276836">
                    <a:moveTo>
                      <a:pt x="27597" y="969"/>
                    </a:moveTo>
                    <a:cubicBezTo>
                      <a:pt x="19977" y="-13424"/>
                      <a:pt x="-7963" y="134742"/>
                      <a:pt x="2197" y="290529"/>
                    </a:cubicBezTo>
                    <a:cubicBezTo>
                      <a:pt x="12357" y="446316"/>
                      <a:pt x="85170" y="917909"/>
                      <a:pt x="88557" y="935689"/>
                    </a:cubicBezTo>
                    <a:cubicBezTo>
                      <a:pt x="91944" y="953469"/>
                      <a:pt x="21670" y="445469"/>
                      <a:pt x="22517" y="397209"/>
                    </a:cubicBezTo>
                    <a:cubicBezTo>
                      <a:pt x="23364" y="348949"/>
                      <a:pt x="69084" y="499656"/>
                      <a:pt x="93637" y="646129"/>
                    </a:cubicBezTo>
                    <a:cubicBezTo>
                      <a:pt x="118190" y="792602"/>
                      <a:pt x="159677" y="1208316"/>
                      <a:pt x="169837" y="1276049"/>
                    </a:cubicBezTo>
                    <a:cubicBezTo>
                      <a:pt x="179997" y="1343782"/>
                      <a:pt x="153750" y="1012736"/>
                      <a:pt x="154597" y="1052529"/>
                    </a:cubicBezTo>
                    <a:cubicBezTo>
                      <a:pt x="155444" y="1092322"/>
                      <a:pt x="170684" y="1475862"/>
                      <a:pt x="174917" y="1514809"/>
                    </a:cubicBezTo>
                    <a:cubicBezTo>
                      <a:pt x="179150" y="1553756"/>
                      <a:pt x="163064" y="1221862"/>
                      <a:pt x="179997" y="1286209"/>
                    </a:cubicBezTo>
                    <a:cubicBezTo>
                      <a:pt x="196930" y="1350556"/>
                      <a:pt x="268050" y="1861096"/>
                      <a:pt x="276517" y="1900889"/>
                    </a:cubicBezTo>
                    <a:cubicBezTo>
                      <a:pt x="284984" y="1940682"/>
                      <a:pt x="198624" y="1463162"/>
                      <a:pt x="230797" y="1524969"/>
                    </a:cubicBezTo>
                    <a:cubicBezTo>
                      <a:pt x="262970" y="1586776"/>
                      <a:pt x="443310" y="2220082"/>
                      <a:pt x="469557" y="2271729"/>
                    </a:cubicBezTo>
                    <a:cubicBezTo>
                      <a:pt x="495804" y="2323376"/>
                      <a:pt x="427224" y="1969469"/>
                      <a:pt x="388277" y="1834849"/>
                    </a:cubicBezTo>
                    <a:cubicBezTo>
                      <a:pt x="349330" y="1700229"/>
                      <a:pt x="269744" y="1584236"/>
                      <a:pt x="235877" y="1464009"/>
                    </a:cubicBezTo>
                    <a:cubicBezTo>
                      <a:pt x="202010" y="1343782"/>
                      <a:pt x="216404" y="1294676"/>
                      <a:pt x="185077" y="1113489"/>
                    </a:cubicBezTo>
                    <a:cubicBezTo>
                      <a:pt x="153750" y="932302"/>
                      <a:pt x="72470" y="557229"/>
                      <a:pt x="47917" y="376889"/>
                    </a:cubicBezTo>
                    <a:cubicBezTo>
                      <a:pt x="23364" y="196549"/>
                      <a:pt x="35217" y="15362"/>
                      <a:pt x="27597" y="9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1" name="フリーフォーム: 図形 1050">
                <a:extLst>
                  <a:ext uri="{FF2B5EF4-FFF2-40B4-BE49-F238E27FC236}">
                    <a16:creationId xmlns:a16="http://schemas.microsoft.com/office/drawing/2014/main" id="{A53E4C61-0004-4B90-8C58-D31F6A24B437}"/>
                  </a:ext>
                </a:extLst>
              </p:cNvPr>
              <p:cNvSpPr/>
              <p:nvPr/>
            </p:nvSpPr>
            <p:spPr>
              <a:xfrm>
                <a:off x="5636402" y="3693078"/>
                <a:ext cx="242103" cy="587297"/>
              </a:xfrm>
              <a:custGeom>
                <a:avLst/>
                <a:gdLst>
                  <a:gd name="connsiteX0" fmla="*/ 2398 w 242103"/>
                  <a:gd name="connsiteY0" fmla="*/ 505 h 587297"/>
                  <a:gd name="connsiteX1" fmla="*/ 178081 w 242103"/>
                  <a:gd name="connsiteY1" fmla="*/ 148672 h 587297"/>
                  <a:gd name="connsiteX2" fmla="*/ 178081 w 242103"/>
                  <a:gd name="connsiteY2" fmla="*/ 146555 h 587297"/>
                  <a:gd name="connsiteX3" fmla="*/ 233115 w 242103"/>
                  <a:gd name="connsiteY3" fmla="*/ 262972 h 587297"/>
                  <a:gd name="connsiteX4" fmla="*/ 222531 w 242103"/>
                  <a:gd name="connsiteY4" fmla="*/ 231222 h 587297"/>
                  <a:gd name="connsiteX5" fmla="*/ 233115 w 242103"/>
                  <a:gd name="connsiteY5" fmla="*/ 347639 h 587297"/>
                  <a:gd name="connsiteX6" fmla="*/ 192898 w 242103"/>
                  <a:gd name="connsiteY6" fmla="*/ 586822 h 587297"/>
                  <a:gd name="connsiteX7" fmla="*/ 241581 w 242103"/>
                  <a:gd name="connsiteY7" fmla="*/ 404789 h 587297"/>
                  <a:gd name="connsiteX8" fmla="*/ 154798 w 242103"/>
                  <a:gd name="connsiteY8" fmla="*/ 254505 h 587297"/>
                  <a:gd name="connsiteX9" fmla="*/ 186548 w 242103"/>
                  <a:gd name="connsiteY9" fmla="*/ 453472 h 587297"/>
                  <a:gd name="connsiteX10" fmla="*/ 165381 w 242103"/>
                  <a:gd name="connsiteY10" fmla="*/ 286255 h 587297"/>
                  <a:gd name="connsiteX11" fmla="*/ 80715 w 242103"/>
                  <a:gd name="connsiteY11" fmla="*/ 106339 h 587297"/>
                  <a:gd name="connsiteX12" fmla="*/ 2398 w 242103"/>
                  <a:gd name="connsiteY12" fmla="*/ 505 h 5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2103" h="587297">
                    <a:moveTo>
                      <a:pt x="2398" y="505"/>
                    </a:moveTo>
                    <a:cubicBezTo>
                      <a:pt x="18626" y="7561"/>
                      <a:pt x="148801" y="124330"/>
                      <a:pt x="178081" y="148672"/>
                    </a:cubicBezTo>
                    <a:cubicBezTo>
                      <a:pt x="207361" y="173014"/>
                      <a:pt x="168909" y="127505"/>
                      <a:pt x="178081" y="146555"/>
                    </a:cubicBezTo>
                    <a:cubicBezTo>
                      <a:pt x="187253" y="165605"/>
                      <a:pt x="225707" y="248861"/>
                      <a:pt x="233115" y="262972"/>
                    </a:cubicBezTo>
                    <a:cubicBezTo>
                      <a:pt x="240523" y="277083"/>
                      <a:pt x="222531" y="217111"/>
                      <a:pt x="222531" y="231222"/>
                    </a:cubicBezTo>
                    <a:cubicBezTo>
                      <a:pt x="222531" y="245333"/>
                      <a:pt x="238054" y="288372"/>
                      <a:pt x="233115" y="347639"/>
                    </a:cubicBezTo>
                    <a:cubicBezTo>
                      <a:pt x="228176" y="406906"/>
                      <a:pt x="191487" y="577297"/>
                      <a:pt x="192898" y="586822"/>
                    </a:cubicBezTo>
                    <a:cubicBezTo>
                      <a:pt x="194309" y="596347"/>
                      <a:pt x="247931" y="460175"/>
                      <a:pt x="241581" y="404789"/>
                    </a:cubicBezTo>
                    <a:cubicBezTo>
                      <a:pt x="235231" y="349403"/>
                      <a:pt x="163970" y="246391"/>
                      <a:pt x="154798" y="254505"/>
                    </a:cubicBezTo>
                    <a:cubicBezTo>
                      <a:pt x="145626" y="262619"/>
                      <a:pt x="184784" y="448180"/>
                      <a:pt x="186548" y="453472"/>
                    </a:cubicBezTo>
                    <a:cubicBezTo>
                      <a:pt x="188312" y="458764"/>
                      <a:pt x="183020" y="344110"/>
                      <a:pt x="165381" y="286255"/>
                    </a:cubicBezTo>
                    <a:cubicBezTo>
                      <a:pt x="147742" y="228400"/>
                      <a:pt x="104704" y="150789"/>
                      <a:pt x="80715" y="106339"/>
                    </a:cubicBezTo>
                    <a:cubicBezTo>
                      <a:pt x="56726" y="61889"/>
                      <a:pt x="-13830" y="-6551"/>
                      <a:pt x="2398" y="50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2" name="フリーフォーム: 図形 1051">
                <a:extLst>
                  <a:ext uri="{FF2B5EF4-FFF2-40B4-BE49-F238E27FC236}">
                    <a16:creationId xmlns:a16="http://schemas.microsoft.com/office/drawing/2014/main" id="{343D44A8-C459-4D00-9BB6-FAA3FF1D223A}"/>
                  </a:ext>
                </a:extLst>
              </p:cNvPr>
              <p:cNvSpPr/>
              <p:nvPr/>
            </p:nvSpPr>
            <p:spPr>
              <a:xfrm>
                <a:off x="5816681" y="3960964"/>
                <a:ext cx="61946" cy="318858"/>
              </a:xfrm>
              <a:custGeom>
                <a:avLst/>
                <a:gdLst>
                  <a:gd name="connsiteX0" fmla="*/ 38019 w 61946"/>
                  <a:gd name="connsiteY0" fmla="*/ 3553 h 318858"/>
                  <a:gd name="connsiteX1" fmla="*/ 61302 w 61946"/>
                  <a:gd name="connsiteY1" fmla="*/ 113619 h 318858"/>
                  <a:gd name="connsiteX2" fmla="*/ 12619 w 61946"/>
                  <a:gd name="connsiteY2" fmla="*/ 289303 h 318858"/>
                  <a:gd name="connsiteX3" fmla="*/ 2036 w 61946"/>
                  <a:gd name="connsiteY3" fmla="*/ 314703 h 318858"/>
                  <a:gd name="connsiteX4" fmla="*/ 2036 w 61946"/>
                  <a:gd name="connsiteY4" fmla="*/ 244853 h 318858"/>
                  <a:gd name="connsiteX5" fmla="*/ 38019 w 61946"/>
                  <a:gd name="connsiteY5" fmla="*/ 3553 h 31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946" h="318858">
                    <a:moveTo>
                      <a:pt x="38019" y="3553"/>
                    </a:moveTo>
                    <a:cubicBezTo>
                      <a:pt x="47897" y="-18319"/>
                      <a:pt x="65535" y="65994"/>
                      <a:pt x="61302" y="113619"/>
                    </a:cubicBezTo>
                    <a:cubicBezTo>
                      <a:pt x="57069" y="161244"/>
                      <a:pt x="22497" y="255789"/>
                      <a:pt x="12619" y="289303"/>
                    </a:cubicBezTo>
                    <a:cubicBezTo>
                      <a:pt x="2741" y="322817"/>
                      <a:pt x="3800" y="322111"/>
                      <a:pt x="2036" y="314703"/>
                    </a:cubicBezTo>
                    <a:cubicBezTo>
                      <a:pt x="272" y="307295"/>
                      <a:pt x="-1492" y="294947"/>
                      <a:pt x="2036" y="244853"/>
                    </a:cubicBezTo>
                    <a:cubicBezTo>
                      <a:pt x="5564" y="194759"/>
                      <a:pt x="28141" y="25425"/>
                      <a:pt x="38019" y="35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3" name="フリーフォーム: 図形 1052">
                <a:extLst>
                  <a:ext uri="{FF2B5EF4-FFF2-40B4-BE49-F238E27FC236}">
                    <a16:creationId xmlns:a16="http://schemas.microsoft.com/office/drawing/2014/main" id="{9915F1A0-BD16-460E-B4E0-7FE5C8A078AC}"/>
                  </a:ext>
                </a:extLst>
              </p:cNvPr>
              <p:cNvSpPr/>
              <p:nvPr/>
            </p:nvSpPr>
            <p:spPr>
              <a:xfrm>
                <a:off x="5668433" y="4220633"/>
                <a:ext cx="151494" cy="153369"/>
              </a:xfrm>
              <a:custGeom>
                <a:avLst/>
                <a:gdLst>
                  <a:gd name="connsiteX0" fmla="*/ 0 w 151494"/>
                  <a:gd name="connsiteY0" fmla="*/ 0 h 153369"/>
                  <a:gd name="connsiteX1" fmla="*/ 131234 w 151494"/>
                  <a:gd name="connsiteY1" fmla="*/ 14817 h 153369"/>
                  <a:gd name="connsiteX2" fmla="*/ 148167 w 151494"/>
                  <a:gd name="connsiteY2" fmla="*/ 63500 h 153369"/>
                  <a:gd name="connsiteX3" fmla="*/ 101600 w 151494"/>
                  <a:gd name="connsiteY3" fmla="*/ 141817 h 153369"/>
                  <a:gd name="connsiteX4" fmla="*/ 99484 w 151494"/>
                  <a:gd name="connsiteY4" fmla="*/ 148167 h 153369"/>
                  <a:gd name="connsiteX5" fmla="*/ 105834 w 151494"/>
                  <a:gd name="connsiteY5" fmla="*/ 95250 h 153369"/>
                  <a:gd name="connsiteX6" fmla="*/ 116417 w 151494"/>
                  <a:gd name="connsiteY6" fmla="*/ 69850 h 153369"/>
                  <a:gd name="connsiteX7" fmla="*/ 97367 w 151494"/>
                  <a:gd name="connsiteY7" fmla="*/ 52917 h 153369"/>
                  <a:gd name="connsiteX8" fmla="*/ 0 w 151494"/>
                  <a:gd name="connsiteY8" fmla="*/ 0 h 15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494" h="153369">
                    <a:moveTo>
                      <a:pt x="0" y="0"/>
                    </a:moveTo>
                    <a:cubicBezTo>
                      <a:pt x="53270" y="2117"/>
                      <a:pt x="106540" y="4234"/>
                      <a:pt x="131234" y="14817"/>
                    </a:cubicBezTo>
                    <a:cubicBezTo>
                      <a:pt x="155928" y="25400"/>
                      <a:pt x="153106" y="42333"/>
                      <a:pt x="148167" y="63500"/>
                    </a:cubicBezTo>
                    <a:cubicBezTo>
                      <a:pt x="143228" y="84667"/>
                      <a:pt x="109714" y="127706"/>
                      <a:pt x="101600" y="141817"/>
                    </a:cubicBezTo>
                    <a:cubicBezTo>
                      <a:pt x="93486" y="155928"/>
                      <a:pt x="98778" y="155928"/>
                      <a:pt x="99484" y="148167"/>
                    </a:cubicBezTo>
                    <a:cubicBezTo>
                      <a:pt x="100190" y="140406"/>
                      <a:pt x="103012" y="108303"/>
                      <a:pt x="105834" y="95250"/>
                    </a:cubicBezTo>
                    <a:cubicBezTo>
                      <a:pt x="108656" y="82197"/>
                      <a:pt x="117828" y="76906"/>
                      <a:pt x="116417" y="69850"/>
                    </a:cubicBezTo>
                    <a:cubicBezTo>
                      <a:pt x="115006" y="62795"/>
                      <a:pt x="109714" y="64206"/>
                      <a:pt x="97367" y="52917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4" name="フリーフォーム: 図形 1053">
                <a:extLst>
                  <a:ext uri="{FF2B5EF4-FFF2-40B4-BE49-F238E27FC236}">
                    <a16:creationId xmlns:a16="http://schemas.microsoft.com/office/drawing/2014/main" id="{B52BD8C8-510D-472B-8E8E-B5E4CF084602}"/>
                  </a:ext>
                </a:extLst>
              </p:cNvPr>
              <p:cNvSpPr/>
              <p:nvPr/>
            </p:nvSpPr>
            <p:spPr>
              <a:xfrm>
                <a:off x="6546822" y="4722533"/>
                <a:ext cx="424592" cy="78361"/>
              </a:xfrm>
              <a:custGeom>
                <a:avLst/>
                <a:gdLst>
                  <a:gd name="connsiteX0" fmla="*/ 28 w 424592"/>
                  <a:gd name="connsiteY0" fmla="*/ 78067 h 78361"/>
                  <a:gd name="connsiteX1" fmla="*/ 218045 w 424592"/>
                  <a:gd name="connsiteY1" fmla="*/ 31500 h 78361"/>
                  <a:gd name="connsiteX2" fmla="*/ 419128 w 424592"/>
                  <a:gd name="connsiteY2" fmla="*/ 73834 h 78361"/>
                  <a:gd name="connsiteX3" fmla="*/ 359861 w 424592"/>
                  <a:gd name="connsiteY3" fmla="*/ 35734 h 78361"/>
                  <a:gd name="connsiteX4" fmla="*/ 277311 w 424592"/>
                  <a:gd name="connsiteY4" fmla="*/ 6100 h 78361"/>
                  <a:gd name="connsiteX5" fmla="*/ 203228 w 424592"/>
                  <a:gd name="connsiteY5" fmla="*/ 3984 h 78361"/>
                  <a:gd name="connsiteX6" fmla="*/ 28 w 424592"/>
                  <a:gd name="connsiteY6" fmla="*/ 78067 h 78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4592" h="78361">
                    <a:moveTo>
                      <a:pt x="28" y="78067"/>
                    </a:moveTo>
                    <a:cubicBezTo>
                      <a:pt x="2498" y="82653"/>
                      <a:pt x="148195" y="32205"/>
                      <a:pt x="218045" y="31500"/>
                    </a:cubicBezTo>
                    <a:cubicBezTo>
                      <a:pt x="287895" y="30795"/>
                      <a:pt x="395492" y="73128"/>
                      <a:pt x="419128" y="73834"/>
                    </a:cubicBezTo>
                    <a:cubicBezTo>
                      <a:pt x="442764" y="74540"/>
                      <a:pt x="383497" y="47023"/>
                      <a:pt x="359861" y="35734"/>
                    </a:cubicBezTo>
                    <a:cubicBezTo>
                      <a:pt x="336225" y="24445"/>
                      <a:pt x="303416" y="11392"/>
                      <a:pt x="277311" y="6100"/>
                    </a:cubicBezTo>
                    <a:cubicBezTo>
                      <a:pt x="251206" y="808"/>
                      <a:pt x="247678" y="-3424"/>
                      <a:pt x="203228" y="3984"/>
                    </a:cubicBezTo>
                    <a:cubicBezTo>
                      <a:pt x="158778" y="11392"/>
                      <a:pt x="-2442" y="73481"/>
                      <a:pt x="28" y="780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5" name="フリーフォーム: 図形 1054">
                <a:extLst>
                  <a:ext uri="{FF2B5EF4-FFF2-40B4-BE49-F238E27FC236}">
                    <a16:creationId xmlns:a16="http://schemas.microsoft.com/office/drawing/2014/main" id="{09B79F39-FCFD-4B4B-A582-B20474FF345C}"/>
                  </a:ext>
                </a:extLst>
              </p:cNvPr>
              <p:cNvSpPr/>
              <p:nvPr/>
            </p:nvSpPr>
            <p:spPr>
              <a:xfrm>
                <a:off x="5675052" y="3703599"/>
                <a:ext cx="217880" cy="429825"/>
              </a:xfrm>
              <a:custGeom>
                <a:avLst/>
                <a:gdLst>
                  <a:gd name="connsiteX0" fmla="*/ 261 w 217880"/>
                  <a:gd name="connsiteY0" fmla="*/ 39 h 429825"/>
                  <a:gd name="connsiteX1" fmla="*/ 152661 w 217880"/>
                  <a:gd name="connsiteY1" fmla="*/ 122276 h 429825"/>
                  <a:gd name="connsiteX2" fmla="*/ 166948 w 217880"/>
                  <a:gd name="connsiteY2" fmla="*/ 141326 h 429825"/>
                  <a:gd name="connsiteX3" fmla="*/ 190761 w 217880"/>
                  <a:gd name="connsiteY3" fmla="*/ 177839 h 429825"/>
                  <a:gd name="connsiteX4" fmla="*/ 197111 w 217880"/>
                  <a:gd name="connsiteY4" fmla="*/ 242926 h 429825"/>
                  <a:gd name="connsiteX5" fmla="*/ 206636 w 217880"/>
                  <a:gd name="connsiteY5" fmla="*/ 258801 h 429825"/>
                  <a:gd name="connsiteX6" fmla="*/ 208223 w 217880"/>
                  <a:gd name="connsiteY6" fmla="*/ 236576 h 429825"/>
                  <a:gd name="connsiteX7" fmla="*/ 217748 w 217880"/>
                  <a:gd name="connsiteY7" fmla="*/ 319126 h 429825"/>
                  <a:gd name="connsiteX8" fmla="*/ 200286 w 217880"/>
                  <a:gd name="connsiteY8" fmla="*/ 427076 h 429825"/>
                  <a:gd name="connsiteX9" fmla="*/ 200286 w 217880"/>
                  <a:gd name="connsiteY9" fmla="*/ 385801 h 429825"/>
                  <a:gd name="connsiteX10" fmla="*/ 185998 w 217880"/>
                  <a:gd name="connsiteY10" fmla="*/ 258801 h 429825"/>
                  <a:gd name="connsiteX11" fmla="*/ 163773 w 217880"/>
                  <a:gd name="connsiteY11" fmla="*/ 168314 h 429825"/>
                  <a:gd name="connsiteX12" fmla="*/ 117736 w 217880"/>
                  <a:gd name="connsiteY12" fmla="*/ 109576 h 429825"/>
                  <a:gd name="connsiteX13" fmla="*/ 261 w 217880"/>
                  <a:gd name="connsiteY13" fmla="*/ 39 h 42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7880" h="429825">
                    <a:moveTo>
                      <a:pt x="261" y="39"/>
                    </a:moveTo>
                    <a:cubicBezTo>
                      <a:pt x="6082" y="2156"/>
                      <a:pt x="124880" y="98728"/>
                      <a:pt x="152661" y="122276"/>
                    </a:cubicBezTo>
                    <a:cubicBezTo>
                      <a:pt x="180442" y="145824"/>
                      <a:pt x="160598" y="132066"/>
                      <a:pt x="166948" y="141326"/>
                    </a:cubicBezTo>
                    <a:cubicBezTo>
                      <a:pt x="173298" y="150587"/>
                      <a:pt x="185734" y="160906"/>
                      <a:pt x="190761" y="177839"/>
                    </a:cubicBezTo>
                    <a:cubicBezTo>
                      <a:pt x="195788" y="194772"/>
                      <a:pt x="194465" y="229432"/>
                      <a:pt x="197111" y="242926"/>
                    </a:cubicBezTo>
                    <a:cubicBezTo>
                      <a:pt x="199757" y="256420"/>
                      <a:pt x="204784" y="259859"/>
                      <a:pt x="206636" y="258801"/>
                    </a:cubicBezTo>
                    <a:cubicBezTo>
                      <a:pt x="208488" y="257743"/>
                      <a:pt x="206371" y="226522"/>
                      <a:pt x="208223" y="236576"/>
                    </a:cubicBezTo>
                    <a:cubicBezTo>
                      <a:pt x="210075" y="246630"/>
                      <a:pt x="219071" y="287376"/>
                      <a:pt x="217748" y="319126"/>
                    </a:cubicBezTo>
                    <a:cubicBezTo>
                      <a:pt x="216425" y="350876"/>
                      <a:pt x="203196" y="415963"/>
                      <a:pt x="200286" y="427076"/>
                    </a:cubicBezTo>
                    <a:cubicBezTo>
                      <a:pt x="197376" y="438189"/>
                      <a:pt x="202667" y="413847"/>
                      <a:pt x="200286" y="385801"/>
                    </a:cubicBezTo>
                    <a:cubicBezTo>
                      <a:pt x="197905" y="357755"/>
                      <a:pt x="192083" y="295049"/>
                      <a:pt x="185998" y="258801"/>
                    </a:cubicBezTo>
                    <a:cubicBezTo>
                      <a:pt x="179913" y="222553"/>
                      <a:pt x="175150" y="193185"/>
                      <a:pt x="163773" y="168314"/>
                    </a:cubicBezTo>
                    <a:cubicBezTo>
                      <a:pt x="152396" y="143443"/>
                      <a:pt x="147898" y="138151"/>
                      <a:pt x="117736" y="109576"/>
                    </a:cubicBezTo>
                    <a:cubicBezTo>
                      <a:pt x="87574" y="81001"/>
                      <a:pt x="-5560" y="-2078"/>
                      <a:pt x="261" y="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6" name="フリーフォーム: 図形 1055">
                <a:extLst>
                  <a:ext uri="{FF2B5EF4-FFF2-40B4-BE49-F238E27FC236}">
                    <a16:creationId xmlns:a16="http://schemas.microsoft.com/office/drawing/2014/main" id="{2E5C5F38-6484-47DD-AFD2-0950D6CA37AC}"/>
                  </a:ext>
                </a:extLst>
              </p:cNvPr>
              <p:cNvSpPr/>
              <p:nvPr/>
            </p:nvSpPr>
            <p:spPr>
              <a:xfrm>
                <a:off x="5625723" y="4189371"/>
                <a:ext cx="136624" cy="119197"/>
              </a:xfrm>
              <a:custGeom>
                <a:avLst/>
                <a:gdLst>
                  <a:gd name="connsiteX0" fmla="*/ 1965 w 136624"/>
                  <a:gd name="connsiteY0" fmla="*/ 1629 h 119197"/>
                  <a:gd name="connsiteX1" fmla="*/ 132140 w 136624"/>
                  <a:gd name="connsiteY1" fmla="*/ 81004 h 119197"/>
                  <a:gd name="connsiteX2" fmla="*/ 106740 w 136624"/>
                  <a:gd name="connsiteY2" fmla="*/ 88942 h 119197"/>
                  <a:gd name="connsiteX3" fmla="*/ 108327 w 136624"/>
                  <a:gd name="connsiteY3" fmla="*/ 117517 h 119197"/>
                  <a:gd name="connsiteX4" fmla="*/ 54352 w 136624"/>
                  <a:gd name="connsiteY4" fmla="*/ 33379 h 119197"/>
                  <a:gd name="connsiteX5" fmla="*/ 1965 w 136624"/>
                  <a:gd name="connsiteY5" fmla="*/ 1629 h 11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624" h="119197">
                    <a:moveTo>
                      <a:pt x="1965" y="1629"/>
                    </a:moveTo>
                    <a:cubicBezTo>
                      <a:pt x="14930" y="9567"/>
                      <a:pt x="114678" y="66452"/>
                      <a:pt x="132140" y="81004"/>
                    </a:cubicBezTo>
                    <a:cubicBezTo>
                      <a:pt x="149603" y="95556"/>
                      <a:pt x="110709" y="82857"/>
                      <a:pt x="106740" y="88942"/>
                    </a:cubicBezTo>
                    <a:cubicBezTo>
                      <a:pt x="102771" y="95027"/>
                      <a:pt x="117058" y="126778"/>
                      <a:pt x="108327" y="117517"/>
                    </a:cubicBezTo>
                    <a:cubicBezTo>
                      <a:pt x="99596" y="108257"/>
                      <a:pt x="64671" y="50312"/>
                      <a:pt x="54352" y="33379"/>
                    </a:cubicBezTo>
                    <a:cubicBezTo>
                      <a:pt x="44033" y="16446"/>
                      <a:pt x="-11000" y="-6309"/>
                      <a:pt x="1965" y="16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7" name="フリーフォーム: 図形 1056">
                <a:extLst>
                  <a:ext uri="{FF2B5EF4-FFF2-40B4-BE49-F238E27FC236}">
                    <a16:creationId xmlns:a16="http://schemas.microsoft.com/office/drawing/2014/main" id="{16C6B6E3-48C5-41B8-B118-2B9AC1241FCB}"/>
                  </a:ext>
                </a:extLst>
              </p:cNvPr>
              <p:cNvSpPr/>
              <p:nvPr/>
            </p:nvSpPr>
            <p:spPr>
              <a:xfrm>
                <a:off x="5322882" y="3719268"/>
                <a:ext cx="77334" cy="278599"/>
              </a:xfrm>
              <a:custGeom>
                <a:avLst/>
                <a:gdLst>
                  <a:gd name="connsiteX0" fmla="*/ 11118 w 77334"/>
                  <a:gd name="connsiteY0" fmla="*/ 245 h 278599"/>
                  <a:gd name="connsiteX1" fmla="*/ 6 w 77334"/>
                  <a:gd name="connsiteY1" fmla="*/ 90732 h 278599"/>
                  <a:gd name="connsiteX2" fmla="*/ 12706 w 77334"/>
                  <a:gd name="connsiteY2" fmla="*/ 132007 h 278599"/>
                  <a:gd name="connsiteX3" fmla="*/ 74618 w 77334"/>
                  <a:gd name="connsiteY3" fmla="*/ 271707 h 278599"/>
                  <a:gd name="connsiteX4" fmla="*/ 61918 w 77334"/>
                  <a:gd name="connsiteY4" fmla="*/ 243132 h 278599"/>
                  <a:gd name="connsiteX5" fmla="*/ 22231 w 77334"/>
                  <a:gd name="connsiteY5" fmla="*/ 120895 h 278599"/>
                  <a:gd name="connsiteX6" fmla="*/ 11118 w 77334"/>
                  <a:gd name="connsiteY6" fmla="*/ 245 h 278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334" h="278599">
                    <a:moveTo>
                      <a:pt x="11118" y="245"/>
                    </a:moveTo>
                    <a:cubicBezTo>
                      <a:pt x="7414" y="-4782"/>
                      <a:pt x="-259" y="68772"/>
                      <a:pt x="6" y="90732"/>
                    </a:cubicBezTo>
                    <a:cubicBezTo>
                      <a:pt x="271" y="112692"/>
                      <a:pt x="271" y="101844"/>
                      <a:pt x="12706" y="132007"/>
                    </a:cubicBezTo>
                    <a:cubicBezTo>
                      <a:pt x="25141" y="162170"/>
                      <a:pt x="66416" y="253186"/>
                      <a:pt x="74618" y="271707"/>
                    </a:cubicBezTo>
                    <a:cubicBezTo>
                      <a:pt x="82820" y="290228"/>
                      <a:pt x="70649" y="268267"/>
                      <a:pt x="61918" y="243132"/>
                    </a:cubicBezTo>
                    <a:cubicBezTo>
                      <a:pt x="53187" y="217997"/>
                      <a:pt x="30698" y="158730"/>
                      <a:pt x="22231" y="120895"/>
                    </a:cubicBezTo>
                    <a:cubicBezTo>
                      <a:pt x="13764" y="83060"/>
                      <a:pt x="14822" y="5272"/>
                      <a:pt x="11118" y="2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8" name="フリーフォーム: 図形 1057">
                <a:extLst>
                  <a:ext uri="{FF2B5EF4-FFF2-40B4-BE49-F238E27FC236}">
                    <a16:creationId xmlns:a16="http://schemas.microsoft.com/office/drawing/2014/main" id="{1440E21B-D798-43E8-BA0E-094006FCA9A8}"/>
                  </a:ext>
                </a:extLst>
              </p:cNvPr>
              <p:cNvSpPr/>
              <p:nvPr/>
            </p:nvSpPr>
            <p:spPr>
              <a:xfrm>
                <a:off x="5656263" y="3798005"/>
                <a:ext cx="131428" cy="259909"/>
              </a:xfrm>
              <a:custGeom>
                <a:avLst/>
                <a:gdLst>
                  <a:gd name="connsiteX0" fmla="*/ 0 w 131428"/>
                  <a:gd name="connsiteY0" fmla="*/ 883 h 259909"/>
                  <a:gd name="connsiteX1" fmla="*/ 68262 w 131428"/>
                  <a:gd name="connsiteY1" fmla="*/ 115183 h 259909"/>
                  <a:gd name="connsiteX2" fmla="*/ 77787 w 131428"/>
                  <a:gd name="connsiteY2" fmla="*/ 104070 h 259909"/>
                  <a:gd name="connsiteX3" fmla="*/ 119062 w 131428"/>
                  <a:gd name="connsiteY3" fmla="*/ 170745 h 259909"/>
                  <a:gd name="connsiteX4" fmla="*/ 92075 w 131428"/>
                  <a:gd name="connsiteY4" fmla="*/ 148520 h 259909"/>
                  <a:gd name="connsiteX5" fmla="*/ 109537 w 131428"/>
                  <a:gd name="connsiteY5" fmla="*/ 213608 h 259909"/>
                  <a:gd name="connsiteX6" fmla="*/ 119062 w 131428"/>
                  <a:gd name="connsiteY6" fmla="*/ 259645 h 259909"/>
                  <a:gd name="connsiteX7" fmla="*/ 130175 w 131428"/>
                  <a:gd name="connsiteY7" fmla="*/ 192970 h 259909"/>
                  <a:gd name="connsiteX8" fmla="*/ 87312 w 131428"/>
                  <a:gd name="connsiteY8" fmla="*/ 110420 h 259909"/>
                  <a:gd name="connsiteX9" fmla="*/ 69850 w 131428"/>
                  <a:gd name="connsiteY9" fmla="*/ 64383 h 259909"/>
                  <a:gd name="connsiteX10" fmla="*/ 0 w 131428"/>
                  <a:gd name="connsiteY10" fmla="*/ 883 h 25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28" h="259909">
                    <a:moveTo>
                      <a:pt x="0" y="883"/>
                    </a:moveTo>
                    <a:cubicBezTo>
                      <a:pt x="-265" y="9350"/>
                      <a:pt x="55298" y="97985"/>
                      <a:pt x="68262" y="115183"/>
                    </a:cubicBezTo>
                    <a:cubicBezTo>
                      <a:pt x="81226" y="132381"/>
                      <a:pt x="69320" y="94810"/>
                      <a:pt x="77787" y="104070"/>
                    </a:cubicBezTo>
                    <a:cubicBezTo>
                      <a:pt x="86254" y="113330"/>
                      <a:pt x="116681" y="163337"/>
                      <a:pt x="119062" y="170745"/>
                    </a:cubicBezTo>
                    <a:cubicBezTo>
                      <a:pt x="121443" y="178153"/>
                      <a:pt x="93663" y="141376"/>
                      <a:pt x="92075" y="148520"/>
                    </a:cubicBezTo>
                    <a:cubicBezTo>
                      <a:pt x="90488" y="155664"/>
                      <a:pt x="105039" y="195087"/>
                      <a:pt x="109537" y="213608"/>
                    </a:cubicBezTo>
                    <a:cubicBezTo>
                      <a:pt x="114035" y="232129"/>
                      <a:pt x="115622" y="263085"/>
                      <a:pt x="119062" y="259645"/>
                    </a:cubicBezTo>
                    <a:cubicBezTo>
                      <a:pt x="122502" y="256205"/>
                      <a:pt x="135467" y="217841"/>
                      <a:pt x="130175" y="192970"/>
                    </a:cubicBezTo>
                    <a:cubicBezTo>
                      <a:pt x="124883" y="168099"/>
                      <a:pt x="97366" y="131851"/>
                      <a:pt x="87312" y="110420"/>
                    </a:cubicBezTo>
                    <a:cubicBezTo>
                      <a:pt x="77258" y="88989"/>
                      <a:pt x="80698" y="81581"/>
                      <a:pt x="69850" y="64383"/>
                    </a:cubicBezTo>
                    <a:cubicBezTo>
                      <a:pt x="59002" y="47185"/>
                      <a:pt x="265" y="-7584"/>
                      <a:pt x="0" y="8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9" name="フリーフォーム: 図形 1058">
                <a:extLst>
                  <a:ext uri="{FF2B5EF4-FFF2-40B4-BE49-F238E27FC236}">
                    <a16:creationId xmlns:a16="http://schemas.microsoft.com/office/drawing/2014/main" id="{51D790F5-80D7-46F1-9C4B-45C1BD20B8BD}"/>
                  </a:ext>
                </a:extLst>
              </p:cNvPr>
              <p:cNvSpPr/>
              <p:nvPr/>
            </p:nvSpPr>
            <p:spPr>
              <a:xfrm>
                <a:off x="5316532" y="3754084"/>
                <a:ext cx="77295" cy="220106"/>
              </a:xfrm>
              <a:custGeom>
                <a:avLst/>
                <a:gdLst>
                  <a:gd name="connsiteX0" fmla="*/ 6 w 77295"/>
                  <a:gd name="connsiteY0" fmla="*/ 354 h 220106"/>
                  <a:gd name="connsiteX1" fmla="*/ 14293 w 77295"/>
                  <a:gd name="connsiteY1" fmla="*/ 94016 h 220106"/>
                  <a:gd name="connsiteX2" fmla="*/ 36518 w 77295"/>
                  <a:gd name="connsiteY2" fmla="*/ 154341 h 220106"/>
                  <a:gd name="connsiteX3" fmla="*/ 76206 w 77295"/>
                  <a:gd name="connsiteY3" fmla="*/ 219429 h 220106"/>
                  <a:gd name="connsiteX4" fmla="*/ 65093 w 77295"/>
                  <a:gd name="connsiteY4" fmla="*/ 184504 h 220106"/>
                  <a:gd name="connsiteX5" fmla="*/ 53981 w 77295"/>
                  <a:gd name="connsiteY5" fmla="*/ 124179 h 220106"/>
                  <a:gd name="connsiteX6" fmla="*/ 15881 w 77295"/>
                  <a:gd name="connsiteY6" fmla="*/ 63854 h 220106"/>
                  <a:gd name="connsiteX7" fmla="*/ 6 w 77295"/>
                  <a:gd name="connsiteY7" fmla="*/ 354 h 22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295" h="220106">
                    <a:moveTo>
                      <a:pt x="6" y="354"/>
                    </a:moveTo>
                    <a:cubicBezTo>
                      <a:pt x="-259" y="5381"/>
                      <a:pt x="8208" y="68352"/>
                      <a:pt x="14293" y="94016"/>
                    </a:cubicBezTo>
                    <a:cubicBezTo>
                      <a:pt x="20378" y="119681"/>
                      <a:pt x="26199" y="133439"/>
                      <a:pt x="36518" y="154341"/>
                    </a:cubicBezTo>
                    <a:cubicBezTo>
                      <a:pt x="46837" y="175243"/>
                      <a:pt x="71444" y="214402"/>
                      <a:pt x="76206" y="219429"/>
                    </a:cubicBezTo>
                    <a:cubicBezTo>
                      <a:pt x="80968" y="224456"/>
                      <a:pt x="68797" y="200379"/>
                      <a:pt x="65093" y="184504"/>
                    </a:cubicBezTo>
                    <a:cubicBezTo>
                      <a:pt x="61389" y="168629"/>
                      <a:pt x="62183" y="144287"/>
                      <a:pt x="53981" y="124179"/>
                    </a:cubicBezTo>
                    <a:cubicBezTo>
                      <a:pt x="45779" y="104071"/>
                      <a:pt x="24083" y="82640"/>
                      <a:pt x="15881" y="63854"/>
                    </a:cubicBezTo>
                    <a:cubicBezTo>
                      <a:pt x="7679" y="45068"/>
                      <a:pt x="271" y="-4673"/>
                      <a:pt x="6" y="3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0" name="フリーフォーム: 図形 1059">
                <a:extLst>
                  <a:ext uri="{FF2B5EF4-FFF2-40B4-BE49-F238E27FC236}">
                    <a16:creationId xmlns:a16="http://schemas.microsoft.com/office/drawing/2014/main" id="{95F04E57-FCE7-4C83-AF5D-653AB1CDB344}"/>
                  </a:ext>
                </a:extLst>
              </p:cNvPr>
              <p:cNvSpPr/>
              <p:nvPr/>
            </p:nvSpPr>
            <p:spPr>
              <a:xfrm>
                <a:off x="5555094" y="1376105"/>
                <a:ext cx="2371733" cy="881093"/>
              </a:xfrm>
              <a:custGeom>
                <a:avLst/>
                <a:gdLst>
                  <a:gd name="connsiteX0" fmla="*/ 2369706 w 2371733"/>
                  <a:gd name="connsiteY0" fmla="*/ 217745 h 881093"/>
                  <a:gd name="connsiteX1" fmla="*/ 2045856 w 2371733"/>
                  <a:gd name="connsiteY1" fmla="*/ 78045 h 881093"/>
                  <a:gd name="connsiteX2" fmla="*/ 1480706 w 2371733"/>
                  <a:gd name="connsiteY2" fmla="*/ 58995 h 881093"/>
                  <a:gd name="connsiteX3" fmla="*/ 1353706 w 2371733"/>
                  <a:gd name="connsiteY3" fmla="*/ 71695 h 881093"/>
                  <a:gd name="connsiteX4" fmla="*/ 2141106 w 2371733"/>
                  <a:gd name="connsiteY4" fmla="*/ 71695 h 881093"/>
                  <a:gd name="connsiteX5" fmla="*/ 1391806 w 2371733"/>
                  <a:gd name="connsiteY5" fmla="*/ 97095 h 881093"/>
                  <a:gd name="connsiteX6" fmla="*/ 928256 w 2371733"/>
                  <a:gd name="connsiteY6" fmla="*/ 211395 h 881093"/>
                  <a:gd name="connsiteX7" fmla="*/ 382156 w 2371733"/>
                  <a:gd name="connsiteY7" fmla="*/ 535245 h 881093"/>
                  <a:gd name="connsiteX8" fmla="*/ 858406 w 2371733"/>
                  <a:gd name="connsiteY8" fmla="*/ 274895 h 881093"/>
                  <a:gd name="connsiteX9" fmla="*/ 483756 w 2371733"/>
                  <a:gd name="connsiteY9" fmla="*/ 459045 h 881093"/>
                  <a:gd name="connsiteX10" fmla="*/ 140856 w 2371733"/>
                  <a:gd name="connsiteY10" fmla="*/ 732095 h 881093"/>
                  <a:gd name="connsiteX11" fmla="*/ 13856 w 2371733"/>
                  <a:gd name="connsiteY11" fmla="*/ 878145 h 881093"/>
                  <a:gd name="connsiteX12" fmla="*/ 445656 w 2371733"/>
                  <a:gd name="connsiteY12" fmla="*/ 605095 h 881093"/>
                  <a:gd name="connsiteX13" fmla="*/ 1296556 w 2371733"/>
                  <a:gd name="connsiteY13" fmla="*/ 71695 h 881093"/>
                  <a:gd name="connsiteX14" fmla="*/ 1899806 w 2371733"/>
                  <a:gd name="connsiteY14" fmla="*/ 20895 h 881093"/>
                  <a:gd name="connsiteX15" fmla="*/ 2369706 w 2371733"/>
                  <a:gd name="connsiteY15" fmla="*/ 217745 h 881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71733" h="881093">
                    <a:moveTo>
                      <a:pt x="2369706" y="217745"/>
                    </a:moveTo>
                    <a:cubicBezTo>
                      <a:pt x="2394048" y="227270"/>
                      <a:pt x="2194023" y="104503"/>
                      <a:pt x="2045856" y="78045"/>
                    </a:cubicBezTo>
                    <a:cubicBezTo>
                      <a:pt x="1897689" y="51587"/>
                      <a:pt x="1596064" y="60053"/>
                      <a:pt x="1480706" y="58995"/>
                    </a:cubicBezTo>
                    <a:cubicBezTo>
                      <a:pt x="1365348" y="57937"/>
                      <a:pt x="1243639" y="69578"/>
                      <a:pt x="1353706" y="71695"/>
                    </a:cubicBezTo>
                    <a:cubicBezTo>
                      <a:pt x="1463773" y="73812"/>
                      <a:pt x="2134756" y="67462"/>
                      <a:pt x="2141106" y="71695"/>
                    </a:cubicBezTo>
                    <a:cubicBezTo>
                      <a:pt x="2147456" y="75928"/>
                      <a:pt x="1593948" y="73812"/>
                      <a:pt x="1391806" y="97095"/>
                    </a:cubicBezTo>
                    <a:cubicBezTo>
                      <a:pt x="1189664" y="120378"/>
                      <a:pt x="1096531" y="138370"/>
                      <a:pt x="928256" y="211395"/>
                    </a:cubicBezTo>
                    <a:cubicBezTo>
                      <a:pt x="759981" y="284420"/>
                      <a:pt x="393798" y="524662"/>
                      <a:pt x="382156" y="535245"/>
                    </a:cubicBezTo>
                    <a:cubicBezTo>
                      <a:pt x="370514" y="545828"/>
                      <a:pt x="841473" y="287595"/>
                      <a:pt x="858406" y="274895"/>
                    </a:cubicBezTo>
                    <a:cubicBezTo>
                      <a:pt x="875339" y="262195"/>
                      <a:pt x="603348" y="382845"/>
                      <a:pt x="483756" y="459045"/>
                    </a:cubicBezTo>
                    <a:cubicBezTo>
                      <a:pt x="364164" y="535245"/>
                      <a:pt x="219173" y="662245"/>
                      <a:pt x="140856" y="732095"/>
                    </a:cubicBezTo>
                    <a:cubicBezTo>
                      <a:pt x="62539" y="801945"/>
                      <a:pt x="-36944" y="899312"/>
                      <a:pt x="13856" y="878145"/>
                    </a:cubicBezTo>
                    <a:cubicBezTo>
                      <a:pt x="64656" y="856978"/>
                      <a:pt x="445656" y="605095"/>
                      <a:pt x="445656" y="605095"/>
                    </a:cubicBezTo>
                    <a:cubicBezTo>
                      <a:pt x="659439" y="470687"/>
                      <a:pt x="1054198" y="169062"/>
                      <a:pt x="1296556" y="71695"/>
                    </a:cubicBezTo>
                    <a:cubicBezTo>
                      <a:pt x="1538914" y="-25672"/>
                      <a:pt x="1717773" y="-3447"/>
                      <a:pt x="1899806" y="20895"/>
                    </a:cubicBezTo>
                    <a:cubicBezTo>
                      <a:pt x="2081839" y="45237"/>
                      <a:pt x="2345364" y="208220"/>
                      <a:pt x="2369706" y="2177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1" name="フリーフォーム: 図形 1060">
                <a:extLst>
                  <a:ext uri="{FF2B5EF4-FFF2-40B4-BE49-F238E27FC236}">
                    <a16:creationId xmlns:a16="http://schemas.microsoft.com/office/drawing/2014/main" id="{4888E547-661F-4923-AE2E-45652A52BA53}"/>
                  </a:ext>
                </a:extLst>
              </p:cNvPr>
              <p:cNvSpPr/>
              <p:nvPr/>
            </p:nvSpPr>
            <p:spPr>
              <a:xfrm>
                <a:off x="6334309" y="1068217"/>
                <a:ext cx="1815361" cy="468528"/>
              </a:xfrm>
              <a:custGeom>
                <a:avLst/>
                <a:gdLst>
                  <a:gd name="connsiteX0" fmla="*/ 1812741 w 1815361"/>
                  <a:gd name="connsiteY0" fmla="*/ 468483 h 468528"/>
                  <a:gd name="connsiteX1" fmla="*/ 1311091 w 1815361"/>
                  <a:gd name="connsiteY1" fmla="*/ 100183 h 468528"/>
                  <a:gd name="connsiteX2" fmla="*/ 771341 w 1815361"/>
                  <a:gd name="connsiteY2" fmla="*/ 4933 h 468528"/>
                  <a:gd name="connsiteX3" fmla="*/ 2991 w 1815361"/>
                  <a:gd name="connsiteY3" fmla="*/ 214483 h 468528"/>
                  <a:gd name="connsiteX4" fmla="*/ 498291 w 1815361"/>
                  <a:gd name="connsiteY4" fmla="*/ 93833 h 468528"/>
                  <a:gd name="connsiteX5" fmla="*/ 320491 w 1815361"/>
                  <a:gd name="connsiteY5" fmla="*/ 131933 h 468528"/>
                  <a:gd name="connsiteX6" fmla="*/ 898341 w 1815361"/>
                  <a:gd name="connsiteY6" fmla="*/ 36683 h 468528"/>
                  <a:gd name="connsiteX7" fmla="*/ 866591 w 1815361"/>
                  <a:gd name="connsiteY7" fmla="*/ 36683 h 468528"/>
                  <a:gd name="connsiteX8" fmla="*/ 1088841 w 1815361"/>
                  <a:gd name="connsiteY8" fmla="*/ 74783 h 468528"/>
                  <a:gd name="connsiteX9" fmla="*/ 1812741 w 1815361"/>
                  <a:gd name="connsiteY9" fmla="*/ 468483 h 46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5361" h="468528">
                    <a:moveTo>
                      <a:pt x="1812741" y="468483"/>
                    </a:moveTo>
                    <a:cubicBezTo>
                      <a:pt x="1849783" y="472716"/>
                      <a:pt x="1484658" y="177441"/>
                      <a:pt x="1311091" y="100183"/>
                    </a:cubicBezTo>
                    <a:cubicBezTo>
                      <a:pt x="1137524" y="22925"/>
                      <a:pt x="989358" y="-14117"/>
                      <a:pt x="771341" y="4933"/>
                    </a:cubicBezTo>
                    <a:cubicBezTo>
                      <a:pt x="553324" y="23983"/>
                      <a:pt x="48499" y="199666"/>
                      <a:pt x="2991" y="214483"/>
                    </a:cubicBezTo>
                    <a:cubicBezTo>
                      <a:pt x="-42517" y="229300"/>
                      <a:pt x="445374" y="107591"/>
                      <a:pt x="498291" y="93833"/>
                    </a:cubicBezTo>
                    <a:cubicBezTo>
                      <a:pt x="551208" y="80075"/>
                      <a:pt x="253816" y="141458"/>
                      <a:pt x="320491" y="131933"/>
                    </a:cubicBezTo>
                    <a:cubicBezTo>
                      <a:pt x="387166" y="122408"/>
                      <a:pt x="807324" y="52558"/>
                      <a:pt x="898341" y="36683"/>
                    </a:cubicBezTo>
                    <a:cubicBezTo>
                      <a:pt x="989358" y="20808"/>
                      <a:pt x="834841" y="30333"/>
                      <a:pt x="866591" y="36683"/>
                    </a:cubicBezTo>
                    <a:cubicBezTo>
                      <a:pt x="898341" y="43033"/>
                      <a:pt x="927974" y="9166"/>
                      <a:pt x="1088841" y="74783"/>
                    </a:cubicBezTo>
                    <a:cubicBezTo>
                      <a:pt x="1249708" y="140400"/>
                      <a:pt x="1775699" y="464250"/>
                      <a:pt x="1812741" y="4684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2" name="フリーフォーム: 図形 1061">
                <a:extLst>
                  <a:ext uri="{FF2B5EF4-FFF2-40B4-BE49-F238E27FC236}">
                    <a16:creationId xmlns:a16="http://schemas.microsoft.com/office/drawing/2014/main" id="{A1005AEE-DC5D-43C1-9B6C-DC00ABC5AB25}"/>
                  </a:ext>
                </a:extLst>
              </p:cNvPr>
              <p:cNvSpPr/>
              <p:nvPr/>
            </p:nvSpPr>
            <p:spPr>
              <a:xfrm>
                <a:off x="5522150" y="867991"/>
                <a:ext cx="1471876" cy="524664"/>
              </a:xfrm>
              <a:custGeom>
                <a:avLst/>
                <a:gdLst>
                  <a:gd name="connsiteX0" fmla="*/ 1469200 w 1471876"/>
                  <a:gd name="connsiteY0" fmla="*/ 59109 h 524664"/>
                  <a:gd name="connsiteX1" fmla="*/ 872300 w 1471876"/>
                  <a:gd name="connsiteY1" fmla="*/ 27359 h 524664"/>
                  <a:gd name="connsiteX2" fmla="*/ 2350 w 1471876"/>
                  <a:gd name="connsiteY2" fmla="*/ 522659 h 524664"/>
                  <a:gd name="connsiteX3" fmla="*/ 605600 w 1471876"/>
                  <a:gd name="connsiteY3" fmla="*/ 205159 h 524664"/>
                  <a:gd name="connsiteX4" fmla="*/ 288100 w 1471876"/>
                  <a:gd name="connsiteY4" fmla="*/ 287709 h 524664"/>
                  <a:gd name="connsiteX5" fmla="*/ 764350 w 1471876"/>
                  <a:gd name="connsiteY5" fmla="*/ 59109 h 524664"/>
                  <a:gd name="connsiteX6" fmla="*/ 656400 w 1471876"/>
                  <a:gd name="connsiteY6" fmla="*/ 109909 h 524664"/>
                  <a:gd name="connsiteX7" fmla="*/ 1075500 w 1471876"/>
                  <a:gd name="connsiteY7" fmla="*/ 14659 h 524664"/>
                  <a:gd name="connsiteX8" fmla="*/ 1469200 w 1471876"/>
                  <a:gd name="connsiteY8" fmla="*/ 59109 h 52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1876" h="524664">
                    <a:moveTo>
                      <a:pt x="1469200" y="59109"/>
                    </a:moveTo>
                    <a:cubicBezTo>
                      <a:pt x="1435333" y="61226"/>
                      <a:pt x="1116775" y="-49899"/>
                      <a:pt x="872300" y="27359"/>
                    </a:cubicBezTo>
                    <a:cubicBezTo>
                      <a:pt x="627825" y="104617"/>
                      <a:pt x="46800" y="493026"/>
                      <a:pt x="2350" y="522659"/>
                    </a:cubicBezTo>
                    <a:cubicBezTo>
                      <a:pt x="-42100" y="552292"/>
                      <a:pt x="557975" y="244317"/>
                      <a:pt x="605600" y="205159"/>
                    </a:cubicBezTo>
                    <a:cubicBezTo>
                      <a:pt x="653225" y="166001"/>
                      <a:pt x="261642" y="312051"/>
                      <a:pt x="288100" y="287709"/>
                    </a:cubicBezTo>
                    <a:cubicBezTo>
                      <a:pt x="314558" y="263367"/>
                      <a:pt x="702967" y="88742"/>
                      <a:pt x="764350" y="59109"/>
                    </a:cubicBezTo>
                    <a:cubicBezTo>
                      <a:pt x="825733" y="29476"/>
                      <a:pt x="604542" y="117317"/>
                      <a:pt x="656400" y="109909"/>
                    </a:cubicBezTo>
                    <a:cubicBezTo>
                      <a:pt x="708258" y="102501"/>
                      <a:pt x="944267" y="24184"/>
                      <a:pt x="1075500" y="14659"/>
                    </a:cubicBezTo>
                    <a:cubicBezTo>
                      <a:pt x="1206733" y="5134"/>
                      <a:pt x="1503067" y="56992"/>
                      <a:pt x="1469200" y="591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3" name="フリーフォーム: 図形 1062">
                <a:extLst>
                  <a:ext uri="{FF2B5EF4-FFF2-40B4-BE49-F238E27FC236}">
                    <a16:creationId xmlns:a16="http://schemas.microsoft.com/office/drawing/2014/main" id="{AE1B68F7-112C-42E5-92F6-23A84E7F81A3}"/>
                  </a:ext>
                </a:extLst>
              </p:cNvPr>
              <p:cNvSpPr/>
              <p:nvPr/>
            </p:nvSpPr>
            <p:spPr>
              <a:xfrm>
                <a:off x="6736923" y="448703"/>
                <a:ext cx="1381369" cy="917635"/>
              </a:xfrm>
              <a:custGeom>
                <a:avLst/>
                <a:gdLst>
                  <a:gd name="connsiteX0" fmla="*/ 1378377 w 1381369"/>
                  <a:gd name="connsiteY0" fmla="*/ 891147 h 917635"/>
                  <a:gd name="connsiteX1" fmla="*/ 1308527 w 1381369"/>
                  <a:gd name="connsiteY1" fmla="*/ 853047 h 917635"/>
                  <a:gd name="connsiteX2" fmla="*/ 1168827 w 1381369"/>
                  <a:gd name="connsiteY2" fmla="*/ 522847 h 917635"/>
                  <a:gd name="connsiteX3" fmla="*/ 692577 w 1381369"/>
                  <a:gd name="connsiteY3" fmla="*/ 65647 h 917635"/>
                  <a:gd name="connsiteX4" fmla="*/ 889427 w 1381369"/>
                  <a:gd name="connsiteY4" fmla="*/ 230747 h 917635"/>
                  <a:gd name="connsiteX5" fmla="*/ 832277 w 1381369"/>
                  <a:gd name="connsiteY5" fmla="*/ 192647 h 917635"/>
                  <a:gd name="connsiteX6" fmla="*/ 6777 w 1381369"/>
                  <a:gd name="connsiteY6" fmla="*/ 2147 h 917635"/>
                  <a:gd name="connsiteX7" fmla="*/ 457627 w 1381369"/>
                  <a:gd name="connsiteY7" fmla="*/ 97397 h 917635"/>
                  <a:gd name="connsiteX8" fmla="*/ 768777 w 1381369"/>
                  <a:gd name="connsiteY8" fmla="*/ 211697 h 917635"/>
                  <a:gd name="connsiteX9" fmla="*/ 971977 w 1381369"/>
                  <a:gd name="connsiteY9" fmla="*/ 351397 h 917635"/>
                  <a:gd name="connsiteX10" fmla="*/ 952927 w 1381369"/>
                  <a:gd name="connsiteY10" fmla="*/ 332347 h 917635"/>
                  <a:gd name="connsiteX11" fmla="*/ 1181527 w 1381369"/>
                  <a:gd name="connsiteY11" fmla="*/ 573647 h 917635"/>
                  <a:gd name="connsiteX12" fmla="*/ 1213277 w 1381369"/>
                  <a:gd name="connsiteY12" fmla="*/ 548247 h 917635"/>
                  <a:gd name="connsiteX13" fmla="*/ 1378377 w 1381369"/>
                  <a:gd name="connsiteY13" fmla="*/ 891147 h 91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81369" h="917635">
                    <a:moveTo>
                      <a:pt x="1378377" y="891147"/>
                    </a:moveTo>
                    <a:cubicBezTo>
                      <a:pt x="1394252" y="941947"/>
                      <a:pt x="1343452" y="914430"/>
                      <a:pt x="1308527" y="853047"/>
                    </a:cubicBezTo>
                    <a:cubicBezTo>
                      <a:pt x="1273602" y="791664"/>
                      <a:pt x="1271485" y="654080"/>
                      <a:pt x="1168827" y="522847"/>
                    </a:cubicBezTo>
                    <a:cubicBezTo>
                      <a:pt x="1066169" y="391614"/>
                      <a:pt x="739144" y="114330"/>
                      <a:pt x="692577" y="65647"/>
                    </a:cubicBezTo>
                    <a:cubicBezTo>
                      <a:pt x="646010" y="16964"/>
                      <a:pt x="866144" y="209580"/>
                      <a:pt x="889427" y="230747"/>
                    </a:cubicBezTo>
                    <a:cubicBezTo>
                      <a:pt x="912710" y="251914"/>
                      <a:pt x="979385" y="230747"/>
                      <a:pt x="832277" y="192647"/>
                    </a:cubicBezTo>
                    <a:cubicBezTo>
                      <a:pt x="685169" y="154547"/>
                      <a:pt x="69219" y="18022"/>
                      <a:pt x="6777" y="2147"/>
                    </a:cubicBezTo>
                    <a:cubicBezTo>
                      <a:pt x="-55665" y="-13728"/>
                      <a:pt x="330627" y="62472"/>
                      <a:pt x="457627" y="97397"/>
                    </a:cubicBezTo>
                    <a:cubicBezTo>
                      <a:pt x="584627" y="132322"/>
                      <a:pt x="683052" y="169364"/>
                      <a:pt x="768777" y="211697"/>
                    </a:cubicBezTo>
                    <a:cubicBezTo>
                      <a:pt x="854502" y="254030"/>
                      <a:pt x="941285" y="331289"/>
                      <a:pt x="971977" y="351397"/>
                    </a:cubicBezTo>
                    <a:cubicBezTo>
                      <a:pt x="1002669" y="371505"/>
                      <a:pt x="918002" y="295305"/>
                      <a:pt x="952927" y="332347"/>
                    </a:cubicBezTo>
                    <a:cubicBezTo>
                      <a:pt x="987852" y="369389"/>
                      <a:pt x="1138135" y="537664"/>
                      <a:pt x="1181527" y="573647"/>
                    </a:cubicBezTo>
                    <a:cubicBezTo>
                      <a:pt x="1224919" y="609630"/>
                      <a:pt x="1181527" y="488980"/>
                      <a:pt x="1213277" y="548247"/>
                    </a:cubicBezTo>
                    <a:cubicBezTo>
                      <a:pt x="1245027" y="607514"/>
                      <a:pt x="1362502" y="840347"/>
                      <a:pt x="1378377" y="8911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4" name="フリーフォーム: 図形 1063">
                <a:extLst>
                  <a:ext uri="{FF2B5EF4-FFF2-40B4-BE49-F238E27FC236}">
                    <a16:creationId xmlns:a16="http://schemas.microsoft.com/office/drawing/2014/main" id="{EF8A44A2-6AF4-4E84-BA51-17C4DD7DB0DC}"/>
                  </a:ext>
                </a:extLst>
              </p:cNvPr>
              <p:cNvSpPr/>
              <p:nvPr/>
            </p:nvSpPr>
            <p:spPr>
              <a:xfrm>
                <a:off x="4969725" y="1521982"/>
                <a:ext cx="1262441" cy="545655"/>
              </a:xfrm>
              <a:custGeom>
                <a:avLst/>
                <a:gdLst>
                  <a:gd name="connsiteX0" fmla="*/ 1259625 w 1262441"/>
                  <a:gd name="connsiteY0" fmla="*/ 21068 h 545655"/>
                  <a:gd name="connsiteX1" fmla="*/ 973875 w 1262441"/>
                  <a:gd name="connsiteY1" fmla="*/ 46468 h 545655"/>
                  <a:gd name="connsiteX2" fmla="*/ 8675 w 1262441"/>
                  <a:gd name="connsiteY2" fmla="*/ 541768 h 545655"/>
                  <a:gd name="connsiteX3" fmla="*/ 491275 w 1262441"/>
                  <a:gd name="connsiteY3" fmla="*/ 281418 h 545655"/>
                  <a:gd name="connsiteX4" fmla="*/ 364275 w 1262441"/>
                  <a:gd name="connsiteY4" fmla="*/ 357618 h 545655"/>
                  <a:gd name="connsiteX5" fmla="*/ 846875 w 1262441"/>
                  <a:gd name="connsiteY5" fmla="*/ 46468 h 545655"/>
                  <a:gd name="connsiteX6" fmla="*/ 1259625 w 1262441"/>
                  <a:gd name="connsiteY6" fmla="*/ 21068 h 54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2441" h="545655">
                    <a:moveTo>
                      <a:pt x="1259625" y="21068"/>
                    </a:moveTo>
                    <a:cubicBezTo>
                      <a:pt x="1280792" y="21068"/>
                      <a:pt x="1182367" y="-40315"/>
                      <a:pt x="973875" y="46468"/>
                    </a:cubicBezTo>
                    <a:cubicBezTo>
                      <a:pt x="765383" y="133251"/>
                      <a:pt x="89108" y="502610"/>
                      <a:pt x="8675" y="541768"/>
                    </a:cubicBezTo>
                    <a:cubicBezTo>
                      <a:pt x="-71758" y="580926"/>
                      <a:pt x="432008" y="312110"/>
                      <a:pt x="491275" y="281418"/>
                    </a:cubicBezTo>
                    <a:cubicBezTo>
                      <a:pt x="550542" y="250726"/>
                      <a:pt x="305008" y="396776"/>
                      <a:pt x="364275" y="357618"/>
                    </a:cubicBezTo>
                    <a:cubicBezTo>
                      <a:pt x="423542" y="318460"/>
                      <a:pt x="699767" y="98326"/>
                      <a:pt x="846875" y="46468"/>
                    </a:cubicBezTo>
                    <a:cubicBezTo>
                      <a:pt x="993983" y="-5390"/>
                      <a:pt x="1238458" y="21068"/>
                      <a:pt x="1259625" y="210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5" name="フリーフォーム: 図形 1064">
                <a:extLst>
                  <a:ext uri="{FF2B5EF4-FFF2-40B4-BE49-F238E27FC236}">
                    <a16:creationId xmlns:a16="http://schemas.microsoft.com/office/drawing/2014/main" id="{73A1B006-C2B3-472A-A829-A88A773EF98D}"/>
                  </a:ext>
                </a:extLst>
              </p:cNvPr>
              <p:cNvSpPr/>
              <p:nvPr/>
            </p:nvSpPr>
            <p:spPr>
              <a:xfrm>
                <a:off x="5943600" y="539750"/>
                <a:ext cx="1856806" cy="620209"/>
              </a:xfrm>
              <a:custGeom>
                <a:avLst/>
                <a:gdLst>
                  <a:gd name="connsiteX0" fmla="*/ 1828800 w 1856806"/>
                  <a:gd name="connsiteY0" fmla="*/ 596900 h 620209"/>
                  <a:gd name="connsiteX1" fmla="*/ 1784350 w 1856806"/>
                  <a:gd name="connsiteY1" fmla="*/ 565150 h 620209"/>
                  <a:gd name="connsiteX2" fmla="*/ 1498600 w 1856806"/>
                  <a:gd name="connsiteY2" fmla="*/ 317500 h 620209"/>
                  <a:gd name="connsiteX3" fmla="*/ 0 w 1856806"/>
                  <a:gd name="connsiteY3" fmla="*/ 0 h 620209"/>
                  <a:gd name="connsiteX4" fmla="*/ 723900 w 1856806"/>
                  <a:gd name="connsiteY4" fmla="*/ 152400 h 620209"/>
                  <a:gd name="connsiteX5" fmla="*/ 609600 w 1856806"/>
                  <a:gd name="connsiteY5" fmla="*/ 107950 h 620209"/>
                  <a:gd name="connsiteX6" fmla="*/ 1492250 w 1856806"/>
                  <a:gd name="connsiteY6" fmla="*/ 254000 h 620209"/>
                  <a:gd name="connsiteX7" fmla="*/ 1416050 w 1856806"/>
                  <a:gd name="connsiteY7" fmla="*/ 279400 h 620209"/>
                  <a:gd name="connsiteX8" fmla="*/ 1828800 w 1856806"/>
                  <a:gd name="connsiteY8" fmla="*/ 596900 h 62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56806" h="620209">
                    <a:moveTo>
                      <a:pt x="1828800" y="596900"/>
                    </a:moveTo>
                    <a:cubicBezTo>
                      <a:pt x="1890183" y="644525"/>
                      <a:pt x="1839383" y="611717"/>
                      <a:pt x="1784350" y="565150"/>
                    </a:cubicBezTo>
                    <a:cubicBezTo>
                      <a:pt x="1729317" y="518583"/>
                      <a:pt x="1795992" y="411692"/>
                      <a:pt x="1498600" y="317500"/>
                    </a:cubicBezTo>
                    <a:cubicBezTo>
                      <a:pt x="1201208" y="223308"/>
                      <a:pt x="0" y="0"/>
                      <a:pt x="0" y="0"/>
                    </a:cubicBezTo>
                    <a:lnTo>
                      <a:pt x="723900" y="152400"/>
                    </a:lnTo>
                    <a:cubicBezTo>
                      <a:pt x="825500" y="170392"/>
                      <a:pt x="481542" y="91017"/>
                      <a:pt x="609600" y="107950"/>
                    </a:cubicBezTo>
                    <a:cubicBezTo>
                      <a:pt x="737658" y="124883"/>
                      <a:pt x="1357842" y="225425"/>
                      <a:pt x="1492250" y="254000"/>
                    </a:cubicBezTo>
                    <a:cubicBezTo>
                      <a:pt x="1626658" y="282575"/>
                      <a:pt x="1356783" y="220133"/>
                      <a:pt x="1416050" y="279400"/>
                    </a:cubicBezTo>
                    <a:cubicBezTo>
                      <a:pt x="1475317" y="338667"/>
                      <a:pt x="1767417" y="549275"/>
                      <a:pt x="1828800" y="5969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6" name="フリーフォーム: 図形 1065">
                <a:extLst>
                  <a:ext uri="{FF2B5EF4-FFF2-40B4-BE49-F238E27FC236}">
                    <a16:creationId xmlns:a16="http://schemas.microsoft.com/office/drawing/2014/main" id="{3A69119C-E39B-41DE-A85E-3103E632DD6C}"/>
                  </a:ext>
                </a:extLst>
              </p:cNvPr>
              <p:cNvSpPr/>
              <p:nvPr/>
            </p:nvSpPr>
            <p:spPr>
              <a:xfrm>
                <a:off x="4933935" y="385818"/>
                <a:ext cx="1775360" cy="211273"/>
              </a:xfrm>
              <a:custGeom>
                <a:avLst/>
                <a:gdLst>
                  <a:gd name="connsiteX0" fmla="*/ 15 w 1775360"/>
                  <a:gd name="connsiteY0" fmla="*/ 211082 h 211273"/>
                  <a:gd name="connsiteX1" fmla="*/ 781065 w 1775360"/>
                  <a:gd name="connsiteY1" fmla="*/ 52332 h 211273"/>
                  <a:gd name="connsiteX2" fmla="*/ 1771665 w 1775360"/>
                  <a:gd name="connsiteY2" fmla="*/ 141232 h 211273"/>
                  <a:gd name="connsiteX3" fmla="*/ 1123965 w 1775360"/>
                  <a:gd name="connsiteY3" fmla="*/ 45982 h 211273"/>
                  <a:gd name="connsiteX4" fmla="*/ 1282715 w 1775360"/>
                  <a:gd name="connsiteY4" fmla="*/ 52332 h 211273"/>
                  <a:gd name="connsiteX5" fmla="*/ 628665 w 1775360"/>
                  <a:gd name="connsiteY5" fmla="*/ 14232 h 211273"/>
                  <a:gd name="connsiteX6" fmla="*/ 800115 w 1775360"/>
                  <a:gd name="connsiteY6" fmla="*/ 14232 h 211273"/>
                  <a:gd name="connsiteX7" fmla="*/ 15 w 1775360"/>
                  <a:gd name="connsiteY7" fmla="*/ 211082 h 21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75360" h="211273">
                    <a:moveTo>
                      <a:pt x="15" y="211082"/>
                    </a:moveTo>
                    <a:cubicBezTo>
                      <a:pt x="-3160" y="217432"/>
                      <a:pt x="485790" y="63974"/>
                      <a:pt x="781065" y="52332"/>
                    </a:cubicBezTo>
                    <a:cubicBezTo>
                      <a:pt x="1076340" y="40690"/>
                      <a:pt x="1714515" y="142290"/>
                      <a:pt x="1771665" y="141232"/>
                    </a:cubicBezTo>
                    <a:cubicBezTo>
                      <a:pt x="1828815" y="140174"/>
                      <a:pt x="1205457" y="60799"/>
                      <a:pt x="1123965" y="45982"/>
                    </a:cubicBezTo>
                    <a:cubicBezTo>
                      <a:pt x="1042473" y="31165"/>
                      <a:pt x="1282715" y="52332"/>
                      <a:pt x="1282715" y="52332"/>
                    </a:cubicBezTo>
                    <a:lnTo>
                      <a:pt x="628665" y="14232"/>
                    </a:lnTo>
                    <a:cubicBezTo>
                      <a:pt x="548232" y="7882"/>
                      <a:pt x="904890" y="-14343"/>
                      <a:pt x="800115" y="14232"/>
                    </a:cubicBezTo>
                    <a:cubicBezTo>
                      <a:pt x="695340" y="42807"/>
                      <a:pt x="3190" y="204732"/>
                      <a:pt x="15" y="2110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7" name="フリーフォーム: 図形 1066">
                <a:extLst>
                  <a:ext uri="{FF2B5EF4-FFF2-40B4-BE49-F238E27FC236}">
                    <a16:creationId xmlns:a16="http://schemas.microsoft.com/office/drawing/2014/main" id="{E26DB15E-5398-43A6-88A7-DA0BCAC5BDA5}"/>
                  </a:ext>
                </a:extLst>
              </p:cNvPr>
              <p:cNvSpPr/>
              <p:nvPr/>
            </p:nvSpPr>
            <p:spPr>
              <a:xfrm>
                <a:off x="4310891" y="392867"/>
                <a:ext cx="947019" cy="775873"/>
              </a:xfrm>
              <a:custGeom>
                <a:avLst/>
                <a:gdLst>
                  <a:gd name="connsiteX0" fmla="*/ 946909 w 947019"/>
                  <a:gd name="connsiteY0" fmla="*/ 833 h 775873"/>
                  <a:gd name="connsiteX1" fmla="*/ 527809 w 947019"/>
                  <a:gd name="connsiteY1" fmla="*/ 172283 h 775873"/>
                  <a:gd name="connsiteX2" fmla="*/ 759 w 947019"/>
                  <a:gd name="connsiteY2" fmla="*/ 775533 h 775873"/>
                  <a:gd name="connsiteX3" fmla="*/ 407159 w 947019"/>
                  <a:gd name="connsiteY3" fmla="*/ 261183 h 775873"/>
                  <a:gd name="connsiteX4" fmla="*/ 248409 w 947019"/>
                  <a:gd name="connsiteY4" fmla="*/ 438983 h 775873"/>
                  <a:gd name="connsiteX5" fmla="*/ 489709 w 947019"/>
                  <a:gd name="connsiteY5" fmla="*/ 121483 h 775873"/>
                  <a:gd name="connsiteX6" fmla="*/ 946909 w 947019"/>
                  <a:gd name="connsiteY6" fmla="*/ 833 h 77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7019" h="775873">
                    <a:moveTo>
                      <a:pt x="946909" y="833"/>
                    </a:moveTo>
                    <a:cubicBezTo>
                      <a:pt x="953259" y="9300"/>
                      <a:pt x="685501" y="43166"/>
                      <a:pt x="527809" y="172283"/>
                    </a:cubicBezTo>
                    <a:cubicBezTo>
                      <a:pt x="370117" y="301400"/>
                      <a:pt x="20867" y="760716"/>
                      <a:pt x="759" y="775533"/>
                    </a:cubicBezTo>
                    <a:cubicBezTo>
                      <a:pt x="-19349" y="790350"/>
                      <a:pt x="365884" y="317275"/>
                      <a:pt x="407159" y="261183"/>
                    </a:cubicBezTo>
                    <a:cubicBezTo>
                      <a:pt x="448434" y="205091"/>
                      <a:pt x="234651" y="462266"/>
                      <a:pt x="248409" y="438983"/>
                    </a:cubicBezTo>
                    <a:cubicBezTo>
                      <a:pt x="262167" y="415700"/>
                      <a:pt x="372234" y="193450"/>
                      <a:pt x="489709" y="121483"/>
                    </a:cubicBezTo>
                    <a:cubicBezTo>
                      <a:pt x="607184" y="49516"/>
                      <a:pt x="940559" y="-7634"/>
                      <a:pt x="946909" y="8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8" name="フリーフォーム: 図形 1067">
                <a:extLst>
                  <a:ext uri="{FF2B5EF4-FFF2-40B4-BE49-F238E27FC236}">
                    <a16:creationId xmlns:a16="http://schemas.microsoft.com/office/drawing/2014/main" id="{FC98516A-7B33-447F-9445-37845A4D3C59}"/>
                  </a:ext>
                </a:extLst>
              </p:cNvPr>
              <p:cNvSpPr/>
              <p:nvPr/>
            </p:nvSpPr>
            <p:spPr>
              <a:xfrm>
                <a:off x="3856624" y="297420"/>
                <a:ext cx="1617677" cy="290666"/>
              </a:xfrm>
              <a:custGeom>
                <a:avLst/>
                <a:gdLst>
                  <a:gd name="connsiteX0" fmla="*/ 1617076 w 1617677"/>
                  <a:gd name="connsiteY0" fmla="*/ 7380 h 290666"/>
                  <a:gd name="connsiteX1" fmla="*/ 1102726 w 1617677"/>
                  <a:gd name="connsiteY1" fmla="*/ 39130 h 290666"/>
                  <a:gd name="connsiteX2" fmla="*/ 10526 w 1617677"/>
                  <a:gd name="connsiteY2" fmla="*/ 286780 h 290666"/>
                  <a:gd name="connsiteX3" fmla="*/ 543926 w 1617677"/>
                  <a:gd name="connsiteY3" fmla="*/ 191530 h 290666"/>
                  <a:gd name="connsiteX4" fmla="*/ 448676 w 1617677"/>
                  <a:gd name="connsiteY4" fmla="*/ 204230 h 290666"/>
                  <a:gd name="connsiteX5" fmla="*/ 1007476 w 1617677"/>
                  <a:gd name="connsiteY5" fmla="*/ 7380 h 290666"/>
                  <a:gd name="connsiteX6" fmla="*/ 1013826 w 1617677"/>
                  <a:gd name="connsiteY6" fmla="*/ 39130 h 290666"/>
                  <a:gd name="connsiteX7" fmla="*/ 1617076 w 1617677"/>
                  <a:gd name="connsiteY7" fmla="*/ 7380 h 290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7677" h="290666">
                    <a:moveTo>
                      <a:pt x="1617076" y="7380"/>
                    </a:moveTo>
                    <a:cubicBezTo>
                      <a:pt x="1631893" y="7380"/>
                      <a:pt x="1370484" y="-7437"/>
                      <a:pt x="1102726" y="39130"/>
                    </a:cubicBezTo>
                    <a:cubicBezTo>
                      <a:pt x="834968" y="85697"/>
                      <a:pt x="103659" y="261380"/>
                      <a:pt x="10526" y="286780"/>
                    </a:cubicBezTo>
                    <a:cubicBezTo>
                      <a:pt x="-82607" y="312180"/>
                      <a:pt x="470901" y="205288"/>
                      <a:pt x="543926" y="191530"/>
                    </a:cubicBezTo>
                    <a:cubicBezTo>
                      <a:pt x="616951" y="177772"/>
                      <a:pt x="371418" y="234922"/>
                      <a:pt x="448676" y="204230"/>
                    </a:cubicBezTo>
                    <a:cubicBezTo>
                      <a:pt x="525934" y="173538"/>
                      <a:pt x="913284" y="34897"/>
                      <a:pt x="1007476" y="7380"/>
                    </a:cubicBezTo>
                    <a:cubicBezTo>
                      <a:pt x="1101668" y="-20137"/>
                      <a:pt x="912226" y="38072"/>
                      <a:pt x="1013826" y="39130"/>
                    </a:cubicBezTo>
                    <a:cubicBezTo>
                      <a:pt x="1115426" y="40188"/>
                      <a:pt x="1602259" y="7380"/>
                      <a:pt x="1617076" y="73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9" name="フリーフォーム: 図形 1068">
                <a:extLst>
                  <a:ext uri="{FF2B5EF4-FFF2-40B4-BE49-F238E27FC236}">
                    <a16:creationId xmlns:a16="http://schemas.microsoft.com/office/drawing/2014/main" id="{CDECE342-30C2-47AB-BFE4-5371D6731B3D}"/>
                  </a:ext>
                </a:extLst>
              </p:cNvPr>
              <p:cNvSpPr/>
              <p:nvPr/>
            </p:nvSpPr>
            <p:spPr>
              <a:xfrm>
                <a:off x="3568700" y="646810"/>
                <a:ext cx="635405" cy="673990"/>
              </a:xfrm>
              <a:custGeom>
                <a:avLst/>
                <a:gdLst>
                  <a:gd name="connsiteX0" fmla="*/ 635000 w 635405"/>
                  <a:gd name="connsiteY0" fmla="*/ 890 h 673990"/>
                  <a:gd name="connsiteX1" fmla="*/ 431800 w 635405"/>
                  <a:gd name="connsiteY1" fmla="*/ 153290 h 673990"/>
                  <a:gd name="connsiteX2" fmla="*/ 120650 w 635405"/>
                  <a:gd name="connsiteY2" fmla="*/ 464440 h 673990"/>
                  <a:gd name="connsiteX3" fmla="*/ 406400 w 635405"/>
                  <a:gd name="connsiteY3" fmla="*/ 223140 h 673990"/>
                  <a:gd name="connsiteX4" fmla="*/ 222250 w 635405"/>
                  <a:gd name="connsiteY4" fmla="*/ 464440 h 673990"/>
                  <a:gd name="connsiteX5" fmla="*/ 0 w 635405"/>
                  <a:gd name="connsiteY5" fmla="*/ 673990 h 673990"/>
                  <a:gd name="connsiteX6" fmla="*/ 330200 w 635405"/>
                  <a:gd name="connsiteY6" fmla="*/ 356490 h 673990"/>
                  <a:gd name="connsiteX7" fmla="*/ 381000 w 635405"/>
                  <a:gd name="connsiteY7" fmla="*/ 216790 h 673990"/>
                  <a:gd name="connsiteX8" fmla="*/ 635000 w 635405"/>
                  <a:gd name="connsiteY8" fmla="*/ 890 h 67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5405" h="673990">
                    <a:moveTo>
                      <a:pt x="635000" y="890"/>
                    </a:moveTo>
                    <a:cubicBezTo>
                      <a:pt x="643467" y="-9693"/>
                      <a:pt x="517525" y="76032"/>
                      <a:pt x="431800" y="153290"/>
                    </a:cubicBezTo>
                    <a:cubicBezTo>
                      <a:pt x="346075" y="230548"/>
                      <a:pt x="124883" y="452798"/>
                      <a:pt x="120650" y="464440"/>
                    </a:cubicBezTo>
                    <a:cubicBezTo>
                      <a:pt x="116417" y="476082"/>
                      <a:pt x="389467" y="223140"/>
                      <a:pt x="406400" y="223140"/>
                    </a:cubicBezTo>
                    <a:cubicBezTo>
                      <a:pt x="423333" y="223140"/>
                      <a:pt x="289983" y="389298"/>
                      <a:pt x="222250" y="464440"/>
                    </a:cubicBezTo>
                    <a:cubicBezTo>
                      <a:pt x="154517" y="539582"/>
                      <a:pt x="0" y="673990"/>
                      <a:pt x="0" y="673990"/>
                    </a:cubicBezTo>
                    <a:cubicBezTo>
                      <a:pt x="17992" y="655998"/>
                      <a:pt x="266700" y="432690"/>
                      <a:pt x="330200" y="356490"/>
                    </a:cubicBezTo>
                    <a:cubicBezTo>
                      <a:pt x="393700" y="280290"/>
                      <a:pt x="328083" y="270765"/>
                      <a:pt x="381000" y="216790"/>
                    </a:cubicBezTo>
                    <a:cubicBezTo>
                      <a:pt x="433917" y="162815"/>
                      <a:pt x="626533" y="11473"/>
                      <a:pt x="635000" y="8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0" name="フリーフォーム: 図形 1069">
                <a:extLst>
                  <a:ext uri="{FF2B5EF4-FFF2-40B4-BE49-F238E27FC236}">
                    <a16:creationId xmlns:a16="http://schemas.microsoft.com/office/drawing/2014/main" id="{E8345B42-1DBF-4981-8C46-0EBE8FDF4FE2}"/>
                  </a:ext>
                </a:extLst>
              </p:cNvPr>
              <p:cNvSpPr/>
              <p:nvPr/>
            </p:nvSpPr>
            <p:spPr>
              <a:xfrm>
                <a:off x="3597496" y="909528"/>
                <a:ext cx="468486" cy="1104770"/>
              </a:xfrm>
              <a:custGeom>
                <a:avLst/>
                <a:gdLst>
                  <a:gd name="connsiteX0" fmla="*/ 301404 w 468486"/>
                  <a:gd name="connsiteY0" fmla="*/ 462072 h 1104770"/>
                  <a:gd name="connsiteX1" fmla="*/ 149004 w 468486"/>
                  <a:gd name="connsiteY1" fmla="*/ 684322 h 1104770"/>
                  <a:gd name="connsiteX2" fmla="*/ 2954 w 468486"/>
                  <a:gd name="connsiteY2" fmla="*/ 1097072 h 1104770"/>
                  <a:gd name="connsiteX3" fmla="*/ 47404 w 468486"/>
                  <a:gd name="connsiteY3" fmla="*/ 963722 h 1104770"/>
                  <a:gd name="connsiteX4" fmla="*/ 225204 w 468486"/>
                  <a:gd name="connsiteY4" fmla="*/ 436672 h 1104770"/>
                  <a:gd name="connsiteX5" fmla="*/ 91854 w 468486"/>
                  <a:gd name="connsiteY5" fmla="*/ 684322 h 1104770"/>
                  <a:gd name="connsiteX6" fmla="*/ 441104 w 468486"/>
                  <a:gd name="connsiteY6" fmla="*/ 30272 h 1104770"/>
                  <a:gd name="connsiteX7" fmla="*/ 428404 w 468486"/>
                  <a:gd name="connsiteY7" fmla="*/ 144572 h 1104770"/>
                  <a:gd name="connsiteX8" fmla="*/ 301404 w 468486"/>
                  <a:gd name="connsiteY8" fmla="*/ 462072 h 1104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8486" h="1104770">
                    <a:moveTo>
                      <a:pt x="301404" y="462072"/>
                    </a:moveTo>
                    <a:cubicBezTo>
                      <a:pt x="254837" y="552030"/>
                      <a:pt x="198746" y="578489"/>
                      <a:pt x="149004" y="684322"/>
                    </a:cubicBezTo>
                    <a:cubicBezTo>
                      <a:pt x="99262" y="790155"/>
                      <a:pt x="19887" y="1050505"/>
                      <a:pt x="2954" y="1097072"/>
                    </a:cubicBezTo>
                    <a:cubicBezTo>
                      <a:pt x="-13979" y="1143639"/>
                      <a:pt x="47404" y="963722"/>
                      <a:pt x="47404" y="963722"/>
                    </a:cubicBezTo>
                    <a:cubicBezTo>
                      <a:pt x="84446" y="853655"/>
                      <a:pt x="217796" y="483239"/>
                      <a:pt x="225204" y="436672"/>
                    </a:cubicBezTo>
                    <a:cubicBezTo>
                      <a:pt x="232612" y="390105"/>
                      <a:pt x="91854" y="684322"/>
                      <a:pt x="91854" y="684322"/>
                    </a:cubicBezTo>
                    <a:cubicBezTo>
                      <a:pt x="127837" y="616589"/>
                      <a:pt x="385012" y="120230"/>
                      <a:pt x="441104" y="30272"/>
                    </a:cubicBezTo>
                    <a:cubicBezTo>
                      <a:pt x="497196" y="-59686"/>
                      <a:pt x="453804" y="72605"/>
                      <a:pt x="428404" y="144572"/>
                    </a:cubicBezTo>
                    <a:cubicBezTo>
                      <a:pt x="403004" y="216539"/>
                      <a:pt x="347971" y="372114"/>
                      <a:pt x="301404" y="4620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1" name="フリーフォーム: 図形 1070">
                <a:extLst>
                  <a:ext uri="{FF2B5EF4-FFF2-40B4-BE49-F238E27FC236}">
                    <a16:creationId xmlns:a16="http://schemas.microsoft.com/office/drawing/2014/main" id="{8A52F43C-3FC4-4E3C-9BFD-F7E9ECCF2C90}"/>
                  </a:ext>
                </a:extLst>
              </p:cNvPr>
              <p:cNvSpPr/>
              <p:nvPr/>
            </p:nvSpPr>
            <p:spPr>
              <a:xfrm>
                <a:off x="4251994" y="1903813"/>
                <a:ext cx="1596362" cy="1536888"/>
              </a:xfrm>
              <a:custGeom>
                <a:avLst/>
                <a:gdLst>
                  <a:gd name="connsiteX0" fmla="*/ 1596356 w 1596362"/>
                  <a:gd name="connsiteY0" fmla="*/ 1187 h 1536888"/>
                  <a:gd name="connsiteX1" fmla="*/ 916906 w 1596362"/>
                  <a:gd name="connsiteY1" fmla="*/ 242487 h 1536888"/>
                  <a:gd name="connsiteX2" fmla="*/ 332706 w 1596362"/>
                  <a:gd name="connsiteY2" fmla="*/ 769537 h 1536888"/>
                  <a:gd name="connsiteX3" fmla="*/ 961356 w 1596362"/>
                  <a:gd name="connsiteY3" fmla="*/ 255187 h 1536888"/>
                  <a:gd name="connsiteX4" fmla="*/ 662906 w 1596362"/>
                  <a:gd name="connsiteY4" fmla="*/ 509187 h 1536888"/>
                  <a:gd name="connsiteX5" fmla="*/ 307306 w 1596362"/>
                  <a:gd name="connsiteY5" fmla="*/ 826687 h 1536888"/>
                  <a:gd name="connsiteX6" fmla="*/ 2506 w 1596362"/>
                  <a:gd name="connsiteY6" fmla="*/ 1525187 h 1536888"/>
                  <a:gd name="connsiteX7" fmla="*/ 193006 w 1596362"/>
                  <a:gd name="connsiteY7" fmla="*/ 1201337 h 1536888"/>
                  <a:gd name="connsiteX8" fmla="*/ 707356 w 1596362"/>
                  <a:gd name="connsiteY8" fmla="*/ 401237 h 1536888"/>
                  <a:gd name="connsiteX9" fmla="*/ 929606 w 1596362"/>
                  <a:gd name="connsiteY9" fmla="*/ 159937 h 1536888"/>
                  <a:gd name="connsiteX10" fmla="*/ 1596356 w 1596362"/>
                  <a:gd name="connsiteY10" fmla="*/ 1187 h 1536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6362" h="1536888">
                    <a:moveTo>
                      <a:pt x="1596356" y="1187"/>
                    </a:moveTo>
                    <a:cubicBezTo>
                      <a:pt x="1594239" y="14945"/>
                      <a:pt x="1127514" y="114429"/>
                      <a:pt x="916906" y="242487"/>
                    </a:cubicBezTo>
                    <a:cubicBezTo>
                      <a:pt x="706298" y="370545"/>
                      <a:pt x="325298" y="767420"/>
                      <a:pt x="332706" y="769537"/>
                    </a:cubicBezTo>
                    <a:cubicBezTo>
                      <a:pt x="340114" y="771654"/>
                      <a:pt x="906323" y="298579"/>
                      <a:pt x="961356" y="255187"/>
                    </a:cubicBezTo>
                    <a:cubicBezTo>
                      <a:pt x="1016389" y="211795"/>
                      <a:pt x="662906" y="509187"/>
                      <a:pt x="662906" y="509187"/>
                    </a:cubicBezTo>
                    <a:cubicBezTo>
                      <a:pt x="553898" y="604437"/>
                      <a:pt x="417373" y="657354"/>
                      <a:pt x="307306" y="826687"/>
                    </a:cubicBezTo>
                    <a:cubicBezTo>
                      <a:pt x="197239" y="996020"/>
                      <a:pt x="21556" y="1462745"/>
                      <a:pt x="2506" y="1525187"/>
                    </a:cubicBezTo>
                    <a:cubicBezTo>
                      <a:pt x="-16544" y="1587629"/>
                      <a:pt x="75531" y="1388662"/>
                      <a:pt x="193006" y="1201337"/>
                    </a:cubicBezTo>
                    <a:cubicBezTo>
                      <a:pt x="310481" y="1014012"/>
                      <a:pt x="584589" y="574804"/>
                      <a:pt x="707356" y="401237"/>
                    </a:cubicBezTo>
                    <a:cubicBezTo>
                      <a:pt x="830123" y="227670"/>
                      <a:pt x="781439" y="223437"/>
                      <a:pt x="929606" y="159937"/>
                    </a:cubicBezTo>
                    <a:cubicBezTo>
                      <a:pt x="1077773" y="96437"/>
                      <a:pt x="1598473" y="-12571"/>
                      <a:pt x="1596356" y="11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2" name="フリーフォーム: 図形 1071">
                <a:extLst>
                  <a:ext uri="{FF2B5EF4-FFF2-40B4-BE49-F238E27FC236}">
                    <a16:creationId xmlns:a16="http://schemas.microsoft.com/office/drawing/2014/main" id="{38C6F13E-BDBC-45EC-9B6A-8BE99A5C9D65}"/>
                  </a:ext>
                </a:extLst>
              </p:cNvPr>
              <p:cNvSpPr/>
              <p:nvPr/>
            </p:nvSpPr>
            <p:spPr>
              <a:xfrm>
                <a:off x="3549648" y="1652387"/>
                <a:ext cx="1437119" cy="589274"/>
              </a:xfrm>
              <a:custGeom>
                <a:avLst/>
                <a:gdLst>
                  <a:gd name="connsiteX0" fmla="*/ 1435102 w 1437119"/>
                  <a:gd name="connsiteY0" fmla="*/ 49413 h 589274"/>
                  <a:gd name="connsiteX1" fmla="*/ 1041402 w 1437119"/>
                  <a:gd name="connsiteY1" fmla="*/ 17663 h 589274"/>
                  <a:gd name="connsiteX2" fmla="*/ 234952 w 1437119"/>
                  <a:gd name="connsiteY2" fmla="*/ 360563 h 589274"/>
                  <a:gd name="connsiteX3" fmla="*/ 800102 w 1437119"/>
                  <a:gd name="connsiteY3" fmla="*/ 138313 h 589274"/>
                  <a:gd name="connsiteX4" fmla="*/ 565152 w 1437119"/>
                  <a:gd name="connsiteY4" fmla="*/ 252613 h 589274"/>
                  <a:gd name="connsiteX5" fmla="*/ 2 w 1437119"/>
                  <a:gd name="connsiteY5" fmla="*/ 589163 h 589274"/>
                  <a:gd name="connsiteX6" fmla="*/ 558802 w 1437119"/>
                  <a:gd name="connsiteY6" fmla="*/ 214513 h 589274"/>
                  <a:gd name="connsiteX7" fmla="*/ 889002 w 1437119"/>
                  <a:gd name="connsiteY7" fmla="*/ 49413 h 589274"/>
                  <a:gd name="connsiteX8" fmla="*/ 1435102 w 1437119"/>
                  <a:gd name="connsiteY8" fmla="*/ 49413 h 589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7119" h="589274">
                    <a:moveTo>
                      <a:pt x="1435102" y="49413"/>
                    </a:moveTo>
                    <a:cubicBezTo>
                      <a:pt x="1460502" y="44121"/>
                      <a:pt x="1241427" y="-34195"/>
                      <a:pt x="1041402" y="17663"/>
                    </a:cubicBezTo>
                    <a:cubicBezTo>
                      <a:pt x="841377" y="69521"/>
                      <a:pt x="275169" y="340455"/>
                      <a:pt x="234952" y="360563"/>
                    </a:cubicBezTo>
                    <a:cubicBezTo>
                      <a:pt x="194735" y="380671"/>
                      <a:pt x="745069" y="156305"/>
                      <a:pt x="800102" y="138313"/>
                    </a:cubicBezTo>
                    <a:cubicBezTo>
                      <a:pt x="855135" y="120321"/>
                      <a:pt x="698502" y="177471"/>
                      <a:pt x="565152" y="252613"/>
                    </a:cubicBezTo>
                    <a:cubicBezTo>
                      <a:pt x="431802" y="327755"/>
                      <a:pt x="1060" y="595513"/>
                      <a:pt x="2" y="589163"/>
                    </a:cubicBezTo>
                    <a:cubicBezTo>
                      <a:pt x="-1056" y="582813"/>
                      <a:pt x="410635" y="304471"/>
                      <a:pt x="558802" y="214513"/>
                    </a:cubicBezTo>
                    <a:cubicBezTo>
                      <a:pt x="706969" y="124555"/>
                      <a:pt x="748244" y="73755"/>
                      <a:pt x="889002" y="49413"/>
                    </a:cubicBezTo>
                    <a:cubicBezTo>
                      <a:pt x="1029760" y="25071"/>
                      <a:pt x="1409702" y="54705"/>
                      <a:pt x="1435102" y="49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3" name="フリーフォーム: 図形 1072">
                <a:extLst>
                  <a:ext uri="{FF2B5EF4-FFF2-40B4-BE49-F238E27FC236}">
                    <a16:creationId xmlns:a16="http://schemas.microsoft.com/office/drawing/2014/main" id="{00496AB7-8C66-43E4-911C-4C4B3123F256}"/>
                  </a:ext>
                </a:extLst>
              </p:cNvPr>
              <p:cNvSpPr/>
              <p:nvPr/>
            </p:nvSpPr>
            <p:spPr>
              <a:xfrm>
                <a:off x="3409903" y="1589123"/>
                <a:ext cx="643064" cy="785780"/>
              </a:xfrm>
              <a:custGeom>
                <a:avLst/>
                <a:gdLst>
                  <a:gd name="connsiteX0" fmla="*/ 641397 w 643064"/>
                  <a:gd name="connsiteY0" fmla="*/ 17427 h 785780"/>
                  <a:gd name="connsiteX1" fmla="*/ 336597 w 643064"/>
                  <a:gd name="connsiteY1" fmla="*/ 220627 h 785780"/>
                  <a:gd name="connsiteX2" fmla="*/ 47 w 643064"/>
                  <a:gd name="connsiteY2" fmla="*/ 652427 h 785780"/>
                  <a:gd name="connsiteX3" fmla="*/ 311197 w 643064"/>
                  <a:gd name="connsiteY3" fmla="*/ 233327 h 785780"/>
                  <a:gd name="connsiteX4" fmla="*/ 228647 w 643064"/>
                  <a:gd name="connsiteY4" fmla="*/ 455577 h 785780"/>
                  <a:gd name="connsiteX5" fmla="*/ 107997 w 643064"/>
                  <a:gd name="connsiteY5" fmla="*/ 785777 h 785780"/>
                  <a:gd name="connsiteX6" fmla="*/ 234997 w 643064"/>
                  <a:gd name="connsiteY6" fmla="*/ 449227 h 785780"/>
                  <a:gd name="connsiteX7" fmla="*/ 450897 w 643064"/>
                  <a:gd name="connsiteY7" fmla="*/ 61877 h 785780"/>
                  <a:gd name="connsiteX8" fmla="*/ 641397 w 643064"/>
                  <a:gd name="connsiteY8" fmla="*/ 17427 h 78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3064" h="785780">
                    <a:moveTo>
                      <a:pt x="641397" y="17427"/>
                    </a:moveTo>
                    <a:cubicBezTo>
                      <a:pt x="622347" y="43885"/>
                      <a:pt x="443489" y="114794"/>
                      <a:pt x="336597" y="220627"/>
                    </a:cubicBezTo>
                    <a:cubicBezTo>
                      <a:pt x="229705" y="326460"/>
                      <a:pt x="4280" y="650310"/>
                      <a:pt x="47" y="652427"/>
                    </a:cubicBezTo>
                    <a:cubicBezTo>
                      <a:pt x="-4186" y="654544"/>
                      <a:pt x="273097" y="266135"/>
                      <a:pt x="311197" y="233327"/>
                    </a:cubicBezTo>
                    <a:cubicBezTo>
                      <a:pt x="349297" y="200519"/>
                      <a:pt x="262514" y="363502"/>
                      <a:pt x="228647" y="455577"/>
                    </a:cubicBezTo>
                    <a:cubicBezTo>
                      <a:pt x="194780" y="547652"/>
                      <a:pt x="106939" y="786835"/>
                      <a:pt x="107997" y="785777"/>
                    </a:cubicBezTo>
                    <a:cubicBezTo>
                      <a:pt x="109055" y="784719"/>
                      <a:pt x="177847" y="569877"/>
                      <a:pt x="234997" y="449227"/>
                    </a:cubicBezTo>
                    <a:cubicBezTo>
                      <a:pt x="292147" y="328577"/>
                      <a:pt x="390572" y="137019"/>
                      <a:pt x="450897" y="61877"/>
                    </a:cubicBezTo>
                    <a:cubicBezTo>
                      <a:pt x="511222" y="-13265"/>
                      <a:pt x="660447" y="-9031"/>
                      <a:pt x="641397" y="174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4" name="フリーフォーム: 図形 1073">
                <a:extLst>
                  <a:ext uri="{FF2B5EF4-FFF2-40B4-BE49-F238E27FC236}">
                    <a16:creationId xmlns:a16="http://schemas.microsoft.com/office/drawing/2014/main" id="{C3A6C79F-5B88-4AAA-8170-2D4BD71A4296}"/>
                  </a:ext>
                </a:extLst>
              </p:cNvPr>
              <p:cNvSpPr/>
              <p:nvPr/>
            </p:nvSpPr>
            <p:spPr>
              <a:xfrm>
                <a:off x="4267007" y="1770089"/>
                <a:ext cx="1119194" cy="2114240"/>
              </a:xfrm>
              <a:custGeom>
                <a:avLst/>
                <a:gdLst>
                  <a:gd name="connsiteX0" fmla="*/ 1105093 w 1119194"/>
                  <a:gd name="connsiteY0" fmla="*/ 14261 h 2114240"/>
                  <a:gd name="connsiteX1" fmla="*/ 774893 w 1119194"/>
                  <a:gd name="connsiteY1" fmla="*/ 211111 h 2114240"/>
                  <a:gd name="connsiteX2" fmla="*/ 393893 w 1119194"/>
                  <a:gd name="connsiteY2" fmla="*/ 452411 h 2114240"/>
                  <a:gd name="connsiteX3" fmla="*/ 908243 w 1119194"/>
                  <a:gd name="connsiteY3" fmla="*/ 173011 h 2114240"/>
                  <a:gd name="connsiteX4" fmla="*/ 685993 w 1119194"/>
                  <a:gd name="connsiteY4" fmla="*/ 300011 h 2114240"/>
                  <a:gd name="connsiteX5" fmla="*/ 209743 w 1119194"/>
                  <a:gd name="connsiteY5" fmla="*/ 788961 h 2114240"/>
                  <a:gd name="connsiteX6" fmla="*/ 317693 w 1119194"/>
                  <a:gd name="connsiteY6" fmla="*/ 693711 h 2114240"/>
                  <a:gd name="connsiteX7" fmla="*/ 127193 w 1119194"/>
                  <a:gd name="connsiteY7" fmla="*/ 935011 h 2114240"/>
                  <a:gd name="connsiteX8" fmla="*/ 31943 w 1119194"/>
                  <a:gd name="connsiteY8" fmla="*/ 1252511 h 2114240"/>
                  <a:gd name="connsiteX9" fmla="*/ 114493 w 1119194"/>
                  <a:gd name="connsiteY9" fmla="*/ 1004861 h 2114240"/>
                  <a:gd name="connsiteX10" fmla="*/ 31943 w 1119194"/>
                  <a:gd name="connsiteY10" fmla="*/ 1487461 h 2114240"/>
                  <a:gd name="connsiteX11" fmla="*/ 193 w 1119194"/>
                  <a:gd name="connsiteY11" fmla="*/ 2084361 h 2114240"/>
                  <a:gd name="connsiteX12" fmla="*/ 19243 w 1119194"/>
                  <a:gd name="connsiteY12" fmla="*/ 1963711 h 2114240"/>
                  <a:gd name="connsiteX13" fmla="*/ 31943 w 1119194"/>
                  <a:gd name="connsiteY13" fmla="*/ 1436661 h 2114240"/>
                  <a:gd name="connsiteX14" fmla="*/ 25593 w 1119194"/>
                  <a:gd name="connsiteY14" fmla="*/ 1455711 h 2114240"/>
                  <a:gd name="connsiteX15" fmla="*/ 127193 w 1119194"/>
                  <a:gd name="connsiteY15" fmla="*/ 884211 h 2114240"/>
                  <a:gd name="connsiteX16" fmla="*/ 146243 w 1119194"/>
                  <a:gd name="connsiteY16" fmla="*/ 903261 h 2114240"/>
                  <a:gd name="connsiteX17" fmla="*/ 273243 w 1119194"/>
                  <a:gd name="connsiteY17" fmla="*/ 611161 h 2114240"/>
                  <a:gd name="connsiteX18" fmla="*/ 285943 w 1119194"/>
                  <a:gd name="connsiteY18" fmla="*/ 617511 h 2114240"/>
                  <a:gd name="connsiteX19" fmla="*/ 1105093 w 1119194"/>
                  <a:gd name="connsiteY19" fmla="*/ 14261 h 211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19194" h="2114240">
                    <a:moveTo>
                      <a:pt x="1105093" y="14261"/>
                    </a:moveTo>
                    <a:cubicBezTo>
                      <a:pt x="1186585" y="-53472"/>
                      <a:pt x="893426" y="138086"/>
                      <a:pt x="774893" y="211111"/>
                    </a:cubicBezTo>
                    <a:cubicBezTo>
                      <a:pt x="656360" y="284136"/>
                      <a:pt x="371668" y="458761"/>
                      <a:pt x="393893" y="452411"/>
                    </a:cubicBezTo>
                    <a:cubicBezTo>
                      <a:pt x="416118" y="446061"/>
                      <a:pt x="859560" y="198411"/>
                      <a:pt x="908243" y="173011"/>
                    </a:cubicBezTo>
                    <a:cubicBezTo>
                      <a:pt x="956926" y="147611"/>
                      <a:pt x="802410" y="197353"/>
                      <a:pt x="685993" y="300011"/>
                    </a:cubicBezTo>
                    <a:cubicBezTo>
                      <a:pt x="569576" y="402669"/>
                      <a:pt x="271126" y="723344"/>
                      <a:pt x="209743" y="788961"/>
                    </a:cubicBezTo>
                    <a:cubicBezTo>
                      <a:pt x="148360" y="854578"/>
                      <a:pt x="331451" y="669369"/>
                      <a:pt x="317693" y="693711"/>
                    </a:cubicBezTo>
                    <a:cubicBezTo>
                      <a:pt x="303935" y="718053"/>
                      <a:pt x="174818" y="841878"/>
                      <a:pt x="127193" y="935011"/>
                    </a:cubicBezTo>
                    <a:cubicBezTo>
                      <a:pt x="79568" y="1028144"/>
                      <a:pt x="34060" y="1240869"/>
                      <a:pt x="31943" y="1252511"/>
                    </a:cubicBezTo>
                    <a:cubicBezTo>
                      <a:pt x="29826" y="1264153"/>
                      <a:pt x="114493" y="965703"/>
                      <a:pt x="114493" y="1004861"/>
                    </a:cubicBezTo>
                    <a:cubicBezTo>
                      <a:pt x="114493" y="1044019"/>
                      <a:pt x="50993" y="1307544"/>
                      <a:pt x="31943" y="1487461"/>
                    </a:cubicBezTo>
                    <a:cubicBezTo>
                      <a:pt x="12893" y="1667378"/>
                      <a:pt x="2310" y="2004986"/>
                      <a:pt x="193" y="2084361"/>
                    </a:cubicBezTo>
                    <a:cubicBezTo>
                      <a:pt x="-1924" y="2163736"/>
                      <a:pt x="13951" y="2071661"/>
                      <a:pt x="19243" y="1963711"/>
                    </a:cubicBezTo>
                    <a:cubicBezTo>
                      <a:pt x="24535" y="1855761"/>
                      <a:pt x="30885" y="1521328"/>
                      <a:pt x="31943" y="1436661"/>
                    </a:cubicBezTo>
                    <a:cubicBezTo>
                      <a:pt x="33001" y="1351994"/>
                      <a:pt x="9718" y="1547786"/>
                      <a:pt x="25593" y="1455711"/>
                    </a:cubicBezTo>
                    <a:cubicBezTo>
                      <a:pt x="41468" y="1363636"/>
                      <a:pt x="107085" y="976286"/>
                      <a:pt x="127193" y="884211"/>
                    </a:cubicBezTo>
                    <a:cubicBezTo>
                      <a:pt x="147301" y="792136"/>
                      <a:pt x="121901" y="948769"/>
                      <a:pt x="146243" y="903261"/>
                    </a:cubicBezTo>
                    <a:cubicBezTo>
                      <a:pt x="170585" y="857753"/>
                      <a:pt x="249960" y="658786"/>
                      <a:pt x="273243" y="611161"/>
                    </a:cubicBezTo>
                    <a:cubicBezTo>
                      <a:pt x="296526" y="563536"/>
                      <a:pt x="144126" y="713819"/>
                      <a:pt x="285943" y="617511"/>
                    </a:cubicBezTo>
                    <a:cubicBezTo>
                      <a:pt x="427760" y="521203"/>
                      <a:pt x="1023601" y="81994"/>
                      <a:pt x="1105093" y="142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5" name="フリーフォーム: 図形 1074">
                <a:extLst>
                  <a:ext uri="{FF2B5EF4-FFF2-40B4-BE49-F238E27FC236}">
                    <a16:creationId xmlns:a16="http://schemas.microsoft.com/office/drawing/2014/main" id="{A13C25FB-6FF6-411E-8BB5-446AE2AEBF87}"/>
                  </a:ext>
                </a:extLst>
              </p:cNvPr>
              <p:cNvSpPr/>
              <p:nvPr/>
            </p:nvSpPr>
            <p:spPr>
              <a:xfrm>
                <a:off x="3643875" y="1887168"/>
                <a:ext cx="1455482" cy="450109"/>
              </a:xfrm>
              <a:custGeom>
                <a:avLst/>
                <a:gdLst>
                  <a:gd name="connsiteX0" fmla="*/ 1455175 w 1455482"/>
                  <a:gd name="connsiteY0" fmla="*/ 24182 h 450109"/>
                  <a:gd name="connsiteX1" fmla="*/ 1055125 w 1455482"/>
                  <a:gd name="connsiteY1" fmla="*/ 5132 h 450109"/>
                  <a:gd name="connsiteX2" fmla="*/ 921775 w 1455482"/>
                  <a:gd name="connsiteY2" fmla="*/ 132132 h 450109"/>
                  <a:gd name="connsiteX3" fmla="*/ 369325 w 1455482"/>
                  <a:gd name="connsiteY3" fmla="*/ 240082 h 450109"/>
                  <a:gd name="connsiteX4" fmla="*/ 953525 w 1455482"/>
                  <a:gd name="connsiteY4" fmla="*/ 138482 h 450109"/>
                  <a:gd name="connsiteX5" fmla="*/ 464575 w 1455482"/>
                  <a:gd name="connsiteY5" fmla="*/ 271832 h 450109"/>
                  <a:gd name="connsiteX6" fmla="*/ 7375 w 1455482"/>
                  <a:gd name="connsiteY6" fmla="*/ 449632 h 450109"/>
                  <a:gd name="connsiteX7" fmla="*/ 845575 w 1455482"/>
                  <a:gd name="connsiteY7" fmla="*/ 214682 h 450109"/>
                  <a:gd name="connsiteX8" fmla="*/ 883675 w 1455482"/>
                  <a:gd name="connsiteY8" fmla="*/ 106732 h 450109"/>
                  <a:gd name="connsiteX9" fmla="*/ 629675 w 1455482"/>
                  <a:gd name="connsiteY9" fmla="*/ 259132 h 450109"/>
                  <a:gd name="connsiteX10" fmla="*/ 985275 w 1455482"/>
                  <a:gd name="connsiteY10" fmla="*/ 17832 h 450109"/>
                  <a:gd name="connsiteX11" fmla="*/ 1455175 w 1455482"/>
                  <a:gd name="connsiteY11" fmla="*/ 24182 h 450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5482" h="450109">
                    <a:moveTo>
                      <a:pt x="1455175" y="24182"/>
                    </a:moveTo>
                    <a:cubicBezTo>
                      <a:pt x="1466817" y="22065"/>
                      <a:pt x="1144025" y="-12860"/>
                      <a:pt x="1055125" y="5132"/>
                    </a:cubicBezTo>
                    <a:cubicBezTo>
                      <a:pt x="966225" y="23124"/>
                      <a:pt x="1036075" y="92974"/>
                      <a:pt x="921775" y="132132"/>
                    </a:cubicBezTo>
                    <a:cubicBezTo>
                      <a:pt x="807475" y="171290"/>
                      <a:pt x="364034" y="239024"/>
                      <a:pt x="369325" y="240082"/>
                    </a:cubicBezTo>
                    <a:cubicBezTo>
                      <a:pt x="374616" y="241140"/>
                      <a:pt x="937650" y="133190"/>
                      <a:pt x="953525" y="138482"/>
                    </a:cubicBezTo>
                    <a:cubicBezTo>
                      <a:pt x="969400" y="143774"/>
                      <a:pt x="622267" y="219974"/>
                      <a:pt x="464575" y="271832"/>
                    </a:cubicBezTo>
                    <a:cubicBezTo>
                      <a:pt x="306883" y="323690"/>
                      <a:pt x="-56125" y="459157"/>
                      <a:pt x="7375" y="449632"/>
                    </a:cubicBezTo>
                    <a:cubicBezTo>
                      <a:pt x="70875" y="440107"/>
                      <a:pt x="699525" y="271832"/>
                      <a:pt x="845575" y="214682"/>
                    </a:cubicBezTo>
                    <a:cubicBezTo>
                      <a:pt x="991625" y="157532"/>
                      <a:pt x="919658" y="99324"/>
                      <a:pt x="883675" y="106732"/>
                    </a:cubicBezTo>
                    <a:cubicBezTo>
                      <a:pt x="847692" y="114140"/>
                      <a:pt x="612742" y="273949"/>
                      <a:pt x="629675" y="259132"/>
                    </a:cubicBezTo>
                    <a:cubicBezTo>
                      <a:pt x="646608" y="244315"/>
                      <a:pt x="850867" y="54874"/>
                      <a:pt x="985275" y="17832"/>
                    </a:cubicBezTo>
                    <a:cubicBezTo>
                      <a:pt x="1119683" y="-19210"/>
                      <a:pt x="1443533" y="26299"/>
                      <a:pt x="1455175" y="241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6" name="フリーフォーム: 図形 1075">
                <a:extLst>
                  <a:ext uri="{FF2B5EF4-FFF2-40B4-BE49-F238E27FC236}">
                    <a16:creationId xmlns:a16="http://schemas.microsoft.com/office/drawing/2014/main" id="{55993E89-235F-46CB-AB15-8F30922D3B66}"/>
                  </a:ext>
                </a:extLst>
              </p:cNvPr>
              <p:cNvSpPr/>
              <p:nvPr/>
            </p:nvSpPr>
            <p:spPr>
              <a:xfrm>
                <a:off x="3510262" y="1943100"/>
                <a:ext cx="1449857" cy="738536"/>
              </a:xfrm>
              <a:custGeom>
                <a:avLst/>
                <a:gdLst>
                  <a:gd name="connsiteX0" fmla="*/ 1449088 w 1449857"/>
                  <a:gd name="connsiteY0" fmla="*/ 0 h 738536"/>
                  <a:gd name="connsiteX1" fmla="*/ 960138 w 1449857"/>
                  <a:gd name="connsiteY1" fmla="*/ 393700 h 738536"/>
                  <a:gd name="connsiteX2" fmla="*/ 7638 w 1449857"/>
                  <a:gd name="connsiteY2" fmla="*/ 736600 h 738536"/>
                  <a:gd name="connsiteX3" fmla="*/ 515638 w 1449857"/>
                  <a:gd name="connsiteY3" fmla="*/ 533400 h 738536"/>
                  <a:gd name="connsiteX4" fmla="*/ 579138 w 1449857"/>
                  <a:gd name="connsiteY4" fmla="*/ 539750 h 738536"/>
                  <a:gd name="connsiteX5" fmla="*/ 1029988 w 1449857"/>
                  <a:gd name="connsiteY5" fmla="*/ 355600 h 738536"/>
                  <a:gd name="connsiteX6" fmla="*/ 858538 w 1449857"/>
                  <a:gd name="connsiteY6" fmla="*/ 393700 h 738536"/>
                  <a:gd name="connsiteX7" fmla="*/ 1449088 w 1449857"/>
                  <a:gd name="connsiteY7" fmla="*/ 0 h 738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49857" h="738536">
                    <a:moveTo>
                      <a:pt x="1449088" y="0"/>
                    </a:moveTo>
                    <a:cubicBezTo>
                      <a:pt x="1466021" y="0"/>
                      <a:pt x="1200380" y="270933"/>
                      <a:pt x="960138" y="393700"/>
                    </a:cubicBezTo>
                    <a:cubicBezTo>
                      <a:pt x="719896" y="516467"/>
                      <a:pt x="81721" y="713317"/>
                      <a:pt x="7638" y="736600"/>
                    </a:cubicBezTo>
                    <a:cubicBezTo>
                      <a:pt x="-66445" y="759883"/>
                      <a:pt x="420388" y="566208"/>
                      <a:pt x="515638" y="533400"/>
                    </a:cubicBezTo>
                    <a:cubicBezTo>
                      <a:pt x="610888" y="500592"/>
                      <a:pt x="493413" y="569383"/>
                      <a:pt x="579138" y="539750"/>
                    </a:cubicBezTo>
                    <a:cubicBezTo>
                      <a:pt x="664863" y="510117"/>
                      <a:pt x="983421" y="379942"/>
                      <a:pt x="1029988" y="355600"/>
                    </a:cubicBezTo>
                    <a:cubicBezTo>
                      <a:pt x="1076555" y="331258"/>
                      <a:pt x="785513" y="449792"/>
                      <a:pt x="858538" y="393700"/>
                    </a:cubicBezTo>
                    <a:cubicBezTo>
                      <a:pt x="931563" y="337608"/>
                      <a:pt x="1432155" y="0"/>
                      <a:pt x="144908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7" name="フリーフォーム: 図形 1076">
                <a:extLst>
                  <a:ext uri="{FF2B5EF4-FFF2-40B4-BE49-F238E27FC236}">
                    <a16:creationId xmlns:a16="http://schemas.microsoft.com/office/drawing/2014/main" id="{51C19016-DD8B-4427-9CD6-AFD6A831DDB4}"/>
                  </a:ext>
                </a:extLst>
              </p:cNvPr>
              <p:cNvSpPr/>
              <p:nvPr/>
            </p:nvSpPr>
            <p:spPr>
              <a:xfrm>
                <a:off x="4476140" y="2297646"/>
                <a:ext cx="1086563" cy="1353672"/>
              </a:xfrm>
              <a:custGeom>
                <a:avLst/>
                <a:gdLst>
                  <a:gd name="connsiteX0" fmla="*/ 1086460 w 1086563"/>
                  <a:gd name="connsiteY0" fmla="*/ 1054 h 1353672"/>
                  <a:gd name="connsiteX1" fmla="*/ 724510 w 1086563"/>
                  <a:gd name="connsiteY1" fmla="*/ 248704 h 1353672"/>
                  <a:gd name="connsiteX2" fmla="*/ 597510 w 1086563"/>
                  <a:gd name="connsiteY2" fmla="*/ 439204 h 1353672"/>
                  <a:gd name="connsiteX3" fmla="*/ 813410 w 1086563"/>
                  <a:gd name="connsiteY3" fmla="*/ 147104 h 1353672"/>
                  <a:gd name="connsiteX4" fmla="*/ 692760 w 1086563"/>
                  <a:gd name="connsiteY4" fmla="*/ 305854 h 1353672"/>
                  <a:gd name="connsiteX5" fmla="*/ 407010 w 1086563"/>
                  <a:gd name="connsiteY5" fmla="*/ 718604 h 1353672"/>
                  <a:gd name="connsiteX6" fmla="*/ 661010 w 1086563"/>
                  <a:gd name="connsiteY6" fmla="*/ 375704 h 1353672"/>
                  <a:gd name="connsiteX7" fmla="*/ 286360 w 1086563"/>
                  <a:gd name="connsiteY7" fmla="*/ 978954 h 1353672"/>
                  <a:gd name="connsiteX8" fmla="*/ 610 w 1086563"/>
                  <a:gd name="connsiteY8" fmla="*/ 1353604 h 1353672"/>
                  <a:gd name="connsiteX9" fmla="*/ 210160 w 1086563"/>
                  <a:gd name="connsiteY9" fmla="*/ 1010704 h 1353672"/>
                  <a:gd name="connsiteX10" fmla="*/ 197460 w 1086563"/>
                  <a:gd name="connsiteY10" fmla="*/ 1093254 h 1353672"/>
                  <a:gd name="connsiteX11" fmla="*/ 635610 w 1086563"/>
                  <a:gd name="connsiteY11" fmla="*/ 540804 h 1353672"/>
                  <a:gd name="connsiteX12" fmla="*/ 495910 w 1086563"/>
                  <a:gd name="connsiteY12" fmla="*/ 547154 h 1353672"/>
                  <a:gd name="connsiteX13" fmla="*/ 686410 w 1086563"/>
                  <a:gd name="connsiteY13" fmla="*/ 350304 h 1353672"/>
                  <a:gd name="connsiteX14" fmla="*/ 1086460 w 1086563"/>
                  <a:gd name="connsiteY14" fmla="*/ 1054 h 1353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86563" h="1353672">
                    <a:moveTo>
                      <a:pt x="1086460" y="1054"/>
                    </a:moveTo>
                    <a:cubicBezTo>
                      <a:pt x="1092810" y="-15879"/>
                      <a:pt x="806002" y="175679"/>
                      <a:pt x="724510" y="248704"/>
                    </a:cubicBezTo>
                    <a:cubicBezTo>
                      <a:pt x="643018" y="321729"/>
                      <a:pt x="582693" y="456137"/>
                      <a:pt x="597510" y="439204"/>
                    </a:cubicBezTo>
                    <a:cubicBezTo>
                      <a:pt x="612327" y="422271"/>
                      <a:pt x="797535" y="169329"/>
                      <a:pt x="813410" y="147104"/>
                    </a:cubicBezTo>
                    <a:cubicBezTo>
                      <a:pt x="829285" y="124879"/>
                      <a:pt x="760493" y="210604"/>
                      <a:pt x="692760" y="305854"/>
                    </a:cubicBezTo>
                    <a:cubicBezTo>
                      <a:pt x="625027" y="401104"/>
                      <a:pt x="412302" y="706962"/>
                      <a:pt x="407010" y="718604"/>
                    </a:cubicBezTo>
                    <a:cubicBezTo>
                      <a:pt x="401718" y="730246"/>
                      <a:pt x="681118" y="332312"/>
                      <a:pt x="661010" y="375704"/>
                    </a:cubicBezTo>
                    <a:cubicBezTo>
                      <a:pt x="640902" y="419096"/>
                      <a:pt x="396427" y="815971"/>
                      <a:pt x="286360" y="978954"/>
                    </a:cubicBezTo>
                    <a:cubicBezTo>
                      <a:pt x="176293" y="1141937"/>
                      <a:pt x="13310" y="1348312"/>
                      <a:pt x="610" y="1353604"/>
                    </a:cubicBezTo>
                    <a:cubicBezTo>
                      <a:pt x="-12090" y="1358896"/>
                      <a:pt x="177352" y="1054096"/>
                      <a:pt x="210160" y="1010704"/>
                    </a:cubicBezTo>
                    <a:cubicBezTo>
                      <a:pt x="242968" y="967312"/>
                      <a:pt x="126552" y="1171571"/>
                      <a:pt x="197460" y="1093254"/>
                    </a:cubicBezTo>
                    <a:cubicBezTo>
                      <a:pt x="268368" y="1014937"/>
                      <a:pt x="585868" y="631820"/>
                      <a:pt x="635610" y="540804"/>
                    </a:cubicBezTo>
                    <a:cubicBezTo>
                      <a:pt x="685352" y="449788"/>
                      <a:pt x="487443" y="578904"/>
                      <a:pt x="495910" y="547154"/>
                    </a:cubicBezTo>
                    <a:cubicBezTo>
                      <a:pt x="504377" y="515404"/>
                      <a:pt x="593277" y="439204"/>
                      <a:pt x="686410" y="350304"/>
                    </a:cubicBezTo>
                    <a:cubicBezTo>
                      <a:pt x="779543" y="261404"/>
                      <a:pt x="1080110" y="17987"/>
                      <a:pt x="1086460" y="10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8" name="フリーフォーム: 図形 1077">
                <a:extLst>
                  <a:ext uri="{FF2B5EF4-FFF2-40B4-BE49-F238E27FC236}">
                    <a16:creationId xmlns:a16="http://schemas.microsoft.com/office/drawing/2014/main" id="{3ED92D97-8938-4F44-9664-8CFCD57D6DF1}"/>
                  </a:ext>
                </a:extLst>
              </p:cNvPr>
              <p:cNvSpPr/>
              <p:nvPr/>
            </p:nvSpPr>
            <p:spPr>
              <a:xfrm>
                <a:off x="4781286" y="2050837"/>
                <a:ext cx="895904" cy="755876"/>
              </a:xfrm>
              <a:custGeom>
                <a:avLst/>
                <a:gdLst>
                  <a:gd name="connsiteX0" fmla="*/ 895614 w 895904"/>
                  <a:gd name="connsiteY0" fmla="*/ 213 h 755876"/>
                  <a:gd name="connsiteX1" fmla="*/ 520964 w 895904"/>
                  <a:gd name="connsiteY1" fmla="*/ 146263 h 755876"/>
                  <a:gd name="connsiteX2" fmla="*/ 57414 w 895904"/>
                  <a:gd name="connsiteY2" fmla="*/ 698713 h 755876"/>
                  <a:gd name="connsiteX3" fmla="*/ 470164 w 895904"/>
                  <a:gd name="connsiteY3" fmla="*/ 228813 h 755876"/>
                  <a:gd name="connsiteX4" fmla="*/ 266964 w 895904"/>
                  <a:gd name="connsiteY4" fmla="*/ 419313 h 755876"/>
                  <a:gd name="connsiteX5" fmla="*/ 264 w 895904"/>
                  <a:gd name="connsiteY5" fmla="*/ 755863 h 755876"/>
                  <a:gd name="connsiteX6" fmla="*/ 317764 w 895904"/>
                  <a:gd name="connsiteY6" fmla="*/ 406613 h 755876"/>
                  <a:gd name="connsiteX7" fmla="*/ 578114 w 895904"/>
                  <a:gd name="connsiteY7" fmla="*/ 120863 h 755876"/>
                  <a:gd name="connsiteX8" fmla="*/ 895614 w 895904"/>
                  <a:gd name="connsiteY8" fmla="*/ 213 h 755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5904" h="755876">
                    <a:moveTo>
                      <a:pt x="895614" y="213"/>
                    </a:moveTo>
                    <a:cubicBezTo>
                      <a:pt x="886089" y="4446"/>
                      <a:pt x="660664" y="29846"/>
                      <a:pt x="520964" y="146263"/>
                    </a:cubicBezTo>
                    <a:cubicBezTo>
                      <a:pt x="381264" y="262680"/>
                      <a:pt x="65881" y="684955"/>
                      <a:pt x="57414" y="698713"/>
                    </a:cubicBezTo>
                    <a:cubicBezTo>
                      <a:pt x="48947" y="712471"/>
                      <a:pt x="435239" y="275380"/>
                      <a:pt x="470164" y="228813"/>
                    </a:cubicBezTo>
                    <a:cubicBezTo>
                      <a:pt x="505089" y="182246"/>
                      <a:pt x="345281" y="331471"/>
                      <a:pt x="266964" y="419313"/>
                    </a:cubicBezTo>
                    <a:cubicBezTo>
                      <a:pt x="188647" y="507155"/>
                      <a:pt x="-8203" y="757980"/>
                      <a:pt x="264" y="755863"/>
                    </a:cubicBezTo>
                    <a:cubicBezTo>
                      <a:pt x="8731" y="753746"/>
                      <a:pt x="317764" y="406613"/>
                      <a:pt x="317764" y="406613"/>
                    </a:cubicBezTo>
                    <a:cubicBezTo>
                      <a:pt x="414072" y="300780"/>
                      <a:pt x="478631" y="186480"/>
                      <a:pt x="578114" y="120863"/>
                    </a:cubicBezTo>
                    <a:cubicBezTo>
                      <a:pt x="677597" y="55246"/>
                      <a:pt x="905139" y="-4020"/>
                      <a:pt x="895614" y="2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9" name="フリーフォーム: 図形 1078">
                <a:extLst>
                  <a:ext uri="{FF2B5EF4-FFF2-40B4-BE49-F238E27FC236}">
                    <a16:creationId xmlns:a16="http://schemas.microsoft.com/office/drawing/2014/main" id="{AAA1030B-6186-4883-AD37-0D2488A26ACD}"/>
                  </a:ext>
                </a:extLst>
              </p:cNvPr>
              <p:cNvSpPr/>
              <p:nvPr/>
            </p:nvSpPr>
            <p:spPr>
              <a:xfrm>
                <a:off x="4155367" y="545388"/>
                <a:ext cx="534150" cy="584447"/>
              </a:xfrm>
              <a:custGeom>
                <a:avLst/>
                <a:gdLst>
                  <a:gd name="connsiteX0" fmla="*/ 533473 w 534150"/>
                  <a:gd name="connsiteY0" fmla="*/ 8332 h 584447"/>
                  <a:gd name="connsiteX1" fmla="*/ 315033 w 534150"/>
                  <a:gd name="connsiteY1" fmla="*/ 59132 h 584447"/>
                  <a:gd name="connsiteX2" fmla="*/ 55953 w 534150"/>
                  <a:gd name="connsiteY2" fmla="*/ 556972 h 584447"/>
                  <a:gd name="connsiteX3" fmla="*/ 284553 w 534150"/>
                  <a:gd name="connsiteY3" fmla="*/ 120092 h 584447"/>
                  <a:gd name="connsiteX4" fmla="*/ 223593 w 534150"/>
                  <a:gd name="connsiteY4" fmla="*/ 221692 h 584447"/>
                  <a:gd name="connsiteX5" fmla="*/ 73 w 534150"/>
                  <a:gd name="connsiteY5" fmla="*/ 582372 h 584447"/>
                  <a:gd name="connsiteX6" fmla="*/ 248993 w 534150"/>
                  <a:gd name="connsiteY6" fmla="*/ 38812 h 584447"/>
                  <a:gd name="connsiteX7" fmla="*/ 172793 w 534150"/>
                  <a:gd name="connsiteY7" fmla="*/ 292812 h 584447"/>
                  <a:gd name="connsiteX8" fmla="*/ 269313 w 534150"/>
                  <a:gd name="connsiteY8" fmla="*/ 186132 h 584447"/>
                  <a:gd name="connsiteX9" fmla="*/ 350593 w 534150"/>
                  <a:gd name="connsiteY9" fmla="*/ 94692 h 584447"/>
                  <a:gd name="connsiteX10" fmla="*/ 309953 w 534150"/>
                  <a:gd name="connsiteY10" fmla="*/ 191212 h 584447"/>
                  <a:gd name="connsiteX11" fmla="*/ 381073 w 534150"/>
                  <a:gd name="connsiteY11" fmla="*/ 48972 h 584447"/>
                  <a:gd name="connsiteX12" fmla="*/ 533473 w 534150"/>
                  <a:gd name="connsiteY12" fmla="*/ 8332 h 58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4150" h="584447">
                    <a:moveTo>
                      <a:pt x="533473" y="8332"/>
                    </a:moveTo>
                    <a:cubicBezTo>
                      <a:pt x="522466" y="10025"/>
                      <a:pt x="394620" y="-32308"/>
                      <a:pt x="315033" y="59132"/>
                    </a:cubicBezTo>
                    <a:cubicBezTo>
                      <a:pt x="235446" y="150572"/>
                      <a:pt x="61033" y="546812"/>
                      <a:pt x="55953" y="556972"/>
                    </a:cubicBezTo>
                    <a:cubicBezTo>
                      <a:pt x="50873" y="567132"/>
                      <a:pt x="256613" y="175972"/>
                      <a:pt x="284553" y="120092"/>
                    </a:cubicBezTo>
                    <a:cubicBezTo>
                      <a:pt x="312493" y="64212"/>
                      <a:pt x="223593" y="221692"/>
                      <a:pt x="223593" y="221692"/>
                    </a:cubicBezTo>
                    <a:cubicBezTo>
                      <a:pt x="176180" y="298739"/>
                      <a:pt x="-4160" y="612852"/>
                      <a:pt x="73" y="582372"/>
                    </a:cubicBezTo>
                    <a:cubicBezTo>
                      <a:pt x="4306" y="551892"/>
                      <a:pt x="220206" y="87072"/>
                      <a:pt x="248993" y="38812"/>
                    </a:cubicBezTo>
                    <a:cubicBezTo>
                      <a:pt x="277780" y="-9448"/>
                      <a:pt x="169406" y="268259"/>
                      <a:pt x="172793" y="292812"/>
                    </a:cubicBezTo>
                    <a:cubicBezTo>
                      <a:pt x="176180" y="317365"/>
                      <a:pt x="239680" y="219152"/>
                      <a:pt x="269313" y="186132"/>
                    </a:cubicBezTo>
                    <a:cubicBezTo>
                      <a:pt x="298946" y="153112"/>
                      <a:pt x="343820" y="93845"/>
                      <a:pt x="350593" y="94692"/>
                    </a:cubicBezTo>
                    <a:cubicBezTo>
                      <a:pt x="357366" y="95539"/>
                      <a:pt x="304873" y="198832"/>
                      <a:pt x="309953" y="191212"/>
                    </a:cubicBezTo>
                    <a:cubicBezTo>
                      <a:pt x="315033" y="183592"/>
                      <a:pt x="343820" y="77759"/>
                      <a:pt x="381073" y="48972"/>
                    </a:cubicBezTo>
                    <a:cubicBezTo>
                      <a:pt x="418326" y="20185"/>
                      <a:pt x="544480" y="6639"/>
                      <a:pt x="533473" y="83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0" name="フリーフォーム: 図形 1079">
                <a:extLst>
                  <a:ext uri="{FF2B5EF4-FFF2-40B4-BE49-F238E27FC236}">
                    <a16:creationId xmlns:a16="http://schemas.microsoft.com/office/drawing/2014/main" id="{434E5697-B20D-4F6E-B52C-B3D9C82C083A}"/>
                  </a:ext>
                </a:extLst>
              </p:cNvPr>
              <p:cNvSpPr/>
              <p:nvPr/>
            </p:nvSpPr>
            <p:spPr>
              <a:xfrm>
                <a:off x="4642414" y="594347"/>
                <a:ext cx="1762695" cy="528444"/>
              </a:xfrm>
              <a:custGeom>
                <a:avLst/>
                <a:gdLst>
                  <a:gd name="connsiteX0" fmla="*/ 1758386 w 1762695"/>
                  <a:gd name="connsiteY0" fmla="*/ 223533 h 528444"/>
                  <a:gd name="connsiteX1" fmla="*/ 1499306 w 1762695"/>
                  <a:gd name="connsiteY1" fmla="*/ 177813 h 528444"/>
                  <a:gd name="connsiteX2" fmla="*/ 1387546 w 1762695"/>
                  <a:gd name="connsiteY2" fmla="*/ 127013 h 528444"/>
                  <a:gd name="connsiteX3" fmla="*/ 1026866 w 1762695"/>
                  <a:gd name="connsiteY3" fmla="*/ 96533 h 528444"/>
                  <a:gd name="connsiteX4" fmla="*/ 1306266 w 1762695"/>
                  <a:gd name="connsiteY4" fmla="*/ 106693 h 528444"/>
                  <a:gd name="connsiteX5" fmla="*/ 1092906 w 1762695"/>
                  <a:gd name="connsiteY5" fmla="*/ 86373 h 528444"/>
                  <a:gd name="connsiteX6" fmla="*/ 808426 w 1762695"/>
                  <a:gd name="connsiteY6" fmla="*/ 66053 h 528444"/>
                  <a:gd name="connsiteX7" fmla="*/ 396946 w 1762695"/>
                  <a:gd name="connsiteY7" fmla="*/ 208293 h 528444"/>
                  <a:gd name="connsiteX8" fmla="*/ 600146 w 1762695"/>
                  <a:gd name="connsiteY8" fmla="*/ 116853 h 528444"/>
                  <a:gd name="connsiteX9" fmla="*/ 295346 w 1762695"/>
                  <a:gd name="connsiteY9" fmla="*/ 233693 h 528444"/>
                  <a:gd name="connsiteX10" fmla="*/ 706 w 1762695"/>
                  <a:gd name="connsiteY10" fmla="*/ 528333 h 528444"/>
                  <a:gd name="connsiteX11" fmla="*/ 381706 w 1762695"/>
                  <a:gd name="connsiteY11" fmla="*/ 198133 h 528444"/>
                  <a:gd name="connsiteX12" fmla="*/ 635706 w 1762695"/>
                  <a:gd name="connsiteY12" fmla="*/ 55893 h 528444"/>
                  <a:gd name="connsiteX13" fmla="*/ 910026 w 1762695"/>
                  <a:gd name="connsiteY13" fmla="*/ 13 h 528444"/>
                  <a:gd name="connsiteX14" fmla="*/ 747466 w 1762695"/>
                  <a:gd name="connsiteY14" fmla="*/ 50813 h 528444"/>
                  <a:gd name="connsiteX15" fmla="*/ 1011626 w 1762695"/>
                  <a:gd name="connsiteY15" fmla="*/ 71133 h 528444"/>
                  <a:gd name="connsiteX16" fmla="*/ 1265626 w 1762695"/>
                  <a:gd name="connsiteY16" fmla="*/ 152413 h 528444"/>
                  <a:gd name="connsiteX17" fmla="*/ 1758386 w 1762695"/>
                  <a:gd name="connsiteY17" fmla="*/ 223533 h 528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2695" h="528444">
                    <a:moveTo>
                      <a:pt x="1758386" y="223533"/>
                    </a:moveTo>
                    <a:cubicBezTo>
                      <a:pt x="1797333" y="227766"/>
                      <a:pt x="1561113" y="193900"/>
                      <a:pt x="1499306" y="177813"/>
                    </a:cubicBezTo>
                    <a:cubicBezTo>
                      <a:pt x="1437499" y="161726"/>
                      <a:pt x="1466286" y="140560"/>
                      <a:pt x="1387546" y="127013"/>
                    </a:cubicBezTo>
                    <a:cubicBezTo>
                      <a:pt x="1308806" y="113466"/>
                      <a:pt x="1040413" y="99920"/>
                      <a:pt x="1026866" y="96533"/>
                    </a:cubicBezTo>
                    <a:cubicBezTo>
                      <a:pt x="1013319" y="93146"/>
                      <a:pt x="1295259" y="108386"/>
                      <a:pt x="1306266" y="106693"/>
                    </a:cubicBezTo>
                    <a:cubicBezTo>
                      <a:pt x="1317273" y="105000"/>
                      <a:pt x="1092906" y="86373"/>
                      <a:pt x="1092906" y="86373"/>
                    </a:cubicBezTo>
                    <a:cubicBezTo>
                      <a:pt x="1009933" y="79600"/>
                      <a:pt x="924419" y="45733"/>
                      <a:pt x="808426" y="66053"/>
                    </a:cubicBezTo>
                    <a:cubicBezTo>
                      <a:pt x="692433" y="86373"/>
                      <a:pt x="431659" y="199826"/>
                      <a:pt x="396946" y="208293"/>
                    </a:cubicBezTo>
                    <a:cubicBezTo>
                      <a:pt x="362233" y="216760"/>
                      <a:pt x="617079" y="112620"/>
                      <a:pt x="600146" y="116853"/>
                    </a:cubicBezTo>
                    <a:cubicBezTo>
                      <a:pt x="583213" y="121086"/>
                      <a:pt x="395253" y="165113"/>
                      <a:pt x="295346" y="233693"/>
                    </a:cubicBezTo>
                    <a:cubicBezTo>
                      <a:pt x="195439" y="302273"/>
                      <a:pt x="-13687" y="534260"/>
                      <a:pt x="706" y="528333"/>
                    </a:cubicBezTo>
                    <a:cubicBezTo>
                      <a:pt x="15099" y="522406"/>
                      <a:pt x="275873" y="276873"/>
                      <a:pt x="381706" y="198133"/>
                    </a:cubicBezTo>
                    <a:cubicBezTo>
                      <a:pt x="487539" y="119393"/>
                      <a:pt x="547653" y="88913"/>
                      <a:pt x="635706" y="55893"/>
                    </a:cubicBezTo>
                    <a:cubicBezTo>
                      <a:pt x="723759" y="22873"/>
                      <a:pt x="891399" y="860"/>
                      <a:pt x="910026" y="13"/>
                    </a:cubicBezTo>
                    <a:cubicBezTo>
                      <a:pt x="928653" y="-834"/>
                      <a:pt x="730533" y="38960"/>
                      <a:pt x="747466" y="50813"/>
                    </a:cubicBezTo>
                    <a:cubicBezTo>
                      <a:pt x="764399" y="62666"/>
                      <a:pt x="925266" y="54200"/>
                      <a:pt x="1011626" y="71133"/>
                    </a:cubicBezTo>
                    <a:cubicBezTo>
                      <a:pt x="1097986" y="88066"/>
                      <a:pt x="1142859" y="128706"/>
                      <a:pt x="1265626" y="152413"/>
                    </a:cubicBezTo>
                    <a:cubicBezTo>
                      <a:pt x="1388393" y="176120"/>
                      <a:pt x="1719439" y="219300"/>
                      <a:pt x="1758386" y="2235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1" name="フリーフォーム: 図形 1080">
                <a:extLst>
                  <a:ext uri="{FF2B5EF4-FFF2-40B4-BE49-F238E27FC236}">
                    <a16:creationId xmlns:a16="http://schemas.microsoft.com/office/drawing/2014/main" id="{541F9DA8-E4F6-41C8-9A9E-AD396C8CF21E}"/>
                  </a:ext>
                </a:extLst>
              </p:cNvPr>
              <p:cNvSpPr/>
              <p:nvPr/>
            </p:nvSpPr>
            <p:spPr>
              <a:xfrm>
                <a:off x="4660834" y="943004"/>
                <a:ext cx="1374206" cy="368251"/>
              </a:xfrm>
              <a:custGeom>
                <a:avLst/>
                <a:gdLst>
                  <a:gd name="connsiteX0" fmla="*/ 1374206 w 1374206"/>
                  <a:gd name="connsiteY0" fmla="*/ 37436 h 368251"/>
                  <a:gd name="connsiteX1" fmla="*/ 805246 w 1374206"/>
                  <a:gd name="connsiteY1" fmla="*/ 37436 h 368251"/>
                  <a:gd name="connsiteX2" fmla="*/ 17846 w 1374206"/>
                  <a:gd name="connsiteY2" fmla="*/ 362556 h 368251"/>
                  <a:gd name="connsiteX3" fmla="*/ 261686 w 1374206"/>
                  <a:gd name="connsiteY3" fmla="*/ 245716 h 368251"/>
                  <a:gd name="connsiteX4" fmla="*/ 337886 w 1374206"/>
                  <a:gd name="connsiteY4" fmla="*/ 260956 h 368251"/>
                  <a:gd name="connsiteX5" fmla="*/ 759526 w 1374206"/>
                  <a:gd name="connsiteY5" fmla="*/ 57756 h 368251"/>
                  <a:gd name="connsiteX6" fmla="*/ 464886 w 1374206"/>
                  <a:gd name="connsiteY6" fmla="*/ 149196 h 368251"/>
                  <a:gd name="connsiteX7" fmla="*/ 840806 w 1374206"/>
                  <a:gd name="connsiteY7" fmla="*/ 12036 h 368251"/>
                  <a:gd name="connsiteX8" fmla="*/ 830646 w 1374206"/>
                  <a:gd name="connsiteY8" fmla="*/ 6956 h 368251"/>
                  <a:gd name="connsiteX9" fmla="*/ 1374206 w 1374206"/>
                  <a:gd name="connsiteY9" fmla="*/ 37436 h 36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4206" h="368251">
                    <a:moveTo>
                      <a:pt x="1374206" y="37436"/>
                    </a:moveTo>
                    <a:cubicBezTo>
                      <a:pt x="1202756" y="10342"/>
                      <a:pt x="1031306" y="-16751"/>
                      <a:pt x="805246" y="37436"/>
                    </a:cubicBezTo>
                    <a:cubicBezTo>
                      <a:pt x="579186" y="91623"/>
                      <a:pt x="108439" y="327843"/>
                      <a:pt x="17846" y="362556"/>
                    </a:cubicBezTo>
                    <a:cubicBezTo>
                      <a:pt x="-72747" y="397269"/>
                      <a:pt x="208346" y="262649"/>
                      <a:pt x="261686" y="245716"/>
                    </a:cubicBezTo>
                    <a:cubicBezTo>
                      <a:pt x="315026" y="228783"/>
                      <a:pt x="254913" y="292283"/>
                      <a:pt x="337886" y="260956"/>
                    </a:cubicBezTo>
                    <a:cubicBezTo>
                      <a:pt x="420859" y="229629"/>
                      <a:pt x="738359" y="76383"/>
                      <a:pt x="759526" y="57756"/>
                    </a:cubicBezTo>
                    <a:cubicBezTo>
                      <a:pt x="780693" y="39129"/>
                      <a:pt x="451339" y="156816"/>
                      <a:pt x="464886" y="149196"/>
                    </a:cubicBezTo>
                    <a:cubicBezTo>
                      <a:pt x="478433" y="141576"/>
                      <a:pt x="779846" y="35743"/>
                      <a:pt x="840806" y="12036"/>
                    </a:cubicBezTo>
                    <a:cubicBezTo>
                      <a:pt x="901766" y="-11671"/>
                      <a:pt x="830646" y="6956"/>
                      <a:pt x="830646" y="6956"/>
                    </a:cubicBezTo>
                    <a:lnTo>
                      <a:pt x="1374206" y="3743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2" name="フリーフォーム: 図形 1081">
                <a:extLst>
                  <a:ext uri="{FF2B5EF4-FFF2-40B4-BE49-F238E27FC236}">
                    <a16:creationId xmlns:a16="http://schemas.microsoft.com/office/drawing/2014/main" id="{9C112DA1-F553-4393-B554-AB418E4EB9DE}"/>
                  </a:ext>
                </a:extLst>
              </p:cNvPr>
              <p:cNvSpPr/>
              <p:nvPr/>
            </p:nvSpPr>
            <p:spPr>
              <a:xfrm>
                <a:off x="3940944" y="1176592"/>
                <a:ext cx="799441" cy="698724"/>
              </a:xfrm>
              <a:custGeom>
                <a:avLst/>
                <a:gdLst>
                  <a:gd name="connsiteX0" fmla="*/ 798696 w 799441"/>
                  <a:gd name="connsiteY0" fmla="*/ 7048 h 698724"/>
                  <a:gd name="connsiteX1" fmla="*/ 427856 w 799441"/>
                  <a:gd name="connsiteY1" fmla="*/ 128968 h 698724"/>
                  <a:gd name="connsiteX2" fmla="*/ 1136 w 799441"/>
                  <a:gd name="connsiteY2" fmla="*/ 697928 h 698724"/>
                  <a:gd name="connsiteX3" fmla="*/ 300856 w 799441"/>
                  <a:gd name="connsiteY3" fmla="*/ 255968 h 698724"/>
                  <a:gd name="connsiteX4" fmla="*/ 239896 w 799441"/>
                  <a:gd name="connsiteY4" fmla="*/ 362648 h 698724"/>
                  <a:gd name="connsiteX5" fmla="*/ 468496 w 799441"/>
                  <a:gd name="connsiteY5" fmla="*/ 149288 h 698724"/>
                  <a:gd name="connsiteX6" fmla="*/ 377056 w 799441"/>
                  <a:gd name="connsiteY6" fmla="*/ 210248 h 698724"/>
                  <a:gd name="connsiteX7" fmla="*/ 519296 w 799441"/>
                  <a:gd name="connsiteY7" fmla="*/ 32448 h 698724"/>
                  <a:gd name="connsiteX8" fmla="*/ 798696 w 799441"/>
                  <a:gd name="connsiteY8" fmla="*/ 7048 h 69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441" h="698724">
                    <a:moveTo>
                      <a:pt x="798696" y="7048"/>
                    </a:moveTo>
                    <a:cubicBezTo>
                      <a:pt x="783456" y="23135"/>
                      <a:pt x="560783" y="13821"/>
                      <a:pt x="427856" y="128968"/>
                    </a:cubicBezTo>
                    <a:cubicBezTo>
                      <a:pt x="294929" y="244115"/>
                      <a:pt x="22303" y="676761"/>
                      <a:pt x="1136" y="697928"/>
                    </a:cubicBezTo>
                    <a:cubicBezTo>
                      <a:pt x="-20031" y="719095"/>
                      <a:pt x="261063" y="311848"/>
                      <a:pt x="300856" y="255968"/>
                    </a:cubicBezTo>
                    <a:cubicBezTo>
                      <a:pt x="340649" y="200088"/>
                      <a:pt x="211956" y="380428"/>
                      <a:pt x="239896" y="362648"/>
                    </a:cubicBezTo>
                    <a:cubicBezTo>
                      <a:pt x="267836" y="344868"/>
                      <a:pt x="445636" y="174688"/>
                      <a:pt x="468496" y="149288"/>
                    </a:cubicBezTo>
                    <a:cubicBezTo>
                      <a:pt x="491356" y="123888"/>
                      <a:pt x="368589" y="229721"/>
                      <a:pt x="377056" y="210248"/>
                    </a:cubicBezTo>
                    <a:cubicBezTo>
                      <a:pt x="385523" y="190775"/>
                      <a:pt x="447329" y="61235"/>
                      <a:pt x="519296" y="32448"/>
                    </a:cubicBezTo>
                    <a:cubicBezTo>
                      <a:pt x="591263" y="3661"/>
                      <a:pt x="813936" y="-9039"/>
                      <a:pt x="798696" y="70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3" name="フリーフォーム: 図形 1082">
                <a:extLst>
                  <a:ext uri="{FF2B5EF4-FFF2-40B4-BE49-F238E27FC236}">
                    <a16:creationId xmlns:a16="http://schemas.microsoft.com/office/drawing/2014/main" id="{F035A3F5-291E-46FB-9DCB-1F3323765EAE}"/>
                  </a:ext>
                </a:extLst>
              </p:cNvPr>
              <p:cNvSpPr/>
              <p:nvPr/>
            </p:nvSpPr>
            <p:spPr>
              <a:xfrm>
                <a:off x="4535673" y="1291172"/>
                <a:ext cx="1627170" cy="248097"/>
              </a:xfrm>
              <a:custGeom>
                <a:avLst/>
                <a:gdLst>
                  <a:gd name="connsiteX0" fmla="*/ 767 w 1627170"/>
                  <a:gd name="connsiteY0" fmla="*/ 248068 h 248097"/>
                  <a:gd name="connsiteX1" fmla="*/ 493527 w 1627170"/>
                  <a:gd name="connsiteY1" fmla="*/ 65188 h 248097"/>
                  <a:gd name="connsiteX2" fmla="*/ 894847 w 1627170"/>
                  <a:gd name="connsiteY2" fmla="*/ 105828 h 248097"/>
                  <a:gd name="connsiteX3" fmla="*/ 879607 w 1627170"/>
                  <a:gd name="connsiteY3" fmla="*/ 105828 h 248097"/>
                  <a:gd name="connsiteX4" fmla="*/ 457967 w 1627170"/>
                  <a:gd name="connsiteY4" fmla="*/ 80428 h 248097"/>
                  <a:gd name="connsiteX5" fmla="*/ 625607 w 1627170"/>
                  <a:gd name="connsiteY5" fmla="*/ 95668 h 248097"/>
                  <a:gd name="connsiteX6" fmla="*/ 788167 w 1627170"/>
                  <a:gd name="connsiteY6" fmla="*/ 121068 h 248097"/>
                  <a:gd name="connsiteX7" fmla="*/ 1595887 w 1627170"/>
                  <a:gd name="connsiteY7" fmla="*/ 4228 h 248097"/>
                  <a:gd name="connsiteX8" fmla="*/ 1428247 w 1627170"/>
                  <a:gd name="connsiteY8" fmla="*/ 34708 h 248097"/>
                  <a:gd name="connsiteX9" fmla="*/ 1113287 w 1627170"/>
                  <a:gd name="connsiteY9" fmla="*/ 121068 h 248097"/>
                  <a:gd name="connsiteX10" fmla="*/ 813567 w 1627170"/>
                  <a:gd name="connsiteY10" fmla="*/ 166788 h 248097"/>
                  <a:gd name="connsiteX11" fmla="*/ 965967 w 1627170"/>
                  <a:gd name="connsiteY11" fmla="*/ 121068 h 248097"/>
                  <a:gd name="connsiteX12" fmla="*/ 463047 w 1627170"/>
                  <a:gd name="connsiteY12" fmla="*/ 60108 h 248097"/>
                  <a:gd name="connsiteX13" fmla="*/ 381767 w 1627170"/>
                  <a:gd name="connsiteY13" fmla="*/ 49948 h 248097"/>
                  <a:gd name="connsiteX14" fmla="*/ 767 w 1627170"/>
                  <a:gd name="connsiteY14" fmla="*/ 248068 h 24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27170" h="248097">
                    <a:moveTo>
                      <a:pt x="767" y="248068"/>
                    </a:moveTo>
                    <a:cubicBezTo>
                      <a:pt x="19394" y="250608"/>
                      <a:pt x="344514" y="88895"/>
                      <a:pt x="493527" y="65188"/>
                    </a:cubicBezTo>
                    <a:cubicBezTo>
                      <a:pt x="642540" y="41481"/>
                      <a:pt x="830500" y="99055"/>
                      <a:pt x="894847" y="105828"/>
                    </a:cubicBezTo>
                    <a:cubicBezTo>
                      <a:pt x="959194" y="112601"/>
                      <a:pt x="879607" y="105828"/>
                      <a:pt x="879607" y="105828"/>
                    </a:cubicBezTo>
                    <a:lnTo>
                      <a:pt x="457967" y="80428"/>
                    </a:lnTo>
                    <a:cubicBezTo>
                      <a:pt x="415634" y="78735"/>
                      <a:pt x="570574" y="88895"/>
                      <a:pt x="625607" y="95668"/>
                    </a:cubicBezTo>
                    <a:cubicBezTo>
                      <a:pt x="680640" y="102441"/>
                      <a:pt x="626454" y="136308"/>
                      <a:pt x="788167" y="121068"/>
                    </a:cubicBezTo>
                    <a:cubicBezTo>
                      <a:pt x="949880" y="105828"/>
                      <a:pt x="1489207" y="18621"/>
                      <a:pt x="1595887" y="4228"/>
                    </a:cubicBezTo>
                    <a:cubicBezTo>
                      <a:pt x="1702567" y="-10165"/>
                      <a:pt x="1508680" y="15235"/>
                      <a:pt x="1428247" y="34708"/>
                    </a:cubicBezTo>
                    <a:cubicBezTo>
                      <a:pt x="1347814" y="54181"/>
                      <a:pt x="1215734" y="99055"/>
                      <a:pt x="1113287" y="121068"/>
                    </a:cubicBezTo>
                    <a:cubicBezTo>
                      <a:pt x="1010840" y="143081"/>
                      <a:pt x="838120" y="166788"/>
                      <a:pt x="813567" y="166788"/>
                    </a:cubicBezTo>
                    <a:cubicBezTo>
                      <a:pt x="789014" y="166788"/>
                      <a:pt x="1024387" y="138848"/>
                      <a:pt x="965967" y="121068"/>
                    </a:cubicBezTo>
                    <a:cubicBezTo>
                      <a:pt x="907547" y="103288"/>
                      <a:pt x="560414" y="71961"/>
                      <a:pt x="463047" y="60108"/>
                    </a:cubicBezTo>
                    <a:cubicBezTo>
                      <a:pt x="365680" y="48255"/>
                      <a:pt x="455427" y="22855"/>
                      <a:pt x="381767" y="49948"/>
                    </a:cubicBezTo>
                    <a:cubicBezTo>
                      <a:pt x="308107" y="77041"/>
                      <a:pt x="-17860" y="245528"/>
                      <a:pt x="767" y="2480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4" name="フリーフォーム: 図形 1083">
                <a:extLst>
                  <a:ext uri="{FF2B5EF4-FFF2-40B4-BE49-F238E27FC236}">
                    <a16:creationId xmlns:a16="http://schemas.microsoft.com/office/drawing/2014/main" id="{149A2E44-CD3E-42D5-A212-79B8BDA36327}"/>
                  </a:ext>
                </a:extLst>
              </p:cNvPr>
              <p:cNvSpPr/>
              <p:nvPr/>
            </p:nvSpPr>
            <p:spPr>
              <a:xfrm>
                <a:off x="6117507" y="1264384"/>
                <a:ext cx="969505" cy="351760"/>
              </a:xfrm>
              <a:custGeom>
                <a:avLst/>
                <a:gdLst>
                  <a:gd name="connsiteX0" fmla="*/ 969093 w 969505"/>
                  <a:gd name="connsiteY0" fmla="*/ 536 h 351760"/>
                  <a:gd name="connsiteX1" fmla="*/ 826853 w 969505"/>
                  <a:gd name="connsiteY1" fmla="*/ 46256 h 351760"/>
                  <a:gd name="connsiteX2" fmla="*/ 3893 w 969505"/>
                  <a:gd name="connsiteY2" fmla="*/ 351056 h 351760"/>
                  <a:gd name="connsiteX3" fmla="*/ 511893 w 969505"/>
                  <a:gd name="connsiteY3" fmla="*/ 132616 h 351760"/>
                  <a:gd name="connsiteX4" fmla="*/ 400133 w 969505"/>
                  <a:gd name="connsiteY4" fmla="*/ 218976 h 351760"/>
                  <a:gd name="connsiteX5" fmla="*/ 603333 w 969505"/>
                  <a:gd name="connsiteY5" fmla="*/ 66576 h 351760"/>
                  <a:gd name="connsiteX6" fmla="*/ 613493 w 969505"/>
                  <a:gd name="connsiteY6" fmla="*/ 102136 h 351760"/>
                  <a:gd name="connsiteX7" fmla="*/ 735413 w 969505"/>
                  <a:gd name="connsiteY7" fmla="*/ 10696 h 351760"/>
                  <a:gd name="connsiteX8" fmla="*/ 969093 w 969505"/>
                  <a:gd name="connsiteY8" fmla="*/ 536 h 351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9505" h="351760">
                    <a:moveTo>
                      <a:pt x="969093" y="536"/>
                    </a:moveTo>
                    <a:cubicBezTo>
                      <a:pt x="978406" y="-5814"/>
                      <a:pt x="826853" y="46256"/>
                      <a:pt x="826853" y="46256"/>
                    </a:cubicBezTo>
                    <a:lnTo>
                      <a:pt x="3893" y="351056"/>
                    </a:lnTo>
                    <a:cubicBezTo>
                      <a:pt x="-48600" y="365449"/>
                      <a:pt x="445853" y="154629"/>
                      <a:pt x="511893" y="132616"/>
                    </a:cubicBezTo>
                    <a:cubicBezTo>
                      <a:pt x="577933" y="110603"/>
                      <a:pt x="384893" y="229983"/>
                      <a:pt x="400133" y="218976"/>
                    </a:cubicBezTo>
                    <a:cubicBezTo>
                      <a:pt x="415373" y="207969"/>
                      <a:pt x="567773" y="86049"/>
                      <a:pt x="603333" y="66576"/>
                    </a:cubicBezTo>
                    <a:cubicBezTo>
                      <a:pt x="638893" y="47103"/>
                      <a:pt x="591480" y="111449"/>
                      <a:pt x="613493" y="102136"/>
                    </a:cubicBezTo>
                    <a:cubicBezTo>
                      <a:pt x="635506" y="92823"/>
                      <a:pt x="682073" y="25936"/>
                      <a:pt x="735413" y="10696"/>
                    </a:cubicBezTo>
                    <a:cubicBezTo>
                      <a:pt x="788753" y="-4544"/>
                      <a:pt x="861143" y="3076"/>
                      <a:pt x="969093" y="5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5" name="フリーフォーム: 図形 1084">
                <a:extLst>
                  <a:ext uri="{FF2B5EF4-FFF2-40B4-BE49-F238E27FC236}">
                    <a16:creationId xmlns:a16="http://schemas.microsoft.com/office/drawing/2014/main" id="{CB03B17A-1081-4B32-8EF1-8D69FBB0512A}"/>
                  </a:ext>
                </a:extLst>
              </p:cNvPr>
              <p:cNvSpPr/>
              <p:nvPr/>
            </p:nvSpPr>
            <p:spPr>
              <a:xfrm>
                <a:off x="7944983" y="1603142"/>
                <a:ext cx="1186815" cy="471227"/>
              </a:xfrm>
              <a:custGeom>
                <a:avLst/>
                <a:gdLst>
                  <a:gd name="connsiteX0" fmla="*/ 137 w 1186815"/>
                  <a:gd name="connsiteY0" fmla="*/ 37698 h 471227"/>
                  <a:gd name="connsiteX1" fmla="*/ 569097 w 1186815"/>
                  <a:gd name="connsiteY1" fmla="*/ 47858 h 471227"/>
                  <a:gd name="connsiteX2" fmla="*/ 1016137 w 1186815"/>
                  <a:gd name="connsiteY2" fmla="*/ 256138 h 471227"/>
                  <a:gd name="connsiteX3" fmla="*/ 589417 w 1186815"/>
                  <a:gd name="connsiteY3" fmla="*/ 58018 h 471227"/>
                  <a:gd name="connsiteX4" fmla="*/ 792617 w 1186815"/>
                  <a:gd name="connsiteY4" fmla="*/ 190098 h 471227"/>
                  <a:gd name="connsiteX5" fmla="*/ 1183777 w 1186815"/>
                  <a:gd name="connsiteY5" fmla="*/ 469498 h 471227"/>
                  <a:gd name="connsiteX6" fmla="*/ 960257 w 1186815"/>
                  <a:gd name="connsiteY6" fmla="*/ 296778 h 471227"/>
                  <a:gd name="connsiteX7" fmla="*/ 706257 w 1186815"/>
                  <a:gd name="connsiteY7" fmla="*/ 68178 h 471227"/>
                  <a:gd name="connsiteX8" fmla="*/ 711337 w 1186815"/>
                  <a:gd name="connsiteY8" fmla="*/ 93578 h 471227"/>
                  <a:gd name="connsiteX9" fmla="*/ 370977 w 1186815"/>
                  <a:gd name="connsiteY9" fmla="*/ 7218 h 471227"/>
                  <a:gd name="connsiteX10" fmla="*/ 513217 w 1186815"/>
                  <a:gd name="connsiteY10" fmla="*/ 7218 h 471227"/>
                  <a:gd name="connsiteX11" fmla="*/ 137 w 1186815"/>
                  <a:gd name="connsiteY11" fmla="*/ 37698 h 471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86815" h="471227">
                    <a:moveTo>
                      <a:pt x="137" y="37698"/>
                    </a:moveTo>
                    <a:cubicBezTo>
                      <a:pt x="9450" y="44471"/>
                      <a:pt x="399764" y="11451"/>
                      <a:pt x="569097" y="47858"/>
                    </a:cubicBezTo>
                    <a:cubicBezTo>
                      <a:pt x="738430" y="84265"/>
                      <a:pt x="1012750" y="254445"/>
                      <a:pt x="1016137" y="256138"/>
                    </a:cubicBezTo>
                    <a:cubicBezTo>
                      <a:pt x="1019524" y="257831"/>
                      <a:pt x="626670" y="69025"/>
                      <a:pt x="589417" y="58018"/>
                    </a:cubicBezTo>
                    <a:cubicBezTo>
                      <a:pt x="552164" y="47011"/>
                      <a:pt x="693557" y="121518"/>
                      <a:pt x="792617" y="190098"/>
                    </a:cubicBezTo>
                    <a:cubicBezTo>
                      <a:pt x="891677" y="258678"/>
                      <a:pt x="1155837" y="451718"/>
                      <a:pt x="1183777" y="469498"/>
                    </a:cubicBezTo>
                    <a:cubicBezTo>
                      <a:pt x="1211717" y="487278"/>
                      <a:pt x="1039844" y="363665"/>
                      <a:pt x="960257" y="296778"/>
                    </a:cubicBezTo>
                    <a:cubicBezTo>
                      <a:pt x="880670" y="229891"/>
                      <a:pt x="747744" y="102045"/>
                      <a:pt x="706257" y="68178"/>
                    </a:cubicBezTo>
                    <a:cubicBezTo>
                      <a:pt x="664770" y="34311"/>
                      <a:pt x="767217" y="103738"/>
                      <a:pt x="711337" y="93578"/>
                    </a:cubicBezTo>
                    <a:cubicBezTo>
                      <a:pt x="655457" y="83418"/>
                      <a:pt x="403997" y="21611"/>
                      <a:pt x="370977" y="7218"/>
                    </a:cubicBezTo>
                    <a:cubicBezTo>
                      <a:pt x="337957" y="-7175"/>
                      <a:pt x="569944" y="3831"/>
                      <a:pt x="513217" y="7218"/>
                    </a:cubicBezTo>
                    <a:cubicBezTo>
                      <a:pt x="456490" y="10605"/>
                      <a:pt x="-9176" y="30925"/>
                      <a:pt x="137" y="376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6" name="フリーフォーム: 図形 1085">
                <a:extLst>
                  <a:ext uri="{FF2B5EF4-FFF2-40B4-BE49-F238E27FC236}">
                    <a16:creationId xmlns:a16="http://schemas.microsoft.com/office/drawing/2014/main" id="{D2E97A7D-C172-499E-B640-F642EF36A0C1}"/>
                  </a:ext>
                </a:extLst>
              </p:cNvPr>
              <p:cNvSpPr/>
              <p:nvPr/>
            </p:nvSpPr>
            <p:spPr>
              <a:xfrm>
                <a:off x="8067040" y="1727200"/>
                <a:ext cx="1270444" cy="1324814"/>
              </a:xfrm>
              <a:custGeom>
                <a:avLst/>
                <a:gdLst>
                  <a:gd name="connsiteX0" fmla="*/ 0 w 1270444"/>
                  <a:gd name="connsiteY0" fmla="*/ 0 h 1324814"/>
                  <a:gd name="connsiteX1" fmla="*/ 447040 w 1270444"/>
                  <a:gd name="connsiteY1" fmla="*/ 187960 h 1324814"/>
                  <a:gd name="connsiteX2" fmla="*/ 965200 w 1270444"/>
                  <a:gd name="connsiteY2" fmla="*/ 650240 h 1324814"/>
                  <a:gd name="connsiteX3" fmla="*/ 817880 w 1270444"/>
                  <a:gd name="connsiteY3" fmla="*/ 472440 h 1324814"/>
                  <a:gd name="connsiteX4" fmla="*/ 746760 w 1270444"/>
                  <a:gd name="connsiteY4" fmla="*/ 426720 h 1324814"/>
                  <a:gd name="connsiteX5" fmla="*/ 970280 w 1270444"/>
                  <a:gd name="connsiteY5" fmla="*/ 599440 h 1324814"/>
                  <a:gd name="connsiteX6" fmla="*/ 1264920 w 1270444"/>
                  <a:gd name="connsiteY6" fmla="*/ 1305560 h 1324814"/>
                  <a:gd name="connsiteX7" fmla="*/ 1158240 w 1270444"/>
                  <a:gd name="connsiteY7" fmla="*/ 1102360 h 1324814"/>
                  <a:gd name="connsiteX8" fmla="*/ 1102360 w 1270444"/>
                  <a:gd name="connsiteY8" fmla="*/ 858520 h 1324814"/>
                  <a:gd name="connsiteX9" fmla="*/ 1193800 w 1270444"/>
                  <a:gd name="connsiteY9" fmla="*/ 904240 h 1324814"/>
                  <a:gd name="connsiteX10" fmla="*/ 843280 w 1270444"/>
                  <a:gd name="connsiteY10" fmla="*/ 492760 h 1324814"/>
                  <a:gd name="connsiteX11" fmla="*/ 858520 w 1270444"/>
                  <a:gd name="connsiteY11" fmla="*/ 497840 h 1324814"/>
                  <a:gd name="connsiteX12" fmla="*/ 619760 w 1270444"/>
                  <a:gd name="connsiteY12" fmla="*/ 279400 h 1324814"/>
                  <a:gd name="connsiteX13" fmla="*/ 670560 w 1270444"/>
                  <a:gd name="connsiteY13" fmla="*/ 304800 h 1324814"/>
                  <a:gd name="connsiteX14" fmla="*/ 0 w 1270444"/>
                  <a:gd name="connsiteY14" fmla="*/ 0 h 132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0444" h="1324814">
                    <a:moveTo>
                      <a:pt x="0" y="0"/>
                    </a:moveTo>
                    <a:cubicBezTo>
                      <a:pt x="143086" y="39793"/>
                      <a:pt x="286173" y="79587"/>
                      <a:pt x="447040" y="187960"/>
                    </a:cubicBezTo>
                    <a:cubicBezTo>
                      <a:pt x="607907" y="296333"/>
                      <a:pt x="903393" y="602827"/>
                      <a:pt x="965200" y="650240"/>
                    </a:cubicBezTo>
                    <a:cubicBezTo>
                      <a:pt x="1027007" y="697653"/>
                      <a:pt x="854287" y="509693"/>
                      <a:pt x="817880" y="472440"/>
                    </a:cubicBezTo>
                    <a:cubicBezTo>
                      <a:pt x="781473" y="435187"/>
                      <a:pt x="721360" y="405553"/>
                      <a:pt x="746760" y="426720"/>
                    </a:cubicBezTo>
                    <a:cubicBezTo>
                      <a:pt x="772160" y="447887"/>
                      <a:pt x="883920" y="452967"/>
                      <a:pt x="970280" y="599440"/>
                    </a:cubicBezTo>
                    <a:cubicBezTo>
                      <a:pt x="1056640" y="745913"/>
                      <a:pt x="1233593" y="1221740"/>
                      <a:pt x="1264920" y="1305560"/>
                    </a:cubicBezTo>
                    <a:cubicBezTo>
                      <a:pt x="1296247" y="1389380"/>
                      <a:pt x="1185333" y="1176867"/>
                      <a:pt x="1158240" y="1102360"/>
                    </a:cubicBezTo>
                    <a:cubicBezTo>
                      <a:pt x="1131147" y="1027853"/>
                      <a:pt x="1096433" y="891540"/>
                      <a:pt x="1102360" y="858520"/>
                    </a:cubicBezTo>
                    <a:cubicBezTo>
                      <a:pt x="1108287" y="825500"/>
                      <a:pt x="1236980" y="965200"/>
                      <a:pt x="1193800" y="904240"/>
                    </a:cubicBezTo>
                    <a:cubicBezTo>
                      <a:pt x="1150620" y="843280"/>
                      <a:pt x="899160" y="560493"/>
                      <a:pt x="843280" y="492760"/>
                    </a:cubicBezTo>
                    <a:cubicBezTo>
                      <a:pt x="787400" y="425027"/>
                      <a:pt x="895773" y="533400"/>
                      <a:pt x="858520" y="497840"/>
                    </a:cubicBezTo>
                    <a:cubicBezTo>
                      <a:pt x="821267" y="462280"/>
                      <a:pt x="651087" y="311573"/>
                      <a:pt x="619760" y="279400"/>
                    </a:cubicBezTo>
                    <a:cubicBezTo>
                      <a:pt x="588433" y="247227"/>
                      <a:pt x="670560" y="304800"/>
                      <a:pt x="670560" y="304800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7" name="フリーフォーム: 図形 1086">
                <a:extLst>
                  <a:ext uri="{FF2B5EF4-FFF2-40B4-BE49-F238E27FC236}">
                    <a16:creationId xmlns:a16="http://schemas.microsoft.com/office/drawing/2014/main" id="{D9283DCB-DD15-4238-B3E4-DC17215CB5D9}"/>
                  </a:ext>
                </a:extLst>
              </p:cNvPr>
              <p:cNvSpPr/>
              <p:nvPr/>
            </p:nvSpPr>
            <p:spPr>
              <a:xfrm>
                <a:off x="7467303" y="1735979"/>
                <a:ext cx="955623" cy="1498846"/>
              </a:xfrm>
              <a:custGeom>
                <a:avLst/>
                <a:gdLst>
                  <a:gd name="connsiteX0" fmla="*/ 297 w 955623"/>
                  <a:gd name="connsiteY0" fmla="*/ 1381 h 1498846"/>
                  <a:gd name="connsiteX1" fmla="*/ 432097 w 955623"/>
                  <a:gd name="connsiteY1" fmla="*/ 62341 h 1498846"/>
                  <a:gd name="connsiteX2" fmla="*/ 874057 w 955623"/>
                  <a:gd name="connsiteY2" fmla="*/ 331581 h 1498846"/>
                  <a:gd name="connsiteX3" fmla="*/ 493057 w 955623"/>
                  <a:gd name="connsiteY3" fmla="*/ 113141 h 1498846"/>
                  <a:gd name="connsiteX4" fmla="*/ 696257 w 955623"/>
                  <a:gd name="connsiteY4" fmla="*/ 204581 h 1498846"/>
                  <a:gd name="connsiteX5" fmla="*/ 868977 w 955623"/>
                  <a:gd name="connsiteY5" fmla="*/ 417941 h 1498846"/>
                  <a:gd name="connsiteX6" fmla="*/ 945177 w 955623"/>
                  <a:gd name="connsiteY6" fmla="*/ 1449181 h 1498846"/>
                  <a:gd name="connsiteX7" fmla="*/ 955337 w 955623"/>
                  <a:gd name="connsiteY7" fmla="*/ 1281541 h 1498846"/>
                  <a:gd name="connsiteX8" fmla="*/ 950257 w 955623"/>
                  <a:gd name="connsiteY8" fmla="*/ 804021 h 1498846"/>
                  <a:gd name="connsiteX9" fmla="*/ 924857 w 955623"/>
                  <a:gd name="connsiteY9" fmla="*/ 849741 h 1498846"/>
                  <a:gd name="connsiteX10" fmla="*/ 848657 w 955623"/>
                  <a:gd name="connsiteY10" fmla="*/ 448421 h 1498846"/>
                  <a:gd name="connsiteX11" fmla="*/ 721657 w 955623"/>
                  <a:gd name="connsiteY11" fmla="*/ 306181 h 1498846"/>
                  <a:gd name="connsiteX12" fmla="*/ 787697 w 955623"/>
                  <a:gd name="connsiteY12" fmla="*/ 290941 h 1498846"/>
                  <a:gd name="connsiteX13" fmla="*/ 498137 w 955623"/>
                  <a:gd name="connsiteY13" fmla="*/ 97901 h 1498846"/>
                  <a:gd name="connsiteX14" fmla="*/ 297 w 955623"/>
                  <a:gd name="connsiteY14" fmla="*/ 1381 h 1498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55623" h="1498846">
                    <a:moveTo>
                      <a:pt x="297" y="1381"/>
                    </a:moveTo>
                    <a:cubicBezTo>
                      <a:pt x="-10710" y="-4546"/>
                      <a:pt x="286470" y="7308"/>
                      <a:pt x="432097" y="62341"/>
                    </a:cubicBezTo>
                    <a:cubicBezTo>
                      <a:pt x="577724" y="117374"/>
                      <a:pt x="863897" y="323114"/>
                      <a:pt x="874057" y="331581"/>
                    </a:cubicBezTo>
                    <a:cubicBezTo>
                      <a:pt x="884217" y="340048"/>
                      <a:pt x="522690" y="134308"/>
                      <a:pt x="493057" y="113141"/>
                    </a:cubicBezTo>
                    <a:cubicBezTo>
                      <a:pt x="463424" y="91974"/>
                      <a:pt x="633604" y="153781"/>
                      <a:pt x="696257" y="204581"/>
                    </a:cubicBezTo>
                    <a:cubicBezTo>
                      <a:pt x="758910" y="255381"/>
                      <a:pt x="827490" y="210508"/>
                      <a:pt x="868977" y="417941"/>
                    </a:cubicBezTo>
                    <a:cubicBezTo>
                      <a:pt x="910464" y="625374"/>
                      <a:pt x="930784" y="1305248"/>
                      <a:pt x="945177" y="1449181"/>
                    </a:cubicBezTo>
                    <a:cubicBezTo>
                      <a:pt x="959570" y="1593114"/>
                      <a:pt x="954490" y="1389068"/>
                      <a:pt x="955337" y="1281541"/>
                    </a:cubicBezTo>
                    <a:cubicBezTo>
                      <a:pt x="956184" y="1174014"/>
                      <a:pt x="955337" y="875988"/>
                      <a:pt x="950257" y="804021"/>
                    </a:cubicBezTo>
                    <a:cubicBezTo>
                      <a:pt x="945177" y="732054"/>
                      <a:pt x="941790" y="909008"/>
                      <a:pt x="924857" y="849741"/>
                    </a:cubicBezTo>
                    <a:cubicBezTo>
                      <a:pt x="907924" y="790474"/>
                      <a:pt x="882524" y="539014"/>
                      <a:pt x="848657" y="448421"/>
                    </a:cubicBezTo>
                    <a:cubicBezTo>
                      <a:pt x="814790" y="357828"/>
                      <a:pt x="731817" y="332428"/>
                      <a:pt x="721657" y="306181"/>
                    </a:cubicBezTo>
                    <a:cubicBezTo>
                      <a:pt x="711497" y="279934"/>
                      <a:pt x="824950" y="325654"/>
                      <a:pt x="787697" y="290941"/>
                    </a:cubicBezTo>
                    <a:cubicBezTo>
                      <a:pt x="750444" y="256228"/>
                      <a:pt x="627677" y="146161"/>
                      <a:pt x="498137" y="97901"/>
                    </a:cubicBezTo>
                    <a:cubicBezTo>
                      <a:pt x="368597" y="49641"/>
                      <a:pt x="11304" y="7308"/>
                      <a:pt x="297" y="13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リーフォーム: 図形 63">
                <a:extLst>
                  <a:ext uri="{FF2B5EF4-FFF2-40B4-BE49-F238E27FC236}">
                    <a16:creationId xmlns:a16="http://schemas.microsoft.com/office/drawing/2014/main" id="{3C405EF6-C7D7-494F-B914-C9A175057FDE}"/>
                  </a:ext>
                </a:extLst>
              </p:cNvPr>
              <p:cNvSpPr/>
              <p:nvPr/>
            </p:nvSpPr>
            <p:spPr>
              <a:xfrm>
                <a:off x="6949069" y="1628916"/>
                <a:ext cx="579544" cy="1040698"/>
              </a:xfrm>
              <a:custGeom>
                <a:avLst/>
                <a:gdLst>
                  <a:gd name="connsiteX0" fmla="*/ 579491 w 579544"/>
                  <a:gd name="connsiteY0" fmla="*/ 1764 h 1040698"/>
                  <a:gd name="connsiteX1" fmla="*/ 366131 w 579544"/>
                  <a:gd name="connsiteY1" fmla="*/ 179564 h 1040698"/>
                  <a:gd name="connsiteX2" fmla="*/ 234051 w 579544"/>
                  <a:gd name="connsiteY2" fmla="*/ 519924 h 1040698"/>
                  <a:gd name="connsiteX3" fmla="*/ 350891 w 579544"/>
                  <a:gd name="connsiteY3" fmla="*/ 174484 h 1040698"/>
                  <a:gd name="connsiteX4" fmla="*/ 249291 w 579544"/>
                  <a:gd name="connsiteY4" fmla="*/ 398004 h 1040698"/>
                  <a:gd name="connsiteX5" fmla="*/ 30851 w 579544"/>
                  <a:gd name="connsiteY5" fmla="*/ 946644 h 1040698"/>
                  <a:gd name="connsiteX6" fmla="*/ 86731 w 579544"/>
                  <a:gd name="connsiteY6" fmla="*/ 880604 h 1040698"/>
                  <a:gd name="connsiteX7" fmla="*/ 371 w 579544"/>
                  <a:gd name="connsiteY7" fmla="*/ 1038084 h 1040698"/>
                  <a:gd name="connsiteX8" fmla="*/ 127371 w 579544"/>
                  <a:gd name="connsiteY8" fmla="*/ 728204 h 1040698"/>
                  <a:gd name="connsiteX9" fmla="*/ 157851 w 579544"/>
                  <a:gd name="connsiteY9" fmla="*/ 616444 h 1040698"/>
                  <a:gd name="connsiteX10" fmla="*/ 162931 w 579544"/>
                  <a:gd name="connsiteY10" fmla="*/ 692644 h 1040698"/>
                  <a:gd name="connsiteX11" fmla="*/ 345811 w 579544"/>
                  <a:gd name="connsiteY11" fmla="*/ 281164 h 1040698"/>
                  <a:gd name="connsiteX12" fmla="*/ 579491 w 579544"/>
                  <a:gd name="connsiteY12" fmla="*/ 1764 h 1040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9544" h="1040698">
                    <a:moveTo>
                      <a:pt x="579491" y="1764"/>
                    </a:moveTo>
                    <a:cubicBezTo>
                      <a:pt x="582878" y="-15169"/>
                      <a:pt x="423704" y="93204"/>
                      <a:pt x="366131" y="179564"/>
                    </a:cubicBezTo>
                    <a:cubicBezTo>
                      <a:pt x="308558" y="265924"/>
                      <a:pt x="236591" y="520771"/>
                      <a:pt x="234051" y="519924"/>
                    </a:cubicBezTo>
                    <a:cubicBezTo>
                      <a:pt x="231511" y="519077"/>
                      <a:pt x="348351" y="194804"/>
                      <a:pt x="350891" y="174484"/>
                    </a:cubicBezTo>
                    <a:cubicBezTo>
                      <a:pt x="353431" y="154164"/>
                      <a:pt x="302631" y="269311"/>
                      <a:pt x="249291" y="398004"/>
                    </a:cubicBezTo>
                    <a:cubicBezTo>
                      <a:pt x="195951" y="526697"/>
                      <a:pt x="57944" y="866211"/>
                      <a:pt x="30851" y="946644"/>
                    </a:cubicBezTo>
                    <a:cubicBezTo>
                      <a:pt x="3758" y="1027077"/>
                      <a:pt x="91811" y="865364"/>
                      <a:pt x="86731" y="880604"/>
                    </a:cubicBezTo>
                    <a:cubicBezTo>
                      <a:pt x="81651" y="895844"/>
                      <a:pt x="-6402" y="1063484"/>
                      <a:pt x="371" y="1038084"/>
                    </a:cubicBezTo>
                    <a:cubicBezTo>
                      <a:pt x="7144" y="1012684"/>
                      <a:pt x="101124" y="798477"/>
                      <a:pt x="127371" y="728204"/>
                    </a:cubicBezTo>
                    <a:cubicBezTo>
                      <a:pt x="153618" y="657931"/>
                      <a:pt x="151924" y="622371"/>
                      <a:pt x="157851" y="616444"/>
                    </a:cubicBezTo>
                    <a:cubicBezTo>
                      <a:pt x="163778" y="610517"/>
                      <a:pt x="131604" y="748524"/>
                      <a:pt x="162931" y="692644"/>
                    </a:cubicBezTo>
                    <a:cubicBezTo>
                      <a:pt x="194258" y="636764"/>
                      <a:pt x="268764" y="395464"/>
                      <a:pt x="345811" y="281164"/>
                    </a:cubicBezTo>
                    <a:cubicBezTo>
                      <a:pt x="422858" y="166864"/>
                      <a:pt x="576104" y="18697"/>
                      <a:pt x="579491" y="17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フリーフォーム: 図形 64">
                <a:extLst>
                  <a:ext uri="{FF2B5EF4-FFF2-40B4-BE49-F238E27FC236}">
                    <a16:creationId xmlns:a16="http://schemas.microsoft.com/office/drawing/2014/main" id="{8443E117-8CDE-4F3C-9BC4-249735C4FB4C}"/>
                  </a:ext>
                </a:extLst>
              </p:cNvPr>
              <p:cNvSpPr/>
              <p:nvPr/>
            </p:nvSpPr>
            <p:spPr>
              <a:xfrm>
                <a:off x="7206272" y="1828061"/>
                <a:ext cx="442330" cy="678586"/>
              </a:xfrm>
              <a:custGeom>
                <a:avLst/>
                <a:gdLst>
                  <a:gd name="connsiteX0" fmla="*/ 434048 w 442330"/>
                  <a:gd name="connsiteY0" fmla="*/ 739 h 678586"/>
                  <a:gd name="connsiteX1" fmla="*/ 373088 w 442330"/>
                  <a:gd name="connsiteY1" fmla="*/ 234419 h 678586"/>
                  <a:gd name="connsiteX2" fmla="*/ 2248 w 442330"/>
                  <a:gd name="connsiteY2" fmla="*/ 676379 h 678586"/>
                  <a:gd name="connsiteX3" fmla="*/ 215608 w 442330"/>
                  <a:gd name="connsiteY3" fmla="*/ 407139 h 678586"/>
                  <a:gd name="connsiteX4" fmla="*/ 169888 w 442330"/>
                  <a:gd name="connsiteY4" fmla="*/ 457939 h 678586"/>
                  <a:gd name="connsiteX5" fmla="*/ 342608 w 442330"/>
                  <a:gd name="connsiteY5" fmla="*/ 234419 h 678586"/>
                  <a:gd name="connsiteX6" fmla="*/ 266408 w 442330"/>
                  <a:gd name="connsiteY6" fmla="*/ 305539 h 678586"/>
                  <a:gd name="connsiteX7" fmla="*/ 434048 w 442330"/>
                  <a:gd name="connsiteY7" fmla="*/ 739 h 678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2330" h="678586">
                    <a:moveTo>
                      <a:pt x="434048" y="739"/>
                    </a:moveTo>
                    <a:cubicBezTo>
                      <a:pt x="451828" y="-11114"/>
                      <a:pt x="445055" y="121812"/>
                      <a:pt x="373088" y="234419"/>
                    </a:cubicBezTo>
                    <a:cubicBezTo>
                      <a:pt x="301121" y="347026"/>
                      <a:pt x="28495" y="647592"/>
                      <a:pt x="2248" y="676379"/>
                    </a:cubicBezTo>
                    <a:cubicBezTo>
                      <a:pt x="-23999" y="705166"/>
                      <a:pt x="187668" y="443546"/>
                      <a:pt x="215608" y="407139"/>
                    </a:cubicBezTo>
                    <a:cubicBezTo>
                      <a:pt x="243548" y="370732"/>
                      <a:pt x="148721" y="486726"/>
                      <a:pt x="169888" y="457939"/>
                    </a:cubicBezTo>
                    <a:cubicBezTo>
                      <a:pt x="191055" y="429152"/>
                      <a:pt x="326521" y="259819"/>
                      <a:pt x="342608" y="234419"/>
                    </a:cubicBezTo>
                    <a:cubicBezTo>
                      <a:pt x="358695" y="209019"/>
                      <a:pt x="251168" y="341099"/>
                      <a:pt x="266408" y="305539"/>
                    </a:cubicBezTo>
                    <a:cubicBezTo>
                      <a:pt x="281648" y="269979"/>
                      <a:pt x="416268" y="12592"/>
                      <a:pt x="434048" y="7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フリーフォーム: 図形 65">
                <a:extLst>
                  <a:ext uri="{FF2B5EF4-FFF2-40B4-BE49-F238E27FC236}">
                    <a16:creationId xmlns:a16="http://schemas.microsoft.com/office/drawing/2014/main" id="{4FDBA708-5215-438F-8B8A-E2250369E325}"/>
                  </a:ext>
                </a:extLst>
              </p:cNvPr>
              <p:cNvSpPr/>
              <p:nvPr/>
            </p:nvSpPr>
            <p:spPr>
              <a:xfrm>
                <a:off x="7513226" y="1980981"/>
                <a:ext cx="315121" cy="1215383"/>
              </a:xfrm>
              <a:custGeom>
                <a:avLst/>
                <a:gdLst>
                  <a:gd name="connsiteX0" fmla="*/ 315054 w 315121"/>
                  <a:gd name="connsiteY0" fmla="*/ 219 h 1215383"/>
                  <a:gd name="connsiteX1" fmla="*/ 137254 w 315121"/>
                  <a:gd name="connsiteY1" fmla="*/ 325339 h 1215383"/>
                  <a:gd name="connsiteX2" fmla="*/ 94 w 315121"/>
                  <a:gd name="connsiteY2" fmla="*/ 843499 h 1215383"/>
                  <a:gd name="connsiteX3" fmla="*/ 157574 w 315121"/>
                  <a:gd name="connsiteY3" fmla="*/ 249139 h 1215383"/>
                  <a:gd name="connsiteX4" fmla="*/ 66134 w 315121"/>
                  <a:gd name="connsiteY4" fmla="*/ 452339 h 1215383"/>
                  <a:gd name="connsiteX5" fmla="*/ 91534 w 315121"/>
                  <a:gd name="connsiteY5" fmla="*/ 1209259 h 1215383"/>
                  <a:gd name="connsiteX6" fmla="*/ 81374 w 315121"/>
                  <a:gd name="connsiteY6" fmla="*/ 807939 h 1215383"/>
                  <a:gd name="connsiteX7" fmla="*/ 142334 w 315121"/>
                  <a:gd name="connsiteY7" fmla="*/ 777459 h 1215383"/>
                  <a:gd name="connsiteX8" fmla="*/ 157574 w 315121"/>
                  <a:gd name="connsiteY8" fmla="*/ 371059 h 1215383"/>
                  <a:gd name="connsiteX9" fmla="*/ 315054 w 315121"/>
                  <a:gd name="connsiteY9" fmla="*/ 219 h 1215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5121" h="1215383">
                    <a:moveTo>
                      <a:pt x="315054" y="219"/>
                    </a:moveTo>
                    <a:cubicBezTo>
                      <a:pt x="311667" y="-7401"/>
                      <a:pt x="189747" y="184792"/>
                      <a:pt x="137254" y="325339"/>
                    </a:cubicBezTo>
                    <a:cubicBezTo>
                      <a:pt x="84761" y="465886"/>
                      <a:pt x="-3293" y="856199"/>
                      <a:pt x="94" y="843499"/>
                    </a:cubicBezTo>
                    <a:cubicBezTo>
                      <a:pt x="3481" y="830799"/>
                      <a:pt x="146567" y="314332"/>
                      <a:pt x="157574" y="249139"/>
                    </a:cubicBezTo>
                    <a:cubicBezTo>
                      <a:pt x="168581" y="183946"/>
                      <a:pt x="77141" y="292319"/>
                      <a:pt x="66134" y="452339"/>
                    </a:cubicBezTo>
                    <a:cubicBezTo>
                      <a:pt x="55127" y="612359"/>
                      <a:pt x="88994" y="1149992"/>
                      <a:pt x="91534" y="1209259"/>
                    </a:cubicBezTo>
                    <a:cubicBezTo>
                      <a:pt x="94074" y="1268526"/>
                      <a:pt x="72907" y="879906"/>
                      <a:pt x="81374" y="807939"/>
                    </a:cubicBezTo>
                    <a:cubicBezTo>
                      <a:pt x="89841" y="735972"/>
                      <a:pt x="129634" y="850272"/>
                      <a:pt x="142334" y="777459"/>
                    </a:cubicBezTo>
                    <a:cubicBezTo>
                      <a:pt x="155034" y="704646"/>
                      <a:pt x="121167" y="502292"/>
                      <a:pt x="157574" y="371059"/>
                    </a:cubicBezTo>
                    <a:cubicBezTo>
                      <a:pt x="193981" y="239826"/>
                      <a:pt x="318441" y="7839"/>
                      <a:pt x="315054" y="2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フリーフォーム: 図形 66">
                <a:extLst>
                  <a:ext uri="{FF2B5EF4-FFF2-40B4-BE49-F238E27FC236}">
                    <a16:creationId xmlns:a16="http://schemas.microsoft.com/office/drawing/2014/main" id="{00AA7484-64E2-4A32-92F2-7E761ABACD32}"/>
                  </a:ext>
                </a:extLst>
              </p:cNvPr>
              <p:cNvSpPr/>
              <p:nvPr/>
            </p:nvSpPr>
            <p:spPr>
              <a:xfrm>
                <a:off x="7630430" y="2982386"/>
                <a:ext cx="238537" cy="1774246"/>
              </a:xfrm>
              <a:custGeom>
                <a:avLst/>
                <a:gdLst>
                  <a:gd name="connsiteX0" fmla="*/ 25130 w 238537"/>
                  <a:gd name="connsiteY0" fmla="*/ 4654 h 1774246"/>
                  <a:gd name="connsiteX1" fmla="*/ 4810 w 238537"/>
                  <a:gd name="connsiteY1" fmla="*/ 263734 h 1774246"/>
                  <a:gd name="connsiteX2" fmla="*/ 121650 w 238537"/>
                  <a:gd name="connsiteY2" fmla="*/ 1112094 h 1774246"/>
                  <a:gd name="connsiteX3" fmla="*/ 50530 w 238537"/>
                  <a:gd name="connsiteY3" fmla="*/ 421214 h 1774246"/>
                  <a:gd name="connsiteX4" fmla="*/ 65770 w 238537"/>
                  <a:gd name="connsiteY4" fmla="*/ 614254 h 1774246"/>
                  <a:gd name="connsiteX5" fmla="*/ 228330 w 238537"/>
                  <a:gd name="connsiteY5" fmla="*/ 1731854 h 1774246"/>
                  <a:gd name="connsiteX6" fmla="*/ 202930 w 238537"/>
                  <a:gd name="connsiteY6" fmla="*/ 1411814 h 1774246"/>
                  <a:gd name="connsiteX7" fmla="*/ 50530 w 238537"/>
                  <a:gd name="connsiteY7" fmla="*/ 212934 h 1774246"/>
                  <a:gd name="connsiteX8" fmla="*/ 25130 w 238537"/>
                  <a:gd name="connsiteY8" fmla="*/ 4654 h 1774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537" h="1774246">
                    <a:moveTo>
                      <a:pt x="25130" y="4654"/>
                    </a:moveTo>
                    <a:cubicBezTo>
                      <a:pt x="17510" y="13121"/>
                      <a:pt x="-11277" y="79161"/>
                      <a:pt x="4810" y="263734"/>
                    </a:cubicBezTo>
                    <a:cubicBezTo>
                      <a:pt x="20897" y="448307"/>
                      <a:pt x="114030" y="1085848"/>
                      <a:pt x="121650" y="1112094"/>
                    </a:cubicBezTo>
                    <a:cubicBezTo>
                      <a:pt x="129270" y="1138340"/>
                      <a:pt x="59843" y="504187"/>
                      <a:pt x="50530" y="421214"/>
                    </a:cubicBezTo>
                    <a:cubicBezTo>
                      <a:pt x="41217" y="338241"/>
                      <a:pt x="36137" y="395814"/>
                      <a:pt x="65770" y="614254"/>
                    </a:cubicBezTo>
                    <a:cubicBezTo>
                      <a:pt x="95403" y="832694"/>
                      <a:pt x="205470" y="1598927"/>
                      <a:pt x="228330" y="1731854"/>
                    </a:cubicBezTo>
                    <a:cubicBezTo>
                      <a:pt x="251190" y="1864781"/>
                      <a:pt x="232563" y="1664967"/>
                      <a:pt x="202930" y="1411814"/>
                    </a:cubicBezTo>
                    <a:cubicBezTo>
                      <a:pt x="173297" y="1158661"/>
                      <a:pt x="75083" y="451694"/>
                      <a:pt x="50530" y="212934"/>
                    </a:cubicBezTo>
                    <a:cubicBezTo>
                      <a:pt x="25977" y="-25826"/>
                      <a:pt x="32750" y="-3813"/>
                      <a:pt x="25130" y="46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フリーフォーム: 図形 67">
                <a:extLst>
                  <a:ext uri="{FF2B5EF4-FFF2-40B4-BE49-F238E27FC236}">
                    <a16:creationId xmlns:a16="http://schemas.microsoft.com/office/drawing/2014/main" id="{66C440A5-B259-4EB5-9381-08FF99B0E67E}"/>
                  </a:ext>
                </a:extLst>
              </p:cNvPr>
              <p:cNvSpPr/>
              <p:nvPr/>
            </p:nvSpPr>
            <p:spPr>
              <a:xfrm>
                <a:off x="7812981" y="1989818"/>
                <a:ext cx="454478" cy="1492901"/>
              </a:xfrm>
              <a:custGeom>
                <a:avLst/>
                <a:gdLst>
                  <a:gd name="connsiteX0" fmla="*/ 59 w 454478"/>
                  <a:gd name="connsiteY0" fmla="*/ 1542 h 1492901"/>
                  <a:gd name="connsiteX1" fmla="*/ 304859 w 454478"/>
                  <a:gd name="connsiteY1" fmla="*/ 768622 h 1492901"/>
                  <a:gd name="connsiteX2" fmla="*/ 193099 w 454478"/>
                  <a:gd name="connsiteY2" fmla="*/ 418102 h 1492901"/>
                  <a:gd name="connsiteX3" fmla="*/ 294699 w 454478"/>
                  <a:gd name="connsiteY3" fmla="*/ 707662 h 1492901"/>
                  <a:gd name="connsiteX4" fmla="*/ 452179 w 454478"/>
                  <a:gd name="connsiteY4" fmla="*/ 1479822 h 1492901"/>
                  <a:gd name="connsiteX5" fmla="*/ 381059 w 454478"/>
                  <a:gd name="connsiteY5" fmla="*/ 1149622 h 1492901"/>
                  <a:gd name="connsiteX6" fmla="*/ 279459 w 454478"/>
                  <a:gd name="connsiteY6" fmla="*/ 585742 h 1492901"/>
                  <a:gd name="connsiteX7" fmla="*/ 59 w 454478"/>
                  <a:gd name="connsiteY7" fmla="*/ 1542 h 1492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4478" h="1492901">
                    <a:moveTo>
                      <a:pt x="59" y="1542"/>
                    </a:moveTo>
                    <a:cubicBezTo>
                      <a:pt x="4292" y="32022"/>
                      <a:pt x="272686" y="699195"/>
                      <a:pt x="304859" y="768622"/>
                    </a:cubicBezTo>
                    <a:cubicBezTo>
                      <a:pt x="337032" y="838049"/>
                      <a:pt x="194792" y="428262"/>
                      <a:pt x="193099" y="418102"/>
                    </a:cubicBezTo>
                    <a:cubicBezTo>
                      <a:pt x="191406" y="407942"/>
                      <a:pt x="251519" y="530709"/>
                      <a:pt x="294699" y="707662"/>
                    </a:cubicBezTo>
                    <a:cubicBezTo>
                      <a:pt x="337879" y="884615"/>
                      <a:pt x="437786" y="1406162"/>
                      <a:pt x="452179" y="1479822"/>
                    </a:cubicBezTo>
                    <a:cubicBezTo>
                      <a:pt x="466572" y="1553482"/>
                      <a:pt x="409846" y="1298635"/>
                      <a:pt x="381059" y="1149622"/>
                    </a:cubicBezTo>
                    <a:cubicBezTo>
                      <a:pt x="352272" y="1000609"/>
                      <a:pt x="340419" y="771162"/>
                      <a:pt x="279459" y="585742"/>
                    </a:cubicBezTo>
                    <a:cubicBezTo>
                      <a:pt x="218499" y="400322"/>
                      <a:pt x="-4174" y="-28938"/>
                      <a:pt x="59" y="15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フリーフォーム: 図形 68">
                <a:extLst>
                  <a:ext uri="{FF2B5EF4-FFF2-40B4-BE49-F238E27FC236}">
                    <a16:creationId xmlns:a16="http://schemas.microsoft.com/office/drawing/2014/main" id="{BF316A48-D51E-4DFD-8496-E3E4924FC5ED}"/>
                  </a:ext>
                </a:extLst>
              </p:cNvPr>
              <p:cNvSpPr/>
              <p:nvPr/>
            </p:nvSpPr>
            <p:spPr>
              <a:xfrm>
                <a:off x="8529320" y="2047240"/>
                <a:ext cx="666029" cy="1631998"/>
              </a:xfrm>
              <a:custGeom>
                <a:avLst/>
                <a:gdLst>
                  <a:gd name="connsiteX0" fmla="*/ 0 w 666029"/>
                  <a:gd name="connsiteY0" fmla="*/ 0 h 1631998"/>
                  <a:gd name="connsiteX1" fmla="*/ 396240 w 666029"/>
                  <a:gd name="connsiteY1" fmla="*/ 391160 h 1631998"/>
                  <a:gd name="connsiteX2" fmla="*/ 203200 w 666029"/>
                  <a:gd name="connsiteY2" fmla="*/ 187960 h 1631998"/>
                  <a:gd name="connsiteX3" fmla="*/ 360680 w 666029"/>
                  <a:gd name="connsiteY3" fmla="*/ 401320 h 1631998"/>
                  <a:gd name="connsiteX4" fmla="*/ 604520 w 666029"/>
                  <a:gd name="connsiteY4" fmla="*/ 939800 h 1631998"/>
                  <a:gd name="connsiteX5" fmla="*/ 543560 w 666029"/>
                  <a:gd name="connsiteY5" fmla="*/ 853440 h 1631998"/>
                  <a:gd name="connsiteX6" fmla="*/ 655320 w 666029"/>
                  <a:gd name="connsiteY6" fmla="*/ 1203960 h 1631998"/>
                  <a:gd name="connsiteX7" fmla="*/ 660400 w 666029"/>
                  <a:gd name="connsiteY7" fmla="*/ 1630680 h 1631998"/>
                  <a:gd name="connsiteX8" fmla="*/ 645160 w 666029"/>
                  <a:gd name="connsiteY8" fmla="*/ 1320800 h 1631998"/>
                  <a:gd name="connsiteX9" fmla="*/ 584200 w 666029"/>
                  <a:gd name="connsiteY9" fmla="*/ 858520 h 1631998"/>
                  <a:gd name="connsiteX10" fmla="*/ 594360 w 666029"/>
                  <a:gd name="connsiteY10" fmla="*/ 777240 h 1631998"/>
                  <a:gd name="connsiteX11" fmla="*/ 421640 w 666029"/>
                  <a:gd name="connsiteY11" fmla="*/ 452120 h 1631998"/>
                  <a:gd name="connsiteX12" fmla="*/ 472440 w 666029"/>
                  <a:gd name="connsiteY12" fmla="*/ 508000 h 1631998"/>
                  <a:gd name="connsiteX13" fmla="*/ 0 w 666029"/>
                  <a:gd name="connsiteY13" fmla="*/ 0 h 1631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029" h="1631998">
                    <a:moveTo>
                      <a:pt x="0" y="0"/>
                    </a:moveTo>
                    <a:lnTo>
                      <a:pt x="396240" y="391160"/>
                    </a:lnTo>
                    <a:cubicBezTo>
                      <a:pt x="430107" y="422487"/>
                      <a:pt x="209127" y="186267"/>
                      <a:pt x="203200" y="187960"/>
                    </a:cubicBezTo>
                    <a:cubicBezTo>
                      <a:pt x="197273" y="189653"/>
                      <a:pt x="293793" y="276013"/>
                      <a:pt x="360680" y="401320"/>
                    </a:cubicBezTo>
                    <a:cubicBezTo>
                      <a:pt x="427567" y="526627"/>
                      <a:pt x="574040" y="864447"/>
                      <a:pt x="604520" y="939800"/>
                    </a:cubicBezTo>
                    <a:cubicBezTo>
                      <a:pt x="635000" y="1015153"/>
                      <a:pt x="535093" y="809413"/>
                      <a:pt x="543560" y="853440"/>
                    </a:cubicBezTo>
                    <a:cubicBezTo>
                      <a:pt x="552027" y="897467"/>
                      <a:pt x="635847" y="1074420"/>
                      <a:pt x="655320" y="1203960"/>
                    </a:cubicBezTo>
                    <a:cubicBezTo>
                      <a:pt x="674793" y="1333500"/>
                      <a:pt x="662093" y="1611207"/>
                      <a:pt x="660400" y="1630680"/>
                    </a:cubicBezTo>
                    <a:cubicBezTo>
                      <a:pt x="658707" y="1650153"/>
                      <a:pt x="657860" y="1449493"/>
                      <a:pt x="645160" y="1320800"/>
                    </a:cubicBezTo>
                    <a:cubicBezTo>
                      <a:pt x="632460" y="1192107"/>
                      <a:pt x="592667" y="949113"/>
                      <a:pt x="584200" y="858520"/>
                    </a:cubicBezTo>
                    <a:cubicBezTo>
                      <a:pt x="575733" y="767927"/>
                      <a:pt x="621453" y="844973"/>
                      <a:pt x="594360" y="777240"/>
                    </a:cubicBezTo>
                    <a:cubicBezTo>
                      <a:pt x="567267" y="709507"/>
                      <a:pt x="441960" y="496993"/>
                      <a:pt x="421640" y="452120"/>
                    </a:cubicBezTo>
                    <a:cubicBezTo>
                      <a:pt x="401320" y="407247"/>
                      <a:pt x="472440" y="508000"/>
                      <a:pt x="472440" y="508000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フリーフォーム: 図形 69">
                <a:extLst>
                  <a:ext uri="{FF2B5EF4-FFF2-40B4-BE49-F238E27FC236}">
                    <a16:creationId xmlns:a16="http://schemas.microsoft.com/office/drawing/2014/main" id="{E13C650E-D5CD-4CAE-A143-7D42A16C7D9E}"/>
                  </a:ext>
                </a:extLst>
              </p:cNvPr>
              <p:cNvSpPr/>
              <p:nvPr/>
            </p:nvSpPr>
            <p:spPr>
              <a:xfrm>
                <a:off x="8354601" y="2008734"/>
                <a:ext cx="715297" cy="1772989"/>
              </a:xfrm>
              <a:custGeom>
                <a:avLst/>
                <a:gdLst>
                  <a:gd name="connsiteX0" fmla="*/ 12159 w 715297"/>
                  <a:gd name="connsiteY0" fmla="*/ 33426 h 1772989"/>
                  <a:gd name="connsiteX1" fmla="*/ 525239 w 715297"/>
                  <a:gd name="connsiteY1" fmla="*/ 820826 h 1772989"/>
                  <a:gd name="connsiteX2" fmla="*/ 195039 w 715297"/>
                  <a:gd name="connsiteY2" fmla="*/ 328066 h 1772989"/>
                  <a:gd name="connsiteX3" fmla="*/ 443959 w 715297"/>
                  <a:gd name="connsiteY3" fmla="*/ 653186 h 1772989"/>
                  <a:gd name="connsiteX4" fmla="*/ 520159 w 715297"/>
                  <a:gd name="connsiteY4" fmla="*/ 830986 h 1772989"/>
                  <a:gd name="connsiteX5" fmla="*/ 713199 w 715297"/>
                  <a:gd name="connsiteY5" fmla="*/ 1755546 h 1772989"/>
                  <a:gd name="connsiteX6" fmla="*/ 621759 w 715297"/>
                  <a:gd name="connsiteY6" fmla="*/ 1405026 h 1772989"/>
                  <a:gd name="connsiteX7" fmla="*/ 606519 w 715297"/>
                  <a:gd name="connsiteY7" fmla="*/ 1018946 h 1772989"/>
                  <a:gd name="connsiteX8" fmla="*/ 388079 w 715297"/>
                  <a:gd name="connsiteY8" fmla="*/ 668426 h 1772989"/>
                  <a:gd name="connsiteX9" fmla="*/ 464279 w 715297"/>
                  <a:gd name="connsiteY9" fmla="*/ 627786 h 1772989"/>
                  <a:gd name="connsiteX10" fmla="*/ 220439 w 715297"/>
                  <a:gd name="connsiteY10" fmla="*/ 394106 h 1772989"/>
                  <a:gd name="connsiteX11" fmla="*/ 169639 w 715297"/>
                  <a:gd name="connsiteY11" fmla="*/ 170586 h 1772989"/>
                  <a:gd name="connsiteX12" fmla="*/ 12159 w 715297"/>
                  <a:gd name="connsiteY12" fmla="*/ 33426 h 1772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15297" h="1772989">
                    <a:moveTo>
                      <a:pt x="12159" y="33426"/>
                    </a:moveTo>
                    <a:cubicBezTo>
                      <a:pt x="71426" y="141799"/>
                      <a:pt x="494759" y="771719"/>
                      <a:pt x="525239" y="820826"/>
                    </a:cubicBezTo>
                    <a:cubicBezTo>
                      <a:pt x="555719" y="869933"/>
                      <a:pt x="208586" y="356006"/>
                      <a:pt x="195039" y="328066"/>
                    </a:cubicBezTo>
                    <a:cubicBezTo>
                      <a:pt x="181492" y="300126"/>
                      <a:pt x="389772" y="569366"/>
                      <a:pt x="443959" y="653186"/>
                    </a:cubicBezTo>
                    <a:cubicBezTo>
                      <a:pt x="498146" y="737006"/>
                      <a:pt x="475286" y="647259"/>
                      <a:pt x="520159" y="830986"/>
                    </a:cubicBezTo>
                    <a:cubicBezTo>
                      <a:pt x="565032" y="1014713"/>
                      <a:pt x="696266" y="1659873"/>
                      <a:pt x="713199" y="1755546"/>
                    </a:cubicBezTo>
                    <a:cubicBezTo>
                      <a:pt x="730132" y="1851219"/>
                      <a:pt x="639539" y="1527793"/>
                      <a:pt x="621759" y="1405026"/>
                    </a:cubicBezTo>
                    <a:cubicBezTo>
                      <a:pt x="603979" y="1282259"/>
                      <a:pt x="645466" y="1141713"/>
                      <a:pt x="606519" y="1018946"/>
                    </a:cubicBezTo>
                    <a:cubicBezTo>
                      <a:pt x="567572" y="896179"/>
                      <a:pt x="411786" y="733619"/>
                      <a:pt x="388079" y="668426"/>
                    </a:cubicBezTo>
                    <a:cubicBezTo>
                      <a:pt x="364372" y="603233"/>
                      <a:pt x="492219" y="673506"/>
                      <a:pt x="464279" y="627786"/>
                    </a:cubicBezTo>
                    <a:cubicBezTo>
                      <a:pt x="436339" y="582066"/>
                      <a:pt x="269546" y="470306"/>
                      <a:pt x="220439" y="394106"/>
                    </a:cubicBezTo>
                    <a:cubicBezTo>
                      <a:pt x="171332" y="317906"/>
                      <a:pt x="211972" y="231546"/>
                      <a:pt x="169639" y="170586"/>
                    </a:cubicBezTo>
                    <a:cubicBezTo>
                      <a:pt x="127306" y="109626"/>
                      <a:pt x="-47108" y="-74947"/>
                      <a:pt x="12159" y="334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フリーフォーム: 図形 70">
                <a:extLst>
                  <a:ext uri="{FF2B5EF4-FFF2-40B4-BE49-F238E27FC236}">
                    <a16:creationId xmlns:a16="http://schemas.microsoft.com/office/drawing/2014/main" id="{C2B4FF7D-2BDA-4FCB-95C6-E67229FF238D}"/>
                  </a:ext>
                </a:extLst>
              </p:cNvPr>
              <p:cNvSpPr/>
              <p:nvPr/>
            </p:nvSpPr>
            <p:spPr>
              <a:xfrm>
                <a:off x="7807922" y="2487212"/>
                <a:ext cx="219731" cy="1917913"/>
              </a:xfrm>
              <a:custGeom>
                <a:avLst/>
                <a:gdLst>
                  <a:gd name="connsiteX0" fmla="*/ 152438 w 219731"/>
                  <a:gd name="connsiteY0" fmla="*/ 1988 h 1917913"/>
                  <a:gd name="connsiteX1" fmla="*/ 50838 w 219731"/>
                  <a:gd name="connsiteY1" fmla="*/ 291548 h 1917913"/>
                  <a:gd name="connsiteX2" fmla="*/ 66078 w 219731"/>
                  <a:gd name="connsiteY2" fmla="*/ 1170388 h 1917913"/>
                  <a:gd name="connsiteX3" fmla="*/ 66078 w 219731"/>
                  <a:gd name="connsiteY3" fmla="*/ 936708 h 1917913"/>
                  <a:gd name="connsiteX4" fmla="*/ 40678 w 219731"/>
                  <a:gd name="connsiteY4" fmla="*/ 281388 h 1917913"/>
                  <a:gd name="connsiteX5" fmla="*/ 40678 w 219731"/>
                  <a:gd name="connsiteY5" fmla="*/ 677628 h 1917913"/>
                  <a:gd name="connsiteX6" fmla="*/ 35598 w 219731"/>
                  <a:gd name="connsiteY6" fmla="*/ 1150068 h 1917913"/>
                  <a:gd name="connsiteX7" fmla="*/ 218478 w 219731"/>
                  <a:gd name="connsiteY7" fmla="*/ 1901908 h 1917913"/>
                  <a:gd name="connsiteX8" fmla="*/ 111798 w 219731"/>
                  <a:gd name="connsiteY8" fmla="*/ 1581868 h 1917913"/>
                  <a:gd name="connsiteX9" fmla="*/ 25438 w 219731"/>
                  <a:gd name="connsiteY9" fmla="*/ 642068 h 1917913"/>
                  <a:gd name="connsiteX10" fmla="*/ 5118 w 219731"/>
                  <a:gd name="connsiteY10" fmla="*/ 662388 h 1917913"/>
                  <a:gd name="connsiteX11" fmla="*/ 15278 w 219731"/>
                  <a:gd name="connsiteY11" fmla="*/ 403308 h 1917913"/>
                  <a:gd name="connsiteX12" fmla="*/ 152438 w 219731"/>
                  <a:gd name="connsiteY12" fmla="*/ 1988 h 1917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731" h="1917913">
                    <a:moveTo>
                      <a:pt x="152438" y="1988"/>
                    </a:moveTo>
                    <a:cubicBezTo>
                      <a:pt x="158365" y="-16639"/>
                      <a:pt x="65231" y="96815"/>
                      <a:pt x="50838" y="291548"/>
                    </a:cubicBezTo>
                    <a:cubicBezTo>
                      <a:pt x="36445" y="486281"/>
                      <a:pt x="63538" y="1062861"/>
                      <a:pt x="66078" y="1170388"/>
                    </a:cubicBezTo>
                    <a:cubicBezTo>
                      <a:pt x="68618" y="1277915"/>
                      <a:pt x="70311" y="1084875"/>
                      <a:pt x="66078" y="936708"/>
                    </a:cubicBezTo>
                    <a:cubicBezTo>
                      <a:pt x="61845" y="788541"/>
                      <a:pt x="44911" y="324568"/>
                      <a:pt x="40678" y="281388"/>
                    </a:cubicBezTo>
                    <a:cubicBezTo>
                      <a:pt x="36445" y="238208"/>
                      <a:pt x="41525" y="532848"/>
                      <a:pt x="40678" y="677628"/>
                    </a:cubicBezTo>
                    <a:cubicBezTo>
                      <a:pt x="39831" y="822408"/>
                      <a:pt x="5965" y="946021"/>
                      <a:pt x="35598" y="1150068"/>
                    </a:cubicBezTo>
                    <a:cubicBezTo>
                      <a:pt x="65231" y="1354115"/>
                      <a:pt x="205778" y="1829941"/>
                      <a:pt x="218478" y="1901908"/>
                    </a:cubicBezTo>
                    <a:cubicBezTo>
                      <a:pt x="231178" y="1973875"/>
                      <a:pt x="143971" y="1791841"/>
                      <a:pt x="111798" y="1581868"/>
                    </a:cubicBezTo>
                    <a:cubicBezTo>
                      <a:pt x="79625" y="1371895"/>
                      <a:pt x="43218" y="795315"/>
                      <a:pt x="25438" y="642068"/>
                    </a:cubicBezTo>
                    <a:cubicBezTo>
                      <a:pt x="7658" y="488821"/>
                      <a:pt x="6811" y="702181"/>
                      <a:pt x="5118" y="662388"/>
                    </a:cubicBezTo>
                    <a:cubicBezTo>
                      <a:pt x="3425" y="622595"/>
                      <a:pt x="-10122" y="511681"/>
                      <a:pt x="15278" y="403308"/>
                    </a:cubicBezTo>
                    <a:cubicBezTo>
                      <a:pt x="40678" y="294935"/>
                      <a:pt x="146511" y="20615"/>
                      <a:pt x="152438" y="19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フリーフォーム: 図形 71">
                <a:extLst>
                  <a:ext uri="{FF2B5EF4-FFF2-40B4-BE49-F238E27FC236}">
                    <a16:creationId xmlns:a16="http://schemas.microsoft.com/office/drawing/2014/main" id="{BC3772F1-4C8C-4E7C-92CA-426CBEF6A729}"/>
                  </a:ext>
                </a:extLst>
              </p:cNvPr>
              <p:cNvSpPr/>
              <p:nvPr/>
            </p:nvSpPr>
            <p:spPr>
              <a:xfrm>
                <a:off x="8630186" y="2758368"/>
                <a:ext cx="274433" cy="1878572"/>
              </a:xfrm>
              <a:custGeom>
                <a:avLst/>
                <a:gdLst>
                  <a:gd name="connsiteX0" fmla="*/ 734 w 274433"/>
                  <a:gd name="connsiteY0" fmla="*/ 72 h 1878572"/>
                  <a:gd name="connsiteX1" fmla="*/ 132814 w 274433"/>
                  <a:gd name="connsiteY1" fmla="*/ 391232 h 1878572"/>
                  <a:gd name="connsiteX2" fmla="*/ 163294 w 274433"/>
                  <a:gd name="connsiteY2" fmla="*/ 1168472 h 1878572"/>
                  <a:gd name="connsiteX3" fmla="*/ 183614 w 274433"/>
                  <a:gd name="connsiteY3" fmla="*/ 955112 h 1878572"/>
                  <a:gd name="connsiteX4" fmla="*/ 178534 w 274433"/>
                  <a:gd name="connsiteY4" fmla="*/ 396312 h 1878572"/>
                  <a:gd name="connsiteX5" fmla="*/ 178534 w 274433"/>
                  <a:gd name="connsiteY5" fmla="*/ 675712 h 1878572"/>
                  <a:gd name="connsiteX6" fmla="*/ 264894 w 274433"/>
                  <a:gd name="connsiteY6" fmla="*/ 1833952 h 1878572"/>
                  <a:gd name="connsiteX7" fmla="*/ 269974 w 274433"/>
                  <a:gd name="connsiteY7" fmla="*/ 1544392 h 1878572"/>
                  <a:gd name="connsiteX8" fmla="*/ 244574 w 274433"/>
                  <a:gd name="connsiteY8" fmla="*/ 650312 h 1878572"/>
                  <a:gd name="connsiteX9" fmla="*/ 198854 w 274433"/>
                  <a:gd name="connsiteY9" fmla="*/ 360752 h 1878572"/>
                  <a:gd name="connsiteX10" fmla="*/ 734 w 274433"/>
                  <a:gd name="connsiteY10" fmla="*/ 72 h 187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433" h="1878572">
                    <a:moveTo>
                      <a:pt x="734" y="72"/>
                    </a:moveTo>
                    <a:cubicBezTo>
                      <a:pt x="-10273" y="5152"/>
                      <a:pt x="105721" y="196499"/>
                      <a:pt x="132814" y="391232"/>
                    </a:cubicBezTo>
                    <a:cubicBezTo>
                      <a:pt x="159907" y="585965"/>
                      <a:pt x="154827" y="1074492"/>
                      <a:pt x="163294" y="1168472"/>
                    </a:cubicBezTo>
                    <a:cubicBezTo>
                      <a:pt x="171761" y="1262452"/>
                      <a:pt x="181074" y="1083805"/>
                      <a:pt x="183614" y="955112"/>
                    </a:cubicBezTo>
                    <a:cubicBezTo>
                      <a:pt x="186154" y="826419"/>
                      <a:pt x="179381" y="442879"/>
                      <a:pt x="178534" y="396312"/>
                    </a:cubicBezTo>
                    <a:cubicBezTo>
                      <a:pt x="177687" y="349745"/>
                      <a:pt x="164141" y="436105"/>
                      <a:pt x="178534" y="675712"/>
                    </a:cubicBezTo>
                    <a:cubicBezTo>
                      <a:pt x="192927" y="915319"/>
                      <a:pt x="249654" y="1689172"/>
                      <a:pt x="264894" y="1833952"/>
                    </a:cubicBezTo>
                    <a:cubicBezTo>
                      <a:pt x="280134" y="1978732"/>
                      <a:pt x="273361" y="1741665"/>
                      <a:pt x="269974" y="1544392"/>
                    </a:cubicBezTo>
                    <a:cubicBezTo>
                      <a:pt x="266587" y="1347119"/>
                      <a:pt x="256427" y="847585"/>
                      <a:pt x="244574" y="650312"/>
                    </a:cubicBezTo>
                    <a:cubicBezTo>
                      <a:pt x="232721" y="453039"/>
                      <a:pt x="243727" y="463199"/>
                      <a:pt x="198854" y="360752"/>
                    </a:cubicBezTo>
                    <a:cubicBezTo>
                      <a:pt x="153981" y="258305"/>
                      <a:pt x="11741" y="-5008"/>
                      <a:pt x="734" y="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フリーフォーム: 図形 72">
                <a:extLst>
                  <a:ext uri="{FF2B5EF4-FFF2-40B4-BE49-F238E27FC236}">
                    <a16:creationId xmlns:a16="http://schemas.microsoft.com/office/drawing/2014/main" id="{CFD3AF7F-42B9-48A5-9479-1BBF2EAA0C2A}"/>
                  </a:ext>
                </a:extLst>
              </p:cNvPr>
              <p:cNvSpPr/>
              <p:nvPr/>
            </p:nvSpPr>
            <p:spPr>
              <a:xfrm>
                <a:off x="8265074" y="3555921"/>
                <a:ext cx="173766" cy="1488528"/>
              </a:xfrm>
              <a:custGeom>
                <a:avLst/>
                <a:gdLst>
                  <a:gd name="connsiteX0" fmla="*/ 81366 w 173766"/>
                  <a:gd name="connsiteY0" fmla="*/ 79 h 1488528"/>
                  <a:gd name="connsiteX1" fmla="*/ 81366 w 173766"/>
                  <a:gd name="connsiteY1" fmla="*/ 487759 h 1488528"/>
                  <a:gd name="connsiteX2" fmla="*/ 172806 w 173766"/>
                  <a:gd name="connsiteY2" fmla="*/ 1000839 h 1488528"/>
                  <a:gd name="connsiteX3" fmla="*/ 127086 w 173766"/>
                  <a:gd name="connsiteY3" fmla="*/ 863679 h 1488528"/>
                  <a:gd name="connsiteX4" fmla="*/ 91526 w 173766"/>
                  <a:gd name="connsiteY4" fmla="*/ 1163399 h 1488528"/>
                  <a:gd name="connsiteX5" fmla="*/ 86 w 173766"/>
                  <a:gd name="connsiteY5" fmla="*/ 1488519 h 1488528"/>
                  <a:gd name="connsiteX6" fmla="*/ 76286 w 173766"/>
                  <a:gd name="connsiteY6" fmla="*/ 1173559 h 1488528"/>
                  <a:gd name="connsiteX7" fmla="*/ 147406 w 173766"/>
                  <a:gd name="connsiteY7" fmla="*/ 883999 h 1488528"/>
                  <a:gd name="connsiteX8" fmla="*/ 30566 w 173766"/>
                  <a:gd name="connsiteY8" fmla="*/ 523319 h 1488528"/>
                  <a:gd name="connsiteX9" fmla="*/ 81366 w 173766"/>
                  <a:gd name="connsiteY9" fmla="*/ 79 h 148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766" h="1488528">
                    <a:moveTo>
                      <a:pt x="81366" y="79"/>
                    </a:moveTo>
                    <a:cubicBezTo>
                      <a:pt x="89833" y="-5848"/>
                      <a:pt x="66126" y="320966"/>
                      <a:pt x="81366" y="487759"/>
                    </a:cubicBezTo>
                    <a:cubicBezTo>
                      <a:pt x="96606" y="654552"/>
                      <a:pt x="165186" y="938186"/>
                      <a:pt x="172806" y="1000839"/>
                    </a:cubicBezTo>
                    <a:cubicBezTo>
                      <a:pt x="180426" y="1063492"/>
                      <a:pt x="140633" y="836586"/>
                      <a:pt x="127086" y="863679"/>
                    </a:cubicBezTo>
                    <a:cubicBezTo>
                      <a:pt x="113539" y="890772"/>
                      <a:pt x="112693" y="1059259"/>
                      <a:pt x="91526" y="1163399"/>
                    </a:cubicBezTo>
                    <a:cubicBezTo>
                      <a:pt x="70359" y="1267539"/>
                      <a:pt x="2626" y="1486826"/>
                      <a:pt x="86" y="1488519"/>
                    </a:cubicBezTo>
                    <a:cubicBezTo>
                      <a:pt x="-2454" y="1490212"/>
                      <a:pt x="51733" y="1274312"/>
                      <a:pt x="76286" y="1173559"/>
                    </a:cubicBezTo>
                    <a:cubicBezTo>
                      <a:pt x="100839" y="1072806"/>
                      <a:pt x="155026" y="992372"/>
                      <a:pt x="147406" y="883999"/>
                    </a:cubicBezTo>
                    <a:cubicBezTo>
                      <a:pt x="139786" y="775626"/>
                      <a:pt x="44113" y="667252"/>
                      <a:pt x="30566" y="523319"/>
                    </a:cubicBezTo>
                    <a:cubicBezTo>
                      <a:pt x="17019" y="379386"/>
                      <a:pt x="72899" y="6006"/>
                      <a:pt x="81366" y="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フリーフォーム: 図形 73">
                <a:extLst>
                  <a:ext uri="{FF2B5EF4-FFF2-40B4-BE49-F238E27FC236}">
                    <a16:creationId xmlns:a16="http://schemas.microsoft.com/office/drawing/2014/main" id="{8DCA875B-ABF3-4B47-AC3B-FF9D6E913117}"/>
                  </a:ext>
                </a:extLst>
              </p:cNvPr>
              <p:cNvSpPr/>
              <p:nvPr/>
            </p:nvSpPr>
            <p:spPr>
              <a:xfrm>
                <a:off x="7925892" y="2879028"/>
                <a:ext cx="618395" cy="2119882"/>
              </a:xfrm>
              <a:custGeom>
                <a:avLst/>
                <a:gdLst>
                  <a:gd name="connsiteX0" fmla="*/ 120828 w 618395"/>
                  <a:gd name="connsiteY0" fmla="*/ 1332 h 2119882"/>
                  <a:gd name="connsiteX1" fmla="*/ 54788 w 618395"/>
                  <a:gd name="connsiteY1" fmla="*/ 311212 h 2119882"/>
                  <a:gd name="connsiteX2" fmla="*/ 202108 w 618395"/>
                  <a:gd name="connsiteY2" fmla="*/ 1088452 h 2119882"/>
                  <a:gd name="connsiteX3" fmla="*/ 125908 w 618395"/>
                  <a:gd name="connsiteY3" fmla="*/ 697292 h 2119882"/>
                  <a:gd name="connsiteX4" fmla="*/ 85268 w 618395"/>
                  <a:gd name="connsiteY4" fmla="*/ 336612 h 2119882"/>
                  <a:gd name="connsiteX5" fmla="*/ 80188 w 618395"/>
                  <a:gd name="connsiteY5" fmla="*/ 616012 h 2119882"/>
                  <a:gd name="connsiteX6" fmla="*/ 298628 w 618395"/>
                  <a:gd name="connsiteY6" fmla="*/ 1692972 h 2119882"/>
                  <a:gd name="connsiteX7" fmla="*/ 278308 w 618395"/>
                  <a:gd name="connsiteY7" fmla="*/ 1520252 h 2119882"/>
                  <a:gd name="connsiteX8" fmla="*/ 232588 w 618395"/>
                  <a:gd name="connsiteY8" fmla="*/ 1311972 h 2119882"/>
                  <a:gd name="connsiteX9" fmla="*/ 364668 w 618395"/>
                  <a:gd name="connsiteY9" fmla="*/ 1642172 h 2119882"/>
                  <a:gd name="connsiteX10" fmla="*/ 542468 w 618395"/>
                  <a:gd name="connsiteY10" fmla="*/ 1977452 h 2119882"/>
                  <a:gd name="connsiteX11" fmla="*/ 613588 w 618395"/>
                  <a:gd name="connsiteY11" fmla="*/ 2119692 h 2119882"/>
                  <a:gd name="connsiteX12" fmla="*/ 567868 w 618395"/>
                  <a:gd name="connsiteY12" fmla="*/ 1952052 h 2119882"/>
                  <a:gd name="connsiteX13" fmla="*/ 217348 w 618395"/>
                  <a:gd name="connsiteY13" fmla="*/ 1322132 h 2119882"/>
                  <a:gd name="connsiteX14" fmla="*/ 217348 w 618395"/>
                  <a:gd name="connsiteY14" fmla="*/ 1144332 h 2119882"/>
                  <a:gd name="connsiteX15" fmla="*/ 59868 w 618395"/>
                  <a:gd name="connsiteY15" fmla="*/ 351852 h 2119882"/>
                  <a:gd name="connsiteX16" fmla="*/ 24308 w 618395"/>
                  <a:gd name="connsiteY16" fmla="*/ 367092 h 2119882"/>
                  <a:gd name="connsiteX17" fmla="*/ 3988 w 618395"/>
                  <a:gd name="connsiteY17" fmla="*/ 204532 h 2119882"/>
                  <a:gd name="connsiteX18" fmla="*/ 120828 w 618395"/>
                  <a:gd name="connsiteY18" fmla="*/ 1332 h 2119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18395" h="2119882">
                    <a:moveTo>
                      <a:pt x="120828" y="1332"/>
                    </a:moveTo>
                    <a:cubicBezTo>
                      <a:pt x="129295" y="19112"/>
                      <a:pt x="41241" y="130025"/>
                      <a:pt x="54788" y="311212"/>
                    </a:cubicBezTo>
                    <a:cubicBezTo>
                      <a:pt x="68335" y="492399"/>
                      <a:pt x="190255" y="1024105"/>
                      <a:pt x="202108" y="1088452"/>
                    </a:cubicBezTo>
                    <a:cubicBezTo>
                      <a:pt x="213961" y="1152799"/>
                      <a:pt x="145381" y="822598"/>
                      <a:pt x="125908" y="697292"/>
                    </a:cubicBezTo>
                    <a:cubicBezTo>
                      <a:pt x="106435" y="571986"/>
                      <a:pt x="92888" y="350159"/>
                      <a:pt x="85268" y="336612"/>
                    </a:cubicBezTo>
                    <a:cubicBezTo>
                      <a:pt x="77648" y="323065"/>
                      <a:pt x="44628" y="389952"/>
                      <a:pt x="80188" y="616012"/>
                    </a:cubicBezTo>
                    <a:cubicBezTo>
                      <a:pt x="115748" y="842072"/>
                      <a:pt x="265608" y="1542265"/>
                      <a:pt x="298628" y="1692972"/>
                    </a:cubicBezTo>
                    <a:cubicBezTo>
                      <a:pt x="331648" y="1843679"/>
                      <a:pt x="289315" y="1583752"/>
                      <a:pt x="278308" y="1520252"/>
                    </a:cubicBezTo>
                    <a:cubicBezTo>
                      <a:pt x="267301" y="1456752"/>
                      <a:pt x="218195" y="1291652"/>
                      <a:pt x="232588" y="1311972"/>
                    </a:cubicBezTo>
                    <a:cubicBezTo>
                      <a:pt x="246981" y="1332292"/>
                      <a:pt x="313021" y="1531259"/>
                      <a:pt x="364668" y="1642172"/>
                    </a:cubicBezTo>
                    <a:cubicBezTo>
                      <a:pt x="416315" y="1753085"/>
                      <a:pt x="500981" y="1897865"/>
                      <a:pt x="542468" y="1977452"/>
                    </a:cubicBezTo>
                    <a:cubicBezTo>
                      <a:pt x="583955" y="2057039"/>
                      <a:pt x="609355" y="2123925"/>
                      <a:pt x="613588" y="2119692"/>
                    </a:cubicBezTo>
                    <a:cubicBezTo>
                      <a:pt x="617821" y="2115459"/>
                      <a:pt x="633908" y="2084979"/>
                      <a:pt x="567868" y="1952052"/>
                    </a:cubicBezTo>
                    <a:cubicBezTo>
                      <a:pt x="501828" y="1819125"/>
                      <a:pt x="275768" y="1456752"/>
                      <a:pt x="217348" y="1322132"/>
                    </a:cubicBezTo>
                    <a:cubicBezTo>
                      <a:pt x="158928" y="1187512"/>
                      <a:pt x="243595" y="1306045"/>
                      <a:pt x="217348" y="1144332"/>
                    </a:cubicBezTo>
                    <a:cubicBezTo>
                      <a:pt x="191101" y="982619"/>
                      <a:pt x="92041" y="481392"/>
                      <a:pt x="59868" y="351852"/>
                    </a:cubicBezTo>
                    <a:cubicBezTo>
                      <a:pt x="27695" y="222312"/>
                      <a:pt x="33621" y="391645"/>
                      <a:pt x="24308" y="367092"/>
                    </a:cubicBezTo>
                    <a:cubicBezTo>
                      <a:pt x="14995" y="342539"/>
                      <a:pt x="-9559" y="260412"/>
                      <a:pt x="3988" y="204532"/>
                    </a:cubicBezTo>
                    <a:cubicBezTo>
                      <a:pt x="17535" y="148652"/>
                      <a:pt x="112361" y="-16448"/>
                      <a:pt x="120828" y="13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フリーフォーム: 図形 76">
                <a:extLst>
                  <a:ext uri="{FF2B5EF4-FFF2-40B4-BE49-F238E27FC236}">
                    <a16:creationId xmlns:a16="http://schemas.microsoft.com/office/drawing/2014/main" id="{2B2509AD-D0C2-4BA3-A7D2-A4FA7E1F32FB}"/>
                  </a:ext>
                </a:extLst>
              </p:cNvPr>
              <p:cNvSpPr/>
              <p:nvPr/>
            </p:nvSpPr>
            <p:spPr>
              <a:xfrm>
                <a:off x="7495105" y="4594604"/>
                <a:ext cx="330267" cy="631450"/>
              </a:xfrm>
              <a:custGeom>
                <a:avLst/>
                <a:gdLst>
                  <a:gd name="connsiteX0" fmla="*/ 328095 w 330267"/>
                  <a:gd name="connsiteY0" fmla="*/ 15496 h 631450"/>
                  <a:gd name="connsiteX1" fmla="*/ 283645 w 330267"/>
                  <a:gd name="connsiteY1" fmla="*/ 411313 h 631450"/>
                  <a:gd name="connsiteX2" fmla="*/ 311162 w 330267"/>
                  <a:gd name="connsiteY2" fmla="*/ 250446 h 631450"/>
                  <a:gd name="connsiteX3" fmla="*/ 292112 w 330267"/>
                  <a:gd name="connsiteY3" fmla="*/ 436713 h 631450"/>
                  <a:gd name="connsiteX4" fmla="*/ 103728 w 330267"/>
                  <a:gd name="connsiteY4" fmla="*/ 599696 h 631450"/>
                  <a:gd name="connsiteX5" fmla="*/ 207445 w 330267"/>
                  <a:gd name="connsiteY5" fmla="*/ 542546 h 631450"/>
                  <a:gd name="connsiteX6" fmla="*/ 12 w 330267"/>
                  <a:gd name="connsiteY6" fmla="*/ 631446 h 631450"/>
                  <a:gd name="connsiteX7" fmla="*/ 218028 w 330267"/>
                  <a:gd name="connsiteY7" fmla="*/ 538313 h 631450"/>
                  <a:gd name="connsiteX8" fmla="*/ 268828 w 330267"/>
                  <a:gd name="connsiteY8" fmla="*/ 498096 h 631450"/>
                  <a:gd name="connsiteX9" fmla="*/ 294228 w 330267"/>
                  <a:gd name="connsiteY9" fmla="*/ 426129 h 631450"/>
                  <a:gd name="connsiteX10" fmla="*/ 330212 w 330267"/>
                  <a:gd name="connsiteY10" fmla="*/ 290663 h 631450"/>
                  <a:gd name="connsiteX11" fmla="*/ 302695 w 330267"/>
                  <a:gd name="connsiteY11" fmla="*/ 263146 h 631450"/>
                  <a:gd name="connsiteX12" fmla="*/ 313278 w 330267"/>
                  <a:gd name="connsiteY12" fmla="*/ 195413 h 631450"/>
                  <a:gd name="connsiteX13" fmla="*/ 313278 w 330267"/>
                  <a:gd name="connsiteY13" fmla="*/ 157313 h 631450"/>
                  <a:gd name="connsiteX14" fmla="*/ 296345 w 330267"/>
                  <a:gd name="connsiteY14" fmla="*/ 85346 h 631450"/>
                  <a:gd name="connsiteX15" fmla="*/ 328095 w 330267"/>
                  <a:gd name="connsiteY15" fmla="*/ 15496 h 63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0267" h="631450">
                    <a:moveTo>
                      <a:pt x="328095" y="15496"/>
                    </a:moveTo>
                    <a:cubicBezTo>
                      <a:pt x="325978" y="69824"/>
                      <a:pt x="286467" y="372155"/>
                      <a:pt x="283645" y="411313"/>
                    </a:cubicBezTo>
                    <a:cubicBezTo>
                      <a:pt x="280823" y="450471"/>
                      <a:pt x="309751" y="246213"/>
                      <a:pt x="311162" y="250446"/>
                    </a:cubicBezTo>
                    <a:cubicBezTo>
                      <a:pt x="312573" y="254679"/>
                      <a:pt x="326684" y="378505"/>
                      <a:pt x="292112" y="436713"/>
                    </a:cubicBezTo>
                    <a:cubicBezTo>
                      <a:pt x="257540" y="494921"/>
                      <a:pt x="117839" y="582057"/>
                      <a:pt x="103728" y="599696"/>
                    </a:cubicBezTo>
                    <a:cubicBezTo>
                      <a:pt x="89617" y="617335"/>
                      <a:pt x="224731" y="537254"/>
                      <a:pt x="207445" y="542546"/>
                    </a:cubicBezTo>
                    <a:cubicBezTo>
                      <a:pt x="190159" y="547838"/>
                      <a:pt x="-1752" y="632152"/>
                      <a:pt x="12" y="631446"/>
                    </a:cubicBezTo>
                    <a:cubicBezTo>
                      <a:pt x="1776" y="630740"/>
                      <a:pt x="173225" y="560538"/>
                      <a:pt x="218028" y="538313"/>
                    </a:cubicBezTo>
                    <a:cubicBezTo>
                      <a:pt x="262831" y="516088"/>
                      <a:pt x="256128" y="516793"/>
                      <a:pt x="268828" y="498096"/>
                    </a:cubicBezTo>
                    <a:cubicBezTo>
                      <a:pt x="281528" y="479399"/>
                      <a:pt x="283997" y="460701"/>
                      <a:pt x="294228" y="426129"/>
                    </a:cubicBezTo>
                    <a:cubicBezTo>
                      <a:pt x="304459" y="391557"/>
                      <a:pt x="328801" y="317827"/>
                      <a:pt x="330212" y="290663"/>
                    </a:cubicBezTo>
                    <a:cubicBezTo>
                      <a:pt x="331623" y="263499"/>
                      <a:pt x="305517" y="279021"/>
                      <a:pt x="302695" y="263146"/>
                    </a:cubicBezTo>
                    <a:cubicBezTo>
                      <a:pt x="299873" y="247271"/>
                      <a:pt x="311514" y="213052"/>
                      <a:pt x="313278" y="195413"/>
                    </a:cubicBezTo>
                    <a:cubicBezTo>
                      <a:pt x="315042" y="177774"/>
                      <a:pt x="316100" y="175658"/>
                      <a:pt x="313278" y="157313"/>
                    </a:cubicBezTo>
                    <a:cubicBezTo>
                      <a:pt x="310456" y="138969"/>
                      <a:pt x="294228" y="105102"/>
                      <a:pt x="296345" y="85346"/>
                    </a:cubicBezTo>
                    <a:cubicBezTo>
                      <a:pt x="298462" y="65590"/>
                      <a:pt x="330212" y="-38832"/>
                      <a:pt x="328095" y="154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フリーフォーム: 図形 77">
                <a:extLst>
                  <a:ext uri="{FF2B5EF4-FFF2-40B4-BE49-F238E27FC236}">
                    <a16:creationId xmlns:a16="http://schemas.microsoft.com/office/drawing/2014/main" id="{19C80FD9-90AC-43C9-A7B6-E73060040F54}"/>
                  </a:ext>
                </a:extLst>
              </p:cNvPr>
              <p:cNvSpPr/>
              <p:nvPr/>
            </p:nvSpPr>
            <p:spPr>
              <a:xfrm>
                <a:off x="7113779" y="5028616"/>
                <a:ext cx="1125488" cy="281461"/>
              </a:xfrm>
              <a:custGeom>
                <a:avLst/>
                <a:gdLst>
                  <a:gd name="connsiteX0" fmla="*/ 1124288 w 1125488"/>
                  <a:gd name="connsiteY0" fmla="*/ 584 h 281461"/>
                  <a:gd name="connsiteX1" fmla="*/ 736938 w 1125488"/>
                  <a:gd name="connsiteY1" fmla="*/ 119117 h 281461"/>
                  <a:gd name="connsiteX2" fmla="*/ 1003638 w 1125488"/>
                  <a:gd name="connsiteY2" fmla="*/ 38684 h 281461"/>
                  <a:gd name="connsiteX3" fmla="*/ 872404 w 1125488"/>
                  <a:gd name="connsiteY3" fmla="*/ 83134 h 281461"/>
                  <a:gd name="connsiteX4" fmla="*/ 343238 w 1125488"/>
                  <a:gd name="connsiteY4" fmla="*/ 224951 h 281461"/>
                  <a:gd name="connsiteX5" fmla="*/ 537971 w 1125488"/>
                  <a:gd name="connsiteY5" fmla="*/ 203784 h 281461"/>
                  <a:gd name="connsiteX6" fmla="*/ 218354 w 1125488"/>
                  <a:gd name="connsiteY6" fmla="*/ 258817 h 281461"/>
                  <a:gd name="connsiteX7" fmla="*/ 140038 w 1125488"/>
                  <a:gd name="connsiteY7" fmla="*/ 265167 h 281461"/>
                  <a:gd name="connsiteX8" fmla="*/ 224704 w 1125488"/>
                  <a:gd name="connsiteY8" fmla="*/ 273634 h 281461"/>
                  <a:gd name="connsiteX9" fmla="*/ 4571 w 1125488"/>
                  <a:gd name="connsiteY9" fmla="*/ 279984 h 281461"/>
                  <a:gd name="connsiteX10" fmla="*/ 466004 w 1125488"/>
                  <a:gd name="connsiteY10" fmla="*/ 244001 h 281461"/>
                  <a:gd name="connsiteX11" fmla="*/ 453304 w 1125488"/>
                  <a:gd name="connsiteY11" fmla="*/ 246117 h 281461"/>
                  <a:gd name="connsiteX12" fmla="*/ 811021 w 1125488"/>
                  <a:gd name="connsiteY12" fmla="*/ 100067 h 281461"/>
                  <a:gd name="connsiteX13" fmla="*/ 899921 w 1125488"/>
                  <a:gd name="connsiteY13" fmla="*/ 57734 h 281461"/>
                  <a:gd name="connsiteX14" fmla="*/ 859704 w 1125488"/>
                  <a:gd name="connsiteY14" fmla="*/ 72551 h 281461"/>
                  <a:gd name="connsiteX15" fmla="*/ 1124288 w 1125488"/>
                  <a:gd name="connsiteY15" fmla="*/ 584 h 281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5488" h="281461">
                    <a:moveTo>
                      <a:pt x="1124288" y="584"/>
                    </a:moveTo>
                    <a:cubicBezTo>
                      <a:pt x="1103827" y="8345"/>
                      <a:pt x="757046" y="112767"/>
                      <a:pt x="736938" y="119117"/>
                    </a:cubicBezTo>
                    <a:cubicBezTo>
                      <a:pt x="716830" y="125467"/>
                      <a:pt x="981060" y="44681"/>
                      <a:pt x="1003638" y="38684"/>
                    </a:cubicBezTo>
                    <a:cubicBezTo>
                      <a:pt x="1026216" y="32687"/>
                      <a:pt x="982471" y="52090"/>
                      <a:pt x="872404" y="83134"/>
                    </a:cubicBezTo>
                    <a:cubicBezTo>
                      <a:pt x="762337" y="114178"/>
                      <a:pt x="398977" y="204843"/>
                      <a:pt x="343238" y="224951"/>
                    </a:cubicBezTo>
                    <a:cubicBezTo>
                      <a:pt x="287499" y="245059"/>
                      <a:pt x="558785" y="198140"/>
                      <a:pt x="537971" y="203784"/>
                    </a:cubicBezTo>
                    <a:cubicBezTo>
                      <a:pt x="517157" y="209428"/>
                      <a:pt x="284676" y="248587"/>
                      <a:pt x="218354" y="258817"/>
                    </a:cubicBezTo>
                    <a:cubicBezTo>
                      <a:pt x="152032" y="269048"/>
                      <a:pt x="138980" y="262698"/>
                      <a:pt x="140038" y="265167"/>
                    </a:cubicBezTo>
                    <a:cubicBezTo>
                      <a:pt x="141096" y="267637"/>
                      <a:pt x="247282" y="271165"/>
                      <a:pt x="224704" y="273634"/>
                    </a:cubicBezTo>
                    <a:cubicBezTo>
                      <a:pt x="202126" y="276103"/>
                      <a:pt x="-35646" y="284923"/>
                      <a:pt x="4571" y="279984"/>
                    </a:cubicBezTo>
                    <a:cubicBezTo>
                      <a:pt x="44788" y="275045"/>
                      <a:pt x="391215" y="249646"/>
                      <a:pt x="466004" y="244001"/>
                    </a:cubicBezTo>
                    <a:cubicBezTo>
                      <a:pt x="540793" y="238357"/>
                      <a:pt x="453304" y="246117"/>
                      <a:pt x="453304" y="246117"/>
                    </a:cubicBezTo>
                    <a:lnTo>
                      <a:pt x="811021" y="100067"/>
                    </a:lnTo>
                    <a:cubicBezTo>
                      <a:pt x="885457" y="68670"/>
                      <a:pt x="891807" y="62320"/>
                      <a:pt x="899921" y="57734"/>
                    </a:cubicBezTo>
                    <a:cubicBezTo>
                      <a:pt x="908035" y="53148"/>
                      <a:pt x="821957" y="80312"/>
                      <a:pt x="859704" y="72551"/>
                    </a:cubicBezTo>
                    <a:cubicBezTo>
                      <a:pt x="897451" y="64790"/>
                      <a:pt x="1144749" y="-7177"/>
                      <a:pt x="1124288" y="5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フリーフォーム: 図形 78">
                <a:extLst>
                  <a:ext uri="{FF2B5EF4-FFF2-40B4-BE49-F238E27FC236}">
                    <a16:creationId xmlns:a16="http://schemas.microsoft.com/office/drawing/2014/main" id="{D2AB6839-5D15-4C71-AD73-09A82F53CBEA}"/>
                  </a:ext>
                </a:extLst>
              </p:cNvPr>
              <p:cNvSpPr/>
              <p:nvPr/>
            </p:nvSpPr>
            <p:spPr>
              <a:xfrm>
                <a:off x="7706907" y="5021730"/>
                <a:ext cx="743472" cy="627034"/>
              </a:xfrm>
              <a:custGeom>
                <a:avLst/>
                <a:gdLst>
                  <a:gd name="connsiteX0" fmla="*/ 743356 w 743472"/>
                  <a:gd name="connsiteY0" fmla="*/ 1120 h 627034"/>
                  <a:gd name="connsiteX1" fmla="*/ 608418 w 743472"/>
                  <a:gd name="connsiteY1" fmla="*/ 309095 h 627034"/>
                  <a:gd name="connsiteX2" fmla="*/ 692556 w 743472"/>
                  <a:gd name="connsiteY2" fmla="*/ 109070 h 627034"/>
                  <a:gd name="connsiteX3" fmla="*/ 632231 w 743472"/>
                  <a:gd name="connsiteY3" fmla="*/ 202733 h 627034"/>
                  <a:gd name="connsiteX4" fmla="*/ 490943 w 743472"/>
                  <a:gd name="connsiteY4" fmla="*/ 385295 h 627034"/>
                  <a:gd name="connsiteX5" fmla="*/ 554443 w 743472"/>
                  <a:gd name="connsiteY5" fmla="*/ 283695 h 627034"/>
                  <a:gd name="connsiteX6" fmla="*/ 478243 w 743472"/>
                  <a:gd name="connsiteY6" fmla="*/ 366245 h 627034"/>
                  <a:gd name="connsiteX7" fmla="*/ 403631 w 743472"/>
                  <a:gd name="connsiteY7" fmla="*/ 447208 h 627034"/>
                  <a:gd name="connsiteX8" fmla="*/ 406 w 743472"/>
                  <a:gd name="connsiteY8" fmla="*/ 626595 h 627034"/>
                  <a:gd name="connsiteX9" fmla="*/ 327431 w 743472"/>
                  <a:gd name="connsiteY9" fmla="*/ 498008 h 627034"/>
                  <a:gd name="connsiteX10" fmla="*/ 305206 w 743472"/>
                  <a:gd name="connsiteY10" fmla="*/ 502770 h 627034"/>
                  <a:gd name="connsiteX11" fmla="*/ 529043 w 743472"/>
                  <a:gd name="connsiteY11" fmla="*/ 348783 h 627034"/>
                  <a:gd name="connsiteX12" fmla="*/ 541743 w 743472"/>
                  <a:gd name="connsiteY12" fmla="*/ 345608 h 627034"/>
                  <a:gd name="connsiteX13" fmla="*/ 613181 w 743472"/>
                  <a:gd name="connsiteY13" fmla="*/ 247183 h 627034"/>
                  <a:gd name="connsiteX14" fmla="*/ 648106 w 743472"/>
                  <a:gd name="connsiteY14" fmla="*/ 191620 h 627034"/>
                  <a:gd name="connsiteX15" fmla="*/ 632231 w 743472"/>
                  <a:gd name="connsiteY15" fmla="*/ 204320 h 627034"/>
                  <a:gd name="connsiteX16" fmla="*/ 743356 w 743472"/>
                  <a:gd name="connsiteY16" fmla="*/ 1120 h 6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43472" h="627034">
                    <a:moveTo>
                      <a:pt x="743356" y="1120"/>
                    </a:moveTo>
                    <a:cubicBezTo>
                      <a:pt x="739387" y="18583"/>
                      <a:pt x="616885" y="291103"/>
                      <a:pt x="608418" y="309095"/>
                    </a:cubicBezTo>
                    <a:cubicBezTo>
                      <a:pt x="599951" y="327087"/>
                      <a:pt x="688587" y="126797"/>
                      <a:pt x="692556" y="109070"/>
                    </a:cubicBezTo>
                    <a:cubicBezTo>
                      <a:pt x="696525" y="91343"/>
                      <a:pt x="665833" y="156696"/>
                      <a:pt x="632231" y="202733"/>
                    </a:cubicBezTo>
                    <a:cubicBezTo>
                      <a:pt x="598629" y="248770"/>
                      <a:pt x="503908" y="371801"/>
                      <a:pt x="490943" y="385295"/>
                    </a:cubicBezTo>
                    <a:cubicBezTo>
                      <a:pt x="477978" y="398789"/>
                      <a:pt x="556560" y="286870"/>
                      <a:pt x="554443" y="283695"/>
                    </a:cubicBezTo>
                    <a:cubicBezTo>
                      <a:pt x="552326" y="280520"/>
                      <a:pt x="503378" y="338993"/>
                      <a:pt x="478243" y="366245"/>
                    </a:cubicBezTo>
                    <a:cubicBezTo>
                      <a:pt x="453108" y="393497"/>
                      <a:pt x="483270" y="403816"/>
                      <a:pt x="403631" y="447208"/>
                    </a:cubicBezTo>
                    <a:cubicBezTo>
                      <a:pt x="323992" y="490600"/>
                      <a:pt x="13106" y="618128"/>
                      <a:pt x="406" y="626595"/>
                    </a:cubicBezTo>
                    <a:cubicBezTo>
                      <a:pt x="-12294" y="635062"/>
                      <a:pt x="276631" y="518645"/>
                      <a:pt x="327431" y="498008"/>
                    </a:cubicBezTo>
                    <a:cubicBezTo>
                      <a:pt x="378231" y="477371"/>
                      <a:pt x="271604" y="527641"/>
                      <a:pt x="305206" y="502770"/>
                    </a:cubicBezTo>
                    <a:cubicBezTo>
                      <a:pt x="338808" y="477899"/>
                      <a:pt x="489620" y="374977"/>
                      <a:pt x="529043" y="348783"/>
                    </a:cubicBezTo>
                    <a:cubicBezTo>
                      <a:pt x="568466" y="322589"/>
                      <a:pt x="527720" y="362541"/>
                      <a:pt x="541743" y="345608"/>
                    </a:cubicBezTo>
                    <a:cubicBezTo>
                      <a:pt x="555766" y="328675"/>
                      <a:pt x="595454" y="272848"/>
                      <a:pt x="613181" y="247183"/>
                    </a:cubicBezTo>
                    <a:cubicBezTo>
                      <a:pt x="630908" y="221518"/>
                      <a:pt x="644931" y="198764"/>
                      <a:pt x="648106" y="191620"/>
                    </a:cubicBezTo>
                    <a:cubicBezTo>
                      <a:pt x="651281" y="184476"/>
                      <a:pt x="615827" y="232895"/>
                      <a:pt x="632231" y="204320"/>
                    </a:cubicBezTo>
                    <a:cubicBezTo>
                      <a:pt x="648635" y="175745"/>
                      <a:pt x="747325" y="-16343"/>
                      <a:pt x="743356" y="11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フリーフォーム: 図形 79">
                <a:extLst>
                  <a:ext uri="{FF2B5EF4-FFF2-40B4-BE49-F238E27FC236}">
                    <a16:creationId xmlns:a16="http://schemas.microsoft.com/office/drawing/2014/main" id="{F495FDC3-406C-43F8-99CE-55C93B930E2C}"/>
                  </a:ext>
                </a:extLst>
              </p:cNvPr>
              <p:cNvSpPr/>
              <p:nvPr/>
            </p:nvSpPr>
            <p:spPr>
              <a:xfrm>
                <a:off x="9291497" y="3261567"/>
                <a:ext cx="221960" cy="1328541"/>
              </a:xfrm>
              <a:custGeom>
                <a:avLst/>
                <a:gdLst>
                  <a:gd name="connsiteX0" fmla="*/ 670 w 221960"/>
                  <a:gd name="connsiteY0" fmla="*/ 2333 h 1328541"/>
                  <a:gd name="connsiteX1" fmla="*/ 191170 w 221960"/>
                  <a:gd name="connsiteY1" fmla="*/ 510333 h 1328541"/>
                  <a:gd name="connsiteX2" fmla="*/ 153070 w 221960"/>
                  <a:gd name="connsiteY2" fmla="*/ 341000 h 1328541"/>
                  <a:gd name="connsiteX3" fmla="*/ 220803 w 221960"/>
                  <a:gd name="connsiteY3" fmla="*/ 734700 h 1328541"/>
                  <a:gd name="connsiteX4" fmla="*/ 191170 w 221960"/>
                  <a:gd name="connsiteY4" fmla="*/ 582300 h 1328541"/>
                  <a:gd name="connsiteX5" fmla="*/ 131903 w 221960"/>
                  <a:gd name="connsiteY5" fmla="*/ 1306200 h 1328541"/>
                  <a:gd name="connsiteX6" fmla="*/ 178470 w 221960"/>
                  <a:gd name="connsiteY6" fmla="*/ 1107233 h 1328541"/>
                  <a:gd name="connsiteX7" fmla="*/ 165770 w 221960"/>
                  <a:gd name="connsiteY7" fmla="*/ 734700 h 1328541"/>
                  <a:gd name="connsiteX8" fmla="*/ 195403 w 221960"/>
                  <a:gd name="connsiteY8" fmla="*/ 624633 h 1328541"/>
                  <a:gd name="connsiteX9" fmla="*/ 131903 w 221960"/>
                  <a:gd name="connsiteY9" fmla="*/ 315600 h 1328541"/>
                  <a:gd name="connsiteX10" fmla="*/ 127670 w 221960"/>
                  <a:gd name="connsiteY10" fmla="*/ 319833 h 1328541"/>
                  <a:gd name="connsiteX11" fmla="*/ 670 w 221960"/>
                  <a:gd name="connsiteY11" fmla="*/ 2333 h 1328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960" h="1328541">
                    <a:moveTo>
                      <a:pt x="670" y="2333"/>
                    </a:moveTo>
                    <a:cubicBezTo>
                      <a:pt x="11253" y="34083"/>
                      <a:pt x="165770" y="453889"/>
                      <a:pt x="191170" y="510333"/>
                    </a:cubicBezTo>
                    <a:cubicBezTo>
                      <a:pt x="216570" y="566778"/>
                      <a:pt x="148131" y="303606"/>
                      <a:pt x="153070" y="341000"/>
                    </a:cubicBezTo>
                    <a:cubicBezTo>
                      <a:pt x="158009" y="378395"/>
                      <a:pt x="214453" y="694483"/>
                      <a:pt x="220803" y="734700"/>
                    </a:cubicBezTo>
                    <a:cubicBezTo>
                      <a:pt x="227153" y="774917"/>
                      <a:pt x="205987" y="487050"/>
                      <a:pt x="191170" y="582300"/>
                    </a:cubicBezTo>
                    <a:cubicBezTo>
                      <a:pt x="176353" y="677550"/>
                      <a:pt x="134020" y="1218711"/>
                      <a:pt x="131903" y="1306200"/>
                    </a:cubicBezTo>
                    <a:cubicBezTo>
                      <a:pt x="129786" y="1393689"/>
                      <a:pt x="172826" y="1202483"/>
                      <a:pt x="178470" y="1107233"/>
                    </a:cubicBezTo>
                    <a:cubicBezTo>
                      <a:pt x="184114" y="1011983"/>
                      <a:pt x="162948" y="815133"/>
                      <a:pt x="165770" y="734700"/>
                    </a:cubicBezTo>
                    <a:cubicBezTo>
                      <a:pt x="168592" y="654267"/>
                      <a:pt x="201048" y="694483"/>
                      <a:pt x="195403" y="624633"/>
                    </a:cubicBezTo>
                    <a:cubicBezTo>
                      <a:pt x="189759" y="554783"/>
                      <a:pt x="143192" y="366400"/>
                      <a:pt x="131903" y="315600"/>
                    </a:cubicBezTo>
                    <a:cubicBezTo>
                      <a:pt x="120614" y="264800"/>
                      <a:pt x="147426" y="367105"/>
                      <a:pt x="127670" y="319833"/>
                    </a:cubicBezTo>
                    <a:cubicBezTo>
                      <a:pt x="107915" y="272561"/>
                      <a:pt x="-9913" y="-29417"/>
                      <a:pt x="670" y="23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フリーフォーム: 図形 80">
                <a:extLst>
                  <a:ext uri="{FF2B5EF4-FFF2-40B4-BE49-F238E27FC236}">
                    <a16:creationId xmlns:a16="http://schemas.microsoft.com/office/drawing/2014/main" id="{A5364AFE-F21F-4ABE-A58E-85947026D70E}"/>
                  </a:ext>
                </a:extLst>
              </p:cNvPr>
              <p:cNvSpPr/>
              <p:nvPr/>
            </p:nvSpPr>
            <p:spPr>
              <a:xfrm>
                <a:off x="9067666" y="3970257"/>
                <a:ext cx="265926" cy="953196"/>
              </a:xfrm>
              <a:custGeom>
                <a:avLst/>
                <a:gdLst>
                  <a:gd name="connsiteX0" fmla="*/ 161001 w 265926"/>
                  <a:gd name="connsiteY0" fmla="*/ 610 h 953196"/>
                  <a:gd name="connsiteX1" fmla="*/ 177934 w 265926"/>
                  <a:gd name="connsiteY1" fmla="*/ 428176 h 953196"/>
                  <a:gd name="connsiteX2" fmla="*/ 134 w 265926"/>
                  <a:gd name="connsiteY2" fmla="*/ 953110 h 953196"/>
                  <a:gd name="connsiteX3" fmla="*/ 148301 w 265926"/>
                  <a:gd name="connsiteY3" fmla="*/ 470510 h 953196"/>
                  <a:gd name="connsiteX4" fmla="*/ 122901 w 265926"/>
                  <a:gd name="connsiteY4" fmla="*/ 563643 h 953196"/>
                  <a:gd name="connsiteX5" fmla="*/ 228734 w 265926"/>
                  <a:gd name="connsiteY5" fmla="*/ 199576 h 953196"/>
                  <a:gd name="connsiteX6" fmla="*/ 262601 w 265926"/>
                  <a:gd name="connsiteY6" fmla="*/ 330810 h 953196"/>
                  <a:gd name="connsiteX7" fmla="*/ 161001 w 265926"/>
                  <a:gd name="connsiteY7" fmla="*/ 610 h 953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5926" h="953196">
                    <a:moveTo>
                      <a:pt x="161001" y="610"/>
                    </a:moveTo>
                    <a:cubicBezTo>
                      <a:pt x="146890" y="16838"/>
                      <a:pt x="204745" y="269426"/>
                      <a:pt x="177934" y="428176"/>
                    </a:cubicBezTo>
                    <a:cubicBezTo>
                      <a:pt x="151123" y="586926"/>
                      <a:pt x="5073" y="946054"/>
                      <a:pt x="134" y="953110"/>
                    </a:cubicBezTo>
                    <a:cubicBezTo>
                      <a:pt x="-4805" y="960166"/>
                      <a:pt x="127840" y="535421"/>
                      <a:pt x="148301" y="470510"/>
                    </a:cubicBezTo>
                    <a:cubicBezTo>
                      <a:pt x="168762" y="405599"/>
                      <a:pt x="109496" y="608799"/>
                      <a:pt x="122901" y="563643"/>
                    </a:cubicBezTo>
                    <a:cubicBezTo>
                      <a:pt x="136306" y="518487"/>
                      <a:pt x="205451" y="238381"/>
                      <a:pt x="228734" y="199576"/>
                    </a:cubicBezTo>
                    <a:cubicBezTo>
                      <a:pt x="252017" y="160771"/>
                      <a:pt x="274596" y="364677"/>
                      <a:pt x="262601" y="330810"/>
                    </a:cubicBezTo>
                    <a:cubicBezTo>
                      <a:pt x="250607" y="296943"/>
                      <a:pt x="175112" y="-15618"/>
                      <a:pt x="161001" y="6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フリーフォーム: 図形 81">
                <a:extLst>
                  <a:ext uri="{FF2B5EF4-FFF2-40B4-BE49-F238E27FC236}">
                    <a16:creationId xmlns:a16="http://schemas.microsoft.com/office/drawing/2014/main" id="{89783214-B310-4C12-A2BB-EDD85748D1BA}"/>
                  </a:ext>
                </a:extLst>
              </p:cNvPr>
              <p:cNvSpPr/>
              <p:nvPr/>
            </p:nvSpPr>
            <p:spPr>
              <a:xfrm>
                <a:off x="8911041" y="4155559"/>
                <a:ext cx="190831" cy="1064762"/>
              </a:xfrm>
              <a:custGeom>
                <a:avLst/>
                <a:gdLst>
                  <a:gd name="connsiteX0" fmla="*/ 190626 w 190831"/>
                  <a:gd name="connsiteY0" fmla="*/ 5808 h 1064762"/>
                  <a:gd name="connsiteX1" fmla="*/ 122892 w 190831"/>
                  <a:gd name="connsiteY1" fmla="*/ 556141 h 1064762"/>
                  <a:gd name="connsiteX2" fmla="*/ 173692 w 190831"/>
                  <a:gd name="connsiteY2" fmla="*/ 183608 h 1064762"/>
                  <a:gd name="connsiteX3" fmla="*/ 160992 w 190831"/>
                  <a:gd name="connsiteY3" fmla="*/ 386808 h 1064762"/>
                  <a:gd name="connsiteX4" fmla="*/ 144059 w 190831"/>
                  <a:gd name="connsiteY4" fmla="*/ 687374 h 1064762"/>
                  <a:gd name="connsiteX5" fmla="*/ 126 w 190831"/>
                  <a:gd name="connsiteY5" fmla="*/ 1064141 h 1064762"/>
                  <a:gd name="connsiteX6" fmla="*/ 118659 w 190831"/>
                  <a:gd name="connsiteY6" fmla="*/ 594241 h 1064762"/>
                  <a:gd name="connsiteX7" fmla="*/ 118659 w 190831"/>
                  <a:gd name="connsiteY7" fmla="*/ 581541 h 1064762"/>
                  <a:gd name="connsiteX8" fmla="*/ 148292 w 190831"/>
                  <a:gd name="connsiteY8" fmla="*/ 238641 h 1064762"/>
                  <a:gd name="connsiteX9" fmla="*/ 144059 w 190831"/>
                  <a:gd name="connsiteY9" fmla="*/ 264041 h 1064762"/>
                  <a:gd name="connsiteX10" fmla="*/ 190626 w 190831"/>
                  <a:gd name="connsiteY10" fmla="*/ 5808 h 106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831" h="1064762">
                    <a:moveTo>
                      <a:pt x="190626" y="5808"/>
                    </a:moveTo>
                    <a:cubicBezTo>
                      <a:pt x="187098" y="54491"/>
                      <a:pt x="125714" y="526508"/>
                      <a:pt x="122892" y="556141"/>
                    </a:cubicBezTo>
                    <a:cubicBezTo>
                      <a:pt x="120070" y="585774"/>
                      <a:pt x="167342" y="211830"/>
                      <a:pt x="173692" y="183608"/>
                    </a:cubicBezTo>
                    <a:cubicBezTo>
                      <a:pt x="180042" y="155386"/>
                      <a:pt x="165931" y="302847"/>
                      <a:pt x="160992" y="386808"/>
                    </a:cubicBezTo>
                    <a:cubicBezTo>
                      <a:pt x="156053" y="470769"/>
                      <a:pt x="170870" y="574485"/>
                      <a:pt x="144059" y="687374"/>
                    </a:cubicBezTo>
                    <a:cubicBezTo>
                      <a:pt x="117248" y="800263"/>
                      <a:pt x="4359" y="1079663"/>
                      <a:pt x="126" y="1064141"/>
                    </a:cubicBezTo>
                    <a:cubicBezTo>
                      <a:pt x="-4107" y="1048619"/>
                      <a:pt x="98903" y="674674"/>
                      <a:pt x="118659" y="594241"/>
                    </a:cubicBezTo>
                    <a:cubicBezTo>
                      <a:pt x="138414" y="513808"/>
                      <a:pt x="113720" y="640808"/>
                      <a:pt x="118659" y="581541"/>
                    </a:cubicBezTo>
                    <a:cubicBezTo>
                      <a:pt x="123598" y="522274"/>
                      <a:pt x="144059" y="291558"/>
                      <a:pt x="148292" y="238641"/>
                    </a:cubicBezTo>
                    <a:cubicBezTo>
                      <a:pt x="152525" y="185724"/>
                      <a:pt x="137003" y="298613"/>
                      <a:pt x="144059" y="264041"/>
                    </a:cubicBezTo>
                    <a:cubicBezTo>
                      <a:pt x="151115" y="229469"/>
                      <a:pt x="194154" y="-42875"/>
                      <a:pt x="190626" y="58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フリーフォーム: 図形 82">
                <a:extLst>
                  <a:ext uri="{FF2B5EF4-FFF2-40B4-BE49-F238E27FC236}">
                    <a16:creationId xmlns:a16="http://schemas.microsoft.com/office/drawing/2014/main" id="{6CD52816-05DA-4E98-ADBD-680AE4A22004}"/>
                  </a:ext>
                </a:extLst>
              </p:cNvPr>
              <p:cNvSpPr/>
              <p:nvPr/>
            </p:nvSpPr>
            <p:spPr>
              <a:xfrm>
                <a:off x="8510927" y="3287700"/>
                <a:ext cx="256185" cy="1534328"/>
              </a:xfrm>
              <a:custGeom>
                <a:avLst/>
                <a:gdLst>
                  <a:gd name="connsiteX0" fmla="*/ 2306 w 256185"/>
                  <a:gd name="connsiteY0" fmla="*/ 1600 h 1534328"/>
                  <a:gd name="connsiteX1" fmla="*/ 205506 w 256185"/>
                  <a:gd name="connsiteY1" fmla="*/ 700100 h 1534328"/>
                  <a:gd name="connsiteX2" fmla="*/ 86973 w 256185"/>
                  <a:gd name="connsiteY2" fmla="*/ 255600 h 1534328"/>
                  <a:gd name="connsiteX3" fmla="*/ 112373 w 256185"/>
                  <a:gd name="connsiteY3" fmla="*/ 450333 h 1534328"/>
                  <a:gd name="connsiteX4" fmla="*/ 239373 w 256185"/>
                  <a:gd name="connsiteY4" fmla="*/ 979500 h 1534328"/>
                  <a:gd name="connsiteX5" fmla="*/ 252073 w 256185"/>
                  <a:gd name="connsiteY5" fmla="*/ 937167 h 1534328"/>
                  <a:gd name="connsiteX6" fmla="*/ 213973 w 256185"/>
                  <a:gd name="connsiteY6" fmla="*/ 839800 h 1534328"/>
                  <a:gd name="connsiteX7" fmla="*/ 218206 w 256185"/>
                  <a:gd name="connsiteY7" fmla="*/ 1114967 h 1534328"/>
                  <a:gd name="connsiteX8" fmla="*/ 112373 w 256185"/>
                  <a:gd name="connsiteY8" fmla="*/ 1534067 h 1534328"/>
                  <a:gd name="connsiteX9" fmla="*/ 239373 w 256185"/>
                  <a:gd name="connsiteY9" fmla="*/ 1051467 h 1534328"/>
                  <a:gd name="connsiteX10" fmla="*/ 213973 w 256185"/>
                  <a:gd name="connsiteY10" fmla="*/ 945633 h 1534328"/>
                  <a:gd name="connsiteX11" fmla="*/ 158940 w 256185"/>
                  <a:gd name="connsiteY11" fmla="*/ 632367 h 1534328"/>
                  <a:gd name="connsiteX12" fmla="*/ 86973 w 256185"/>
                  <a:gd name="connsiteY12" fmla="*/ 424933 h 1534328"/>
                  <a:gd name="connsiteX13" fmla="*/ 95440 w 256185"/>
                  <a:gd name="connsiteY13" fmla="*/ 505367 h 1534328"/>
                  <a:gd name="connsiteX14" fmla="*/ 2306 w 256185"/>
                  <a:gd name="connsiteY14" fmla="*/ 1600 h 153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6185" h="1534328">
                    <a:moveTo>
                      <a:pt x="2306" y="1600"/>
                    </a:moveTo>
                    <a:cubicBezTo>
                      <a:pt x="20650" y="34055"/>
                      <a:pt x="191395" y="657767"/>
                      <a:pt x="205506" y="700100"/>
                    </a:cubicBezTo>
                    <a:cubicBezTo>
                      <a:pt x="219617" y="742433"/>
                      <a:pt x="102495" y="297228"/>
                      <a:pt x="86973" y="255600"/>
                    </a:cubicBezTo>
                    <a:cubicBezTo>
                      <a:pt x="71451" y="213972"/>
                      <a:pt x="86973" y="329683"/>
                      <a:pt x="112373" y="450333"/>
                    </a:cubicBezTo>
                    <a:cubicBezTo>
                      <a:pt x="137773" y="570983"/>
                      <a:pt x="216090" y="898361"/>
                      <a:pt x="239373" y="979500"/>
                    </a:cubicBezTo>
                    <a:cubicBezTo>
                      <a:pt x="262656" y="1060639"/>
                      <a:pt x="256306" y="960450"/>
                      <a:pt x="252073" y="937167"/>
                    </a:cubicBezTo>
                    <a:cubicBezTo>
                      <a:pt x="247840" y="913884"/>
                      <a:pt x="219617" y="810167"/>
                      <a:pt x="213973" y="839800"/>
                    </a:cubicBezTo>
                    <a:cubicBezTo>
                      <a:pt x="208329" y="869433"/>
                      <a:pt x="235139" y="999256"/>
                      <a:pt x="218206" y="1114967"/>
                    </a:cubicBezTo>
                    <a:cubicBezTo>
                      <a:pt x="201273" y="1230678"/>
                      <a:pt x="108845" y="1544650"/>
                      <a:pt x="112373" y="1534067"/>
                    </a:cubicBezTo>
                    <a:cubicBezTo>
                      <a:pt x="115901" y="1523484"/>
                      <a:pt x="222440" y="1149539"/>
                      <a:pt x="239373" y="1051467"/>
                    </a:cubicBezTo>
                    <a:cubicBezTo>
                      <a:pt x="256306" y="953395"/>
                      <a:pt x="227379" y="1015483"/>
                      <a:pt x="213973" y="945633"/>
                    </a:cubicBezTo>
                    <a:cubicBezTo>
                      <a:pt x="200568" y="875783"/>
                      <a:pt x="180107" y="719150"/>
                      <a:pt x="158940" y="632367"/>
                    </a:cubicBezTo>
                    <a:cubicBezTo>
                      <a:pt x="137773" y="545584"/>
                      <a:pt x="97556" y="446100"/>
                      <a:pt x="86973" y="424933"/>
                    </a:cubicBezTo>
                    <a:cubicBezTo>
                      <a:pt x="76390" y="403766"/>
                      <a:pt x="110257" y="570278"/>
                      <a:pt x="95440" y="505367"/>
                    </a:cubicBezTo>
                    <a:cubicBezTo>
                      <a:pt x="80623" y="440456"/>
                      <a:pt x="-16038" y="-30855"/>
                      <a:pt x="2306" y="16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フリーフォーム: 図形 83">
                <a:extLst>
                  <a:ext uri="{FF2B5EF4-FFF2-40B4-BE49-F238E27FC236}">
                    <a16:creationId xmlns:a16="http://schemas.microsoft.com/office/drawing/2014/main" id="{9A51BCEF-F5BC-41D4-9CC2-CCA7031BFFBC}"/>
                  </a:ext>
                </a:extLst>
              </p:cNvPr>
              <p:cNvSpPr/>
              <p:nvPr/>
            </p:nvSpPr>
            <p:spPr>
              <a:xfrm>
                <a:off x="7904140" y="4973481"/>
                <a:ext cx="943563" cy="989189"/>
              </a:xfrm>
              <a:custGeom>
                <a:avLst/>
                <a:gdLst>
                  <a:gd name="connsiteX0" fmla="*/ 943527 w 943563"/>
                  <a:gd name="connsiteY0" fmla="*/ 686 h 989189"/>
                  <a:gd name="connsiteX1" fmla="*/ 634493 w 943563"/>
                  <a:gd name="connsiteY1" fmla="*/ 368986 h 989189"/>
                  <a:gd name="connsiteX2" fmla="*/ 812293 w 943563"/>
                  <a:gd name="connsiteY2" fmla="*/ 170019 h 989189"/>
                  <a:gd name="connsiteX3" fmla="*/ 626027 w 943563"/>
                  <a:gd name="connsiteY3" fmla="*/ 390152 h 989189"/>
                  <a:gd name="connsiteX4" fmla="*/ 257727 w 943563"/>
                  <a:gd name="connsiteY4" fmla="*/ 783852 h 989189"/>
                  <a:gd name="connsiteX5" fmla="*/ 482093 w 943563"/>
                  <a:gd name="connsiteY5" fmla="*/ 555252 h 989189"/>
                  <a:gd name="connsiteX6" fmla="*/ 185760 w 943563"/>
                  <a:gd name="connsiteY6" fmla="*/ 860052 h 989189"/>
                  <a:gd name="connsiteX7" fmla="*/ 7960 w 943563"/>
                  <a:gd name="connsiteY7" fmla="*/ 978586 h 989189"/>
                  <a:gd name="connsiteX8" fmla="*/ 443993 w 943563"/>
                  <a:gd name="connsiteY8" fmla="*/ 610286 h 989189"/>
                  <a:gd name="connsiteX9" fmla="*/ 443993 w 943563"/>
                  <a:gd name="connsiteY9" fmla="*/ 614519 h 989189"/>
                  <a:gd name="connsiteX10" fmla="*/ 685293 w 943563"/>
                  <a:gd name="connsiteY10" fmla="*/ 237752 h 989189"/>
                  <a:gd name="connsiteX11" fmla="*/ 655660 w 943563"/>
                  <a:gd name="connsiteY11" fmla="*/ 275852 h 989189"/>
                  <a:gd name="connsiteX12" fmla="*/ 943527 w 943563"/>
                  <a:gd name="connsiteY12" fmla="*/ 686 h 98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43563" h="989189">
                    <a:moveTo>
                      <a:pt x="943527" y="686"/>
                    </a:moveTo>
                    <a:cubicBezTo>
                      <a:pt x="939999" y="16208"/>
                      <a:pt x="656365" y="340764"/>
                      <a:pt x="634493" y="368986"/>
                    </a:cubicBezTo>
                    <a:cubicBezTo>
                      <a:pt x="612621" y="397208"/>
                      <a:pt x="813704" y="166491"/>
                      <a:pt x="812293" y="170019"/>
                    </a:cubicBezTo>
                    <a:cubicBezTo>
                      <a:pt x="810882" y="173547"/>
                      <a:pt x="718455" y="287846"/>
                      <a:pt x="626027" y="390152"/>
                    </a:cubicBezTo>
                    <a:cubicBezTo>
                      <a:pt x="533599" y="492458"/>
                      <a:pt x="281716" y="756335"/>
                      <a:pt x="257727" y="783852"/>
                    </a:cubicBezTo>
                    <a:cubicBezTo>
                      <a:pt x="233738" y="811369"/>
                      <a:pt x="494087" y="542552"/>
                      <a:pt x="482093" y="555252"/>
                    </a:cubicBezTo>
                    <a:cubicBezTo>
                      <a:pt x="470098" y="567952"/>
                      <a:pt x="264782" y="789496"/>
                      <a:pt x="185760" y="860052"/>
                    </a:cubicBezTo>
                    <a:cubicBezTo>
                      <a:pt x="106738" y="930608"/>
                      <a:pt x="-35079" y="1020214"/>
                      <a:pt x="7960" y="978586"/>
                    </a:cubicBezTo>
                    <a:cubicBezTo>
                      <a:pt x="50999" y="936958"/>
                      <a:pt x="371321" y="670964"/>
                      <a:pt x="443993" y="610286"/>
                    </a:cubicBezTo>
                    <a:cubicBezTo>
                      <a:pt x="516665" y="549608"/>
                      <a:pt x="403776" y="676608"/>
                      <a:pt x="443993" y="614519"/>
                    </a:cubicBezTo>
                    <a:cubicBezTo>
                      <a:pt x="484210" y="552430"/>
                      <a:pt x="650015" y="294197"/>
                      <a:pt x="685293" y="237752"/>
                    </a:cubicBezTo>
                    <a:cubicBezTo>
                      <a:pt x="720571" y="181307"/>
                      <a:pt x="614738" y="313952"/>
                      <a:pt x="655660" y="275852"/>
                    </a:cubicBezTo>
                    <a:cubicBezTo>
                      <a:pt x="696582" y="237752"/>
                      <a:pt x="947055" y="-14836"/>
                      <a:pt x="943527" y="68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フリーフォーム: 図形 84">
                <a:extLst>
                  <a:ext uri="{FF2B5EF4-FFF2-40B4-BE49-F238E27FC236}">
                    <a16:creationId xmlns:a16="http://schemas.microsoft.com/office/drawing/2014/main" id="{E7D53854-7F32-483C-9FC5-6DCBE5BE85A3}"/>
                  </a:ext>
                </a:extLst>
              </p:cNvPr>
              <p:cNvSpPr/>
              <p:nvPr/>
            </p:nvSpPr>
            <p:spPr>
              <a:xfrm>
                <a:off x="8453545" y="3517967"/>
                <a:ext cx="179258" cy="1419615"/>
              </a:xfrm>
              <a:custGeom>
                <a:avLst/>
                <a:gdLst>
                  <a:gd name="connsiteX0" fmla="*/ 422 w 179258"/>
                  <a:gd name="connsiteY0" fmla="*/ 4166 h 1419615"/>
                  <a:gd name="connsiteX1" fmla="*/ 152822 w 179258"/>
                  <a:gd name="connsiteY1" fmla="*/ 605300 h 1419615"/>
                  <a:gd name="connsiteX2" fmla="*/ 51222 w 179258"/>
                  <a:gd name="connsiteY2" fmla="*/ 287800 h 1419615"/>
                  <a:gd name="connsiteX3" fmla="*/ 93555 w 179258"/>
                  <a:gd name="connsiteY3" fmla="*/ 507933 h 1419615"/>
                  <a:gd name="connsiteX4" fmla="*/ 178222 w 179258"/>
                  <a:gd name="connsiteY4" fmla="*/ 1227600 h 1419615"/>
                  <a:gd name="connsiteX5" fmla="*/ 140122 w 179258"/>
                  <a:gd name="connsiteY5" fmla="*/ 1092133 h 1419615"/>
                  <a:gd name="connsiteX6" fmla="*/ 131655 w 179258"/>
                  <a:gd name="connsiteY6" fmla="*/ 774633 h 1419615"/>
                  <a:gd name="connsiteX7" fmla="*/ 148588 w 179258"/>
                  <a:gd name="connsiteY7" fmla="*/ 1396933 h 1419615"/>
                  <a:gd name="connsiteX8" fmla="*/ 127422 w 179258"/>
                  <a:gd name="connsiteY8" fmla="*/ 1231833 h 1419615"/>
                  <a:gd name="connsiteX9" fmla="*/ 169755 w 179258"/>
                  <a:gd name="connsiteY9" fmla="*/ 736533 h 1419615"/>
                  <a:gd name="connsiteX10" fmla="*/ 152822 w 179258"/>
                  <a:gd name="connsiteY10" fmla="*/ 630700 h 1419615"/>
                  <a:gd name="connsiteX11" fmla="*/ 51222 w 179258"/>
                  <a:gd name="connsiteY11" fmla="*/ 482533 h 1419615"/>
                  <a:gd name="connsiteX12" fmla="*/ 63922 w 179258"/>
                  <a:gd name="connsiteY12" fmla="*/ 478300 h 1419615"/>
                  <a:gd name="connsiteX13" fmla="*/ 106255 w 179258"/>
                  <a:gd name="connsiteY13" fmla="*/ 347066 h 1419615"/>
                  <a:gd name="connsiteX14" fmla="*/ 422 w 179258"/>
                  <a:gd name="connsiteY14" fmla="*/ 4166 h 1419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9258" h="1419615">
                    <a:moveTo>
                      <a:pt x="422" y="4166"/>
                    </a:moveTo>
                    <a:cubicBezTo>
                      <a:pt x="8183" y="47205"/>
                      <a:pt x="144355" y="558028"/>
                      <a:pt x="152822" y="605300"/>
                    </a:cubicBezTo>
                    <a:cubicBezTo>
                      <a:pt x="161289" y="652572"/>
                      <a:pt x="61100" y="304028"/>
                      <a:pt x="51222" y="287800"/>
                    </a:cubicBezTo>
                    <a:cubicBezTo>
                      <a:pt x="41344" y="271572"/>
                      <a:pt x="72388" y="351300"/>
                      <a:pt x="93555" y="507933"/>
                    </a:cubicBezTo>
                    <a:cubicBezTo>
                      <a:pt x="114722" y="664566"/>
                      <a:pt x="170461" y="1130233"/>
                      <a:pt x="178222" y="1227600"/>
                    </a:cubicBezTo>
                    <a:cubicBezTo>
                      <a:pt x="185983" y="1324967"/>
                      <a:pt x="147883" y="1167628"/>
                      <a:pt x="140122" y="1092133"/>
                    </a:cubicBezTo>
                    <a:cubicBezTo>
                      <a:pt x="132361" y="1016639"/>
                      <a:pt x="130244" y="723833"/>
                      <a:pt x="131655" y="774633"/>
                    </a:cubicBezTo>
                    <a:cubicBezTo>
                      <a:pt x="133066" y="825433"/>
                      <a:pt x="149293" y="1320733"/>
                      <a:pt x="148588" y="1396933"/>
                    </a:cubicBezTo>
                    <a:cubicBezTo>
                      <a:pt x="147883" y="1473133"/>
                      <a:pt x="123894" y="1341900"/>
                      <a:pt x="127422" y="1231833"/>
                    </a:cubicBezTo>
                    <a:cubicBezTo>
                      <a:pt x="130950" y="1121766"/>
                      <a:pt x="165522" y="836722"/>
                      <a:pt x="169755" y="736533"/>
                    </a:cubicBezTo>
                    <a:cubicBezTo>
                      <a:pt x="173988" y="636344"/>
                      <a:pt x="172578" y="673033"/>
                      <a:pt x="152822" y="630700"/>
                    </a:cubicBezTo>
                    <a:cubicBezTo>
                      <a:pt x="133067" y="588367"/>
                      <a:pt x="51222" y="482533"/>
                      <a:pt x="51222" y="482533"/>
                    </a:cubicBezTo>
                    <a:cubicBezTo>
                      <a:pt x="36405" y="457133"/>
                      <a:pt x="54750" y="500878"/>
                      <a:pt x="63922" y="478300"/>
                    </a:cubicBezTo>
                    <a:cubicBezTo>
                      <a:pt x="73094" y="455722"/>
                      <a:pt x="118250" y="430322"/>
                      <a:pt x="106255" y="347066"/>
                    </a:cubicBezTo>
                    <a:cubicBezTo>
                      <a:pt x="94261" y="263810"/>
                      <a:pt x="-7339" y="-38873"/>
                      <a:pt x="422" y="41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フリーフォーム: 図形 85">
                <a:extLst>
                  <a:ext uri="{FF2B5EF4-FFF2-40B4-BE49-F238E27FC236}">
                    <a16:creationId xmlns:a16="http://schemas.microsoft.com/office/drawing/2014/main" id="{FEE66A5B-1449-4CD3-99EF-C5C6011FD12A}"/>
                  </a:ext>
                </a:extLst>
              </p:cNvPr>
              <p:cNvSpPr/>
              <p:nvPr/>
            </p:nvSpPr>
            <p:spPr>
              <a:xfrm>
                <a:off x="8074782" y="4247707"/>
                <a:ext cx="267328" cy="918407"/>
              </a:xfrm>
              <a:custGeom>
                <a:avLst/>
                <a:gdLst>
                  <a:gd name="connsiteX0" fmla="*/ 2418 w 267328"/>
                  <a:gd name="connsiteY0" fmla="*/ 11026 h 918407"/>
                  <a:gd name="connsiteX1" fmla="*/ 256418 w 267328"/>
                  <a:gd name="connsiteY1" fmla="*/ 883093 h 918407"/>
                  <a:gd name="connsiteX2" fmla="*/ 205618 w 267328"/>
                  <a:gd name="connsiteY2" fmla="*/ 705293 h 918407"/>
                  <a:gd name="connsiteX3" fmla="*/ 65918 w 267328"/>
                  <a:gd name="connsiteY3" fmla="*/ 307360 h 918407"/>
                  <a:gd name="connsiteX4" fmla="*/ 180218 w 267328"/>
                  <a:gd name="connsiteY4" fmla="*/ 832293 h 918407"/>
                  <a:gd name="connsiteX5" fmla="*/ 180218 w 267328"/>
                  <a:gd name="connsiteY5" fmla="*/ 709526 h 918407"/>
                  <a:gd name="connsiteX6" fmla="*/ 82851 w 267328"/>
                  <a:gd name="connsiteY6" fmla="*/ 307360 h 918407"/>
                  <a:gd name="connsiteX7" fmla="*/ 125185 w 267328"/>
                  <a:gd name="connsiteY7" fmla="*/ 383560 h 918407"/>
                  <a:gd name="connsiteX8" fmla="*/ 2418 w 267328"/>
                  <a:gd name="connsiteY8" fmla="*/ 11026 h 91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7328" h="918407">
                    <a:moveTo>
                      <a:pt x="2418" y="11026"/>
                    </a:moveTo>
                    <a:cubicBezTo>
                      <a:pt x="24290" y="94281"/>
                      <a:pt x="222551" y="767382"/>
                      <a:pt x="256418" y="883093"/>
                    </a:cubicBezTo>
                    <a:cubicBezTo>
                      <a:pt x="290285" y="998804"/>
                      <a:pt x="237368" y="801249"/>
                      <a:pt x="205618" y="705293"/>
                    </a:cubicBezTo>
                    <a:cubicBezTo>
                      <a:pt x="173868" y="609337"/>
                      <a:pt x="70151" y="286193"/>
                      <a:pt x="65918" y="307360"/>
                    </a:cubicBezTo>
                    <a:cubicBezTo>
                      <a:pt x="61685" y="328527"/>
                      <a:pt x="161168" y="765265"/>
                      <a:pt x="180218" y="832293"/>
                    </a:cubicBezTo>
                    <a:cubicBezTo>
                      <a:pt x="199268" y="899321"/>
                      <a:pt x="196446" y="797015"/>
                      <a:pt x="180218" y="709526"/>
                    </a:cubicBezTo>
                    <a:cubicBezTo>
                      <a:pt x="163990" y="622037"/>
                      <a:pt x="92023" y="361688"/>
                      <a:pt x="82851" y="307360"/>
                    </a:cubicBezTo>
                    <a:cubicBezTo>
                      <a:pt x="73679" y="253032"/>
                      <a:pt x="136474" y="425188"/>
                      <a:pt x="125185" y="383560"/>
                    </a:cubicBezTo>
                    <a:cubicBezTo>
                      <a:pt x="113896" y="341932"/>
                      <a:pt x="-19454" y="-72229"/>
                      <a:pt x="2418" y="110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フリーフォーム: 図形 86">
                <a:extLst>
                  <a:ext uri="{FF2B5EF4-FFF2-40B4-BE49-F238E27FC236}">
                    <a16:creationId xmlns:a16="http://schemas.microsoft.com/office/drawing/2014/main" id="{01DBE773-B186-43FF-82E7-D6E265D4EBEB}"/>
                  </a:ext>
                </a:extLst>
              </p:cNvPr>
              <p:cNvSpPr/>
              <p:nvPr/>
            </p:nvSpPr>
            <p:spPr>
              <a:xfrm>
                <a:off x="3822483" y="2917443"/>
                <a:ext cx="441855" cy="718437"/>
              </a:xfrm>
              <a:custGeom>
                <a:avLst/>
                <a:gdLst>
                  <a:gd name="connsiteX0" fmla="*/ 435192 w 441855"/>
                  <a:gd name="connsiteY0" fmla="*/ 3557 h 718437"/>
                  <a:gd name="connsiteX1" fmla="*/ 95467 w 441855"/>
                  <a:gd name="connsiteY1" fmla="*/ 321057 h 718437"/>
                  <a:gd name="connsiteX2" fmla="*/ 285967 w 441855"/>
                  <a:gd name="connsiteY2" fmla="*/ 155957 h 718437"/>
                  <a:gd name="connsiteX3" fmla="*/ 212942 w 441855"/>
                  <a:gd name="connsiteY3" fmla="*/ 235332 h 718437"/>
                  <a:gd name="connsiteX4" fmla="*/ 217 w 441855"/>
                  <a:gd name="connsiteY4" fmla="*/ 717932 h 718437"/>
                  <a:gd name="connsiteX5" fmla="*/ 171667 w 441855"/>
                  <a:gd name="connsiteY5" fmla="*/ 330582 h 718437"/>
                  <a:gd name="connsiteX6" fmla="*/ 120867 w 441855"/>
                  <a:gd name="connsiteY6" fmla="*/ 476632 h 718437"/>
                  <a:gd name="connsiteX7" fmla="*/ 305017 w 441855"/>
                  <a:gd name="connsiteY7" fmla="*/ 168657 h 718437"/>
                  <a:gd name="connsiteX8" fmla="*/ 435192 w 441855"/>
                  <a:gd name="connsiteY8" fmla="*/ 3557 h 71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1855" h="718437">
                    <a:moveTo>
                      <a:pt x="435192" y="3557"/>
                    </a:moveTo>
                    <a:cubicBezTo>
                      <a:pt x="400267" y="28957"/>
                      <a:pt x="120338" y="295657"/>
                      <a:pt x="95467" y="321057"/>
                    </a:cubicBezTo>
                    <a:cubicBezTo>
                      <a:pt x="70596" y="346457"/>
                      <a:pt x="266388" y="170244"/>
                      <a:pt x="285967" y="155957"/>
                    </a:cubicBezTo>
                    <a:cubicBezTo>
                      <a:pt x="305546" y="141670"/>
                      <a:pt x="260567" y="141670"/>
                      <a:pt x="212942" y="235332"/>
                    </a:cubicBezTo>
                    <a:cubicBezTo>
                      <a:pt x="165317" y="328995"/>
                      <a:pt x="7096" y="702057"/>
                      <a:pt x="217" y="717932"/>
                    </a:cubicBezTo>
                    <a:cubicBezTo>
                      <a:pt x="-6662" y="733807"/>
                      <a:pt x="151559" y="370799"/>
                      <a:pt x="171667" y="330582"/>
                    </a:cubicBezTo>
                    <a:cubicBezTo>
                      <a:pt x="191775" y="290365"/>
                      <a:pt x="98642" y="503619"/>
                      <a:pt x="120867" y="476632"/>
                    </a:cubicBezTo>
                    <a:cubicBezTo>
                      <a:pt x="143092" y="449645"/>
                      <a:pt x="251042" y="242740"/>
                      <a:pt x="305017" y="168657"/>
                    </a:cubicBezTo>
                    <a:cubicBezTo>
                      <a:pt x="358992" y="94574"/>
                      <a:pt x="470117" y="-21843"/>
                      <a:pt x="435192" y="35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フリーフォーム: 図形 87">
                <a:extLst>
                  <a:ext uri="{FF2B5EF4-FFF2-40B4-BE49-F238E27FC236}">
                    <a16:creationId xmlns:a16="http://schemas.microsoft.com/office/drawing/2014/main" id="{26BE3848-67EF-4B78-BF5E-6582467D8644}"/>
                  </a:ext>
                </a:extLst>
              </p:cNvPr>
              <p:cNvSpPr/>
              <p:nvPr/>
            </p:nvSpPr>
            <p:spPr>
              <a:xfrm>
                <a:off x="3906821" y="3160077"/>
                <a:ext cx="169031" cy="457776"/>
              </a:xfrm>
              <a:custGeom>
                <a:avLst/>
                <a:gdLst>
                  <a:gd name="connsiteX0" fmla="*/ 163529 w 169031"/>
                  <a:gd name="connsiteY0" fmla="*/ 14923 h 457776"/>
                  <a:gd name="connsiteX1" fmla="*/ 1604 w 169031"/>
                  <a:gd name="connsiteY1" fmla="*/ 453073 h 457776"/>
                  <a:gd name="connsiteX2" fmla="*/ 80979 w 169031"/>
                  <a:gd name="connsiteY2" fmla="*/ 249873 h 457776"/>
                  <a:gd name="connsiteX3" fmla="*/ 87329 w 169031"/>
                  <a:gd name="connsiteY3" fmla="*/ 303848 h 457776"/>
                  <a:gd name="connsiteX4" fmla="*/ 160354 w 169031"/>
                  <a:gd name="connsiteY4" fmla="*/ 126048 h 457776"/>
                  <a:gd name="connsiteX5" fmla="*/ 134954 w 169031"/>
                  <a:gd name="connsiteY5" fmla="*/ 103823 h 457776"/>
                  <a:gd name="connsiteX6" fmla="*/ 163529 w 169031"/>
                  <a:gd name="connsiteY6" fmla="*/ 14923 h 457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031" h="457776">
                    <a:moveTo>
                      <a:pt x="163529" y="14923"/>
                    </a:moveTo>
                    <a:cubicBezTo>
                      <a:pt x="141304" y="73131"/>
                      <a:pt x="15362" y="413915"/>
                      <a:pt x="1604" y="453073"/>
                    </a:cubicBezTo>
                    <a:cubicBezTo>
                      <a:pt x="-12154" y="492231"/>
                      <a:pt x="66691" y="274744"/>
                      <a:pt x="80979" y="249873"/>
                    </a:cubicBezTo>
                    <a:cubicBezTo>
                      <a:pt x="95266" y="225002"/>
                      <a:pt x="74100" y="324486"/>
                      <a:pt x="87329" y="303848"/>
                    </a:cubicBezTo>
                    <a:cubicBezTo>
                      <a:pt x="100558" y="283210"/>
                      <a:pt x="152417" y="159385"/>
                      <a:pt x="160354" y="126048"/>
                    </a:cubicBezTo>
                    <a:cubicBezTo>
                      <a:pt x="168291" y="92711"/>
                      <a:pt x="136541" y="121285"/>
                      <a:pt x="134954" y="103823"/>
                    </a:cubicBezTo>
                    <a:cubicBezTo>
                      <a:pt x="133367" y="86361"/>
                      <a:pt x="185754" y="-43285"/>
                      <a:pt x="163529" y="149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フリーフォーム: 図形 88">
                <a:extLst>
                  <a:ext uri="{FF2B5EF4-FFF2-40B4-BE49-F238E27FC236}">
                    <a16:creationId xmlns:a16="http://schemas.microsoft.com/office/drawing/2014/main" id="{87CD5453-8B95-42C6-9075-7C7D62B580F9}"/>
                  </a:ext>
                </a:extLst>
              </p:cNvPr>
              <p:cNvSpPr/>
              <p:nvPr/>
            </p:nvSpPr>
            <p:spPr>
              <a:xfrm>
                <a:off x="5228645" y="3668028"/>
                <a:ext cx="514993" cy="179812"/>
              </a:xfrm>
              <a:custGeom>
                <a:avLst/>
                <a:gdLst>
                  <a:gd name="connsiteX0" fmla="*/ 580 w 514993"/>
                  <a:gd name="connsiteY0" fmla="*/ 41960 h 179812"/>
                  <a:gd name="connsiteX1" fmla="*/ 213305 w 514993"/>
                  <a:gd name="connsiteY1" fmla="*/ 56247 h 179812"/>
                  <a:gd name="connsiteX2" fmla="*/ 168855 w 514993"/>
                  <a:gd name="connsiteY2" fmla="*/ 53072 h 179812"/>
                  <a:gd name="connsiteX3" fmla="*/ 368880 w 514993"/>
                  <a:gd name="connsiteY3" fmla="*/ 94347 h 179812"/>
                  <a:gd name="connsiteX4" fmla="*/ 340305 w 514993"/>
                  <a:gd name="connsiteY4" fmla="*/ 87997 h 179812"/>
                  <a:gd name="connsiteX5" fmla="*/ 514930 w 514993"/>
                  <a:gd name="connsiteY5" fmla="*/ 178485 h 179812"/>
                  <a:gd name="connsiteX6" fmla="*/ 360943 w 514993"/>
                  <a:gd name="connsiteY6" fmla="*/ 8622 h 179812"/>
                  <a:gd name="connsiteX7" fmla="*/ 395868 w 514993"/>
                  <a:gd name="connsiteY7" fmla="*/ 43547 h 179812"/>
                  <a:gd name="connsiteX8" fmla="*/ 354593 w 514993"/>
                  <a:gd name="connsiteY8" fmla="*/ 3860 h 179812"/>
                  <a:gd name="connsiteX9" fmla="*/ 294268 w 514993"/>
                  <a:gd name="connsiteY9" fmla="*/ 3860 h 179812"/>
                  <a:gd name="connsiteX10" fmla="*/ 580 w 514993"/>
                  <a:gd name="connsiteY10" fmla="*/ 41960 h 179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993" h="179812">
                    <a:moveTo>
                      <a:pt x="580" y="41960"/>
                    </a:moveTo>
                    <a:cubicBezTo>
                      <a:pt x="-12914" y="50691"/>
                      <a:pt x="213305" y="56247"/>
                      <a:pt x="213305" y="56247"/>
                    </a:cubicBezTo>
                    <a:cubicBezTo>
                      <a:pt x="241351" y="58099"/>
                      <a:pt x="142926" y="46722"/>
                      <a:pt x="168855" y="53072"/>
                    </a:cubicBezTo>
                    <a:cubicBezTo>
                      <a:pt x="194784" y="59422"/>
                      <a:pt x="340305" y="88526"/>
                      <a:pt x="368880" y="94347"/>
                    </a:cubicBezTo>
                    <a:cubicBezTo>
                      <a:pt x="397455" y="100168"/>
                      <a:pt x="315963" y="73974"/>
                      <a:pt x="340305" y="87997"/>
                    </a:cubicBezTo>
                    <a:cubicBezTo>
                      <a:pt x="364647" y="102020"/>
                      <a:pt x="511490" y="191714"/>
                      <a:pt x="514930" y="178485"/>
                    </a:cubicBezTo>
                    <a:cubicBezTo>
                      <a:pt x="518370" y="165256"/>
                      <a:pt x="380787" y="31112"/>
                      <a:pt x="360943" y="8622"/>
                    </a:cubicBezTo>
                    <a:cubicBezTo>
                      <a:pt x="341099" y="-13868"/>
                      <a:pt x="395868" y="43547"/>
                      <a:pt x="395868" y="43547"/>
                    </a:cubicBezTo>
                    <a:cubicBezTo>
                      <a:pt x="394810" y="42753"/>
                      <a:pt x="371526" y="10474"/>
                      <a:pt x="354593" y="3860"/>
                    </a:cubicBezTo>
                    <a:cubicBezTo>
                      <a:pt x="337660" y="-2755"/>
                      <a:pt x="349830" y="421"/>
                      <a:pt x="294268" y="3860"/>
                    </a:cubicBezTo>
                    <a:cubicBezTo>
                      <a:pt x="238706" y="7299"/>
                      <a:pt x="14074" y="33229"/>
                      <a:pt x="580" y="419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フリーフォーム: 図形 89">
                <a:extLst>
                  <a:ext uri="{FF2B5EF4-FFF2-40B4-BE49-F238E27FC236}">
                    <a16:creationId xmlns:a16="http://schemas.microsoft.com/office/drawing/2014/main" id="{C7E69E10-5B45-4BB6-BC71-E2FE2D8D05A9}"/>
                  </a:ext>
                </a:extLst>
              </p:cNvPr>
              <p:cNvSpPr/>
              <p:nvPr/>
            </p:nvSpPr>
            <p:spPr>
              <a:xfrm>
                <a:off x="5147563" y="3337455"/>
                <a:ext cx="910945" cy="329913"/>
              </a:xfrm>
              <a:custGeom>
                <a:avLst/>
                <a:gdLst>
                  <a:gd name="connsiteX0" fmla="*/ 3875 w 910945"/>
                  <a:gd name="connsiteY0" fmla="*/ 289983 h 329913"/>
                  <a:gd name="connsiteX1" fmla="*/ 349950 w 910945"/>
                  <a:gd name="connsiteY1" fmla="*/ 318558 h 329913"/>
                  <a:gd name="connsiteX2" fmla="*/ 248350 w 910945"/>
                  <a:gd name="connsiteY2" fmla="*/ 312208 h 329913"/>
                  <a:gd name="connsiteX3" fmla="*/ 705550 w 910945"/>
                  <a:gd name="connsiteY3" fmla="*/ 118533 h 329913"/>
                  <a:gd name="connsiteX4" fmla="*/ 607125 w 910945"/>
                  <a:gd name="connsiteY4" fmla="*/ 161395 h 329913"/>
                  <a:gd name="connsiteX5" fmla="*/ 908750 w 910945"/>
                  <a:gd name="connsiteY5" fmla="*/ 1058 h 329913"/>
                  <a:gd name="connsiteX6" fmla="*/ 729362 w 910945"/>
                  <a:gd name="connsiteY6" fmla="*/ 97895 h 329913"/>
                  <a:gd name="connsiteX7" fmla="*/ 467425 w 910945"/>
                  <a:gd name="connsiteY7" fmla="*/ 216958 h 329913"/>
                  <a:gd name="connsiteX8" fmla="*/ 492825 w 910945"/>
                  <a:gd name="connsiteY8" fmla="*/ 223308 h 329913"/>
                  <a:gd name="connsiteX9" fmla="*/ 280100 w 910945"/>
                  <a:gd name="connsiteY9" fmla="*/ 282045 h 329913"/>
                  <a:gd name="connsiteX10" fmla="*/ 168975 w 910945"/>
                  <a:gd name="connsiteY10" fmla="*/ 323320 h 329913"/>
                  <a:gd name="connsiteX11" fmla="*/ 3875 w 910945"/>
                  <a:gd name="connsiteY11" fmla="*/ 289983 h 32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10945" h="329913">
                    <a:moveTo>
                      <a:pt x="3875" y="289983"/>
                    </a:moveTo>
                    <a:cubicBezTo>
                      <a:pt x="34037" y="289189"/>
                      <a:pt x="309204" y="314854"/>
                      <a:pt x="349950" y="318558"/>
                    </a:cubicBezTo>
                    <a:cubicBezTo>
                      <a:pt x="390696" y="322262"/>
                      <a:pt x="189084" y="345545"/>
                      <a:pt x="248350" y="312208"/>
                    </a:cubicBezTo>
                    <a:cubicBezTo>
                      <a:pt x="307616" y="278871"/>
                      <a:pt x="645754" y="143668"/>
                      <a:pt x="705550" y="118533"/>
                    </a:cubicBezTo>
                    <a:cubicBezTo>
                      <a:pt x="765346" y="93398"/>
                      <a:pt x="573258" y="180974"/>
                      <a:pt x="607125" y="161395"/>
                    </a:cubicBezTo>
                    <a:cubicBezTo>
                      <a:pt x="640992" y="141816"/>
                      <a:pt x="888377" y="11641"/>
                      <a:pt x="908750" y="1058"/>
                    </a:cubicBezTo>
                    <a:cubicBezTo>
                      <a:pt x="929123" y="-9525"/>
                      <a:pt x="802916" y="61912"/>
                      <a:pt x="729362" y="97895"/>
                    </a:cubicBezTo>
                    <a:cubicBezTo>
                      <a:pt x="655808" y="133878"/>
                      <a:pt x="506848" y="196056"/>
                      <a:pt x="467425" y="216958"/>
                    </a:cubicBezTo>
                    <a:cubicBezTo>
                      <a:pt x="428002" y="237860"/>
                      <a:pt x="524046" y="212460"/>
                      <a:pt x="492825" y="223308"/>
                    </a:cubicBezTo>
                    <a:cubicBezTo>
                      <a:pt x="461604" y="234156"/>
                      <a:pt x="334075" y="265376"/>
                      <a:pt x="280100" y="282045"/>
                    </a:cubicBezTo>
                    <a:cubicBezTo>
                      <a:pt x="226125" y="298714"/>
                      <a:pt x="209721" y="322791"/>
                      <a:pt x="168975" y="323320"/>
                    </a:cubicBezTo>
                    <a:cubicBezTo>
                      <a:pt x="128229" y="323849"/>
                      <a:pt x="-26287" y="290777"/>
                      <a:pt x="3875" y="2899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フリーフォーム: 図形 90">
                <a:extLst>
                  <a:ext uri="{FF2B5EF4-FFF2-40B4-BE49-F238E27FC236}">
                    <a16:creationId xmlns:a16="http://schemas.microsoft.com/office/drawing/2014/main" id="{84419FA6-F012-40B8-B9E9-34B53879BA97}"/>
                  </a:ext>
                </a:extLst>
              </p:cNvPr>
              <p:cNvSpPr/>
              <p:nvPr/>
            </p:nvSpPr>
            <p:spPr>
              <a:xfrm>
                <a:off x="5627688" y="3589338"/>
                <a:ext cx="282633" cy="104775"/>
              </a:xfrm>
              <a:custGeom>
                <a:avLst/>
                <a:gdLst>
                  <a:gd name="connsiteX0" fmla="*/ 0 w 282633"/>
                  <a:gd name="connsiteY0" fmla="*/ 104775 h 104775"/>
                  <a:gd name="connsiteX1" fmla="*/ 282575 w 282633"/>
                  <a:gd name="connsiteY1" fmla="*/ 0 h 104775"/>
                  <a:gd name="connsiteX2" fmla="*/ 0 w 282633"/>
                  <a:gd name="connsiteY2" fmla="*/ 104775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2633" h="104775">
                    <a:moveTo>
                      <a:pt x="0" y="104775"/>
                    </a:moveTo>
                    <a:lnTo>
                      <a:pt x="282575" y="0"/>
                    </a:lnTo>
                    <a:cubicBezTo>
                      <a:pt x="287338" y="529"/>
                      <a:pt x="0" y="104775"/>
                      <a:pt x="0" y="1047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フリーフォーム: 図形 91">
                <a:extLst>
                  <a:ext uri="{FF2B5EF4-FFF2-40B4-BE49-F238E27FC236}">
                    <a16:creationId xmlns:a16="http://schemas.microsoft.com/office/drawing/2014/main" id="{A4048AAD-0DA1-42A3-B2D8-AC0D82DD4E2A}"/>
                  </a:ext>
                </a:extLst>
              </p:cNvPr>
              <p:cNvSpPr/>
              <p:nvPr/>
            </p:nvSpPr>
            <p:spPr>
              <a:xfrm>
                <a:off x="8598808" y="5285886"/>
                <a:ext cx="266826" cy="767026"/>
              </a:xfrm>
              <a:custGeom>
                <a:avLst/>
                <a:gdLst>
                  <a:gd name="connsiteX0" fmla="*/ 265792 w 266826"/>
                  <a:gd name="connsiteY0" fmla="*/ 489 h 767026"/>
                  <a:gd name="connsiteX1" fmla="*/ 180067 w 266826"/>
                  <a:gd name="connsiteY1" fmla="*/ 184639 h 767026"/>
                  <a:gd name="connsiteX2" fmla="*/ 129267 w 266826"/>
                  <a:gd name="connsiteY2" fmla="*/ 279889 h 767026"/>
                  <a:gd name="connsiteX3" fmla="*/ 46717 w 266826"/>
                  <a:gd name="connsiteY3" fmla="*/ 556114 h 767026"/>
                  <a:gd name="connsiteX4" fmla="*/ 94342 w 266826"/>
                  <a:gd name="connsiteY4" fmla="*/ 378314 h 767026"/>
                  <a:gd name="connsiteX5" fmla="*/ 5442 w 266826"/>
                  <a:gd name="connsiteY5" fmla="*/ 759314 h 767026"/>
                  <a:gd name="connsiteX6" fmla="*/ 21317 w 266826"/>
                  <a:gd name="connsiteY6" fmla="*/ 603739 h 767026"/>
                  <a:gd name="connsiteX7" fmla="*/ 116567 w 266826"/>
                  <a:gd name="connsiteY7" fmla="*/ 244964 h 767026"/>
                  <a:gd name="connsiteX8" fmla="*/ 265792 w 266826"/>
                  <a:gd name="connsiteY8" fmla="*/ 489 h 767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826" h="767026">
                    <a:moveTo>
                      <a:pt x="265792" y="489"/>
                    </a:moveTo>
                    <a:cubicBezTo>
                      <a:pt x="276375" y="-9565"/>
                      <a:pt x="202821" y="138072"/>
                      <a:pt x="180067" y="184639"/>
                    </a:cubicBezTo>
                    <a:cubicBezTo>
                      <a:pt x="157313" y="231206"/>
                      <a:pt x="151492" y="217976"/>
                      <a:pt x="129267" y="279889"/>
                    </a:cubicBezTo>
                    <a:cubicBezTo>
                      <a:pt x="107042" y="341802"/>
                      <a:pt x="52538" y="539710"/>
                      <a:pt x="46717" y="556114"/>
                    </a:cubicBezTo>
                    <a:cubicBezTo>
                      <a:pt x="40896" y="572518"/>
                      <a:pt x="101221" y="344447"/>
                      <a:pt x="94342" y="378314"/>
                    </a:cubicBezTo>
                    <a:cubicBezTo>
                      <a:pt x="87463" y="412181"/>
                      <a:pt x="17613" y="721743"/>
                      <a:pt x="5442" y="759314"/>
                    </a:cubicBezTo>
                    <a:cubicBezTo>
                      <a:pt x="-6729" y="796885"/>
                      <a:pt x="2796" y="689464"/>
                      <a:pt x="21317" y="603739"/>
                    </a:cubicBezTo>
                    <a:cubicBezTo>
                      <a:pt x="39838" y="518014"/>
                      <a:pt x="75821" y="345506"/>
                      <a:pt x="116567" y="244964"/>
                    </a:cubicBezTo>
                    <a:cubicBezTo>
                      <a:pt x="157313" y="144422"/>
                      <a:pt x="255209" y="10543"/>
                      <a:pt x="265792" y="4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フリーフォーム: 図形 92">
                <a:extLst>
                  <a:ext uri="{FF2B5EF4-FFF2-40B4-BE49-F238E27FC236}">
                    <a16:creationId xmlns:a16="http://schemas.microsoft.com/office/drawing/2014/main" id="{A5AD90C1-EBEF-47CE-BE64-9B13CA9277E4}"/>
                  </a:ext>
                </a:extLst>
              </p:cNvPr>
              <p:cNvSpPr/>
              <p:nvPr/>
            </p:nvSpPr>
            <p:spPr>
              <a:xfrm>
                <a:off x="8358462" y="5946696"/>
                <a:ext cx="221822" cy="889721"/>
              </a:xfrm>
              <a:custGeom>
                <a:avLst/>
                <a:gdLst>
                  <a:gd name="connsiteX0" fmla="*/ 214038 w 221822"/>
                  <a:gd name="connsiteY0" fmla="*/ 79 h 889721"/>
                  <a:gd name="connsiteX1" fmla="*/ 214038 w 221822"/>
                  <a:gd name="connsiteY1" fmla="*/ 254079 h 889721"/>
                  <a:gd name="connsiteX2" fmla="*/ 115613 w 221822"/>
                  <a:gd name="connsiteY2" fmla="*/ 412829 h 889721"/>
                  <a:gd name="connsiteX3" fmla="*/ 23538 w 221822"/>
                  <a:gd name="connsiteY3" fmla="*/ 733504 h 889721"/>
                  <a:gd name="connsiteX4" fmla="*/ 96563 w 221822"/>
                  <a:gd name="connsiteY4" fmla="*/ 520779 h 889721"/>
                  <a:gd name="connsiteX5" fmla="*/ 1313 w 221822"/>
                  <a:gd name="connsiteY5" fmla="*/ 885904 h 889721"/>
                  <a:gd name="connsiteX6" fmla="*/ 52113 w 221822"/>
                  <a:gd name="connsiteY6" fmla="*/ 682704 h 889721"/>
                  <a:gd name="connsiteX7" fmla="*/ 201338 w 221822"/>
                  <a:gd name="connsiteY7" fmla="*/ 231854 h 889721"/>
                  <a:gd name="connsiteX8" fmla="*/ 214038 w 221822"/>
                  <a:gd name="connsiteY8" fmla="*/ 79 h 889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822" h="889721">
                    <a:moveTo>
                      <a:pt x="214038" y="79"/>
                    </a:moveTo>
                    <a:cubicBezTo>
                      <a:pt x="216155" y="3783"/>
                      <a:pt x="230442" y="185287"/>
                      <a:pt x="214038" y="254079"/>
                    </a:cubicBezTo>
                    <a:cubicBezTo>
                      <a:pt x="197634" y="322871"/>
                      <a:pt x="147363" y="332925"/>
                      <a:pt x="115613" y="412829"/>
                    </a:cubicBezTo>
                    <a:cubicBezTo>
                      <a:pt x="83863" y="492733"/>
                      <a:pt x="26713" y="715512"/>
                      <a:pt x="23538" y="733504"/>
                    </a:cubicBezTo>
                    <a:cubicBezTo>
                      <a:pt x="20363" y="751496"/>
                      <a:pt x="100267" y="495379"/>
                      <a:pt x="96563" y="520779"/>
                    </a:cubicBezTo>
                    <a:cubicBezTo>
                      <a:pt x="92859" y="546179"/>
                      <a:pt x="8721" y="858917"/>
                      <a:pt x="1313" y="885904"/>
                    </a:cubicBezTo>
                    <a:cubicBezTo>
                      <a:pt x="-6095" y="912891"/>
                      <a:pt x="18775" y="791712"/>
                      <a:pt x="52113" y="682704"/>
                    </a:cubicBezTo>
                    <a:cubicBezTo>
                      <a:pt x="85450" y="573696"/>
                      <a:pt x="173292" y="340862"/>
                      <a:pt x="201338" y="231854"/>
                    </a:cubicBezTo>
                    <a:cubicBezTo>
                      <a:pt x="229384" y="122846"/>
                      <a:pt x="211921" y="-3625"/>
                      <a:pt x="214038" y="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フリーフォーム: 図形 93">
                <a:extLst>
                  <a:ext uri="{FF2B5EF4-FFF2-40B4-BE49-F238E27FC236}">
                    <a16:creationId xmlns:a16="http://schemas.microsoft.com/office/drawing/2014/main" id="{DBC347CC-9D88-4C58-8187-07DE4A639D15}"/>
                  </a:ext>
                </a:extLst>
              </p:cNvPr>
              <p:cNvSpPr/>
              <p:nvPr/>
            </p:nvSpPr>
            <p:spPr>
              <a:xfrm>
                <a:off x="8077108" y="5450191"/>
                <a:ext cx="254731" cy="758783"/>
              </a:xfrm>
              <a:custGeom>
                <a:avLst/>
                <a:gdLst>
                  <a:gd name="connsiteX0" fmla="*/ 92 w 254731"/>
                  <a:gd name="connsiteY0" fmla="*/ 1284 h 758783"/>
                  <a:gd name="connsiteX1" fmla="*/ 95342 w 254731"/>
                  <a:gd name="connsiteY1" fmla="*/ 236234 h 758783"/>
                  <a:gd name="connsiteX2" fmla="*/ 114392 w 254731"/>
                  <a:gd name="connsiteY2" fmla="*/ 464834 h 758783"/>
                  <a:gd name="connsiteX3" fmla="*/ 250917 w 254731"/>
                  <a:gd name="connsiteY3" fmla="*/ 750584 h 758783"/>
                  <a:gd name="connsiteX4" fmla="*/ 209642 w 254731"/>
                  <a:gd name="connsiteY4" fmla="*/ 661684 h 758783"/>
                  <a:gd name="connsiteX5" fmla="*/ 133442 w 254731"/>
                  <a:gd name="connsiteY5" fmla="*/ 458484 h 758783"/>
                  <a:gd name="connsiteX6" fmla="*/ 114392 w 254731"/>
                  <a:gd name="connsiteY6" fmla="*/ 344184 h 758783"/>
                  <a:gd name="connsiteX7" fmla="*/ 92 w 254731"/>
                  <a:gd name="connsiteY7" fmla="*/ 1284 h 75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4731" h="758783">
                    <a:moveTo>
                      <a:pt x="92" y="1284"/>
                    </a:moveTo>
                    <a:cubicBezTo>
                      <a:pt x="-3083" y="-16708"/>
                      <a:pt x="76292" y="158976"/>
                      <a:pt x="95342" y="236234"/>
                    </a:cubicBezTo>
                    <a:cubicBezTo>
                      <a:pt x="114392" y="313492"/>
                      <a:pt x="88463" y="379109"/>
                      <a:pt x="114392" y="464834"/>
                    </a:cubicBezTo>
                    <a:cubicBezTo>
                      <a:pt x="140321" y="550559"/>
                      <a:pt x="235042" y="717776"/>
                      <a:pt x="250917" y="750584"/>
                    </a:cubicBezTo>
                    <a:cubicBezTo>
                      <a:pt x="266792" y="783392"/>
                      <a:pt x="229221" y="710367"/>
                      <a:pt x="209642" y="661684"/>
                    </a:cubicBezTo>
                    <a:cubicBezTo>
                      <a:pt x="190063" y="613001"/>
                      <a:pt x="149317" y="511401"/>
                      <a:pt x="133442" y="458484"/>
                    </a:cubicBezTo>
                    <a:cubicBezTo>
                      <a:pt x="117567" y="405567"/>
                      <a:pt x="133442" y="416151"/>
                      <a:pt x="114392" y="344184"/>
                    </a:cubicBezTo>
                    <a:cubicBezTo>
                      <a:pt x="95342" y="272217"/>
                      <a:pt x="3267" y="19276"/>
                      <a:pt x="92" y="12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フリーフォーム: 図形 94">
                <a:extLst>
                  <a:ext uri="{FF2B5EF4-FFF2-40B4-BE49-F238E27FC236}">
                    <a16:creationId xmlns:a16="http://schemas.microsoft.com/office/drawing/2014/main" id="{C4FA61E4-0F3B-4AC0-9F58-BE29A3CFDA60}"/>
                  </a:ext>
                </a:extLst>
              </p:cNvPr>
              <p:cNvSpPr/>
              <p:nvPr/>
            </p:nvSpPr>
            <p:spPr>
              <a:xfrm>
                <a:off x="7623100" y="5003098"/>
                <a:ext cx="474613" cy="447884"/>
              </a:xfrm>
              <a:custGeom>
                <a:avLst/>
                <a:gdLst>
                  <a:gd name="connsiteX0" fmla="*/ 75 w 474613"/>
                  <a:gd name="connsiteY0" fmla="*/ 702 h 447884"/>
                  <a:gd name="connsiteX1" fmla="*/ 238200 w 474613"/>
                  <a:gd name="connsiteY1" fmla="*/ 149927 h 447884"/>
                  <a:gd name="connsiteX2" fmla="*/ 219150 w 474613"/>
                  <a:gd name="connsiteY2" fmla="*/ 121352 h 447884"/>
                  <a:gd name="connsiteX3" fmla="*/ 460450 w 474613"/>
                  <a:gd name="connsiteY3" fmla="*/ 435677 h 447884"/>
                  <a:gd name="connsiteX4" fmla="*/ 428700 w 474613"/>
                  <a:gd name="connsiteY4" fmla="*/ 362652 h 447884"/>
                  <a:gd name="connsiteX5" fmla="*/ 282650 w 474613"/>
                  <a:gd name="connsiteY5" fmla="*/ 165802 h 447884"/>
                  <a:gd name="connsiteX6" fmla="*/ 212800 w 474613"/>
                  <a:gd name="connsiteY6" fmla="*/ 95952 h 447884"/>
                  <a:gd name="connsiteX7" fmla="*/ 75 w 474613"/>
                  <a:gd name="connsiteY7" fmla="*/ 702 h 44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13" h="447884">
                    <a:moveTo>
                      <a:pt x="75" y="702"/>
                    </a:moveTo>
                    <a:cubicBezTo>
                      <a:pt x="4308" y="9698"/>
                      <a:pt x="201687" y="129819"/>
                      <a:pt x="238200" y="149927"/>
                    </a:cubicBezTo>
                    <a:cubicBezTo>
                      <a:pt x="274713" y="170035"/>
                      <a:pt x="182108" y="73727"/>
                      <a:pt x="219150" y="121352"/>
                    </a:cubicBezTo>
                    <a:cubicBezTo>
                      <a:pt x="256192" y="168977"/>
                      <a:pt x="425525" y="395460"/>
                      <a:pt x="460450" y="435677"/>
                    </a:cubicBezTo>
                    <a:cubicBezTo>
                      <a:pt x="495375" y="475894"/>
                      <a:pt x="458333" y="407631"/>
                      <a:pt x="428700" y="362652"/>
                    </a:cubicBezTo>
                    <a:cubicBezTo>
                      <a:pt x="399067" y="317673"/>
                      <a:pt x="318633" y="210252"/>
                      <a:pt x="282650" y="165802"/>
                    </a:cubicBezTo>
                    <a:cubicBezTo>
                      <a:pt x="246667" y="121352"/>
                      <a:pt x="254075" y="120294"/>
                      <a:pt x="212800" y="95952"/>
                    </a:cubicBezTo>
                    <a:cubicBezTo>
                      <a:pt x="171525" y="71610"/>
                      <a:pt x="-4158" y="-8294"/>
                      <a:pt x="75" y="7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フリーフォーム: 図形 95">
                <a:extLst>
                  <a:ext uri="{FF2B5EF4-FFF2-40B4-BE49-F238E27FC236}">
                    <a16:creationId xmlns:a16="http://schemas.microsoft.com/office/drawing/2014/main" id="{7384969B-12A3-43F7-A92D-1FB892C58B66}"/>
                  </a:ext>
                </a:extLst>
              </p:cNvPr>
              <p:cNvSpPr/>
              <p:nvPr/>
            </p:nvSpPr>
            <p:spPr>
              <a:xfrm>
                <a:off x="7768673" y="5620544"/>
                <a:ext cx="92627" cy="361237"/>
              </a:xfrm>
              <a:custGeom>
                <a:avLst/>
                <a:gdLst>
                  <a:gd name="connsiteX0" fmla="*/ 92627 w 92627"/>
                  <a:gd name="connsiteY0" fmla="*/ 2381 h 361237"/>
                  <a:gd name="connsiteX1" fmla="*/ 552 w 92627"/>
                  <a:gd name="connsiteY1" fmla="*/ 65881 h 361237"/>
                  <a:gd name="connsiteX2" fmla="*/ 54527 w 92627"/>
                  <a:gd name="connsiteY2" fmla="*/ 237331 h 361237"/>
                  <a:gd name="connsiteX3" fmla="*/ 60877 w 92627"/>
                  <a:gd name="connsiteY3" fmla="*/ 357981 h 361237"/>
                  <a:gd name="connsiteX4" fmla="*/ 54527 w 92627"/>
                  <a:gd name="connsiteY4" fmla="*/ 310356 h 361237"/>
                  <a:gd name="connsiteX5" fmla="*/ 552 w 92627"/>
                  <a:gd name="connsiteY5" fmla="*/ 138906 h 361237"/>
                  <a:gd name="connsiteX6" fmla="*/ 92627 w 92627"/>
                  <a:gd name="connsiteY6" fmla="*/ 2381 h 36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627" h="361237">
                    <a:moveTo>
                      <a:pt x="92627" y="2381"/>
                    </a:moveTo>
                    <a:cubicBezTo>
                      <a:pt x="92627" y="-9790"/>
                      <a:pt x="6902" y="26723"/>
                      <a:pt x="552" y="65881"/>
                    </a:cubicBezTo>
                    <a:cubicBezTo>
                      <a:pt x="-5798" y="105039"/>
                      <a:pt x="44473" y="188648"/>
                      <a:pt x="54527" y="237331"/>
                    </a:cubicBezTo>
                    <a:cubicBezTo>
                      <a:pt x="64581" y="286014"/>
                      <a:pt x="60877" y="345810"/>
                      <a:pt x="60877" y="357981"/>
                    </a:cubicBezTo>
                    <a:cubicBezTo>
                      <a:pt x="60877" y="370152"/>
                      <a:pt x="64581" y="346868"/>
                      <a:pt x="54527" y="310356"/>
                    </a:cubicBezTo>
                    <a:cubicBezTo>
                      <a:pt x="44473" y="273844"/>
                      <a:pt x="-506" y="191293"/>
                      <a:pt x="552" y="138906"/>
                    </a:cubicBezTo>
                    <a:cubicBezTo>
                      <a:pt x="1610" y="86519"/>
                      <a:pt x="92627" y="14552"/>
                      <a:pt x="92627" y="23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フリーフォーム: 図形 96">
                <a:extLst>
                  <a:ext uri="{FF2B5EF4-FFF2-40B4-BE49-F238E27FC236}">
                    <a16:creationId xmlns:a16="http://schemas.microsoft.com/office/drawing/2014/main" id="{1B5AE519-F070-452E-89DD-327A481E320F}"/>
                  </a:ext>
                </a:extLst>
              </p:cNvPr>
              <p:cNvSpPr/>
              <p:nvPr/>
            </p:nvSpPr>
            <p:spPr>
              <a:xfrm>
                <a:off x="7619220" y="5333920"/>
                <a:ext cx="171637" cy="349336"/>
              </a:xfrm>
              <a:custGeom>
                <a:avLst/>
                <a:gdLst>
                  <a:gd name="connsiteX0" fmla="*/ 26180 w 171637"/>
                  <a:gd name="connsiteY0" fmla="*/ 80 h 349336"/>
                  <a:gd name="connsiteX1" fmla="*/ 780 w 171637"/>
                  <a:gd name="connsiteY1" fmla="*/ 95330 h 349336"/>
                  <a:gd name="connsiteX2" fmla="*/ 61105 w 171637"/>
                  <a:gd name="connsiteY2" fmla="*/ 209630 h 349336"/>
                  <a:gd name="connsiteX3" fmla="*/ 153180 w 171637"/>
                  <a:gd name="connsiteY3" fmla="*/ 298530 h 349336"/>
                  <a:gd name="connsiteX4" fmla="*/ 169055 w 171637"/>
                  <a:gd name="connsiteY4" fmla="*/ 349330 h 349336"/>
                  <a:gd name="connsiteX5" fmla="*/ 165880 w 171637"/>
                  <a:gd name="connsiteY5" fmla="*/ 301705 h 349336"/>
                  <a:gd name="connsiteX6" fmla="*/ 115080 w 171637"/>
                  <a:gd name="connsiteY6" fmla="*/ 247730 h 349336"/>
                  <a:gd name="connsiteX7" fmla="*/ 61105 w 171637"/>
                  <a:gd name="connsiteY7" fmla="*/ 171530 h 349336"/>
                  <a:gd name="connsiteX8" fmla="*/ 16655 w 171637"/>
                  <a:gd name="connsiteY8" fmla="*/ 111205 h 349336"/>
                  <a:gd name="connsiteX9" fmla="*/ 26180 w 171637"/>
                  <a:gd name="connsiteY9" fmla="*/ 80 h 34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637" h="349336">
                    <a:moveTo>
                      <a:pt x="26180" y="80"/>
                    </a:moveTo>
                    <a:cubicBezTo>
                      <a:pt x="23534" y="-2566"/>
                      <a:pt x="-5041" y="60405"/>
                      <a:pt x="780" y="95330"/>
                    </a:cubicBezTo>
                    <a:cubicBezTo>
                      <a:pt x="6601" y="130255"/>
                      <a:pt x="35705" y="175763"/>
                      <a:pt x="61105" y="209630"/>
                    </a:cubicBezTo>
                    <a:cubicBezTo>
                      <a:pt x="86505" y="243497"/>
                      <a:pt x="135188" y="275247"/>
                      <a:pt x="153180" y="298530"/>
                    </a:cubicBezTo>
                    <a:cubicBezTo>
                      <a:pt x="171172" y="321813"/>
                      <a:pt x="166938" y="348801"/>
                      <a:pt x="169055" y="349330"/>
                    </a:cubicBezTo>
                    <a:cubicBezTo>
                      <a:pt x="171172" y="349859"/>
                      <a:pt x="174876" y="318638"/>
                      <a:pt x="165880" y="301705"/>
                    </a:cubicBezTo>
                    <a:cubicBezTo>
                      <a:pt x="156884" y="284772"/>
                      <a:pt x="132542" y="269426"/>
                      <a:pt x="115080" y="247730"/>
                    </a:cubicBezTo>
                    <a:cubicBezTo>
                      <a:pt x="97618" y="226034"/>
                      <a:pt x="77509" y="194284"/>
                      <a:pt x="61105" y="171530"/>
                    </a:cubicBezTo>
                    <a:cubicBezTo>
                      <a:pt x="44701" y="148776"/>
                      <a:pt x="23005" y="135017"/>
                      <a:pt x="16655" y="111205"/>
                    </a:cubicBezTo>
                    <a:cubicBezTo>
                      <a:pt x="10305" y="87393"/>
                      <a:pt x="28826" y="2726"/>
                      <a:pt x="26180" y="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フリーフォーム: 図形 97">
                <a:extLst>
                  <a:ext uri="{FF2B5EF4-FFF2-40B4-BE49-F238E27FC236}">
                    <a16:creationId xmlns:a16="http://schemas.microsoft.com/office/drawing/2014/main" id="{3504E6E8-CC08-4F62-9C27-D099DD3B3728}"/>
                  </a:ext>
                </a:extLst>
              </p:cNvPr>
              <p:cNvSpPr/>
              <p:nvPr/>
            </p:nvSpPr>
            <p:spPr>
              <a:xfrm>
                <a:off x="7272244" y="4990864"/>
                <a:ext cx="363841" cy="379657"/>
              </a:xfrm>
              <a:custGeom>
                <a:avLst/>
                <a:gdLst>
                  <a:gd name="connsiteX0" fmla="*/ 94 w 363841"/>
                  <a:gd name="connsiteY0" fmla="*/ 236 h 379657"/>
                  <a:gd name="connsiteX1" fmla="*/ 58831 w 363841"/>
                  <a:gd name="connsiteY1" fmla="*/ 127236 h 379657"/>
                  <a:gd name="connsiteX2" fmla="*/ 44544 w 363841"/>
                  <a:gd name="connsiteY2" fmla="*/ 119299 h 379657"/>
                  <a:gd name="connsiteX3" fmla="*/ 165194 w 363841"/>
                  <a:gd name="connsiteY3" fmla="*/ 271699 h 379657"/>
                  <a:gd name="connsiteX4" fmla="*/ 249331 w 363841"/>
                  <a:gd name="connsiteY4" fmla="*/ 336786 h 379657"/>
                  <a:gd name="connsiteX5" fmla="*/ 363631 w 363841"/>
                  <a:gd name="connsiteY5" fmla="*/ 379649 h 379657"/>
                  <a:gd name="connsiteX6" fmla="*/ 274731 w 363841"/>
                  <a:gd name="connsiteY6" fmla="*/ 333611 h 379657"/>
                  <a:gd name="connsiteX7" fmla="*/ 168369 w 363841"/>
                  <a:gd name="connsiteY7" fmla="*/ 241536 h 379657"/>
                  <a:gd name="connsiteX8" fmla="*/ 74706 w 363841"/>
                  <a:gd name="connsiteY8" fmla="*/ 163749 h 379657"/>
                  <a:gd name="connsiteX9" fmla="*/ 94 w 363841"/>
                  <a:gd name="connsiteY9" fmla="*/ 236 h 379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3841" h="379657">
                    <a:moveTo>
                      <a:pt x="94" y="236"/>
                    </a:moveTo>
                    <a:cubicBezTo>
                      <a:pt x="-2552" y="-5849"/>
                      <a:pt x="51423" y="107392"/>
                      <a:pt x="58831" y="127236"/>
                    </a:cubicBezTo>
                    <a:cubicBezTo>
                      <a:pt x="66239" y="147080"/>
                      <a:pt x="26817" y="95222"/>
                      <a:pt x="44544" y="119299"/>
                    </a:cubicBezTo>
                    <a:cubicBezTo>
                      <a:pt x="62271" y="143376"/>
                      <a:pt x="131063" y="235451"/>
                      <a:pt x="165194" y="271699"/>
                    </a:cubicBezTo>
                    <a:cubicBezTo>
                      <a:pt x="199325" y="307947"/>
                      <a:pt x="216258" y="318794"/>
                      <a:pt x="249331" y="336786"/>
                    </a:cubicBezTo>
                    <a:cubicBezTo>
                      <a:pt x="282404" y="354778"/>
                      <a:pt x="359398" y="380178"/>
                      <a:pt x="363631" y="379649"/>
                    </a:cubicBezTo>
                    <a:cubicBezTo>
                      <a:pt x="367864" y="379120"/>
                      <a:pt x="307275" y="356630"/>
                      <a:pt x="274731" y="333611"/>
                    </a:cubicBezTo>
                    <a:cubicBezTo>
                      <a:pt x="242187" y="310592"/>
                      <a:pt x="201707" y="269846"/>
                      <a:pt x="168369" y="241536"/>
                    </a:cubicBezTo>
                    <a:cubicBezTo>
                      <a:pt x="135032" y="213226"/>
                      <a:pt x="103546" y="202907"/>
                      <a:pt x="74706" y="163749"/>
                    </a:cubicBezTo>
                    <a:cubicBezTo>
                      <a:pt x="45866" y="124591"/>
                      <a:pt x="2740" y="6321"/>
                      <a:pt x="94" y="2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フリーフォーム: 図形 98">
                <a:extLst>
                  <a:ext uri="{FF2B5EF4-FFF2-40B4-BE49-F238E27FC236}">
                    <a16:creationId xmlns:a16="http://schemas.microsoft.com/office/drawing/2014/main" id="{F0D91189-5E06-4060-B057-64E6C3392A06}"/>
                  </a:ext>
                </a:extLst>
              </p:cNvPr>
              <p:cNvSpPr/>
              <p:nvPr/>
            </p:nvSpPr>
            <p:spPr>
              <a:xfrm>
                <a:off x="7303593" y="4959194"/>
                <a:ext cx="295495" cy="83372"/>
              </a:xfrm>
              <a:custGeom>
                <a:avLst/>
                <a:gdLst>
                  <a:gd name="connsiteX0" fmla="*/ 495 w 295495"/>
                  <a:gd name="connsiteY0" fmla="*/ 156 h 83372"/>
                  <a:gd name="connsiteX1" fmla="*/ 138607 w 295495"/>
                  <a:gd name="connsiteY1" fmla="*/ 82706 h 83372"/>
                  <a:gd name="connsiteX2" fmla="*/ 292595 w 295495"/>
                  <a:gd name="connsiteY2" fmla="*/ 39844 h 83372"/>
                  <a:gd name="connsiteX3" fmla="*/ 232270 w 295495"/>
                  <a:gd name="connsiteY3" fmla="*/ 54131 h 83372"/>
                  <a:gd name="connsiteX4" fmla="*/ 144957 w 295495"/>
                  <a:gd name="connsiteY4" fmla="*/ 62069 h 83372"/>
                  <a:gd name="connsiteX5" fmla="*/ 94157 w 295495"/>
                  <a:gd name="connsiteY5" fmla="*/ 62069 h 83372"/>
                  <a:gd name="connsiteX6" fmla="*/ 495 w 295495"/>
                  <a:gd name="connsiteY6" fmla="*/ 156 h 83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5495" h="83372">
                    <a:moveTo>
                      <a:pt x="495" y="156"/>
                    </a:moveTo>
                    <a:cubicBezTo>
                      <a:pt x="7903" y="3596"/>
                      <a:pt x="89924" y="76091"/>
                      <a:pt x="138607" y="82706"/>
                    </a:cubicBezTo>
                    <a:cubicBezTo>
                      <a:pt x="187290" y="89321"/>
                      <a:pt x="276985" y="44606"/>
                      <a:pt x="292595" y="39844"/>
                    </a:cubicBezTo>
                    <a:cubicBezTo>
                      <a:pt x="308205" y="35082"/>
                      <a:pt x="256876" y="50427"/>
                      <a:pt x="232270" y="54131"/>
                    </a:cubicBezTo>
                    <a:cubicBezTo>
                      <a:pt x="207664" y="57835"/>
                      <a:pt x="167976" y="60746"/>
                      <a:pt x="144957" y="62069"/>
                    </a:cubicBezTo>
                    <a:cubicBezTo>
                      <a:pt x="121938" y="63392"/>
                      <a:pt x="117440" y="73181"/>
                      <a:pt x="94157" y="62069"/>
                    </a:cubicBezTo>
                    <a:cubicBezTo>
                      <a:pt x="70874" y="50957"/>
                      <a:pt x="-6913" y="-3284"/>
                      <a:pt x="495" y="1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フリーフォーム: 図形 99">
                <a:extLst>
                  <a:ext uri="{FF2B5EF4-FFF2-40B4-BE49-F238E27FC236}">
                    <a16:creationId xmlns:a16="http://schemas.microsoft.com/office/drawing/2014/main" id="{D62D1E8B-4FE0-45A7-8560-00D861D49101}"/>
                  </a:ext>
                </a:extLst>
              </p:cNvPr>
              <p:cNvSpPr/>
              <p:nvPr/>
            </p:nvSpPr>
            <p:spPr>
              <a:xfrm>
                <a:off x="7377113" y="4876768"/>
                <a:ext cx="275051" cy="140348"/>
              </a:xfrm>
              <a:custGeom>
                <a:avLst/>
                <a:gdLst>
                  <a:gd name="connsiteX0" fmla="*/ 0 w 275051"/>
                  <a:gd name="connsiteY0" fmla="*/ 32 h 140348"/>
                  <a:gd name="connsiteX1" fmla="*/ 158750 w 275051"/>
                  <a:gd name="connsiteY1" fmla="*/ 96870 h 140348"/>
                  <a:gd name="connsiteX2" fmla="*/ 273050 w 275051"/>
                  <a:gd name="connsiteY2" fmla="*/ 139732 h 140348"/>
                  <a:gd name="connsiteX3" fmla="*/ 225425 w 275051"/>
                  <a:gd name="connsiteY3" fmla="*/ 119095 h 140348"/>
                  <a:gd name="connsiteX4" fmla="*/ 147637 w 275051"/>
                  <a:gd name="connsiteY4" fmla="*/ 76232 h 140348"/>
                  <a:gd name="connsiteX5" fmla="*/ 160337 w 275051"/>
                  <a:gd name="connsiteY5" fmla="*/ 85757 h 140348"/>
                  <a:gd name="connsiteX6" fmla="*/ 0 w 275051"/>
                  <a:gd name="connsiteY6" fmla="*/ 32 h 140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051" h="140348">
                    <a:moveTo>
                      <a:pt x="0" y="32"/>
                    </a:moveTo>
                    <a:cubicBezTo>
                      <a:pt x="-264" y="1884"/>
                      <a:pt x="113242" y="73587"/>
                      <a:pt x="158750" y="96870"/>
                    </a:cubicBezTo>
                    <a:cubicBezTo>
                      <a:pt x="204258" y="120153"/>
                      <a:pt x="261938" y="136028"/>
                      <a:pt x="273050" y="139732"/>
                    </a:cubicBezTo>
                    <a:cubicBezTo>
                      <a:pt x="284162" y="143436"/>
                      <a:pt x="246327" y="129678"/>
                      <a:pt x="225425" y="119095"/>
                    </a:cubicBezTo>
                    <a:cubicBezTo>
                      <a:pt x="204523" y="108512"/>
                      <a:pt x="158485" y="81788"/>
                      <a:pt x="147637" y="76232"/>
                    </a:cubicBezTo>
                    <a:cubicBezTo>
                      <a:pt x="136789" y="70676"/>
                      <a:pt x="182562" y="95811"/>
                      <a:pt x="160337" y="85757"/>
                    </a:cubicBezTo>
                    <a:cubicBezTo>
                      <a:pt x="138112" y="75703"/>
                      <a:pt x="264" y="-1820"/>
                      <a:pt x="0" y="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フリーフォーム: 図形 100">
                <a:extLst>
                  <a:ext uri="{FF2B5EF4-FFF2-40B4-BE49-F238E27FC236}">
                    <a16:creationId xmlns:a16="http://schemas.microsoft.com/office/drawing/2014/main" id="{A0CF1F33-1761-43EF-9349-825488EFE00B}"/>
                  </a:ext>
                </a:extLst>
              </p:cNvPr>
              <p:cNvSpPr/>
              <p:nvPr/>
            </p:nvSpPr>
            <p:spPr>
              <a:xfrm>
                <a:off x="7332663" y="4946599"/>
                <a:ext cx="210720" cy="52435"/>
              </a:xfrm>
              <a:custGeom>
                <a:avLst/>
                <a:gdLst>
                  <a:gd name="connsiteX0" fmla="*/ 0 w 210720"/>
                  <a:gd name="connsiteY0" fmla="*/ 51 h 52435"/>
                  <a:gd name="connsiteX1" fmla="*/ 111125 w 210720"/>
                  <a:gd name="connsiteY1" fmla="*/ 50851 h 52435"/>
                  <a:gd name="connsiteX2" fmla="*/ 209550 w 210720"/>
                  <a:gd name="connsiteY2" fmla="*/ 39739 h 52435"/>
                  <a:gd name="connsiteX3" fmla="*/ 161925 w 210720"/>
                  <a:gd name="connsiteY3" fmla="*/ 41326 h 52435"/>
                  <a:gd name="connsiteX4" fmla="*/ 111125 w 210720"/>
                  <a:gd name="connsiteY4" fmla="*/ 41326 h 52435"/>
                  <a:gd name="connsiteX5" fmla="*/ 0 w 210720"/>
                  <a:gd name="connsiteY5" fmla="*/ 51 h 52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720" h="52435">
                    <a:moveTo>
                      <a:pt x="0" y="51"/>
                    </a:moveTo>
                    <a:cubicBezTo>
                      <a:pt x="0" y="1638"/>
                      <a:pt x="76200" y="44236"/>
                      <a:pt x="111125" y="50851"/>
                    </a:cubicBezTo>
                    <a:cubicBezTo>
                      <a:pt x="146050" y="57466"/>
                      <a:pt x="201083" y="41326"/>
                      <a:pt x="209550" y="39739"/>
                    </a:cubicBezTo>
                    <a:cubicBezTo>
                      <a:pt x="218017" y="38152"/>
                      <a:pt x="178329" y="41062"/>
                      <a:pt x="161925" y="41326"/>
                    </a:cubicBezTo>
                    <a:cubicBezTo>
                      <a:pt x="145521" y="41591"/>
                      <a:pt x="134408" y="48470"/>
                      <a:pt x="111125" y="41326"/>
                    </a:cubicBezTo>
                    <a:cubicBezTo>
                      <a:pt x="87842" y="34182"/>
                      <a:pt x="0" y="-1536"/>
                      <a:pt x="0" y="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フリーフォーム: 図形 101">
                <a:extLst>
                  <a:ext uri="{FF2B5EF4-FFF2-40B4-BE49-F238E27FC236}">
                    <a16:creationId xmlns:a16="http://schemas.microsoft.com/office/drawing/2014/main" id="{34721F84-C9E0-4AD0-B6CE-020A6171DB34}"/>
                  </a:ext>
                </a:extLst>
              </p:cNvPr>
              <p:cNvSpPr/>
              <p:nvPr/>
            </p:nvSpPr>
            <p:spPr>
              <a:xfrm>
                <a:off x="7789079" y="5970719"/>
                <a:ext cx="190668" cy="133839"/>
              </a:xfrm>
              <a:custGeom>
                <a:avLst/>
                <a:gdLst>
                  <a:gd name="connsiteX0" fmla="*/ 254 w 190668"/>
                  <a:gd name="connsiteY0" fmla="*/ 398 h 133839"/>
                  <a:gd name="connsiteX1" fmla="*/ 156888 w 190668"/>
                  <a:gd name="connsiteY1" fmla="*/ 123164 h 133839"/>
                  <a:gd name="connsiteX2" fmla="*/ 188638 w 190668"/>
                  <a:gd name="connsiteY2" fmla="*/ 123164 h 133839"/>
                  <a:gd name="connsiteX3" fmla="*/ 120904 w 190668"/>
                  <a:gd name="connsiteY3" fmla="*/ 85064 h 133839"/>
                  <a:gd name="connsiteX4" fmla="*/ 254 w 190668"/>
                  <a:gd name="connsiteY4" fmla="*/ 398 h 133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68" h="133839">
                    <a:moveTo>
                      <a:pt x="254" y="398"/>
                    </a:moveTo>
                    <a:cubicBezTo>
                      <a:pt x="6251" y="6748"/>
                      <a:pt x="125491" y="102703"/>
                      <a:pt x="156888" y="123164"/>
                    </a:cubicBezTo>
                    <a:cubicBezTo>
                      <a:pt x="188285" y="143625"/>
                      <a:pt x="194635" y="129514"/>
                      <a:pt x="188638" y="123164"/>
                    </a:cubicBezTo>
                    <a:cubicBezTo>
                      <a:pt x="182641" y="116814"/>
                      <a:pt x="145951" y="104819"/>
                      <a:pt x="120904" y="85064"/>
                    </a:cubicBezTo>
                    <a:cubicBezTo>
                      <a:pt x="95857" y="65309"/>
                      <a:pt x="-5743" y="-5952"/>
                      <a:pt x="254" y="3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フリーフォーム: 図形 102">
                <a:extLst>
                  <a:ext uri="{FF2B5EF4-FFF2-40B4-BE49-F238E27FC236}">
                    <a16:creationId xmlns:a16="http://schemas.microsoft.com/office/drawing/2014/main" id="{765CD320-0EE0-4EBF-9A40-59D07DDC0D31}"/>
                  </a:ext>
                </a:extLst>
              </p:cNvPr>
              <p:cNvSpPr/>
              <p:nvPr/>
            </p:nvSpPr>
            <p:spPr>
              <a:xfrm>
                <a:off x="7692802" y="5938849"/>
                <a:ext cx="135192" cy="512139"/>
              </a:xfrm>
              <a:custGeom>
                <a:avLst/>
                <a:gdLst>
                  <a:gd name="connsiteX0" fmla="*/ 134631 w 135192"/>
                  <a:gd name="connsiteY0" fmla="*/ 518 h 512139"/>
                  <a:gd name="connsiteX1" fmla="*/ 56315 w 135192"/>
                  <a:gd name="connsiteY1" fmla="*/ 169851 h 512139"/>
                  <a:gd name="connsiteX2" fmla="*/ 28798 w 135192"/>
                  <a:gd name="connsiteY2" fmla="*/ 271451 h 512139"/>
                  <a:gd name="connsiteX3" fmla="*/ 3398 w 135192"/>
                  <a:gd name="connsiteY3" fmla="*/ 332834 h 512139"/>
                  <a:gd name="connsiteX4" fmla="*/ 109231 w 135192"/>
                  <a:gd name="connsiteY4" fmla="*/ 508518 h 512139"/>
                  <a:gd name="connsiteX5" fmla="*/ 54198 w 135192"/>
                  <a:gd name="connsiteY5" fmla="*/ 447134 h 512139"/>
                  <a:gd name="connsiteX6" fmla="*/ 18215 w 135192"/>
                  <a:gd name="connsiteY6" fmla="*/ 394218 h 512139"/>
                  <a:gd name="connsiteX7" fmla="*/ 13981 w 135192"/>
                  <a:gd name="connsiteY7" fmla="*/ 303201 h 512139"/>
                  <a:gd name="connsiteX8" fmla="*/ 11865 w 135192"/>
                  <a:gd name="connsiteY8" fmla="*/ 229118 h 512139"/>
                  <a:gd name="connsiteX9" fmla="*/ 134631 w 135192"/>
                  <a:gd name="connsiteY9" fmla="*/ 518 h 51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5192" h="512139">
                    <a:moveTo>
                      <a:pt x="134631" y="518"/>
                    </a:moveTo>
                    <a:cubicBezTo>
                      <a:pt x="142039" y="-9360"/>
                      <a:pt x="73954" y="124696"/>
                      <a:pt x="56315" y="169851"/>
                    </a:cubicBezTo>
                    <a:cubicBezTo>
                      <a:pt x="38676" y="215007"/>
                      <a:pt x="37617" y="244287"/>
                      <a:pt x="28798" y="271451"/>
                    </a:cubicBezTo>
                    <a:cubicBezTo>
                      <a:pt x="19978" y="298615"/>
                      <a:pt x="-10008" y="293323"/>
                      <a:pt x="3398" y="332834"/>
                    </a:cubicBezTo>
                    <a:cubicBezTo>
                      <a:pt x="16803" y="372345"/>
                      <a:pt x="100764" y="489468"/>
                      <a:pt x="109231" y="508518"/>
                    </a:cubicBezTo>
                    <a:cubicBezTo>
                      <a:pt x="117698" y="527568"/>
                      <a:pt x="69367" y="466184"/>
                      <a:pt x="54198" y="447134"/>
                    </a:cubicBezTo>
                    <a:cubicBezTo>
                      <a:pt x="39029" y="428084"/>
                      <a:pt x="24918" y="418207"/>
                      <a:pt x="18215" y="394218"/>
                    </a:cubicBezTo>
                    <a:cubicBezTo>
                      <a:pt x="11512" y="370229"/>
                      <a:pt x="15039" y="330718"/>
                      <a:pt x="13981" y="303201"/>
                    </a:cubicBezTo>
                    <a:cubicBezTo>
                      <a:pt x="12923" y="275684"/>
                      <a:pt x="-6127" y="276743"/>
                      <a:pt x="11865" y="229118"/>
                    </a:cubicBezTo>
                    <a:cubicBezTo>
                      <a:pt x="29857" y="181493"/>
                      <a:pt x="127223" y="10396"/>
                      <a:pt x="134631" y="5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フリーフォーム: 図形 103">
                <a:extLst>
                  <a:ext uri="{FF2B5EF4-FFF2-40B4-BE49-F238E27FC236}">
                    <a16:creationId xmlns:a16="http://schemas.microsoft.com/office/drawing/2014/main" id="{F49404E6-22BC-46A4-990E-429AB883C0FC}"/>
                  </a:ext>
                </a:extLst>
              </p:cNvPr>
              <p:cNvSpPr/>
              <p:nvPr/>
            </p:nvSpPr>
            <p:spPr>
              <a:xfrm>
                <a:off x="7418836" y="6360501"/>
                <a:ext cx="302834" cy="493621"/>
              </a:xfrm>
              <a:custGeom>
                <a:avLst/>
                <a:gdLst>
                  <a:gd name="connsiteX0" fmla="*/ 302764 w 302834"/>
                  <a:gd name="connsiteY0" fmla="*/ 82 h 493621"/>
                  <a:gd name="connsiteX1" fmla="*/ 226564 w 302834"/>
                  <a:gd name="connsiteY1" fmla="*/ 93216 h 493621"/>
                  <a:gd name="connsiteX2" fmla="*/ 211747 w 302834"/>
                  <a:gd name="connsiteY2" fmla="*/ 152482 h 493621"/>
                  <a:gd name="connsiteX3" fmla="*/ 52997 w 302834"/>
                  <a:gd name="connsiteY3" fmla="*/ 412832 h 493621"/>
                  <a:gd name="connsiteX4" fmla="*/ 81 w 302834"/>
                  <a:gd name="connsiteY4" fmla="*/ 493266 h 493621"/>
                  <a:gd name="connsiteX5" fmla="*/ 44531 w 302834"/>
                  <a:gd name="connsiteY5" fmla="*/ 433999 h 493621"/>
                  <a:gd name="connsiteX6" fmla="*/ 173647 w 302834"/>
                  <a:gd name="connsiteY6" fmla="*/ 254082 h 493621"/>
                  <a:gd name="connsiteX7" fmla="*/ 177881 w 302834"/>
                  <a:gd name="connsiteY7" fmla="*/ 283716 h 493621"/>
                  <a:gd name="connsiteX8" fmla="*/ 211747 w 302834"/>
                  <a:gd name="connsiteY8" fmla="*/ 110149 h 493621"/>
                  <a:gd name="connsiteX9" fmla="*/ 302764 w 302834"/>
                  <a:gd name="connsiteY9" fmla="*/ 82 h 49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2834" h="493621">
                    <a:moveTo>
                      <a:pt x="302764" y="82"/>
                    </a:moveTo>
                    <a:cubicBezTo>
                      <a:pt x="305234" y="-2740"/>
                      <a:pt x="241733" y="67816"/>
                      <a:pt x="226564" y="93216"/>
                    </a:cubicBezTo>
                    <a:cubicBezTo>
                      <a:pt x="211395" y="118616"/>
                      <a:pt x="240675" y="99213"/>
                      <a:pt x="211747" y="152482"/>
                    </a:cubicBezTo>
                    <a:cubicBezTo>
                      <a:pt x="182819" y="205751"/>
                      <a:pt x="88275" y="356035"/>
                      <a:pt x="52997" y="412832"/>
                    </a:cubicBezTo>
                    <a:cubicBezTo>
                      <a:pt x="17719" y="469629"/>
                      <a:pt x="1492" y="489738"/>
                      <a:pt x="81" y="493266"/>
                    </a:cubicBezTo>
                    <a:cubicBezTo>
                      <a:pt x="-1330" y="496794"/>
                      <a:pt x="15603" y="473863"/>
                      <a:pt x="44531" y="433999"/>
                    </a:cubicBezTo>
                    <a:cubicBezTo>
                      <a:pt x="73459" y="394135"/>
                      <a:pt x="151422" y="279129"/>
                      <a:pt x="173647" y="254082"/>
                    </a:cubicBezTo>
                    <a:cubicBezTo>
                      <a:pt x="195872" y="229035"/>
                      <a:pt x="171531" y="307705"/>
                      <a:pt x="177881" y="283716"/>
                    </a:cubicBezTo>
                    <a:cubicBezTo>
                      <a:pt x="184231" y="259727"/>
                      <a:pt x="193755" y="155305"/>
                      <a:pt x="211747" y="110149"/>
                    </a:cubicBezTo>
                    <a:cubicBezTo>
                      <a:pt x="229739" y="64993"/>
                      <a:pt x="300294" y="2904"/>
                      <a:pt x="302764" y="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フリーフォーム: 図形 104">
                <a:extLst>
                  <a:ext uri="{FF2B5EF4-FFF2-40B4-BE49-F238E27FC236}">
                    <a16:creationId xmlns:a16="http://schemas.microsoft.com/office/drawing/2014/main" id="{0BACF82B-6F23-4B13-A11E-BB6292E98F36}"/>
                  </a:ext>
                </a:extLst>
              </p:cNvPr>
              <p:cNvSpPr/>
              <p:nvPr/>
            </p:nvSpPr>
            <p:spPr>
              <a:xfrm>
                <a:off x="6971336" y="6306963"/>
                <a:ext cx="85633" cy="568018"/>
              </a:xfrm>
              <a:custGeom>
                <a:avLst/>
                <a:gdLst>
                  <a:gd name="connsiteX0" fmla="*/ 85631 w 85633"/>
                  <a:gd name="connsiteY0" fmla="*/ 704 h 568018"/>
                  <a:gd name="connsiteX1" fmla="*/ 39064 w 85633"/>
                  <a:gd name="connsiteY1" fmla="*/ 176387 h 568018"/>
                  <a:gd name="connsiteX2" fmla="*/ 49647 w 85633"/>
                  <a:gd name="connsiteY2" fmla="*/ 115004 h 568018"/>
                  <a:gd name="connsiteX3" fmla="*/ 22131 w 85633"/>
                  <a:gd name="connsiteY3" fmla="*/ 201787 h 568018"/>
                  <a:gd name="connsiteX4" fmla="*/ 13664 w 85633"/>
                  <a:gd name="connsiteY4" fmla="*/ 440970 h 568018"/>
                  <a:gd name="connsiteX5" fmla="*/ 13664 w 85633"/>
                  <a:gd name="connsiteY5" fmla="*/ 360537 h 568018"/>
                  <a:gd name="connsiteX6" fmla="*/ 964 w 85633"/>
                  <a:gd name="connsiteY6" fmla="*/ 567970 h 568018"/>
                  <a:gd name="connsiteX7" fmla="*/ 43297 w 85633"/>
                  <a:gd name="connsiteY7" fmla="*/ 339370 h 568018"/>
                  <a:gd name="connsiteX8" fmla="*/ 34831 w 85633"/>
                  <a:gd name="connsiteY8" fmla="*/ 341487 h 568018"/>
                  <a:gd name="connsiteX9" fmla="*/ 41181 w 85633"/>
                  <a:gd name="connsiteY9" fmla="*/ 123470 h 568018"/>
                  <a:gd name="connsiteX10" fmla="*/ 85631 w 85633"/>
                  <a:gd name="connsiteY10" fmla="*/ 704 h 568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633" h="568018">
                    <a:moveTo>
                      <a:pt x="85631" y="704"/>
                    </a:moveTo>
                    <a:cubicBezTo>
                      <a:pt x="85278" y="9523"/>
                      <a:pt x="45061" y="157337"/>
                      <a:pt x="39064" y="176387"/>
                    </a:cubicBezTo>
                    <a:cubicBezTo>
                      <a:pt x="33067" y="195437"/>
                      <a:pt x="52469" y="110771"/>
                      <a:pt x="49647" y="115004"/>
                    </a:cubicBezTo>
                    <a:cubicBezTo>
                      <a:pt x="46825" y="119237"/>
                      <a:pt x="28128" y="147459"/>
                      <a:pt x="22131" y="201787"/>
                    </a:cubicBezTo>
                    <a:cubicBezTo>
                      <a:pt x="16134" y="256115"/>
                      <a:pt x="15075" y="414512"/>
                      <a:pt x="13664" y="440970"/>
                    </a:cubicBezTo>
                    <a:cubicBezTo>
                      <a:pt x="12253" y="467428"/>
                      <a:pt x="15781" y="339370"/>
                      <a:pt x="13664" y="360537"/>
                    </a:cubicBezTo>
                    <a:cubicBezTo>
                      <a:pt x="11547" y="381704"/>
                      <a:pt x="-3975" y="571498"/>
                      <a:pt x="964" y="567970"/>
                    </a:cubicBezTo>
                    <a:cubicBezTo>
                      <a:pt x="5903" y="564442"/>
                      <a:pt x="37652" y="377117"/>
                      <a:pt x="43297" y="339370"/>
                    </a:cubicBezTo>
                    <a:cubicBezTo>
                      <a:pt x="48941" y="301623"/>
                      <a:pt x="35184" y="377470"/>
                      <a:pt x="34831" y="341487"/>
                    </a:cubicBezTo>
                    <a:cubicBezTo>
                      <a:pt x="34478" y="305504"/>
                      <a:pt x="34126" y="179209"/>
                      <a:pt x="41181" y="123470"/>
                    </a:cubicBezTo>
                    <a:cubicBezTo>
                      <a:pt x="48236" y="67731"/>
                      <a:pt x="85984" y="-8115"/>
                      <a:pt x="85631" y="70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フリーフォーム: 図形 105">
                <a:extLst>
                  <a:ext uri="{FF2B5EF4-FFF2-40B4-BE49-F238E27FC236}">
                    <a16:creationId xmlns:a16="http://schemas.microsoft.com/office/drawing/2014/main" id="{2E48A52B-AC7D-45DF-9275-B74935523BF7}"/>
                  </a:ext>
                </a:extLst>
              </p:cNvPr>
              <p:cNvSpPr/>
              <p:nvPr/>
            </p:nvSpPr>
            <p:spPr>
              <a:xfrm>
                <a:off x="7393517" y="6011276"/>
                <a:ext cx="383656" cy="239241"/>
              </a:xfrm>
              <a:custGeom>
                <a:avLst/>
                <a:gdLst>
                  <a:gd name="connsiteX0" fmla="*/ 383116 w 383656"/>
                  <a:gd name="connsiteY0" fmla="*/ 57 h 239241"/>
                  <a:gd name="connsiteX1" fmla="*/ 300566 w 383656"/>
                  <a:gd name="connsiteY1" fmla="*/ 124941 h 239241"/>
                  <a:gd name="connsiteX2" fmla="*/ 268816 w 383656"/>
                  <a:gd name="connsiteY2" fmla="*/ 154574 h 239241"/>
                  <a:gd name="connsiteX3" fmla="*/ 150283 w 383656"/>
                  <a:gd name="connsiteY3" fmla="*/ 201141 h 239241"/>
                  <a:gd name="connsiteX4" fmla="*/ 71966 w 383656"/>
                  <a:gd name="connsiteY4" fmla="*/ 215957 h 239241"/>
                  <a:gd name="connsiteX5" fmla="*/ 0 w 383656"/>
                  <a:gd name="connsiteY5" fmla="*/ 239241 h 239241"/>
                  <a:gd name="connsiteX6" fmla="*/ 215900 w 383656"/>
                  <a:gd name="connsiteY6" fmla="*/ 171507 h 239241"/>
                  <a:gd name="connsiteX7" fmla="*/ 124883 w 383656"/>
                  <a:gd name="connsiteY7" fmla="*/ 218074 h 239241"/>
                  <a:gd name="connsiteX8" fmla="*/ 256116 w 383656"/>
                  <a:gd name="connsiteY8" fmla="*/ 141874 h 239241"/>
                  <a:gd name="connsiteX9" fmla="*/ 383116 w 383656"/>
                  <a:gd name="connsiteY9" fmla="*/ 57 h 239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3656" h="239241">
                    <a:moveTo>
                      <a:pt x="383116" y="57"/>
                    </a:moveTo>
                    <a:cubicBezTo>
                      <a:pt x="390524" y="-2765"/>
                      <a:pt x="319616" y="99188"/>
                      <a:pt x="300566" y="124941"/>
                    </a:cubicBezTo>
                    <a:cubicBezTo>
                      <a:pt x="281516" y="150694"/>
                      <a:pt x="293863" y="141874"/>
                      <a:pt x="268816" y="154574"/>
                    </a:cubicBezTo>
                    <a:cubicBezTo>
                      <a:pt x="243769" y="167274"/>
                      <a:pt x="183091" y="190911"/>
                      <a:pt x="150283" y="201141"/>
                    </a:cubicBezTo>
                    <a:cubicBezTo>
                      <a:pt x="117475" y="211372"/>
                      <a:pt x="97013" y="209607"/>
                      <a:pt x="71966" y="215957"/>
                    </a:cubicBezTo>
                    <a:cubicBezTo>
                      <a:pt x="46919" y="222307"/>
                      <a:pt x="0" y="239241"/>
                      <a:pt x="0" y="239241"/>
                    </a:cubicBezTo>
                    <a:cubicBezTo>
                      <a:pt x="23989" y="231833"/>
                      <a:pt x="195086" y="175035"/>
                      <a:pt x="215900" y="171507"/>
                    </a:cubicBezTo>
                    <a:cubicBezTo>
                      <a:pt x="236714" y="167979"/>
                      <a:pt x="118180" y="223013"/>
                      <a:pt x="124883" y="218074"/>
                    </a:cubicBezTo>
                    <a:cubicBezTo>
                      <a:pt x="131586" y="213135"/>
                      <a:pt x="216958" y="172566"/>
                      <a:pt x="256116" y="141874"/>
                    </a:cubicBezTo>
                    <a:cubicBezTo>
                      <a:pt x="295274" y="111182"/>
                      <a:pt x="375708" y="2879"/>
                      <a:pt x="383116" y="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フリーフォーム: 図形 106">
                <a:extLst>
                  <a:ext uri="{FF2B5EF4-FFF2-40B4-BE49-F238E27FC236}">
                    <a16:creationId xmlns:a16="http://schemas.microsoft.com/office/drawing/2014/main" id="{9FF4687C-17E9-4503-9A8E-C711E9916907}"/>
                  </a:ext>
                </a:extLst>
              </p:cNvPr>
              <p:cNvSpPr/>
              <p:nvPr/>
            </p:nvSpPr>
            <p:spPr>
              <a:xfrm>
                <a:off x="7062584" y="6188607"/>
                <a:ext cx="367150" cy="117400"/>
              </a:xfrm>
              <a:custGeom>
                <a:avLst/>
                <a:gdLst>
                  <a:gd name="connsiteX0" fmla="*/ 2849 w 367150"/>
                  <a:gd name="connsiteY0" fmla="*/ 116943 h 117400"/>
                  <a:gd name="connsiteX1" fmla="*/ 212399 w 367150"/>
                  <a:gd name="connsiteY1" fmla="*/ 40743 h 117400"/>
                  <a:gd name="connsiteX2" fmla="*/ 134083 w 367150"/>
                  <a:gd name="connsiteY2" fmla="*/ 64026 h 117400"/>
                  <a:gd name="connsiteX3" fmla="*/ 366916 w 367150"/>
                  <a:gd name="connsiteY3" fmla="*/ 526 h 117400"/>
                  <a:gd name="connsiteX4" fmla="*/ 178533 w 367150"/>
                  <a:gd name="connsiteY4" fmla="*/ 32276 h 117400"/>
                  <a:gd name="connsiteX5" fmla="*/ 212399 w 367150"/>
                  <a:gd name="connsiteY5" fmla="*/ 4760 h 117400"/>
                  <a:gd name="connsiteX6" fmla="*/ 98099 w 367150"/>
                  <a:gd name="connsiteY6" fmla="*/ 70376 h 117400"/>
                  <a:gd name="connsiteX7" fmla="*/ 2849 w 367150"/>
                  <a:gd name="connsiteY7" fmla="*/ 116943 h 117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150" h="117400">
                    <a:moveTo>
                      <a:pt x="2849" y="116943"/>
                    </a:moveTo>
                    <a:cubicBezTo>
                      <a:pt x="21899" y="112004"/>
                      <a:pt x="190527" y="49562"/>
                      <a:pt x="212399" y="40743"/>
                    </a:cubicBezTo>
                    <a:cubicBezTo>
                      <a:pt x="234271" y="31924"/>
                      <a:pt x="108330" y="70729"/>
                      <a:pt x="134083" y="64026"/>
                    </a:cubicBezTo>
                    <a:cubicBezTo>
                      <a:pt x="159836" y="57323"/>
                      <a:pt x="359508" y="5818"/>
                      <a:pt x="366916" y="526"/>
                    </a:cubicBezTo>
                    <a:cubicBezTo>
                      <a:pt x="374324" y="-4766"/>
                      <a:pt x="204286" y="31570"/>
                      <a:pt x="178533" y="32276"/>
                    </a:cubicBezTo>
                    <a:cubicBezTo>
                      <a:pt x="152780" y="32982"/>
                      <a:pt x="225805" y="-1590"/>
                      <a:pt x="212399" y="4760"/>
                    </a:cubicBezTo>
                    <a:cubicBezTo>
                      <a:pt x="198993" y="11110"/>
                      <a:pt x="130907" y="55207"/>
                      <a:pt x="98099" y="70376"/>
                    </a:cubicBezTo>
                    <a:cubicBezTo>
                      <a:pt x="65291" y="85545"/>
                      <a:pt x="-16201" y="121882"/>
                      <a:pt x="2849" y="1169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フリーフォーム: 図形 107">
                <a:extLst>
                  <a:ext uri="{FF2B5EF4-FFF2-40B4-BE49-F238E27FC236}">
                    <a16:creationId xmlns:a16="http://schemas.microsoft.com/office/drawing/2014/main" id="{B3F6A4A4-53C2-49BB-992D-7425BC455C9E}"/>
                  </a:ext>
                </a:extLst>
              </p:cNvPr>
              <p:cNvSpPr/>
              <p:nvPr/>
            </p:nvSpPr>
            <p:spPr>
              <a:xfrm>
                <a:off x="7054579" y="5683247"/>
                <a:ext cx="81567" cy="637729"/>
              </a:xfrm>
              <a:custGeom>
                <a:avLst/>
                <a:gdLst>
                  <a:gd name="connsiteX0" fmla="*/ 48954 w 81567"/>
                  <a:gd name="connsiteY0" fmla="*/ 3 h 637729"/>
                  <a:gd name="connsiteX1" fmla="*/ 72238 w 81567"/>
                  <a:gd name="connsiteY1" fmla="*/ 251886 h 637729"/>
                  <a:gd name="connsiteX2" fmla="*/ 76471 w 81567"/>
                  <a:gd name="connsiteY2" fmla="*/ 162986 h 637729"/>
                  <a:gd name="connsiteX3" fmla="*/ 44721 w 81567"/>
                  <a:gd name="connsiteY3" fmla="*/ 421220 h 637729"/>
                  <a:gd name="connsiteX4" fmla="*/ 80704 w 81567"/>
                  <a:gd name="connsiteY4" fmla="*/ 332320 h 637729"/>
                  <a:gd name="connsiteX5" fmla="*/ 271 w 81567"/>
                  <a:gd name="connsiteY5" fmla="*/ 632886 h 637729"/>
                  <a:gd name="connsiteX6" fmla="*/ 55304 w 81567"/>
                  <a:gd name="connsiteY6" fmla="*/ 499536 h 637729"/>
                  <a:gd name="connsiteX7" fmla="*/ 76471 w 81567"/>
                  <a:gd name="connsiteY7" fmla="*/ 258236 h 637729"/>
                  <a:gd name="connsiteX8" fmla="*/ 78588 w 81567"/>
                  <a:gd name="connsiteY8" fmla="*/ 245536 h 637729"/>
                  <a:gd name="connsiteX9" fmla="*/ 48954 w 81567"/>
                  <a:gd name="connsiteY9" fmla="*/ 3 h 63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567" h="637729">
                    <a:moveTo>
                      <a:pt x="48954" y="3"/>
                    </a:moveTo>
                    <a:cubicBezTo>
                      <a:pt x="47896" y="1061"/>
                      <a:pt x="67652" y="224722"/>
                      <a:pt x="72238" y="251886"/>
                    </a:cubicBezTo>
                    <a:cubicBezTo>
                      <a:pt x="76824" y="279050"/>
                      <a:pt x="81057" y="134764"/>
                      <a:pt x="76471" y="162986"/>
                    </a:cubicBezTo>
                    <a:cubicBezTo>
                      <a:pt x="71885" y="191208"/>
                      <a:pt x="44016" y="392998"/>
                      <a:pt x="44721" y="421220"/>
                    </a:cubicBezTo>
                    <a:cubicBezTo>
                      <a:pt x="45426" y="449442"/>
                      <a:pt x="88112" y="297042"/>
                      <a:pt x="80704" y="332320"/>
                    </a:cubicBezTo>
                    <a:cubicBezTo>
                      <a:pt x="73296" y="367598"/>
                      <a:pt x="4504" y="605017"/>
                      <a:pt x="271" y="632886"/>
                    </a:cubicBezTo>
                    <a:cubicBezTo>
                      <a:pt x="-3962" y="660755"/>
                      <a:pt x="42604" y="561978"/>
                      <a:pt x="55304" y="499536"/>
                    </a:cubicBezTo>
                    <a:cubicBezTo>
                      <a:pt x="68004" y="437094"/>
                      <a:pt x="72590" y="300569"/>
                      <a:pt x="76471" y="258236"/>
                    </a:cubicBezTo>
                    <a:cubicBezTo>
                      <a:pt x="80352" y="215903"/>
                      <a:pt x="81058" y="281519"/>
                      <a:pt x="78588" y="245536"/>
                    </a:cubicBezTo>
                    <a:cubicBezTo>
                      <a:pt x="76119" y="209553"/>
                      <a:pt x="50012" y="-1055"/>
                      <a:pt x="48954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フリーフォーム: 図形 108">
                <a:extLst>
                  <a:ext uri="{FF2B5EF4-FFF2-40B4-BE49-F238E27FC236}">
                    <a16:creationId xmlns:a16="http://schemas.microsoft.com/office/drawing/2014/main" id="{33318CB8-76FB-4B1D-8AE4-B14CB43FDD4B}"/>
                  </a:ext>
                </a:extLst>
              </p:cNvPr>
              <p:cNvSpPr/>
              <p:nvPr/>
            </p:nvSpPr>
            <p:spPr>
              <a:xfrm>
                <a:off x="7093834" y="5153989"/>
                <a:ext cx="85910" cy="555002"/>
              </a:xfrm>
              <a:custGeom>
                <a:avLst/>
                <a:gdLst>
                  <a:gd name="connsiteX0" fmla="*/ 85899 w 85910"/>
                  <a:gd name="connsiteY0" fmla="*/ 94 h 555002"/>
                  <a:gd name="connsiteX1" fmla="*/ 7583 w 85910"/>
                  <a:gd name="connsiteY1" fmla="*/ 165194 h 555002"/>
                  <a:gd name="connsiteX2" fmla="*/ 30866 w 85910"/>
                  <a:gd name="connsiteY2" fmla="*/ 129211 h 555002"/>
                  <a:gd name="connsiteX3" fmla="*/ 7583 w 85910"/>
                  <a:gd name="connsiteY3" fmla="*/ 296428 h 555002"/>
                  <a:gd name="connsiteX4" fmla="*/ 13933 w 85910"/>
                  <a:gd name="connsiteY4" fmla="*/ 249861 h 555002"/>
                  <a:gd name="connsiteX5" fmla="*/ 3349 w 85910"/>
                  <a:gd name="connsiteY5" fmla="*/ 461528 h 555002"/>
                  <a:gd name="connsiteX6" fmla="*/ 3349 w 85910"/>
                  <a:gd name="connsiteY6" fmla="*/ 395911 h 555002"/>
                  <a:gd name="connsiteX7" fmla="*/ 16049 w 85910"/>
                  <a:gd name="connsiteY7" fmla="*/ 554661 h 555002"/>
                  <a:gd name="connsiteX8" fmla="*/ 18166 w 85910"/>
                  <a:gd name="connsiteY8" fmla="*/ 345111 h 555002"/>
                  <a:gd name="connsiteX9" fmla="*/ 22399 w 85910"/>
                  <a:gd name="connsiteY9" fmla="*/ 334528 h 555002"/>
                  <a:gd name="connsiteX10" fmla="*/ 1233 w 85910"/>
                  <a:gd name="connsiteY10" fmla="*/ 144028 h 555002"/>
                  <a:gd name="connsiteX11" fmla="*/ 85899 w 85910"/>
                  <a:gd name="connsiteY11" fmla="*/ 94 h 555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5910" h="555002">
                    <a:moveTo>
                      <a:pt x="85899" y="94"/>
                    </a:moveTo>
                    <a:cubicBezTo>
                      <a:pt x="86957" y="3622"/>
                      <a:pt x="16755" y="143675"/>
                      <a:pt x="7583" y="165194"/>
                    </a:cubicBezTo>
                    <a:cubicBezTo>
                      <a:pt x="-1589" y="186713"/>
                      <a:pt x="30866" y="107339"/>
                      <a:pt x="30866" y="129211"/>
                    </a:cubicBezTo>
                    <a:cubicBezTo>
                      <a:pt x="30866" y="151083"/>
                      <a:pt x="10405" y="276320"/>
                      <a:pt x="7583" y="296428"/>
                    </a:cubicBezTo>
                    <a:cubicBezTo>
                      <a:pt x="4761" y="316536"/>
                      <a:pt x="14639" y="222344"/>
                      <a:pt x="13933" y="249861"/>
                    </a:cubicBezTo>
                    <a:cubicBezTo>
                      <a:pt x="13227" y="277378"/>
                      <a:pt x="5113" y="437186"/>
                      <a:pt x="3349" y="461528"/>
                    </a:cubicBezTo>
                    <a:cubicBezTo>
                      <a:pt x="1585" y="485870"/>
                      <a:pt x="1232" y="380389"/>
                      <a:pt x="3349" y="395911"/>
                    </a:cubicBezTo>
                    <a:cubicBezTo>
                      <a:pt x="5466" y="411433"/>
                      <a:pt x="13580" y="563128"/>
                      <a:pt x="16049" y="554661"/>
                    </a:cubicBezTo>
                    <a:cubicBezTo>
                      <a:pt x="18518" y="546194"/>
                      <a:pt x="17108" y="381800"/>
                      <a:pt x="18166" y="345111"/>
                    </a:cubicBezTo>
                    <a:cubicBezTo>
                      <a:pt x="19224" y="308422"/>
                      <a:pt x="25221" y="368042"/>
                      <a:pt x="22399" y="334528"/>
                    </a:cubicBezTo>
                    <a:cubicBezTo>
                      <a:pt x="19577" y="301014"/>
                      <a:pt x="-5823" y="195886"/>
                      <a:pt x="1233" y="144028"/>
                    </a:cubicBezTo>
                    <a:cubicBezTo>
                      <a:pt x="8289" y="92170"/>
                      <a:pt x="84841" y="-3434"/>
                      <a:pt x="85899" y="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フリーフォーム: 図形 109">
                <a:extLst>
                  <a:ext uri="{FF2B5EF4-FFF2-40B4-BE49-F238E27FC236}">
                    <a16:creationId xmlns:a16="http://schemas.microsoft.com/office/drawing/2014/main" id="{AE89D89A-312C-476F-8D05-71B86184868D}"/>
                  </a:ext>
                </a:extLst>
              </p:cNvPr>
              <p:cNvSpPr/>
              <p:nvPr/>
            </p:nvSpPr>
            <p:spPr>
              <a:xfrm>
                <a:off x="7473949" y="5323399"/>
                <a:ext cx="80669" cy="862258"/>
              </a:xfrm>
              <a:custGeom>
                <a:avLst/>
                <a:gdLst>
                  <a:gd name="connsiteX0" fmla="*/ 1 w 80669"/>
                  <a:gd name="connsiteY0" fmla="*/ 18 h 862258"/>
                  <a:gd name="connsiteX1" fmla="*/ 69851 w 80669"/>
                  <a:gd name="connsiteY1" fmla="*/ 165118 h 862258"/>
                  <a:gd name="connsiteX2" fmla="*/ 61384 w 80669"/>
                  <a:gd name="connsiteY2" fmla="*/ 135484 h 862258"/>
                  <a:gd name="connsiteX3" fmla="*/ 63501 w 80669"/>
                  <a:gd name="connsiteY3" fmla="*/ 273068 h 862258"/>
                  <a:gd name="connsiteX4" fmla="*/ 50801 w 80669"/>
                  <a:gd name="connsiteY4" fmla="*/ 376784 h 862258"/>
                  <a:gd name="connsiteX5" fmla="*/ 80434 w 80669"/>
                  <a:gd name="connsiteY5" fmla="*/ 281534 h 862258"/>
                  <a:gd name="connsiteX6" fmla="*/ 31751 w 80669"/>
                  <a:gd name="connsiteY6" fmla="*/ 427584 h 862258"/>
                  <a:gd name="connsiteX7" fmla="*/ 35984 w 80669"/>
                  <a:gd name="connsiteY7" fmla="*/ 558818 h 862258"/>
                  <a:gd name="connsiteX8" fmla="*/ 35984 w 80669"/>
                  <a:gd name="connsiteY8" fmla="*/ 529184 h 862258"/>
                  <a:gd name="connsiteX9" fmla="*/ 35984 w 80669"/>
                  <a:gd name="connsiteY9" fmla="*/ 844568 h 862258"/>
                  <a:gd name="connsiteX10" fmla="*/ 14818 w 80669"/>
                  <a:gd name="connsiteY10" fmla="*/ 795884 h 862258"/>
                  <a:gd name="connsiteX11" fmla="*/ 40218 w 80669"/>
                  <a:gd name="connsiteY11" fmla="*/ 573634 h 862258"/>
                  <a:gd name="connsiteX12" fmla="*/ 74084 w 80669"/>
                  <a:gd name="connsiteY12" fmla="*/ 201101 h 862258"/>
                  <a:gd name="connsiteX13" fmla="*/ 71968 w 80669"/>
                  <a:gd name="connsiteY13" fmla="*/ 154534 h 862258"/>
                  <a:gd name="connsiteX14" fmla="*/ 1 w 80669"/>
                  <a:gd name="connsiteY14" fmla="*/ 18 h 86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0669" h="862258">
                    <a:moveTo>
                      <a:pt x="1" y="18"/>
                    </a:moveTo>
                    <a:cubicBezTo>
                      <a:pt x="-352" y="1782"/>
                      <a:pt x="59621" y="142540"/>
                      <a:pt x="69851" y="165118"/>
                    </a:cubicBezTo>
                    <a:cubicBezTo>
                      <a:pt x="80081" y="187696"/>
                      <a:pt x="62442" y="117493"/>
                      <a:pt x="61384" y="135484"/>
                    </a:cubicBezTo>
                    <a:cubicBezTo>
                      <a:pt x="60326" y="153475"/>
                      <a:pt x="65265" y="232851"/>
                      <a:pt x="63501" y="273068"/>
                    </a:cubicBezTo>
                    <a:cubicBezTo>
                      <a:pt x="61737" y="313285"/>
                      <a:pt x="47979" y="375373"/>
                      <a:pt x="50801" y="376784"/>
                    </a:cubicBezTo>
                    <a:cubicBezTo>
                      <a:pt x="53623" y="378195"/>
                      <a:pt x="83609" y="273067"/>
                      <a:pt x="80434" y="281534"/>
                    </a:cubicBezTo>
                    <a:cubicBezTo>
                      <a:pt x="77259" y="290001"/>
                      <a:pt x="39159" y="381370"/>
                      <a:pt x="31751" y="427584"/>
                    </a:cubicBezTo>
                    <a:cubicBezTo>
                      <a:pt x="24343" y="473798"/>
                      <a:pt x="35279" y="541885"/>
                      <a:pt x="35984" y="558818"/>
                    </a:cubicBezTo>
                    <a:cubicBezTo>
                      <a:pt x="36690" y="575751"/>
                      <a:pt x="35984" y="481559"/>
                      <a:pt x="35984" y="529184"/>
                    </a:cubicBezTo>
                    <a:cubicBezTo>
                      <a:pt x="35984" y="576809"/>
                      <a:pt x="39512" y="800118"/>
                      <a:pt x="35984" y="844568"/>
                    </a:cubicBezTo>
                    <a:cubicBezTo>
                      <a:pt x="32456" y="889018"/>
                      <a:pt x="14112" y="841040"/>
                      <a:pt x="14818" y="795884"/>
                    </a:cubicBezTo>
                    <a:cubicBezTo>
                      <a:pt x="15524" y="750728"/>
                      <a:pt x="30340" y="672765"/>
                      <a:pt x="40218" y="573634"/>
                    </a:cubicBezTo>
                    <a:cubicBezTo>
                      <a:pt x="50096" y="474504"/>
                      <a:pt x="68792" y="270951"/>
                      <a:pt x="74084" y="201101"/>
                    </a:cubicBezTo>
                    <a:cubicBezTo>
                      <a:pt x="79376" y="131251"/>
                      <a:pt x="81140" y="182404"/>
                      <a:pt x="71968" y="154534"/>
                    </a:cubicBezTo>
                    <a:cubicBezTo>
                      <a:pt x="62796" y="126665"/>
                      <a:pt x="354" y="-1746"/>
                      <a:pt x="1" y="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フリーフォーム: 図形 110">
                <a:extLst>
                  <a:ext uri="{FF2B5EF4-FFF2-40B4-BE49-F238E27FC236}">
                    <a16:creationId xmlns:a16="http://schemas.microsoft.com/office/drawing/2014/main" id="{8863A6F4-A06D-4223-8E82-4152A908894F}"/>
                  </a:ext>
                </a:extLst>
              </p:cNvPr>
              <p:cNvSpPr/>
              <p:nvPr/>
            </p:nvSpPr>
            <p:spPr>
              <a:xfrm>
                <a:off x="7472940" y="5473483"/>
                <a:ext cx="39162" cy="421185"/>
              </a:xfrm>
              <a:custGeom>
                <a:avLst/>
                <a:gdLst>
                  <a:gd name="connsiteX0" fmla="*/ 39110 w 39162"/>
                  <a:gd name="connsiteY0" fmla="*/ 217 h 421185"/>
                  <a:gd name="connsiteX1" fmla="*/ 9477 w 39162"/>
                  <a:gd name="connsiteY1" fmla="*/ 120867 h 421185"/>
                  <a:gd name="connsiteX2" fmla="*/ 17943 w 39162"/>
                  <a:gd name="connsiteY2" fmla="*/ 271150 h 421185"/>
                  <a:gd name="connsiteX3" fmla="*/ 24293 w 39162"/>
                  <a:gd name="connsiteY3" fmla="*/ 207650 h 421185"/>
                  <a:gd name="connsiteX4" fmla="*/ 17943 w 39162"/>
                  <a:gd name="connsiteY4" fmla="*/ 417200 h 421185"/>
                  <a:gd name="connsiteX5" fmla="*/ 11593 w 39162"/>
                  <a:gd name="connsiteY5" fmla="*/ 330417 h 421185"/>
                  <a:gd name="connsiteX6" fmla="*/ 1010 w 39162"/>
                  <a:gd name="connsiteY6" fmla="*/ 150500 h 421185"/>
                  <a:gd name="connsiteX7" fmla="*/ 39110 w 39162"/>
                  <a:gd name="connsiteY7" fmla="*/ 217 h 421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162" h="421185">
                    <a:moveTo>
                      <a:pt x="39110" y="217"/>
                    </a:moveTo>
                    <a:cubicBezTo>
                      <a:pt x="40521" y="-4722"/>
                      <a:pt x="13005" y="75712"/>
                      <a:pt x="9477" y="120867"/>
                    </a:cubicBezTo>
                    <a:cubicBezTo>
                      <a:pt x="5949" y="166023"/>
                      <a:pt x="15474" y="256686"/>
                      <a:pt x="17943" y="271150"/>
                    </a:cubicBezTo>
                    <a:cubicBezTo>
                      <a:pt x="20412" y="285614"/>
                      <a:pt x="24293" y="183308"/>
                      <a:pt x="24293" y="207650"/>
                    </a:cubicBezTo>
                    <a:cubicBezTo>
                      <a:pt x="24293" y="231992"/>
                      <a:pt x="20060" y="396739"/>
                      <a:pt x="17943" y="417200"/>
                    </a:cubicBezTo>
                    <a:cubicBezTo>
                      <a:pt x="15826" y="437661"/>
                      <a:pt x="14415" y="374867"/>
                      <a:pt x="11593" y="330417"/>
                    </a:cubicBezTo>
                    <a:cubicBezTo>
                      <a:pt x="8771" y="285967"/>
                      <a:pt x="-3576" y="203770"/>
                      <a:pt x="1010" y="150500"/>
                    </a:cubicBezTo>
                    <a:cubicBezTo>
                      <a:pt x="5596" y="97231"/>
                      <a:pt x="37699" y="5156"/>
                      <a:pt x="39110" y="2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フリーフォーム: 図形 111">
                <a:extLst>
                  <a:ext uri="{FF2B5EF4-FFF2-40B4-BE49-F238E27FC236}">
                    <a16:creationId xmlns:a16="http://schemas.microsoft.com/office/drawing/2014/main" id="{E02531B9-6A4E-477B-BA0C-F4C04DB9A642}"/>
                  </a:ext>
                </a:extLst>
              </p:cNvPr>
              <p:cNvSpPr/>
              <p:nvPr/>
            </p:nvSpPr>
            <p:spPr>
              <a:xfrm>
                <a:off x="7800923" y="6237387"/>
                <a:ext cx="251960" cy="182253"/>
              </a:xfrm>
              <a:custGeom>
                <a:avLst/>
                <a:gdLst>
                  <a:gd name="connsiteX0" fmla="*/ 7460 w 251960"/>
                  <a:gd name="connsiteY0" fmla="*/ 4663 h 182253"/>
                  <a:gd name="connsiteX1" fmla="*/ 246644 w 251960"/>
                  <a:gd name="connsiteY1" fmla="*/ 178230 h 182253"/>
                  <a:gd name="connsiteX2" fmla="*/ 174677 w 251960"/>
                  <a:gd name="connsiteY2" fmla="*/ 127430 h 182253"/>
                  <a:gd name="connsiteX3" fmla="*/ 189494 w 251960"/>
                  <a:gd name="connsiteY3" fmla="*/ 133780 h 182253"/>
                  <a:gd name="connsiteX4" fmla="*/ 123877 w 251960"/>
                  <a:gd name="connsiteY4" fmla="*/ 80863 h 182253"/>
                  <a:gd name="connsiteX5" fmla="*/ 64610 w 251960"/>
                  <a:gd name="connsiteY5" fmla="*/ 51230 h 182253"/>
                  <a:gd name="connsiteX6" fmla="*/ 7460 w 251960"/>
                  <a:gd name="connsiteY6" fmla="*/ 4663 h 182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960" h="182253">
                    <a:moveTo>
                      <a:pt x="7460" y="4663"/>
                    </a:moveTo>
                    <a:cubicBezTo>
                      <a:pt x="37799" y="25830"/>
                      <a:pt x="218775" y="157769"/>
                      <a:pt x="246644" y="178230"/>
                    </a:cubicBezTo>
                    <a:cubicBezTo>
                      <a:pt x="274513" y="198691"/>
                      <a:pt x="184202" y="134838"/>
                      <a:pt x="174677" y="127430"/>
                    </a:cubicBezTo>
                    <a:cubicBezTo>
                      <a:pt x="165152" y="120022"/>
                      <a:pt x="197961" y="141541"/>
                      <a:pt x="189494" y="133780"/>
                    </a:cubicBezTo>
                    <a:cubicBezTo>
                      <a:pt x="181027" y="126019"/>
                      <a:pt x="144691" y="94621"/>
                      <a:pt x="123877" y="80863"/>
                    </a:cubicBezTo>
                    <a:cubicBezTo>
                      <a:pt x="103063" y="67105"/>
                      <a:pt x="81190" y="61813"/>
                      <a:pt x="64610" y="51230"/>
                    </a:cubicBezTo>
                    <a:cubicBezTo>
                      <a:pt x="48030" y="40647"/>
                      <a:pt x="-22879" y="-16504"/>
                      <a:pt x="7460" y="46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フリーフォーム: 図形 112">
                <a:extLst>
                  <a:ext uri="{FF2B5EF4-FFF2-40B4-BE49-F238E27FC236}">
                    <a16:creationId xmlns:a16="http://schemas.microsoft.com/office/drawing/2014/main" id="{CB1E5BD1-2E6A-4E51-A33E-DC7A65610618}"/>
                  </a:ext>
                </a:extLst>
              </p:cNvPr>
              <p:cNvSpPr/>
              <p:nvPr/>
            </p:nvSpPr>
            <p:spPr>
              <a:xfrm>
                <a:off x="7724629" y="6383667"/>
                <a:ext cx="131538" cy="145497"/>
              </a:xfrm>
              <a:custGeom>
                <a:avLst/>
                <a:gdLst>
                  <a:gd name="connsiteX0" fmla="*/ 5438 w 131538"/>
                  <a:gd name="connsiteY0" fmla="*/ 200 h 145497"/>
                  <a:gd name="connsiteX1" fmla="*/ 49888 w 131538"/>
                  <a:gd name="connsiteY1" fmla="*/ 76400 h 145497"/>
                  <a:gd name="connsiteX2" fmla="*/ 130321 w 131538"/>
                  <a:gd name="connsiteY2" fmla="*/ 144133 h 145497"/>
                  <a:gd name="connsiteX3" fmla="*/ 92221 w 131538"/>
                  <a:gd name="connsiteY3" fmla="*/ 116616 h 145497"/>
                  <a:gd name="connsiteX4" fmla="*/ 9671 w 131538"/>
                  <a:gd name="connsiteY4" fmla="*/ 55233 h 145497"/>
                  <a:gd name="connsiteX5" fmla="*/ 5438 w 131538"/>
                  <a:gd name="connsiteY5" fmla="*/ 200 h 145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538" h="145497">
                    <a:moveTo>
                      <a:pt x="5438" y="200"/>
                    </a:moveTo>
                    <a:cubicBezTo>
                      <a:pt x="12141" y="3728"/>
                      <a:pt x="29074" y="52411"/>
                      <a:pt x="49888" y="76400"/>
                    </a:cubicBezTo>
                    <a:cubicBezTo>
                      <a:pt x="70702" y="100389"/>
                      <a:pt x="123266" y="137430"/>
                      <a:pt x="130321" y="144133"/>
                    </a:cubicBezTo>
                    <a:cubicBezTo>
                      <a:pt x="137377" y="150836"/>
                      <a:pt x="112329" y="131433"/>
                      <a:pt x="92221" y="116616"/>
                    </a:cubicBezTo>
                    <a:cubicBezTo>
                      <a:pt x="72113" y="101799"/>
                      <a:pt x="23077" y="69697"/>
                      <a:pt x="9671" y="55233"/>
                    </a:cubicBezTo>
                    <a:cubicBezTo>
                      <a:pt x="-3735" y="40769"/>
                      <a:pt x="-1265" y="-3328"/>
                      <a:pt x="5438" y="2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フリーフォーム: 図形 113">
                <a:extLst>
                  <a:ext uri="{FF2B5EF4-FFF2-40B4-BE49-F238E27FC236}">
                    <a16:creationId xmlns:a16="http://schemas.microsoft.com/office/drawing/2014/main" id="{79244400-A173-4576-A558-59334C47B79A}"/>
                  </a:ext>
                </a:extLst>
              </p:cNvPr>
              <p:cNvSpPr/>
              <p:nvPr/>
            </p:nvSpPr>
            <p:spPr>
              <a:xfrm>
                <a:off x="2908216" y="2882873"/>
                <a:ext cx="478588" cy="541921"/>
              </a:xfrm>
              <a:custGeom>
                <a:avLst/>
                <a:gdLst>
                  <a:gd name="connsiteX0" fmla="*/ 436117 w 478588"/>
                  <a:gd name="connsiteY0" fmla="*/ 27 h 541921"/>
                  <a:gd name="connsiteX1" fmla="*/ 279484 w 478588"/>
                  <a:gd name="connsiteY1" fmla="*/ 283660 h 541921"/>
                  <a:gd name="connsiteX2" fmla="*/ 84 w 478588"/>
                  <a:gd name="connsiteY2" fmla="*/ 541894 h 541921"/>
                  <a:gd name="connsiteX3" fmla="*/ 309117 w 478588"/>
                  <a:gd name="connsiteY3" fmla="*/ 300594 h 541921"/>
                  <a:gd name="connsiteX4" fmla="*/ 241384 w 478588"/>
                  <a:gd name="connsiteY4" fmla="*/ 368327 h 541921"/>
                  <a:gd name="connsiteX5" fmla="*/ 478451 w 478588"/>
                  <a:gd name="connsiteY5" fmla="*/ 292127 h 541921"/>
                  <a:gd name="connsiteX6" fmla="*/ 203284 w 478588"/>
                  <a:gd name="connsiteY6" fmla="*/ 359860 h 541921"/>
                  <a:gd name="connsiteX7" fmla="*/ 347217 w 478588"/>
                  <a:gd name="connsiteY7" fmla="*/ 266727 h 541921"/>
                  <a:gd name="connsiteX8" fmla="*/ 436117 w 478588"/>
                  <a:gd name="connsiteY8" fmla="*/ 27 h 54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8588" h="541921">
                    <a:moveTo>
                      <a:pt x="436117" y="27"/>
                    </a:moveTo>
                    <a:cubicBezTo>
                      <a:pt x="424828" y="2849"/>
                      <a:pt x="352156" y="193349"/>
                      <a:pt x="279484" y="283660"/>
                    </a:cubicBezTo>
                    <a:cubicBezTo>
                      <a:pt x="206812" y="373971"/>
                      <a:pt x="-4855" y="539072"/>
                      <a:pt x="84" y="541894"/>
                    </a:cubicBezTo>
                    <a:cubicBezTo>
                      <a:pt x="5023" y="544716"/>
                      <a:pt x="268900" y="329522"/>
                      <a:pt x="309117" y="300594"/>
                    </a:cubicBezTo>
                    <a:cubicBezTo>
                      <a:pt x="349334" y="271666"/>
                      <a:pt x="213162" y="369738"/>
                      <a:pt x="241384" y="368327"/>
                    </a:cubicBezTo>
                    <a:cubicBezTo>
                      <a:pt x="269606" y="366916"/>
                      <a:pt x="484801" y="293538"/>
                      <a:pt x="478451" y="292127"/>
                    </a:cubicBezTo>
                    <a:cubicBezTo>
                      <a:pt x="472101" y="290716"/>
                      <a:pt x="225156" y="364093"/>
                      <a:pt x="203284" y="359860"/>
                    </a:cubicBezTo>
                    <a:cubicBezTo>
                      <a:pt x="181412" y="355627"/>
                      <a:pt x="311234" y="319644"/>
                      <a:pt x="347217" y="266727"/>
                    </a:cubicBezTo>
                    <a:cubicBezTo>
                      <a:pt x="383200" y="213810"/>
                      <a:pt x="447406" y="-2795"/>
                      <a:pt x="436117" y="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フリーフォーム: 図形 114">
                <a:extLst>
                  <a:ext uri="{FF2B5EF4-FFF2-40B4-BE49-F238E27FC236}">
                    <a16:creationId xmlns:a16="http://schemas.microsoft.com/office/drawing/2014/main" id="{F8C73741-DB86-46E6-A763-2F5927D8FA8E}"/>
                  </a:ext>
                </a:extLst>
              </p:cNvPr>
              <p:cNvSpPr/>
              <p:nvPr/>
            </p:nvSpPr>
            <p:spPr>
              <a:xfrm>
                <a:off x="3104008" y="3242141"/>
                <a:ext cx="381345" cy="406741"/>
              </a:xfrm>
              <a:custGeom>
                <a:avLst/>
                <a:gdLst>
                  <a:gd name="connsiteX0" fmla="*/ 380025 w 381345"/>
                  <a:gd name="connsiteY0" fmla="*/ 592 h 406741"/>
                  <a:gd name="connsiteX1" fmla="*/ 3259 w 381345"/>
                  <a:gd name="connsiteY1" fmla="*/ 402759 h 406741"/>
                  <a:gd name="connsiteX2" fmla="*/ 193759 w 381345"/>
                  <a:gd name="connsiteY2" fmla="*/ 212259 h 406741"/>
                  <a:gd name="connsiteX3" fmla="*/ 130259 w 381345"/>
                  <a:gd name="connsiteY3" fmla="*/ 309626 h 406741"/>
                  <a:gd name="connsiteX4" fmla="*/ 380025 w 381345"/>
                  <a:gd name="connsiteY4" fmla="*/ 592 h 40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345" h="406741">
                    <a:moveTo>
                      <a:pt x="380025" y="592"/>
                    </a:moveTo>
                    <a:cubicBezTo>
                      <a:pt x="358858" y="16114"/>
                      <a:pt x="34303" y="367481"/>
                      <a:pt x="3259" y="402759"/>
                    </a:cubicBezTo>
                    <a:cubicBezTo>
                      <a:pt x="-27785" y="438037"/>
                      <a:pt x="172592" y="227781"/>
                      <a:pt x="193759" y="212259"/>
                    </a:cubicBezTo>
                    <a:cubicBezTo>
                      <a:pt x="214926" y="196737"/>
                      <a:pt x="99215" y="339965"/>
                      <a:pt x="130259" y="309626"/>
                    </a:cubicBezTo>
                    <a:cubicBezTo>
                      <a:pt x="161303" y="279287"/>
                      <a:pt x="401192" y="-14930"/>
                      <a:pt x="380025" y="5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フリーフォーム: 図形 116">
                <a:extLst>
                  <a:ext uri="{FF2B5EF4-FFF2-40B4-BE49-F238E27FC236}">
                    <a16:creationId xmlns:a16="http://schemas.microsoft.com/office/drawing/2014/main" id="{E6D6AB1A-D670-4C51-BB35-C7AB17F14E9E}"/>
                  </a:ext>
                </a:extLst>
              </p:cNvPr>
              <p:cNvSpPr/>
              <p:nvPr/>
            </p:nvSpPr>
            <p:spPr>
              <a:xfrm>
                <a:off x="3022735" y="3439186"/>
                <a:ext cx="165499" cy="704164"/>
              </a:xfrm>
              <a:custGeom>
                <a:avLst/>
                <a:gdLst>
                  <a:gd name="connsiteX0" fmla="*/ 164965 w 165499"/>
                  <a:gd name="connsiteY0" fmla="*/ 927 h 704164"/>
                  <a:gd name="connsiteX1" fmla="*/ 33203 w 165499"/>
                  <a:gd name="connsiteY1" fmla="*/ 159677 h 704164"/>
                  <a:gd name="connsiteX2" fmla="*/ 60190 w 165499"/>
                  <a:gd name="connsiteY2" fmla="*/ 107289 h 704164"/>
                  <a:gd name="connsiteX3" fmla="*/ 1453 w 165499"/>
                  <a:gd name="connsiteY3" fmla="*/ 212064 h 704164"/>
                  <a:gd name="connsiteX4" fmla="*/ 17328 w 165499"/>
                  <a:gd name="connsiteY4" fmla="*/ 377164 h 704164"/>
                  <a:gd name="connsiteX5" fmla="*/ 10978 w 165499"/>
                  <a:gd name="connsiteY5" fmla="*/ 250164 h 704164"/>
                  <a:gd name="connsiteX6" fmla="*/ 23678 w 165499"/>
                  <a:gd name="connsiteY6" fmla="*/ 408914 h 704164"/>
                  <a:gd name="connsiteX7" fmla="*/ 20503 w 165499"/>
                  <a:gd name="connsiteY7" fmla="*/ 516864 h 704164"/>
                  <a:gd name="connsiteX8" fmla="*/ 96703 w 165499"/>
                  <a:gd name="connsiteY8" fmla="*/ 701014 h 704164"/>
                  <a:gd name="connsiteX9" fmla="*/ 69715 w 165499"/>
                  <a:gd name="connsiteY9" fmla="*/ 626402 h 704164"/>
                  <a:gd name="connsiteX10" fmla="*/ 39553 w 165499"/>
                  <a:gd name="connsiteY10" fmla="*/ 539089 h 704164"/>
                  <a:gd name="connsiteX11" fmla="*/ 33203 w 165499"/>
                  <a:gd name="connsiteY11" fmla="*/ 516864 h 704164"/>
                  <a:gd name="connsiteX12" fmla="*/ 12565 w 165499"/>
                  <a:gd name="connsiteY12" fmla="*/ 194602 h 704164"/>
                  <a:gd name="connsiteX13" fmla="*/ 77653 w 165499"/>
                  <a:gd name="connsiteY13" fmla="*/ 97764 h 704164"/>
                  <a:gd name="connsiteX14" fmla="*/ 164965 w 165499"/>
                  <a:gd name="connsiteY14" fmla="*/ 927 h 704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5499" h="704164">
                    <a:moveTo>
                      <a:pt x="164965" y="927"/>
                    </a:moveTo>
                    <a:cubicBezTo>
                      <a:pt x="157557" y="11246"/>
                      <a:pt x="50665" y="141950"/>
                      <a:pt x="33203" y="159677"/>
                    </a:cubicBezTo>
                    <a:cubicBezTo>
                      <a:pt x="15740" y="177404"/>
                      <a:pt x="65481" y="98558"/>
                      <a:pt x="60190" y="107289"/>
                    </a:cubicBezTo>
                    <a:cubicBezTo>
                      <a:pt x="54899" y="116020"/>
                      <a:pt x="8597" y="167085"/>
                      <a:pt x="1453" y="212064"/>
                    </a:cubicBezTo>
                    <a:cubicBezTo>
                      <a:pt x="-5691" y="257043"/>
                      <a:pt x="15740" y="370814"/>
                      <a:pt x="17328" y="377164"/>
                    </a:cubicBezTo>
                    <a:cubicBezTo>
                      <a:pt x="18915" y="383514"/>
                      <a:pt x="9920" y="244873"/>
                      <a:pt x="10978" y="250164"/>
                    </a:cubicBezTo>
                    <a:cubicBezTo>
                      <a:pt x="12036" y="255455"/>
                      <a:pt x="22090" y="364464"/>
                      <a:pt x="23678" y="408914"/>
                    </a:cubicBezTo>
                    <a:cubicBezTo>
                      <a:pt x="25265" y="453364"/>
                      <a:pt x="8332" y="468181"/>
                      <a:pt x="20503" y="516864"/>
                    </a:cubicBezTo>
                    <a:cubicBezTo>
                      <a:pt x="32674" y="565547"/>
                      <a:pt x="88501" y="682758"/>
                      <a:pt x="96703" y="701014"/>
                    </a:cubicBezTo>
                    <a:cubicBezTo>
                      <a:pt x="104905" y="719270"/>
                      <a:pt x="79240" y="653389"/>
                      <a:pt x="69715" y="626402"/>
                    </a:cubicBezTo>
                    <a:cubicBezTo>
                      <a:pt x="60190" y="599415"/>
                      <a:pt x="45638" y="557345"/>
                      <a:pt x="39553" y="539089"/>
                    </a:cubicBezTo>
                    <a:cubicBezTo>
                      <a:pt x="33468" y="520833"/>
                      <a:pt x="37701" y="574278"/>
                      <a:pt x="33203" y="516864"/>
                    </a:cubicBezTo>
                    <a:cubicBezTo>
                      <a:pt x="28705" y="459450"/>
                      <a:pt x="5157" y="264452"/>
                      <a:pt x="12565" y="194602"/>
                    </a:cubicBezTo>
                    <a:cubicBezTo>
                      <a:pt x="19973" y="124752"/>
                      <a:pt x="54634" y="126339"/>
                      <a:pt x="77653" y="97764"/>
                    </a:cubicBezTo>
                    <a:cubicBezTo>
                      <a:pt x="100672" y="69189"/>
                      <a:pt x="172373" y="-9392"/>
                      <a:pt x="164965" y="9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フリーフォーム: 図形 117">
                <a:extLst>
                  <a:ext uri="{FF2B5EF4-FFF2-40B4-BE49-F238E27FC236}">
                    <a16:creationId xmlns:a16="http://schemas.microsoft.com/office/drawing/2014/main" id="{80DE9E4E-D12F-4DE1-BE44-F05CDACB47DC}"/>
                  </a:ext>
                </a:extLst>
              </p:cNvPr>
              <p:cNvSpPr/>
              <p:nvPr/>
            </p:nvSpPr>
            <p:spPr>
              <a:xfrm>
                <a:off x="3058516" y="3500345"/>
                <a:ext cx="94265" cy="686443"/>
              </a:xfrm>
              <a:custGeom>
                <a:avLst/>
                <a:gdLst>
                  <a:gd name="connsiteX0" fmla="*/ 94259 w 94265"/>
                  <a:gd name="connsiteY0" fmla="*/ 93 h 686443"/>
                  <a:gd name="connsiteX1" fmla="*/ 14884 w 94265"/>
                  <a:gd name="connsiteY1" fmla="*/ 154080 h 686443"/>
                  <a:gd name="connsiteX2" fmla="*/ 22822 w 94265"/>
                  <a:gd name="connsiteY2" fmla="*/ 106455 h 686443"/>
                  <a:gd name="connsiteX3" fmla="*/ 3772 w 94265"/>
                  <a:gd name="connsiteY3" fmla="*/ 174718 h 686443"/>
                  <a:gd name="connsiteX4" fmla="*/ 597 w 94265"/>
                  <a:gd name="connsiteY4" fmla="*/ 369980 h 686443"/>
                  <a:gd name="connsiteX5" fmla="*/ 11709 w 94265"/>
                  <a:gd name="connsiteY5" fmla="*/ 276318 h 686443"/>
                  <a:gd name="connsiteX6" fmla="*/ 24409 w 94265"/>
                  <a:gd name="connsiteY6" fmla="*/ 425543 h 686443"/>
                  <a:gd name="connsiteX7" fmla="*/ 84734 w 94265"/>
                  <a:gd name="connsiteY7" fmla="*/ 671605 h 686443"/>
                  <a:gd name="connsiteX8" fmla="*/ 70447 w 94265"/>
                  <a:gd name="connsiteY8" fmla="*/ 630330 h 686443"/>
                  <a:gd name="connsiteX9" fmla="*/ 19647 w 94265"/>
                  <a:gd name="connsiteY9" fmla="*/ 395380 h 686443"/>
                  <a:gd name="connsiteX10" fmla="*/ 27584 w 94265"/>
                  <a:gd name="connsiteY10" fmla="*/ 363630 h 686443"/>
                  <a:gd name="connsiteX11" fmla="*/ 10122 w 94265"/>
                  <a:gd name="connsiteY11" fmla="*/ 179480 h 686443"/>
                  <a:gd name="connsiteX12" fmla="*/ 94259 w 94265"/>
                  <a:gd name="connsiteY12" fmla="*/ 93 h 68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4265" h="686443">
                    <a:moveTo>
                      <a:pt x="94259" y="93"/>
                    </a:moveTo>
                    <a:cubicBezTo>
                      <a:pt x="95053" y="-4140"/>
                      <a:pt x="26790" y="136353"/>
                      <a:pt x="14884" y="154080"/>
                    </a:cubicBezTo>
                    <a:cubicBezTo>
                      <a:pt x="2978" y="171807"/>
                      <a:pt x="24674" y="103015"/>
                      <a:pt x="22822" y="106455"/>
                    </a:cubicBezTo>
                    <a:cubicBezTo>
                      <a:pt x="20970" y="109895"/>
                      <a:pt x="7476" y="130797"/>
                      <a:pt x="3772" y="174718"/>
                    </a:cubicBezTo>
                    <a:cubicBezTo>
                      <a:pt x="68" y="218639"/>
                      <a:pt x="-726" y="353047"/>
                      <a:pt x="597" y="369980"/>
                    </a:cubicBezTo>
                    <a:cubicBezTo>
                      <a:pt x="1920" y="386913"/>
                      <a:pt x="7740" y="267058"/>
                      <a:pt x="11709" y="276318"/>
                    </a:cubicBezTo>
                    <a:cubicBezTo>
                      <a:pt x="15678" y="285579"/>
                      <a:pt x="12238" y="359662"/>
                      <a:pt x="24409" y="425543"/>
                    </a:cubicBezTo>
                    <a:cubicBezTo>
                      <a:pt x="36580" y="491424"/>
                      <a:pt x="77061" y="637474"/>
                      <a:pt x="84734" y="671605"/>
                    </a:cubicBezTo>
                    <a:cubicBezTo>
                      <a:pt x="92407" y="705736"/>
                      <a:pt x="81295" y="676367"/>
                      <a:pt x="70447" y="630330"/>
                    </a:cubicBezTo>
                    <a:cubicBezTo>
                      <a:pt x="59599" y="584293"/>
                      <a:pt x="26791" y="439830"/>
                      <a:pt x="19647" y="395380"/>
                    </a:cubicBezTo>
                    <a:cubicBezTo>
                      <a:pt x="12503" y="350930"/>
                      <a:pt x="29171" y="399613"/>
                      <a:pt x="27584" y="363630"/>
                    </a:cubicBezTo>
                    <a:cubicBezTo>
                      <a:pt x="25996" y="327647"/>
                      <a:pt x="-197" y="237159"/>
                      <a:pt x="10122" y="179480"/>
                    </a:cubicBezTo>
                    <a:cubicBezTo>
                      <a:pt x="20441" y="121801"/>
                      <a:pt x="93465" y="4326"/>
                      <a:pt x="94259" y="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" name="フリーフォーム: 図形 118">
                <a:extLst>
                  <a:ext uri="{FF2B5EF4-FFF2-40B4-BE49-F238E27FC236}">
                    <a16:creationId xmlns:a16="http://schemas.microsoft.com/office/drawing/2014/main" id="{8BE3ED8A-C663-4D0E-971F-CB4B2F6D03C8}"/>
                  </a:ext>
                </a:extLst>
              </p:cNvPr>
              <p:cNvSpPr/>
              <p:nvPr/>
            </p:nvSpPr>
            <p:spPr>
              <a:xfrm>
                <a:off x="3107160" y="4181486"/>
                <a:ext cx="284651" cy="809992"/>
              </a:xfrm>
              <a:custGeom>
                <a:avLst/>
                <a:gdLst>
                  <a:gd name="connsiteX0" fmla="*/ 10690 w 284651"/>
                  <a:gd name="connsiteY0" fmla="*/ 1577 h 809992"/>
                  <a:gd name="connsiteX1" fmla="*/ 9103 w 284651"/>
                  <a:gd name="connsiteY1" fmla="*/ 201602 h 809992"/>
                  <a:gd name="connsiteX2" fmla="*/ 4340 w 284651"/>
                  <a:gd name="connsiteY2" fmla="*/ 161914 h 809992"/>
                  <a:gd name="connsiteX3" fmla="*/ 78953 w 284651"/>
                  <a:gd name="connsiteY3" fmla="*/ 320664 h 809992"/>
                  <a:gd name="connsiteX4" fmla="*/ 67840 w 284651"/>
                  <a:gd name="connsiteY4" fmla="*/ 296852 h 809992"/>
                  <a:gd name="connsiteX5" fmla="*/ 99590 w 284651"/>
                  <a:gd name="connsiteY5" fmla="*/ 468302 h 809992"/>
                  <a:gd name="connsiteX6" fmla="*/ 139278 w 284651"/>
                  <a:gd name="connsiteY6" fmla="*/ 558789 h 809992"/>
                  <a:gd name="connsiteX7" fmla="*/ 280565 w 284651"/>
                  <a:gd name="connsiteY7" fmla="*/ 803264 h 809992"/>
                  <a:gd name="connsiteX8" fmla="*/ 242465 w 284651"/>
                  <a:gd name="connsiteY8" fmla="*/ 731827 h 809992"/>
                  <a:gd name="connsiteX9" fmla="*/ 199603 w 284651"/>
                  <a:gd name="connsiteY9" fmla="*/ 630227 h 809992"/>
                  <a:gd name="connsiteX10" fmla="*/ 188490 w 284651"/>
                  <a:gd name="connsiteY10" fmla="*/ 617527 h 809992"/>
                  <a:gd name="connsiteX11" fmla="*/ 31328 w 284651"/>
                  <a:gd name="connsiteY11" fmla="*/ 185727 h 809992"/>
                  <a:gd name="connsiteX12" fmla="*/ 10690 w 284651"/>
                  <a:gd name="connsiteY12" fmla="*/ 111114 h 809992"/>
                  <a:gd name="connsiteX13" fmla="*/ 10690 w 284651"/>
                  <a:gd name="connsiteY13" fmla="*/ 1577 h 80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4651" h="809992">
                    <a:moveTo>
                      <a:pt x="10690" y="1577"/>
                    </a:moveTo>
                    <a:cubicBezTo>
                      <a:pt x="10425" y="16658"/>
                      <a:pt x="10161" y="174879"/>
                      <a:pt x="9103" y="201602"/>
                    </a:cubicBezTo>
                    <a:cubicBezTo>
                      <a:pt x="8045" y="228325"/>
                      <a:pt x="-7302" y="142070"/>
                      <a:pt x="4340" y="161914"/>
                    </a:cubicBezTo>
                    <a:cubicBezTo>
                      <a:pt x="15982" y="181758"/>
                      <a:pt x="68370" y="298174"/>
                      <a:pt x="78953" y="320664"/>
                    </a:cubicBezTo>
                    <a:cubicBezTo>
                      <a:pt x="89536" y="343154"/>
                      <a:pt x="64401" y="272246"/>
                      <a:pt x="67840" y="296852"/>
                    </a:cubicBezTo>
                    <a:cubicBezTo>
                      <a:pt x="71279" y="321458"/>
                      <a:pt x="87684" y="424646"/>
                      <a:pt x="99590" y="468302"/>
                    </a:cubicBezTo>
                    <a:cubicBezTo>
                      <a:pt x="111496" y="511958"/>
                      <a:pt x="109116" y="502962"/>
                      <a:pt x="139278" y="558789"/>
                    </a:cubicBezTo>
                    <a:cubicBezTo>
                      <a:pt x="169441" y="614616"/>
                      <a:pt x="263367" y="774424"/>
                      <a:pt x="280565" y="803264"/>
                    </a:cubicBezTo>
                    <a:cubicBezTo>
                      <a:pt x="297763" y="832104"/>
                      <a:pt x="255959" y="760667"/>
                      <a:pt x="242465" y="731827"/>
                    </a:cubicBezTo>
                    <a:cubicBezTo>
                      <a:pt x="228971" y="702988"/>
                      <a:pt x="208599" y="649277"/>
                      <a:pt x="199603" y="630227"/>
                    </a:cubicBezTo>
                    <a:cubicBezTo>
                      <a:pt x="190607" y="611177"/>
                      <a:pt x="216536" y="691610"/>
                      <a:pt x="188490" y="617527"/>
                    </a:cubicBezTo>
                    <a:cubicBezTo>
                      <a:pt x="160444" y="543444"/>
                      <a:pt x="60961" y="270129"/>
                      <a:pt x="31328" y="185727"/>
                    </a:cubicBezTo>
                    <a:cubicBezTo>
                      <a:pt x="1695" y="101325"/>
                      <a:pt x="13071" y="138366"/>
                      <a:pt x="10690" y="111114"/>
                    </a:cubicBezTo>
                    <a:cubicBezTo>
                      <a:pt x="8309" y="83862"/>
                      <a:pt x="10955" y="-13504"/>
                      <a:pt x="10690" y="15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フリーフォーム: 図形 119">
                <a:extLst>
                  <a:ext uri="{FF2B5EF4-FFF2-40B4-BE49-F238E27FC236}">
                    <a16:creationId xmlns:a16="http://schemas.microsoft.com/office/drawing/2014/main" id="{DD091A1C-A23A-498B-A047-71C3D8D94750}"/>
                  </a:ext>
                </a:extLst>
              </p:cNvPr>
              <p:cNvSpPr/>
              <p:nvPr/>
            </p:nvSpPr>
            <p:spPr>
              <a:xfrm>
                <a:off x="3147971" y="4175109"/>
                <a:ext cx="283749" cy="813293"/>
              </a:xfrm>
              <a:custGeom>
                <a:avLst/>
                <a:gdLst>
                  <a:gd name="connsiteX0" fmla="*/ 42 w 283749"/>
                  <a:gd name="connsiteY0" fmla="*/ 16 h 813293"/>
                  <a:gd name="connsiteX1" fmla="*/ 22267 w 283749"/>
                  <a:gd name="connsiteY1" fmla="*/ 238141 h 813293"/>
                  <a:gd name="connsiteX2" fmla="*/ 27029 w 283749"/>
                  <a:gd name="connsiteY2" fmla="*/ 201629 h 813293"/>
                  <a:gd name="connsiteX3" fmla="*/ 93704 w 283749"/>
                  <a:gd name="connsiteY3" fmla="*/ 387366 h 813293"/>
                  <a:gd name="connsiteX4" fmla="*/ 77829 w 283749"/>
                  <a:gd name="connsiteY4" fmla="*/ 347679 h 813293"/>
                  <a:gd name="connsiteX5" fmla="*/ 122279 w 283749"/>
                  <a:gd name="connsiteY5" fmla="*/ 569929 h 813293"/>
                  <a:gd name="connsiteX6" fmla="*/ 281029 w 283749"/>
                  <a:gd name="connsiteY6" fmla="*/ 809641 h 813293"/>
                  <a:gd name="connsiteX7" fmla="*/ 215942 w 283749"/>
                  <a:gd name="connsiteY7" fmla="*/ 703279 h 813293"/>
                  <a:gd name="connsiteX8" fmla="*/ 130217 w 283749"/>
                  <a:gd name="connsiteY8" fmla="*/ 546116 h 813293"/>
                  <a:gd name="connsiteX9" fmla="*/ 127042 w 283749"/>
                  <a:gd name="connsiteY9" fmla="*/ 504841 h 813293"/>
                  <a:gd name="connsiteX10" fmla="*/ 58779 w 283749"/>
                  <a:gd name="connsiteY10" fmla="*/ 315929 h 813293"/>
                  <a:gd name="connsiteX11" fmla="*/ 28617 w 283749"/>
                  <a:gd name="connsiteY11" fmla="*/ 250841 h 813293"/>
                  <a:gd name="connsiteX12" fmla="*/ 42 w 283749"/>
                  <a:gd name="connsiteY12" fmla="*/ 16 h 813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3749" h="813293">
                    <a:moveTo>
                      <a:pt x="42" y="16"/>
                    </a:moveTo>
                    <a:cubicBezTo>
                      <a:pt x="-1016" y="-2101"/>
                      <a:pt x="17769" y="204539"/>
                      <a:pt x="22267" y="238141"/>
                    </a:cubicBezTo>
                    <a:cubicBezTo>
                      <a:pt x="26765" y="271743"/>
                      <a:pt x="15123" y="176758"/>
                      <a:pt x="27029" y="201629"/>
                    </a:cubicBezTo>
                    <a:cubicBezTo>
                      <a:pt x="38935" y="226500"/>
                      <a:pt x="85237" y="363024"/>
                      <a:pt x="93704" y="387366"/>
                    </a:cubicBezTo>
                    <a:cubicBezTo>
                      <a:pt x="102171" y="411708"/>
                      <a:pt x="73067" y="317252"/>
                      <a:pt x="77829" y="347679"/>
                    </a:cubicBezTo>
                    <a:cubicBezTo>
                      <a:pt x="82591" y="378106"/>
                      <a:pt x="88412" y="492935"/>
                      <a:pt x="122279" y="569929"/>
                    </a:cubicBezTo>
                    <a:cubicBezTo>
                      <a:pt x="156146" y="646923"/>
                      <a:pt x="265419" y="787416"/>
                      <a:pt x="281029" y="809641"/>
                    </a:cubicBezTo>
                    <a:cubicBezTo>
                      <a:pt x="296639" y="831866"/>
                      <a:pt x="241077" y="747200"/>
                      <a:pt x="215942" y="703279"/>
                    </a:cubicBezTo>
                    <a:cubicBezTo>
                      <a:pt x="190807" y="659358"/>
                      <a:pt x="145034" y="579189"/>
                      <a:pt x="130217" y="546116"/>
                    </a:cubicBezTo>
                    <a:cubicBezTo>
                      <a:pt x="115400" y="513043"/>
                      <a:pt x="138948" y="543205"/>
                      <a:pt x="127042" y="504841"/>
                    </a:cubicBezTo>
                    <a:cubicBezTo>
                      <a:pt x="115136" y="466477"/>
                      <a:pt x="75183" y="358262"/>
                      <a:pt x="58779" y="315929"/>
                    </a:cubicBezTo>
                    <a:cubicBezTo>
                      <a:pt x="42375" y="273596"/>
                      <a:pt x="35496" y="298201"/>
                      <a:pt x="28617" y="250841"/>
                    </a:cubicBezTo>
                    <a:cubicBezTo>
                      <a:pt x="21738" y="203481"/>
                      <a:pt x="1100" y="2133"/>
                      <a:pt x="42" y="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フリーフォーム: 図形 120">
                <a:extLst>
                  <a:ext uri="{FF2B5EF4-FFF2-40B4-BE49-F238E27FC236}">
                    <a16:creationId xmlns:a16="http://schemas.microsoft.com/office/drawing/2014/main" id="{1DB083D9-0D72-4AF6-B4AC-4FB8D0C65C93}"/>
                  </a:ext>
                </a:extLst>
              </p:cNvPr>
              <p:cNvSpPr/>
              <p:nvPr/>
            </p:nvSpPr>
            <p:spPr>
              <a:xfrm>
                <a:off x="3308110" y="4857604"/>
                <a:ext cx="259461" cy="451708"/>
              </a:xfrm>
              <a:custGeom>
                <a:avLst/>
                <a:gdLst>
                  <a:gd name="connsiteX0" fmla="*/ 5003 w 259461"/>
                  <a:gd name="connsiteY0" fmla="*/ 6496 h 451708"/>
                  <a:gd name="connsiteX1" fmla="*/ 125653 w 259461"/>
                  <a:gd name="connsiteY1" fmla="*/ 252559 h 451708"/>
                  <a:gd name="connsiteX2" fmla="*/ 76440 w 259461"/>
                  <a:gd name="connsiteY2" fmla="*/ 116034 h 451708"/>
                  <a:gd name="connsiteX3" fmla="*/ 106603 w 259461"/>
                  <a:gd name="connsiteY3" fmla="*/ 193821 h 451708"/>
                  <a:gd name="connsiteX4" fmla="*/ 132003 w 259461"/>
                  <a:gd name="connsiteY4" fmla="*/ 268434 h 451708"/>
                  <a:gd name="connsiteX5" fmla="*/ 239953 w 259461"/>
                  <a:gd name="connsiteY5" fmla="*/ 436709 h 451708"/>
                  <a:gd name="connsiteX6" fmla="*/ 257415 w 259461"/>
                  <a:gd name="connsiteY6" fmla="*/ 438296 h 451708"/>
                  <a:gd name="connsiteX7" fmla="*/ 214553 w 259461"/>
                  <a:gd name="connsiteY7" fmla="*/ 390671 h 451708"/>
                  <a:gd name="connsiteX8" fmla="*/ 89140 w 259461"/>
                  <a:gd name="connsiteY8" fmla="*/ 174771 h 451708"/>
                  <a:gd name="connsiteX9" fmla="*/ 27228 w 259461"/>
                  <a:gd name="connsiteY9" fmla="*/ 77934 h 451708"/>
                  <a:gd name="connsiteX10" fmla="*/ 5003 w 259461"/>
                  <a:gd name="connsiteY10" fmla="*/ 6496 h 451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9461" h="451708">
                    <a:moveTo>
                      <a:pt x="5003" y="6496"/>
                    </a:moveTo>
                    <a:cubicBezTo>
                      <a:pt x="21407" y="35600"/>
                      <a:pt x="113747" y="234303"/>
                      <a:pt x="125653" y="252559"/>
                    </a:cubicBezTo>
                    <a:cubicBezTo>
                      <a:pt x="137559" y="270815"/>
                      <a:pt x="79615" y="125824"/>
                      <a:pt x="76440" y="116034"/>
                    </a:cubicBezTo>
                    <a:cubicBezTo>
                      <a:pt x="73265" y="106244"/>
                      <a:pt x="97343" y="168421"/>
                      <a:pt x="106603" y="193821"/>
                    </a:cubicBezTo>
                    <a:cubicBezTo>
                      <a:pt x="115863" y="219221"/>
                      <a:pt x="109778" y="227953"/>
                      <a:pt x="132003" y="268434"/>
                    </a:cubicBezTo>
                    <a:cubicBezTo>
                      <a:pt x="154228" y="308915"/>
                      <a:pt x="219051" y="408399"/>
                      <a:pt x="239953" y="436709"/>
                    </a:cubicBezTo>
                    <a:cubicBezTo>
                      <a:pt x="260855" y="465019"/>
                      <a:pt x="261648" y="445969"/>
                      <a:pt x="257415" y="438296"/>
                    </a:cubicBezTo>
                    <a:cubicBezTo>
                      <a:pt x="253182" y="430623"/>
                      <a:pt x="242599" y="434592"/>
                      <a:pt x="214553" y="390671"/>
                    </a:cubicBezTo>
                    <a:cubicBezTo>
                      <a:pt x="186507" y="346750"/>
                      <a:pt x="120361" y="226894"/>
                      <a:pt x="89140" y="174771"/>
                    </a:cubicBezTo>
                    <a:cubicBezTo>
                      <a:pt x="57919" y="122648"/>
                      <a:pt x="37547" y="101747"/>
                      <a:pt x="27228" y="77934"/>
                    </a:cubicBezTo>
                    <a:cubicBezTo>
                      <a:pt x="16909" y="54122"/>
                      <a:pt x="-11401" y="-22608"/>
                      <a:pt x="5003" y="64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フリーフォーム: 図形 121">
                <a:extLst>
                  <a:ext uri="{FF2B5EF4-FFF2-40B4-BE49-F238E27FC236}">
                    <a16:creationId xmlns:a16="http://schemas.microsoft.com/office/drawing/2014/main" id="{05BA4B73-68DD-4714-BAE5-8680964FEDB3}"/>
                  </a:ext>
                </a:extLst>
              </p:cNvPr>
              <p:cNvSpPr/>
              <p:nvPr/>
            </p:nvSpPr>
            <p:spPr>
              <a:xfrm>
                <a:off x="3394897" y="4940195"/>
                <a:ext cx="173676" cy="364441"/>
              </a:xfrm>
              <a:custGeom>
                <a:avLst/>
                <a:gdLst>
                  <a:gd name="connsiteX0" fmla="*/ 766 w 173676"/>
                  <a:gd name="connsiteY0" fmla="*/ 1693 h 364441"/>
                  <a:gd name="connsiteX1" fmla="*/ 165866 w 173676"/>
                  <a:gd name="connsiteY1" fmla="*/ 349355 h 364441"/>
                  <a:gd name="connsiteX2" fmla="*/ 138878 w 173676"/>
                  <a:gd name="connsiteY2" fmla="*/ 290618 h 364441"/>
                  <a:gd name="connsiteX3" fmla="*/ 67441 w 173676"/>
                  <a:gd name="connsiteY3" fmla="*/ 189018 h 364441"/>
                  <a:gd name="connsiteX4" fmla="*/ 102366 w 173676"/>
                  <a:gd name="connsiteY4" fmla="*/ 214418 h 364441"/>
                  <a:gd name="connsiteX5" fmla="*/ 766 w 173676"/>
                  <a:gd name="connsiteY5" fmla="*/ 1693 h 364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676" h="364441">
                    <a:moveTo>
                      <a:pt x="766" y="1693"/>
                    </a:moveTo>
                    <a:cubicBezTo>
                      <a:pt x="11349" y="24183"/>
                      <a:pt x="142847" y="301201"/>
                      <a:pt x="165866" y="349355"/>
                    </a:cubicBezTo>
                    <a:cubicBezTo>
                      <a:pt x="188885" y="397509"/>
                      <a:pt x="155282" y="317341"/>
                      <a:pt x="138878" y="290618"/>
                    </a:cubicBezTo>
                    <a:cubicBezTo>
                      <a:pt x="122474" y="263895"/>
                      <a:pt x="73526" y="201718"/>
                      <a:pt x="67441" y="189018"/>
                    </a:cubicBezTo>
                    <a:cubicBezTo>
                      <a:pt x="61356" y="176318"/>
                      <a:pt x="112156" y="241141"/>
                      <a:pt x="102366" y="214418"/>
                    </a:cubicBezTo>
                    <a:cubicBezTo>
                      <a:pt x="92576" y="187695"/>
                      <a:pt x="-9817" y="-20797"/>
                      <a:pt x="766" y="16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フリーフォーム: 図形 122">
                <a:extLst>
                  <a:ext uri="{FF2B5EF4-FFF2-40B4-BE49-F238E27FC236}">
                    <a16:creationId xmlns:a16="http://schemas.microsoft.com/office/drawing/2014/main" id="{45C5F142-7184-48F9-A326-5BA54D0747A4}"/>
                  </a:ext>
                </a:extLst>
              </p:cNvPr>
              <p:cNvSpPr/>
              <p:nvPr/>
            </p:nvSpPr>
            <p:spPr>
              <a:xfrm>
                <a:off x="2418016" y="3476718"/>
                <a:ext cx="440135" cy="593680"/>
              </a:xfrm>
              <a:custGeom>
                <a:avLst/>
                <a:gdLst>
                  <a:gd name="connsiteX0" fmla="*/ 436309 w 440135"/>
                  <a:gd name="connsiteY0" fmla="*/ 3082 h 593680"/>
                  <a:gd name="connsiteX1" fmla="*/ 7684 w 440135"/>
                  <a:gd name="connsiteY1" fmla="*/ 488857 h 593680"/>
                  <a:gd name="connsiteX2" fmla="*/ 182309 w 440135"/>
                  <a:gd name="connsiteY2" fmla="*/ 301532 h 593680"/>
                  <a:gd name="connsiteX3" fmla="*/ 20384 w 440135"/>
                  <a:gd name="connsiteY3" fmla="*/ 485682 h 593680"/>
                  <a:gd name="connsiteX4" fmla="*/ 1334 w 440135"/>
                  <a:gd name="connsiteY4" fmla="*/ 593632 h 593680"/>
                  <a:gd name="connsiteX5" fmla="*/ 10859 w 440135"/>
                  <a:gd name="connsiteY5" fmla="*/ 498382 h 593680"/>
                  <a:gd name="connsiteX6" fmla="*/ 83884 w 440135"/>
                  <a:gd name="connsiteY6" fmla="*/ 415832 h 593680"/>
                  <a:gd name="connsiteX7" fmla="*/ 302959 w 440135"/>
                  <a:gd name="connsiteY7" fmla="*/ 184057 h 593680"/>
                  <a:gd name="connsiteX8" fmla="*/ 223584 w 440135"/>
                  <a:gd name="connsiteY8" fmla="*/ 276132 h 593680"/>
                  <a:gd name="connsiteX9" fmla="*/ 436309 w 440135"/>
                  <a:gd name="connsiteY9" fmla="*/ 3082 h 593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0135" h="593680">
                    <a:moveTo>
                      <a:pt x="436309" y="3082"/>
                    </a:moveTo>
                    <a:cubicBezTo>
                      <a:pt x="400326" y="38536"/>
                      <a:pt x="50017" y="439116"/>
                      <a:pt x="7684" y="488857"/>
                    </a:cubicBezTo>
                    <a:cubicBezTo>
                      <a:pt x="-34649" y="538598"/>
                      <a:pt x="180192" y="302061"/>
                      <a:pt x="182309" y="301532"/>
                    </a:cubicBezTo>
                    <a:cubicBezTo>
                      <a:pt x="184426" y="301003"/>
                      <a:pt x="50546" y="436999"/>
                      <a:pt x="20384" y="485682"/>
                    </a:cubicBezTo>
                    <a:cubicBezTo>
                      <a:pt x="-9778" y="534365"/>
                      <a:pt x="2922" y="591515"/>
                      <a:pt x="1334" y="593632"/>
                    </a:cubicBezTo>
                    <a:cubicBezTo>
                      <a:pt x="-254" y="595749"/>
                      <a:pt x="-2899" y="528015"/>
                      <a:pt x="10859" y="498382"/>
                    </a:cubicBezTo>
                    <a:cubicBezTo>
                      <a:pt x="24617" y="468749"/>
                      <a:pt x="35201" y="468219"/>
                      <a:pt x="83884" y="415832"/>
                    </a:cubicBezTo>
                    <a:cubicBezTo>
                      <a:pt x="132567" y="363445"/>
                      <a:pt x="279676" y="207340"/>
                      <a:pt x="302959" y="184057"/>
                    </a:cubicBezTo>
                    <a:cubicBezTo>
                      <a:pt x="326242" y="160774"/>
                      <a:pt x="204005" y="303119"/>
                      <a:pt x="223584" y="276132"/>
                    </a:cubicBezTo>
                    <a:cubicBezTo>
                      <a:pt x="243163" y="249145"/>
                      <a:pt x="472292" y="-32372"/>
                      <a:pt x="436309" y="30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フリーフォーム: 図形 123">
                <a:extLst>
                  <a:ext uri="{FF2B5EF4-FFF2-40B4-BE49-F238E27FC236}">
                    <a16:creationId xmlns:a16="http://schemas.microsoft.com/office/drawing/2014/main" id="{9E0D9332-5979-4EFB-B860-EBA2B67B5CF3}"/>
                  </a:ext>
                </a:extLst>
              </p:cNvPr>
              <p:cNvSpPr/>
              <p:nvPr/>
            </p:nvSpPr>
            <p:spPr>
              <a:xfrm>
                <a:off x="2252485" y="3337419"/>
                <a:ext cx="404458" cy="392057"/>
              </a:xfrm>
              <a:custGeom>
                <a:avLst/>
                <a:gdLst>
                  <a:gd name="connsiteX0" fmla="*/ 403403 w 404458"/>
                  <a:gd name="connsiteY0" fmla="*/ 390031 h 392057"/>
                  <a:gd name="connsiteX1" fmla="*/ 303390 w 404458"/>
                  <a:gd name="connsiteY1" fmla="*/ 199531 h 392057"/>
                  <a:gd name="connsiteX2" fmla="*/ 336728 w 404458"/>
                  <a:gd name="connsiteY2" fmla="*/ 239219 h 392057"/>
                  <a:gd name="connsiteX3" fmla="*/ 241478 w 404458"/>
                  <a:gd name="connsiteY3" fmla="*/ 80469 h 392057"/>
                  <a:gd name="connsiteX4" fmla="*/ 192265 w 404458"/>
                  <a:gd name="connsiteY4" fmla="*/ 5856 h 392057"/>
                  <a:gd name="connsiteX5" fmla="*/ 119240 w 404458"/>
                  <a:gd name="connsiteY5" fmla="*/ 12206 h 392057"/>
                  <a:gd name="connsiteX6" fmla="*/ 178 w 404458"/>
                  <a:gd name="connsiteY6" fmla="*/ 70944 h 392057"/>
                  <a:gd name="connsiteX7" fmla="*/ 147815 w 404458"/>
                  <a:gd name="connsiteY7" fmla="*/ 15381 h 392057"/>
                  <a:gd name="connsiteX8" fmla="*/ 111303 w 404458"/>
                  <a:gd name="connsiteY8" fmla="*/ 34431 h 392057"/>
                  <a:gd name="connsiteX9" fmla="*/ 198615 w 404458"/>
                  <a:gd name="connsiteY9" fmla="*/ 36019 h 392057"/>
                  <a:gd name="connsiteX10" fmla="*/ 225603 w 404458"/>
                  <a:gd name="connsiteY10" fmla="*/ 63006 h 392057"/>
                  <a:gd name="connsiteX11" fmla="*/ 228778 w 404458"/>
                  <a:gd name="connsiteY11" fmla="*/ 58244 h 392057"/>
                  <a:gd name="connsiteX12" fmla="*/ 403403 w 404458"/>
                  <a:gd name="connsiteY12" fmla="*/ 390031 h 39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4458" h="392057">
                    <a:moveTo>
                      <a:pt x="403403" y="390031"/>
                    </a:moveTo>
                    <a:cubicBezTo>
                      <a:pt x="415838" y="413579"/>
                      <a:pt x="314502" y="224666"/>
                      <a:pt x="303390" y="199531"/>
                    </a:cubicBezTo>
                    <a:cubicBezTo>
                      <a:pt x="292277" y="174396"/>
                      <a:pt x="347047" y="259063"/>
                      <a:pt x="336728" y="239219"/>
                    </a:cubicBezTo>
                    <a:cubicBezTo>
                      <a:pt x="326409" y="219375"/>
                      <a:pt x="265555" y="119363"/>
                      <a:pt x="241478" y="80469"/>
                    </a:cubicBezTo>
                    <a:cubicBezTo>
                      <a:pt x="217401" y="41575"/>
                      <a:pt x="212638" y="17233"/>
                      <a:pt x="192265" y="5856"/>
                    </a:cubicBezTo>
                    <a:cubicBezTo>
                      <a:pt x="171892" y="-5521"/>
                      <a:pt x="151255" y="1358"/>
                      <a:pt x="119240" y="12206"/>
                    </a:cubicBezTo>
                    <a:cubicBezTo>
                      <a:pt x="87225" y="23054"/>
                      <a:pt x="-4585" y="70415"/>
                      <a:pt x="178" y="70944"/>
                    </a:cubicBezTo>
                    <a:cubicBezTo>
                      <a:pt x="4940" y="71473"/>
                      <a:pt x="129294" y="21466"/>
                      <a:pt x="147815" y="15381"/>
                    </a:cubicBezTo>
                    <a:cubicBezTo>
                      <a:pt x="166336" y="9296"/>
                      <a:pt x="102836" y="30991"/>
                      <a:pt x="111303" y="34431"/>
                    </a:cubicBezTo>
                    <a:cubicBezTo>
                      <a:pt x="119770" y="37871"/>
                      <a:pt x="179565" y="31257"/>
                      <a:pt x="198615" y="36019"/>
                    </a:cubicBezTo>
                    <a:cubicBezTo>
                      <a:pt x="217665" y="40781"/>
                      <a:pt x="220576" y="59302"/>
                      <a:pt x="225603" y="63006"/>
                    </a:cubicBezTo>
                    <a:cubicBezTo>
                      <a:pt x="230630" y="66710"/>
                      <a:pt x="202055" y="5592"/>
                      <a:pt x="228778" y="58244"/>
                    </a:cubicBezTo>
                    <a:cubicBezTo>
                      <a:pt x="255501" y="110896"/>
                      <a:pt x="390968" y="366483"/>
                      <a:pt x="403403" y="3900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フリーフォーム: 図形 124">
                <a:extLst>
                  <a:ext uri="{FF2B5EF4-FFF2-40B4-BE49-F238E27FC236}">
                    <a16:creationId xmlns:a16="http://schemas.microsoft.com/office/drawing/2014/main" id="{A0C54ECD-0318-4A79-8BE7-73675215CBF5}"/>
                  </a:ext>
                </a:extLst>
              </p:cNvPr>
              <p:cNvSpPr/>
              <p:nvPr/>
            </p:nvSpPr>
            <p:spPr>
              <a:xfrm>
                <a:off x="2234832" y="3372977"/>
                <a:ext cx="135735" cy="205321"/>
              </a:xfrm>
              <a:custGeom>
                <a:avLst/>
                <a:gdLst>
                  <a:gd name="connsiteX0" fmla="*/ 135306 w 135735"/>
                  <a:gd name="connsiteY0" fmla="*/ 461 h 205321"/>
                  <a:gd name="connsiteX1" fmla="*/ 44818 w 135735"/>
                  <a:gd name="connsiteY1" fmla="*/ 146511 h 205321"/>
                  <a:gd name="connsiteX2" fmla="*/ 92443 w 135735"/>
                  <a:gd name="connsiteY2" fmla="*/ 41736 h 205321"/>
                  <a:gd name="connsiteX3" fmla="*/ 368 w 135735"/>
                  <a:gd name="connsiteY3" fmla="*/ 205248 h 205321"/>
                  <a:gd name="connsiteX4" fmla="*/ 135306 w 135735"/>
                  <a:gd name="connsiteY4" fmla="*/ 461 h 205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735" h="205321">
                    <a:moveTo>
                      <a:pt x="135306" y="461"/>
                    </a:moveTo>
                    <a:cubicBezTo>
                      <a:pt x="142714" y="-9328"/>
                      <a:pt x="51962" y="139632"/>
                      <a:pt x="44818" y="146511"/>
                    </a:cubicBezTo>
                    <a:cubicBezTo>
                      <a:pt x="37674" y="153390"/>
                      <a:pt x="99851" y="31947"/>
                      <a:pt x="92443" y="41736"/>
                    </a:cubicBezTo>
                    <a:cubicBezTo>
                      <a:pt x="85035" y="51525"/>
                      <a:pt x="-6511" y="209217"/>
                      <a:pt x="368" y="205248"/>
                    </a:cubicBezTo>
                    <a:cubicBezTo>
                      <a:pt x="7247" y="201279"/>
                      <a:pt x="127898" y="10250"/>
                      <a:pt x="135306" y="4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フリーフォーム: 図形 125">
                <a:extLst>
                  <a:ext uri="{FF2B5EF4-FFF2-40B4-BE49-F238E27FC236}">
                    <a16:creationId xmlns:a16="http://schemas.microsoft.com/office/drawing/2014/main" id="{7C495E16-318E-4D81-AEBB-7638D767FCF6}"/>
                  </a:ext>
                </a:extLst>
              </p:cNvPr>
              <p:cNvSpPr/>
              <p:nvPr/>
            </p:nvSpPr>
            <p:spPr>
              <a:xfrm>
                <a:off x="2054225" y="3586054"/>
                <a:ext cx="321298" cy="190609"/>
              </a:xfrm>
              <a:custGeom>
                <a:avLst/>
                <a:gdLst>
                  <a:gd name="connsiteX0" fmla="*/ 0 w 321298"/>
                  <a:gd name="connsiteY0" fmla="*/ 11221 h 190609"/>
                  <a:gd name="connsiteX1" fmla="*/ 201613 w 321298"/>
                  <a:gd name="connsiteY1" fmla="*/ 1696 h 190609"/>
                  <a:gd name="connsiteX2" fmla="*/ 309563 w 321298"/>
                  <a:gd name="connsiteY2" fmla="*/ 31859 h 190609"/>
                  <a:gd name="connsiteX3" fmla="*/ 315913 w 321298"/>
                  <a:gd name="connsiteY3" fmla="*/ 71546 h 190609"/>
                  <a:gd name="connsiteX4" fmla="*/ 287338 w 321298"/>
                  <a:gd name="connsiteY4" fmla="*/ 104884 h 190609"/>
                  <a:gd name="connsiteX5" fmla="*/ 276225 w 321298"/>
                  <a:gd name="connsiteY5" fmla="*/ 190609 h 190609"/>
                  <a:gd name="connsiteX6" fmla="*/ 280988 w 321298"/>
                  <a:gd name="connsiteY6" fmla="*/ 106471 h 190609"/>
                  <a:gd name="connsiteX7" fmla="*/ 304800 w 321298"/>
                  <a:gd name="connsiteY7" fmla="*/ 49321 h 190609"/>
                  <a:gd name="connsiteX8" fmla="*/ 257175 w 321298"/>
                  <a:gd name="connsiteY8" fmla="*/ 28684 h 190609"/>
                  <a:gd name="connsiteX9" fmla="*/ 130175 w 321298"/>
                  <a:gd name="connsiteY9" fmla="*/ 109 h 190609"/>
                  <a:gd name="connsiteX10" fmla="*/ 296863 w 321298"/>
                  <a:gd name="connsiteY10" fmla="*/ 39796 h 190609"/>
                  <a:gd name="connsiteX11" fmla="*/ 212725 w 321298"/>
                  <a:gd name="connsiteY11" fmla="*/ 41384 h 190609"/>
                  <a:gd name="connsiteX12" fmla="*/ 0 w 321298"/>
                  <a:gd name="connsiteY12" fmla="*/ 11221 h 19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1298" h="190609">
                    <a:moveTo>
                      <a:pt x="0" y="11221"/>
                    </a:moveTo>
                    <a:cubicBezTo>
                      <a:pt x="75009" y="4738"/>
                      <a:pt x="150019" y="-1744"/>
                      <a:pt x="201613" y="1696"/>
                    </a:cubicBezTo>
                    <a:cubicBezTo>
                      <a:pt x="253207" y="5136"/>
                      <a:pt x="290513" y="20217"/>
                      <a:pt x="309563" y="31859"/>
                    </a:cubicBezTo>
                    <a:cubicBezTo>
                      <a:pt x="328613" y="43501"/>
                      <a:pt x="319617" y="59375"/>
                      <a:pt x="315913" y="71546"/>
                    </a:cubicBezTo>
                    <a:cubicBezTo>
                      <a:pt x="312209" y="83717"/>
                      <a:pt x="293953" y="85040"/>
                      <a:pt x="287338" y="104884"/>
                    </a:cubicBezTo>
                    <a:cubicBezTo>
                      <a:pt x="280723" y="124728"/>
                      <a:pt x="277283" y="190345"/>
                      <a:pt x="276225" y="190609"/>
                    </a:cubicBezTo>
                    <a:cubicBezTo>
                      <a:pt x="275167" y="190874"/>
                      <a:pt x="276226" y="130019"/>
                      <a:pt x="280988" y="106471"/>
                    </a:cubicBezTo>
                    <a:cubicBezTo>
                      <a:pt x="285750" y="82923"/>
                      <a:pt x="308769" y="62286"/>
                      <a:pt x="304800" y="49321"/>
                    </a:cubicBezTo>
                    <a:cubicBezTo>
                      <a:pt x="300831" y="36357"/>
                      <a:pt x="286279" y="36886"/>
                      <a:pt x="257175" y="28684"/>
                    </a:cubicBezTo>
                    <a:cubicBezTo>
                      <a:pt x="228071" y="20482"/>
                      <a:pt x="123560" y="-1743"/>
                      <a:pt x="130175" y="109"/>
                    </a:cubicBezTo>
                    <a:cubicBezTo>
                      <a:pt x="136790" y="1961"/>
                      <a:pt x="283105" y="32917"/>
                      <a:pt x="296863" y="39796"/>
                    </a:cubicBezTo>
                    <a:cubicBezTo>
                      <a:pt x="310621" y="46675"/>
                      <a:pt x="212725" y="41384"/>
                      <a:pt x="212725" y="41384"/>
                    </a:cubicBezTo>
                    <a:lnTo>
                      <a:pt x="0" y="11221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フリーフォーム: 図形 126">
                <a:extLst>
                  <a:ext uri="{FF2B5EF4-FFF2-40B4-BE49-F238E27FC236}">
                    <a16:creationId xmlns:a16="http://schemas.microsoft.com/office/drawing/2014/main" id="{11344569-0FCA-4FA0-B040-6D335C89B28D}"/>
                  </a:ext>
                </a:extLst>
              </p:cNvPr>
              <p:cNvSpPr/>
              <p:nvPr/>
            </p:nvSpPr>
            <p:spPr>
              <a:xfrm>
                <a:off x="2070948" y="3634739"/>
                <a:ext cx="245070" cy="90162"/>
              </a:xfrm>
              <a:custGeom>
                <a:avLst/>
                <a:gdLst>
                  <a:gd name="connsiteX0" fmla="*/ 740 w 245070"/>
                  <a:gd name="connsiteY0" fmla="*/ 636 h 90162"/>
                  <a:gd name="connsiteX1" fmla="*/ 169015 w 245070"/>
                  <a:gd name="connsiteY1" fmla="*/ 24449 h 90162"/>
                  <a:gd name="connsiteX2" fmla="*/ 243627 w 245070"/>
                  <a:gd name="connsiteY2" fmla="*/ 89536 h 90162"/>
                  <a:gd name="connsiteX3" fmla="*/ 215052 w 245070"/>
                  <a:gd name="connsiteY3" fmla="*/ 54611 h 90162"/>
                  <a:gd name="connsiteX4" fmla="*/ 175365 w 245070"/>
                  <a:gd name="connsiteY4" fmla="*/ 8574 h 90162"/>
                  <a:gd name="connsiteX5" fmla="*/ 110277 w 245070"/>
                  <a:gd name="connsiteY5" fmla="*/ 6986 h 90162"/>
                  <a:gd name="connsiteX6" fmla="*/ 740 w 245070"/>
                  <a:gd name="connsiteY6" fmla="*/ 636 h 90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070" h="90162">
                    <a:moveTo>
                      <a:pt x="740" y="636"/>
                    </a:moveTo>
                    <a:cubicBezTo>
                      <a:pt x="10530" y="3547"/>
                      <a:pt x="128534" y="9632"/>
                      <a:pt x="169015" y="24449"/>
                    </a:cubicBezTo>
                    <a:cubicBezTo>
                      <a:pt x="209496" y="39266"/>
                      <a:pt x="235954" y="84509"/>
                      <a:pt x="243627" y="89536"/>
                    </a:cubicBezTo>
                    <a:cubicBezTo>
                      <a:pt x="251300" y="94563"/>
                      <a:pt x="226429" y="68105"/>
                      <a:pt x="215052" y="54611"/>
                    </a:cubicBezTo>
                    <a:cubicBezTo>
                      <a:pt x="203675" y="41117"/>
                      <a:pt x="192827" y="16511"/>
                      <a:pt x="175365" y="8574"/>
                    </a:cubicBezTo>
                    <a:cubicBezTo>
                      <a:pt x="157903" y="637"/>
                      <a:pt x="139646" y="8309"/>
                      <a:pt x="110277" y="6986"/>
                    </a:cubicBezTo>
                    <a:cubicBezTo>
                      <a:pt x="80908" y="5663"/>
                      <a:pt x="-9050" y="-2275"/>
                      <a:pt x="740" y="6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8" name="フリーフォーム: 図形 1087">
                <a:extLst>
                  <a:ext uri="{FF2B5EF4-FFF2-40B4-BE49-F238E27FC236}">
                    <a16:creationId xmlns:a16="http://schemas.microsoft.com/office/drawing/2014/main" id="{78AD1E6F-C959-42D9-8243-BB73F185278C}"/>
                  </a:ext>
                </a:extLst>
              </p:cNvPr>
              <p:cNvSpPr/>
              <p:nvPr/>
            </p:nvSpPr>
            <p:spPr>
              <a:xfrm>
                <a:off x="1930242" y="3232136"/>
                <a:ext cx="349174" cy="245966"/>
              </a:xfrm>
              <a:custGeom>
                <a:avLst/>
                <a:gdLst>
                  <a:gd name="connsiteX0" fmla="*/ 158 w 349174"/>
                  <a:gd name="connsiteY0" fmla="*/ 14 h 245966"/>
                  <a:gd name="connsiteX1" fmla="*/ 193833 w 349174"/>
                  <a:gd name="connsiteY1" fmla="*/ 88914 h 245966"/>
                  <a:gd name="connsiteX2" fmla="*/ 341471 w 349174"/>
                  <a:gd name="connsiteY2" fmla="*/ 241314 h 245966"/>
                  <a:gd name="connsiteX3" fmla="*/ 316071 w 349174"/>
                  <a:gd name="connsiteY3" fmla="*/ 200039 h 245966"/>
                  <a:gd name="connsiteX4" fmla="*/ 211296 w 349174"/>
                  <a:gd name="connsiteY4" fmla="*/ 131777 h 245966"/>
                  <a:gd name="connsiteX5" fmla="*/ 241458 w 349174"/>
                  <a:gd name="connsiteY5" fmla="*/ 154002 h 245966"/>
                  <a:gd name="connsiteX6" fmla="*/ 162083 w 349174"/>
                  <a:gd name="connsiteY6" fmla="*/ 82564 h 245966"/>
                  <a:gd name="connsiteX7" fmla="*/ 158 w 349174"/>
                  <a:gd name="connsiteY7" fmla="*/ 14 h 245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9174" h="245966">
                    <a:moveTo>
                      <a:pt x="158" y="14"/>
                    </a:moveTo>
                    <a:cubicBezTo>
                      <a:pt x="5449" y="1072"/>
                      <a:pt x="136947" y="48697"/>
                      <a:pt x="193833" y="88914"/>
                    </a:cubicBezTo>
                    <a:cubicBezTo>
                      <a:pt x="250719" y="129131"/>
                      <a:pt x="321098" y="222793"/>
                      <a:pt x="341471" y="241314"/>
                    </a:cubicBezTo>
                    <a:cubicBezTo>
                      <a:pt x="361844" y="259835"/>
                      <a:pt x="337767" y="218295"/>
                      <a:pt x="316071" y="200039"/>
                    </a:cubicBezTo>
                    <a:cubicBezTo>
                      <a:pt x="294375" y="181783"/>
                      <a:pt x="223731" y="139450"/>
                      <a:pt x="211296" y="131777"/>
                    </a:cubicBezTo>
                    <a:cubicBezTo>
                      <a:pt x="198861" y="124104"/>
                      <a:pt x="249660" y="162204"/>
                      <a:pt x="241458" y="154002"/>
                    </a:cubicBezTo>
                    <a:cubicBezTo>
                      <a:pt x="233256" y="145800"/>
                      <a:pt x="200977" y="107435"/>
                      <a:pt x="162083" y="82564"/>
                    </a:cubicBezTo>
                    <a:cubicBezTo>
                      <a:pt x="123189" y="57693"/>
                      <a:pt x="-5133" y="-1044"/>
                      <a:pt x="158" y="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9" name="フリーフォーム: 図形 1088">
                <a:extLst>
                  <a:ext uri="{FF2B5EF4-FFF2-40B4-BE49-F238E27FC236}">
                    <a16:creationId xmlns:a16="http://schemas.microsoft.com/office/drawing/2014/main" id="{6D3979C7-ACFA-40CA-B8A7-5F942B4E2C73}"/>
                  </a:ext>
                </a:extLst>
              </p:cNvPr>
              <p:cNvSpPr/>
              <p:nvPr/>
            </p:nvSpPr>
            <p:spPr>
              <a:xfrm>
                <a:off x="1931985" y="3498438"/>
                <a:ext cx="150860" cy="324323"/>
              </a:xfrm>
              <a:custGeom>
                <a:avLst/>
                <a:gdLst>
                  <a:gd name="connsiteX0" fmla="*/ 3 w 150860"/>
                  <a:gd name="connsiteY0" fmla="*/ 412 h 324323"/>
                  <a:gd name="connsiteX1" fmla="*/ 80965 w 150860"/>
                  <a:gd name="connsiteY1" fmla="*/ 152812 h 324323"/>
                  <a:gd name="connsiteX2" fmla="*/ 150815 w 150860"/>
                  <a:gd name="connsiteY2" fmla="*/ 324262 h 324323"/>
                  <a:gd name="connsiteX3" fmla="*/ 92078 w 150860"/>
                  <a:gd name="connsiteY3" fmla="*/ 133762 h 324323"/>
                  <a:gd name="connsiteX4" fmla="*/ 119065 w 150860"/>
                  <a:gd name="connsiteY4" fmla="*/ 225837 h 324323"/>
                  <a:gd name="connsiteX5" fmla="*/ 77790 w 150860"/>
                  <a:gd name="connsiteY5" fmla="*/ 111537 h 324323"/>
                  <a:gd name="connsiteX6" fmla="*/ 3 w 150860"/>
                  <a:gd name="connsiteY6" fmla="*/ 412 h 324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860" h="324323">
                    <a:moveTo>
                      <a:pt x="3" y="412"/>
                    </a:moveTo>
                    <a:cubicBezTo>
                      <a:pt x="532" y="7291"/>
                      <a:pt x="55830" y="98837"/>
                      <a:pt x="80965" y="152812"/>
                    </a:cubicBezTo>
                    <a:cubicBezTo>
                      <a:pt x="106100" y="206787"/>
                      <a:pt x="148963" y="327437"/>
                      <a:pt x="150815" y="324262"/>
                    </a:cubicBezTo>
                    <a:cubicBezTo>
                      <a:pt x="152667" y="321087"/>
                      <a:pt x="97370" y="150166"/>
                      <a:pt x="92078" y="133762"/>
                    </a:cubicBezTo>
                    <a:cubicBezTo>
                      <a:pt x="86786" y="117358"/>
                      <a:pt x="121446" y="229541"/>
                      <a:pt x="119065" y="225837"/>
                    </a:cubicBezTo>
                    <a:cubicBezTo>
                      <a:pt x="116684" y="222133"/>
                      <a:pt x="98692" y="148579"/>
                      <a:pt x="77790" y="111537"/>
                    </a:cubicBezTo>
                    <a:cubicBezTo>
                      <a:pt x="56888" y="74495"/>
                      <a:pt x="-526" y="-6467"/>
                      <a:pt x="3" y="4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0" name="フリーフォーム: 図形 1089">
                <a:extLst>
                  <a:ext uri="{FF2B5EF4-FFF2-40B4-BE49-F238E27FC236}">
                    <a16:creationId xmlns:a16="http://schemas.microsoft.com/office/drawing/2014/main" id="{4DA0BB57-FA6D-47BE-B5AE-7EC05304CAD5}"/>
                  </a:ext>
                </a:extLst>
              </p:cNvPr>
              <p:cNvSpPr/>
              <p:nvPr/>
            </p:nvSpPr>
            <p:spPr>
              <a:xfrm>
                <a:off x="1955256" y="3431701"/>
                <a:ext cx="177723" cy="691116"/>
              </a:xfrm>
              <a:custGeom>
                <a:avLst/>
                <a:gdLst>
                  <a:gd name="connsiteX0" fmla="*/ 544 w 177723"/>
                  <a:gd name="connsiteY0" fmla="*/ 2062 h 691116"/>
                  <a:gd name="connsiteX1" fmla="*/ 137069 w 177723"/>
                  <a:gd name="connsiteY1" fmla="*/ 308449 h 691116"/>
                  <a:gd name="connsiteX2" fmla="*/ 125957 w 177723"/>
                  <a:gd name="connsiteY2" fmla="*/ 275112 h 691116"/>
                  <a:gd name="connsiteX3" fmla="*/ 173582 w 177723"/>
                  <a:gd name="connsiteY3" fmla="*/ 441799 h 691116"/>
                  <a:gd name="connsiteX4" fmla="*/ 170407 w 177723"/>
                  <a:gd name="connsiteY4" fmla="*/ 525937 h 691116"/>
                  <a:gd name="connsiteX5" fmla="*/ 130719 w 177723"/>
                  <a:gd name="connsiteY5" fmla="*/ 691037 h 691116"/>
                  <a:gd name="connsiteX6" fmla="*/ 162469 w 177723"/>
                  <a:gd name="connsiteY6" fmla="*/ 503712 h 691116"/>
                  <a:gd name="connsiteX7" fmla="*/ 157707 w 177723"/>
                  <a:gd name="connsiteY7" fmla="*/ 516412 h 691116"/>
                  <a:gd name="connsiteX8" fmla="*/ 156119 w 177723"/>
                  <a:gd name="connsiteY8" fmla="*/ 394174 h 691116"/>
                  <a:gd name="connsiteX9" fmla="*/ 154532 w 177723"/>
                  <a:gd name="connsiteY9" fmla="*/ 392587 h 691116"/>
                  <a:gd name="connsiteX10" fmla="*/ 92619 w 177723"/>
                  <a:gd name="connsiteY10" fmla="*/ 219549 h 691116"/>
                  <a:gd name="connsiteX11" fmla="*/ 102144 w 177723"/>
                  <a:gd name="connsiteY11" fmla="*/ 221137 h 691116"/>
                  <a:gd name="connsiteX12" fmla="*/ 89444 w 177723"/>
                  <a:gd name="connsiteY12" fmla="*/ 175099 h 691116"/>
                  <a:gd name="connsiteX13" fmla="*/ 544 w 177723"/>
                  <a:gd name="connsiteY13" fmla="*/ 2062 h 691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7723" h="691116">
                    <a:moveTo>
                      <a:pt x="544" y="2062"/>
                    </a:moveTo>
                    <a:cubicBezTo>
                      <a:pt x="8482" y="24287"/>
                      <a:pt x="116167" y="262941"/>
                      <a:pt x="137069" y="308449"/>
                    </a:cubicBezTo>
                    <a:cubicBezTo>
                      <a:pt x="157971" y="353957"/>
                      <a:pt x="119872" y="252887"/>
                      <a:pt x="125957" y="275112"/>
                    </a:cubicBezTo>
                    <a:cubicBezTo>
                      <a:pt x="132043" y="297337"/>
                      <a:pt x="166174" y="399995"/>
                      <a:pt x="173582" y="441799"/>
                    </a:cubicBezTo>
                    <a:cubicBezTo>
                      <a:pt x="180990" y="483603"/>
                      <a:pt x="177551" y="484397"/>
                      <a:pt x="170407" y="525937"/>
                    </a:cubicBezTo>
                    <a:cubicBezTo>
                      <a:pt x="163263" y="567477"/>
                      <a:pt x="132042" y="694741"/>
                      <a:pt x="130719" y="691037"/>
                    </a:cubicBezTo>
                    <a:cubicBezTo>
                      <a:pt x="129396" y="687333"/>
                      <a:pt x="157971" y="532816"/>
                      <a:pt x="162469" y="503712"/>
                    </a:cubicBezTo>
                    <a:cubicBezTo>
                      <a:pt x="166967" y="474608"/>
                      <a:pt x="158765" y="534668"/>
                      <a:pt x="157707" y="516412"/>
                    </a:cubicBezTo>
                    <a:cubicBezTo>
                      <a:pt x="156649" y="498156"/>
                      <a:pt x="156648" y="414811"/>
                      <a:pt x="156119" y="394174"/>
                    </a:cubicBezTo>
                    <a:cubicBezTo>
                      <a:pt x="155590" y="373537"/>
                      <a:pt x="165115" y="421691"/>
                      <a:pt x="154532" y="392587"/>
                    </a:cubicBezTo>
                    <a:cubicBezTo>
                      <a:pt x="143949" y="363483"/>
                      <a:pt x="101350" y="248124"/>
                      <a:pt x="92619" y="219549"/>
                    </a:cubicBezTo>
                    <a:cubicBezTo>
                      <a:pt x="83888" y="190974"/>
                      <a:pt x="102673" y="228545"/>
                      <a:pt x="102144" y="221137"/>
                    </a:cubicBezTo>
                    <a:cubicBezTo>
                      <a:pt x="101615" y="213729"/>
                      <a:pt x="105054" y="206320"/>
                      <a:pt x="89444" y="175099"/>
                    </a:cubicBezTo>
                    <a:cubicBezTo>
                      <a:pt x="73834" y="143878"/>
                      <a:pt x="-7394" y="-20163"/>
                      <a:pt x="544" y="20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1" name="フリーフォーム: 図形 1090">
                <a:extLst>
                  <a:ext uri="{FF2B5EF4-FFF2-40B4-BE49-F238E27FC236}">
                    <a16:creationId xmlns:a16="http://schemas.microsoft.com/office/drawing/2014/main" id="{A564F6C5-230A-4F8C-ABB7-E977E3C6BE9C}"/>
                  </a:ext>
                </a:extLst>
              </p:cNvPr>
              <p:cNvSpPr/>
              <p:nvPr/>
            </p:nvSpPr>
            <p:spPr>
              <a:xfrm>
                <a:off x="1940379" y="3650917"/>
                <a:ext cx="154205" cy="506004"/>
              </a:xfrm>
              <a:custGeom>
                <a:avLst/>
                <a:gdLst>
                  <a:gd name="connsiteX0" fmla="*/ 2721 w 154205"/>
                  <a:gd name="connsiteY0" fmla="*/ 5096 h 506004"/>
                  <a:gd name="connsiteX1" fmla="*/ 123371 w 154205"/>
                  <a:gd name="connsiteY1" fmla="*/ 308308 h 506004"/>
                  <a:gd name="connsiteX2" fmla="*/ 39234 w 154205"/>
                  <a:gd name="connsiteY2" fmla="*/ 122571 h 506004"/>
                  <a:gd name="connsiteX3" fmla="*/ 96384 w 154205"/>
                  <a:gd name="connsiteY3" fmla="*/ 300371 h 506004"/>
                  <a:gd name="connsiteX4" fmla="*/ 145596 w 154205"/>
                  <a:gd name="connsiteY4" fmla="*/ 457533 h 506004"/>
                  <a:gd name="connsiteX5" fmla="*/ 153534 w 154205"/>
                  <a:gd name="connsiteY5" fmla="*/ 503571 h 506004"/>
                  <a:gd name="connsiteX6" fmla="*/ 137659 w 154205"/>
                  <a:gd name="connsiteY6" fmla="*/ 397208 h 506004"/>
                  <a:gd name="connsiteX7" fmla="*/ 110671 w 154205"/>
                  <a:gd name="connsiteY7" fmla="*/ 314658 h 506004"/>
                  <a:gd name="connsiteX8" fmla="*/ 129721 w 154205"/>
                  <a:gd name="connsiteY8" fmla="*/ 287671 h 506004"/>
                  <a:gd name="connsiteX9" fmla="*/ 45584 w 154205"/>
                  <a:gd name="connsiteY9" fmla="*/ 128921 h 506004"/>
                  <a:gd name="connsiteX10" fmla="*/ 2721 w 154205"/>
                  <a:gd name="connsiteY10" fmla="*/ 5096 h 50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205" h="506004">
                    <a:moveTo>
                      <a:pt x="2721" y="5096"/>
                    </a:moveTo>
                    <a:cubicBezTo>
                      <a:pt x="15685" y="34994"/>
                      <a:pt x="117286" y="288729"/>
                      <a:pt x="123371" y="308308"/>
                    </a:cubicBezTo>
                    <a:cubicBezTo>
                      <a:pt x="129456" y="327887"/>
                      <a:pt x="43732" y="123894"/>
                      <a:pt x="39234" y="122571"/>
                    </a:cubicBezTo>
                    <a:cubicBezTo>
                      <a:pt x="34736" y="121248"/>
                      <a:pt x="78657" y="244544"/>
                      <a:pt x="96384" y="300371"/>
                    </a:cubicBezTo>
                    <a:cubicBezTo>
                      <a:pt x="114111" y="356198"/>
                      <a:pt x="136071" y="423666"/>
                      <a:pt x="145596" y="457533"/>
                    </a:cubicBezTo>
                    <a:cubicBezTo>
                      <a:pt x="155121" y="491400"/>
                      <a:pt x="154857" y="513625"/>
                      <a:pt x="153534" y="503571"/>
                    </a:cubicBezTo>
                    <a:cubicBezTo>
                      <a:pt x="152211" y="493517"/>
                      <a:pt x="144803" y="428694"/>
                      <a:pt x="137659" y="397208"/>
                    </a:cubicBezTo>
                    <a:cubicBezTo>
                      <a:pt x="130515" y="365723"/>
                      <a:pt x="111994" y="332914"/>
                      <a:pt x="110671" y="314658"/>
                    </a:cubicBezTo>
                    <a:cubicBezTo>
                      <a:pt x="109348" y="296402"/>
                      <a:pt x="140569" y="318627"/>
                      <a:pt x="129721" y="287671"/>
                    </a:cubicBezTo>
                    <a:cubicBezTo>
                      <a:pt x="118873" y="256715"/>
                      <a:pt x="64898" y="173106"/>
                      <a:pt x="45584" y="128921"/>
                    </a:cubicBezTo>
                    <a:cubicBezTo>
                      <a:pt x="26270" y="84736"/>
                      <a:pt x="-10243" y="-24802"/>
                      <a:pt x="2721" y="50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2" name="フリーフォーム: 図形 1091">
                <a:extLst>
                  <a:ext uri="{FF2B5EF4-FFF2-40B4-BE49-F238E27FC236}">
                    <a16:creationId xmlns:a16="http://schemas.microsoft.com/office/drawing/2014/main" id="{F185F9E0-FAF7-4459-BCE0-41DC9A839A01}"/>
                  </a:ext>
                </a:extLst>
              </p:cNvPr>
              <p:cNvSpPr/>
              <p:nvPr/>
            </p:nvSpPr>
            <p:spPr>
              <a:xfrm>
                <a:off x="2246949" y="3699493"/>
                <a:ext cx="66924" cy="834407"/>
              </a:xfrm>
              <a:custGeom>
                <a:avLst/>
                <a:gdLst>
                  <a:gd name="connsiteX0" fmla="*/ 10476 w 66924"/>
                  <a:gd name="connsiteY0" fmla="*/ 2557 h 834407"/>
                  <a:gd name="connsiteX1" fmla="*/ 59689 w 66924"/>
                  <a:gd name="connsiteY1" fmla="*/ 239095 h 834407"/>
                  <a:gd name="connsiteX2" fmla="*/ 50164 w 66924"/>
                  <a:gd name="connsiteY2" fmla="*/ 127970 h 834407"/>
                  <a:gd name="connsiteX3" fmla="*/ 66039 w 66924"/>
                  <a:gd name="connsiteY3" fmla="*/ 302595 h 834407"/>
                  <a:gd name="connsiteX4" fmla="*/ 18414 w 66924"/>
                  <a:gd name="connsiteY4" fmla="*/ 488332 h 834407"/>
                  <a:gd name="connsiteX5" fmla="*/ 56514 w 66924"/>
                  <a:gd name="connsiteY5" fmla="*/ 299420 h 834407"/>
                  <a:gd name="connsiteX6" fmla="*/ 21589 w 66924"/>
                  <a:gd name="connsiteY6" fmla="*/ 478807 h 834407"/>
                  <a:gd name="connsiteX7" fmla="*/ 15239 w 66924"/>
                  <a:gd name="connsiteY7" fmla="*/ 559770 h 834407"/>
                  <a:gd name="connsiteX8" fmla="*/ 10476 w 66924"/>
                  <a:gd name="connsiteY8" fmla="*/ 834407 h 834407"/>
                  <a:gd name="connsiteX9" fmla="*/ 4126 w 66924"/>
                  <a:gd name="connsiteY9" fmla="*/ 556595 h 834407"/>
                  <a:gd name="connsiteX10" fmla="*/ 4126 w 66924"/>
                  <a:gd name="connsiteY10" fmla="*/ 543895 h 834407"/>
                  <a:gd name="connsiteX11" fmla="*/ 56514 w 66924"/>
                  <a:gd name="connsiteY11" fmla="*/ 286720 h 834407"/>
                  <a:gd name="connsiteX12" fmla="*/ 48576 w 66924"/>
                  <a:gd name="connsiteY12" fmla="*/ 123207 h 834407"/>
                  <a:gd name="connsiteX13" fmla="*/ 10476 w 66924"/>
                  <a:gd name="connsiteY13" fmla="*/ 2557 h 834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924" h="834407">
                    <a:moveTo>
                      <a:pt x="10476" y="2557"/>
                    </a:moveTo>
                    <a:cubicBezTo>
                      <a:pt x="12328" y="21871"/>
                      <a:pt x="53074" y="218193"/>
                      <a:pt x="59689" y="239095"/>
                    </a:cubicBezTo>
                    <a:cubicBezTo>
                      <a:pt x="66304" y="259997"/>
                      <a:pt x="49106" y="117387"/>
                      <a:pt x="50164" y="127970"/>
                    </a:cubicBezTo>
                    <a:cubicBezTo>
                      <a:pt x="51222" y="138553"/>
                      <a:pt x="71331" y="242535"/>
                      <a:pt x="66039" y="302595"/>
                    </a:cubicBezTo>
                    <a:cubicBezTo>
                      <a:pt x="60747" y="362655"/>
                      <a:pt x="20001" y="488861"/>
                      <a:pt x="18414" y="488332"/>
                    </a:cubicBezTo>
                    <a:cubicBezTo>
                      <a:pt x="16827" y="487803"/>
                      <a:pt x="55985" y="301007"/>
                      <a:pt x="56514" y="299420"/>
                    </a:cubicBezTo>
                    <a:cubicBezTo>
                      <a:pt x="57043" y="297833"/>
                      <a:pt x="28468" y="435415"/>
                      <a:pt x="21589" y="478807"/>
                    </a:cubicBezTo>
                    <a:cubicBezTo>
                      <a:pt x="14710" y="522199"/>
                      <a:pt x="17091" y="500503"/>
                      <a:pt x="15239" y="559770"/>
                    </a:cubicBezTo>
                    <a:cubicBezTo>
                      <a:pt x="13387" y="619037"/>
                      <a:pt x="12328" y="834936"/>
                      <a:pt x="10476" y="834407"/>
                    </a:cubicBezTo>
                    <a:cubicBezTo>
                      <a:pt x="8624" y="833878"/>
                      <a:pt x="5184" y="605014"/>
                      <a:pt x="4126" y="556595"/>
                    </a:cubicBezTo>
                    <a:cubicBezTo>
                      <a:pt x="3068" y="508176"/>
                      <a:pt x="-4605" y="588874"/>
                      <a:pt x="4126" y="543895"/>
                    </a:cubicBezTo>
                    <a:cubicBezTo>
                      <a:pt x="12857" y="498916"/>
                      <a:pt x="49106" y="356835"/>
                      <a:pt x="56514" y="286720"/>
                    </a:cubicBezTo>
                    <a:cubicBezTo>
                      <a:pt x="63922" y="216605"/>
                      <a:pt x="53868" y="168186"/>
                      <a:pt x="48576" y="123207"/>
                    </a:cubicBezTo>
                    <a:cubicBezTo>
                      <a:pt x="43284" y="78228"/>
                      <a:pt x="8624" y="-16757"/>
                      <a:pt x="10476" y="25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3" name="フリーフォーム: 図形 1092">
                <a:extLst>
                  <a:ext uri="{FF2B5EF4-FFF2-40B4-BE49-F238E27FC236}">
                    <a16:creationId xmlns:a16="http://schemas.microsoft.com/office/drawing/2014/main" id="{70120993-A92B-4DE7-BCCC-4B6297B91E72}"/>
                  </a:ext>
                </a:extLst>
              </p:cNvPr>
              <p:cNvSpPr/>
              <p:nvPr/>
            </p:nvSpPr>
            <p:spPr>
              <a:xfrm>
                <a:off x="1950668" y="4151765"/>
                <a:ext cx="130378" cy="292572"/>
              </a:xfrm>
              <a:custGeom>
                <a:avLst/>
                <a:gdLst>
                  <a:gd name="connsiteX0" fmla="*/ 128957 w 130378"/>
                  <a:gd name="connsiteY0" fmla="*/ 1135 h 292572"/>
                  <a:gd name="connsiteX1" fmla="*/ 370 w 130378"/>
                  <a:gd name="connsiteY1" fmla="*/ 291648 h 292572"/>
                  <a:gd name="connsiteX2" fmla="*/ 89270 w 130378"/>
                  <a:gd name="connsiteY2" fmla="*/ 96385 h 292572"/>
                  <a:gd name="connsiteX3" fmla="*/ 70220 w 130378"/>
                  <a:gd name="connsiteY3" fmla="*/ 186873 h 292572"/>
                  <a:gd name="connsiteX4" fmla="*/ 128957 w 130378"/>
                  <a:gd name="connsiteY4" fmla="*/ 1135 h 29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78" h="292572">
                    <a:moveTo>
                      <a:pt x="128957" y="1135"/>
                    </a:moveTo>
                    <a:cubicBezTo>
                      <a:pt x="117315" y="18597"/>
                      <a:pt x="6984" y="275773"/>
                      <a:pt x="370" y="291648"/>
                    </a:cubicBezTo>
                    <a:cubicBezTo>
                      <a:pt x="-6244" y="307523"/>
                      <a:pt x="77628" y="113847"/>
                      <a:pt x="89270" y="96385"/>
                    </a:cubicBezTo>
                    <a:cubicBezTo>
                      <a:pt x="100912" y="78923"/>
                      <a:pt x="63341" y="200631"/>
                      <a:pt x="70220" y="186873"/>
                    </a:cubicBezTo>
                    <a:cubicBezTo>
                      <a:pt x="77099" y="173115"/>
                      <a:pt x="140599" y="-16327"/>
                      <a:pt x="128957" y="113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4" name="フリーフォーム: 図形 1093">
                <a:extLst>
                  <a:ext uri="{FF2B5EF4-FFF2-40B4-BE49-F238E27FC236}">
                    <a16:creationId xmlns:a16="http://schemas.microsoft.com/office/drawing/2014/main" id="{EED42918-2651-4847-8997-BC9246BEAE2A}"/>
                  </a:ext>
                </a:extLst>
              </p:cNvPr>
              <p:cNvSpPr/>
              <p:nvPr/>
            </p:nvSpPr>
            <p:spPr>
              <a:xfrm>
                <a:off x="1949036" y="4102295"/>
                <a:ext cx="189565" cy="423949"/>
              </a:xfrm>
              <a:custGeom>
                <a:avLst/>
                <a:gdLst>
                  <a:gd name="connsiteX0" fmla="*/ 189327 w 189565"/>
                  <a:gd name="connsiteY0" fmla="*/ 1393 h 423949"/>
                  <a:gd name="connsiteX1" fmla="*/ 121064 w 189565"/>
                  <a:gd name="connsiteY1" fmla="*/ 204593 h 423949"/>
                  <a:gd name="connsiteX2" fmla="*/ 71852 w 189565"/>
                  <a:gd name="connsiteY2" fmla="*/ 272855 h 423949"/>
                  <a:gd name="connsiteX3" fmla="*/ 414 w 189565"/>
                  <a:gd name="connsiteY3" fmla="*/ 423668 h 423949"/>
                  <a:gd name="connsiteX4" fmla="*/ 106777 w 189565"/>
                  <a:gd name="connsiteY4" fmla="*/ 231580 h 423949"/>
                  <a:gd name="connsiteX5" fmla="*/ 103602 w 189565"/>
                  <a:gd name="connsiteY5" fmla="*/ 244280 h 423949"/>
                  <a:gd name="connsiteX6" fmla="*/ 141702 w 189565"/>
                  <a:gd name="connsiteY6" fmla="*/ 120455 h 423949"/>
                  <a:gd name="connsiteX7" fmla="*/ 189327 w 189565"/>
                  <a:gd name="connsiteY7" fmla="*/ 1393 h 423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565" h="423949">
                    <a:moveTo>
                      <a:pt x="189327" y="1393"/>
                    </a:moveTo>
                    <a:cubicBezTo>
                      <a:pt x="185887" y="15416"/>
                      <a:pt x="140643" y="159349"/>
                      <a:pt x="121064" y="204593"/>
                    </a:cubicBezTo>
                    <a:cubicBezTo>
                      <a:pt x="101485" y="249837"/>
                      <a:pt x="91960" y="236342"/>
                      <a:pt x="71852" y="272855"/>
                    </a:cubicBezTo>
                    <a:cubicBezTo>
                      <a:pt x="51744" y="309368"/>
                      <a:pt x="-5407" y="430547"/>
                      <a:pt x="414" y="423668"/>
                    </a:cubicBezTo>
                    <a:cubicBezTo>
                      <a:pt x="6235" y="416789"/>
                      <a:pt x="89579" y="261478"/>
                      <a:pt x="106777" y="231580"/>
                    </a:cubicBezTo>
                    <a:cubicBezTo>
                      <a:pt x="123975" y="201682"/>
                      <a:pt x="97781" y="262801"/>
                      <a:pt x="103602" y="244280"/>
                    </a:cubicBezTo>
                    <a:cubicBezTo>
                      <a:pt x="109423" y="225759"/>
                      <a:pt x="125298" y="158026"/>
                      <a:pt x="141702" y="120455"/>
                    </a:cubicBezTo>
                    <a:cubicBezTo>
                      <a:pt x="158106" y="82884"/>
                      <a:pt x="192767" y="-12630"/>
                      <a:pt x="189327" y="13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5" name="フリーフォーム: 図形 1094">
                <a:extLst>
                  <a:ext uri="{FF2B5EF4-FFF2-40B4-BE49-F238E27FC236}">
                    <a16:creationId xmlns:a16="http://schemas.microsoft.com/office/drawing/2014/main" id="{A657C5AE-1635-4ABB-AE14-0811ED22684D}"/>
                  </a:ext>
                </a:extLst>
              </p:cNvPr>
              <p:cNvSpPr/>
              <p:nvPr/>
            </p:nvSpPr>
            <p:spPr>
              <a:xfrm>
                <a:off x="2290998" y="3705131"/>
                <a:ext cx="176155" cy="510533"/>
              </a:xfrm>
              <a:custGeom>
                <a:avLst/>
                <a:gdLst>
                  <a:gd name="connsiteX0" fmla="*/ 75965 w 176155"/>
                  <a:gd name="connsiteY0" fmla="*/ 94 h 510533"/>
                  <a:gd name="connsiteX1" fmla="*/ 36277 w 176155"/>
                  <a:gd name="connsiteY1" fmla="*/ 165194 h 510533"/>
                  <a:gd name="connsiteX2" fmla="*/ 45802 w 176155"/>
                  <a:gd name="connsiteY2" fmla="*/ 88994 h 510533"/>
                  <a:gd name="connsiteX3" fmla="*/ 45802 w 176155"/>
                  <a:gd name="connsiteY3" fmla="*/ 185832 h 510533"/>
                  <a:gd name="connsiteX4" fmla="*/ 37865 w 176155"/>
                  <a:gd name="connsiteY4" fmla="*/ 304894 h 510533"/>
                  <a:gd name="connsiteX5" fmla="*/ 52152 w 176155"/>
                  <a:gd name="connsiteY5" fmla="*/ 269969 h 510533"/>
                  <a:gd name="connsiteX6" fmla="*/ 12465 w 176155"/>
                  <a:gd name="connsiteY6" fmla="*/ 498569 h 510533"/>
                  <a:gd name="connsiteX7" fmla="*/ 14052 w 176155"/>
                  <a:gd name="connsiteY7" fmla="*/ 462057 h 510533"/>
                  <a:gd name="connsiteX8" fmla="*/ 174390 w 176155"/>
                  <a:gd name="connsiteY8" fmla="*/ 322357 h 510533"/>
                  <a:gd name="connsiteX9" fmla="*/ 95015 w 176155"/>
                  <a:gd name="connsiteY9" fmla="*/ 381094 h 510533"/>
                  <a:gd name="connsiteX10" fmla="*/ 21990 w 176155"/>
                  <a:gd name="connsiteY10" fmla="*/ 441419 h 510533"/>
                  <a:gd name="connsiteX11" fmla="*/ 34690 w 176155"/>
                  <a:gd name="connsiteY11" fmla="*/ 385857 h 510533"/>
                  <a:gd name="connsiteX12" fmla="*/ 39452 w 176155"/>
                  <a:gd name="connsiteY12" fmla="*/ 254094 h 510533"/>
                  <a:gd name="connsiteX13" fmla="*/ 25165 w 176155"/>
                  <a:gd name="connsiteY13" fmla="*/ 142969 h 510533"/>
                  <a:gd name="connsiteX14" fmla="*/ 75965 w 176155"/>
                  <a:gd name="connsiteY14" fmla="*/ 94 h 510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6155" h="510533">
                    <a:moveTo>
                      <a:pt x="75965" y="94"/>
                    </a:moveTo>
                    <a:cubicBezTo>
                      <a:pt x="77817" y="3798"/>
                      <a:pt x="41304" y="150378"/>
                      <a:pt x="36277" y="165194"/>
                    </a:cubicBezTo>
                    <a:cubicBezTo>
                      <a:pt x="31250" y="180010"/>
                      <a:pt x="44214" y="85554"/>
                      <a:pt x="45802" y="88994"/>
                    </a:cubicBezTo>
                    <a:cubicBezTo>
                      <a:pt x="47389" y="92434"/>
                      <a:pt x="47125" y="149849"/>
                      <a:pt x="45802" y="185832"/>
                    </a:cubicBezTo>
                    <a:cubicBezTo>
                      <a:pt x="44479" y="221815"/>
                      <a:pt x="36807" y="290871"/>
                      <a:pt x="37865" y="304894"/>
                    </a:cubicBezTo>
                    <a:cubicBezTo>
                      <a:pt x="38923" y="318917"/>
                      <a:pt x="56385" y="237690"/>
                      <a:pt x="52152" y="269969"/>
                    </a:cubicBezTo>
                    <a:cubicBezTo>
                      <a:pt x="47919" y="302248"/>
                      <a:pt x="18815" y="466554"/>
                      <a:pt x="12465" y="498569"/>
                    </a:cubicBezTo>
                    <a:cubicBezTo>
                      <a:pt x="6115" y="530584"/>
                      <a:pt x="-12936" y="491426"/>
                      <a:pt x="14052" y="462057"/>
                    </a:cubicBezTo>
                    <a:cubicBezTo>
                      <a:pt x="41040" y="432688"/>
                      <a:pt x="160896" y="335851"/>
                      <a:pt x="174390" y="322357"/>
                    </a:cubicBezTo>
                    <a:cubicBezTo>
                      <a:pt x="187884" y="308863"/>
                      <a:pt x="120415" y="361250"/>
                      <a:pt x="95015" y="381094"/>
                    </a:cubicBezTo>
                    <a:cubicBezTo>
                      <a:pt x="69615" y="400938"/>
                      <a:pt x="32044" y="440625"/>
                      <a:pt x="21990" y="441419"/>
                    </a:cubicBezTo>
                    <a:cubicBezTo>
                      <a:pt x="11936" y="442213"/>
                      <a:pt x="31780" y="417078"/>
                      <a:pt x="34690" y="385857"/>
                    </a:cubicBezTo>
                    <a:cubicBezTo>
                      <a:pt x="37600" y="354636"/>
                      <a:pt x="41039" y="294575"/>
                      <a:pt x="39452" y="254094"/>
                    </a:cubicBezTo>
                    <a:cubicBezTo>
                      <a:pt x="37865" y="213613"/>
                      <a:pt x="19609" y="183186"/>
                      <a:pt x="25165" y="142969"/>
                    </a:cubicBezTo>
                    <a:cubicBezTo>
                      <a:pt x="30721" y="102752"/>
                      <a:pt x="74113" y="-3610"/>
                      <a:pt x="75965" y="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6" name="フリーフォーム: 図形 1095">
                <a:extLst>
                  <a:ext uri="{FF2B5EF4-FFF2-40B4-BE49-F238E27FC236}">
                    <a16:creationId xmlns:a16="http://schemas.microsoft.com/office/drawing/2014/main" id="{7EAFF9FD-CA2F-4532-958A-E167F89714D9}"/>
                  </a:ext>
                </a:extLst>
              </p:cNvPr>
              <p:cNvSpPr/>
              <p:nvPr/>
            </p:nvSpPr>
            <p:spPr>
              <a:xfrm>
                <a:off x="2372894" y="3580220"/>
                <a:ext cx="184884" cy="369637"/>
              </a:xfrm>
              <a:custGeom>
                <a:avLst/>
                <a:gdLst>
                  <a:gd name="connsiteX0" fmla="*/ 419 w 184884"/>
                  <a:gd name="connsiteY0" fmla="*/ 2768 h 369637"/>
                  <a:gd name="connsiteX1" fmla="*/ 103606 w 184884"/>
                  <a:gd name="connsiteY1" fmla="*/ 121830 h 369637"/>
                  <a:gd name="connsiteX2" fmla="*/ 182981 w 184884"/>
                  <a:gd name="connsiteY2" fmla="*/ 196443 h 369637"/>
                  <a:gd name="connsiteX3" fmla="*/ 149644 w 184884"/>
                  <a:gd name="connsiteY3" fmla="*/ 210730 h 369637"/>
                  <a:gd name="connsiteX4" fmla="*/ 35344 w 184884"/>
                  <a:gd name="connsiteY4" fmla="*/ 369480 h 369637"/>
                  <a:gd name="connsiteX5" fmla="*/ 148056 w 184884"/>
                  <a:gd name="connsiteY5" fmla="*/ 240893 h 369637"/>
                  <a:gd name="connsiteX6" fmla="*/ 117894 w 184884"/>
                  <a:gd name="connsiteY6" fmla="*/ 271055 h 369637"/>
                  <a:gd name="connsiteX7" fmla="*/ 157581 w 184884"/>
                  <a:gd name="connsiteY7" fmla="*/ 201205 h 369637"/>
                  <a:gd name="connsiteX8" fmla="*/ 79794 w 184884"/>
                  <a:gd name="connsiteY8" fmla="*/ 123418 h 369637"/>
                  <a:gd name="connsiteX9" fmla="*/ 148056 w 184884"/>
                  <a:gd name="connsiteY9" fmla="*/ 150405 h 369637"/>
                  <a:gd name="connsiteX10" fmla="*/ 82969 w 184884"/>
                  <a:gd name="connsiteY10" fmla="*/ 109130 h 369637"/>
                  <a:gd name="connsiteX11" fmla="*/ 75031 w 184884"/>
                  <a:gd name="connsiteY11" fmla="*/ 66268 h 369637"/>
                  <a:gd name="connsiteX12" fmla="*/ 67094 w 184884"/>
                  <a:gd name="connsiteY12" fmla="*/ 39280 h 369637"/>
                  <a:gd name="connsiteX13" fmla="*/ 419 w 184884"/>
                  <a:gd name="connsiteY13" fmla="*/ 2768 h 369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4884" h="369637">
                    <a:moveTo>
                      <a:pt x="419" y="2768"/>
                    </a:moveTo>
                    <a:cubicBezTo>
                      <a:pt x="6504" y="16526"/>
                      <a:pt x="73179" y="89551"/>
                      <a:pt x="103606" y="121830"/>
                    </a:cubicBezTo>
                    <a:cubicBezTo>
                      <a:pt x="134033" y="154109"/>
                      <a:pt x="175308" y="181626"/>
                      <a:pt x="182981" y="196443"/>
                    </a:cubicBezTo>
                    <a:cubicBezTo>
                      <a:pt x="190654" y="211260"/>
                      <a:pt x="174250" y="181890"/>
                      <a:pt x="149644" y="210730"/>
                    </a:cubicBezTo>
                    <a:cubicBezTo>
                      <a:pt x="125038" y="239570"/>
                      <a:pt x="35609" y="364453"/>
                      <a:pt x="35344" y="369480"/>
                    </a:cubicBezTo>
                    <a:cubicBezTo>
                      <a:pt x="35079" y="374507"/>
                      <a:pt x="134298" y="257297"/>
                      <a:pt x="148056" y="240893"/>
                    </a:cubicBezTo>
                    <a:cubicBezTo>
                      <a:pt x="161814" y="224489"/>
                      <a:pt x="116307" y="277670"/>
                      <a:pt x="117894" y="271055"/>
                    </a:cubicBezTo>
                    <a:cubicBezTo>
                      <a:pt x="119481" y="264440"/>
                      <a:pt x="163931" y="225811"/>
                      <a:pt x="157581" y="201205"/>
                    </a:cubicBezTo>
                    <a:cubicBezTo>
                      <a:pt x="151231" y="176599"/>
                      <a:pt x="81381" y="131885"/>
                      <a:pt x="79794" y="123418"/>
                    </a:cubicBezTo>
                    <a:cubicBezTo>
                      <a:pt x="78207" y="114951"/>
                      <a:pt x="147527" y="152786"/>
                      <a:pt x="148056" y="150405"/>
                    </a:cubicBezTo>
                    <a:cubicBezTo>
                      <a:pt x="148585" y="148024"/>
                      <a:pt x="95140" y="123153"/>
                      <a:pt x="82969" y="109130"/>
                    </a:cubicBezTo>
                    <a:cubicBezTo>
                      <a:pt x="70798" y="95107"/>
                      <a:pt x="77677" y="77910"/>
                      <a:pt x="75031" y="66268"/>
                    </a:cubicBezTo>
                    <a:cubicBezTo>
                      <a:pt x="72385" y="54626"/>
                      <a:pt x="77942" y="48011"/>
                      <a:pt x="67094" y="39280"/>
                    </a:cubicBezTo>
                    <a:cubicBezTo>
                      <a:pt x="56246" y="30549"/>
                      <a:pt x="-5666" y="-10990"/>
                      <a:pt x="419" y="27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7" name="フリーフォーム: 図形 1096">
                <a:extLst>
                  <a:ext uri="{FF2B5EF4-FFF2-40B4-BE49-F238E27FC236}">
                    <a16:creationId xmlns:a16="http://schemas.microsoft.com/office/drawing/2014/main" id="{303B4003-C013-4C29-97F6-BAD5F59CBDC6}"/>
                  </a:ext>
                </a:extLst>
              </p:cNvPr>
              <p:cNvSpPr/>
              <p:nvPr/>
            </p:nvSpPr>
            <p:spPr>
              <a:xfrm>
                <a:off x="2317750" y="3840177"/>
                <a:ext cx="668489" cy="558760"/>
              </a:xfrm>
              <a:custGeom>
                <a:avLst/>
                <a:gdLst>
                  <a:gd name="connsiteX0" fmla="*/ 662517 w 668489"/>
                  <a:gd name="connsiteY0" fmla="*/ 7923 h 558760"/>
                  <a:gd name="connsiteX1" fmla="*/ 315383 w 668489"/>
                  <a:gd name="connsiteY1" fmla="*/ 348706 h 558760"/>
                  <a:gd name="connsiteX2" fmla="*/ 294217 w 668489"/>
                  <a:gd name="connsiteY2" fmla="*/ 363523 h 558760"/>
                  <a:gd name="connsiteX3" fmla="*/ 313267 w 668489"/>
                  <a:gd name="connsiteY3" fmla="*/ 314840 h 558760"/>
                  <a:gd name="connsiteX4" fmla="*/ 359833 w 668489"/>
                  <a:gd name="connsiteY4" fmla="*/ 126456 h 558760"/>
                  <a:gd name="connsiteX5" fmla="*/ 304800 w 668489"/>
                  <a:gd name="connsiteY5" fmla="*/ 261923 h 558760"/>
                  <a:gd name="connsiteX6" fmla="*/ 349250 w 668489"/>
                  <a:gd name="connsiteY6" fmla="*/ 111640 h 558760"/>
                  <a:gd name="connsiteX7" fmla="*/ 251883 w 668489"/>
                  <a:gd name="connsiteY7" fmla="*/ 187840 h 558760"/>
                  <a:gd name="connsiteX8" fmla="*/ 127000 w 668489"/>
                  <a:gd name="connsiteY8" fmla="*/ 293673 h 558760"/>
                  <a:gd name="connsiteX9" fmla="*/ 48683 w 668489"/>
                  <a:gd name="connsiteY9" fmla="*/ 348706 h 558760"/>
                  <a:gd name="connsiteX10" fmla="*/ 21167 w 668489"/>
                  <a:gd name="connsiteY10" fmla="*/ 422790 h 558760"/>
                  <a:gd name="connsiteX11" fmla="*/ 0 w 668489"/>
                  <a:gd name="connsiteY11" fmla="*/ 558256 h 558760"/>
                  <a:gd name="connsiteX12" fmla="*/ 21167 w 668489"/>
                  <a:gd name="connsiteY12" fmla="*/ 369873 h 558760"/>
                  <a:gd name="connsiteX13" fmla="*/ 21167 w 668489"/>
                  <a:gd name="connsiteY13" fmla="*/ 437606 h 558760"/>
                  <a:gd name="connsiteX14" fmla="*/ 103717 w 668489"/>
                  <a:gd name="connsiteY14" fmla="*/ 314840 h 558760"/>
                  <a:gd name="connsiteX15" fmla="*/ 105833 w 668489"/>
                  <a:gd name="connsiteY15" fmla="*/ 340240 h 558760"/>
                  <a:gd name="connsiteX16" fmla="*/ 241300 w 668489"/>
                  <a:gd name="connsiteY16" fmla="*/ 196306 h 558760"/>
                  <a:gd name="connsiteX17" fmla="*/ 336550 w 668489"/>
                  <a:gd name="connsiteY17" fmla="*/ 130690 h 558760"/>
                  <a:gd name="connsiteX18" fmla="*/ 355600 w 668489"/>
                  <a:gd name="connsiteY18" fmla="*/ 183606 h 558760"/>
                  <a:gd name="connsiteX19" fmla="*/ 336550 w 668489"/>
                  <a:gd name="connsiteY19" fmla="*/ 280973 h 558760"/>
                  <a:gd name="connsiteX20" fmla="*/ 469900 w 668489"/>
                  <a:gd name="connsiteY20" fmla="*/ 196306 h 558760"/>
                  <a:gd name="connsiteX21" fmla="*/ 465667 w 668489"/>
                  <a:gd name="connsiteY21" fmla="*/ 253456 h 558760"/>
                  <a:gd name="connsiteX22" fmla="*/ 567267 w 668489"/>
                  <a:gd name="connsiteY22" fmla="*/ 115873 h 558760"/>
                  <a:gd name="connsiteX23" fmla="*/ 537633 w 668489"/>
                  <a:gd name="connsiteY23" fmla="*/ 107406 h 558760"/>
                  <a:gd name="connsiteX24" fmla="*/ 662517 w 668489"/>
                  <a:gd name="connsiteY24" fmla="*/ 7923 h 558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68489" h="558760">
                    <a:moveTo>
                      <a:pt x="662517" y="7923"/>
                    </a:moveTo>
                    <a:cubicBezTo>
                      <a:pt x="625475" y="48140"/>
                      <a:pt x="376766" y="289439"/>
                      <a:pt x="315383" y="348706"/>
                    </a:cubicBezTo>
                    <a:cubicBezTo>
                      <a:pt x="254000" y="407973"/>
                      <a:pt x="294570" y="369167"/>
                      <a:pt x="294217" y="363523"/>
                    </a:cubicBezTo>
                    <a:cubicBezTo>
                      <a:pt x="293864" y="357879"/>
                      <a:pt x="302331" y="354351"/>
                      <a:pt x="313267" y="314840"/>
                    </a:cubicBezTo>
                    <a:cubicBezTo>
                      <a:pt x="324203" y="275329"/>
                      <a:pt x="361244" y="135276"/>
                      <a:pt x="359833" y="126456"/>
                    </a:cubicBezTo>
                    <a:cubicBezTo>
                      <a:pt x="358422" y="117636"/>
                      <a:pt x="306564" y="264392"/>
                      <a:pt x="304800" y="261923"/>
                    </a:cubicBezTo>
                    <a:cubicBezTo>
                      <a:pt x="303036" y="259454"/>
                      <a:pt x="358069" y="123987"/>
                      <a:pt x="349250" y="111640"/>
                    </a:cubicBezTo>
                    <a:cubicBezTo>
                      <a:pt x="340430" y="99293"/>
                      <a:pt x="288925" y="157501"/>
                      <a:pt x="251883" y="187840"/>
                    </a:cubicBezTo>
                    <a:cubicBezTo>
                      <a:pt x="214841" y="218179"/>
                      <a:pt x="160867" y="266862"/>
                      <a:pt x="127000" y="293673"/>
                    </a:cubicBezTo>
                    <a:cubicBezTo>
                      <a:pt x="93133" y="320484"/>
                      <a:pt x="66322" y="327187"/>
                      <a:pt x="48683" y="348706"/>
                    </a:cubicBezTo>
                    <a:cubicBezTo>
                      <a:pt x="31044" y="370226"/>
                      <a:pt x="29281" y="387865"/>
                      <a:pt x="21167" y="422790"/>
                    </a:cubicBezTo>
                    <a:cubicBezTo>
                      <a:pt x="13053" y="457715"/>
                      <a:pt x="0" y="567075"/>
                      <a:pt x="0" y="558256"/>
                    </a:cubicBezTo>
                    <a:cubicBezTo>
                      <a:pt x="0" y="549437"/>
                      <a:pt x="17639" y="389981"/>
                      <a:pt x="21167" y="369873"/>
                    </a:cubicBezTo>
                    <a:cubicBezTo>
                      <a:pt x="24695" y="349765"/>
                      <a:pt x="7409" y="446778"/>
                      <a:pt x="21167" y="437606"/>
                    </a:cubicBezTo>
                    <a:cubicBezTo>
                      <a:pt x="34925" y="428434"/>
                      <a:pt x="89606" y="331068"/>
                      <a:pt x="103717" y="314840"/>
                    </a:cubicBezTo>
                    <a:cubicBezTo>
                      <a:pt x="117828" y="298612"/>
                      <a:pt x="82903" y="359996"/>
                      <a:pt x="105833" y="340240"/>
                    </a:cubicBezTo>
                    <a:cubicBezTo>
                      <a:pt x="128763" y="320484"/>
                      <a:pt x="202847" y="231231"/>
                      <a:pt x="241300" y="196306"/>
                    </a:cubicBezTo>
                    <a:cubicBezTo>
                      <a:pt x="279753" y="161381"/>
                      <a:pt x="317500" y="132807"/>
                      <a:pt x="336550" y="130690"/>
                    </a:cubicBezTo>
                    <a:cubicBezTo>
                      <a:pt x="355600" y="128573"/>
                      <a:pt x="355600" y="158559"/>
                      <a:pt x="355600" y="183606"/>
                    </a:cubicBezTo>
                    <a:cubicBezTo>
                      <a:pt x="355600" y="208653"/>
                      <a:pt x="317500" y="278856"/>
                      <a:pt x="336550" y="280973"/>
                    </a:cubicBezTo>
                    <a:cubicBezTo>
                      <a:pt x="355600" y="283090"/>
                      <a:pt x="448381" y="200892"/>
                      <a:pt x="469900" y="196306"/>
                    </a:cubicBezTo>
                    <a:cubicBezTo>
                      <a:pt x="491419" y="191720"/>
                      <a:pt x="449439" y="266861"/>
                      <a:pt x="465667" y="253456"/>
                    </a:cubicBezTo>
                    <a:cubicBezTo>
                      <a:pt x="481895" y="240051"/>
                      <a:pt x="555273" y="140215"/>
                      <a:pt x="567267" y="115873"/>
                    </a:cubicBezTo>
                    <a:cubicBezTo>
                      <a:pt x="579261" y="91531"/>
                      <a:pt x="522464" y="121870"/>
                      <a:pt x="537633" y="107406"/>
                    </a:cubicBezTo>
                    <a:cubicBezTo>
                      <a:pt x="552802" y="92942"/>
                      <a:pt x="699559" y="-32294"/>
                      <a:pt x="662517" y="79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8" name="フリーフォーム: 図形 1097">
                <a:extLst>
                  <a:ext uri="{FF2B5EF4-FFF2-40B4-BE49-F238E27FC236}">
                    <a16:creationId xmlns:a16="http://schemas.microsoft.com/office/drawing/2014/main" id="{061742D1-8F22-4926-882B-370AA15A5029}"/>
                  </a:ext>
                </a:extLst>
              </p:cNvPr>
              <p:cNvSpPr/>
              <p:nvPr/>
            </p:nvSpPr>
            <p:spPr>
              <a:xfrm>
                <a:off x="2971701" y="3892340"/>
                <a:ext cx="144184" cy="432027"/>
              </a:xfrm>
              <a:custGeom>
                <a:avLst/>
                <a:gdLst>
                  <a:gd name="connsiteX0" fmla="*/ 49312 w 144184"/>
                  <a:gd name="connsiteY0" fmla="*/ 210 h 432027"/>
                  <a:gd name="connsiteX1" fmla="*/ 22324 w 144184"/>
                  <a:gd name="connsiteY1" fmla="*/ 124035 h 432027"/>
                  <a:gd name="connsiteX2" fmla="*/ 58837 w 144184"/>
                  <a:gd name="connsiteY2" fmla="*/ 197060 h 432027"/>
                  <a:gd name="connsiteX3" fmla="*/ 138212 w 144184"/>
                  <a:gd name="connsiteY3" fmla="*/ 273260 h 432027"/>
                  <a:gd name="connsiteX4" fmla="*/ 95349 w 144184"/>
                  <a:gd name="connsiteY4" fmla="*/ 227223 h 432027"/>
                  <a:gd name="connsiteX5" fmla="*/ 99 w 144184"/>
                  <a:gd name="connsiteY5" fmla="*/ 139910 h 432027"/>
                  <a:gd name="connsiteX6" fmla="*/ 77887 w 144184"/>
                  <a:gd name="connsiteY6" fmla="*/ 206585 h 432027"/>
                  <a:gd name="connsiteX7" fmla="*/ 112812 w 144184"/>
                  <a:gd name="connsiteY7" fmla="*/ 262148 h 432027"/>
                  <a:gd name="connsiteX8" fmla="*/ 120749 w 144184"/>
                  <a:gd name="connsiteY8" fmla="*/ 347873 h 432027"/>
                  <a:gd name="connsiteX9" fmla="*/ 141387 w 144184"/>
                  <a:gd name="connsiteY9" fmla="*/ 432010 h 432027"/>
                  <a:gd name="connsiteX10" fmla="*/ 142974 w 144184"/>
                  <a:gd name="connsiteY10" fmla="*/ 354223 h 432027"/>
                  <a:gd name="connsiteX11" fmla="*/ 131862 w 144184"/>
                  <a:gd name="connsiteY11" fmla="*/ 246273 h 432027"/>
                  <a:gd name="connsiteX12" fmla="*/ 47724 w 144184"/>
                  <a:gd name="connsiteY12" fmla="*/ 152610 h 432027"/>
                  <a:gd name="connsiteX13" fmla="*/ 36612 w 144184"/>
                  <a:gd name="connsiteY13" fmla="*/ 95460 h 432027"/>
                  <a:gd name="connsiteX14" fmla="*/ 49312 w 144184"/>
                  <a:gd name="connsiteY14" fmla="*/ 210 h 43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4184" h="432027">
                    <a:moveTo>
                      <a:pt x="49312" y="210"/>
                    </a:moveTo>
                    <a:cubicBezTo>
                      <a:pt x="46931" y="4972"/>
                      <a:pt x="20736" y="91227"/>
                      <a:pt x="22324" y="124035"/>
                    </a:cubicBezTo>
                    <a:cubicBezTo>
                      <a:pt x="23911" y="156843"/>
                      <a:pt x="39522" y="172189"/>
                      <a:pt x="58837" y="197060"/>
                    </a:cubicBezTo>
                    <a:cubicBezTo>
                      <a:pt x="78152" y="221931"/>
                      <a:pt x="132127" y="268233"/>
                      <a:pt x="138212" y="273260"/>
                    </a:cubicBezTo>
                    <a:cubicBezTo>
                      <a:pt x="144297" y="278287"/>
                      <a:pt x="118368" y="249448"/>
                      <a:pt x="95349" y="227223"/>
                    </a:cubicBezTo>
                    <a:cubicBezTo>
                      <a:pt x="72330" y="204998"/>
                      <a:pt x="3009" y="143350"/>
                      <a:pt x="99" y="139910"/>
                    </a:cubicBezTo>
                    <a:cubicBezTo>
                      <a:pt x="-2811" y="136470"/>
                      <a:pt x="59102" y="186212"/>
                      <a:pt x="77887" y="206585"/>
                    </a:cubicBezTo>
                    <a:cubicBezTo>
                      <a:pt x="96673" y="226958"/>
                      <a:pt x="105668" y="238600"/>
                      <a:pt x="112812" y="262148"/>
                    </a:cubicBezTo>
                    <a:cubicBezTo>
                      <a:pt x="119956" y="285696"/>
                      <a:pt x="115987" y="319563"/>
                      <a:pt x="120749" y="347873"/>
                    </a:cubicBezTo>
                    <a:cubicBezTo>
                      <a:pt x="125511" y="376183"/>
                      <a:pt x="137683" y="430952"/>
                      <a:pt x="141387" y="432010"/>
                    </a:cubicBezTo>
                    <a:cubicBezTo>
                      <a:pt x="145091" y="433068"/>
                      <a:pt x="144561" y="385179"/>
                      <a:pt x="142974" y="354223"/>
                    </a:cubicBezTo>
                    <a:cubicBezTo>
                      <a:pt x="141387" y="323267"/>
                      <a:pt x="147737" y="279875"/>
                      <a:pt x="131862" y="246273"/>
                    </a:cubicBezTo>
                    <a:cubicBezTo>
                      <a:pt x="115987" y="212671"/>
                      <a:pt x="63599" y="177745"/>
                      <a:pt x="47724" y="152610"/>
                    </a:cubicBezTo>
                    <a:cubicBezTo>
                      <a:pt x="31849" y="127475"/>
                      <a:pt x="37670" y="117949"/>
                      <a:pt x="36612" y="95460"/>
                    </a:cubicBezTo>
                    <a:cubicBezTo>
                      <a:pt x="35554" y="72971"/>
                      <a:pt x="51693" y="-4552"/>
                      <a:pt x="49312" y="2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9" name="フリーフォーム: 図形 1098">
                <a:extLst>
                  <a:ext uri="{FF2B5EF4-FFF2-40B4-BE49-F238E27FC236}">
                    <a16:creationId xmlns:a16="http://schemas.microsoft.com/office/drawing/2014/main" id="{479D29BA-BDAF-49C6-8D99-9C9C85382584}"/>
                  </a:ext>
                </a:extLst>
              </p:cNvPr>
              <p:cNvSpPr/>
              <p:nvPr/>
            </p:nvSpPr>
            <p:spPr>
              <a:xfrm>
                <a:off x="2307142" y="4624311"/>
                <a:ext cx="1241233" cy="719988"/>
              </a:xfrm>
              <a:custGeom>
                <a:avLst/>
                <a:gdLst>
                  <a:gd name="connsiteX0" fmla="*/ 25 w 1241233"/>
                  <a:gd name="connsiteY0" fmla="*/ 180522 h 719988"/>
                  <a:gd name="connsiteX1" fmla="*/ 302708 w 1241233"/>
                  <a:gd name="connsiteY1" fmla="*/ 246139 h 719988"/>
                  <a:gd name="connsiteX2" fmla="*/ 171475 w 1241233"/>
                  <a:gd name="connsiteY2" fmla="*/ 218622 h 719988"/>
                  <a:gd name="connsiteX3" fmla="*/ 328108 w 1241233"/>
                  <a:gd name="connsiteY3" fmla="*/ 222856 h 719988"/>
                  <a:gd name="connsiteX4" fmla="*/ 378908 w 1241233"/>
                  <a:gd name="connsiteY4" fmla="*/ 140306 h 719988"/>
                  <a:gd name="connsiteX5" fmla="*/ 493208 w 1241233"/>
                  <a:gd name="connsiteY5" fmla="*/ 606 h 719988"/>
                  <a:gd name="connsiteX6" fmla="*/ 385258 w 1241233"/>
                  <a:gd name="connsiteY6" fmla="*/ 153006 h 719988"/>
                  <a:gd name="connsiteX7" fmla="*/ 455108 w 1241233"/>
                  <a:gd name="connsiteY7" fmla="*/ 53522 h 719988"/>
                  <a:gd name="connsiteX8" fmla="*/ 520725 w 1241233"/>
                  <a:gd name="connsiteY8" fmla="*/ 2722 h 719988"/>
                  <a:gd name="connsiteX9" fmla="*/ 740858 w 1241233"/>
                  <a:gd name="connsiteY9" fmla="*/ 133956 h 719988"/>
                  <a:gd name="connsiteX10" fmla="*/ 715458 w 1241233"/>
                  <a:gd name="connsiteY10" fmla="*/ 93739 h 719988"/>
                  <a:gd name="connsiteX11" fmla="*/ 931358 w 1241233"/>
                  <a:gd name="connsiteY11" fmla="*/ 373139 h 719988"/>
                  <a:gd name="connsiteX12" fmla="*/ 929241 w 1241233"/>
                  <a:gd name="connsiteY12" fmla="*/ 351972 h 719988"/>
                  <a:gd name="connsiteX13" fmla="*/ 1064708 w 1241233"/>
                  <a:gd name="connsiteY13" fmla="*/ 512839 h 719988"/>
                  <a:gd name="connsiteX14" fmla="*/ 1238275 w 1241233"/>
                  <a:gd name="connsiteY14" fmla="*/ 718156 h 719988"/>
                  <a:gd name="connsiteX15" fmla="*/ 1157841 w 1241233"/>
                  <a:gd name="connsiteY15" fmla="*/ 601739 h 719988"/>
                  <a:gd name="connsiteX16" fmla="*/ 952525 w 1241233"/>
                  <a:gd name="connsiteY16" fmla="*/ 400656 h 719988"/>
                  <a:gd name="connsiteX17" fmla="*/ 880558 w 1241233"/>
                  <a:gd name="connsiteY17" fmla="*/ 294822 h 719988"/>
                  <a:gd name="connsiteX18" fmla="*/ 615975 w 1241233"/>
                  <a:gd name="connsiteY18" fmla="*/ 13306 h 719988"/>
                  <a:gd name="connsiteX19" fmla="*/ 592691 w 1241233"/>
                  <a:gd name="connsiteY19" fmla="*/ 45056 h 719988"/>
                  <a:gd name="connsiteX20" fmla="*/ 537658 w 1241233"/>
                  <a:gd name="connsiteY20" fmla="*/ 23889 h 719988"/>
                  <a:gd name="connsiteX21" fmla="*/ 412775 w 1241233"/>
                  <a:gd name="connsiteY21" fmla="*/ 121256 h 719988"/>
                  <a:gd name="connsiteX22" fmla="*/ 338691 w 1241233"/>
                  <a:gd name="connsiteY22" fmla="*/ 220739 h 719988"/>
                  <a:gd name="connsiteX23" fmla="*/ 285775 w 1241233"/>
                  <a:gd name="connsiteY23" fmla="*/ 222856 h 719988"/>
                  <a:gd name="connsiteX24" fmla="*/ 25 w 1241233"/>
                  <a:gd name="connsiteY24" fmla="*/ 180522 h 71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41233" h="719988">
                    <a:moveTo>
                      <a:pt x="25" y="180522"/>
                    </a:moveTo>
                    <a:cubicBezTo>
                      <a:pt x="2847" y="184403"/>
                      <a:pt x="274133" y="239789"/>
                      <a:pt x="302708" y="246139"/>
                    </a:cubicBezTo>
                    <a:cubicBezTo>
                      <a:pt x="331283" y="252489"/>
                      <a:pt x="167242" y="222502"/>
                      <a:pt x="171475" y="218622"/>
                    </a:cubicBezTo>
                    <a:cubicBezTo>
                      <a:pt x="175708" y="214742"/>
                      <a:pt x="293536" y="235909"/>
                      <a:pt x="328108" y="222856"/>
                    </a:cubicBezTo>
                    <a:cubicBezTo>
                      <a:pt x="362680" y="209803"/>
                      <a:pt x="351391" y="177348"/>
                      <a:pt x="378908" y="140306"/>
                    </a:cubicBezTo>
                    <a:cubicBezTo>
                      <a:pt x="406425" y="103264"/>
                      <a:pt x="492150" y="-1511"/>
                      <a:pt x="493208" y="606"/>
                    </a:cubicBezTo>
                    <a:cubicBezTo>
                      <a:pt x="494266" y="2723"/>
                      <a:pt x="391608" y="144187"/>
                      <a:pt x="385258" y="153006"/>
                    </a:cubicBezTo>
                    <a:cubicBezTo>
                      <a:pt x="378908" y="161825"/>
                      <a:pt x="432530" y="78569"/>
                      <a:pt x="455108" y="53522"/>
                    </a:cubicBezTo>
                    <a:cubicBezTo>
                      <a:pt x="477686" y="28475"/>
                      <a:pt x="473100" y="-10684"/>
                      <a:pt x="520725" y="2722"/>
                    </a:cubicBezTo>
                    <a:cubicBezTo>
                      <a:pt x="568350" y="16128"/>
                      <a:pt x="708402" y="118786"/>
                      <a:pt x="740858" y="133956"/>
                    </a:cubicBezTo>
                    <a:cubicBezTo>
                      <a:pt x="773314" y="149126"/>
                      <a:pt x="683708" y="53875"/>
                      <a:pt x="715458" y="93739"/>
                    </a:cubicBezTo>
                    <a:cubicBezTo>
                      <a:pt x="747208" y="133603"/>
                      <a:pt x="895728" y="330100"/>
                      <a:pt x="931358" y="373139"/>
                    </a:cubicBezTo>
                    <a:cubicBezTo>
                      <a:pt x="966988" y="416178"/>
                      <a:pt x="907016" y="328689"/>
                      <a:pt x="929241" y="351972"/>
                    </a:cubicBezTo>
                    <a:cubicBezTo>
                      <a:pt x="951466" y="375255"/>
                      <a:pt x="1064708" y="512839"/>
                      <a:pt x="1064708" y="512839"/>
                    </a:cubicBezTo>
                    <a:cubicBezTo>
                      <a:pt x="1116214" y="573870"/>
                      <a:pt x="1222753" y="703339"/>
                      <a:pt x="1238275" y="718156"/>
                    </a:cubicBezTo>
                    <a:cubicBezTo>
                      <a:pt x="1253797" y="732973"/>
                      <a:pt x="1205466" y="654656"/>
                      <a:pt x="1157841" y="601739"/>
                    </a:cubicBezTo>
                    <a:cubicBezTo>
                      <a:pt x="1110216" y="548822"/>
                      <a:pt x="998739" y="451809"/>
                      <a:pt x="952525" y="400656"/>
                    </a:cubicBezTo>
                    <a:cubicBezTo>
                      <a:pt x="906311" y="349503"/>
                      <a:pt x="936650" y="359380"/>
                      <a:pt x="880558" y="294822"/>
                    </a:cubicBezTo>
                    <a:cubicBezTo>
                      <a:pt x="824466" y="230264"/>
                      <a:pt x="663953" y="54934"/>
                      <a:pt x="615975" y="13306"/>
                    </a:cubicBezTo>
                    <a:cubicBezTo>
                      <a:pt x="567997" y="-28322"/>
                      <a:pt x="605744" y="43292"/>
                      <a:pt x="592691" y="45056"/>
                    </a:cubicBezTo>
                    <a:cubicBezTo>
                      <a:pt x="579638" y="46820"/>
                      <a:pt x="567644" y="11189"/>
                      <a:pt x="537658" y="23889"/>
                    </a:cubicBezTo>
                    <a:cubicBezTo>
                      <a:pt x="507672" y="36589"/>
                      <a:pt x="445936" y="88448"/>
                      <a:pt x="412775" y="121256"/>
                    </a:cubicBezTo>
                    <a:cubicBezTo>
                      <a:pt x="379614" y="154064"/>
                      <a:pt x="359858" y="203806"/>
                      <a:pt x="338691" y="220739"/>
                    </a:cubicBezTo>
                    <a:cubicBezTo>
                      <a:pt x="317524" y="237672"/>
                      <a:pt x="339750" y="228148"/>
                      <a:pt x="285775" y="222856"/>
                    </a:cubicBezTo>
                    <a:cubicBezTo>
                      <a:pt x="231800" y="217564"/>
                      <a:pt x="-2797" y="176641"/>
                      <a:pt x="25" y="1805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0" name="フリーフォーム: 図形 1099">
                <a:extLst>
                  <a:ext uri="{FF2B5EF4-FFF2-40B4-BE49-F238E27FC236}">
                    <a16:creationId xmlns:a16="http://schemas.microsoft.com/office/drawing/2014/main" id="{C3BA7D6C-B2BE-461E-BCD0-197348C99A8E}"/>
                  </a:ext>
                </a:extLst>
              </p:cNvPr>
              <p:cNvSpPr/>
              <p:nvPr/>
            </p:nvSpPr>
            <p:spPr>
              <a:xfrm>
                <a:off x="2203276" y="4355088"/>
                <a:ext cx="108946" cy="651765"/>
              </a:xfrm>
              <a:custGeom>
                <a:avLst/>
                <a:gdLst>
                  <a:gd name="connsiteX0" fmla="*/ 108124 w 108946"/>
                  <a:gd name="connsiteY0" fmla="*/ 1012 h 651765"/>
                  <a:gd name="connsiteX1" fmla="*/ 34041 w 108946"/>
                  <a:gd name="connsiteY1" fmla="*/ 390479 h 651765"/>
                  <a:gd name="connsiteX2" fmla="*/ 95424 w 108946"/>
                  <a:gd name="connsiteY2" fmla="*/ 157645 h 651765"/>
                  <a:gd name="connsiteX3" fmla="*/ 76374 w 108946"/>
                  <a:gd name="connsiteY3" fmla="*/ 326979 h 651765"/>
                  <a:gd name="connsiteX4" fmla="*/ 2291 w 108946"/>
                  <a:gd name="connsiteY4" fmla="*/ 648712 h 651765"/>
                  <a:gd name="connsiteX5" fmla="*/ 23457 w 108946"/>
                  <a:gd name="connsiteY5" fmla="*/ 477262 h 651765"/>
                  <a:gd name="connsiteX6" fmla="*/ 70024 w 108946"/>
                  <a:gd name="connsiteY6" fmla="*/ 282529 h 651765"/>
                  <a:gd name="connsiteX7" fmla="*/ 108124 w 108946"/>
                  <a:gd name="connsiteY7" fmla="*/ 1012 h 651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946" h="651765">
                    <a:moveTo>
                      <a:pt x="108124" y="1012"/>
                    </a:moveTo>
                    <a:cubicBezTo>
                      <a:pt x="102127" y="19004"/>
                      <a:pt x="36158" y="364374"/>
                      <a:pt x="34041" y="390479"/>
                    </a:cubicBezTo>
                    <a:cubicBezTo>
                      <a:pt x="31924" y="416584"/>
                      <a:pt x="88369" y="168228"/>
                      <a:pt x="95424" y="157645"/>
                    </a:cubicBezTo>
                    <a:cubicBezTo>
                      <a:pt x="102479" y="147062"/>
                      <a:pt x="91896" y="245135"/>
                      <a:pt x="76374" y="326979"/>
                    </a:cubicBezTo>
                    <a:cubicBezTo>
                      <a:pt x="60852" y="408823"/>
                      <a:pt x="11110" y="623665"/>
                      <a:pt x="2291" y="648712"/>
                    </a:cubicBezTo>
                    <a:cubicBezTo>
                      <a:pt x="-6529" y="673759"/>
                      <a:pt x="12168" y="538292"/>
                      <a:pt x="23457" y="477262"/>
                    </a:cubicBezTo>
                    <a:cubicBezTo>
                      <a:pt x="34746" y="416232"/>
                      <a:pt x="54149" y="355201"/>
                      <a:pt x="70024" y="282529"/>
                    </a:cubicBezTo>
                    <a:cubicBezTo>
                      <a:pt x="85899" y="209857"/>
                      <a:pt x="114121" y="-16980"/>
                      <a:pt x="108124" y="10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1" name="フリーフォーム: 図形 1100">
                <a:extLst>
                  <a:ext uri="{FF2B5EF4-FFF2-40B4-BE49-F238E27FC236}">
                    <a16:creationId xmlns:a16="http://schemas.microsoft.com/office/drawing/2014/main" id="{A8D13448-979D-453B-A5EA-BDA225AE0FFD}"/>
                  </a:ext>
                </a:extLst>
              </p:cNvPr>
              <p:cNvSpPr/>
              <p:nvPr/>
            </p:nvSpPr>
            <p:spPr>
              <a:xfrm>
                <a:off x="2152202" y="4539428"/>
                <a:ext cx="89439" cy="737976"/>
              </a:xfrm>
              <a:custGeom>
                <a:avLst/>
                <a:gdLst>
                  <a:gd name="connsiteX0" fmla="*/ 89348 w 89439"/>
                  <a:gd name="connsiteY0" fmla="*/ 822 h 737976"/>
                  <a:gd name="connsiteX1" fmla="*/ 80881 w 89439"/>
                  <a:gd name="connsiteY1" fmla="*/ 377589 h 737976"/>
                  <a:gd name="connsiteX2" fmla="*/ 82998 w 89439"/>
                  <a:gd name="connsiteY2" fmla="*/ 307739 h 737976"/>
                  <a:gd name="connsiteX3" fmla="*/ 448 w 89439"/>
                  <a:gd name="connsiteY3" fmla="*/ 733189 h 737976"/>
                  <a:gd name="connsiteX4" fmla="*/ 49131 w 89439"/>
                  <a:gd name="connsiteY4" fmla="*/ 538455 h 737976"/>
                  <a:gd name="connsiteX5" fmla="*/ 30081 w 89439"/>
                  <a:gd name="connsiteY5" fmla="*/ 563855 h 737976"/>
                  <a:gd name="connsiteX6" fmla="*/ 80881 w 89439"/>
                  <a:gd name="connsiteY6" fmla="*/ 265405 h 737976"/>
                  <a:gd name="connsiteX7" fmla="*/ 74531 w 89439"/>
                  <a:gd name="connsiteY7" fmla="*/ 275989 h 737976"/>
                  <a:gd name="connsiteX8" fmla="*/ 89348 w 89439"/>
                  <a:gd name="connsiteY8" fmla="*/ 822 h 737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439" h="737976">
                    <a:moveTo>
                      <a:pt x="89348" y="822"/>
                    </a:moveTo>
                    <a:cubicBezTo>
                      <a:pt x="90406" y="17755"/>
                      <a:pt x="81939" y="326436"/>
                      <a:pt x="80881" y="377589"/>
                    </a:cubicBezTo>
                    <a:cubicBezTo>
                      <a:pt x="79823" y="428742"/>
                      <a:pt x="96403" y="248472"/>
                      <a:pt x="82998" y="307739"/>
                    </a:cubicBezTo>
                    <a:cubicBezTo>
                      <a:pt x="69593" y="367006"/>
                      <a:pt x="6092" y="694736"/>
                      <a:pt x="448" y="733189"/>
                    </a:cubicBezTo>
                    <a:cubicBezTo>
                      <a:pt x="-5196" y="771642"/>
                      <a:pt x="44192" y="566677"/>
                      <a:pt x="49131" y="538455"/>
                    </a:cubicBezTo>
                    <a:cubicBezTo>
                      <a:pt x="54070" y="510233"/>
                      <a:pt x="24789" y="609363"/>
                      <a:pt x="30081" y="563855"/>
                    </a:cubicBezTo>
                    <a:cubicBezTo>
                      <a:pt x="35373" y="518347"/>
                      <a:pt x="73473" y="313383"/>
                      <a:pt x="80881" y="265405"/>
                    </a:cubicBezTo>
                    <a:cubicBezTo>
                      <a:pt x="88289" y="217427"/>
                      <a:pt x="71003" y="318322"/>
                      <a:pt x="74531" y="275989"/>
                    </a:cubicBezTo>
                    <a:cubicBezTo>
                      <a:pt x="78059" y="233656"/>
                      <a:pt x="88290" y="-16111"/>
                      <a:pt x="89348" y="8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2" name="フリーフォーム: 図形 1101">
                <a:extLst>
                  <a:ext uri="{FF2B5EF4-FFF2-40B4-BE49-F238E27FC236}">
                    <a16:creationId xmlns:a16="http://schemas.microsoft.com/office/drawing/2014/main" id="{206B61BE-4C91-49AE-8B3F-DC3DEBDEB39F}"/>
                  </a:ext>
                </a:extLst>
              </p:cNvPr>
              <p:cNvSpPr/>
              <p:nvPr/>
            </p:nvSpPr>
            <p:spPr>
              <a:xfrm>
                <a:off x="2117208" y="4943551"/>
                <a:ext cx="112585" cy="735540"/>
              </a:xfrm>
              <a:custGeom>
                <a:avLst/>
                <a:gdLst>
                  <a:gd name="connsiteX0" fmla="*/ 111642 w 112585"/>
                  <a:gd name="connsiteY0" fmla="*/ 5216 h 735540"/>
                  <a:gd name="connsiteX1" fmla="*/ 35442 w 112585"/>
                  <a:gd name="connsiteY1" fmla="*/ 489932 h 735540"/>
                  <a:gd name="connsiteX2" fmla="*/ 56609 w 112585"/>
                  <a:gd name="connsiteY2" fmla="*/ 373516 h 735540"/>
                  <a:gd name="connsiteX3" fmla="*/ 12159 w 112585"/>
                  <a:gd name="connsiteY3" fmla="*/ 608466 h 735540"/>
                  <a:gd name="connsiteX4" fmla="*/ 1575 w 112585"/>
                  <a:gd name="connsiteY4" fmla="*/ 568249 h 735540"/>
                  <a:gd name="connsiteX5" fmla="*/ 39675 w 112585"/>
                  <a:gd name="connsiteY5" fmla="*/ 733349 h 735540"/>
                  <a:gd name="connsiteX6" fmla="*/ 22742 w 112585"/>
                  <a:gd name="connsiteY6" fmla="*/ 655032 h 735540"/>
                  <a:gd name="connsiteX7" fmla="*/ 14275 w 112585"/>
                  <a:gd name="connsiteY7" fmla="*/ 540732 h 735540"/>
                  <a:gd name="connsiteX8" fmla="*/ 73542 w 112585"/>
                  <a:gd name="connsiteY8" fmla="*/ 250749 h 735540"/>
                  <a:gd name="connsiteX9" fmla="*/ 111642 w 112585"/>
                  <a:gd name="connsiteY9" fmla="*/ 5216 h 735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585" h="735540">
                    <a:moveTo>
                      <a:pt x="111642" y="5216"/>
                    </a:moveTo>
                    <a:cubicBezTo>
                      <a:pt x="105292" y="45080"/>
                      <a:pt x="44614" y="428549"/>
                      <a:pt x="35442" y="489932"/>
                    </a:cubicBezTo>
                    <a:cubicBezTo>
                      <a:pt x="26270" y="551315"/>
                      <a:pt x="60489" y="353760"/>
                      <a:pt x="56609" y="373516"/>
                    </a:cubicBezTo>
                    <a:cubicBezTo>
                      <a:pt x="52729" y="393272"/>
                      <a:pt x="21331" y="576011"/>
                      <a:pt x="12159" y="608466"/>
                    </a:cubicBezTo>
                    <a:cubicBezTo>
                      <a:pt x="2987" y="640922"/>
                      <a:pt x="-3011" y="547435"/>
                      <a:pt x="1575" y="568249"/>
                    </a:cubicBezTo>
                    <a:cubicBezTo>
                      <a:pt x="6161" y="589063"/>
                      <a:pt x="36147" y="718885"/>
                      <a:pt x="39675" y="733349"/>
                    </a:cubicBezTo>
                    <a:cubicBezTo>
                      <a:pt x="43203" y="747813"/>
                      <a:pt x="26975" y="687135"/>
                      <a:pt x="22742" y="655032"/>
                    </a:cubicBezTo>
                    <a:cubicBezTo>
                      <a:pt x="18509" y="622929"/>
                      <a:pt x="5808" y="608112"/>
                      <a:pt x="14275" y="540732"/>
                    </a:cubicBezTo>
                    <a:cubicBezTo>
                      <a:pt x="22742" y="473352"/>
                      <a:pt x="56256" y="337179"/>
                      <a:pt x="73542" y="250749"/>
                    </a:cubicBezTo>
                    <a:cubicBezTo>
                      <a:pt x="90828" y="164319"/>
                      <a:pt x="117992" y="-34648"/>
                      <a:pt x="111642" y="52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3" name="フリーフォーム: 図形 1102">
                <a:extLst>
                  <a:ext uri="{FF2B5EF4-FFF2-40B4-BE49-F238E27FC236}">
                    <a16:creationId xmlns:a16="http://schemas.microsoft.com/office/drawing/2014/main" id="{C8B87533-F929-4E56-BBFA-DC3DA46035A1}"/>
                  </a:ext>
                </a:extLst>
              </p:cNvPr>
              <p:cNvSpPr/>
              <p:nvPr/>
            </p:nvSpPr>
            <p:spPr>
              <a:xfrm>
                <a:off x="1964139" y="5524736"/>
                <a:ext cx="144743" cy="1018735"/>
              </a:xfrm>
              <a:custGeom>
                <a:avLst/>
                <a:gdLst>
                  <a:gd name="connsiteX0" fmla="*/ 144061 w 144743"/>
                  <a:gd name="connsiteY0" fmla="*/ 6114 h 1018735"/>
                  <a:gd name="connsiteX1" fmla="*/ 65744 w 144743"/>
                  <a:gd name="connsiteY1" fmla="*/ 492947 h 1018735"/>
                  <a:gd name="connsiteX2" fmla="*/ 125011 w 144743"/>
                  <a:gd name="connsiteY2" fmla="*/ 150047 h 1018735"/>
                  <a:gd name="connsiteX3" fmla="*/ 89028 w 144743"/>
                  <a:gd name="connsiteY3" fmla="*/ 418864 h 1018735"/>
                  <a:gd name="connsiteX4" fmla="*/ 59394 w 144743"/>
                  <a:gd name="connsiteY4" fmla="*/ 721547 h 1018735"/>
                  <a:gd name="connsiteX5" fmla="*/ 27644 w 144743"/>
                  <a:gd name="connsiteY5" fmla="*/ 907814 h 1018735"/>
                  <a:gd name="connsiteX6" fmla="*/ 36111 w 144743"/>
                  <a:gd name="connsiteY6" fmla="*/ 876064 h 1018735"/>
                  <a:gd name="connsiteX7" fmla="*/ 128 w 144743"/>
                  <a:gd name="connsiteY7" fmla="*/ 1017881 h 1018735"/>
                  <a:gd name="connsiteX8" fmla="*/ 50928 w 144743"/>
                  <a:gd name="connsiteY8" fmla="*/ 909931 h 1018735"/>
                  <a:gd name="connsiteX9" fmla="*/ 84794 w 144743"/>
                  <a:gd name="connsiteY9" fmla="*/ 461197 h 1018735"/>
                  <a:gd name="connsiteX10" fmla="*/ 91144 w 144743"/>
                  <a:gd name="connsiteY10" fmla="*/ 287631 h 1018735"/>
                  <a:gd name="connsiteX11" fmla="*/ 101728 w 144743"/>
                  <a:gd name="connsiteY11" fmla="*/ 238947 h 1018735"/>
                  <a:gd name="connsiteX12" fmla="*/ 103844 w 144743"/>
                  <a:gd name="connsiteY12" fmla="*/ 219897 h 1018735"/>
                  <a:gd name="connsiteX13" fmla="*/ 144061 w 144743"/>
                  <a:gd name="connsiteY13" fmla="*/ 6114 h 1018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743" h="1018735">
                    <a:moveTo>
                      <a:pt x="144061" y="6114"/>
                    </a:moveTo>
                    <a:cubicBezTo>
                      <a:pt x="137711" y="51622"/>
                      <a:pt x="68919" y="468958"/>
                      <a:pt x="65744" y="492947"/>
                    </a:cubicBezTo>
                    <a:cubicBezTo>
                      <a:pt x="62569" y="516936"/>
                      <a:pt x="121130" y="162394"/>
                      <a:pt x="125011" y="150047"/>
                    </a:cubicBezTo>
                    <a:cubicBezTo>
                      <a:pt x="128892" y="137700"/>
                      <a:pt x="99964" y="323614"/>
                      <a:pt x="89028" y="418864"/>
                    </a:cubicBezTo>
                    <a:cubicBezTo>
                      <a:pt x="78092" y="514114"/>
                      <a:pt x="69625" y="640055"/>
                      <a:pt x="59394" y="721547"/>
                    </a:cubicBezTo>
                    <a:cubicBezTo>
                      <a:pt x="49163" y="803039"/>
                      <a:pt x="31524" y="882061"/>
                      <a:pt x="27644" y="907814"/>
                    </a:cubicBezTo>
                    <a:cubicBezTo>
                      <a:pt x="23763" y="933567"/>
                      <a:pt x="40697" y="857720"/>
                      <a:pt x="36111" y="876064"/>
                    </a:cubicBezTo>
                    <a:cubicBezTo>
                      <a:pt x="31525" y="894408"/>
                      <a:pt x="-2341" y="1012237"/>
                      <a:pt x="128" y="1017881"/>
                    </a:cubicBezTo>
                    <a:cubicBezTo>
                      <a:pt x="2597" y="1023525"/>
                      <a:pt x="36817" y="1002712"/>
                      <a:pt x="50928" y="909931"/>
                    </a:cubicBezTo>
                    <a:cubicBezTo>
                      <a:pt x="65039" y="817150"/>
                      <a:pt x="78091" y="564914"/>
                      <a:pt x="84794" y="461197"/>
                    </a:cubicBezTo>
                    <a:cubicBezTo>
                      <a:pt x="91497" y="357480"/>
                      <a:pt x="88322" y="324673"/>
                      <a:pt x="91144" y="287631"/>
                    </a:cubicBezTo>
                    <a:cubicBezTo>
                      <a:pt x="93966" y="250589"/>
                      <a:pt x="99611" y="250236"/>
                      <a:pt x="101728" y="238947"/>
                    </a:cubicBezTo>
                    <a:cubicBezTo>
                      <a:pt x="103845" y="227658"/>
                      <a:pt x="97141" y="256939"/>
                      <a:pt x="103844" y="219897"/>
                    </a:cubicBezTo>
                    <a:cubicBezTo>
                      <a:pt x="110547" y="182855"/>
                      <a:pt x="150411" y="-39394"/>
                      <a:pt x="144061" y="61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4" name="フリーフォーム: 図形 1103">
                <a:extLst>
                  <a:ext uri="{FF2B5EF4-FFF2-40B4-BE49-F238E27FC236}">
                    <a16:creationId xmlns:a16="http://schemas.microsoft.com/office/drawing/2014/main" id="{357C59E2-83F7-4F15-92AC-EBF1F1B903B5}"/>
                  </a:ext>
                </a:extLst>
              </p:cNvPr>
              <p:cNvSpPr/>
              <p:nvPr/>
            </p:nvSpPr>
            <p:spPr>
              <a:xfrm>
                <a:off x="2024360" y="5558933"/>
                <a:ext cx="96541" cy="898723"/>
              </a:xfrm>
              <a:custGeom>
                <a:avLst/>
                <a:gdLst>
                  <a:gd name="connsiteX0" fmla="*/ 96540 w 96541"/>
                  <a:gd name="connsiteY0" fmla="*/ 492 h 898723"/>
                  <a:gd name="connsiteX1" fmla="*/ 55265 w 96541"/>
                  <a:gd name="connsiteY1" fmla="*/ 240205 h 898723"/>
                  <a:gd name="connsiteX2" fmla="*/ 53678 w 96541"/>
                  <a:gd name="connsiteY2" fmla="*/ 210042 h 898723"/>
                  <a:gd name="connsiteX3" fmla="*/ 45740 w 96541"/>
                  <a:gd name="connsiteY3" fmla="*/ 451342 h 898723"/>
                  <a:gd name="connsiteX4" fmla="*/ 60028 w 96541"/>
                  <a:gd name="connsiteY4" fmla="*/ 406892 h 898723"/>
                  <a:gd name="connsiteX5" fmla="*/ 44153 w 96541"/>
                  <a:gd name="connsiteY5" fmla="*/ 613267 h 898723"/>
                  <a:gd name="connsiteX6" fmla="*/ 44153 w 96541"/>
                  <a:gd name="connsiteY6" fmla="*/ 592630 h 898723"/>
                  <a:gd name="connsiteX7" fmla="*/ 21928 w 96541"/>
                  <a:gd name="connsiteY7" fmla="*/ 719630 h 898723"/>
                  <a:gd name="connsiteX8" fmla="*/ 42565 w 96541"/>
                  <a:gd name="connsiteY8" fmla="*/ 564055 h 898723"/>
                  <a:gd name="connsiteX9" fmla="*/ 4465 w 96541"/>
                  <a:gd name="connsiteY9" fmla="*/ 852980 h 898723"/>
                  <a:gd name="connsiteX10" fmla="*/ 1290 w 96541"/>
                  <a:gd name="connsiteY10" fmla="*/ 894255 h 898723"/>
                  <a:gd name="connsiteX11" fmla="*/ 9228 w 96541"/>
                  <a:gd name="connsiteY11" fmla="*/ 813292 h 898723"/>
                  <a:gd name="connsiteX12" fmla="*/ 50503 w 96541"/>
                  <a:gd name="connsiteY12" fmla="*/ 478330 h 898723"/>
                  <a:gd name="connsiteX13" fmla="*/ 56853 w 96541"/>
                  <a:gd name="connsiteY13" fmla="*/ 313230 h 898723"/>
                  <a:gd name="connsiteX14" fmla="*/ 96540 w 96541"/>
                  <a:gd name="connsiteY14" fmla="*/ 492 h 898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6541" h="898723">
                    <a:moveTo>
                      <a:pt x="96540" y="492"/>
                    </a:moveTo>
                    <a:cubicBezTo>
                      <a:pt x="96275" y="-11679"/>
                      <a:pt x="62409" y="205280"/>
                      <a:pt x="55265" y="240205"/>
                    </a:cubicBezTo>
                    <a:cubicBezTo>
                      <a:pt x="48121" y="275130"/>
                      <a:pt x="55265" y="174853"/>
                      <a:pt x="53678" y="210042"/>
                    </a:cubicBezTo>
                    <a:cubicBezTo>
                      <a:pt x="52091" y="245231"/>
                      <a:pt x="44682" y="418534"/>
                      <a:pt x="45740" y="451342"/>
                    </a:cubicBezTo>
                    <a:cubicBezTo>
                      <a:pt x="46798" y="484150"/>
                      <a:pt x="60292" y="379905"/>
                      <a:pt x="60028" y="406892"/>
                    </a:cubicBezTo>
                    <a:cubicBezTo>
                      <a:pt x="59763" y="433880"/>
                      <a:pt x="46799" y="582311"/>
                      <a:pt x="44153" y="613267"/>
                    </a:cubicBezTo>
                    <a:cubicBezTo>
                      <a:pt x="41507" y="644223"/>
                      <a:pt x="47857" y="574903"/>
                      <a:pt x="44153" y="592630"/>
                    </a:cubicBezTo>
                    <a:cubicBezTo>
                      <a:pt x="40449" y="610357"/>
                      <a:pt x="22193" y="724392"/>
                      <a:pt x="21928" y="719630"/>
                    </a:cubicBezTo>
                    <a:cubicBezTo>
                      <a:pt x="21663" y="714868"/>
                      <a:pt x="45475" y="541830"/>
                      <a:pt x="42565" y="564055"/>
                    </a:cubicBezTo>
                    <a:cubicBezTo>
                      <a:pt x="39655" y="586280"/>
                      <a:pt x="11344" y="797947"/>
                      <a:pt x="4465" y="852980"/>
                    </a:cubicBezTo>
                    <a:cubicBezTo>
                      <a:pt x="-2414" y="908013"/>
                      <a:pt x="496" y="900870"/>
                      <a:pt x="1290" y="894255"/>
                    </a:cubicBezTo>
                    <a:cubicBezTo>
                      <a:pt x="2084" y="887640"/>
                      <a:pt x="1026" y="882613"/>
                      <a:pt x="9228" y="813292"/>
                    </a:cubicBezTo>
                    <a:cubicBezTo>
                      <a:pt x="17430" y="743971"/>
                      <a:pt x="42565" y="561674"/>
                      <a:pt x="50503" y="478330"/>
                    </a:cubicBezTo>
                    <a:cubicBezTo>
                      <a:pt x="58440" y="394986"/>
                      <a:pt x="48386" y="388636"/>
                      <a:pt x="56853" y="313230"/>
                    </a:cubicBezTo>
                    <a:cubicBezTo>
                      <a:pt x="65320" y="237824"/>
                      <a:pt x="96805" y="12663"/>
                      <a:pt x="96540" y="4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5" name="フリーフォーム: 図形 1104">
                <a:extLst>
                  <a:ext uri="{FF2B5EF4-FFF2-40B4-BE49-F238E27FC236}">
                    <a16:creationId xmlns:a16="http://schemas.microsoft.com/office/drawing/2014/main" id="{2F3812AF-FCE4-49F9-844E-CED04CFBB3F0}"/>
                  </a:ext>
                </a:extLst>
              </p:cNvPr>
              <p:cNvSpPr/>
              <p:nvPr/>
            </p:nvSpPr>
            <p:spPr>
              <a:xfrm>
                <a:off x="2578100" y="5708630"/>
                <a:ext cx="347007" cy="320752"/>
              </a:xfrm>
              <a:custGeom>
                <a:avLst/>
                <a:gdLst>
                  <a:gd name="connsiteX0" fmla="*/ 0 w 347007"/>
                  <a:gd name="connsiteY0" fmla="*/ 177820 h 320752"/>
                  <a:gd name="connsiteX1" fmla="*/ 76200 w 347007"/>
                  <a:gd name="connsiteY1" fmla="*/ 20658 h 320752"/>
                  <a:gd name="connsiteX2" fmla="*/ 146050 w 347007"/>
                  <a:gd name="connsiteY2" fmla="*/ 28595 h 320752"/>
                  <a:gd name="connsiteX3" fmla="*/ 338138 w 347007"/>
                  <a:gd name="connsiteY3" fmla="*/ 9545 h 320752"/>
                  <a:gd name="connsiteX4" fmla="*/ 306388 w 347007"/>
                  <a:gd name="connsiteY4" fmla="*/ 9545 h 320752"/>
                  <a:gd name="connsiteX5" fmla="*/ 230188 w 347007"/>
                  <a:gd name="connsiteY5" fmla="*/ 57170 h 320752"/>
                  <a:gd name="connsiteX6" fmla="*/ 174625 w 347007"/>
                  <a:gd name="connsiteY6" fmla="*/ 168295 h 320752"/>
                  <a:gd name="connsiteX7" fmla="*/ 203200 w 347007"/>
                  <a:gd name="connsiteY7" fmla="*/ 106383 h 320752"/>
                  <a:gd name="connsiteX8" fmla="*/ 169863 w 347007"/>
                  <a:gd name="connsiteY8" fmla="*/ 223858 h 320752"/>
                  <a:gd name="connsiteX9" fmla="*/ 169863 w 347007"/>
                  <a:gd name="connsiteY9" fmla="*/ 320695 h 320752"/>
                  <a:gd name="connsiteX10" fmla="*/ 174625 w 347007"/>
                  <a:gd name="connsiteY10" fmla="*/ 236558 h 320752"/>
                  <a:gd name="connsiteX11" fmla="*/ 171450 w 347007"/>
                  <a:gd name="connsiteY11" fmla="*/ 144483 h 320752"/>
                  <a:gd name="connsiteX12" fmla="*/ 120650 w 347007"/>
                  <a:gd name="connsiteY12" fmla="*/ 120670 h 320752"/>
                  <a:gd name="connsiteX13" fmla="*/ 171450 w 347007"/>
                  <a:gd name="connsiteY13" fmla="*/ 127020 h 320752"/>
                  <a:gd name="connsiteX14" fmla="*/ 222250 w 347007"/>
                  <a:gd name="connsiteY14" fmla="*/ 106383 h 320752"/>
                  <a:gd name="connsiteX15" fmla="*/ 268288 w 347007"/>
                  <a:gd name="connsiteY15" fmla="*/ 11133 h 320752"/>
                  <a:gd name="connsiteX16" fmla="*/ 257175 w 347007"/>
                  <a:gd name="connsiteY16" fmla="*/ 9545 h 320752"/>
                  <a:gd name="connsiteX17" fmla="*/ 165100 w 347007"/>
                  <a:gd name="connsiteY17" fmla="*/ 11133 h 320752"/>
                  <a:gd name="connsiteX18" fmla="*/ 236538 w 347007"/>
                  <a:gd name="connsiteY18" fmla="*/ 20 h 320752"/>
                  <a:gd name="connsiteX19" fmla="*/ 73025 w 347007"/>
                  <a:gd name="connsiteY19" fmla="*/ 14308 h 320752"/>
                  <a:gd name="connsiteX20" fmla="*/ 74613 w 347007"/>
                  <a:gd name="connsiteY20" fmla="*/ 38120 h 320752"/>
                  <a:gd name="connsiteX21" fmla="*/ 58738 w 347007"/>
                  <a:gd name="connsiteY21" fmla="*/ 82570 h 320752"/>
                  <a:gd name="connsiteX22" fmla="*/ 61913 w 347007"/>
                  <a:gd name="connsiteY22" fmla="*/ 76220 h 320752"/>
                  <a:gd name="connsiteX23" fmla="*/ 0 w 347007"/>
                  <a:gd name="connsiteY23" fmla="*/ 177820 h 32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7007" h="320752">
                    <a:moveTo>
                      <a:pt x="0" y="177820"/>
                    </a:moveTo>
                    <a:cubicBezTo>
                      <a:pt x="25929" y="111674"/>
                      <a:pt x="51858" y="45529"/>
                      <a:pt x="76200" y="20658"/>
                    </a:cubicBezTo>
                    <a:cubicBezTo>
                      <a:pt x="100542" y="-4213"/>
                      <a:pt x="102394" y="30447"/>
                      <a:pt x="146050" y="28595"/>
                    </a:cubicBezTo>
                    <a:cubicBezTo>
                      <a:pt x="189706" y="26743"/>
                      <a:pt x="311415" y="12720"/>
                      <a:pt x="338138" y="9545"/>
                    </a:cubicBezTo>
                    <a:cubicBezTo>
                      <a:pt x="364861" y="6370"/>
                      <a:pt x="324380" y="1607"/>
                      <a:pt x="306388" y="9545"/>
                    </a:cubicBezTo>
                    <a:cubicBezTo>
                      <a:pt x="288396" y="17482"/>
                      <a:pt x="252149" y="30712"/>
                      <a:pt x="230188" y="57170"/>
                    </a:cubicBezTo>
                    <a:cubicBezTo>
                      <a:pt x="208227" y="83628"/>
                      <a:pt x="179123" y="160093"/>
                      <a:pt x="174625" y="168295"/>
                    </a:cubicBezTo>
                    <a:cubicBezTo>
                      <a:pt x="170127" y="176497"/>
                      <a:pt x="203994" y="97122"/>
                      <a:pt x="203200" y="106383"/>
                    </a:cubicBezTo>
                    <a:cubicBezTo>
                      <a:pt x="202406" y="115643"/>
                      <a:pt x="175419" y="188139"/>
                      <a:pt x="169863" y="223858"/>
                    </a:cubicBezTo>
                    <a:cubicBezTo>
                      <a:pt x="164307" y="259577"/>
                      <a:pt x="169069" y="318578"/>
                      <a:pt x="169863" y="320695"/>
                    </a:cubicBezTo>
                    <a:cubicBezTo>
                      <a:pt x="170657" y="322812"/>
                      <a:pt x="174361" y="265927"/>
                      <a:pt x="174625" y="236558"/>
                    </a:cubicBezTo>
                    <a:cubicBezTo>
                      <a:pt x="174889" y="207189"/>
                      <a:pt x="180446" y="163798"/>
                      <a:pt x="171450" y="144483"/>
                    </a:cubicBezTo>
                    <a:cubicBezTo>
                      <a:pt x="162454" y="125168"/>
                      <a:pt x="120650" y="123580"/>
                      <a:pt x="120650" y="120670"/>
                    </a:cubicBezTo>
                    <a:cubicBezTo>
                      <a:pt x="120650" y="117760"/>
                      <a:pt x="154517" y="129401"/>
                      <a:pt x="171450" y="127020"/>
                    </a:cubicBezTo>
                    <a:cubicBezTo>
                      <a:pt x="188383" y="124639"/>
                      <a:pt x="206110" y="125698"/>
                      <a:pt x="222250" y="106383"/>
                    </a:cubicBezTo>
                    <a:cubicBezTo>
                      <a:pt x="238390" y="87068"/>
                      <a:pt x="262467" y="27273"/>
                      <a:pt x="268288" y="11133"/>
                    </a:cubicBezTo>
                    <a:cubicBezTo>
                      <a:pt x="274109" y="-5007"/>
                      <a:pt x="274373" y="9545"/>
                      <a:pt x="257175" y="9545"/>
                    </a:cubicBezTo>
                    <a:cubicBezTo>
                      <a:pt x="239977" y="9545"/>
                      <a:pt x="168539" y="12720"/>
                      <a:pt x="165100" y="11133"/>
                    </a:cubicBezTo>
                    <a:cubicBezTo>
                      <a:pt x="161661" y="9546"/>
                      <a:pt x="251884" y="-509"/>
                      <a:pt x="236538" y="20"/>
                    </a:cubicBezTo>
                    <a:cubicBezTo>
                      <a:pt x="221192" y="549"/>
                      <a:pt x="100012" y="7958"/>
                      <a:pt x="73025" y="14308"/>
                    </a:cubicBezTo>
                    <a:cubicBezTo>
                      <a:pt x="46038" y="20658"/>
                      <a:pt x="76994" y="26743"/>
                      <a:pt x="74613" y="38120"/>
                    </a:cubicBezTo>
                    <a:cubicBezTo>
                      <a:pt x="72232" y="49497"/>
                      <a:pt x="60855" y="76220"/>
                      <a:pt x="58738" y="82570"/>
                    </a:cubicBezTo>
                    <a:cubicBezTo>
                      <a:pt x="56621" y="88920"/>
                      <a:pt x="61913" y="76220"/>
                      <a:pt x="61913" y="76220"/>
                    </a:cubicBezTo>
                    <a:lnTo>
                      <a:pt x="0" y="17782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: 図形 1105">
                <a:extLst>
                  <a:ext uri="{FF2B5EF4-FFF2-40B4-BE49-F238E27FC236}">
                    <a16:creationId xmlns:a16="http://schemas.microsoft.com/office/drawing/2014/main" id="{24C2B143-AFA1-40D5-A067-0DE546C092A4}"/>
                  </a:ext>
                </a:extLst>
              </p:cNvPr>
              <p:cNvSpPr/>
              <p:nvPr/>
            </p:nvSpPr>
            <p:spPr>
              <a:xfrm>
                <a:off x="2163745" y="5322553"/>
                <a:ext cx="301226" cy="600522"/>
              </a:xfrm>
              <a:custGeom>
                <a:avLst/>
                <a:gdLst>
                  <a:gd name="connsiteX0" fmla="*/ 20655 w 301226"/>
                  <a:gd name="connsiteY0" fmla="*/ 335 h 600522"/>
                  <a:gd name="connsiteX1" fmla="*/ 3193 w 301226"/>
                  <a:gd name="connsiteY1" fmla="*/ 124160 h 600522"/>
                  <a:gd name="connsiteX2" fmla="*/ 6368 w 301226"/>
                  <a:gd name="connsiteY2" fmla="*/ 116222 h 600522"/>
                  <a:gd name="connsiteX3" fmla="*/ 65105 w 301226"/>
                  <a:gd name="connsiteY3" fmla="*/ 227347 h 600522"/>
                  <a:gd name="connsiteX4" fmla="*/ 71455 w 301226"/>
                  <a:gd name="connsiteY4" fmla="*/ 209885 h 600522"/>
                  <a:gd name="connsiteX5" fmla="*/ 122255 w 301226"/>
                  <a:gd name="connsiteY5" fmla="*/ 367047 h 600522"/>
                  <a:gd name="connsiteX6" fmla="*/ 112730 w 301226"/>
                  <a:gd name="connsiteY6" fmla="*/ 338472 h 600522"/>
                  <a:gd name="connsiteX7" fmla="*/ 295293 w 301226"/>
                  <a:gd name="connsiteY7" fmla="*/ 595647 h 600522"/>
                  <a:gd name="connsiteX8" fmla="*/ 246080 w 301226"/>
                  <a:gd name="connsiteY8" fmla="*/ 495635 h 600522"/>
                  <a:gd name="connsiteX9" fmla="*/ 139718 w 301226"/>
                  <a:gd name="connsiteY9" fmla="*/ 354347 h 600522"/>
                  <a:gd name="connsiteX10" fmla="*/ 157180 w 301226"/>
                  <a:gd name="connsiteY10" fmla="*/ 394035 h 600522"/>
                  <a:gd name="connsiteX11" fmla="*/ 98443 w 301226"/>
                  <a:gd name="connsiteY11" fmla="*/ 265447 h 600522"/>
                  <a:gd name="connsiteX12" fmla="*/ 23830 w 301226"/>
                  <a:gd name="connsiteY12" fmla="*/ 117810 h 600522"/>
                  <a:gd name="connsiteX13" fmla="*/ 14305 w 301226"/>
                  <a:gd name="connsiteY13" fmla="*/ 87647 h 600522"/>
                  <a:gd name="connsiteX14" fmla="*/ 20655 w 301226"/>
                  <a:gd name="connsiteY14" fmla="*/ 335 h 600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1226" h="600522">
                    <a:moveTo>
                      <a:pt x="20655" y="335"/>
                    </a:moveTo>
                    <a:cubicBezTo>
                      <a:pt x="18803" y="6421"/>
                      <a:pt x="5574" y="104846"/>
                      <a:pt x="3193" y="124160"/>
                    </a:cubicBezTo>
                    <a:cubicBezTo>
                      <a:pt x="812" y="143475"/>
                      <a:pt x="-3951" y="99024"/>
                      <a:pt x="6368" y="116222"/>
                    </a:cubicBezTo>
                    <a:cubicBezTo>
                      <a:pt x="16687" y="133420"/>
                      <a:pt x="54257" y="211737"/>
                      <a:pt x="65105" y="227347"/>
                    </a:cubicBezTo>
                    <a:cubicBezTo>
                      <a:pt x="75953" y="242958"/>
                      <a:pt x="61930" y="186602"/>
                      <a:pt x="71455" y="209885"/>
                    </a:cubicBezTo>
                    <a:cubicBezTo>
                      <a:pt x="80980" y="233168"/>
                      <a:pt x="115376" y="345616"/>
                      <a:pt x="122255" y="367047"/>
                    </a:cubicBezTo>
                    <a:cubicBezTo>
                      <a:pt x="129134" y="388478"/>
                      <a:pt x="83890" y="300372"/>
                      <a:pt x="112730" y="338472"/>
                    </a:cubicBezTo>
                    <a:cubicBezTo>
                      <a:pt x="141570" y="376572"/>
                      <a:pt x="273068" y="569453"/>
                      <a:pt x="295293" y="595647"/>
                    </a:cubicBezTo>
                    <a:cubicBezTo>
                      <a:pt x="317518" y="621841"/>
                      <a:pt x="272009" y="535852"/>
                      <a:pt x="246080" y="495635"/>
                    </a:cubicBezTo>
                    <a:cubicBezTo>
                      <a:pt x="220151" y="455418"/>
                      <a:pt x="154535" y="371280"/>
                      <a:pt x="139718" y="354347"/>
                    </a:cubicBezTo>
                    <a:cubicBezTo>
                      <a:pt x="124901" y="337414"/>
                      <a:pt x="164059" y="408852"/>
                      <a:pt x="157180" y="394035"/>
                    </a:cubicBezTo>
                    <a:cubicBezTo>
                      <a:pt x="150301" y="379218"/>
                      <a:pt x="120668" y="311484"/>
                      <a:pt x="98443" y="265447"/>
                    </a:cubicBezTo>
                    <a:cubicBezTo>
                      <a:pt x="76218" y="219410"/>
                      <a:pt x="37853" y="147443"/>
                      <a:pt x="23830" y="117810"/>
                    </a:cubicBezTo>
                    <a:cubicBezTo>
                      <a:pt x="9807" y="88177"/>
                      <a:pt x="15892" y="102464"/>
                      <a:pt x="14305" y="87647"/>
                    </a:cubicBezTo>
                    <a:cubicBezTo>
                      <a:pt x="12718" y="72830"/>
                      <a:pt x="22507" y="-5751"/>
                      <a:pt x="20655" y="33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7" name="フリーフォーム: 図形 1106">
                <a:extLst>
                  <a:ext uri="{FF2B5EF4-FFF2-40B4-BE49-F238E27FC236}">
                    <a16:creationId xmlns:a16="http://schemas.microsoft.com/office/drawing/2014/main" id="{61F173FC-5AD0-4B02-9A65-773E5BCE5519}"/>
                  </a:ext>
                </a:extLst>
              </p:cNvPr>
              <p:cNvSpPr/>
              <p:nvPr/>
            </p:nvSpPr>
            <p:spPr>
              <a:xfrm>
                <a:off x="2157352" y="5483194"/>
                <a:ext cx="327221" cy="520477"/>
              </a:xfrm>
              <a:custGeom>
                <a:avLst/>
                <a:gdLst>
                  <a:gd name="connsiteX0" fmla="*/ 61 w 327221"/>
                  <a:gd name="connsiteY0" fmla="*/ 31 h 520477"/>
                  <a:gd name="connsiteX1" fmla="*/ 95311 w 327221"/>
                  <a:gd name="connsiteY1" fmla="*/ 212756 h 520477"/>
                  <a:gd name="connsiteX2" fmla="*/ 85786 w 327221"/>
                  <a:gd name="connsiteY2" fmla="*/ 174656 h 520477"/>
                  <a:gd name="connsiteX3" fmla="*/ 230248 w 327221"/>
                  <a:gd name="connsiteY3" fmla="*/ 408019 h 520477"/>
                  <a:gd name="connsiteX4" fmla="*/ 242948 w 327221"/>
                  <a:gd name="connsiteY4" fmla="*/ 404844 h 520477"/>
                  <a:gd name="connsiteX5" fmla="*/ 285811 w 327221"/>
                  <a:gd name="connsiteY5" fmla="*/ 474694 h 520477"/>
                  <a:gd name="connsiteX6" fmla="*/ 327086 w 327221"/>
                  <a:gd name="connsiteY6" fmla="*/ 519144 h 520477"/>
                  <a:gd name="connsiteX7" fmla="*/ 271523 w 327221"/>
                  <a:gd name="connsiteY7" fmla="*/ 423894 h 520477"/>
                  <a:gd name="connsiteX8" fmla="*/ 111186 w 327221"/>
                  <a:gd name="connsiteY8" fmla="*/ 217519 h 520477"/>
                  <a:gd name="connsiteX9" fmla="*/ 111186 w 327221"/>
                  <a:gd name="connsiteY9" fmla="*/ 196881 h 520477"/>
                  <a:gd name="connsiteX10" fmla="*/ 61 w 327221"/>
                  <a:gd name="connsiteY10" fmla="*/ 31 h 520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7221" h="520477">
                    <a:moveTo>
                      <a:pt x="61" y="31"/>
                    </a:moveTo>
                    <a:cubicBezTo>
                      <a:pt x="-2585" y="2677"/>
                      <a:pt x="81024" y="183652"/>
                      <a:pt x="95311" y="212756"/>
                    </a:cubicBezTo>
                    <a:cubicBezTo>
                      <a:pt x="109598" y="241860"/>
                      <a:pt x="63297" y="142112"/>
                      <a:pt x="85786" y="174656"/>
                    </a:cubicBezTo>
                    <a:cubicBezTo>
                      <a:pt x="108275" y="207200"/>
                      <a:pt x="204054" y="369654"/>
                      <a:pt x="230248" y="408019"/>
                    </a:cubicBezTo>
                    <a:cubicBezTo>
                      <a:pt x="256442" y="446384"/>
                      <a:pt x="233688" y="393732"/>
                      <a:pt x="242948" y="404844"/>
                    </a:cubicBezTo>
                    <a:cubicBezTo>
                      <a:pt x="252208" y="415956"/>
                      <a:pt x="271788" y="455644"/>
                      <a:pt x="285811" y="474694"/>
                    </a:cubicBezTo>
                    <a:cubicBezTo>
                      <a:pt x="299834" y="493744"/>
                      <a:pt x="329467" y="527611"/>
                      <a:pt x="327086" y="519144"/>
                    </a:cubicBezTo>
                    <a:cubicBezTo>
                      <a:pt x="324705" y="510677"/>
                      <a:pt x="307506" y="474165"/>
                      <a:pt x="271523" y="423894"/>
                    </a:cubicBezTo>
                    <a:cubicBezTo>
                      <a:pt x="235540" y="373623"/>
                      <a:pt x="137909" y="255355"/>
                      <a:pt x="111186" y="217519"/>
                    </a:cubicBezTo>
                    <a:cubicBezTo>
                      <a:pt x="84463" y="179684"/>
                      <a:pt x="127855" y="229160"/>
                      <a:pt x="111186" y="196881"/>
                    </a:cubicBezTo>
                    <a:cubicBezTo>
                      <a:pt x="94517" y="164602"/>
                      <a:pt x="2707" y="-2615"/>
                      <a:pt x="61" y="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8" name="フリーフォーム: 図形 1107">
                <a:extLst>
                  <a:ext uri="{FF2B5EF4-FFF2-40B4-BE49-F238E27FC236}">
                    <a16:creationId xmlns:a16="http://schemas.microsoft.com/office/drawing/2014/main" id="{B6D07EB8-AB86-4C0A-8603-4E54B77C6EF4}"/>
                  </a:ext>
                </a:extLst>
              </p:cNvPr>
              <p:cNvSpPr/>
              <p:nvPr/>
            </p:nvSpPr>
            <p:spPr>
              <a:xfrm>
                <a:off x="2149678" y="5552109"/>
                <a:ext cx="385097" cy="686773"/>
              </a:xfrm>
              <a:custGeom>
                <a:avLst/>
                <a:gdLst>
                  <a:gd name="connsiteX0" fmla="*/ 1385 w 385097"/>
                  <a:gd name="connsiteY0" fmla="*/ 4141 h 686773"/>
                  <a:gd name="connsiteX1" fmla="*/ 109335 w 385097"/>
                  <a:gd name="connsiteY1" fmla="*/ 262904 h 686773"/>
                  <a:gd name="connsiteX2" fmla="*/ 126797 w 385097"/>
                  <a:gd name="connsiteY2" fmla="*/ 266079 h 686773"/>
                  <a:gd name="connsiteX3" fmla="*/ 241097 w 385097"/>
                  <a:gd name="connsiteY3" fmla="*/ 461341 h 686773"/>
                  <a:gd name="connsiteX4" fmla="*/ 242685 w 385097"/>
                  <a:gd name="connsiteY4" fmla="*/ 469279 h 686773"/>
                  <a:gd name="connsiteX5" fmla="*/ 368097 w 385097"/>
                  <a:gd name="connsiteY5" fmla="*/ 624854 h 686773"/>
                  <a:gd name="connsiteX6" fmla="*/ 382385 w 385097"/>
                  <a:gd name="connsiteY6" fmla="*/ 686766 h 686773"/>
                  <a:gd name="connsiteX7" fmla="*/ 353810 w 385097"/>
                  <a:gd name="connsiteY7" fmla="*/ 621679 h 686773"/>
                  <a:gd name="connsiteX8" fmla="*/ 299835 w 385097"/>
                  <a:gd name="connsiteY8" fmla="*/ 529604 h 686773"/>
                  <a:gd name="connsiteX9" fmla="*/ 285547 w 385097"/>
                  <a:gd name="connsiteY9" fmla="*/ 505791 h 686773"/>
                  <a:gd name="connsiteX10" fmla="*/ 122035 w 385097"/>
                  <a:gd name="connsiteY10" fmla="*/ 262904 h 686773"/>
                  <a:gd name="connsiteX11" fmla="*/ 122035 w 385097"/>
                  <a:gd name="connsiteY11" fmla="*/ 247029 h 686773"/>
                  <a:gd name="connsiteX12" fmla="*/ 101397 w 385097"/>
                  <a:gd name="connsiteY12" fmla="*/ 197816 h 686773"/>
                  <a:gd name="connsiteX13" fmla="*/ 52185 w 385097"/>
                  <a:gd name="connsiteY13" fmla="*/ 108916 h 686773"/>
                  <a:gd name="connsiteX14" fmla="*/ 1385 w 385097"/>
                  <a:gd name="connsiteY14" fmla="*/ 4141 h 686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5097" h="686773">
                    <a:moveTo>
                      <a:pt x="1385" y="4141"/>
                    </a:moveTo>
                    <a:cubicBezTo>
                      <a:pt x="10910" y="29806"/>
                      <a:pt x="88433" y="219248"/>
                      <a:pt x="109335" y="262904"/>
                    </a:cubicBezTo>
                    <a:cubicBezTo>
                      <a:pt x="130237" y="306560"/>
                      <a:pt x="104837" y="233006"/>
                      <a:pt x="126797" y="266079"/>
                    </a:cubicBezTo>
                    <a:cubicBezTo>
                      <a:pt x="148757" y="299152"/>
                      <a:pt x="221782" y="427474"/>
                      <a:pt x="241097" y="461341"/>
                    </a:cubicBezTo>
                    <a:cubicBezTo>
                      <a:pt x="260412" y="495208"/>
                      <a:pt x="221518" y="442027"/>
                      <a:pt x="242685" y="469279"/>
                    </a:cubicBezTo>
                    <a:cubicBezTo>
                      <a:pt x="263852" y="496531"/>
                      <a:pt x="344814" y="588606"/>
                      <a:pt x="368097" y="624854"/>
                    </a:cubicBezTo>
                    <a:cubicBezTo>
                      <a:pt x="391380" y="661102"/>
                      <a:pt x="384766" y="687295"/>
                      <a:pt x="382385" y="686766"/>
                    </a:cubicBezTo>
                    <a:cubicBezTo>
                      <a:pt x="380004" y="686237"/>
                      <a:pt x="367568" y="647873"/>
                      <a:pt x="353810" y="621679"/>
                    </a:cubicBezTo>
                    <a:cubicBezTo>
                      <a:pt x="340052" y="595485"/>
                      <a:pt x="311212" y="548918"/>
                      <a:pt x="299835" y="529604"/>
                    </a:cubicBezTo>
                    <a:cubicBezTo>
                      <a:pt x="288458" y="510290"/>
                      <a:pt x="285547" y="505791"/>
                      <a:pt x="285547" y="505791"/>
                    </a:cubicBezTo>
                    <a:cubicBezTo>
                      <a:pt x="255914" y="461341"/>
                      <a:pt x="149287" y="306031"/>
                      <a:pt x="122035" y="262904"/>
                    </a:cubicBezTo>
                    <a:cubicBezTo>
                      <a:pt x="94783" y="219777"/>
                      <a:pt x="125475" y="257877"/>
                      <a:pt x="122035" y="247029"/>
                    </a:cubicBezTo>
                    <a:cubicBezTo>
                      <a:pt x="118595" y="236181"/>
                      <a:pt x="113039" y="220835"/>
                      <a:pt x="101397" y="197816"/>
                    </a:cubicBezTo>
                    <a:cubicBezTo>
                      <a:pt x="89755" y="174797"/>
                      <a:pt x="70441" y="138549"/>
                      <a:pt x="52185" y="108916"/>
                    </a:cubicBezTo>
                    <a:cubicBezTo>
                      <a:pt x="33929" y="79283"/>
                      <a:pt x="-8140" y="-21524"/>
                      <a:pt x="1385" y="41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9" name="フリーフォーム: 図形 1108">
                <a:extLst>
                  <a:ext uri="{FF2B5EF4-FFF2-40B4-BE49-F238E27FC236}">
                    <a16:creationId xmlns:a16="http://schemas.microsoft.com/office/drawing/2014/main" id="{8F3CE482-71C5-4179-9C54-2146D4BD1749}"/>
                  </a:ext>
                </a:extLst>
              </p:cNvPr>
              <p:cNvSpPr/>
              <p:nvPr/>
            </p:nvSpPr>
            <p:spPr>
              <a:xfrm>
                <a:off x="2130412" y="5560121"/>
                <a:ext cx="594257" cy="905811"/>
              </a:xfrm>
              <a:custGeom>
                <a:avLst/>
                <a:gdLst>
                  <a:gd name="connsiteX0" fmla="*/ 13 w 594257"/>
                  <a:gd name="connsiteY0" fmla="*/ 892 h 905811"/>
                  <a:gd name="connsiteX1" fmla="*/ 115901 w 594257"/>
                  <a:gd name="connsiteY1" fmla="*/ 299342 h 905811"/>
                  <a:gd name="connsiteX2" fmla="*/ 133363 w 594257"/>
                  <a:gd name="connsiteY2" fmla="*/ 297754 h 905811"/>
                  <a:gd name="connsiteX3" fmla="*/ 198451 w 594257"/>
                  <a:gd name="connsiteY3" fmla="*/ 408879 h 905811"/>
                  <a:gd name="connsiteX4" fmla="*/ 211151 w 594257"/>
                  <a:gd name="connsiteY4" fmla="*/ 453329 h 905811"/>
                  <a:gd name="connsiteX5" fmla="*/ 339738 w 594257"/>
                  <a:gd name="connsiteY5" fmla="*/ 645417 h 905811"/>
                  <a:gd name="connsiteX6" fmla="*/ 334976 w 594257"/>
                  <a:gd name="connsiteY6" fmla="*/ 624779 h 905811"/>
                  <a:gd name="connsiteX7" fmla="*/ 479438 w 594257"/>
                  <a:gd name="connsiteY7" fmla="*/ 808929 h 905811"/>
                  <a:gd name="connsiteX8" fmla="*/ 469913 w 594257"/>
                  <a:gd name="connsiteY8" fmla="*/ 800992 h 905811"/>
                  <a:gd name="connsiteX9" fmla="*/ 593738 w 594257"/>
                  <a:gd name="connsiteY9" fmla="*/ 905767 h 905811"/>
                  <a:gd name="connsiteX10" fmla="*/ 504838 w 594257"/>
                  <a:gd name="connsiteY10" fmla="*/ 810517 h 905811"/>
                  <a:gd name="connsiteX11" fmla="*/ 288938 w 594257"/>
                  <a:gd name="connsiteY11" fmla="*/ 569217 h 905811"/>
                  <a:gd name="connsiteX12" fmla="*/ 296876 w 594257"/>
                  <a:gd name="connsiteY12" fmla="*/ 558104 h 905811"/>
                  <a:gd name="connsiteX13" fmla="*/ 112726 w 594257"/>
                  <a:gd name="connsiteY13" fmla="*/ 251717 h 905811"/>
                  <a:gd name="connsiteX14" fmla="*/ 107963 w 594257"/>
                  <a:gd name="connsiteY14" fmla="*/ 208854 h 905811"/>
                  <a:gd name="connsiteX15" fmla="*/ 13 w 594257"/>
                  <a:gd name="connsiteY15" fmla="*/ 892 h 90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4257" h="905811">
                    <a:moveTo>
                      <a:pt x="13" y="892"/>
                    </a:moveTo>
                    <a:cubicBezTo>
                      <a:pt x="1336" y="15973"/>
                      <a:pt x="93676" y="249865"/>
                      <a:pt x="115901" y="299342"/>
                    </a:cubicBezTo>
                    <a:cubicBezTo>
                      <a:pt x="138126" y="348819"/>
                      <a:pt x="119605" y="279498"/>
                      <a:pt x="133363" y="297754"/>
                    </a:cubicBezTo>
                    <a:cubicBezTo>
                      <a:pt x="147121" y="316010"/>
                      <a:pt x="185486" y="382950"/>
                      <a:pt x="198451" y="408879"/>
                    </a:cubicBezTo>
                    <a:cubicBezTo>
                      <a:pt x="211416" y="434808"/>
                      <a:pt x="187603" y="413906"/>
                      <a:pt x="211151" y="453329"/>
                    </a:cubicBezTo>
                    <a:cubicBezTo>
                      <a:pt x="234699" y="492752"/>
                      <a:pt x="319101" y="616842"/>
                      <a:pt x="339738" y="645417"/>
                    </a:cubicBezTo>
                    <a:cubicBezTo>
                      <a:pt x="360375" y="673992"/>
                      <a:pt x="311693" y="597527"/>
                      <a:pt x="334976" y="624779"/>
                    </a:cubicBezTo>
                    <a:cubicBezTo>
                      <a:pt x="358259" y="652031"/>
                      <a:pt x="456949" y="779560"/>
                      <a:pt x="479438" y="808929"/>
                    </a:cubicBezTo>
                    <a:cubicBezTo>
                      <a:pt x="501927" y="838298"/>
                      <a:pt x="469913" y="800992"/>
                      <a:pt x="469913" y="800992"/>
                    </a:cubicBezTo>
                    <a:cubicBezTo>
                      <a:pt x="488963" y="817132"/>
                      <a:pt x="587917" y="904180"/>
                      <a:pt x="593738" y="905767"/>
                    </a:cubicBezTo>
                    <a:cubicBezTo>
                      <a:pt x="599559" y="907355"/>
                      <a:pt x="555638" y="866609"/>
                      <a:pt x="504838" y="810517"/>
                    </a:cubicBezTo>
                    <a:cubicBezTo>
                      <a:pt x="454038" y="754425"/>
                      <a:pt x="323598" y="611286"/>
                      <a:pt x="288938" y="569217"/>
                    </a:cubicBezTo>
                    <a:cubicBezTo>
                      <a:pt x="254278" y="527148"/>
                      <a:pt x="326245" y="611021"/>
                      <a:pt x="296876" y="558104"/>
                    </a:cubicBezTo>
                    <a:cubicBezTo>
                      <a:pt x="267507" y="505187"/>
                      <a:pt x="144212" y="309925"/>
                      <a:pt x="112726" y="251717"/>
                    </a:cubicBezTo>
                    <a:cubicBezTo>
                      <a:pt x="81241" y="193509"/>
                      <a:pt x="124367" y="251452"/>
                      <a:pt x="107963" y="208854"/>
                    </a:cubicBezTo>
                    <a:cubicBezTo>
                      <a:pt x="91559" y="166256"/>
                      <a:pt x="-1310" y="-14189"/>
                      <a:pt x="13" y="8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0" name="フリーフォーム: 図形 1109">
                <a:extLst>
                  <a:ext uri="{FF2B5EF4-FFF2-40B4-BE49-F238E27FC236}">
                    <a16:creationId xmlns:a16="http://schemas.microsoft.com/office/drawing/2014/main" id="{769633AE-C70B-49C7-8689-BAB032EC40E4}"/>
                  </a:ext>
                </a:extLst>
              </p:cNvPr>
              <p:cNvSpPr/>
              <p:nvPr/>
            </p:nvSpPr>
            <p:spPr>
              <a:xfrm>
                <a:off x="2445491" y="5912622"/>
                <a:ext cx="503705" cy="493685"/>
              </a:xfrm>
              <a:custGeom>
                <a:avLst/>
                <a:gdLst>
                  <a:gd name="connsiteX0" fmla="*/ 27834 w 503705"/>
                  <a:gd name="connsiteY0" fmla="*/ 21453 h 493685"/>
                  <a:gd name="connsiteX1" fmla="*/ 483447 w 503705"/>
                  <a:gd name="connsiteY1" fmla="*/ 472303 h 493685"/>
                  <a:gd name="connsiteX2" fmla="*/ 431059 w 503705"/>
                  <a:gd name="connsiteY2" fmla="*/ 427853 h 493685"/>
                  <a:gd name="connsiteX3" fmla="*/ 496147 w 503705"/>
                  <a:gd name="connsiteY3" fmla="*/ 489766 h 493685"/>
                  <a:gd name="connsiteX4" fmla="*/ 291359 w 503705"/>
                  <a:gd name="connsiteY4" fmla="*/ 294503 h 493685"/>
                  <a:gd name="connsiteX5" fmla="*/ 283422 w 503705"/>
                  <a:gd name="connsiteY5" fmla="*/ 291328 h 493685"/>
                  <a:gd name="connsiteX6" fmla="*/ 72284 w 503705"/>
                  <a:gd name="connsiteY6" fmla="*/ 92891 h 493685"/>
                  <a:gd name="connsiteX7" fmla="*/ 27834 w 503705"/>
                  <a:gd name="connsiteY7" fmla="*/ 21453 h 493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3705" h="493685">
                    <a:moveTo>
                      <a:pt x="27834" y="21453"/>
                    </a:moveTo>
                    <a:cubicBezTo>
                      <a:pt x="96361" y="84688"/>
                      <a:pt x="416243" y="404570"/>
                      <a:pt x="483447" y="472303"/>
                    </a:cubicBezTo>
                    <a:cubicBezTo>
                      <a:pt x="550651" y="540036"/>
                      <a:pt x="428942" y="424943"/>
                      <a:pt x="431059" y="427853"/>
                    </a:cubicBezTo>
                    <a:cubicBezTo>
                      <a:pt x="433176" y="430763"/>
                      <a:pt x="496147" y="489766"/>
                      <a:pt x="496147" y="489766"/>
                    </a:cubicBezTo>
                    <a:lnTo>
                      <a:pt x="291359" y="294503"/>
                    </a:lnTo>
                    <a:cubicBezTo>
                      <a:pt x="255905" y="261430"/>
                      <a:pt x="319934" y="324930"/>
                      <a:pt x="283422" y="291328"/>
                    </a:cubicBezTo>
                    <a:cubicBezTo>
                      <a:pt x="246910" y="257726"/>
                      <a:pt x="110384" y="134959"/>
                      <a:pt x="72284" y="92891"/>
                    </a:cubicBezTo>
                    <a:cubicBezTo>
                      <a:pt x="34184" y="50823"/>
                      <a:pt x="-40693" y="-41782"/>
                      <a:pt x="27834" y="214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1" name="フリーフォーム: 図形 1110">
                <a:extLst>
                  <a:ext uri="{FF2B5EF4-FFF2-40B4-BE49-F238E27FC236}">
                    <a16:creationId xmlns:a16="http://schemas.microsoft.com/office/drawing/2014/main" id="{8306D29D-D0ED-4502-ABB4-4A67E4754F40}"/>
                  </a:ext>
                </a:extLst>
              </p:cNvPr>
              <p:cNvSpPr/>
              <p:nvPr/>
            </p:nvSpPr>
            <p:spPr>
              <a:xfrm>
                <a:off x="2485026" y="5999896"/>
                <a:ext cx="192554" cy="296214"/>
              </a:xfrm>
              <a:custGeom>
                <a:avLst/>
                <a:gdLst>
                  <a:gd name="connsiteX0" fmla="*/ 999 w 192554"/>
                  <a:gd name="connsiteY0" fmla="*/ 854 h 296214"/>
                  <a:gd name="connsiteX1" fmla="*/ 183562 w 192554"/>
                  <a:gd name="connsiteY1" fmla="*/ 156429 h 296214"/>
                  <a:gd name="connsiteX2" fmla="*/ 162924 w 192554"/>
                  <a:gd name="connsiteY2" fmla="*/ 158017 h 296214"/>
                  <a:gd name="connsiteX3" fmla="*/ 148637 w 192554"/>
                  <a:gd name="connsiteY3" fmla="*/ 232629 h 296214"/>
                  <a:gd name="connsiteX4" fmla="*/ 145462 w 192554"/>
                  <a:gd name="connsiteY4" fmla="*/ 296129 h 296214"/>
                  <a:gd name="connsiteX5" fmla="*/ 137524 w 192554"/>
                  <a:gd name="connsiteY5" fmla="*/ 245329 h 296214"/>
                  <a:gd name="connsiteX6" fmla="*/ 85137 w 192554"/>
                  <a:gd name="connsiteY6" fmla="*/ 205642 h 296214"/>
                  <a:gd name="connsiteX7" fmla="*/ 18462 w 192554"/>
                  <a:gd name="connsiteY7" fmla="*/ 153254 h 296214"/>
                  <a:gd name="connsiteX8" fmla="*/ 135937 w 192554"/>
                  <a:gd name="connsiteY8" fmla="*/ 229454 h 296214"/>
                  <a:gd name="connsiteX9" fmla="*/ 154987 w 192554"/>
                  <a:gd name="connsiteY9" fmla="*/ 158017 h 296214"/>
                  <a:gd name="connsiteX10" fmla="*/ 154987 w 192554"/>
                  <a:gd name="connsiteY10" fmla="*/ 140554 h 296214"/>
                  <a:gd name="connsiteX11" fmla="*/ 112124 w 192554"/>
                  <a:gd name="connsiteY11" fmla="*/ 96104 h 296214"/>
                  <a:gd name="connsiteX12" fmla="*/ 999 w 192554"/>
                  <a:gd name="connsiteY12" fmla="*/ 854 h 296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2554" h="296214">
                    <a:moveTo>
                      <a:pt x="999" y="854"/>
                    </a:moveTo>
                    <a:cubicBezTo>
                      <a:pt x="12905" y="10908"/>
                      <a:pt x="156575" y="130235"/>
                      <a:pt x="183562" y="156429"/>
                    </a:cubicBezTo>
                    <a:cubicBezTo>
                      <a:pt x="210550" y="182623"/>
                      <a:pt x="168745" y="145317"/>
                      <a:pt x="162924" y="158017"/>
                    </a:cubicBezTo>
                    <a:cubicBezTo>
                      <a:pt x="157103" y="170717"/>
                      <a:pt x="151547" y="209610"/>
                      <a:pt x="148637" y="232629"/>
                    </a:cubicBezTo>
                    <a:cubicBezTo>
                      <a:pt x="145727" y="255648"/>
                      <a:pt x="147314" y="294012"/>
                      <a:pt x="145462" y="296129"/>
                    </a:cubicBezTo>
                    <a:cubicBezTo>
                      <a:pt x="143610" y="298246"/>
                      <a:pt x="147578" y="260410"/>
                      <a:pt x="137524" y="245329"/>
                    </a:cubicBezTo>
                    <a:cubicBezTo>
                      <a:pt x="127470" y="230248"/>
                      <a:pt x="104981" y="220988"/>
                      <a:pt x="85137" y="205642"/>
                    </a:cubicBezTo>
                    <a:cubicBezTo>
                      <a:pt x="65293" y="190296"/>
                      <a:pt x="9996" y="149285"/>
                      <a:pt x="18462" y="153254"/>
                    </a:cubicBezTo>
                    <a:cubicBezTo>
                      <a:pt x="26928" y="157223"/>
                      <a:pt x="113183" y="228660"/>
                      <a:pt x="135937" y="229454"/>
                    </a:cubicBezTo>
                    <a:cubicBezTo>
                      <a:pt x="158691" y="230248"/>
                      <a:pt x="151812" y="172834"/>
                      <a:pt x="154987" y="158017"/>
                    </a:cubicBezTo>
                    <a:cubicBezTo>
                      <a:pt x="158162" y="143200"/>
                      <a:pt x="162131" y="150873"/>
                      <a:pt x="154987" y="140554"/>
                    </a:cubicBezTo>
                    <a:cubicBezTo>
                      <a:pt x="147843" y="130235"/>
                      <a:pt x="137259" y="119916"/>
                      <a:pt x="112124" y="96104"/>
                    </a:cubicBezTo>
                    <a:cubicBezTo>
                      <a:pt x="86989" y="72292"/>
                      <a:pt x="-10907" y="-9200"/>
                      <a:pt x="999" y="8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2" name="フリーフォーム: 図形 1111">
                <a:extLst>
                  <a:ext uri="{FF2B5EF4-FFF2-40B4-BE49-F238E27FC236}">
                    <a16:creationId xmlns:a16="http://schemas.microsoft.com/office/drawing/2014/main" id="{75202114-8EFC-46C7-8AD4-CB2FA77485E4}"/>
                  </a:ext>
                </a:extLst>
              </p:cNvPr>
              <p:cNvSpPr/>
              <p:nvPr/>
            </p:nvSpPr>
            <p:spPr>
              <a:xfrm>
                <a:off x="2660019" y="6201560"/>
                <a:ext cx="272266" cy="282075"/>
              </a:xfrm>
              <a:custGeom>
                <a:avLst/>
                <a:gdLst>
                  <a:gd name="connsiteX0" fmla="*/ 631 w 272266"/>
                  <a:gd name="connsiteY0" fmla="*/ 803 h 282075"/>
                  <a:gd name="connsiteX1" fmla="*/ 156206 w 272266"/>
                  <a:gd name="connsiteY1" fmla="*/ 161140 h 282075"/>
                  <a:gd name="connsiteX2" fmla="*/ 156206 w 272266"/>
                  <a:gd name="connsiteY2" fmla="*/ 130978 h 282075"/>
                  <a:gd name="connsiteX3" fmla="*/ 156206 w 272266"/>
                  <a:gd name="connsiteY3" fmla="*/ 281790 h 282075"/>
                  <a:gd name="connsiteX4" fmla="*/ 183194 w 272266"/>
                  <a:gd name="connsiteY4" fmla="*/ 170665 h 282075"/>
                  <a:gd name="connsiteX5" fmla="*/ 272094 w 272266"/>
                  <a:gd name="connsiteY5" fmla="*/ 238928 h 282075"/>
                  <a:gd name="connsiteX6" fmla="*/ 203831 w 272266"/>
                  <a:gd name="connsiteY6" fmla="*/ 172253 h 282075"/>
                  <a:gd name="connsiteX7" fmla="*/ 135569 w 272266"/>
                  <a:gd name="connsiteY7" fmla="*/ 118278 h 282075"/>
                  <a:gd name="connsiteX8" fmla="*/ 148269 w 272266"/>
                  <a:gd name="connsiteY8" fmla="*/ 119865 h 282075"/>
                  <a:gd name="connsiteX9" fmla="*/ 53019 w 272266"/>
                  <a:gd name="connsiteY9" fmla="*/ 8740 h 282075"/>
                  <a:gd name="connsiteX10" fmla="*/ 99056 w 272266"/>
                  <a:gd name="connsiteY10" fmla="*/ 94465 h 282075"/>
                  <a:gd name="connsiteX11" fmla="*/ 631 w 272266"/>
                  <a:gd name="connsiteY11" fmla="*/ 803 h 28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2266" h="282075">
                    <a:moveTo>
                      <a:pt x="631" y="803"/>
                    </a:moveTo>
                    <a:cubicBezTo>
                      <a:pt x="10156" y="11916"/>
                      <a:pt x="130277" y="139444"/>
                      <a:pt x="156206" y="161140"/>
                    </a:cubicBezTo>
                    <a:cubicBezTo>
                      <a:pt x="182135" y="182836"/>
                      <a:pt x="156206" y="110870"/>
                      <a:pt x="156206" y="130978"/>
                    </a:cubicBezTo>
                    <a:cubicBezTo>
                      <a:pt x="156206" y="151086"/>
                      <a:pt x="151708" y="275176"/>
                      <a:pt x="156206" y="281790"/>
                    </a:cubicBezTo>
                    <a:cubicBezTo>
                      <a:pt x="160704" y="288404"/>
                      <a:pt x="163879" y="177809"/>
                      <a:pt x="183194" y="170665"/>
                    </a:cubicBezTo>
                    <a:cubicBezTo>
                      <a:pt x="202509" y="163521"/>
                      <a:pt x="268655" y="238663"/>
                      <a:pt x="272094" y="238928"/>
                    </a:cubicBezTo>
                    <a:cubicBezTo>
                      <a:pt x="275533" y="239193"/>
                      <a:pt x="226585" y="192361"/>
                      <a:pt x="203831" y="172253"/>
                    </a:cubicBezTo>
                    <a:cubicBezTo>
                      <a:pt x="181077" y="152145"/>
                      <a:pt x="144829" y="127009"/>
                      <a:pt x="135569" y="118278"/>
                    </a:cubicBezTo>
                    <a:cubicBezTo>
                      <a:pt x="126309" y="109547"/>
                      <a:pt x="162027" y="138121"/>
                      <a:pt x="148269" y="119865"/>
                    </a:cubicBezTo>
                    <a:cubicBezTo>
                      <a:pt x="134511" y="101609"/>
                      <a:pt x="61221" y="12973"/>
                      <a:pt x="53019" y="8740"/>
                    </a:cubicBezTo>
                    <a:cubicBezTo>
                      <a:pt x="44817" y="4507"/>
                      <a:pt x="105671" y="91290"/>
                      <a:pt x="99056" y="94465"/>
                    </a:cubicBezTo>
                    <a:cubicBezTo>
                      <a:pt x="92441" y="97640"/>
                      <a:pt x="-8894" y="-10310"/>
                      <a:pt x="631" y="8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3" name="フリーフォーム: 図形 1112">
                <a:extLst>
                  <a:ext uri="{FF2B5EF4-FFF2-40B4-BE49-F238E27FC236}">
                    <a16:creationId xmlns:a16="http://schemas.microsoft.com/office/drawing/2014/main" id="{907BB827-110B-4BFE-8FC4-D50B47DA9E33}"/>
                  </a:ext>
                </a:extLst>
              </p:cNvPr>
              <p:cNvSpPr/>
              <p:nvPr/>
            </p:nvSpPr>
            <p:spPr>
              <a:xfrm>
                <a:off x="2130145" y="6088613"/>
                <a:ext cx="392522" cy="561587"/>
              </a:xfrm>
              <a:custGeom>
                <a:avLst/>
                <a:gdLst>
                  <a:gd name="connsiteX0" fmla="*/ 1868 w 392522"/>
                  <a:gd name="connsiteY0" fmla="*/ 1037 h 561587"/>
                  <a:gd name="connsiteX1" fmla="*/ 213005 w 392522"/>
                  <a:gd name="connsiteY1" fmla="*/ 166137 h 561587"/>
                  <a:gd name="connsiteX2" fmla="*/ 181255 w 392522"/>
                  <a:gd name="connsiteY2" fmla="*/ 134387 h 561587"/>
                  <a:gd name="connsiteX3" fmla="*/ 260630 w 392522"/>
                  <a:gd name="connsiteY3" fmla="*/ 250275 h 561587"/>
                  <a:gd name="connsiteX4" fmla="*/ 392393 w 392522"/>
                  <a:gd name="connsiteY4" fmla="*/ 485225 h 561587"/>
                  <a:gd name="connsiteX5" fmla="*/ 286030 w 392522"/>
                  <a:gd name="connsiteY5" fmla="*/ 310600 h 561587"/>
                  <a:gd name="connsiteX6" fmla="*/ 335243 w 392522"/>
                  <a:gd name="connsiteY6" fmla="*/ 478875 h 561587"/>
                  <a:gd name="connsiteX7" fmla="*/ 343180 w 392522"/>
                  <a:gd name="connsiteY7" fmla="*/ 561425 h 561587"/>
                  <a:gd name="connsiteX8" fmla="*/ 332068 w 392522"/>
                  <a:gd name="connsiteY8" fmla="*/ 459825 h 561587"/>
                  <a:gd name="connsiteX9" fmla="*/ 252693 w 392522"/>
                  <a:gd name="connsiteY9" fmla="*/ 247100 h 561587"/>
                  <a:gd name="connsiteX10" fmla="*/ 243168 w 392522"/>
                  <a:gd name="connsiteY10" fmla="*/ 247100 h 561587"/>
                  <a:gd name="connsiteX11" fmla="*/ 162205 w 392522"/>
                  <a:gd name="connsiteY11" fmla="*/ 183600 h 561587"/>
                  <a:gd name="connsiteX12" fmla="*/ 79655 w 392522"/>
                  <a:gd name="connsiteY12" fmla="*/ 155025 h 561587"/>
                  <a:gd name="connsiteX13" fmla="*/ 280 w 392522"/>
                  <a:gd name="connsiteY13" fmla="*/ 67712 h 561587"/>
                  <a:gd name="connsiteX14" fmla="*/ 108230 w 392522"/>
                  <a:gd name="connsiteY14" fmla="*/ 185187 h 561587"/>
                  <a:gd name="connsiteX15" fmla="*/ 239993 w 392522"/>
                  <a:gd name="connsiteY15" fmla="*/ 201062 h 561587"/>
                  <a:gd name="connsiteX16" fmla="*/ 211418 w 392522"/>
                  <a:gd name="connsiteY16" fmla="*/ 162962 h 561587"/>
                  <a:gd name="connsiteX17" fmla="*/ 163793 w 392522"/>
                  <a:gd name="connsiteY17" fmla="*/ 99462 h 561587"/>
                  <a:gd name="connsiteX18" fmla="*/ 1868 w 392522"/>
                  <a:gd name="connsiteY18" fmla="*/ 1037 h 56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92522" h="561587">
                    <a:moveTo>
                      <a:pt x="1868" y="1037"/>
                    </a:moveTo>
                    <a:cubicBezTo>
                      <a:pt x="10070" y="12149"/>
                      <a:pt x="183107" y="143912"/>
                      <a:pt x="213005" y="166137"/>
                    </a:cubicBezTo>
                    <a:cubicBezTo>
                      <a:pt x="242903" y="188362"/>
                      <a:pt x="173318" y="120364"/>
                      <a:pt x="181255" y="134387"/>
                    </a:cubicBezTo>
                    <a:cubicBezTo>
                      <a:pt x="189192" y="148410"/>
                      <a:pt x="225440" y="191802"/>
                      <a:pt x="260630" y="250275"/>
                    </a:cubicBezTo>
                    <a:cubicBezTo>
                      <a:pt x="295820" y="308748"/>
                      <a:pt x="388160" y="475171"/>
                      <a:pt x="392393" y="485225"/>
                    </a:cubicBezTo>
                    <a:cubicBezTo>
                      <a:pt x="396626" y="495279"/>
                      <a:pt x="295555" y="311658"/>
                      <a:pt x="286030" y="310600"/>
                    </a:cubicBezTo>
                    <a:cubicBezTo>
                      <a:pt x="276505" y="309542"/>
                      <a:pt x="325718" y="437071"/>
                      <a:pt x="335243" y="478875"/>
                    </a:cubicBezTo>
                    <a:cubicBezTo>
                      <a:pt x="344768" y="520679"/>
                      <a:pt x="343709" y="564600"/>
                      <a:pt x="343180" y="561425"/>
                    </a:cubicBezTo>
                    <a:cubicBezTo>
                      <a:pt x="342651" y="558250"/>
                      <a:pt x="347149" y="512213"/>
                      <a:pt x="332068" y="459825"/>
                    </a:cubicBezTo>
                    <a:cubicBezTo>
                      <a:pt x="316987" y="407437"/>
                      <a:pt x="267510" y="282554"/>
                      <a:pt x="252693" y="247100"/>
                    </a:cubicBezTo>
                    <a:cubicBezTo>
                      <a:pt x="237876" y="211646"/>
                      <a:pt x="258249" y="257683"/>
                      <a:pt x="243168" y="247100"/>
                    </a:cubicBezTo>
                    <a:cubicBezTo>
                      <a:pt x="228087" y="236517"/>
                      <a:pt x="189457" y="198946"/>
                      <a:pt x="162205" y="183600"/>
                    </a:cubicBezTo>
                    <a:cubicBezTo>
                      <a:pt x="134953" y="168254"/>
                      <a:pt x="106643" y="174340"/>
                      <a:pt x="79655" y="155025"/>
                    </a:cubicBezTo>
                    <a:cubicBezTo>
                      <a:pt x="52668" y="135710"/>
                      <a:pt x="-4483" y="62685"/>
                      <a:pt x="280" y="67712"/>
                    </a:cubicBezTo>
                    <a:cubicBezTo>
                      <a:pt x="5043" y="72739"/>
                      <a:pt x="68278" y="162962"/>
                      <a:pt x="108230" y="185187"/>
                    </a:cubicBezTo>
                    <a:cubicBezTo>
                      <a:pt x="148182" y="207412"/>
                      <a:pt x="222795" y="204766"/>
                      <a:pt x="239993" y="201062"/>
                    </a:cubicBezTo>
                    <a:cubicBezTo>
                      <a:pt x="257191" y="197358"/>
                      <a:pt x="224118" y="179895"/>
                      <a:pt x="211418" y="162962"/>
                    </a:cubicBezTo>
                    <a:cubicBezTo>
                      <a:pt x="198718" y="146029"/>
                      <a:pt x="195543" y="127772"/>
                      <a:pt x="163793" y="99462"/>
                    </a:cubicBezTo>
                    <a:cubicBezTo>
                      <a:pt x="132043" y="71152"/>
                      <a:pt x="-6334" y="-10075"/>
                      <a:pt x="1868" y="10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4" name="フリーフォーム: 図形 1113">
                <a:extLst>
                  <a:ext uri="{FF2B5EF4-FFF2-40B4-BE49-F238E27FC236}">
                    <a16:creationId xmlns:a16="http://schemas.microsoft.com/office/drawing/2014/main" id="{AD73A51B-78E7-43B3-8F0B-F01A071DCCB2}"/>
                  </a:ext>
                </a:extLst>
              </p:cNvPr>
              <p:cNvSpPr/>
              <p:nvPr/>
            </p:nvSpPr>
            <p:spPr>
              <a:xfrm>
                <a:off x="6536791" y="5848754"/>
                <a:ext cx="410096" cy="699323"/>
              </a:xfrm>
              <a:custGeom>
                <a:avLst/>
                <a:gdLst>
                  <a:gd name="connsiteX0" fmla="*/ 534 w 410096"/>
                  <a:gd name="connsiteY0" fmla="*/ 1184 h 699323"/>
                  <a:gd name="connsiteX1" fmla="*/ 137059 w 410096"/>
                  <a:gd name="connsiteY1" fmla="*/ 299634 h 699323"/>
                  <a:gd name="connsiteX2" fmla="*/ 118009 w 410096"/>
                  <a:gd name="connsiteY2" fmla="*/ 263121 h 699323"/>
                  <a:gd name="connsiteX3" fmla="*/ 297397 w 410096"/>
                  <a:gd name="connsiteY3" fmla="*/ 525059 h 699323"/>
                  <a:gd name="connsiteX4" fmla="*/ 313272 w 410096"/>
                  <a:gd name="connsiteY4" fmla="*/ 515534 h 699323"/>
                  <a:gd name="connsiteX5" fmla="*/ 372009 w 410096"/>
                  <a:gd name="connsiteY5" fmla="*/ 572684 h 699323"/>
                  <a:gd name="connsiteX6" fmla="*/ 408522 w 410096"/>
                  <a:gd name="connsiteY6" fmla="*/ 696509 h 699323"/>
                  <a:gd name="connsiteX7" fmla="*/ 397409 w 410096"/>
                  <a:gd name="connsiteY7" fmla="*/ 650471 h 699323"/>
                  <a:gd name="connsiteX8" fmla="*/ 343434 w 410096"/>
                  <a:gd name="connsiteY8" fmla="*/ 550459 h 699323"/>
                  <a:gd name="connsiteX9" fmla="*/ 349784 w 410096"/>
                  <a:gd name="connsiteY9" fmla="*/ 577446 h 699323"/>
                  <a:gd name="connsiteX10" fmla="*/ 151347 w 410096"/>
                  <a:gd name="connsiteY10" fmla="*/ 301221 h 699323"/>
                  <a:gd name="connsiteX11" fmla="*/ 135472 w 410096"/>
                  <a:gd name="connsiteY11" fmla="*/ 274234 h 699323"/>
                  <a:gd name="connsiteX12" fmla="*/ 81497 w 410096"/>
                  <a:gd name="connsiteY12" fmla="*/ 172634 h 699323"/>
                  <a:gd name="connsiteX13" fmla="*/ 89434 w 410096"/>
                  <a:gd name="connsiteY13" fmla="*/ 193271 h 699323"/>
                  <a:gd name="connsiteX14" fmla="*/ 534 w 410096"/>
                  <a:gd name="connsiteY14" fmla="*/ 1184 h 699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0096" h="699323">
                    <a:moveTo>
                      <a:pt x="534" y="1184"/>
                    </a:moveTo>
                    <a:cubicBezTo>
                      <a:pt x="8472" y="18911"/>
                      <a:pt x="117480" y="255978"/>
                      <a:pt x="137059" y="299634"/>
                    </a:cubicBezTo>
                    <a:cubicBezTo>
                      <a:pt x="156638" y="343290"/>
                      <a:pt x="91286" y="225550"/>
                      <a:pt x="118009" y="263121"/>
                    </a:cubicBezTo>
                    <a:cubicBezTo>
                      <a:pt x="144732" y="300692"/>
                      <a:pt x="264853" y="482990"/>
                      <a:pt x="297397" y="525059"/>
                    </a:cubicBezTo>
                    <a:cubicBezTo>
                      <a:pt x="329941" y="567128"/>
                      <a:pt x="300837" y="507597"/>
                      <a:pt x="313272" y="515534"/>
                    </a:cubicBezTo>
                    <a:cubicBezTo>
                      <a:pt x="325707" y="523471"/>
                      <a:pt x="356134" y="542522"/>
                      <a:pt x="372009" y="572684"/>
                    </a:cubicBezTo>
                    <a:cubicBezTo>
                      <a:pt x="387884" y="602846"/>
                      <a:pt x="404289" y="683545"/>
                      <a:pt x="408522" y="696509"/>
                    </a:cubicBezTo>
                    <a:cubicBezTo>
                      <a:pt x="412755" y="709473"/>
                      <a:pt x="408257" y="674813"/>
                      <a:pt x="397409" y="650471"/>
                    </a:cubicBezTo>
                    <a:cubicBezTo>
                      <a:pt x="386561" y="626129"/>
                      <a:pt x="351371" y="562630"/>
                      <a:pt x="343434" y="550459"/>
                    </a:cubicBezTo>
                    <a:cubicBezTo>
                      <a:pt x="335497" y="538288"/>
                      <a:pt x="381798" y="618986"/>
                      <a:pt x="349784" y="577446"/>
                    </a:cubicBezTo>
                    <a:cubicBezTo>
                      <a:pt x="317770" y="535906"/>
                      <a:pt x="187066" y="351756"/>
                      <a:pt x="151347" y="301221"/>
                    </a:cubicBezTo>
                    <a:cubicBezTo>
                      <a:pt x="115628" y="250686"/>
                      <a:pt x="147114" y="295665"/>
                      <a:pt x="135472" y="274234"/>
                    </a:cubicBezTo>
                    <a:cubicBezTo>
                      <a:pt x="123830" y="252803"/>
                      <a:pt x="89170" y="186128"/>
                      <a:pt x="81497" y="172634"/>
                    </a:cubicBezTo>
                    <a:cubicBezTo>
                      <a:pt x="73824" y="159140"/>
                      <a:pt x="103457" y="216290"/>
                      <a:pt x="89434" y="193271"/>
                    </a:cubicBezTo>
                    <a:cubicBezTo>
                      <a:pt x="75411" y="170252"/>
                      <a:pt x="-7404" y="-16543"/>
                      <a:pt x="534" y="11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5" name="フリーフォーム: 図形 1114">
                <a:extLst>
                  <a:ext uri="{FF2B5EF4-FFF2-40B4-BE49-F238E27FC236}">
                    <a16:creationId xmlns:a16="http://schemas.microsoft.com/office/drawing/2014/main" id="{286642C6-EA6E-4238-84F0-D1B5D09EFB48}"/>
                  </a:ext>
                </a:extLst>
              </p:cNvPr>
              <p:cNvSpPr/>
              <p:nvPr/>
            </p:nvSpPr>
            <p:spPr>
              <a:xfrm>
                <a:off x="6584780" y="6048241"/>
                <a:ext cx="155848" cy="333965"/>
              </a:xfrm>
              <a:custGeom>
                <a:avLst/>
                <a:gdLst>
                  <a:gd name="connsiteX0" fmla="*/ 8108 w 155848"/>
                  <a:gd name="connsiteY0" fmla="*/ 134 h 333965"/>
                  <a:gd name="connsiteX1" fmla="*/ 17633 w 155848"/>
                  <a:gd name="connsiteY1" fmla="*/ 176347 h 333965"/>
                  <a:gd name="connsiteX2" fmla="*/ 170 w 155848"/>
                  <a:gd name="connsiteY2" fmla="*/ 71572 h 333965"/>
                  <a:gd name="connsiteX3" fmla="*/ 30333 w 155848"/>
                  <a:gd name="connsiteY3" fmla="*/ 173172 h 333965"/>
                  <a:gd name="connsiteX4" fmla="*/ 155745 w 155848"/>
                  <a:gd name="connsiteY4" fmla="*/ 333509 h 333965"/>
                  <a:gd name="connsiteX5" fmla="*/ 52558 w 155848"/>
                  <a:gd name="connsiteY5" fmla="*/ 222384 h 333965"/>
                  <a:gd name="connsiteX6" fmla="*/ 97008 w 155848"/>
                  <a:gd name="connsiteY6" fmla="*/ 246197 h 333965"/>
                  <a:gd name="connsiteX7" fmla="*/ 74783 w 155848"/>
                  <a:gd name="connsiteY7" fmla="*/ 201747 h 333965"/>
                  <a:gd name="connsiteX8" fmla="*/ 23983 w 155848"/>
                  <a:gd name="connsiteY8" fmla="*/ 147772 h 333965"/>
                  <a:gd name="connsiteX9" fmla="*/ 8108 w 155848"/>
                  <a:gd name="connsiteY9" fmla="*/ 134 h 33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5848" h="333965">
                    <a:moveTo>
                      <a:pt x="8108" y="134"/>
                    </a:moveTo>
                    <a:cubicBezTo>
                      <a:pt x="7050" y="4896"/>
                      <a:pt x="18956" y="164441"/>
                      <a:pt x="17633" y="176347"/>
                    </a:cubicBezTo>
                    <a:cubicBezTo>
                      <a:pt x="16310" y="188253"/>
                      <a:pt x="-1947" y="72101"/>
                      <a:pt x="170" y="71572"/>
                    </a:cubicBezTo>
                    <a:cubicBezTo>
                      <a:pt x="2287" y="71043"/>
                      <a:pt x="4404" y="129516"/>
                      <a:pt x="30333" y="173172"/>
                    </a:cubicBezTo>
                    <a:cubicBezTo>
                      <a:pt x="56262" y="216828"/>
                      <a:pt x="152041" y="325307"/>
                      <a:pt x="155745" y="333509"/>
                    </a:cubicBezTo>
                    <a:cubicBezTo>
                      <a:pt x="159449" y="341711"/>
                      <a:pt x="62347" y="236936"/>
                      <a:pt x="52558" y="222384"/>
                    </a:cubicBezTo>
                    <a:cubicBezTo>
                      <a:pt x="42769" y="207832"/>
                      <a:pt x="93304" y="249636"/>
                      <a:pt x="97008" y="246197"/>
                    </a:cubicBezTo>
                    <a:cubicBezTo>
                      <a:pt x="100712" y="242758"/>
                      <a:pt x="86954" y="218151"/>
                      <a:pt x="74783" y="201747"/>
                    </a:cubicBezTo>
                    <a:cubicBezTo>
                      <a:pt x="62612" y="185343"/>
                      <a:pt x="35095" y="177405"/>
                      <a:pt x="23983" y="147772"/>
                    </a:cubicBezTo>
                    <a:cubicBezTo>
                      <a:pt x="12871" y="118139"/>
                      <a:pt x="9166" y="-4628"/>
                      <a:pt x="8108" y="1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6" name="フリーフォーム: 図形 1115">
                <a:extLst>
                  <a:ext uri="{FF2B5EF4-FFF2-40B4-BE49-F238E27FC236}">
                    <a16:creationId xmlns:a16="http://schemas.microsoft.com/office/drawing/2014/main" id="{F1B9540D-2DAD-43B1-99DD-806AD52CB64E}"/>
                  </a:ext>
                </a:extLst>
              </p:cNvPr>
              <p:cNvSpPr/>
              <p:nvPr/>
            </p:nvSpPr>
            <p:spPr>
              <a:xfrm>
                <a:off x="6157275" y="5853024"/>
                <a:ext cx="366175" cy="199185"/>
              </a:xfrm>
              <a:custGeom>
                <a:avLst/>
                <a:gdLst>
                  <a:gd name="connsiteX0" fmla="*/ 365763 w 366175"/>
                  <a:gd name="connsiteY0" fmla="*/ 89 h 199185"/>
                  <a:gd name="connsiteX1" fmla="*/ 245113 w 366175"/>
                  <a:gd name="connsiteY1" fmla="*/ 95339 h 199185"/>
                  <a:gd name="connsiteX2" fmla="*/ 126050 w 366175"/>
                  <a:gd name="connsiteY2" fmla="*/ 158839 h 199185"/>
                  <a:gd name="connsiteX3" fmla="*/ 638 w 366175"/>
                  <a:gd name="connsiteY3" fmla="*/ 198526 h 199185"/>
                  <a:gd name="connsiteX4" fmla="*/ 181613 w 366175"/>
                  <a:gd name="connsiteY4" fmla="*/ 127089 h 199185"/>
                  <a:gd name="connsiteX5" fmla="*/ 151450 w 366175"/>
                  <a:gd name="connsiteY5" fmla="*/ 158839 h 199185"/>
                  <a:gd name="connsiteX6" fmla="*/ 280038 w 366175"/>
                  <a:gd name="connsiteY6" fmla="*/ 79464 h 199185"/>
                  <a:gd name="connsiteX7" fmla="*/ 365763 w 366175"/>
                  <a:gd name="connsiteY7" fmla="*/ 89 h 199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175" h="199185">
                    <a:moveTo>
                      <a:pt x="365763" y="89"/>
                    </a:moveTo>
                    <a:cubicBezTo>
                      <a:pt x="359942" y="2735"/>
                      <a:pt x="285065" y="68881"/>
                      <a:pt x="245113" y="95339"/>
                    </a:cubicBezTo>
                    <a:cubicBezTo>
                      <a:pt x="205161" y="121797"/>
                      <a:pt x="166796" y="141641"/>
                      <a:pt x="126050" y="158839"/>
                    </a:cubicBezTo>
                    <a:cubicBezTo>
                      <a:pt x="85304" y="176037"/>
                      <a:pt x="-8622" y="203818"/>
                      <a:pt x="638" y="198526"/>
                    </a:cubicBezTo>
                    <a:cubicBezTo>
                      <a:pt x="9898" y="193234"/>
                      <a:pt x="156478" y="133703"/>
                      <a:pt x="181613" y="127089"/>
                    </a:cubicBezTo>
                    <a:cubicBezTo>
                      <a:pt x="206748" y="120475"/>
                      <a:pt x="135046" y="166777"/>
                      <a:pt x="151450" y="158839"/>
                    </a:cubicBezTo>
                    <a:cubicBezTo>
                      <a:pt x="167854" y="150902"/>
                      <a:pt x="245642" y="104599"/>
                      <a:pt x="280038" y="79464"/>
                    </a:cubicBezTo>
                    <a:cubicBezTo>
                      <a:pt x="314434" y="54329"/>
                      <a:pt x="371584" y="-2557"/>
                      <a:pt x="365763" y="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7" name="フリーフォーム: 図形 1116">
                <a:extLst>
                  <a:ext uri="{FF2B5EF4-FFF2-40B4-BE49-F238E27FC236}">
                    <a16:creationId xmlns:a16="http://schemas.microsoft.com/office/drawing/2014/main" id="{C4AC9720-731B-4628-9040-DCE9CDCCBDDF}"/>
                  </a:ext>
                </a:extLst>
              </p:cNvPr>
              <p:cNvSpPr/>
              <p:nvPr/>
            </p:nvSpPr>
            <p:spPr>
              <a:xfrm>
                <a:off x="6116422" y="5963772"/>
                <a:ext cx="401858" cy="827673"/>
              </a:xfrm>
              <a:custGeom>
                <a:avLst/>
                <a:gdLst>
                  <a:gd name="connsiteX0" fmla="*/ 365341 w 401858"/>
                  <a:gd name="connsiteY0" fmla="*/ 466 h 827673"/>
                  <a:gd name="connsiteX1" fmla="*/ 401853 w 401858"/>
                  <a:gd name="connsiteY1" fmla="*/ 494178 h 827673"/>
                  <a:gd name="connsiteX2" fmla="*/ 362166 w 401858"/>
                  <a:gd name="connsiteY2" fmla="*/ 122703 h 827673"/>
                  <a:gd name="connsiteX3" fmla="*/ 371691 w 401858"/>
                  <a:gd name="connsiteY3" fmla="*/ 292566 h 827673"/>
                  <a:gd name="connsiteX4" fmla="*/ 398678 w 401858"/>
                  <a:gd name="connsiteY4" fmla="*/ 602128 h 827673"/>
                  <a:gd name="connsiteX5" fmla="*/ 368516 w 401858"/>
                  <a:gd name="connsiteY5" fmla="*/ 816441 h 827673"/>
                  <a:gd name="connsiteX6" fmla="*/ 357403 w 401858"/>
                  <a:gd name="connsiteY6" fmla="*/ 776753 h 827673"/>
                  <a:gd name="connsiteX7" fmla="*/ 279616 w 401858"/>
                  <a:gd name="connsiteY7" fmla="*/ 598953 h 827673"/>
                  <a:gd name="connsiteX8" fmla="*/ 320891 w 401858"/>
                  <a:gd name="connsiteY8" fmla="*/ 708491 h 827673"/>
                  <a:gd name="connsiteX9" fmla="*/ 289141 w 401858"/>
                  <a:gd name="connsiteY9" fmla="*/ 600541 h 827673"/>
                  <a:gd name="connsiteX10" fmla="*/ 241516 w 401858"/>
                  <a:gd name="connsiteY10" fmla="*/ 408453 h 827673"/>
                  <a:gd name="connsiteX11" fmla="*/ 254216 w 401858"/>
                  <a:gd name="connsiteY11" fmla="*/ 424328 h 827673"/>
                  <a:gd name="connsiteX12" fmla="*/ 147853 w 401858"/>
                  <a:gd name="connsiteY12" fmla="*/ 240178 h 827673"/>
                  <a:gd name="connsiteX13" fmla="*/ 108166 w 401858"/>
                  <a:gd name="connsiteY13" fmla="*/ 165566 h 827673"/>
                  <a:gd name="connsiteX14" fmla="*/ 131978 w 401858"/>
                  <a:gd name="connsiteY14" fmla="*/ 170328 h 827673"/>
                  <a:gd name="connsiteX15" fmla="*/ 216 w 401858"/>
                  <a:gd name="connsiteY15" fmla="*/ 89366 h 827673"/>
                  <a:gd name="connsiteX16" fmla="*/ 103403 w 401858"/>
                  <a:gd name="connsiteY16" fmla="*/ 163978 h 827673"/>
                  <a:gd name="connsiteX17" fmla="*/ 197066 w 401858"/>
                  <a:gd name="connsiteY17" fmla="*/ 300503 h 827673"/>
                  <a:gd name="connsiteX18" fmla="*/ 243103 w 401858"/>
                  <a:gd name="connsiteY18" fmla="*/ 381466 h 827673"/>
                  <a:gd name="connsiteX19" fmla="*/ 295491 w 401858"/>
                  <a:gd name="connsiteY19" fmla="*/ 606891 h 827673"/>
                  <a:gd name="connsiteX20" fmla="*/ 385978 w 401858"/>
                  <a:gd name="connsiteY20" fmla="*/ 729128 h 827673"/>
                  <a:gd name="connsiteX21" fmla="*/ 389153 w 401858"/>
                  <a:gd name="connsiteY21" fmla="*/ 410041 h 827673"/>
                  <a:gd name="connsiteX22" fmla="*/ 365341 w 401858"/>
                  <a:gd name="connsiteY22" fmla="*/ 466 h 827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01858" h="827673">
                    <a:moveTo>
                      <a:pt x="365341" y="466"/>
                    </a:moveTo>
                    <a:cubicBezTo>
                      <a:pt x="367458" y="14489"/>
                      <a:pt x="402382" y="473805"/>
                      <a:pt x="401853" y="494178"/>
                    </a:cubicBezTo>
                    <a:cubicBezTo>
                      <a:pt x="401324" y="514551"/>
                      <a:pt x="367193" y="156305"/>
                      <a:pt x="362166" y="122703"/>
                    </a:cubicBezTo>
                    <a:cubicBezTo>
                      <a:pt x="357139" y="89101"/>
                      <a:pt x="365606" y="212662"/>
                      <a:pt x="371691" y="292566"/>
                    </a:cubicBezTo>
                    <a:cubicBezTo>
                      <a:pt x="377776" y="372470"/>
                      <a:pt x="399207" y="514816"/>
                      <a:pt x="398678" y="602128"/>
                    </a:cubicBezTo>
                    <a:cubicBezTo>
                      <a:pt x="398149" y="689440"/>
                      <a:pt x="375395" y="787337"/>
                      <a:pt x="368516" y="816441"/>
                    </a:cubicBezTo>
                    <a:cubicBezTo>
                      <a:pt x="361637" y="845545"/>
                      <a:pt x="372220" y="813001"/>
                      <a:pt x="357403" y="776753"/>
                    </a:cubicBezTo>
                    <a:cubicBezTo>
                      <a:pt x="342586" y="740505"/>
                      <a:pt x="285701" y="610330"/>
                      <a:pt x="279616" y="598953"/>
                    </a:cubicBezTo>
                    <a:cubicBezTo>
                      <a:pt x="273531" y="587576"/>
                      <a:pt x="319303" y="708226"/>
                      <a:pt x="320891" y="708491"/>
                    </a:cubicBezTo>
                    <a:cubicBezTo>
                      <a:pt x="322478" y="708756"/>
                      <a:pt x="302370" y="650547"/>
                      <a:pt x="289141" y="600541"/>
                    </a:cubicBezTo>
                    <a:cubicBezTo>
                      <a:pt x="275912" y="550535"/>
                      <a:pt x="247337" y="437822"/>
                      <a:pt x="241516" y="408453"/>
                    </a:cubicBezTo>
                    <a:cubicBezTo>
                      <a:pt x="235695" y="379084"/>
                      <a:pt x="269826" y="452374"/>
                      <a:pt x="254216" y="424328"/>
                    </a:cubicBezTo>
                    <a:cubicBezTo>
                      <a:pt x="238605" y="396282"/>
                      <a:pt x="172195" y="283305"/>
                      <a:pt x="147853" y="240178"/>
                    </a:cubicBezTo>
                    <a:cubicBezTo>
                      <a:pt x="123511" y="197051"/>
                      <a:pt x="110812" y="177208"/>
                      <a:pt x="108166" y="165566"/>
                    </a:cubicBezTo>
                    <a:cubicBezTo>
                      <a:pt x="105520" y="153924"/>
                      <a:pt x="149970" y="183028"/>
                      <a:pt x="131978" y="170328"/>
                    </a:cubicBezTo>
                    <a:cubicBezTo>
                      <a:pt x="113986" y="157628"/>
                      <a:pt x="4978" y="90424"/>
                      <a:pt x="216" y="89366"/>
                    </a:cubicBezTo>
                    <a:cubicBezTo>
                      <a:pt x="-4546" y="88308"/>
                      <a:pt x="70595" y="128789"/>
                      <a:pt x="103403" y="163978"/>
                    </a:cubicBezTo>
                    <a:cubicBezTo>
                      <a:pt x="136211" y="199167"/>
                      <a:pt x="173783" y="264255"/>
                      <a:pt x="197066" y="300503"/>
                    </a:cubicBezTo>
                    <a:cubicBezTo>
                      <a:pt x="220349" y="336751"/>
                      <a:pt x="226699" y="330401"/>
                      <a:pt x="243103" y="381466"/>
                    </a:cubicBezTo>
                    <a:cubicBezTo>
                      <a:pt x="259507" y="432531"/>
                      <a:pt x="271678" y="548947"/>
                      <a:pt x="295491" y="606891"/>
                    </a:cubicBezTo>
                    <a:cubicBezTo>
                      <a:pt x="319304" y="664835"/>
                      <a:pt x="370368" y="761936"/>
                      <a:pt x="385978" y="729128"/>
                    </a:cubicBezTo>
                    <a:cubicBezTo>
                      <a:pt x="401588" y="696320"/>
                      <a:pt x="391799" y="527516"/>
                      <a:pt x="389153" y="410041"/>
                    </a:cubicBezTo>
                    <a:cubicBezTo>
                      <a:pt x="386507" y="292566"/>
                      <a:pt x="363224" y="-13557"/>
                      <a:pt x="365341" y="4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8" name="フリーフォーム: 図形 1117">
                <a:extLst>
                  <a:ext uri="{FF2B5EF4-FFF2-40B4-BE49-F238E27FC236}">
                    <a16:creationId xmlns:a16="http://schemas.microsoft.com/office/drawing/2014/main" id="{852E4101-1C7B-40DE-A759-2B55375E3F8B}"/>
                  </a:ext>
                </a:extLst>
              </p:cNvPr>
              <p:cNvSpPr/>
              <p:nvPr/>
            </p:nvSpPr>
            <p:spPr>
              <a:xfrm>
                <a:off x="6941138" y="6021301"/>
                <a:ext cx="151877" cy="799313"/>
              </a:xfrm>
              <a:custGeom>
                <a:avLst/>
                <a:gdLst>
                  <a:gd name="connsiteX0" fmla="*/ 151812 w 151877"/>
                  <a:gd name="connsiteY0" fmla="*/ 87 h 799313"/>
                  <a:gd name="connsiteX1" fmla="*/ 81962 w 151877"/>
                  <a:gd name="connsiteY1" fmla="*/ 322349 h 799313"/>
                  <a:gd name="connsiteX2" fmla="*/ 99425 w 151877"/>
                  <a:gd name="connsiteY2" fmla="*/ 214399 h 799313"/>
                  <a:gd name="connsiteX3" fmla="*/ 12112 w 151877"/>
                  <a:gd name="connsiteY3" fmla="*/ 498562 h 799313"/>
                  <a:gd name="connsiteX4" fmla="*/ 42275 w 151877"/>
                  <a:gd name="connsiteY4" fmla="*/ 403312 h 799313"/>
                  <a:gd name="connsiteX5" fmla="*/ 21637 w 151877"/>
                  <a:gd name="connsiteY5" fmla="*/ 550949 h 799313"/>
                  <a:gd name="connsiteX6" fmla="*/ 2587 w 151877"/>
                  <a:gd name="connsiteY6" fmla="*/ 795424 h 799313"/>
                  <a:gd name="connsiteX7" fmla="*/ 7350 w 151877"/>
                  <a:gd name="connsiteY7" fmla="*/ 671599 h 799313"/>
                  <a:gd name="connsiteX8" fmla="*/ 67675 w 151877"/>
                  <a:gd name="connsiteY8" fmla="*/ 293774 h 799313"/>
                  <a:gd name="connsiteX9" fmla="*/ 151812 w 151877"/>
                  <a:gd name="connsiteY9" fmla="*/ 87 h 79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1877" h="799313">
                    <a:moveTo>
                      <a:pt x="151812" y="87"/>
                    </a:moveTo>
                    <a:cubicBezTo>
                      <a:pt x="154193" y="4849"/>
                      <a:pt x="90693" y="286630"/>
                      <a:pt x="81962" y="322349"/>
                    </a:cubicBezTo>
                    <a:cubicBezTo>
                      <a:pt x="73231" y="358068"/>
                      <a:pt x="111067" y="185030"/>
                      <a:pt x="99425" y="214399"/>
                    </a:cubicBezTo>
                    <a:cubicBezTo>
                      <a:pt x="87783" y="243768"/>
                      <a:pt x="21637" y="467077"/>
                      <a:pt x="12112" y="498562"/>
                    </a:cubicBezTo>
                    <a:cubicBezTo>
                      <a:pt x="2587" y="530048"/>
                      <a:pt x="40687" y="394581"/>
                      <a:pt x="42275" y="403312"/>
                    </a:cubicBezTo>
                    <a:cubicBezTo>
                      <a:pt x="43863" y="412043"/>
                      <a:pt x="28252" y="485597"/>
                      <a:pt x="21637" y="550949"/>
                    </a:cubicBezTo>
                    <a:cubicBezTo>
                      <a:pt x="15022" y="616301"/>
                      <a:pt x="4968" y="775316"/>
                      <a:pt x="2587" y="795424"/>
                    </a:cubicBezTo>
                    <a:cubicBezTo>
                      <a:pt x="206" y="815532"/>
                      <a:pt x="-3498" y="755207"/>
                      <a:pt x="7350" y="671599"/>
                    </a:cubicBezTo>
                    <a:cubicBezTo>
                      <a:pt x="18198" y="587991"/>
                      <a:pt x="43333" y="402253"/>
                      <a:pt x="67675" y="293774"/>
                    </a:cubicBezTo>
                    <a:cubicBezTo>
                      <a:pt x="92017" y="185295"/>
                      <a:pt x="149431" y="-4675"/>
                      <a:pt x="151812" y="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9" name="フリーフォーム: 図形 1118">
                <a:extLst>
                  <a:ext uri="{FF2B5EF4-FFF2-40B4-BE49-F238E27FC236}">
                    <a16:creationId xmlns:a16="http://schemas.microsoft.com/office/drawing/2014/main" id="{25F576BC-2BD1-401B-A5C0-C27885A1C4E6}"/>
                  </a:ext>
                </a:extLst>
              </p:cNvPr>
              <p:cNvSpPr/>
              <p:nvPr/>
            </p:nvSpPr>
            <p:spPr>
              <a:xfrm>
                <a:off x="6649957" y="6368972"/>
                <a:ext cx="266096" cy="300009"/>
              </a:xfrm>
              <a:custGeom>
                <a:avLst/>
                <a:gdLst>
                  <a:gd name="connsiteX0" fmla="*/ 81 w 266096"/>
                  <a:gd name="connsiteY0" fmla="*/ 78 h 300009"/>
                  <a:gd name="connsiteX1" fmla="*/ 36593 w 266096"/>
                  <a:gd name="connsiteY1" fmla="*/ 201691 h 300009"/>
                  <a:gd name="connsiteX2" fmla="*/ 262018 w 266096"/>
                  <a:gd name="connsiteY2" fmla="*/ 296941 h 300009"/>
                  <a:gd name="connsiteX3" fmla="*/ 185818 w 266096"/>
                  <a:gd name="connsiteY3" fmla="*/ 260428 h 300009"/>
                  <a:gd name="connsiteX4" fmla="*/ 236618 w 266096"/>
                  <a:gd name="connsiteY4" fmla="*/ 103266 h 300009"/>
                  <a:gd name="connsiteX5" fmla="*/ 165181 w 266096"/>
                  <a:gd name="connsiteY5" fmla="*/ 239791 h 300009"/>
                  <a:gd name="connsiteX6" fmla="*/ 104856 w 266096"/>
                  <a:gd name="connsiteY6" fmla="*/ 212803 h 300009"/>
                  <a:gd name="connsiteX7" fmla="*/ 96918 w 266096"/>
                  <a:gd name="connsiteY7" fmla="*/ 217566 h 300009"/>
                  <a:gd name="connsiteX8" fmla="*/ 28656 w 266096"/>
                  <a:gd name="connsiteY8" fmla="*/ 177878 h 300009"/>
                  <a:gd name="connsiteX9" fmla="*/ 81 w 266096"/>
                  <a:gd name="connsiteY9" fmla="*/ 78 h 30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6096" h="300009">
                    <a:moveTo>
                      <a:pt x="81" y="78"/>
                    </a:moveTo>
                    <a:cubicBezTo>
                      <a:pt x="1404" y="4047"/>
                      <a:pt x="-7063" y="152214"/>
                      <a:pt x="36593" y="201691"/>
                    </a:cubicBezTo>
                    <a:cubicBezTo>
                      <a:pt x="80249" y="251168"/>
                      <a:pt x="237147" y="287151"/>
                      <a:pt x="262018" y="296941"/>
                    </a:cubicBezTo>
                    <a:cubicBezTo>
                      <a:pt x="286889" y="306731"/>
                      <a:pt x="190051" y="292707"/>
                      <a:pt x="185818" y="260428"/>
                    </a:cubicBezTo>
                    <a:cubicBezTo>
                      <a:pt x="181585" y="228149"/>
                      <a:pt x="240057" y="106705"/>
                      <a:pt x="236618" y="103266"/>
                    </a:cubicBezTo>
                    <a:cubicBezTo>
                      <a:pt x="233179" y="99827"/>
                      <a:pt x="187141" y="221535"/>
                      <a:pt x="165181" y="239791"/>
                    </a:cubicBezTo>
                    <a:cubicBezTo>
                      <a:pt x="143221" y="258047"/>
                      <a:pt x="116233" y="216507"/>
                      <a:pt x="104856" y="212803"/>
                    </a:cubicBezTo>
                    <a:cubicBezTo>
                      <a:pt x="93479" y="209099"/>
                      <a:pt x="109618" y="223387"/>
                      <a:pt x="96918" y="217566"/>
                    </a:cubicBezTo>
                    <a:cubicBezTo>
                      <a:pt x="84218" y="211745"/>
                      <a:pt x="43473" y="212803"/>
                      <a:pt x="28656" y="177878"/>
                    </a:cubicBezTo>
                    <a:cubicBezTo>
                      <a:pt x="13839" y="142953"/>
                      <a:pt x="-1242" y="-3891"/>
                      <a:pt x="81" y="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0" name="フリーフォーム: 図形 1119">
                <a:extLst>
                  <a:ext uri="{FF2B5EF4-FFF2-40B4-BE49-F238E27FC236}">
                    <a16:creationId xmlns:a16="http://schemas.microsoft.com/office/drawing/2014/main" id="{0EA11754-2C6C-400B-8908-70D5BBA8FC17}"/>
                  </a:ext>
                </a:extLst>
              </p:cNvPr>
              <p:cNvSpPr/>
              <p:nvPr/>
            </p:nvSpPr>
            <p:spPr>
              <a:xfrm>
                <a:off x="5462551" y="6061075"/>
                <a:ext cx="660633" cy="195366"/>
              </a:xfrm>
              <a:custGeom>
                <a:avLst/>
                <a:gdLst>
                  <a:gd name="connsiteX0" fmla="*/ 37 w 660633"/>
                  <a:gd name="connsiteY0" fmla="*/ 195263 h 195366"/>
                  <a:gd name="connsiteX1" fmla="*/ 423899 w 660633"/>
                  <a:gd name="connsiteY1" fmla="*/ 98425 h 195366"/>
                  <a:gd name="connsiteX2" fmla="*/ 350874 w 660633"/>
                  <a:gd name="connsiteY2" fmla="*/ 109538 h 195366"/>
                  <a:gd name="connsiteX3" fmla="*/ 592174 w 660633"/>
                  <a:gd name="connsiteY3" fmla="*/ 47625 h 195366"/>
                  <a:gd name="connsiteX4" fmla="*/ 660437 w 660633"/>
                  <a:gd name="connsiteY4" fmla="*/ 0 h 195366"/>
                  <a:gd name="connsiteX5" fmla="*/ 577887 w 660633"/>
                  <a:gd name="connsiteY5" fmla="*/ 47625 h 195366"/>
                  <a:gd name="connsiteX6" fmla="*/ 400087 w 660633"/>
                  <a:gd name="connsiteY6" fmla="*/ 115888 h 195366"/>
                  <a:gd name="connsiteX7" fmla="*/ 37 w 660633"/>
                  <a:gd name="connsiteY7" fmla="*/ 195263 h 19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0633" h="195366">
                    <a:moveTo>
                      <a:pt x="37" y="195263"/>
                    </a:moveTo>
                    <a:cubicBezTo>
                      <a:pt x="4006" y="192352"/>
                      <a:pt x="365426" y="112712"/>
                      <a:pt x="423899" y="98425"/>
                    </a:cubicBezTo>
                    <a:cubicBezTo>
                      <a:pt x="482372" y="84138"/>
                      <a:pt x="322828" y="118005"/>
                      <a:pt x="350874" y="109538"/>
                    </a:cubicBezTo>
                    <a:cubicBezTo>
                      <a:pt x="378920" y="101071"/>
                      <a:pt x="540580" y="65881"/>
                      <a:pt x="592174" y="47625"/>
                    </a:cubicBezTo>
                    <a:cubicBezTo>
                      <a:pt x="643768" y="29369"/>
                      <a:pt x="662818" y="0"/>
                      <a:pt x="660437" y="0"/>
                    </a:cubicBezTo>
                    <a:cubicBezTo>
                      <a:pt x="658056" y="0"/>
                      <a:pt x="621279" y="28310"/>
                      <a:pt x="577887" y="47625"/>
                    </a:cubicBezTo>
                    <a:cubicBezTo>
                      <a:pt x="534495" y="66940"/>
                      <a:pt x="495073" y="93134"/>
                      <a:pt x="400087" y="115888"/>
                    </a:cubicBezTo>
                    <a:cubicBezTo>
                      <a:pt x="305102" y="138642"/>
                      <a:pt x="-3932" y="198174"/>
                      <a:pt x="37" y="1952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1" name="フリーフォーム: 図形 1120">
                <a:extLst>
                  <a:ext uri="{FF2B5EF4-FFF2-40B4-BE49-F238E27FC236}">
                    <a16:creationId xmlns:a16="http://schemas.microsoft.com/office/drawing/2014/main" id="{66E00343-06D2-4223-B5B0-15804F628443}"/>
                  </a:ext>
                </a:extLst>
              </p:cNvPr>
              <p:cNvSpPr/>
              <p:nvPr/>
            </p:nvSpPr>
            <p:spPr>
              <a:xfrm>
                <a:off x="5716524" y="6049503"/>
                <a:ext cx="522607" cy="138577"/>
              </a:xfrm>
              <a:custGeom>
                <a:avLst/>
                <a:gdLst>
                  <a:gd name="connsiteX0" fmla="*/ 64 w 522607"/>
                  <a:gd name="connsiteY0" fmla="*/ 138572 h 138577"/>
                  <a:gd name="connsiteX1" fmla="*/ 303276 w 522607"/>
                  <a:gd name="connsiteY1" fmla="*/ 33797 h 138577"/>
                  <a:gd name="connsiteX2" fmla="*/ 287401 w 522607"/>
                  <a:gd name="connsiteY2" fmla="*/ 38560 h 138577"/>
                  <a:gd name="connsiteX3" fmla="*/ 395351 w 522607"/>
                  <a:gd name="connsiteY3" fmla="*/ 11572 h 138577"/>
                  <a:gd name="connsiteX4" fmla="*/ 522351 w 522607"/>
                  <a:gd name="connsiteY4" fmla="*/ 68722 h 138577"/>
                  <a:gd name="connsiteX5" fmla="*/ 425514 w 522607"/>
                  <a:gd name="connsiteY5" fmla="*/ 2047 h 138577"/>
                  <a:gd name="connsiteX6" fmla="*/ 331851 w 522607"/>
                  <a:gd name="connsiteY6" fmla="*/ 29035 h 138577"/>
                  <a:gd name="connsiteX7" fmla="*/ 64 w 522607"/>
                  <a:gd name="connsiteY7" fmla="*/ 138572 h 13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2607" h="138577">
                    <a:moveTo>
                      <a:pt x="64" y="138572"/>
                    </a:moveTo>
                    <a:cubicBezTo>
                      <a:pt x="-4698" y="139366"/>
                      <a:pt x="255387" y="50466"/>
                      <a:pt x="303276" y="33797"/>
                    </a:cubicBezTo>
                    <a:cubicBezTo>
                      <a:pt x="351165" y="17128"/>
                      <a:pt x="287401" y="38560"/>
                      <a:pt x="287401" y="38560"/>
                    </a:cubicBezTo>
                    <a:cubicBezTo>
                      <a:pt x="302747" y="34856"/>
                      <a:pt x="356193" y="6545"/>
                      <a:pt x="395351" y="11572"/>
                    </a:cubicBezTo>
                    <a:cubicBezTo>
                      <a:pt x="434509" y="16599"/>
                      <a:pt x="517324" y="70309"/>
                      <a:pt x="522351" y="68722"/>
                    </a:cubicBezTo>
                    <a:cubicBezTo>
                      <a:pt x="527378" y="67135"/>
                      <a:pt x="457264" y="8661"/>
                      <a:pt x="425514" y="2047"/>
                    </a:cubicBezTo>
                    <a:cubicBezTo>
                      <a:pt x="393764" y="-4568"/>
                      <a:pt x="402495" y="4958"/>
                      <a:pt x="331851" y="29035"/>
                    </a:cubicBezTo>
                    <a:cubicBezTo>
                      <a:pt x="261207" y="53112"/>
                      <a:pt x="4826" y="137778"/>
                      <a:pt x="64" y="1385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2" name="フリーフォーム: 図形 1121">
                <a:extLst>
                  <a:ext uri="{FF2B5EF4-FFF2-40B4-BE49-F238E27FC236}">
                    <a16:creationId xmlns:a16="http://schemas.microsoft.com/office/drawing/2014/main" id="{B64E7D3F-7EBA-471A-9895-455A41110E97}"/>
                  </a:ext>
                </a:extLst>
              </p:cNvPr>
              <p:cNvSpPr/>
              <p:nvPr/>
            </p:nvSpPr>
            <p:spPr>
              <a:xfrm>
                <a:off x="5292691" y="6257434"/>
                <a:ext cx="982347" cy="347361"/>
              </a:xfrm>
              <a:custGeom>
                <a:avLst/>
                <a:gdLst>
                  <a:gd name="connsiteX0" fmla="*/ 34 w 982347"/>
                  <a:gd name="connsiteY0" fmla="*/ 41766 h 347361"/>
                  <a:gd name="connsiteX1" fmla="*/ 254034 w 982347"/>
                  <a:gd name="connsiteY1" fmla="*/ 3666 h 347361"/>
                  <a:gd name="connsiteX2" fmla="*/ 628684 w 982347"/>
                  <a:gd name="connsiteY2" fmla="*/ 148129 h 347361"/>
                  <a:gd name="connsiteX3" fmla="*/ 477872 w 982347"/>
                  <a:gd name="connsiteY3" fmla="*/ 100504 h 347361"/>
                  <a:gd name="connsiteX4" fmla="*/ 763622 w 982347"/>
                  <a:gd name="connsiteY4" fmla="*/ 105266 h 347361"/>
                  <a:gd name="connsiteX5" fmla="*/ 881097 w 982347"/>
                  <a:gd name="connsiteY5" fmla="*/ 90979 h 347361"/>
                  <a:gd name="connsiteX6" fmla="*/ 952534 w 982347"/>
                  <a:gd name="connsiteY6" fmla="*/ 149716 h 347361"/>
                  <a:gd name="connsiteX7" fmla="*/ 941422 w 982347"/>
                  <a:gd name="connsiteY7" fmla="*/ 227504 h 347361"/>
                  <a:gd name="connsiteX8" fmla="*/ 958884 w 982347"/>
                  <a:gd name="connsiteY8" fmla="*/ 346566 h 347361"/>
                  <a:gd name="connsiteX9" fmla="*/ 935072 w 982347"/>
                  <a:gd name="connsiteY9" fmla="*/ 276716 h 347361"/>
                  <a:gd name="connsiteX10" fmla="*/ 889034 w 982347"/>
                  <a:gd name="connsiteY10" fmla="*/ 222741 h 347361"/>
                  <a:gd name="connsiteX11" fmla="*/ 768384 w 982347"/>
                  <a:gd name="connsiteY11" fmla="*/ 176704 h 347361"/>
                  <a:gd name="connsiteX12" fmla="*/ 436597 w 982347"/>
                  <a:gd name="connsiteY12" fmla="*/ 156066 h 347361"/>
                  <a:gd name="connsiteX13" fmla="*/ 944597 w 982347"/>
                  <a:gd name="connsiteY13" fmla="*/ 216391 h 347361"/>
                  <a:gd name="connsiteX14" fmla="*/ 936659 w 982347"/>
                  <a:gd name="connsiteY14" fmla="*/ 175116 h 347361"/>
                  <a:gd name="connsiteX15" fmla="*/ 869984 w 982347"/>
                  <a:gd name="connsiteY15" fmla="*/ 97329 h 347361"/>
                  <a:gd name="connsiteX16" fmla="*/ 560422 w 982347"/>
                  <a:gd name="connsiteY16" fmla="*/ 90979 h 347361"/>
                  <a:gd name="connsiteX17" fmla="*/ 408022 w 982347"/>
                  <a:gd name="connsiteY17" fmla="*/ 62404 h 347361"/>
                  <a:gd name="connsiteX18" fmla="*/ 269909 w 982347"/>
                  <a:gd name="connsiteY18" fmla="*/ 25891 h 347361"/>
                  <a:gd name="connsiteX19" fmla="*/ 34 w 982347"/>
                  <a:gd name="connsiteY19" fmla="*/ 41766 h 347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82347" h="347361">
                    <a:moveTo>
                      <a:pt x="34" y="41766"/>
                    </a:moveTo>
                    <a:cubicBezTo>
                      <a:pt x="-2612" y="38062"/>
                      <a:pt x="149259" y="-14061"/>
                      <a:pt x="254034" y="3666"/>
                    </a:cubicBezTo>
                    <a:cubicBezTo>
                      <a:pt x="358809" y="21393"/>
                      <a:pt x="591378" y="131989"/>
                      <a:pt x="628684" y="148129"/>
                    </a:cubicBezTo>
                    <a:cubicBezTo>
                      <a:pt x="665990" y="164269"/>
                      <a:pt x="455382" y="107648"/>
                      <a:pt x="477872" y="100504"/>
                    </a:cubicBezTo>
                    <a:cubicBezTo>
                      <a:pt x="500362" y="93360"/>
                      <a:pt x="696418" y="106853"/>
                      <a:pt x="763622" y="105266"/>
                    </a:cubicBezTo>
                    <a:cubicBezTo>
                      <a:pt x="830826" y="103679"/>
                      <a:pt x="849612" y="83571"/>
                      <a:pt x="881097" y="90979"/>
                    </a:cubicBezTo>
                    <a:cubicBezTo>
                      <a:pt x="912582" y="98387"/>
                      <a:pt x="942480" y="126962"/>
                      <a:pt x="952534" y="149716"/>
                    </a:cubicBezTo>
                    <a:cubicBezTo>
                      <a:pt x="962588" y="172470"/>
                      <a:pt x="940364" y="194696"/>
                      <a:pt x="941422" y="227504"/>
                    </a:cubicBezTo>
                    <a:cubicBezTo>
                      <a:pt x="942480" y="260312"/>
                      <a:pt x="959942" y="338364"/>
                      <a:pt x="958884" y="346566"/>
                    </a:cubicBezTo>
                    <a:cubicBezTo>
                      <a:pt x="957826" y="354768"/>
                      <a:pt x="946714" y="297353"/>
                      <a:pt x="935072" y="276716"/>
                    </a:cubicBezTo>
                    <a:cubicBezTo>
                      <a:pt x="923430" y="256079"/>
                      <a:pt x="916815" y="239410"/>
                      <a:pt x="889034" y="222741"/>
                    </a:cubicBezTo>
                    <a:cubicBezTo>
                      <a:pt x="861253" y="206072"/>
                      <a:pt x="843790" y="187816"/>
                      <a:pt x="768384" y="176704"/>
                    </a:cubicBezTo>
                    <a:cubicBezTo>
                      <a:pt x="692978" y="165592"/>
                      <a:pt x="407228" y="149452"/>
                      <a:pt x="436597" y="156066"/>
                    </a:cubicBezTo>
                    <a:cubicBezTo>
                      <a:pt x="465966" y="162680"/>
                      <a:pt x="861254" y="213216"/>
                      <a:pt x="944597" y="216391"/>
                    </a:cubicBezTo>
                    <a:cubicBezTo>
                      <a:pt x="1027940" y="219566"/>
                      <a:pt x="949095" y="194960"/>
                      <a:pt x="936659" y="175116"/>
                    </a:cubicBezTo>
                    <a:cubicBezTo>
                      <a:pt x="924224" y="155272"/>
                      <a:pt x="932690" y="111352"/>
                      <a:pt x="869984" y="97329"/>
                    </a:cubicBezTo>
                    <a:cubicBezTo>
                      <a:pt x="807278" y="83306"/>
                      <a:pt x="637416" y="96800"/>
                      <a:pt x="560422" y="90979"/>
                    </a:cubicBezTo>
                    <a:cubicBezTo>
                      <a:pt x="483428" y="85158"/>
                      <a:pt x="456441" y="73252"/>
                      <a:pt x="408022" y="62404"/>
                    </a:cubicBezTo>
                    <a:cubicBezTo>
                      <a:pt x="359603" y="51556"/>
                      <a:pt x="335261" y="31712"/>
                      <a:pt x="269909" y="25891"/>
                    </a:cubicBezTo>
                    <a:cubicBezTo>
                      <a:pt x="204557" y="20070"/>
                      <a:pt x="2680" y="45470"/>
                      <a:pt x="34" y="417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3" name="フリーフォーム: 図形 1122">
                <a:extLst>
                  <a:ext uri="{FF2B5EF4-FFF2-40B4-BE49-F238E27FC236}">
                    <a16:creationId xmlns:a16="http://schemas.microsoft.com/office/drawing/2014/main" id="{E724EAD5-159E-4AD0-B07B-2696D06D2BAE}"/>
                  </a:ext>
                </a:extLst>
              </p:cNvPr>
              <p:cNvSpPr/>
              <p:nvPr/>
            </p:nvSpPr>
            <p:spPr>
              <a:xfrm>
                <a:off x="6046788" y="6122988"/>
                <a:ext cx="253083" cy="452272"/>
              </a:xfrm>
              <a:custGeom>
                <a:avLst/>
                <a:gdLst>
                  <a:gd name="connsiteX0" fmla="*/ 0 w 253083"/>
                  <a:gd name="connsiteY0" fmla="*/ 0 h 452272"/>
                  <a:gd name="connsiteX1" fmla="*/ 168275 w 253083"/>
                  <a:gd name="connsiteY1" fmla="*/ 169862 h 452272"/>
                  <a:gd name="connsiteX2" fmla="*/ 168275 w 253083"/>
                  <a:gd name="connsiteY2" fmla="*/ 142875 h 452272"/>
                  <a:gd name="connsiteX3" fmla="*/ 225425 w 253083"/>
                  <a:gd name="connsiteY3" fmla="*/ 258762 h 452272"/>
                  <a:gd name="connsiteX4" fmla="*/ 231775 w 253083"/>
                  <a:gd name="connsiteY4" fmla="*/ 361950 h 452272"/>
                  <a:gd name="connsiteX5" fmla="*/ 198437 w 253083"/>
                  <a:gd name="connsiteY5" fmla="*/ 450850 h 452272"/>
                  <a:gd name="connsiteX6" fmla="*/ 250825 w 253083"/>
                  <a:gd name="connsiteY6" fmla="*/ 288925 h 452272"/>
                  <a:gd name="connsiteX7" fmla="*/ 230187 w 253083"/>
                  <a:gd name="connsiteY7" fmla="*/ 254000 h 452272"/>
                  <a:gd name="connsiteX8" fmla="*/ 112712 w 253083"/>
                  <a:gd name="connsiteY8" fmla="*/ 98425 h 452272"/>
                  <a:gd name="connsiteX9" fmla="*/ 119062 w 253083"/>
                  <a:gd name="connsiteY9" fmla="*/ 104775 h 452272"/>
                  <a:gd name="connsiteX10" fmla="*/ 0 w 253083"/>
                  <a:gd name="connsiteY10" fmla="*/ 0 h 45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3083" h="452272">
                    <a:moveTo>
                      <a:pt x="0" y="0"/>
                    </a:moveTo>
                    <a:cubicBezTo>
                      <a:pt x="70114" y="73025"/>
                      <a:pt x="140229" y="146050"/>
                      <a:pt x="168275" y="169862"/>
                    </a:cubicBezTo>
                    <a:cubicBezTo>
                      <a:pt x="196321" y="193675"/>
                      <a:pt x="158750" y="128058"/>
                      <a:pt x="168275" y="142875"/>
                    </a:cubicBezTo>
                    <a:cubicBezTo>
                      <a:pt x="177800" y="157692"/>
                      <a:pt x="214842" y="222250"/>
                      <a:pt x="225425" y="258762"/>
                    </a:cubicBezTo>
                    <a:cubicBezTo>
                      <a:pt x="236008" y="295274"/>
                      <a:pt x="236273" y="329935"/>
                      <a:pt x="231775" y="361950"/>
                    </a:cubicBezTo>
                    <a:cubicBezTo>
                      <a:pt x="227277" y="393965"/>
                      <a:pt x="195262" y="463021"/>
                      <a:pt x="198437" y="450850"/>
                    </a:cubicBezTo>
                    <a:cubicBezTo>
                      <a:pt x="201612" y="438679"/>
                      <a:pt x="245533" y="321733"/>
                      <a:pt x="250825" y="288925"/>
                    </a:cubicBezTo>
                    <a:cubicBezTo>
                      <a:pt x="256117" y="256117"/>
                      <a:pt x="253206" y="285750"/>
                      <a:pt x="230187" y="254000"/>
                    </a:cubicBezTo>
                    <a:cubicBezTo>
                      <a:pt x="207168" y="222250"/>
                      <a:pt x="131233" y="123296"/>
                      <a:pt x="112712" y="98425"/>
                    </a:cubicBezTo>
                    <a:cubicBezTo>
                      <a:pt x="94191" y="73554"/>
                      <a:pt x="119062" y="104775"/>
                      <a:pt x="119062" y="104775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4" name="フリーフォーム: 図形 1123">
                <a:extLst>
                  <a:ext uri="{FF2B5EF4-FFF2-40B4-BE49-F238E27FC236}">
                    <a16:creationId xmlns:a16="http://schemas.microsoft.com/office/drawing/2014/main" id="{99108761-2D81-4B02-B1D4-E091C81507AA}"/>
                  </a:ext>
                </a:extLst>
              </p:cNvPr>
              <p:cNvSpPr/>
              <p:nvPr/>
            </p:nvSpPr>
            <p:spPr>
              <a:xfrm>
                <a:off x="5327650" y="6319838"/>
                <a:ext cx="820367" cy="221375"/>
              </a:xfrm>
              <a:custGeom>
                <a:avLst/>
                <a:gdLst>
                  <a:gd name="connsiteX0" fmla="*/ 0 w 820367"/>
                  <a:gd name="connsiteY0" fmla="*/ 0 h 221375"/>
                  <a:gd name="connsiteX1" fmla="*/ 244475 w 820367"/>
                  <a:gd name="connsiteY1" fmla="*/ 79375 h 221375"/>
                  <a:gd name="connsiteX2" fmla="*/ 82550 w 820367"/>
                  <a:gd name="connsiteY2" fmla="*/ 19050 h 221375"/>
                  <a:gd name="connsiteX3" fmla="*/ 361950 w 820367"/>
                  <a:gd name="connsiteY3" fmla="*/ 88900 h 221375"/>
                  <a:gd name="connsiteX4" fmla="*/ 669925 w 820367"/>
                  <a:gd name="connsiteY4" fmla="*/ 165100 h 221375"/>
                  <a:gd name="connsiteX5" fmla="*/ 508000 w 820367"/>
                  <a:gd name="connsiteY5" fmla="*/ 177800 h 221375"/>
                  <a:gd name="connsiteX6" fmla="*/ 239713 w 820367"/>
                  <a:gd name="connsiteY6" fmla="*/ 180975 h 221375"/>
                  <a:gd name="connsiteX7" fmla="*/ 703263 w 820367"/>
                  <a:gd name="connsiteY7" fmla="*/ 193675 h 221375"/>
                  <a:gd name="connsiteX8" fmla="*/ 817563 w 820367"/>
                  <a:gd name="connsiteY8" fmla="*/ 220662 h 221375"/>
                  <a:gd name="connsiteX9" fmla="*/ 625475 w 820367"/>
                  <a:gd name="connsiteY9" fmla="*/ 161925 h 221375"/>
                  <a:gd name="connsiteX10" fmla="*/ 301625 w 820367"/>
                  <a:gd name="connsiteY10" fmla="*/ 42862 h 221375"/>
                  <a:gd name="connsiteX11" fmla="*/ 265113 w 820367"/>
                  <a:gd name="connsiteY11" fmla="*/ 36512 h 221375"/>
                  <a:gd name="connsiteX12" fmla="*/ 0 w 820367"/>
                  <a:gd name="connsiteY12" fmla="*/ 0 h 22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0367" h="221375">
                    <a:moveTo>
                      <a:pt x="0" y="0"/>
                    </a:moveTo>
                    <a:lnTo>
                      <a:pt x="244475" y="79375"/>
                    </a:lnTo>
                    <a:cubicBezTo>
                      <a:pt x="258233" y="82550"/>
                      <a:pt x="62971" y="17463"/>
                      <a:pt x="82550" y="19050"/>
                    </a:cubicBezTo>
                    <a:cubicBezTo>
                      <a:pt x="102129" y="20637"/>
                      <a:pt x="361950" y="88900"/>
                      <a:pt x="361950" y="88900"/>
                    </a:cubicBezTo>
                    <a:cubicBezTo>
                      <a:pt x="459846" y="113242"/>
                      <a:pt x="645583" y="150283"/>
                      <a:pt x="669925" y="165100"/>
                    </a:cubicBezTo>
                    <a:cubicBezTo>
                      <a:pt x="694267" y="179917"/>
                      <a:pt x="579702" y="175154"/>
                      <a:pt x="508000" y="177800"/>
                    </a:cubicBezTo>
                    <a:cubicBezTo>
                      <a:pt x="436298" y="180446"/>
                      <a:pt x="207169" y="178329"/>
                      <a:pt x="239713" y="180975"/>
                    </a:cubicBezTo>
                    <a:cubicBezTo>
                      <a:pt x="272257" y="183621"/>
                      <a:pt x="606955" y="187061"/>
                      <a:pt x="703263" y="193675"/>
                    </a:cubicBezTo>
                    <a:cubicBezTo>
                      <a:pt x="799571" y="200289"/>
                      <a:pt x="830528" y="225954"/>
                      <a:pt x="817563" y="220662"/>
                    </a:cubicBezTo>
                    <a:cubicBezTo>
                      <a:pt x="804598" y="215370"/>
                      <a:pt x="711465" y="191558"/>
                      <a:pt x="625475" y="161925"/>
                    </a:cubicBezTo>
                    <a:cubicBezTo>
                      <a:pt x="539485" y="132292"/>
                      <a:pt x="361685" y="63764"/>
                      <a:pt x="301625" y="42862"/>
                    </a:cubicBezTo>
                    <a:cubicBezTo>
                      <a:pt x="241565" y="21960"/>
                      <a:pt x="265113" y="36512"/>
                      <a:pt x="265113" y="36512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5" name="フリーフォーム: 図形 1124">
                <a:extLst>
                  <a:ext uri="{FF2B5EF4-FFF2-40B4-BE49-F238E27FC236}">
                    <a16:creationId xmlns:a16="http://schemas.microsoft.com/office/drawing/2014/main" id="{731844AF-9069-4A4E-B0B0-B0310DFD6B2C}"/>
                  </a:ext>
                </a:extLst>
              </p:cNvPr>
              <p:cNvSpPr/>
              <p:nvPr/>
            </p:nvSpPr>
            <p:spPr>
              <a:xfrm>
                <a:off x="5198569" y="6301315"/>
                <a:ext cx="141591" cy="539741"/>
              </a:xfrm>
              <a:custGeom>
                <a:avLst/>
                <a:gdLst>
                  <a:gd name="connsiteX0" fmla="*/ 30656 w 141591"/>
                  <a:gd name="connsiteY0" fmla="*/ 1060 h 539741"/>
                  <a:gd name="connsiteX1" fmla="*/ 62406 w 141591"/>
                  <a:gd name="connsiteY1" fmla="*/ 128060 h 539741"/>
                  <a:gd name="connsiteX2" fmla="*/ 37006 w 141591"/>
                  <a:gd name="connsiteY2" fmla="*/ 234423 h 539741"/>
                  <a:gd name="connsiteX3" fmla="*/ 494 w 141591"/>
                  <a:gd name="connsiteY3" fmla="*/ 329673 h 539741"/>
                  <a:gd name="connsiteX4" fmla="*/ 65581 w 141591"/>
                  <a:gd name="connsiteY4" fmla="*/ 183623 h 539741"/>
                  <a:gd name="connsiteX5" fmla="*/ 5256 w 141591"/>
                  <a:gd name="connsiteY5" fmla="*/ 353485 h 539741"/>
                  <a:gd name="connsiteX6" fmla="*/ 30656 w 141591"/>
                  <a:gd name="connsiteY6" fmla="*/ 413810 h 539741"/>
                  <a:gd name="connsiteX7" fmla="*/ 140194 w 141591"/>
                  <a:gd name="connsiteY7" fmla="*/ 534460 h 539741"/>
                  <a:gd name="connsiteX8" fmla="*/ 87806 w 141591"/>
                  <a:gd name="connsiteY8" fmla="*/ 509060 h 539741"/>
                  <a:gd name="connsiteX9" fmla="*/ 17956 w 141591"/>
                  <a:gd name="connsiteY9" fmla="*/ 426510 h 539741"/>
                  <a:gd name="connsiteX10" fmla="*/ 22719 w 141591"/>
                  <a:gd name="connsiteY10" fmla="*/ 269348 h 539741"/>
                  <a:gd name="connsiteX11" fmla="*/ 33831 w 141591"/>
                  <a:gd name="connsiteY11" fmla="*/ 161398 h 539741"/>
                  <a:gd name="connsiteX12" fmla="*/ 52881 w 141591"/>
                  <a:gd name="connsiteY12" fmla="*/ 72498 h 539741"/>
                  <a:gd name="connsiteX13" fmla="*/ 30656 w 141591"/>
                  <a:gd name="connsiteY13" fmla="*/ 1060 h 539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1591" h="539741">
                    <a:moveTo>
                      <a:pt x="30656" y="1060"/>
                    </a:moveTo>
                    <a:cubicBezTo>
                      <a:pt x="32244" y="10320"/>
                      <a:pt x="61348" y="89166"/>
                      <a:pt x="62406" y="128060"/>
                    </a:cubicBezTo>
                    <a:cubicBezTo>
                      <a:pt x="63464" y="166954"/>
                      <a:pt x="47325" y="200821"/>
                      <a:pt x="37006" y="234423"/>
                    </a:cubicBezTo>
                    <a:cubicBezTo>
                      <a:pt x="26687" y="268025"/>
                      <a:pt x="-4269" y="338140"/>
                      <a:pt x="494" y="329673"/>
                    </a:cubicBezTo>
                    <a:cubicBezTo>
                      <a:pt x="5257" y="321206"/>
                      <a:pt x="64787" y="179654"/>
                      <a:pt x="65581" y="183623"/>
                    </a:cubicBezTo>
                    <a:cubicBezTo>
                      <a:pt x="66375" y="187592"/>
                      <a:pt x="11077" y="315121"/>
                      <a:pt x="5256" y="353485"/>
                    </a:cubicBezTo>
                    <a:cubicBezTo>
                      <a:pt x="-565" y="391849"/>
                      <a:pt x="8166" y="383648"/>
                      <a:pt x="30656" y="413810"/>
                    </a:cubicBezTo>
                    <a:cubicBezTo>
                      <a:pt x="53146" y="443973"/>
                      <a:pt x="130669" y="518585"/>
                      <a:pt x="140194" y="534460"/>
                    </a:cubicBezTo>
                    <a:cubicBezTo>
                      <a:pt x="149719" y="550335"/>
                      <a:pt x="108179" y="527052"/>
                      <a:pt x="87806" y="509060"/>
                    </a:cubicBezTo>
                    <a:cubicBezTo>
                      <a:pt x="67433" y="491068"/>
                      <a:pt x="28804" y="466462"/>
                      <a:pt x="17956" y="426510"/>
                    </a:cubicBezTo>
                    <a:cubicBezTo>
                      <a:pt x="7108" y="386558"/>
                      <a:pt x="20073" y="313533"/>
                      <a:pt x="22719" y="269348"/>
                    </a:cubicBezTo>
                    <a:cubicBezTo>
                      <a:pt x="25365" y="225163"/>
                      <a:pt x="28804" y="194206"/>
                      <a:pt x="33831" y="161398"/>
                    </a:cubicBezTo>
                    <a:cubicBezTo>
                      <a:pt x="38858" y="128590"/>
                      <a:pt x="54204" y="99485"/>
                      <a:pt x="52881" y="72498"/>
                    </a:cubicBezTo>
                    <a:cubicBezTo>
                      <a:pt x="51558" y="45511"/>
                      <a:pt x="29068" y="-8200"/>
                      <a:pt x="30656" y="10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6" name="フリーフォーム: 図形 1125">
                <a:extLst>
                  <a:ext uri="{FF2B5EF4-FFF2-40B4-BE49-F238E27FC236}">
                    <a16:creationId xmlns:a16="http://schemas.microsoft.com/office/drawing/2014/main" id="{564036B2-A233-4845-AD24-52BBA2A3E764}"/>
                  </a:ext>
                </a:extLst>
              </p:cNvPr>
              <p:cNvSpPr/>
              <p:nvPr/>
            </p:nvSpPr>
            <p:spPr>
              <a:xfrm>
                <a:off x="5240097" y="6276907"/>
                <a:ext cx="82821" cy="502082"/>
              </a:xfrm>
              <a:custGeom>
                <a:avLst/>
                <a:gdLst>
                  <a:gd name="connsiteX0" fmla="*/ 54216 w 82821"/>
                  <a:gd name="connsiteY0" fmla="*/ 68 h 502082"/>
                  <a:gd name="connsiteX1" fmla="*/ 74853 w 82821"/>
                  <a:gd name="connsiteY1" fmla="*/ 188981 h 502082"/>
                  <a:gd name="connsiteX2" fmla="*/ 22466 w 82821"/>
                  <a:gd name="connsiteY2" fmla="*/ 319156 h 502082"/>
                  <a:gd name="connsiteX3" fmla="*/ 82791 w 82821"/>
                  <a:gd name="connsiteY3" fmla="*/ 173106 h 502082"/>
                  <a:gd name="connsiteX4" fmla="*/ 12941 w 82821"/>
                  <a:gd name="connsiteY4" fmla="*/ 350906 h 502082"/>
                  <a:gd name="connsiteX5" fmla="*/ 66916 w 82821"/>
                  <a:gd name="connsiteY5" fmla="*/ 500131 h 502082"/>
                  <a:gd name="connsiteX6" fmla="*/ 17703 w 82821"/>
                  <a:gd name="connsiteY6" fmla="*/ 430281 h 502082"/>
                  <a:gd name="connsiteX7" fmla="*/ 1828 w 82821"/>
                  <a:gd name="connsiteY7" fmla="*/ 346143 h 502082"/>
                  <a:gd name="connsiteX8" fmla="*/ 55803 w 82821"/>
                  <a:gd name="connsiteY8" fmla="*/ 300106 h 502082"/>
                  <a:gd name="connsiteX9" fmla="*/ 78028 w 82821"/>
                  <a:gd name="connsiteY9" fmla="*/ 168343 h 502082"/>
                  <a:gd name="connsiteX10" fmla="*/ 54216 w 82821"/>
                  <a:gd name="connsiteY10" fmla="*/ 68 h 50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821" h="502082">
                    <a:moveTo>
                      <a:pt x="54216" y="68"/>
                    </a:moveTo>
                    <a:cubicBezTo>
                      <a:pt x="53687" y="3508"/>
                      <a:pt x="80145" y="135800"/>
                      <a:pt x="74853" y="188981"/>
                    </a:cubicBezTo>
                    <a:cubicBezTo>
                      <a:pt x="69561" y="242162"/>
                      <a:pt x="21143" y="321802"/>
                      <a:pt x="22466" y="319156"/>
                    </a:cubicBezTo>
                    <a:cubicBezTo>
                      <a:pt x="23789" y="316510"/>
                      <a:pt x="84378" y="167814"/>
                      <a:pt x="82791" y="173106"/>
                    </a:cubicBezTo>
                    <a:cubicBezTo>
                      <a:pt x="81204" y="178398"/>
                      <a:pt x="15587" y="296402"/>
                      <a:pt x="12941" y="350906"/>
                    </a:cubicBezTo>
                    <a:cubicBezTo>
                      <a:pt x="10295" y="405410"/>
                      <a:pt x="66122" y="486902"/>
                      <a:pt x="66916" y="500131"/>
                    </a:cubicBezTo>
                    <a:cubicBezTo>
                      <a:pt x="67710" y="513360"/>
                      <a:pt x="28551" y="455946"/>
                      <a:pt x="17703" y="430281"/>
                    </a:cubicBezTo>
                    <a:cubicBezTo>
                      <a:pt x="6855" y="404616"/>
                      <a:pt x="-4522" y="367839"/>
                      <a:pt x="1828" y="346143"/>
                    </a:cubicBezTo>
                    <a:cubicBezTo>
                      <a:pt x="8178" y="324447"/>
                      <a:pt x="43103" y="329739"/>
                      <a:pt x="55803" y="300106"/>
                    </a:cubicBezTo>
                    <a:cubicBezTo>
                      <a:pt x="68503" y="270473"/>
                      <a:pt x="78292" y="213587"/>
                      <a:pt x="78028" y="168343"/>
                    </a:cubicBezTo>
                    <a:cubicBezTo>
                      <a:pt x="77764" y="123099"/>
                      <a:pt x="54745" y="-3372"/>
                      <a:pt x="54216" y="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7" name="フリーフォーム: 図形 1126">
                <a:extLst>
                  <a:ext uri="{FF2B5EF4-FFF2-40B4-BE49-F238E27FC236}">
                    <a16:creationId xmlns:a16="http://schemas.microsoft.com/office/drawing/2014/main" id="{BA0D9CAD-0D92-4F71-A0D7-7BE189E546E2}"/>
                  </a:ext>
                </a:extLst>
              </p:cNvPr>
              <p:cNvSpPr/>
              <p:nvPr/>
            </p:nvSpPr>
            <p:spPr>
              <a:xfrm>
                <a:off x="5292500" y="6633456"/>
                <a:ext cx="381405" cy="258092"/>
              </a:xfrm>
              <a:custGeom>
                <a:avLst/>
                <a:gdLst>
                  <a:gd name="connsiteX0" fmla="*/ 1813 w 381405"/>
                  <a:gd name="connsiteY0" fmla="*/ 2294 h 258092"/>
                  <a:gd name="connsiteX1" fmla="*/ 93888 w 381405"/>
                  <a:gd name="connsiteY1" fmla="*/ 151519 h 258092"/>
                  <a:gd name="connsiteX2" fmla="*/ 49438 w 381405"/>
                  <a:gd name="connsiteY2" fmla="*/ 94369 h 258092"/>
                  <a:gd name="connsiteX3" fmla="*/ 149450 w 381405"/>
                  <a:gd name="connsiteY3" fmla="*/ 192794 h 258092"/>
                  <a:gd name="connsiteX4" fmla="*/ 224063 w 381405"/>
                  <a:gd name="connsiteY4" fmla="*/ 216607 h 258092"/>
                  <a:gd name="connsiteX5" fmla="*/ 381225 w 381405"/>
                  <a:gd name="connsiteY5" fmla="*/ 257882 h 258092"/>
                  <a:gd name="connsiteX6" fmla="*/ 190725 w 381405"/>
                  <a:gd name="connsiteY6" fmla="*/ 197557 h 258092"/>
                  <a:gd name="connsiteX7" fmla="*/ 17688 w 381405"/>
                  <a:gd name="connsiteY7" fmla="*/ 197557 h 258092"/>
                  <a:gd name="connsiteX8" fmla="*/ 101825 w 381405"/>
                  <a:gd name="connsiteY8" fmla="*/ 176919 h 258092"/>
                  <a:gd name="connsiteX9" fmla="*/ 71663 w 381405"/>
                  <a:gd name="connsiteY9" fmla="*/ 129294 h 258092"/>
                  <a:gd name="connsiteX10" fmla="*/ 35150 w 381405"/>
                  <a:gd name="connsiteY10" fmla="*/ 64207 h 258092"/>
                  <a:gd name="connsiteX11" fmla="*/ 1813 w 381405"/>
                  <a:gd name="connsiteY11" fmla="*/ 2294 h 258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405" h="258092">
                    <a:moveTo>
                      <a:pt x="1813" y="2294"/>
                    </a:moveTo>
                    <a:cubicBezTo>
                      <a:pt x="11603" y="16846"/>
                      <a:pt x="85951" y="136173"/>
                      <a:pt x="93888" y="151519"/>
                    </a:cubicBezTo>
                    <a:cubicBezTo>
                      <a:pt x="101825" y="166865"/>
                      <a:pt x="40178" y="87490"/>
                      <a:pt x="49438" y="94369"/>
                    </a:cubicBezTo>
                    <a:cubicBezTo>
                      <a:pt x="58698" y="101248"/>
                      <a:pt x="120346" y="172421"/>
                      <a:pt x="149450" y="192794"/>
                    </a:cubicBezTo>
                    <a:cubicBezTo>
                      <a:pt x="178554" y="213167"/>
                      <a:pt x="224063" y="216607"/>
                      <a:pt x="224063" y="216607"/>
                    </a:cubicBezTo>
                    <a:cubicBezTo>
                      <a:pt x="262692" y="227455"/>
                      <a:pt x="386781" y="261057"/>
                      <a:pt x="381225" y="257882"/>
                    </a:cubicBezTo>
                    <a:cubicBezTo>
                      <a:pt x="375669" y="254707"/>
                      <a:pt x="251314" y="207611"/>
                      <a:pt x="190725" y="197557"/>
                    </a:cubicBezTo>
                    <a:cubicBezTo>
                      <a:pt x="130136" y="187503"/>
                      <a:pt x="17688" y="197557"/>
                      <a:pt x="17688" y="197557"/>
                    </a:cubicBezTo>
                    <a:cubicBezTo>
                      <a:pt x="2871" y="194117"/>
                      <a:pt x="92829" y="188296"/>
                      <a:pt x="101825" y="176919"/>
                    </a:cubicBezTo>
                    <a:cubicBezTo>
                      <a:pt x="110821" y="165542"/>
                      <a:pt x="82776" y="148079"/>
                      <a:pt x="71663" y="129294"/>
                    </a:cubicBezTo>
                    <a:cubicBezTo>
                      <a:pt x="60551" y="110509"/>
                      <a:pt x="45733" y="81934"/>
                      <a:pt x="35150" y="64207"/>
                    </a:cubicBezTo>
                    <a:cubicBezTo>
                      <a:pt x="24567" y="46480"/>
                      <a:pt x="-7977" y="-12258"/>
                      <a:pt x="1813" y="22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8" name="フリーフォーム: 図形 1127">
                <a:extLst>
                  <a:ext uri="{FF2B5EF4-FFF2-40B4-BE49-F238E27FC236}">
                    <a16:creationId xmlns:a16="http://schemas.microsoft.com/office/drawing/2014/main" id="{03930A80-24C8-4E94-9C65-C3E6A1030178}"/>
                  </a:ext>
                </a:extLst>
              </p:cNvPr>
              <p:cNvSpPr/>
              <p:nvPr/>
            </p:nvSpPr>
            <p:spPr>
              <a:xfrm>
                <a:off x="5005388" y="6296789"/>
                <a:ext cx="306417" cy="91420"/>
              </a:xfrm>
              <a:custGeom>
                <a:avLst/>
                <a:gdLst>
                  <a:gd name="connsiteX0" fmla="*/ 0 w 306417"/>
                  <a:gd name="connsiteY0" fmla="*/ 91311 h 91420"/>
                  <a:gd name="connsiteX1" fmla="*/ 139700 w 306417"/>
                  <a:gd name="connsiteY1" fmla="*/ 38924 h 91420"/>
                  <a:gd name="connsiteX2" fmla="*/ 304800 w 306417"/>
                  <a:gd name="connsiteY2" fmla="*/ 2411 h 91420"/>
                  <a:gd name="connsiteX3" fmla="*/ 219075 w 306417"/>
                  <a:gd name="connsiteY3" fmla="*/ 8761 h 91420"/>
                  <a:gd name="connsiteX4" fmla="*/ 139700 w 306417"/>
                  <a:gd name="connsiteY4" fmla="*/ 51624 h 91420"/>
                  <a:gd name="connsiteX5" fmla="*/ 0 w 306417"/>
                  <a:gd name="connsiteY5" fmla="*/ 91311 h 91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6417" h="91420">
                    <a:moveTo>
                      <a:pt x="0" y="91311"/>
                    </a:moveTo>
                    <a:cubicBezTo>
                      <a:pt x="0" y="89194"/>
                      <a:pt x="88900" y="53741"/>
                      <a:pt x="139700" y="38924"/>
                    </a:cubicBezTo>
                    <a:cubicBezTo>
                      <a:pt x="190500" y="24107"/>
                      <a:pt x="291571" y="7438"/>
                      <a:pt x="304800" y="2411"/>
                    </a:cubicBezTo>
                    <a:cubicBezTo>
                      <a:pt x="318029" y="-2616"/>
                      <a:pt x="246592" y="559"/>
                      <a:pt x="219075" y="8761"/>
                    </a:cubicBezTo>
                    <a:cubicBezTo>
                      <a:pt x="191558" y="16963"/>
                      <a:pt x="173567" y="38924"/>
                      <a:pt x="139700" y="51624"/>
                    </a:cubicBezTo>
                    <a:cubicBezTo>
                      <a:pt x="105833" y="64324"/>
                      <a:pt x="0" y="93428"/>
                      <a:pt x="0" y="913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9" name="フリーフォーム: 図形 1128">
                <a:extLst>
                  <a:ext uri="{FF2B5EF4-FFF2-40B4-BE49-F238E27FC236}">
                    <a16:creationId xmlns:a16="http://schemas.microsoft.com/office/drawing/2014/main" id="{F8CCD77A-0DED-4BE1-9DB7-3C253BAD0C24}"/>
                  </a:ext>
                </a:extLst>
              </p:cNvPr>
              <p:cNvSpPr/>
              <p:nvPr/>
            </p:nvSpPr>
            <p:spPr>
              <a:xfrm>
                <a:off x="4911253" y="6296390"/>
                <a:ext cx="329904" cy="109188"/>
              </a:xfrm>
              <a:custGeom>
                <a:avLst/>
                <a:gdLst>
                  <a:gd name="connsiteX0" fmla="*/ 472 w 329904"/>
                  <a:gd name="connsiteY0" fmla="*/ 109173 h 109188"/>
                  <a:gd name="connsiteX1" fmla="*/ 152872 w 329904"/>
                  <a:gd name="connsiteY1" fmla="*/ 58373 h 109188"/>
                  <a:gd name="connsiteX2" fmla="*/ 327497 w 329904"/>
                  <a:gd name="connsiteY2" fmla="*/ 2810 h 109188"/>
                  <a:gd name="connsiteX3" fmla="*/ 244947 w 329904"/>
                  <a:gd name="connsiteY3" fmla="*/ 13923 h 109188"/>
                  <a:gd name="connsiteX4" fmla="*/ 110010 w 329904"/>
                  <a:gd name="connsiteY4" fmla="*/ 63135 h 109188"/>
                  <a:gd name="connsiteX5" fmla="*/ 472 w 329904"/>
                  <a:gd name="connsiteY5" fmla="*/ 109173 h 10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904" h="109188">
                    <a:moveTo>
                      <a:pt x="472" y="109173"/>
                    </a:moveTo>
                    <a:cubicBezTo>
                      <a:pt x="7616" y="108379"/>
                      <a:pt x="152872" y="58373"/>
                      <a:pt x="152872" y="58373"/>
                    </a:cubicBezTo>
                    <a:cubicBezTo>
                      <a:pt x="207376" y="40646"/>
                      <a:pt x="312151" y="10218"/>
                      <a:pt x="327497" y="2810"/>
                    </a:cubicBezTo>
                    <a:cubicBezTo>
                      <a:pt x="342843" y="-4598"/>
                      <a:pt x="281195" y="3869"/>
                      <a:pt x="244947" y="13923"/>
                    </a:cubicBezTo>
                    <a:cubicBezTo>
                      <a:pt x="208699" y="23977"/>
                      <a:pt x="151020" y="46996"/>
                      <a:pt x="110010" y="63135"/>
                    </a:cubicBezTo>
                    <a:cubicBezTo>
                      <a:pt x="69000" y="79274"/>
                      <a:pt x="-6672" y="109967"/>
                      <a:pt x="472" y="10917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0" name="フリーフォーム: 図形 1129">
                <a:extLst>
                  <a:ext uri="{FF2B5EF4-FFF2-40B4-BE49-F238E27FC236}">
                    <a16:creationId xmlns:a16="http://schemas.microsoft.com/office/drawing/2014/main" id="{81D9BAE7-EAF9-41E7-B38D-A9DCFAE5BD7C}"/>
                  </a:ext>
                </a:extLst>
              </p:cNvPr>
              <p:cNvSpPr/>
              <p:nvPr/>
            </p:nvSpPr>
            <p:spPr>
              <a:xfrm>
                <a:off x="4896847" y="6397478"/>
                <a:ext cx="219095" cy="234648"/>
              </a:xfrm>
              <a:custGeom>
                <a:avLst/>
                <a:gdLst>
                  <a:gd name="connsiteX0" fmla="*/ 111716 w 219095"/>
                  <a:gd name="connsiteY0" fmla="*/ 147 h 234648"/>
                  <a:gd name="connsiteX1" fmla="*/ 199028 w 219095"/>
                  <a:gd name="connsiteY1" fmla="*/ 133497 h 234648"/>
                  <a:gd name="connsiteX2" fmla="*/ 175216 w 219095"/>
                  <a:gd name="connsiteY2" fmla="*/ 77935 h 234648"/>
                  <a:gd name="connsiteX3" fmla="*/ 206966 w 219095"/>
                  <a:gd name="connsiteY3" fmla="*/ 163660 h 234648"/>
                  <a:gd name="connsiteX4" fmla="*/ 197441 w 219095"/>
                  <a:gd name="connsiteY4" fmla="*/ 233510 h 234648"/>
                  <a:gd name="connsiteX5" fmla="*/ 170453 w 219095"/>
                  <a:gd name="connsiteY5" fmla="*/ 203347 h 234648"/>
                  <a:gd name="connsiteX6" fmla="*/ 97428 w 219095"/>
                  <a:gd name="connsiteY6" fmla="*/ 155722 h 234648"/>
                  <a:gd name="connsiteX7" fmla="*/ 591 w 219095"/>
                  <a:gd name="connsiteY7" fmla="*/ 71585 h 234648"/>
                  <a:gd name="connsiteX8" fmla="*/ 62503 w 219095"/>
                  <a:gd name="connsiteY8" fmla="*/ 144610 h 234648"/>
                  <a:gd name="connsiteX9" fmla="*/ 176803 w 219095"/>
                  <a:gd name="connsiteY9" fmla="*/ 225572 h 234648"/>
                  <a:gd name="connsiteX10" fmla="*/ 202203 w 219095"/>
                  <a:gd name="connsiteY10" fmla="*/ 216047 h 234648"/>
                  <a:gd name="connsiteX11" fmla="*/ 216491 w 219095"/>
                  <a:gd name="connsiteY11" fmla="*/ 163660 h 234648"/>
                  <a:gd name="connsiteX12" fmla="*/ 111716 w 219095"/>
                  <a:gd name="connsiteY12" fmla="*/ 147 h 234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095" h="234648">
                    <a:moveTo>
                      <a:pt x="111716" y="147"/>
                    </a:moveTo>
                    <a:cubicBezTo>
                      <a:pt x="108806" y="-4880"/>
                      <a:pt x="188445" y="120532"/>
                      <a:pt x="199028" y="133497"/>
                    </a:cubicBezTo>
                    <a:cubicBezTo>
                      <a:pt x="209611" y="146462"/>
                      <a:pt x="173893" y="72908"/>
                      <a:pt x="175216" y="77935"/>
                    </a:cubicBezTo>
                    <a:cubicBezTo>
                      <a:pt x="176539" y="82962"/>
                      <a:pt x="203262" y="137731"/>
                      <a:pt x="206966" y="163660"/>
                    </a:cubicBezTo>
                    <a:cubicBezTo>
                      <a:pt x="210670" y="189589"/>
                      <a:pt x="203527" y="226895"/>
                      <a:pt x="197441" y="233510"/>
                    </a:cubicBezTo>
                    <a:cubicBezTo>
                      <a:pt x="191355" y="240125"/>
                      <a:pt x="187122" y="216312"/>
                      <a:pt x="170453" y="203347"/>
                    </a:cubicBezTo>
                    <a:cubicBezTo>
                      <a:pt x="153784" y="190382"/>
                      <a:pt x="125738" y="177682"/>
                      <a:pt x="97428" y="155722"/>
                    </a:cubicBezTo>
                    <a:cubicBezTo>
                      <a:pt x="69118" y="133762"/>
                      <a:pt x="6412" y="73437"/>
                      <a:pt x="591" y="71585"/>
                    </a:cubicBezTo>
                    <a:cubicBezTo>
                      <a:pt x="-5230" y="69733"/>
                      <a:pt x="33134" y="118946"/>
                      <a:pt x="62503" y="144610"/>
                    </a:cubicBezTo>
                    <a:cubicBezTo>
                      <a:pt x="91872" y="170274"/>
                      <a:pt x="153520" y="213666"/>
                      <a:pt x="176803" y="225572"/>
                    </a:cubicBezTo>
                    <a:cubicBezTo>
                      <a:pt x="200086" y="237478"/>
                      <a:pt x="195588" y="226366"/>
                      <a:pt x="202203" y="216047"/>
                    </a:cubicBezTo>
                    <a:cubicBezTo>
                      <a:pt x="208818" y="205728"/>
                      <a:pt x="225487" y="197527"/>
                      <a:pt x="216491" y="163660"/>
                    </a:cubicBezTo>
                    <a:cubicBezTo>
                      <a:pt x="207495" y="129793"/>
                      <a:pt x="114626" y="5174"/>
                      <a:pt x="111716" y="1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1" name="フリーフォーム: 図形 1130">
                <a:extLst>
                  <a:ext uri="{FF2B5EF4-FFF2-40B4-BE49-F238E27FC236}">
                    <a16:creationId xmlns:a16="http://schemas.microsoft.com/office/drawing/2014/main" id="{383AC8B1-084A-4149-B354-0484E0A04763}"/>
                  </a:ext>
                </a:extLst>
              </p:cNvPr>
              <p:cNvSpPr/>
              <p:nvPr/>
            </p:nvSpPr>
            <p:spPr>
              <a:xfrm>
                <a:off x="4771905" y="6418263"/>
                <a:ext cx="263709" cy="139772"/>
              </a:xfrm>
              <a:custGeom>
                <a:avLst/>
                <a:gdLst>
                  <a:gd name="connsiteX0" fmla="*/ 263645 w 263709"/>
                  <a:gd name="connsiteY0" fmla="*/ 6350 h 139772"/>
                  <a:gd name="connsiteX1" fmla="*/ 181095 w 263709"/>
                  <a:gd name="connsiteY1" fmla="*/ 1587 h 139772"/>
                  <a:gd name="connsiteX2" fmla="*/ 141408 w 263709"/>
                  <a:gd name="connsiteY2" fmla="*/ 14287 h 139772"/>
                  <a:gd name="connsiteX3" fmla="*/ 136645 w 263709"/>
                  <a:gd name="connsiteY3" fmla="*/ 50800 h 139772"/>
                  <a:gd name="connsiteX4" fmla="*/ 150933 w 263709"/>
                  <a:gd name="connsiteY4" fmla="*/ 139700 h 139772"/>
                  <a:gd name="connsiteX5" fmla="*/ 125533 w 263709"/>
                  <a:gd name="connsiteY5" fmla="*/ 34925 h 139772"/>
                  <a:gd name="connsiteX6" fmla="*/ 89020 w 263709"/>
                  <a:gd name="connsiteY6" fmla="*/ 31750 h 139772"/>
                  <a:gd name="connsiteX7" fmla="*/ 120 w 263709"/>
                  <a:gd name="connsiteY7" fmla="*/ 33337 h 139772"/>
                  <a:gd name="connsiteX8" fmla="*/ 109658 w 263709"/>
                  <a:gd name="connsiteY8" fmla="*/ 14287 h 139772"/>
                  <a:gd name="connsiteX9" fmla="*/ 166808 w 263709"/>
                  <a:gd name="connsiteY9" fmla="*/ 0 h 139772"/>
                  <a:gd name="connsiteX10" fmla="*/ 263645 w 263709"/>
                  <a:gd name="connsiteY10" fmla="*/ 6350 h 139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3709" h="139772">
                    <a:moveTo>
                      <a:pt x="263645" y="6350"/>
                    </a:moveTo>
                    <a:cubicBezTo>
                      <a:pt x="266026" y="6614"/>
                      <a:pt x="201468" y="264"/>
                      <a:pt x="181095" y="1587"/>
                    </a:cubicBezTo>
                    <a:cubicBezTo>
                      <a:pt x="160722" y="2910"/>
                      <a:pt x="148816" y="6085"/>
                      <a:pt x="141408" y="14287"/>
                    </a:cubicBezTo>
                    <a:cubicBezTo>
                      <a:pt x="134000" y="22489"/>
                      <a:pt x="135058" y="29898"/>
                      <a:pt x="136645" y="50800"/>
                    </a:cubicBezTo>
                    <a:cubicBezTo>
                      <a:pt x="138232" y="71702"/>
                      <a:pt x="152785" y="142346"/>
                      <a:pt x="150933" y="139700"/>
                    </a:cubicBezTo>
                    <a:cubicBezTo>
                      <a:pt x="149081" y="137054"/>
                      <a:pt x="135852" y="52917"/>
                      <a:pt x="125533" y="34925"/>
                    </a:cubicBezTo>
                    <a:cubicBezTo>
                      <a:pt x="115214" y="16933"/>
                      <a:pt x="89020" y="31750"/>
                      <a:pt x="89020" y="31750"/>
                    </a:cubicBezTo>
                    <a:cubicBezTo>
                      <a:pt x="68118" y="31485"/>
                      <a:pt x="-3320" y="36248"/>
                      <a:pt x="120" y="33337"/>
                    </a:cubicBezTo>
                    <a:cubicBezTo>
                      <a:pt x="3560" y="30427"/>
                      <a:pt x="81877" y="19843"/>
                      <a:pt x="109658" y="14287"/>
                    </a:cubicBezTo>
                    <a:cubicBezTo>
                      <a:pt x="137439" y="8731"/>
                      <a:pt x="143525" y="0"/>
                      <a:pt x="166808" y="0"/>
                    </a:cubicBezTo>
                    <a:cubicBezTo>
                      <a:pt x="190091" y="0"/>
                      <a:pt x="261264" y="6086"/>
                      <a:pt x="263645" y="63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2" name="フリーフォーム: 図形 1131">
                <a:extLst>
                  <a:ext uri="{FF2B5EF4-FFF2-40B4-BE49-F238E27FC236}">
                    <a16:creationId xmlns:a16="http://schemas.microsoft.com/office/drawing/2014/main" id="{C58A64AE-5AF2-438D-92A4-146E11160981}"/>
                  </a:ext>
                </a:extLst>
              </p:cNvPr>
              <p:cNvSpPr/>
              <p:nvPr/>
            </p:nvSpPr>
            <p:spPr>
              <a:xfrm>
                <a:off x="4652963" y="6526213"/>
                <a:ext cx="711686" cy="336304"/>
              </a:xfrm>
              <a:custGeom>
                <a:avLst/>
                <a:gdLst>
                  <a:gd name="connsiteX0" fmla="*/ 0 w 711686"/>
                  <a:gd name="connsiteY0" fmla="*/ 0 h 336304"/>
                  <a:gd name="connsiteX1" fmla="*/ 276225 w 711686"/>
                  <a:gd name="connsiteY1" fmla="*/ 125412 h 336304"/>
                  <a:gd name="connsiteX2" fmla="*/ 171450 w 711686"/>
                  <a:gd name="connsiteY2" fmla="*/ 58737 h 336304"/>
                  <a:gd name="connsiteX3" fmla="*/ 244475 w 711686"/>
                  <a:gd name="connsiteY3" fmla="*/ 85725 h 336304"/>
                  <a:gd name="connsiteX4" fmla="*/ 561975 w 711686"/>
                  <a:gd name="connsiteY4" fmla="*/ 322262 h 336304"/>
                  <a:gd name="connsiteX5" fmla="*/ 711200 w 711686"/>
                  <a:gd name="connsiteY5" fmla="*/ 309562 h 336304"/>
                  <a:gd name="connsiteX6" fmla="*/ 606425 w 711686"/>
                  <a:gd name="connsiteY6" fmla="*/ 314325 h 336304"/>
                  <a:gd name="connsiteX7" fmla="*/ 512762 w 711686"/>
                  <a:gd name="connsiteY7" fmla="*/ 273050 h 336304"/>
                  <a:gd name="connsiteX8" fmla="*/ 214312 w 711686"/>
                  <a:gd name="connsiteY8" fmla="*/ 95250 h 336304"/>
                  <a:gd name="connsiteX9" fmla="*/ 219075 w 711686"/>
                  <a:gd name="connsiteY9" fmla="*/ 96837 h 336304"/>
                  <a:gd name="connsiteX10" fmla="*/ 0 w 711686"/>
                  <a:gd name="connsiteY10" fmla="*/ 0 h 33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1686" h="336304">
                    <a:moveTo>
                      <a:pt x="0" y="0"/>
                    </a:moveTo>
                    <a:cubicBezTo>
                      <a:pt x="123825" y="57811"/>
                      <a:pt x="247650" y="115623"/>
                      <a:pt x="276225" y="125412"/>
                    </a:cubicBezTo>
                    <a:cubicBezTo>
                      <a:pt x="304800" y="135201"/>
                      <a:pt x="176742" y="65351"/>
                      <a:pt x="171450" y="58737"/>
                    </a:cubicBezTo>
                    <a:cubicBezTo>
                      <a:pt x="166158" y="52123"/>
                      <a:pt x="179388" y="41804"/>
                      <a:pt x="244475" y="85725"/>
                    </a:cubicBezTo>
                    <a:cubicBezTo>
                      <a:pt x="309563" y="129646"/>
                      <a:pt x="484188" y="284956"/>
                      <a:pt x="561975" y="322262"/>
                    </a:cubicBezTo>
                    <a:cubicBezTo>
                      <a:pt x="639762" y="359568"/>
                      <a:pt x="703792" y="310885"/>
                      <a:pt x="711200" y="309562"/>
                    </a:cubicBezTo>
                    <a:cubicBezTo>
                      <a:pt x="718608" y="308239"/>
                      <a:pt x="639498" y="320410"/>
                      <a:pt x="606425" y="314325"/>
                    </a:cubicBezTo>
                    <a:cubicBezTo>
                      <a:pt x="573352" y="308240"/>
                      <a:pt x="578114" y="309562"/>
                      <a:pt x="512762" y="273050"/>
                    </a:cubicBezTo>
                    <a:cubicBezTo>
                      <a:pt x="447410" y="236538"/>
                      <a:pt x="263260" y="124619"/>
                      <a:pt x="214312" y="95250"/>
                    </a:cubicBezTo>
                    <a:cubicBezTo>
                      <a:pt x="165364" y="65881"/>
                      <a:pt x="219075" y="96837"/>
                      <a:pt x="219075" y="96837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3" name="フリーフォーム: 図形 1132">
                <a:extLst>
                  <a:ext uri="{FF2B5EF4-FFF2-40B4-BE49-F238E27FC236}">
                    <a16:creationId xmlns:a16="http://schemas.microsoft.com/office/drawing/2014/main" id="{A7EC2F92-A284-45BC-BB6D-9E7171C34597}"/>
                  </a:ext>
                </a:extLst>
              </p:cNvPr>
              <p:cNvSpPr/>
              <p:nvPr/>
            </p:nvSpPr>
            <p:spPr>
              <a:xfrm>
                <a:off x="5050916" y="6394168"/>
                <a:ext cx="158119" cy="321085"/>
              </a:xfrm>
              <a:custGeom>
                <a:avLst/>
                <a:gdLst>
                  <a:gd name="connsiteX0" fmla="*/ 509 w 158119"/>
                  <a:gd name="connsiteY0" fmla="*/ 282 h 321085"/>
                  <a:gd name="connsiteX1" fmla="*/ 78297 w 158119"/>
                  <a:gd name="connsiteY1" fmla="*/ 108232 h 321085"/>
                  <a:gd name="connsiteX2" fmla="*/ 89409 w 158119"/>
                  <a:gd name="connsiteY2" fmla="*/ 120932 h 321085"/>
                  <a:gd name="connsiteX3" fmla="*/ 51309 w 158119"/>
                  <a:gd name="connsiteY3" fmla="*/ 68545 h 321085"/>
                  <a:gd name="connsiteX4" fmla="*/ 90997 w 158119"/>
                  <a:gd name="connsiteY4" fmla="*/ 128870 h 321085"/>
                  <a:gd name="connsiteX5" fmla="*/ 116397 w 158119"/>
                  <a:gd name="connsiteY5" fmla="*/ 166970 h 321085"/>
                  <a:gd name="connsiteX6" fmla="*/ 121159 w 158119"/>
                  <a:gd name="connsiteY6" fmla="*/ 219357 h 321085"/>
                  <a:gd name="connsiteX7" fmla="*/ 157672 w 158119"/>
                  <a:gd name="connsiteY7" fmla="*/ 320957 h 321085"/>
                  <a:gd name="connsiteX8" fmla="*/ 140209 w 158119"/>
                  <a:gd name="connsiteY8" fmla="*/ 238407 h 321085"/>
                  <a:gd name="connsiteX9" fmla="*/ 121159 w 158119"/>
                  <a:gd name="connsiteY9" fmla="*/ 144745 h 321085"/>
                  <a:gd name="connsiteX10" fmla="*/ 509 w 158119"/>
                  <a:gd name="connsiteY10" fmla="*/ 282 h 321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119" h="321085">
                    <a:moveTo>
                      <a:pt x="509" y="282"/>
                    </a:moveTo>
                    <a:cubicBezTo>
                      <a:pt x="-6635" y="-5803"/>
                      <a:pt x="63480" y="88124"/>
                      <a:pt x="78297" y="108232"/>
                    </a:cubicBezTo>
                    <a:cubicBezTo>
                      <a:pt x="93114" y="128340"/>
                      <a:pt x="93907" y="127546"/>
                      <a:pt x="89409" y="120932"/>
                    </a:cubicBezTo>
                    <a:cubicBezTo>
                      <a:pt x="84911" y="114318"/>
                      <a:pt x="51044" y="67222"/>
                      <a:pt x="51309" y="68545"/>
                    </a:cubicBezTo>
                    <a:cubicBezTo>
                      <a:pt x="51574" y="69868"/>
                      <a:pt x="80149" y="112466"/>
                      <a:pt x="90997" y="128870"/>
                    </a:cubicBezTo>
                    <a:cubicBezTo>
                      <a:pt x="101845" y="145274"/>
                      <a:pt x="111370" y="151889"/>
                      <a:pt x="116397" y="166970"/>
                    </a:cubicBezTo>
                    <a:cubicBezTo>
                      <a:pt x="121424" y="182051"/>
                      <a:pt x="114280" y="193693"/>
                      <a:pt x="121159" y="219357"/>
                    </a:cubicBezTo>
                    <a:cubicBezTo>
                      <a:pt x="128038" y="245021"/>
                      <a:pt x="154497" y="317782"/>
                      <a:pt x="157672" y="320957"/>
                    </a:cubicBezTo>
                    <a:cubicBezTo>
                      <a:pt x="160847" y="324132"/>
                      <a:pt x="146294" y="267776"/>
                      <a:pt x="140209" y="238407"/>
                    </a:cubicBezTo>
                    <a:cubicBezTo>
                      <a:pt x="134124" y="209038"/>
                      <a:pt x="140209" y="184168"/>
                      <a:pt x="121159" y="144745"/>
                    </a:cubicBezTo>
                    <a:cubicBezTo>
                      <a:pt x="102109" y="105322"/>
                      <a:pt x="7653" y="6367"/>
                      <a:pt x="509" y="2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4" name="フリーフォーム: 図形 1133">
                <a:extLst>
                  <a:ext uri="{FF2B5EF4-FFF2-40B4-BE49-F238E27FC236}">
                    <a16:creationId xmlns:a16="http://schemas.microsoft.com/office/drawing/2014/main" id="{433E03A2-8E88-430B-883E-09005FE9E14D}"/>
                  </a:ext>
                </a:extLst>
              </p:cNvPr>
              <p:cNvSpPr/>
              <p:nvPr/>
            </p:nvSpPr>
            <p:spPr>
              <a:xfrm>
                <a:off x="4779932" y="6438481"/>
                <a:ext cx="149035" cy="170634"/>
              </a:xfrm>
              <a:custGeom>
                <a:avLst/>
                <a:gdLst>
                  <a:gd name="connsiteX0" fmla="*/ 31 w 149035"/>
                  <a:gd name="connsiteY0" fmla="*/ 27407 h 170634"/>
                  <a:gd name="connsiteX1" fmla="*/ 38131 w 149035"/>
                  <a:gd name="connsiteY1" fmla="*/ 106782 h 170634"/>
                  <a:gd name="connsiteX2" fmla="*/ 147668 w 149035"/>
                  <a:gd name="connsiteY2" fmla="*/ 170282 h 170634"/>
                  <a:gd name="connsiteX3" fmla="*/ 101631 w 149035"/>
                  <a:gd name="connsiteY3" fmla="*/ 132182 h 170634"/>
                  <a:gd name="connsiteX4" fmla="*/ 133381 w 149035"/>
                  <a:gd name="connsiteY4" fmla="*/ 127419 h 170634"/>
                  <a:gd name="connsiteX5" fmla="*/ 144493 w 149035"/>
                  <a:gd name="connsiteY5" fmla="*/ 55982 h 170634"/>
                  <a:gd name="connsiteX6" fmla="*/ 134968 w 149035"/>
                  <a:gd name="connsiteY6" fmla="*/ 117894 h 170634"/>
                  <a:gd name="connsiteX7" fmla="*/ 87343 w 149035"/>
                  <a:gd name="connsiteY7" fmla="*/ 103607 h 170634"/>
                  <a:gd name="connsiteX8" fmla="*/ 77818 w 149035"/>
                  <a:gd name="connsiteY8" fmla="*/ 2007 h 170634"/>
                  <a:gd name="connsiteX9" fmla="*/ 69881 w 149035"/>
                  <a:gd name="connsiteY9" fmla="*/ 43282 h 170634"/>
                  <a:gd name="connsiteX10" fmla="*/ 90518 w 149035"/>
                  <a:gd name="connsiteY10" fmla="*/ 130594 h 170634"/>
                  <a:gd name="connsiteX11" fmla="*/ 42893 w 149035"/>
                  <a:gd name="connsiteY11" fmla="*/ 86144 h 170634"/>
                  <a:gd name="connsiteX12" fmla="*/ 31 w 149035"/>
                  <a:gd name="connsiteY12" fmla="*/ 27407 h 170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035" h="170634">
                    <a:moveTo>
                      <a:pt x="31" y="27407"/>
                    </a:moveTo>
                    <a:cubicBezTo>
                      <a:pt x="-763" y="30847"/>
                      <a:pt x="13525" y="82970"/>
                      <a:pt x="38131" y="106782"/>
                    </a:cubicBezTo>
                    <a:cubicBezTo>
                      <a:pt x="62737" y="130594"/>
                      <a:pt x="137085" y="166049"/>
                      <a:pt x="147668" y="170282"/>
                    </a:cubicBezTo>
                    <a:cubicBezTo>
                      <a:pt x="158251" y="174515"/>
                      <a:pt x="104012" y="139326"/>
                      <a:pt x="101631" y="132182"/>
                    </a:cubicBezTo>
                    <a:cubicBezTo>
                      <a:pt x="99250" y="125038"/>
                      <a:pt x="126237" y="140119"/>
                      <a:pt x="133381" y="127419"/>
                    </a:cubicBezTo>
                    <a:cubicBezTo>
                      <a:pt x="140525" y="114719"/>
                      <a:pt x="144229" y="57569"/>
                      <a:pt x="144493" y="55982"/>
                    </a:cubicBezTo>
                    <a:cubicBezTo>
                      <a:pt x="144757" y="54395"/>
                      <a:pt x="144493" y="109957"/>
                      <a:pt x="134968" y="117894"/>
                    </a:cubicBezTo>
                    <a:cubicBezTo>
                      <a:pt x="125443" y="125831"/>
                      <a:pt x="96868" y="122922"/>
                      <a:pt x="87343" y="103607"/>
                    </a:cubicBezTo>
                    <a:cubicBezTo>
                      <a:pt x="77818" y="84292"/>
                      <a:pt x="80728" y="12061"/>
                      <a:pt x="77818" y="2007"/>
                    </a:cubicBezTo>
                    <a:cubicBezTo>
                      <a:pt x="74908" y="-8047"/>
                      <a:pt x="67764" y="21851"/>
                      <a:pt x="69881" y="43282"/>
                    </a:cubicBezTo>
                    <a:cubicBezTo>
                      <a:pt x="71998" y="64713"/>
                      <a:pt x="95016" y="123450"/>
                      <a:pt x="90518" y="130594"/>
                    </a:cubicBezTo>
                    <a:cubicBezTo>
                      <a:pt x="86020" y="137738"/>
                      <a:pt x="54799" y="99108"/>
                      <a:pt x="42893" y="86144"/>
                    </a:cubicBezTo>
                    <a:cubicBezTo>
                      <a:pt x="30987" y="73180"/>
                      <a:pt x="825" y="23967"/>
                      <a:pt x="31" y="274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5" name="フリーフォーム: 図形 1134">
                <a:extLst>
                  <a:ext uri="{FF2B5EF4-FFF2-40B4-BE49-F238E27FC236}">
                    <a16:creationId xmlns:a16="http://schemas.microsoft.com/office/drawing/2014/main" id="{71120547-72CB-4258-ADC5-C794478A8CFB}"/>
                  </a:ext>
                </a:extLst>
              </p:cNvPr>
              <p:cNvSpPr/>
              <p:nvPr/>
            </p:nvSpPr>
            <p:spPr>
              <a:xfrm>
                <a:off x="4079605" y="6502517"/>
                <a:ext cx="584998" cy="390514"/>
              </a:xfrm>
              <a:custGeom>
                <a:avLst/>
                <a:gdLst>
                  <a:gd name="connsiteX0" fmla="*/ 270 w 584998"/>
                  <a:gd name="connsiteY0" fmla="*/ 390408 h 390514"/>
                  <a:gd name="connsiteX1" fmla="*/ 198708 w 584998"/>
                  <a:gd name="connsiteY1" fmla="*/ 72908 h 390514"/>
                  <a:gd name="connsiteX2" fmla="*/ 87583 w 584998"/>
                  <a:gd name="connsiteY2" fmla="*/ 295158 h 390514"/>
                  <a:gd name="connsiteX3" fmla="*/ 247920 w 584998"/>
                  <a:gd name="connsiteY3" fmla="*/ 20521 h 390514"/>
                  <a:gd name="connsiteX4" fmla="*/ 416195 w 584998"/>
                  <a:gd name="connsiteY4" fmla="*/ 20521 h 390514"/>
                  <a:gd name="connsiteX5" fmla="*/ 584470 w 584998"/>
                  <a:gd name="connsiteY5" fmla="*/ 25283 h 390514"/>
                  <a:gd name="connsiteX6" fmla="*/ 359045 w 584998"/>
                  <a:gd name="connsiteY6" fmla="*/ 7821 h 390514"/>
                  <a:gd name="connsiteX7" fmla="*/ 241570 w 584998"/>
                  <a:gd name="connsiteY7" fmla="*/ 23696 h 390514"/>
                  <a:gd name="connsiteX8" fmla="*/ 373333 w 584998"/>
                  <a:gd name="connsiteY8" fmla="*/ 15758 h 390514"/>
                  <a:gd name="connsiteX9" fmla="*/ 192358 w 584998"/>
                  <a:gd name="connsiteY9" fmla="*/ 34808 h 390514"/>
                  <a:gd name="connsiteX10" fmla="*/ 93933 w 584998"/>
                  <a:gd name="connsiteY10" fmla="*/ 199908 h 390514"/>
                  <a:gd name="connsiteX11" fmla="*/ 154258 w 584998"/>
                  <a:gd name="connsiteY11" fmla="*/ 109421 h 390514"/>
                  <a:gd name="connsiteX12" fmla="*/ 270 w 584998"/>
                  <a:gd name="connsiteY12" fmla="*/ 390408 h 390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4998" h="390514">
                    <a:moveTo>
                      <a:pt x="270" y="390408"/>
                    </a:moveTo>
                    <a:cubicBezTo>
                      <a:pt x="7678" y="384323"/>
                      <a:pt x="184156" y="88783"/>
                      <a:pt x="198708" y="72908"/>
                    </a:cubicBezTo>
                    <a:cubicBezTo>
                      <a:pt x="213260" y="57033"/>
                      <a:pt x="79381" y="303889"/>
                      <a:pt x="87583" y="295158"/>
                    </a:cubicBezTo>
                    <a:cubicBezTo>
                      <a:pt x="95785" y="286427"/>
                      <a:pt x="193151" y="66294"/>
                      <a:pt x="247920" y="20521"/>
                    </a:cubicBezTo>
                    <a:cubicBezTo>
                      <a:pt x="302689" y="-25252"/>
                      <a:pt x="360103" y="19727"/>
                      <a:pt x="416195" y="20521"/>
                    </a:cubicBezTo>
                    <a:cubicBezTo>
                      <a:pt x="472287" y="21315"/>
                      <a:pt x="593995" y="27400"/>
                      <a:pt x="584470" y="25283"/>
                    </a:cubicBezTo>
                    <a:cubicBezTo>
                      <a:pt x="574945" y="23166"/>
                      <a:pt x="416195" y="8085"/>
                      <a:pt x="359045" y="7821"/>
                    </a:cubicBezTo>
                    <a:cubicBezTo>
                      <a:pt x="301895" y="7557"/>
                      <a:pt x="239189" y="22373"/>
                      <a:pt x="241570" y="23696"/>
                    </a:cubicBezTo>
                    <a:cubicBezTo>
                      <a:pt x="243951" y="25019"/>
                      <a:pt x="381535" y="13906"/>
                      <a:pt x="373333" y="15758"/>
                    </a:cubicBezTo>
                    <a:cubicBezTo>
                      <a:pt x="365131" y="17610"/>
                      <a:pt x="238925" y="4116"/>
                      <a:pt x="192358" y="34808"/>
                    </a:cubicBezTo>
                    <a:cubicBezTo>
                      <a:pt x="145791" y="65500"/>
                      <a:pt x="100283" y="187472"/>
                      <a:pt x="93933" y="199908"/>
                    </a:cubicBezTo>
                    <a:cubicBezTo>
                      <a:pt x="87583" y="212343"/>
                      <a:pt x="168810" y="79258"/>
                      <a:pt x="154258" y="109421"/>
                    </a:cubicBezTo>
                    <a:cubicBezTo>
                      <a:pt x="139706" y="139583"/>
                      <a:pt x="-7138" y="396493"/>
                      <a:pt x="270" y="3904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6" name="フリーフォーム: 図形 1135">
                <a:extLst>
                  <a:ext uri="{FF2B5EF4-FFF2-40B4-BE49-F238E27FC236}">
                    <a16:creationId xmlns:a16="http://schemas.microsoft.com/office/drawing/2014/main" id="{AF465BA1-79C0-47E6-88A7-6993AC895A0D}"/>
                  </a:ext>
                </a:extLst>
              </p:cNvPr>
              <p:cNvSpPr/>
              <p:nvPr/>
            </p:nvSpPr>
            <p:spPr>
              <a:xfrm>
                <a:off x="3868738" y="6378484"/>
                <a:ext cx="497325" cy="441066"/>
              </a:xfrm>
              <a:custGeom>
                <a:avLst/>
                <a:gdLst>
                  <a:gd name="connsiteX0" fmla="*/ 495300 w 497325"/>
                  <a:gd name="connsiteY0" fmla="*/ 130266 h 441066"/>
                  <a:gd name="connsiteX1" fmla="*/ 230187 w 497325"/>
                  <a:gd name="connsiteY1" fmla="*/ 91 h 441066"/>
                  <a:gd name="connsiteX2" fmla="*/ 388937 w 497325"/>
                  <a:gd name="connsiteY2" fmla="*/ 109629 h 441066"/>
                  <a:gd name="connsiteX3" fmla="*/ 366712 w 497325"/>
                  <a:gd name="connsiteY3" fmla="*/ 108041 h 441066"/>
                  <a:gd name="connsiteX4" fmla="*/ 269875 w 497325"/>
                  <a:gd name="connsiteY4" fmla="*/ 236629 h 441066"/>
                  <a:gd name="connsiteX5" fmla="*/ 112712 w 497325"/>
                  <a:gd name="connsiteY5" fmla="*/ 439829 h 441066"/>
                  <a:gd name="connsiteX6" fmla="*/ 187325 w 497325"/>
                  <a:gd name="connsiteY6" fmla="*/ 327116 h 441066"/>
                  <a:gd name="connsiteX7" fmla="*/ 312737 w 497325"/>
                  <a:gd name="connsiteY7" fmla="*/ 131854 h 441066"/>
                  <a:gd name="connsiteX8" fmla="*/ 187325 w 497325"/>
                  <a:gd name="connsiteY8" fmla="*/ 227104 h 441066"/>
                  <a:gd name="connsiteX9" fmla="*/ 0 w 497325"/>
                  <a:gd name="connsiteY9" fmla="*/ 365216 h 441066"/>
                  <a:gd name="connsiteX10" fmla="*/ 314325 w 497325"/>
                  <a:gd name="connsiteY10" fmla="*/ 128679 h 441066"/>
                  <a:gd name="connsiteX11" fmla="*/ 365125 w 497325"/>
                  <a:gd name="connsiteY11" fmla="*/ 114391 h 441066"/>
                  <a:gd name="connsiteX12" fmla="*/ 352425 w 497325"/>
                  <a:gd name="connsiteY12" fmla="*/ 79466 h 441066"/>
                  <a:gd name="connsiteX13" fmla="*/ 495300 w 497325"/>
                  <a:gd name="connsiteY13" fmla="*/ 130266 h 441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97325" h="441066">
                    <a:moveTo>
                      <a:pt x="495300" y="130266"/>
                    </a:moveTo>
                    <a:cubicBezTo>
                      <a:pt x="474927" y="117037"/>
                      <a:pt x="247914" y="3530"/>
                      <a:pt x="230187" y="91"/>
                    </a:cubicBezTo>
                    <a:cubicBezTo>
                      <a:pt x="212460" y="-3348"/>
                      <a:pt x="366183" y="91637"/>
                      <a:pt x="388937" y="109629"/>
                    </a:cubicBezTo>
                    <a:cubicBezTo>
                      <a:pt x="411691" y="127621"/>
                      <a:pt x="386556" y="86874"/>
                      <a:pt x="366712" y="108041"/>
                    </a:cubicBezTo>
                    <a:cubicBezTo>
                      <a:pt x="346868" y="129208"/>
                      <a:pt x="269875" y="236629"/>
                      <a:pt x="269875" y="236629"/>
                    </a:cubicBezTo>
                    <a:cubicBezTo>
                      <a:pt x="227542" y="291927"/>
                      <a:pt x="126470" y="424748"/>
                      <a:pt x="112712" y="439829"/>
                    </a:cubicBezTo>
                    <a:cubicBezTo>
                      <a:pt x="98954" y="454910"/>
                      <a:pt x="187325" y="327116"/>
                      <a:pt x="187325" y="327116"/>
                    </a:cubicBezTo>
                    <a:cubicBezTo>
                      <a:pt x="220663" y="275787"/>
                      <a:pt x="312737" y="148523"/>
                      <a:pt x="312737" y="131854"/>
                    </a:cubicBezTo>
                    <a:cubicBezTo>
                      <a:pt x="312737" y="115185"/>
                      <a:pt x="187325" y="227104"/>
                      <a:pt x="187325" y="227104"/>
                    </a:cubicBezTo>
                    <a:lnTo>
                      <a:pt x="0" y="365216"/>
                    </a:lnTo>
                    <a:cubicBezTo>
                      <a:pt x="21167" y="348812"/>
                      <a:pt x="253471" y="170483"/>
                      <a:pt x="314325" y="128679"/>
                    </a:cubicBezTo>
                    <a:cubicBezTo>
                      <a:pt x="375179" y="86875"/>
                      <a:pt x="358775" y="122593"/>
                      <a:pt x="365125" y="114391"/>
                    </a:cubicBezTo>
                    <a:cubicBezTo>
                      <a:pt x="371475" y="106189"/>
                      <a:pt x="328612" y="77085"/>
                      <a:pt x="352425" y="79466"/>
                    </a:cubicBezTo>
                    <a:cubicBezTo>
                      <a:pt x="376238" y="81847"/>
                      <a:pt x="515673" y="143495"/>
                      <a:pt x="495300" y="1302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7" name="フリーフォーム: 図形 1136">
                <a:extLst>
                  <a:ext uri="{FF2B5EF4-FFF2-40B4-BE49-F238E27FC236}">
                    <a16:creationId xmlns:a16="http://schemas.microsoft.com/office/drawing/2014/main" id="{4784A6C7-CAD4-4C2A-82B7-F46861B9EB7A}"/>
                  </a:ext>
                </a:extLst>
              </p:cNvPr>
              <p:cNvSpPr/>
              <p:nvPr/>
            </p:nvSpPr>
            <p:spPr>
              <a:xfrm>
                <a:off x="3282933" y="6063695"/>
                <a:ext cx="744011" cy="244176"/>
              </a:xfrm>
              <a:custGeom>
                <a:avLst/>
                <a:gdLst>
                  <a:gd name="connsiteX0" fmla="*/ 571517 w 744011"/>
                  <a:gd name="connsiteY0" fmla="*/ 555 h 244176"/>
                  <a:gd name="connsiteX1" fmla="*/ 711217 w 744011"/>
                  <a:gd name="connsiteY1" fmla="*/ 222805 h 244176"/>
                  <a:gd name="connsiteX2" fmla="*/ 641367 w 744011"/>
                  <a:gd name="connsiteY2" fmla="*/ 221218 h 244176"/>
                  <a:gd name="connsiteX3" fmla="*/ 134955 w 744011"/>
                  <a:gd name="connsiteY3" fmla="*/ 243443 h 244176"/>
                  <a:gd name="connsiteX4" fmla="*/ 25417 w 744011"/>
                  <a:gd name="connsiteY4" fmla="*/ 238680 h 244176"/>
                  <a:gd name="connsiteX5" fmla="*/ 533417 w 744011"/>
                  <a:gd name="connsiteY5" fmla="*/ 237093 h 244176"/>
                  <a:gd name="connsiteX6" fmla="*/ 439755 w 744011"/>
                  <a:gd name="connsiteY6" fmla="*/ 243443 h 244176"/>
                  <a:gd name="connsiteX7" fmla="*/ 730267 w 744011"/>
                  <a:gd name="connsiteY7" fmla="*/ 225980 h 244176"/>
                  <a:gd name="connsiteX8" fmla="*/ 682642 w 744011"/>
                  <a:gd name="connsiteY8" fmla="*/ 162480 h 244176"/>
                  <a:gd name="connsiteX9" fmla="*/ 571517 w 744011"/>
                  <a:gd name="connsiteY9" fmla="*/ 555 h 24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4011" h="244176">
                    <a:moveTo>
                      <a:pt x="571517" y="555"/>
                    </a:moveTo>
                    <a:cubicBezTo>
                      <a:pt x="576280" y="10609"/>
                      <a:pt x="699575" y="186028"/>
                      <a:pt x="711217" y="222805"/>
                    </a:cubicBezTo>
                    <a:cubicBezTo>
                      <a:pt x="722859" y="259582"/>
                      <a:pt x="641367" y="221218"/>
                      <a:pt x="641367" y="221218"/>
                    </a:cubicBezTo>
                    <a:lnTo>
                      <a:pt x="134955" y="243443"/>
                    </a:lnTo>
                    <a:cubicBezTo>
                      <a:pt x="32297" y="246353"/>
                      <a:pt x="-40993" y="239738"/>
                      <a:pt x="25417" y="238680"/>
                    </a:cubicBezTo>
                    <a:cubicBezTo>
                      <a:pt x="91827" y="237622"/>
                      <a:pt x="464361" y="236299"/>
                      <a:pt x="533417" y="237093"/>
                    </a:cubicBezTo>
                    <a:cubicBezTo>
                      <a:pt x="602473" y="237887"/>
                      <a:pt x="439755" y="243443"/>
                      <a:pt x="439755" y="243443"/>
                    </a:cubicBezTo>
                    <a:cubicBezTo>
                      <a:pt x="472563" y="241591"/>
                      <a:pt x="689786" y="239474"/>
                      <a:pt x="730267" y="225980"/>
                    </a:cubicBezTo>
                    <a:cubicBezTo>
                      <a:pt x="770748" y="212486"/>
                      <a:pt x="711746" y="205342"/>
                      <a:pt x="682642" y="162480"/>
                    </a:cubicBezTo>
                    <a:cubicBezTo>
                      <a:pt x="653538" y="119618"/>
                      <a:pt x="566754" y="-9499"/>
                      <a:pt x="571517" y="5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8" name="フリーフォーム: 図形 1137">
                <a:extLst>
                  <a:ext uri="{FF2B5EF4-FFF2-40B4-BE49-F238E27FC236}">
                    <a16:creationId xmlns:a16="http://schemas.microsoft.com/office/drawing/2014/main" id="{A3DC3DF7-6534-4FA0-8486-959DC3800ED4}"/>
                  </a:ext>
                </a:extLst>
              </p:cNvPr>
              <p:cNvSpPr/>
              <p:nvPr/>
            </p:nvSpPr>
            <p:spPr>
              <a:xfrm>
                <a:off x="3354388" y="6327761"/>
                <a:ext cx="714689" cy="221509"/>
              </a:xfrm>
              <a:custGeom>
                <a:avLst/>
                <a:gdLst>
                  <a:gd name="connsiteX0" fmla="*/ 714375 w 714689"/>
                  <a:gd name="connsiteY0" fmla="*/ 31764 h 221509"/>
                  <a:gd name="connsiteX1" fmla="*/ 263525 w 714689"/>
                  <a:gd name="connsiteY1" fmla="*/ 4777 h 221509"/>
                  <a:gd name="connsiteX2" fmla="*/ 0 w 714689"/>
                  <a:gd name="connsiteY2" fmla="*/ 14 h 221509"/>
                  <a:gd name="connsiteX3" fmla="*/ 534987 w 714689"/>
                  <a:gd name="connsiteY3" fmla="*/ 14302 h 221509"/>
                  <a:gd name="connsiteX4" fmla="*/ 47625 w 714689"/>
                  <a:gd name="connsiteY4" fmla="*/ 30177 h 221509"/>
                  <a:gd name="connsiteX5" fmla="*/ 82550 w 714689"/>
                  <a:gd name="connsiteY5" fmla="*/ 73039 h 221509"/>
                  <a:gd name="connsiteX6" fmla="*/ 250825 w 714689"/>
                  <a:gd name="connsiteY6" fmla="*/ 220677 h 221509"/>
                  <a:gd name="connsiteX7" fmla="*/ 165100 w 714689"/>
                  <a:gd name="connsiteY7" fmla="*/ 128602 h 221509"/>
                  <a:gd name="connsiteX8" fmla="*/ 58737 w 714689"/>
                  <a:gd name="connsiteY8" fmla="*/ 34939 h 221509"/>
                  <a:gd name="connsiteX9" fmla="*/ 190500 w 714689"/>
                  <a:gd name="connsiteY9" fmla="*/ 4777 h 221509"/>
                  <a:gd name="connsiteX10" fmla="*/ 714375 w 714689"/>
                  <a:gd name="connsiteY10" fmla="*/ 31764 h 221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4689" h="221509">
                    <a:moveTo>
                      <a:pt x="714375" y="31764"/>
                    </a:moveTo>
                    <a:cubicBezTo>
                      <a:pt x="726546" y="31764"/>
                      <a:pt x="382588" y="10069"/>
                      <a:pt x="263525" y="4777"/>
                    </a:cubicBezTo>
                    <a:cubicBezTo>
                      <a:pt x="144462" y="-515"/>
                      <a:pt x="0" y="14"/>
                      <a:pt x="0" y="14"/>
                    </a:cubicBezTo>
                    <a:lnTo>
                      <a:pt x="534987" y="14302"/>
                    </a:lnTo>
                    <a:cubicBezTo>
                      <a:pt x="542924" y="19329"/>
                      <a:pt x="123031" y="20387"/>
                      <a:pt x="47625" y="30177"/>
                    </a:cubicBezTo>
                    <a:cubicBezTo>
                      <a:pt x="-27781" y="39967"/>
                      <a:pt x="48683" y="41289"/>
                      <a:pt x="82550" y="73039"/>
                    </a:cubicBezTo>
                    <a:cubicBezTo>
                      <a:pt x="116417" y="104789"/>
                      <a:pt x="237067" y="211417"/>
                      <a:pt x="250825" y="220677"/>
                    </a:cubicBezTo>
                    <a:cubicBezTo>
                      <a:pt x="264583" y="229938"/>
                      <a:pt x="197115" y="159558"/>
                      <a:pt x="165100" y="128602"/>
                    </a:cubicBezTo>
                    <a:cubicBezTo>
                      <a:pt x="133085" y="97646"/>
                      <a:pt x="54504" y="55576"/>
                      <a:pt x="58737" y="34939"/>
                    </a:cubicBezTo>
                    <a:cubicBezTo>
                      <a:pt x="62970" y="14302"/>
                      <a:pt x="83344" y="5306"/>
                      <a:pt x="190500" y="4777"/>
                    </a:cubicBezTo>
                    <a:cubicBezTo>
                      <a:pt x="297656" y="4248"/>
                      <a:pt x="702204" y="31764"/>
                      <a:pt x="714375" y="317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9" name="フリーフォーム: 図形 1138">
                <a:extLst>
                  <a:ext uri="{FF2B5EF4-FFF2-40B4-BE49-F238E27FC236}">
                    <a16:creationId xmlns:a16="http://schemas.microsoft.com/office/drawing/2014/main" id="{71E0029F-6771-4F90-A4BF-714C638DC124}"/>
                  </a:ext>
                </a:extLst>
              </p:cNvPr>
              <p:cNvSpPr/>
              <p:nvPr/>
            </p:nvSpPr>
            <p:spPr>
              <a:xfrm>
                <a:off x="3387234" y="6368719"/>
                <a:ext cx="590980" cy="498299"/>
              </a:xfrm>
              <a:custGeom>
                <a:avLst/>
                <a:gdLst>
                  <a:gd name="connsiteX0" fmla="*/ 491 w 590980"/>
                  <a:gd name="connsiteY0" fmla="*/ 331 h 498299"/>
                  <a:gd name="connsiteX1" fmla="*/ 310054 w 590980"/>
                  <a:gd name="connsiteY1" fmla="*/ 276556 h 498299"/>
                  <a:gd name="connsiteX2" fmla="*/ 246554 w 590980"/>
                  <a:gd name="connsiteY2" fmla="*/ 209881 h 498299"/>
                  <a:gd name="connsiteX3" fmla="*/ 398954 w 590980"/>
                  <a:gd name="connsiteY3" fmla="*/ 352756 h 498299"/>
                  <a:gd name="connsiteX4" fmla="*/ 587866 w 590980"/>
                  <a:gd name="connsiteY4" fmla="*/ 495631 h 498299"/>
                  <a:gd name="connsiteX5" fmla="*/ 503729 w 590980"/>
                  <a:gd name="connsiteY5" fmla="*/ 436894 h 498299"/>
                  <a:gd name="connsiteX6" fmla="*/ 337041 w 590980"/>
                  <a:gd name="connsiteY6" fmla="*/ 325769 h 498299"/>
                  <a:gd name="connsiteX7" fmla="*/ 240204 w 590980"/>
                  <a:gd name="connsiteY7" fmla="*/ 222581 h 498299"/>
                  <a:gd name="connsiteX8" fmla="*/ 491 w 590980"/>
                  <a:gd name="connsiteY8" fmla="*/ 331 h 498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0980" h="498299">
                    <a:moveTo>
                      <a:pt x="491" y="331"/>
                    </a:moveTo>
                    <a:cubicBezTo>
                      <a:pt x="12133" y="9327"/>
                      <a:pt x="269044" y="241631"/>
                      <a:pt x="310054" y="276556"/>
                    </a:cubicBezTo>
                    <a:cubicBezTo>
                      <a:pt x="351065" y="311481"/>
                      <a:pt x="231737" y="197181"/>
                      <a:pt x="246554" y="209881"/>
                    </a:cubicBezTo>
                    <a:cubicBezTo>
                      <a:pt x="261371" y="222581"/>
                      <a:pt x="342069" y="305131"/>
                      <a:pt x="398954" y="352756"/>
                    </a:cubicBezTo>
                    <a:cubicBezTo>
                      <a:pt x="455839" y="400381"/>
                      <a:pt x="570404" y="481608"/>
                      <a:pt x="587866" y="495631"/>
                    </a:cubicBezTo>
                    <a:cubicBezTo>
                      <a:pt x="605328" y="509654"/>
                      <a:pt x="545533" y="465204"/>
                      <a:pt x="503729" y="436894"/>
                    </a:cubicBezTo>
                    <a:cubicBezTo>
                      <a:pt x="461925" y="408584"/>
                      <a:pt x="380962" y="361488"/>
                      <a:pt x="337041" y="325769"/>
                    </a:cubicBezTo>
                    <a:cubicBezTo>
                      <a:pt x="293120" y="290050"/>
                      <a:pt x="292856" y="277350"/>
                      <a:pt x="240204" y="222581"/>
                    </a:cubicBezTo>
                    <a:cubicBezTo>
                      <a:pt x="187552" y="167812"/>
                      <a:pt x="-11151" y="-8665"/>
                      <a:pt x="491" y="3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0" name="フリーフォーム: 図形 1139">
                <a:extLst>
                  <a:ext uri="{FF2B5EF4-FFF2-40B4-BE49-F238E27FC236}">
                    <a16:creationId xmlns:a16="http://schemas.microsoft.com/office/drawing/2014/main" id="{F069E196-FEBC-4B38-8E18-98662A51678B}"/>
                  </a:ext>
                </a:extLst>
              </p:cNvPr>
              <p:cNvSpPr/>
              <p:nvPr/>
            </p:nvSpPr>
            <p:spPr>
              <a:xfrm>
                <a:off x="3620956" y="6560825"/>
                <a:ext cx="413235" cy="298325"/>
              </a:xfrm>
              <a:custGeom>
                <a:avLst/>
                <a:gdLst>
                  <a:gd name="connsiteX0" fmla="*/ 11244 w 413235"/>
                  <a:gd name="connsiteY0" fmla="*/ 9838 h 298325"/>
                  <a:gd name="connsiteX1" fmla="*/ 285882 w 413235"/>
                  <a:gd name="connsiteY1" fmla="*/ 208275 h 298325"/>
                  <a:gd name="connsiteX2" fmla="*/ 154119 w 413235"/>
                  <a:gd name="connsiteY2" fmla="*/ 113025 h 298325"/>
                  <a:gd name="connsiteX3" fmla="*/ 295407 w 413235"/>
                  <a:gd name="connsiteY3" fmla="*/ 246375 h 298325"/>
                  <a:gd name="connsiteX4" fmla="*/ 412882 w 413235"/>
                  <a:gd name="connsiteY4" fmla="*/ 297175 h 298325"/>
                  <a:gd name="connsiteX5" fmla="*/ 257307 w 413235"/>
                  <a:gd name="connsiteY5" fmla="*/ 203513 h 298325"/>
                  <a:gd name="connsiteX6" fmla="*/ 100144 w 413235"/>
                  <a:gd name="connsiteY6" fmla="*/ 86038 h 298325"/>
                  <a:gd name="connsiteX7" fmla="*/ 55694 w 413235"/>
                  <a:gd name="connsiteY7" fmla="*/ 35238 h 298325"/>
                  <a:gd name="connsiteX8" fmla="*/ 11244 w 413235"/>
                  <a:gd name="connsiteY8" fmla="*/ 9838 h 29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3235" h="298325">
                    <a:moveTo>
                      <a:pt x="11244" y="9838"/>
                    </a:moveTo>
                    <a:cubicBezTo>
                      <a:pt x="49609" y="38677"/>
                      <a:pt x="285882" y="208275"/>
                      <a:pt x="285882" y="208275"/>
                    </a:cubicBezTo>
                    <a:cubicBezTo>
                      <a:pt x="309694" y="225473"/>
                      <a:pt x="152532" y="106675"/>
                      <a:pt x="154119" y="113025"/>
                    </a:cubicBezTo>
                    <a:cubicBezTo>
                      <a:pt x="155707" y="119375"/>
                      <a:pt x="252280" y="215683"/>
                      <a:pt x="295407" y="246375"/>
                    </a:cubicBezTo>
                    <a:cubicBezTo>
                      <a:pt x="338534" y="277067"/>
                      <a:pt x="419232" y="304319"/>
                      <a:pt x="412882" y="297175"/>
                    </a:cubicBezTo>
                    <a:cubicBezTo>
                      <a:pt x="406532" y="290031"/>
                      <a:pt x="309430" y="238703"/>
                      <a:pt x="257307" y="203513"/>
                    </a:cubicBezTo>
                    <a:cubicBezTo>
                      <a:pt x="205184" y="168323"/>
                      <a:pt x="133746" y="114084"/>
                      <a:pt x="100144" y="86038"/>
                    </a:cubicBezTo>
                    <a:cubicBezTo>
                      <a:pt x="66542" y="57992"/>
                      <a:pt x="67336" y="46880"/>
                      <a:pt x="55694" y="35238"/>
                    </a:cubicBezTo>
                    <a:cubicBezTo>
                      <a:pt x="44052" y="23596"/>
                      <a:pt x="-27121" y="-19001"/>
                      <a:pt x="11244" y="98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1" name="フリーフォーム: 図形 1140">
                <a:extLst>
                  <a:ext uri="{FF2B5EF4-FFF2-40B4-BE49-F238E27FC236}">
                    <a16:creationId xmlns:a16="http://schemas.microsoft.com/office/drawing/2014/main" id="{167219EB-28E9-4036-9BF5-0F90D19A224D}"/>
                  </a:ext>
                </a:extLst>
              </p:cNvPr>
              <p:cNvSpPr/>
              <p:nvPr/>
            </p:nvSpPr>
            <p:spPr>
              <a:xfrm>
                <a:off x="2609441" y="6325466"/>
                <a:ext cx="867405" cy="291643"/>
              </a:xfrm>
              <a:custGeom>
                <a:avLst/>
                <a:gdLst>
                  <a:gd name="connsiteX0" fmla="*/ 1997 w 867405"/>
                  <a:gd name="connsiteY0" fmla="*/ 291234 h 291643"/>
                  <a:gd name="connsiteX1" fmla="*/ 55972 w 867405"/>
                  <a:gd name="connsiteY1" fmla="*/ 269009 h 291643"/>
                  <a:gd name="connsiteX2" fmla="*/ 498884 w 867405"/>
                  <a:gd name="connsiteY2" fmla="*/ 110259 h 291643"/>
                  <a:gd name="connsiteX3" fmla="*/ 216309 w 867405"/>
                  <a:gd name="connsiteY3" fmla="*/ 199159 h 291643"/>
                  <a:gd name="connsiteX4" fmla="*/ 852897 w 867405"/>
                  <a:gd name="connsiteY4" fmla="*/ 5484 h 291643"/>
                  <a:gd name="connsiteX5" fmla="*/ 652872 w 867405"/>
                  <a:gd name="connsiteY5" fmla="*/ 56284 h 291643"/>
                  <a:gd name="connsiteX6" fmla="*/ 548097 w 867405"/>
                  <a:gd name="connsiteY6" fmla="*/ 89622 h 291643"/>
                  <a:gd name="connsiteX7" fmla="*/ 270284 w 867405"/>
                  <a:gd name="connsiteY7" fmla="*/ 205509 h 291643"/>
                  <a:gd name="connsiteX8" fmla="*/ 1997 w 867405"/>
                  <a:gd name="connsiteY8" fmla="*/ 291234 h 29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7405" h="291643">
                    <a:moveTo>
                      <a:pt x="1997" y="291234"/>
                    </a:moveTo>
                    <a:cubicBezTo>
                      <a:pt x="-12423" y="295202"/>
                      <a:pt x="55972" y="269009"/>
                      <a:pt x="55972" y="269009"/>
                    </a:cubicBezTo>
                    <a:lnTo>
                      <a:pt x="498884" y="110259"/>
                    </a:lnTo>
                    <a:cubicBezTo>
                      <a:pt x="525607" y="98617"/>
                      <a:pt x="216309" y="199159"/>
                      <a:pt x="216309" y="199159"/>
                    </a:cubicBezTo>
                    <a:lnTo>
                      <a:pt x="852897" y="5484"/>
                    </a:lnTo>
                    <a:cubicBezTo>
                      <a:pt x="925657" y="-18328"/>
                      <a:pt x="703672" y="42261"/>
                      <a:pt x="652872" y="56284"/>
                    </a:cubicBezTo>
                    <a:cubicBezTo>
                      <a:pt x="602072" y="70307"/>
                      <a:pt x="611862" y="64751"/>
                      <a:pt x="548097" y="89622"/>
                    </a:cubicBezTo>
                    <a:cubicBezTo>
                      <a:pt x="484332" y="114493"/>
                      <a:pt x="359978" y="170584"/>
                      <a:pt x="270284" y="205509"/>
                    </a:cubicBezTo>
                    <a:cubicBezTo>
                      <a:pt x="180590" y="240434"/>
                      <a:pt x="95262" y="269803"/>
                      <a:pt x="1997" y="2912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2" name="フリーフォーム: 図形 1141">
                <a:extLst>
                  <a:ext uri="{FF2B5EF4-FFF2-40B4-BE49-F238E27FC236}">
                    <a16:creationId xmlns:a16="http://schemas.microsoft.com/office/drawing/2014/main" id="{F4368667-C032-4349-BCE6-D7C7EBCCECCE}"/>
                  </a:ext>
                </a:extLst>
              </p:cNvPr>
              <p:cNvSpPr/>
              <p:nvPr/>
            </p:nvSpPr>
            <p:spPr>
              <a:xfrm>
                <a:off x="2555108" y="6292122"/>
                <a:ext cx="849899" cy="324332"/>
              </a:xfrm>
              <a:custGeom>
                <a:avLst/>
                <a:gdLst>
                  <a:gd name="connsiteX0" fmla="*/ 19817 w 849899"/>
                  <a:gd name="connsiteY0" fmla="*/ 311878 h 324332"/>
                  <a:gd name="connsiteX1" fmla="*/ 559567 w 849899"/>
                  <a:gd name="connsiteY1" fmla="*/ 72166 h 324332"/>
                  <a:gd name="connsiteX2" fmla="*/ 269055 w 849899"/>
                  <a:gd name="connsiteY2" fmla="*/ 211866 h 324332"/>
                  <a:gd name="connsiteX3" fmla="*/ 527817 w 849899"/>
                  <a:gd name="connsiteY3" fmla="*/ 103916 h 324332"/>
                  <a:gd name="connsiteX4" fmla="*/ 848492 w 849899"/>
                  <a:gd name="connsiteY4" fmla="*/ 728 h 324332"/>
                  <a:gd name="connsiteX5" fmla="*/ 624655 w 849899"/>
                  <a:gd name="connsiteY5" fmla="*/ 68991 h 324332"/>
                  <a:gd name="connsiteX6" fmla="*/ 162692 w 849899"/>
                  <a:gd name="connsiteY6" fmla="*/ 267428 h 324332"/>
                  <a:gd name="connsiteX7" fmla="*/ 19817 w 849899"/>
                  <a:gd name="connsiteY7" fmla="*/ 311878 h 32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9899" h="324332">
                    <a:moveTo>
                      <a:pt x="19817" y="311878"/>
                    </a:moveTo>
                    <a:cubicBezTo>
                      <a:pt x="85963" y="279334"/>
                      <a:pt x="518027" y="88835"/>
                      <a:pt x="559567" y="72166"/>
                    </a:cubicBezTo>
                    <a:cubicBezTo>
                      <a:pt x="601107" y="55497"/>
                      <a:pt x="274347" y="206574"/>
                      <a:pt x="269055" y="211866"/>
                    </a:cubicBezTo>
                    <a:cubicBezTo>
                      <a:pt x="263763" y="217158"/>
                      <a:pt x="431244" y="139106"/>
                      <a:pt x="527817" y="103916"/>
                    </a:cubicBezTo>
                    <a:cubicBezTo>
                      <a:pt x="624390" y="68726"/>
                      <a:pt x="832352" y="6549"/>
                      <a:pt x="848492" y="728"/>
                    </a:cubicBezTo>
                    <a:cubicBezTo>
                      <a:pt x="864632" y="-5093"/>
                      <a:pt x="738955" y="24541"/>
                      <a:pt x="624655" y="68991"/>
                    </a:cubicBezTo>
                    <a:cubicBezTo>
                      <a:pt x="510355" y="113441"/>
                      <a:pt x="259000" y="227476"/>
                      <a:pt x="162692" y="267428"/>
                    </a:cubicBezTo>
                    <a:cubicBezTo>
                      <a:pt x="66384" y="307380"/>
                      <a:pt x="-46329" y="344422"/>
                      <a:pt x="19817" y="3118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3" name="フリーフォーム: 図形 1142">
                <a:extLst>
                  <a:ext uri="{FF2B5EF4-FFF2-40B4-BE49-F238E27FC236}">
                    <a16:creationId xmlns:a16="http://schemas.microsoft.com/office/drawing/2014/main" id="{BA441FFF-B1F5-47DD-8B0B-DC09418DA8FD}"/>
                  </a:ext>
                </a:extLst>
              </p:cNvPr>
              <p:cNvSpPr/>
              <p:nvPr/>
            </p:nvSpPr>
            <p:spPr>
              <a:xfrm>
                <a:off x="2336395" y="6608286"/>
                <a:ext cx="241898" cy="274669"/>
              </a:xfrm>
              <a:custGeom>
                <a:avLst/>
                <a:gdLst>
                  <a:gd name="connsiteX0" fmla="*/ 240118 w 241898"/>
                  <a:gd name="connsiteY0" fmla="*/ 3652 h 274669"/>
                  <a:gd name="connsiteX1" fmla="*/ 60730 w 241898"/>
                  <a:gd name="connsiteY1" fmla="*/ 138589 h 274669"/>
                  <a:gd name="connsiteX2" fmla="*/ 146455 w 241898"/>
                  <a:gd name="connsiteY2" fmla="*/ 48102 h 274669"/>
                  <a:gd name="connsiteX3" fmla="*/ 75018 w 241898"/>
                  <a:gd name="connsiteY3" fmla="*/ 127477 h 274669"/>
                  <a:gd name="connsiteX4" fmla="*/ 19455 w 241898"/>
                  <a:gd name="connsiteY4" fmla="*/ 219552 h 274669"/>
                  <a:gd name="connsiteX5" fmla="*/ 1993 w 241898"/>
                  <a:gd name="connsiteY5" fmla="*/ 273527 h 274669"/>
                  <a:gd name="connsiteX6" fmla="*/ 60730 w 241898"/>
                  <a:gd name="connsiteY6" fmla="*/ 170339 h 274669"/>
                  <a:gd name="connsiteX7" fmla="*/ 148043 w 241898"/>
                  <a:gd name="connsiteY7" fmla="*/ 48102 h 274669"/>
                  <a:gd name="connsiteX8" fmla="*/ 240118 w 241898"/>
                  <a:gd name="connsiteY8" fmla="*/ 3652 h 274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1898" h="274669">
                    <a:moveTo>
                      <a:pt x="240118" y="3652"/>
                    </a:moveTo>
                    <a:cubicBezTo>
                      <a:pt x="225566" y="18733"/>
                      <a:pt x="76340" y="131181"/>
                      <a:pt x="60730" y="138589"/>
                    </a:cubicBezTo>
                    <a:cubicBezTo>
                      <a:pt x="45119" y="145997"/>
                      <a:pt x="144074" y="49954"/>
                      <a:pt x="146455" y="48102"/>
                    </a:cubicBezTo>
                    <a:cubicBezTo>
                      <a:pt x="148836" y="46250"/>
                      <a:pt x="96185" y="98902"/>
                      <a:pt x="75018" y="127477"/>
                    </a:cubicBezTo>
                    <a:cubicBezTo>
                      <a:pt x="53851" y="156052"/>
                      <a:pt x="31626" y="195210"/>
                      <a:pt x="19455" y="219552"/>
                    </a:cubicBezTo>
                    <a:cubicBezTo>
                      <a:pt x="7284" y="243894"/>
                      <a:pt x="-4886" y="281729"/>
                      <a:pt x="1993" y="273527"/>
                    </a:cubicBezTo>
                    <a:cubicBezTo>
                      <a:pt x="8872" y="265325"/>
                      <a:pt x="36388" y="207910"/>
                      <a:pt x="60730" y="170339"/>
                    </a:cubicBezTo>
                    <a:cubicBezTo>
                      <a:pt x="85072" y="132768"/>
                      <a:pt x="119997" y="72708"/>
                      <a:pt x="148043" y="48102"/>
                    </a:cubicBezTo>
                    <a:cubicBezTo>
                      <a:pt x="176089" y="23496"/>
                      <a:pt x="254670" y="-11429"/>
                      <a:pt x="240118" y="36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4" name="フリーフォーム: 図形 1143">
                <a:extLst>
                  <a:ext uri="{FF2B5EF4-FFF2-40B4-BE49-F238E27FC236}">
                    <a16:creationId xmlns:a16="http://schemas.microsoft.com/office/drawing/2014/main" id="{1DE2A80B-CBC9-447D-960A-3C6748CA2B63}"/>
                  </a:ext>
                </a:extLst>
              </p:cNvPr>
              <p:cNvSpPr/>
              <p:nvPr/>
            </p:nvSpPr>
            <p:spPr>
              <a:xfrm>
                <a:off x="2478088" y="6638465"/>
                <a:ext cx="711464" cy="245057"/>
              </a:xfrm>
              <a:custGeom>
                <a:avLst/>
                <a:gdLst>
                  <a:gd name="connsiteX0" fmla="*/ 104775 w 711464"/>
                  <a:gd name="connsiteY0" fmla="*/ 460 h 245057"/>
                  <a:gd name="connsiteX1" fmla="*/ 461962 w 711464"/>
                  <a:gd name="connsiteY1" fmla="*/ 152860 h 245057"/>
                  <a:gd name="connsiteX2" fmla="*/ 185737 w 711464"/>
                  <a:gd name="connsiteY2" fmla="*/ 46498 h 245057"/>
                  <a:gd name="connsiteX3" fmla="*/ 554037 w 711464"/>
                  <a:gd name="connsiteY3" fmla="*/ 181435 h 245057"/>
                  <a:gd name="connsiteX4" fmla="*/ 711200 w 711464"/>
                  <a:gd name="connsiteY4" fmla="*/ 244935 h 245057"/>
                  <a:gd name="connsiteX5" fmla="*/ 522287 w 711464"/>
                  <a:gd name="connsiteY5" fmla="*/ 167148 h 245057"/>
                  <a:gd name="connsiteX6" fmla="*/ 234950 w 711464"/>
                  <a:gd name="connsiteY6" fmla="*/ 84598 h 245057"/>
                  <a:gd name="connsiteX7" fmla="*/ 74612 w 711464"/>
                  <a:gd name="connsiteY7" fmla="*/ 103648 h 245057"/>
                  <a:gd name="connsiteX8" fmla="*/ 0 w 711464"/>
                  <a:gd name="connsiteY8" fmla="*/ 100473 h 245057"/>
                  <a:gd name="connsiteX9" fmla="*/ 309562 w 711464"/>
                  <a:gd name="connsiteY9" fmla="*/ 105235 h 245057"/>
                  <a:gd name="connsiteX10" fmla="*/ 104775 w 711464"/>
                  <a:gd name="connsiteY10" fmla="*/ 460 h 245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1464" h="245057">
                    <a:moveTo>
                      <a:pt x="104775" y="460"/>
                    </a:moveTo>
                    <a:cubicBezTo>
                      <a:pt x="130175" y="8397"/>
                      <a:pt x="448468" y="145187"/>
                      <a:pt x="461962" y="152860"/>
                    </a:cubicBezTo>
                    <a:cubicBezTo>
                      <a:pt x="475456" y="160533"/>
                      <a:pt x="170391" y="41735"/>
                      <a:pt x="185737" y="46498"/>
                    </a:cubicBezTo>
                    <a:cubicBezTo>
                      <a:pt x="201083" y="51261"/>
                      <a:pt x="466460" y="148362"/>
                      <a:pt x="554037" y="181435"/>
                    </a:cubicBezTo>
                    <a:cubicBezTo>
                      <a:pt x="641614" y="214508"/>
                      <a:pt x="716492" y="247316"/>
                      <a:pt x="711200" y="244935"/>
                    </a:cubicBezTo>
                    <a:cubicBezTo>
                      <a:pt x="705908" y="242554"/>
                      <a:pt x="601662" y="193871"/>
                      <a:pt x="522287" y="167148"/>
                    </a:cubicBezTo>
                    <a:cubicBezTo>
                      <a:pt x="442912" y="140425"/>
                      <a:pt x="309562" y="95181"/>
                      <a:pt x="234950" y="84598"/>
                    </a:cubicBezTo>
                    <a:cubicBezTo>
                      <a:pt x="160338" y="74015"/>
                      <a:pt x="113770" y="101002"/>
                      <a:pt x="74612" y="103648"/>
                    </a:cubicBezTo>
                    <a:cubicBezTo>
                      <a:pt x="35454" y="106294"/>
                      <a:pt x="0" y="100473"/>
                      <a:pt x="0" y="100473"/>
                    </a:cubicBezTo>
                    <a:cubicBezTo>
                      <a:pt x="39158" y="100737"/>
                      <a:pt x="292364" y="120845"/>
                      <a:pt x="309562" y="105235"/>
                    </a:cubicBezTo>
                    <a:cubicBezTo>
                      <a:pt x="326760" y="89625"/>
                      <a:pt x="79375" y="-7477"/>
                      <a:pt x="104775" y="4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5" name="フリーフォーム: 図形 1144">
                <a:extLst>
                  <a:ext uri="{FF2B5EF4-FFF2-40B4-BE49-F238E27FC236}">
                    <a16:creationId xmlns:a16="http://schemas.microsoft.com/office/drawing/2014/main" id="{094BF5F6-D561-4D1A-98C3-5F2A808B80DC}"/>
                  </a:ext>
                </a:extLst>
              </p:cNvPr>
              <p:cNvSpPr/>
              <p:nvPr/>
            </p:nvSpPr>
            <p:spPr>
              <a:xfrm>
                <a:off x="2970213" y="6096000"/>
                <a:ext cx="871916" cy="288005"/>
              </a:xfrm>
              <a:custGeom>
                <a:avLst/>
                <a:gdLst>
                  <a:gd name="connsiteX0" fmla="*/ 185737 w 871916"/>
                  <a:gd name="connsiteY0" fmla="*/ 287338 h 288005"/>
                  <a:gd name="connsiteX1" fmla="*/ 117475 w 871916"/>
                  <a:gd name="connsiteY1" fmla="*/ 220663 h 288005"/>
                  <a:gd name="connsiteX2" fmla="*/ 0 w 871916"/>
                  <a:gd name="connsiteY2" fmla="*/ 90488 h 288005"/>
                  <a:gd name="connsiteX3" fmla="*/ 119062 w 871916"/>
                  <a:gd name="connsiteY3" fmla="*/ 136525 h 288005"/>
                  <a:gd name="connsiteX4" fmla="*/ 401637 w 871916"/>
                  <a:gd name="connsiteY4" fmla="*/ 80963 h 288005"/>
                  <a:gd name="connsiteX5" fmla="*/ 385762 w 871916"/>
                  <a:gd name="connsiteY5" fmla="*/ 98425 h 288005"/>
                  <a:gd name="connsiteX6" fmla="*/ 544512 w 871916"/>
                  <a:gd name="connsiteY6" fmla="*/ 107950 h 288005"/>
                  <a:gd name="connsiteX7" fmla="*/ 763587 w 871916"/>
                  <a:gd name="connsiteY7" fmla="*/ 57150 h 288005"/>
                  <a:gd name="connsiteX8" fmla="*/ 869950 w 871916"/>
                  <a:gd name="connsiteY8" fmla="*/ 39688 h 288005"/>
                  <a:gd name="connsiteX9" fmla="*/ 677862 w 871916"/>
                  <a:gd name="connsiteY9" fmla="*/ 17463 h 288005"/>
                  <a:gd name="connsiteX10" fmla="*/ 501650 w 871916"/>
                  <a:gd name="connsiteY10" fmla="*/ 0 h 288005"/>
                  <a:gd name="connsiteX11" fmla="*/ 617537 w 871916"/>
                  <a:gd name="connsiteY11" fmla="*/ 19050 h 288005"/>
                  <a:gd name="connsiteX12" fmla="*/ 379412 w 871916"/>
                  <a:gd name="connsiteY12" fmla="*/ 73025 h 288005"/>
                  <a:gd name="connsiteX13" fmla="*/ 804862 w 871916"/>
                  <a:gd name="connsiteY13" fmla="*/ 12700 h 288005"/>
                  <a:gd name="connsiteX14" fmla="*/ 347662 w 871916"/>
                  <a:gd name="connsiteY14" fmla="*/ 63500 h 288005"/>
                  <a:gd name="connsiteX15" fmla="*/ 212725 w 871916"/>
                  <a:gd name="connsiteY15" fmla="*/ 111125 h 288005"/>
                  <a:gd name="connsiteX16" fmla="*/ 60325 w 871916"/>
                  <a:gd name="connsiteY16" fmla="*/ 134938 h 288005"/>
                  <a:gd name="connsiteX17" fmla="*/ 58737 w 871916"/>
                  <a:gd name="connsiteY17" fmla="*/ 182563 h 288005"/>
                  <a:gd name="connsiteX18" fmla="*/ 185737 w 871916"/>
                  <a:gd name="connsiteY18" fmla="*/ 287338 h 288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71916" h="288005">
                    <a:moveTo>
                      <a:pt x="185737" y="287338"/>
                    </a:moveTo>
                    <a:cubicBezTo>
                      <a:pt x="195527" y="293688"/>
                      <a:pt x="148431" y="253471"/>
                      <a:pt x="117475" y="220663"/>
                    </a:cubicBezTo>
                    <a:cubicBezTo>
                      <a:pt x="86519" y="187855"/>
                      <a:pt x="-264" y="104511"/>
                      <a:pt x="0" y="90488"/>
                    </a:cubicBezTo>
                    <a:cubicBezTo>
                      <a:pt x="264" y="76465"/>
                      <a:pt x="52123" y="138112"/>
                      <a:pt x="119062" y="136525"/>
                    </a:cubicBezTo>
                    <a:cubicBezTo>
                      <a:pt x="186001" y="134938"/>
                      <a:pt x="357187" y="87313"/>
                      <a:pt x="401637" y="80963"/>
                    </a:cubicBezTo>
                    <a:cubicBezTo>
                      <a:pt x="446087" y="74613"/>
                      <a:pt x="361950" y="93927"/>
                      <a:pt x="385762" y="98425"/>
                    </a:cubicBezTo>
                    <a:cubicBezTo>
                      <a:pt x="409575" y="102923"/>
                      <a:pt x="481541" y="114829"/>
                      <a:pt x="544512" y="107950"/>
                    </a:cubicBezTo>
                    <a:cubicBezTo>
                      <a:pt x="607483" y="101071"/>
                      <a:pt x="709347" y="68527"/>
                      <a:pt x="763587" y="57150"/>
                    </a:cubicBezTo>
                    <a:cubicBezTo>
                      <a:pt x="817827" y="45773"/>
                      <a:pt x="884237" y="46302"/>
                      <a:pt x="869950" y="39688"/>
                    </a:cubicBezTo>
                    <a:cubicBezTo>
                      <a:pt x="855663" y="33074"/>
                      <a:pt x="739245" y="24078"/>
                      <a:pt x="677862" y="17463"/>
                    </a:cubicBezTo>
                    <a:lnTo>
                      <a:pt x="501650" y="0"/>
                    </a:lnTo>
                    <a:cubicBezTo>
                      <a:pt x="491596" y="264"/>
                      <a:pt x="637910" y="6879"/>
                      <a:pt x="617537" y="19050"/>
                    </a:cubicBezTo>
                    <a:cubicBezTo>
                      <a:pt x="597164" y="31221"/>
                      <a:pt x="348191" y="74083"/>
                      <a:pt x="379412" y="73025"/>
                    </a:cubicBezTo>
                    <a:cubicBezTo>
                      <a:pt x="410633" y="71967"/>
                      <a:pt x="810154" y="14287"/>
                      <a:pt x="804862" y="12700"/>
                    </a:cubicBezTo>
                    <a:cubicBezTo>
                      <a:pt x="799570" y="11113"/>
                      <a:pt x="446351" y="47096"/>
                      <a:pt x="347662" y="63500"/>
                    </a:cubicBezTo>
                    <a:cubicBezTo>
                      <a:pt x="248973" y="79904"/>
                      <a:pt x="260615" y="99219"/>
                      <a:pt x="212725" y="111125"/>
                    </a:cubicBezTo>
                    <a:cubicBezTo>
                      <a:pt x="164835" y="123031"/>
                      <a:pt x="85990" y="123032"/>
                      <a:pt x="60325" y="134938"/>
                    </a:cubicBezTo>
                    <a:cubicBezTo>
                      <a:pt x="34660" y="146844"/>
                      <a:pt x="37835" y="156105"/>
                      <a:pt x="58737" y="182563"/>
                    </a:cubicBezTo>
                    <a:cubicBezTo>
                      <a:pt x="79639" y="209021"/>
                      <a:pt x="175947" y="280988"/>
                      <a:pt x="185737" y="2873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6" name="フリーフォーム: 図形 1145">
                <a:extLst>
                  <a:ext uri="{FF2B5EF4-FFF2-40B4-BE49-F238E27FC236}">
                    <a16:creationId xmlns:a16="http://schemas.microsoft.com/office/drawing/2014/main" id="{AAD0512C-287D-4A6C-9DE3-A39425DA4107}"/>
                  </a:ext>
                </a:extLst>
              </p:cNvPr>
              <p:cNvSpPr/>
              <p:nvPr/>
            </p:nvSpPr>
            <p:spPr>
              <a:xfrm>
                <a:off x="2787920" y="5808358"/>
                <a:ext cx="353510" cy="599149"/>
              </a:xfrm>
              <a:custGeom>
                <a:avLst/>
                <a:gdLst>
                  <a:gd name="connsiteX0" fmla="*/ 353213 w 353510"/>
                  <a:gd name="connsiteY0" fmla="*/ 54809 h 599149"/>
                  <a:gd name="connsiteX1" fmla="*/ 198697 w 353510"/>
                  <a:gd name="connsiteY1" fmla="*/ 279175 h 599149"/>
                  <a:gd name="connsiteX2" fmla="*/ 181763 w 353510"/>
                  <a:gd name="connsiteY2" fmla="*/ 442159 h 599149"/>
                  <a:gd name="connsiteX3" fmla="*/ 262197 w 353510"/>
                  <a:gd name="connsiteY3" fmla="*/ 594559 h 599149"/>
                  <a:gd name="connsiteX4" fmla="*/ 200813 w 353510"/>
                  <a:gd name="connsiteY4" fmla="*/ 537409 h 599149"/>
                  <a:gd name="connsiteX5" fmla="*/ 48413 w 353510"/>
                  <a:gd name="connsiteY5" fmla="*/ 317275 h 599149"/>
                  <a:gd name="connsiteX6" fmla="*/ 6080 w 353510"/>
                  <a:gd name="connsiteY6" fmla="*/ 226259 h 599149"/>
                  <a:gd name="connsiteX7" fmla="*/ 162713 w 353510"/>
                  <a:gd name="connsiteY7" fmla="*/ 1892 h 599149"/>
                  <a:gd name="connsiteX8" fmla="*/ 73813 w 353510"/>
                  <a:gd name="connsiteY8" fmla="*/ 124659 h 599149"/>
                  <a:gd name="connsiteX9" fmla="*/ 31480 w 353510"/>
                  <a:gd name="connsiteY9" fmla="*/ 232609 h 599149"/>
                  <a:gd name="connsiteX10" fmla="*/ 48413 w 353510"/>
                  <a:gd name="connsiteY10" fmla="*/ 302459 h 599149"/>
                  <a:gd name="connsiteX11" fmla="*/ 215630 w 353510"/>
                  <a:gd name="connsiteY11" fmla="*/ 583975 h 599149"/>
                  <a:gd name="connsiteX12" fmla="*/ 190230 w 353510"/>
                  <a:gd name="connsiteY12" fmla="*/ 467559 h 599149"/>
                  <a:gd name="connsiteX13" fmla="*/ 154247 w 353510"/>
                  <a:gd name="connsiteY13" fmla="*/ 342675 h 599149"/>
                  <a:gd name="connsiteX14" fmla="*/ 353213 w 353510"/>
                  <a:gd name="connsiteY14" fmla="*/ 54809 h 59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3510" h="599149">
                    <a:moveTo>
                      <a:pt x="353213" y="54809"/>
                    </a:moveTo>
                    <a:cubicBezTo>
                      <a:pt x="360621" y="44226"/>
                      <a:pt x="227272" y="214617"/>
                      <a:pt x="198697" y="279175"/>
                    </a:cubicBezTo>
                    <a:cubicBezTo>
                      <a:pt x="170122" y="343733"/>
                      <a:pt x="171180" y="389595"/>
                      <a:pt x="181763" y="442159"/>
                    </a:cubicBezTo>
                    <a:cubicBezTo>
                      <a:pt x="192346" y="494723"/>
                      <a:pt x="259022" y="578684"/>
                      <a:pt x="262197" y="594559"/>
                    </a:cubicBezTo>
                    <a:cubicBezTo>
                      <a:pt x="265372" y="610434"/>
                      <a:pt x="236444" y="583623"/>
                      <a:pt x="200813" y="537409"/>
                    </a:cubicBezTo>
                    <a:cubicBezTo>
                      <a:pt x="165182" y="491195"/>
                      <a:pt x="80868" y="369133"/>
                      <a:pt x="48413" y="317275"/>
                    </a:cubicBezTo>
                    <a:cubicBezTo>
                      <a:pt x="15958" y="265417"/>
                      <a:pt x="-12970" y="278823"/>
                      <a:pt x="6080" y="226259"/>
                    </a:cubicBezTo>
                    <a:cubicBezTo>
                      <a:pt x="25130" y="173695"/>
                      <a:pt x="151424" y="18825"/>
                      <a:pt x="162713" y="1892"/>
                    </a:cubicBezTo>
                    <a:cubicBezTo>
                      <a:pt x="174002" y="-15041"/>
                      <a:pt x="95685" y="86206"/>
                      <a:pt x="73813" y="124659"/>
                    </a:cubicBezTo>
                    <a:cubicBezTo>
                      <a:pt x="51941" y="163112"/>
                      <a:pt x="35713" y="202976"/>
                      <a:pt x="31480" y="232609"/>
                    </a:cubicBezTo>
                    <a:cubicBezTo>
                      <a:pt x="27247" y="262242"/>
                      <a:pt x="17721" y="243898"/>
                      <a:pt x="48413" y="302459"/>
                    </a:cubicBezTo>
                    <a:cubicBezTo>
                      <a:pt x="79105" y="361020"/>
                      <a:pt x="191994" y="556458"/>
                      <a:pt x="215630" y="583975"/>
                    </a:cubicBezTo>
                    <a:cubicBezTo>
                      <a:pt x="239266" y="611492"/>
                      <a:pt x="200461" y="507776"/>
                      <a:pt x="190230" y="467559"/>
                    </a:cubicBezTo>
                    <a:cubicBezTo>
                      <a:pt x="179999" y="427342"/>
                      <a:pt x="125672" y="414995"/>
                      <a:pt x="154247" y="342675"/>
                    </a:cubicBezTo>
                    <a:cubicBezTo>
                      <a:pt x="182822" y="270356"/>
                      <a:pt x="345805" y="65392"/>
                      <a:pt x="353213" y="548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7" name="フリーフォーム: 図形 1146">
                <a:extLst>
                  <a:ext uri="{FF2B5EF4-FFF2-40B4-BE49-F238E27FC236}">
                    <a16:creationId xmlns:a16="http://schemas.microsoft.com/office/drawing/2014/main" id="{9C398EA8-9AB2-46AA-BC8F-2F60933556C9}"/>
                  </a:ext>
                </a:extLst>
              </p:cNvPr>
              <p:cNvSpPr/>
              <p:nvPr/>
            </p:nvSpPr>
            <p:spPr>
              <a:xfrm>
                <a:off x="2346547" y="4879593"/>
                <a:ext cx="191220" cy="787250"/>
              </a:xfrm>
              <a:custGeom>
                <a:avLst/>
                <a:gdLst>
                  <a:gd name="connsiteX0" fmla="*/ 2953 w 191220"/>
                  <a:gd name="connsiteY0" fmla="*/ 3557 h 787250"/>
                  <a:gd name="connsiteX1" fmla="*/ 69628 w 191220"/>
                  <a:gd name="connsiteY1" fmla="*/ 28957 h 787250"/>
                  <a:gd name="connsiteX2" fmla="*/ 187103 w 191220"/>
                  <a:gd name="connsiteY2" fmla="*/ 86107 h 787250"/>
                  <a:gd name="connsiteX3" fmla="*/ 164878 w 191220"/>
                  <a:gd name="connsiteY3" fmla="*/ 175007 h 787250"/>
                  <a:gd name="connsiteX4" fmla="*/ 168053 w 191220"/>
                  <a:gd name="connsiteY4" fmla="*/ 784607 h 787250"/>
                  <a:gd name="connsiteX5" fmla="*/ 168053 w 191220"/>
                  <a:gd name="connsiteY5" fmla="*/ 397257 h 787250"/>
                  <a:gd name="connsiteX6" fmla="*/ 142653 w 191220"/>
                  <a:gd name="connsiteY6" fmla="*/ 419482 h 787250"/>
                  <a:gd name="connsiteX7" fmla="*/ 164878 w 191220"/>
                  <a:gd name="connsiteY7" fmla="*/ 105157 h 787250"/>
                  <a:gd name="connsiteX8" fmla="*/ 2953 w 191220"/>
                  <a:gd name="connsiteY8" fmla="*/ 3557 h 78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1220" h="787250">
                    <a:moveTo>
                      <a:pt x="2953" y="3557"/>
                    </a:moveTo>
                    <a:cubicBezTo>
                      <a:pt x="-12922" y="-9143"/>
                      <a:pt x="38936" y="15199"/>
                      <a:pt x="69628" y="28957"/>
                    </a:cubicBezTo>
                    <a:cubicBezTo>
                      <a:pt x="100320" y="42715"/>
                      <a:pt x="171228" y="61765"/>
                      <a:pt x="187103" y="86107"/>
                    </a:cubicBezTo>
                    <a:cubicBezTo>
                      <a:pt x="202978" y="110449"/>
                      <a:pt x="168053" y="58590"/>
                      <a:pt x="164878" y="175007"/>
                    </a:cubicBezTo>
                    <a:cubicBezTo>
                      <a:pt x="161703" y="291424"/>
                      <a:pt x="167524" y="747565"/>
                      <a:pt x="168053" y="784607"/>
                    </a:cubicBezTo>
                    <a:cubicBezTo>
                      <a:pt x="168582" y="821649"/>
                      <a:pt x="172286" y="458111"/>
                      <a:pt x="168053" y="397257"/>
                    </a:cubicBezTo>
                    <a:cubicBezTo>
                      <a:pt x="163820" y="336403"/>
                      <a:pt x="143182" y="468165"/>
                      <a:pt x="142653" y="419482"/>
                    </a:cubicBezTo>
                    <a:cubicBezTo>
                      <a:pt x="142124" y="370799"/>
                      <a:pt x="188161" y="176595"/>
                      <a:pt x="164878" y="105157"/>
                    </a:cubicBezTo>
                    <a:cubicBezTo>
                      <a:pt x="141595" y="33719"/>
                      <a:pt x="18828" y="16257"/>
                      <a:pt x="2953" y="35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8" name="フリーフォーム: 図形 1147">
                <a:extLst>
                  <a:ext uri="{FF2B5EF4-FFF2-40B4-BE49-F238E27FC236}">
                    <a16:creationId xmlns:a16="http://schemas.microsoft.com/office/drawing/2014/main" id="{B7DC2B8E-50BF-4560-978D-1F8F652DEDA1}"/>
                  </a:ext>
                </a:extLst>
              </p:cNvPr>
              <p:cNvSpPr/>
              <p:nvPr/>
            </p:nvSpPr>
            <p:spPr>
              <a:xfrm>
                <a:off x="2647168" y="4723037"/>
                <a:ext cx="264455" cy="983162"/>
              </a:xfrm>
              <a:custGeom>
                <a:avLst/>
                <a:gdLst>
                  <a:gd name="connsiteX0" fmla="*/ 210332 w 264455"/>
                  <a:gd name="connsiteY0" fmla="*/ 1363 h 983162"/>
                  <a:gd name="connsiteX1" fmla="*/ 70632 w 264455"/>
                  <a:gd name="connsiteY1" fmla="*/ 201388 h 983162"/>
                  <a:gd name="connsiteX2" fmla="*/ 73807 w 264455"/>
                  <a:gd name="connsiteY2" fmla="*/ 487138 h 983162"/>
                  <a:gd name="connsiteX3" fmla="*/ 51582 w 264455"/>
                  <a:gd name="connsiteY3" fmla="*/ 233138 h 983162"/>
                  <a:gd name="connsiteX4" fmla="*/ 96032 w 264455"/>
                  <a:gd name="connsiteY4" fmla="*/ 728438 h 983162"/>
                  <a:gd name="connsiteX5" fmla="*/ 264307 w 264455"/>
                  <a:gd name="connsiteY5" fmla="*/ 969738 h 983162"/>
                  <a:gd name="connsiteX6" fmla="*/ 64282 w 264455"/>
                  <a:gd name="connsiteY6" fmla="*/ 950688 h 983162"/>
                  <a:gd name="connsiteX7" fmla="*/ 7132 w 264455"/>
                  <a:gd name="connsiteY7" fmla="*/ 937988 h 983162"/>
                  <a:gd name="connsiteX8" fmla="*/ 203982 w 264455"/>
                  <a:gd name="connsiteY8" fmla="*/ 906238 h 983162"/>
                  <a:gd name="connsiteX9" fmla="*/ 111907 w 264455"/>
                  <a:gd name="connsiteY9" fmla="*/ 683988 h 983162"/>
                  <a:gd name="connsiteX10" fmla="*/ 29357 w 264455"/>
                  <a:gd name="connsiteY10" fmla="*/ 299813 h 983162"/>
                  <a:gd name="connsiteX11" fmla="*/ 210332 w 264455"/>
                  <a:gd name="connsiteY11" fmla="*/ 1363 h 983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4455" h="983162">
                    <a:moveTo>
                      <a:pt x="210332" y="1363"/>
                    </a:moveTo>
                    <a:cubicBezTo>
                      <a:pt x="217211" y="-15041"/>
                      <a:pt x="93386" y="120426"/>
                      <a:pt x="70632" y="201388"/>
                    </a:cubicBezTo>
                    <a:cubicBezTo>
                      <a:pt x="47878" y="282350"/>
                      <a:pt x="76982" y="481846"/>
                      <a:pt x="73807" y="487138"/>
                    </a:cubicBezTo>
                    <a:cubicBezTo>
                      <a:pt x="70632" y="492430"/>
                      <a:pt x="47878" y="192921"/>
                      <a:pt x="51582" y="233138"/>
                    </a:cubicBezTo>
                    <a:cubicBezTo>
                      <a:pt x="55286" y="273355"/>
                      <a:pt x="60578" y="605671"/>
                      <a:pt x="96032" y="728438"/>
                    </a:cubicBezTo>
                    <a:cubicBezTo>
                      <a:pt x="131486" y="851205"/>
                      <a:pt x="269599" y="932696"/>
                      <a:pt x="264307" y="969738"/>
                    </a:cubicBezTo>
                    <a:cubicBezTo>
                      <a:pt x="259015" y="1006780"/>
                      <a:pt x="107144" y="955980"/>
                      <a:pt x="64282" y="950688"/>
                    </a:cubicBezTo>
                    <a:cubicBezTo>
                      <a:pt x="21420" y="945396"/>
                      <a:pt x="-16151" y="945396"/>
                      <a:pt x="7132" y="937988"/>
                    </a:cubicBezTo>
                    <a:cubicBezTo>
                      <a:pt x="30415" y="930580"/>
                      <a:pt x="186520" y="948571"/>
                      <a:pt x="203982" y="906238"/>
                    </a:cubicBezTo>
                    <a:cubicBezTo>
                      <a:pt x="221444" y="863905"/>
                      <a:pt x="141011" y="785059"/>
                      <a:pt x="111907" y="683988"/>
                    </a:cubicBezTo>
                    <a:cubicBezTo>
                      <a:pt x="82803" y="582917"/>
                      <a:pt x="10307" y="413055"/>
                      <a:pt x="29357" y="299813"/>
                    </a:cubicBezTo>
                    <a:cubicBezTo>
                      <a:pt x="48407" y="186571"/>
                      <a:pt x="203453" y="17767"/>
                      <a:pt x="210332" y="13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9" name="フリーフォーム: 図形 1148">
                <a:extLst>
                  <a:ext uri="{FF2B5EF4-FFF2-40B4-BE49-F238E27FC236}">
                    <a16:creationId xmlns:a16="http://schemas.microsoft.com/office/drawing/2014/main" id="{C7A6883A-CABE-4D3C-AF04-928FD8157C10}"/>
                  </a:ext>
                </a:extLst>
              </p:cNvPr>
              <p:cNvSpPr/>
              <p:nvPr/>
            </p:nvSpPr>
            <p:spPr>
              <a:xfrm>
                <a:off x="3218856" y="5072560"/>
                <a:ext cx="351053" cy="323402"/>
              </a:xfrm>
              <a:custGeom>
                <a:avLst/>
                <a:gdLst>
                  <a:gd name="connsiteX0" fmla="*/ 594 w 351053"/>
                  <a:gd name="connsiteY0" fmla="*/ 1090 h 323402"/>
                  <a:gd name="connsiteX1" fmla="*/ 279994 w 351053"/>
                  <a:gd name="connsiteY1" fmla="*/ 293190 h 323402"/>
                  <a:gd name="connsiteX2" fmla="*/ 349844 w 351053"/>
                  <a:gd name="connsiteY2" fmla="*/ 305890 h 323402"/>
                  <a:gd name="connsiteX3" fmla="*/ 241894 w 351053"/>
                  <a:gd name="connsiteY3" fmla="*/ 220165 h 323402"/>
                  <a:gd name="connsiteX4" fmla="*/ 206969 w 351053"/>
                  <a:gd name="connsiteY4" fmla="*/ 194765 h 323402"/>
                  <a:gd name="connsiteX5" fmla="*/ 594 w 351053"/>
                  <a:gd name="connsiteY5" fmla="*/ 1090 h 323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1053" h="323402">
                    <a:moveTo>
                      <a:pt x="594" y="1090"/>
                    </a:moveTo>
                    <a:cubicBezTo>
                      <a:pt x="12765" y="17494"/>
                      <a:pt x="221786" y="242390"/>
                      <a:pt x="279994" y="293190"/>
                    </a:cubicBezTo>
                    <a:cubicBezTo>
                      <a:pt x="338202" y="343990"/>
                      <a:pt x="356194" y="318061"/>
                      <a:pt x="349844" y="305890"/>
                    </a:cubicBezTo>
                    <a:cubicBezTo>
                      <a:pt x="343494" y="293719"/>
                      <a:pt x="265706" y="238686"/>
                      <a:pt x="241894" y="220165"/>
                    </a:cubicBezTo>
                    <a:cubicBezTo>
                      <a:pt x="218082" y="201644"/>
                      <a:pt x="247186" y="231278"/>
                      <a:pt x="206969" y="194765"/>
                    </a:cubicBezTo>
                    <a:cubicBezTo>
                      <a:pt x="166752" y="158253"/>
                      <a:pt x="-11577" y="-15314"/>
                      <a:pt x="594" y="10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0" name="フリーフォーム: 図形 1149">
                <a:extLst>
                  <a:ext uri="{FF2B5EF4-FFF2-40B4-BE49-F238E27FC236}">
                    <a16:creationId xmlns:a16="http://schemas.microsoft.com/office/drawing/2014/main" id="{1D651A7A-D98F-4A26-8F6F-F39AEA31980A}"/>
                  </a:ext>
                </a:extLst>
              </p:cNvPr>
              <p:cNvSpPr/>
              <p:nvPr/>
            </p:nvSpPr>
            <p:spPr>
              <a:xfrm>
                <a:off x="2997193" y="5678475"/>
                <a:ext cx="524675" cy="536230"/>
              </a:xfrm>
              <a:custGeom>
                <a:avLst/>
                <a:gdLst>
                  <a:gd name="connsiteX0" fmla="*/ 390532 w 524675"/>
                  <a:gd name="connsiteY0" fmla="*/ 1600 h 536230"/>
                  <a:gd name="connsiteX1" fmla="*/ 168282 w 524675"/>
                  <a:gd name="connsiteY1" fmla="*/ 388950 h 536230"/>
                  <a:gd name="connsiteX2" fmla="*/ 7 w 524675"/>
                  <a:gd name="connsiteY2" fmla="*/ 535000 h 536230"/>
                  <a:gd name="connsiteX3" fmla="*/ 161932 w 524675"/>
                  <a:gd name="connsiteY3" fmla="*/ 455625 h 536230"/>
                  <a:gd name="connsiteX4" fmla="*/ 273057 w 524675"/>
                  <a:gd name="connsiteY4" fmla="*/ 395300 h 536230"/>
                  <a:gd name="connsiteX5" fmla="*/ 523882 w 524675"/>
                  <a:gd name="connsiteY5" fmla="*/ 160350 h 536230"/>
                  <a:gd name="connsiteX6" fmla="*/ 352432 w 524675"/>
                  <a:gd name="connsiteY6" fmla="*/ 290525 h 536230"/>
                  <a:gd name="connsiteX7" fmla="*/ 352432 w 524675"/>
                  <a:gd name="connsiteY7" fmla="*/ 274650 h 536230"/>
                  <a:gd name="connsiteX8" fmla="*/ 419107 w 524675"/>
                  <a:gd name="connsiteY8" fmla="*/ 131775 h 536230"/>
                  <a:gd name="connsiteX9" fmla="*/ 269882 w 524675"/>
                  <a:gd name="connsiteY9" fmla="*/ 363550 h 536230"/>
                  <a:gd name="connsiteX10" fmla="*/ 107957 w 524675"/>
                  <a:gd name="connsiteY10" fmla="*/ 461975 h 536230"/>
                  <a:gd name="connsiteX11" fmla="*/ 215907 w 524675"/>
                  <a:gd name="connsiteY11" fmla="*/ 258775 h 536230"/>
                  <a:gd name="connsiteX12" fmla="*/ 390532 w 524675"/>
                  <a:gd name="connsiteY12" fmla="*/ 1600 h 53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4675" h="536230">
                    <a:moveTo>
                      <a:pt x="390532" y="1600"/>
                    </a:moveTo>
                    <a:cubicBezTo>
                      <a:pt x="382595" y="23296"/>
                      <a:pt x="233369" y="300050"/>
                      <a:pt x="168282" y="388950"/>
                    </a:cubicBezTo>
                    <a:cubicBezTo>
                      <a:pt x="103195" y="477850"/>
                      <a:pt x="1065" y="523888"/>
                      <a:pt x="7" y="535000"/>
                    </a:cubicBezTo>
                    <a:cubicBezTo>
                      <a:pt x="-1051" y="546112"/>
                      <a:pt x="116424" y="478908"/>
                      <a:pt x="161932" y="455625"/>
                    </a:cubicBezTo>
                    <a:cubicBezTo>
                      <a:pt x="207440" y="432342"/>
                      <a:pt x="212732" y="444512"/>
                      <a:pt x="273057" y="395300"/>
                    </a:cubicBezTo>
                    <a:cubicBezTo>
                      <a:pt x="333382" y="346088"/>
                      <a:pt x="510653" y="177813"/>
                      <a:pt x="523882" y="160350"/>
                    </a:cubicBezTo>
                    <a:cubicBezTo>
                      <a:pt x="537111" y="142888"/>
                      <a:pt x="381007" y="271475"/>
                      <a:pt x="352432" y="290525"/>
                    </a:cubicBezTo>
                    <a:cubicBezTo>
                      <a:pt x="323857" y="309575"/>
                      <a:pt x="341319" y="301108"/>
                      <a:pt x="352432" y="274650"/>
                    </a:cubicBezTo>
                    <a:cubicBezTo>
                      <a:pt x="363544" y="248192"/>
                      <a:pt x="432865" y="116958"/>
                      <a:pt x="419107" y="131775"/>
                    </a:cubicBezTo>
                    <a:cubicBezTo>
                      <a:pt x="405349" y="146592"/>
                      <a:pt x="321740" y="308517"/>
                      <a:pt x="269882" y="363550"/>
                    </a:cubicBezTo>
                    <a:cubicBezTo>
                      <a:pt x="218024" y="418583"/>
                      <a:pt x="116953" y="479438"/>
                      <a:pt x="107957" y="461975"/>
                    </a:cubicBezTo>
                    <a:cubicBezTo>
                      <a:pt x="98961" y="444513"/>
                      <a:pt x="169340" y="332858"/>
                      <a:pt x="215907" y="258775"/>
                    </a:cubicBezTo>
                    <a:cubicBezTo>
                      <a:pt x="262474" y="184692"/>
                      <a:pt x="398469" y="-20096"/>
                      <a:pt x="390532" y="16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1" name="フリーフォーム: 図形 1150">
                <a:extLst>
                  <a:ext uri="{FF2B5EF4-FFF2-40B4-BE49-F238E27FC236}">
                    <a16:creationId xmlns:a16="http://schemas.microsoft.com/office/drawing/2014/main" id="{2CE41221-1B3C-4CA0-A213-EF8E313C4BBC}"/>
                  </a:ext>
                </a:extLst>
              </p:cNvPr>
              <p:cNvSpPr/>
              <p:nvPr/>
            </p:nvSpPr>
            <p:spPr>
              <a:xfrm>
                <a:off x="3048000" y="4313751"/>
                <a:ext cx="322625" cy="760061"/>
              </a:xfrm>
              <a:custGeom>
                <a:avLst/>
                <a:gdLst>
                  <a:gd name="connsiteX0" fmla="*/ 12700 w 322625"/>
                  <a:gd name="connsiteY0" fmla="*/ 16 h 760061"/>
                  <a:gd name="connsiteX1" fmla="*/ 76200 w 322625"/>
                  <a:gd name="connsiteY1" fmla="*/ 300582 h 760061"/>
                  <a:gd name="connsiteX2" fmla="*/ 0 w 322625"/>
                  <a:gd name="connsiteY2" fmla="*/ 182049 h 760061"/>
                  <a:gd name="connsiteX3" fmla="*/ 131233 w 322625"/>
                  <a:gd name="connsiteY3" fmla="*/ 389482 h 760061"/>
                  <a:gd name="connsiteX4" fmla="*/ 321733 w 322625"/>
                  <a:gd name="connsiteY4" fmla="*/ 757782 h 760061"/>
                  <a:gd name="connsiteX5" fmla="*/ 207433 w 322625"/>
                  <a:gd name="connsiteY5" fmla="*/ 554582 h 760061"/>
                  <a:gd name="connsiteX6" fmla="*/ 59267 w 322625"/>
                  <a:gd name="connsiteY6" fmla="*/ 287882 h 760061"/>
                  <a:gd name="connsiteX7" fmla="*/ 12700 w 322625"/>
                  <a:gd name="connsiteY7" fmla="*/ 16 h 760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2625" h="760061">
                    <a:moveTo>
                      <a:pt x="12700" y="16"/>
                    </a:moveTo>
                    <a:cubicBezTo>
                      <a:pt x="15522" y="2133"/>
                      <a:pt x="78317" y="270243"/>
                      <a:pt x="76200" y="300582"/>
                    </a:cubicBezTo>
                    <a:cubicBezTo>
                      <a:pt x="74083" y="330921"/>
                      <a:pt x="0" y="182049"/>
                      <a:pt x="0" y="182049"/>
                    </a:cubicBezTo>
                    <a:cubicBezTo>
                      <a:pt x="9172" y="196866"/>
                      <a:pt x="77611" y="293527"/>
                      <a:pt x="131233" y="389482"/>
                    </a:cubicBezTo>
                    <a:cubicBezTo>
                      <a:pt x="184855" y="485437"/>
                      <a:pt x="309033" y="730265"/>
                      <a:pt x="321733" y="757782"/>
                    </a:cubicBezTo>
                    <a:cubicBezTo>
                      <a:pt x="334433" y="785299"/>
                      <a:pt x="207433" y="554582"/>
                      <a:pt x="207433" y="554582"/>
                    </a:cubicBezTo>
                    <a:cubicBezTo>
                      <a:pt x="163689" y="476265"/>
                      <a:pt x="91017" y="380310"/>
                      <a:pt x="59267" y="287882"/>
                    </a:cubicBezTo>
                    <a:cubicBezTo>
                      <a:pt x="27517" y="195454"/>
                      <a:pt x="9878" y="-2101"/>
                      <a:pt x="12700" y="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2" name="フリーフォーム: 図形 1151">
                <a:extLst>
                  <a:ext uri="{FF2B5EF4-FFF2-40B4-BE49-F238E27FC236}">
                    <a16:creationId xmlns:a16="http://schemas.microsoft.com/office/drawing/2014/main" id="{BF606E5F-6BCA-475F-9033-8243F2FF33AC}"/>
                  </a:ext>
                </a:extLst>
              </p:cNvPr>
              <p:cNvSpPr/>
              <p:nvPr/>
            </p:nvSpPr>
            <p:spPr>
              <a:xfrm>
                <a:off x="5233831" y="3833804"/>
                <a:ext cx="546672" cy="524780"/>
              </a:xfrm>
              <a:custGeom>
                <a:avLst/>
                <a:gdLst>
                  <a:gd name="connsiteX0" fmla="*/ 157 w 546672"/>
                  <a:gd name="connsiteY0" fmla="*/ 9 h 524780"/>
                  <a:gd name="connsiteX1" fmla="*/ 25557 w 546672"/>
                  <a:gd name="connsiteY1" fmla="*/ 174634 h 524780"/>
                  <a:gd name="connsiteX2" fmla="*/ 14444 w 546672"/>
                  <a:gd name="connsiteY2" fmla="*/ 120659 h 524780"/>
                  <a:gd name="connsiteX3" fmla="*/ 122394 w 546672"/>
                  <a:gd name="connsiteY3" fmla="*/ 268296 h 524780"/>
                  <a:gd name="connsiteX4" fmla="*/ 87469 w 546672"/>
                  <a:gd name="connsiteY4" fmla="*/ 239721 h 524780"/>
                  <a:gd name="connsiteX5" fmla="*/ 236694 w 546672"/>
                  <a:gd name="connsiteY5" fmla="*/ 390534 h 524780"/>
                  <a:gd name="connsiteX6" fmla="*/ 192244 w 546672"/>
                  <a:gd name="connsiteY6" fmla="*/ 349259 h 524780"/>
                  <a:gd name="connsiteX7" fmla="*/ 354169 w 546672"/>
                  <a:gd name="connsiteY7" fmla="*/ 463559 h 524780"/>
                  <a:gd name="connsiteX8" fmla="*/ 304957 w 546672"/>
                  <a:gd name="connsiteY8" fmla="*/ 431809 h 524780"/>
                  <a:gd name="connsiteX9" fmla="*/ 541494 w 546672"/>
                  <a:gd name="connsiteY9" fmla="*/ 522296 h 524780"/>
                  <a:gd name="connsiteX10" fmla="*/ 462119 w 546672"/>
                  <a:gd name="connsiteY10" fmla="*/ 495309 h 524780"/>
                  <a:gd name="connsiteX11" fmla="*/ 390682 w 546672"/>
                  <a:gd name="connsiteY11" fmla="*/ 452446 h 524780"/>
                  <a:gd name="connsiteX12" fmla="*/ 212882 w 546672"/>
                  <a:gd name="connsiteY12" fmla="*/ 355609 h 524780"/>
                  <a:gd name="connsiteX13" fmla="*/ 174782 w 546672"/>
                  <a:gd name="connsiteY13" fmla="*/ 317509 h 524780"/>
                  <a:gd name="connsiteX14" fmla="*/ 58894 w 546672"/>
                  <a:gd name="connsiteY14" fmla="*/ 212734 h 524780"/>
                  <a:gd name="connsiteX15" fmla="*/ 39844 w 546672"/>
                  <a:gd name="connsiteY15" fmla="*/ 166696 h 524780"/>
                  <a:gd name="connsiteX16" fmla="*/ 157 w 546672"/>
                  <a:gd name="connsiteY16" fmla="*/ 9 h 52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6672" h="524780">
                    <a:moveTo>
                      <a:pt x="157" y="9"/>
                    </a:moveTo>
                    <a:cubicBezTo>
                      <a:pt x="-2224" y="1332"/>
                      <a:pt x="23176" y="154526"/>
                      <a:pt x="25557" y="174634"/>
                    </a:cubicBezTo>
                    <a:cubicBezTo>
                      <a:pt x="27938" y="194742"/>
                      <a:pt x="-1695" y="105049"/>
                      <a:pt x="14444" y="120659"/>
                    </a:cubicBezTo>
                    <a:cubicBezTo>
                      <a:pt x="30583" y="136269"/>
                      <a:pt x="110223" y="248452"/>
                      <a:pt x="122394" y="268296"/>
                    </a:cubicBezTo>
                    <a:cubicBezTo>
                      <a:pt x="134565" y="288140"/>
                      <a:pt x="68419" y="219348"/>
                      <a:pt x="87469" y="239721"/>
                    </a:cubicBezTo>
                    <a:cubicBezTo>
                      <a:pt x="106519" y="260094"/>
                      <a:pt x="219232" y="372278"/>
                      <a:pt x="236694" y="390534"/>
                    </a:cubicBezTo>
                    <a:cubicBezTo>
                      <a:pt x="254156" y="408790"/>
                      <a:pt x="172665" y="337088"/>
                      <a:pt x="192244" y="349259"/>
                    </a:cubicBezTo>
                    <a:cubicBezTo>
                      <a:pt x="211823" y="361430"/>
                      <a:pt x="335384" y="449801"/>
                      <a:pt x="354169" y="463559"/>
                    </a:cubicBezTo>
                    <a:cubicBezTo>
                      <a:pt x="372954" y="477317"/>
                      <a:pt x="273736" y="422020"/>
                      <a:pt x="304957" y="431809"/>
                    </a:cubicBezTo>
                    <a:cubicBezTo>
                      <a:pt x="336178" y="441598"/>
                      <a:pt x="515300" y="511713"/>
                      <a:pt x="541494" y="522296"/>
                    </a:cubicBezTo>
                    <a:cubicBezTo>
                      <a:pt x="567688" y="532879"/>
                      <a:pt x="487254" y="506951"/>
                      <a:pt x="462119" y="495309"/>
                    </a:cubicBezTo>
                    <a:cubicBezTo>
                      <a:pt x="436984" y="483667"/>
                      <a:pt x="432221" y="475729"/>
                      <a:pt x="390682" y="452446"/>
                    </a:cubicBezTo>
                    <a:cubicBezTo>
                      <a:pt x="349143" y="429163"/>
                      <a:pt x="248865" y="378098"/>
                      <a:pt x="212882" y="355609"/>
                    </a:cubicBezTo>
                    <a:cubicBezTo>
                      <a:pt x="176899" y="333120"/>
                      <a:pt x="200447" y="341321"/>
                      <a:pt x="174782" y="317509"/>
                    </a:cubicBezTo>
                    <a:cubicBezTo>
                      <a:pt x="149117" y="293697"/>
                      <a:pt x="81384" y="237869"/>
                      <a:pt x="58894" y="212734"/>
                    </a:cubicBezTo>
                    <a:cubicBezTo>
                      <a:pt x="36404" y="187599"/>
                      <a:pt x="48575" y="199240"/>
                      <a:pt x="39844" y="166696"/>
                    </a:cubicBezTo>
                    <a:cubicBezTo>
                      <a:pt x="31113" y="134152"/>
                      <a:pt x="2538" y="-1314"/>
                      <a:pt x="157" y="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3" name="フリーフォーム: 図形 1152">
                <a:extLst>
                  <a:ext uri="{FF2B5EF4-FFF2-40B4-BE49-F238E27FC236}">
                    <a16:creationId xmlns:a16="http://schemas.microsoft.com/office/drawing/2014/main" id="{C58F80A6-AFA9-4AC9-A903-1446A9DF6948}"/>
                  </a:ext>
                </a:extLst>
              </p:cNvPr>
              <p:cNvSpPr/>
              <p:nvPr/>
            </p:nvSpPr>
            <p:spPr>
              <a:xfrm>
                <a:off x="6024680" y="3966901"/>
                <a:ext cx="171246" cy="383005"/>
              </a:xfrm>
              <a:custGeom>
                <a:avLst/>
                <a:gdLst>
                  <a:gd name="connsiteX0" fmla="*/ 144345 w 171246"/>
                  <a:gd name="connsiteY0" fmla="*/ 1849 h 383005"/>
                  <a:gd name="connsiteX1" fmla="*/ 141170 w 171246"/>
                  <a:gd name="connsiteY1" fmla="*/ 227274 h 383005"/>
                  <a:gd name="connsiteX2" fmla="*/ 153870 w 171246"/>
                  <a:gd name="connsiteY2" fmla="*/ 132024 h 383005"/>
                  <a:gd name="connsiteX3" fmla="*/ 87195 w 171246"/>
                  <a:gd name="connsiteY3" fmla="*/ 297124 h 383005"/>
                  <a:gd name="connsiteX4" fmla="*/ 1470 w 171246"/>
                  <a:gd name="connsiteY4" fmla="*/ 376499 h 383005"/>
                  <a:gd name="connsiteX5" fmla="*/ 163395 w 171246"/>
                  <a:gd name="connsiteY5" fmla="*/ 132024 h 383005"/>
                  <a:gd name="connsiteX6" fmla="*/ 144345 w 171246"/>
                  <a:gd name="connsiteY6" fmla="*/ 1849 h 383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246" h="383005">
                    <a:moveTo>
                      <a:pt x="144345" y="1849"/>
                    </a:moveTo>
                    <a:cubicBezTo>
                      <a:pt x="140641" y="17724"/>
                      <a:pt x="139583" y="205578"/>
                      <a:pt x="141170" y="227274"/>
                    </a:cubicBezTo>
                    <a:cubicBezTo>
                      <a:pt x="142757" y="248970"/>
                      <a:pt x="162866" y="120382"/>
                      <a:pt x="153870" y="132024"/>
                    </a:cubicBezTo>
                    <a:cubicBezTo>
                      <a:pt x="144874" y="143666"/>
                      <a:pt x="112595" y="256378"/>
                      <a:pt x="87195" y="297124"/>
                    </a:cubicBezTo>
                    <a:cubicBezTo>
                      <a:pt x="61795" y="337870"/>
                      <a:pt x="-11230" y="404016"/>
                      <a:pt x="1470" y="376499"/>
                    </a:cubicBezTo>
                    <a:cubicBezTo>
                      <a:pt x="14170" y="348982"/>
                      <a:pt x="139053" y="188116"/>
                      <a:pt x="163395" y="132024"/>
                    </a:cubicBezTo>
                    <a:cubicBezTo>
                      <a:pt x="187737" y="75932"/>
                      <a:pt x="148049" y="-14026"/>
                      <a:pt x="144345" y="18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フリーフォーム: 図形 1">
                <a:extLst>
                  <a:ext uri="{FF2B5EF4-FFF2-40B4-BE49-F238E27FC236}">
                    <a16:creationId xmlns:a16="http://schemas.microsoft.com/office/drawing/2014/main" id="{54F3117E-CD61-4FE2-9ED8-AECF43CB911D}"/>
                  </a:ext>
                </a:extLst>
              </p:cNvPr>
              <p:cNvSpPr/>
              <p:nvPr/>
            </p:nvSpPr>
            <p:spPr>
              <a:xfrm>
                <a:off x="8355174" y="5492627"/>
                <a:ext cx="163933" cy="445479"/>
              </a:xfrm>
              <a:custGeom>
                <a:avLst/>
                <a:gdLst>
                  <a:gd name="connsiteX0" fmla="*/ 3014 w 163933"/>
                  <a:gd name="connsiteY0" fmla="*/ 147761 h 445479"/>
                  <a:gd name="connsiteX1" fmla="*/ 72864 w 163933"/>
                  <a:gd name="connsiteY1" fmla="*/ 322386 h 445479"/>
                  <a:gd name="connsiteX2" fmla="*/ 37939 w 163933"/>
                  <a:gd name="connsiteY2" fmla="*/ 255711 h 445479"/>
                  <a:gd name="connsiteX3" fmla="*/ 109376 w 163933"/>
                  <a:gd name="connsiteY3" fmla="*/ 387473 h 445479"/>
                  <a:gd name="connsiteX4" fmla="*/ 161764 w 163933"/>
                  <a:gd name="connsiteY4" fmla="*/ 441448 h 445479"/>
                  <a:gd name="connsiteX5" fmla="*/ 34764 w 163933"/>
                  <a:gd name="connsiteY5" fmla="*/ 285873 h 445479"/>
                  <a:gd name="connsiteX6" fmla="*/ 60164 w 163933"/>
                  <a:gd name="connsiteY6" fmla="*/ 312861 h 445479"/>
                  <a:gd name="connsiteX7" fmla="*/ 1426 w 163933"/>
                  <a:gd name="connsiteY7" fmla="*/ 231898 h 445479"/>
                  <a:gd name="connsiteX8" fmla="*/ 17301 w 163933"/>
                  <a:gd name="connsiteY8" fmla="*/ 1711 h 445479"/>
                  <a:gd name="connsiteX9" fmla="*/ 3014 w 163933"/>
                  <a:gd name="connsiteY9" fmla="*/ 147761 h 44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933" h="445479">
                    <a:moveTo>
                      <a:pt x="3014" y="147761"/>
                    </a:moveTo>
                    <a:cubicBezTo>
                      <a:pt x="12274" y="201207"/>
                      <a:pt x="67043" y="304394"/>
                      <a:pt x="72864" y="322386"/>
                    </a:cubicBezTo>
                    <a:cubicBezTo>
                      <a:pt x="78685" y="340378"/>
                      <a:pt x="31854" y="244863"/>
                      <a:pt x="37939" y="255711"/>
                    </a:cubicBezTo>
                    <a:cubicBezTo>
                      <a:pt x="44024" y="266559"/>
                      <a:pt x="88739" y="356517"/>
                      <a:pt x="109376" y="387473"/>
                    </a:cubicBezTo>
                    <a:cubicBezTo>
                      <a:pt x="130013" y="418429"/>
                      <a:pt x="174199" y="458381"/>
                      <a:pt x="161764" y="441448"/>
                    </a:cubicBezTo>
                    <a:cubicBezTo>
                      <a:pt x="149329" y="424515"/>
                      <a:pt x="51697" y="307304"/>
                      <a:pt x="34764" y="285873"/>
                    </a:cubicBezTo>
                    <a:cubicBezTo>
                      <a:pt x="17831" y="264442"/>
                      <a:pt x="65720" y="321857"/>
                      <a:pt x="60164" y="312861"/>
                    </a:cubicBezTo>
                    <a:cubicBezTo>
                      <a:pt x="54608" y="303865"/>
                      <a:pt x="8570" y="283756"/>
                      <a:pt x="1426" y="231898"/>
                    </a:cubicBezTo>
                    <a:cubicBezTo>
                      <a:pt x="-5718" y="180040"/>
                      <a:pt x="16243" y="18380"/>
                      <a:pt x="17301" y="1711"/>
                    </a:cubicBezTo>
                    <a:cubicBezTo>
                      <a:pt x="18359" y="-14958"/>
                      <a:pt x="-6246" y="94315"/>
                      <a:pt x="3014" y="1477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55" name="フリーフォーム: 図形 254">
              <a:extLst>
                <a:ext uri="{FF2B5EF4-FFF2-40B4-BE49-F238E27FC236}">
                  <a16:creationId xmlns:a16="http://schemas.microsoft.com/office/drawing/2014/main" id="{23D917F0-2C92-4B1B-B2EC-8B5365C5B505}"/>
                </a:ext>
              </a:extLst>
            </p:cNvPr>
            <p:cNvSpPr/>
            <p:nvPr/>
          </p:nvSpPr>
          <p:spPr>
            <a:xfrm>
              <a:off x="5768659" y="2331241"/>
              <a:ext cx="1110776" cy="291579"/>
            </a:xfrm>
            <a:custGeom>
              <a:avLst/>
              <a:gdLst>
                <a:gd name="connsiteX0" fmla="*/ 1003616 w 1110776"/>
                <a:gd name="connsiteY0" fmla="*/ 69059 h 291579"/>
                <a:gd name="connsiteX1" fmla="*/ 538479 w 1110776"/>
                <a:gd name="connsiteY1" fmla="*/ 92872 h 291579"/>
                <a:gd name="connsiteX2" fmla="*/ 719454 w 1110776"/>
                <a:gd name="connsiteY2" fmla="*/ 76997 h 291579"/>
                <a:gd name="connsiteX3" fmla="*/ 500379 w 1110776"/>
                <a:gd name="connsiteY3" fmla="*/ 103984 h 291579"/>
                <a:gd name="connsiteX4" fmla="*/ 311466 w 1110776"/>
                <a:gd name="connsiteY4" fmla="*/ 154784 h 291579"/>
                <a:gd name="connsiteX5" fmla="*/ 525779 w 1110776"/>
                <a:gd name="connsiteY5" fmla="*/ 111922 h 291579"/>
                <a:gd name="connsiteX6" fmla="*/ 65404 w 1110776"/>
                <a:gd name="connsiteY6" fmla="*/ 232572 h 291579"/>
                <a:gd name="connsiteX7" fmla="*/ 295591 w 1110776"/>
                <a:gd name="connsiteY7" fmla="*/ 205584 h 291579"/>
                <a:gd name="connsiteX8" fmla="*/ 462279 w 1110776"/>
                <a:gd name="connsiteY8" fmla="*/ 140497 h 291579"/>
                <a:gd name="connsiteX9" fmla="*/ 262254 w 1110776"/>
                <a:gd name="connsiteY9" fmla="*/ 211934 h 291579"/>
                <a:gd name="connsiteX10" fmla="*/ 662304 w 1110776"/>
                <a:gd name="connsiteY10" fmla="*/ 289722 h 291579"/>
                <a:gd name="connsiteX11" fmla="*/ 414654 w 1110776"/>
                <a:gd name="connsiteY11" fmla="*/ 264322 h 291579"/>
                <a:gd name="connsiteX12" fmla="*/ 798829 w 1110776"/>
                <a:gd name="connsiteY12" fmla="*/ 230984 h 291579"/>
                <a:gd name="connsiteX13" fmla="*/ 354329 w 1110776"/>
                <a:gd name="connsiteY13" fmla="*/ 221459 h 291579"/>
                <a:gd name="connsiteX14" fmla="*/ 806766 w 1110776"/>
                <a:gd name="connsiteY14" fmla="*/ 181772 h 291579"/>
                <a:gd name="connsiteX15" fmla="*/ 251141 w 1110776"/>
                <a:gd name="connsiteY15" fmla="*/ 178597 h 291579"/>
                <a:gd name="connsiteX16" fmla="*/ 60641 w 1110776"/>
                <a:gd name="connsiteY16" fmla="*/ 156372 h 291579"/>
                <a:gd name="connsiteX17" fmla="*/ 494029 w 1110776"/>
                <a:gd name="connsiteY17" fmla="*/ 72234 h 291579"/>
                <a:gd name="connsiteX18" fmla="*/ 1904 w 1110776"/>
                <a:gd name="connsiteY18" fmla="*/ 151609 h 291579"/>
                <a:gd name="connsiteX19" fmla="*/ 317816 w 1110776"/>
                <a:gd name="connsiteY19" fmla="*/ 177009 h 291579"/>
                <a:gd name="connsiteX20" fmla="*/ 155891 w 1110776"/>
                <a:gd name="connsiteY20" fmla="*/ 165897 h 291579"/>
                <a:gd name="connsiteX21" fmla="*/ 814704 w 1110776"/>
                <a:gd name="connsiteY21" fmla="*/ 45247 h 291579"/>
                <a:gd name="connsiteX22" fmla="*/ 1092516 w 1110776"/>
                <a:gd name="connsiteY22" fmla="*/ 5559 h 291579"/>
                <a:gd name="connsiteX23" fmla="*/ 332104 w 1110776"/>
                <a:gd name="connsiteY23" fmla="*/ 156372 h 291579"/>
                <a:gd name="connsiteX24" fmla="*/ 708341 w 1110776"/>
                <a:gd name="connsiteY24" fmla="*/ 146847 h 291579"/>
                <a:gd name="connsiteX25" fmla="*/ 730566 w 1110776"/>
                <a:gd name="connsiteY25" fmla="*/ 140497 h 291579"/>
                <a:gd name="connsiteX26" fmla="*/ 1003616 w 1110776"/>
                <a:gd name="connsiteY26" fmla="*/ 69059 h 29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10776" h="291579">
                  <a:moveTo>
                    <a:pt x="1003616" y="69059"/>
                  </a:moveTo>
                  <a:lnTo>
                    <a:pt x="538479" y="92872"/>
                  </a:lnTo>
                  <a:cubicBezTo>
                    <a:pt x="491119" y="94195"/>
                    <a:pt x="725804" y="75145"/>
                    <a:pt x="719454" y="76997"/>
                  </a:cubicBezTo>
                  <a:cubicBezTo>
                    <a:pt x="713104" y="78849"/>
                    <a:pt x="568377" y="91020"/>
                    <a:pt x="500379" y="103984"/>
                  </a:cubicBezTo>
                  <a:cubicBezTo>
                    <a:pt x="432381" y="116948"/>
                    <a:pt x="307233" y="153461"/>
                    <a:pt x="311466" y="154784"/>
                  </a:cubicBezTo>
                  <a:cubicBezTo>
                    <a:pt x="315699" y="156107"/>
                    <a:pt x="566789" y="98957"/>
                    <a:pt x="525779" y="111922"/>
                  </a:cubicBezTo>
                  <a:cubicBezTo>
                    <a:pt x="484769" y="124887"/>
                    <a:pt x="103769" y="216962"/>
                    <a:pt x="65404" y="232572"/>
                  </a:cubicBezTo>
                  <a:cubicBezTo>
                    <a:pt x="27039" y="248182"/>
                    <a:pt x="229445" y="220930"/>
                    <a:pt x="295591" y="205584"/>
                  </a:cubicBezTo>
                  <a:cubicBezTo>
                    <a:pt x="361737" y="190238"/>
                    <a:pt x="467835" y="139439"/>
                    <a:pt x="462279" y="140497"/>
                  </a:cubicBezTo>
                  <a:cubicBezTo>
                    <a:pt x="456723" y="141555"/>
                    <a:pt x="228917" y="187063"/>
                    <a:pt x="262254" y="211934"/>
                  </a:cubicBezTo>
                  <a:cubicBezTo>
                    <a:pt x="295591" y="236805"/>
                    <a:pt x="636904" y="280991"/>
                    <a:pt x="662304" y="289722"/>
                  </a:cubicBezTo>
                  <a:cubicBezTo>
                    <a:pt x="687704" y="298453"/>
                    <a:pt x="391900" y="274112"/>
                    <a:pt x="414654" y="264322"/>
                  </a:cubicBezTo>
                  <a:cubicBezTo>
                    <a:pt x="437408" y="254532"/>
                    <a:pt x="808883" y="238128"/>
                    <a:pt x="798829" y="230984"/>
                  </a:cubicBezTo>
                  <a:cubicBezTo>
                    <a:pt x="788775" y="223840"/>
                    <a:pt x="353006" y="229661"/>
                    <a:pt x="354329" y="221459"/>
                  </a:cubicBezTo>
                  <a:cubicBezTo>
                    <a:pt x="355652" y="213257"/>
                    <a:pt x="823964" y="188916"/>
                    <a:pt x="806766" y="181772"/>
                  </a:cubicBezTo>
                  <a:cubicBezTo>
                    <a:pt x="789568" y="174628"/>
                    <a:pt x="375495" y="182830"/>
                    <a:pt x="251141" y="178597"/>
                  </a:cubicBezTo>
                  <a:cubicBezTo>
                    <a:pt x="126787" y="174364"/>
                    <a:pt x="20160" y="174099"/>
                    <a:pt x="60641" y="156372"/>
                  </a:cubicBezTo>
                  <a:cubicBezTo>
                    <a:pt x="101122" y="138645"/>
                    <a:pt x="503818" y="73028"/>
                    <a:pt x="494029" y="72234"/>
                  </a:cubicBezTo>
                  <a:cubicBezTo>
                    <a:pt x="484240" y="71440"/>
                    <a:pt x="31273" y="134147"/>
                    <a:pt x="1904" y="151609"/>
                  </a:cubicBezTo>
                  <a:cubicBezTo>
                    <a:pt x="-27465" y="169071"/>
                    <a:pt x="292151" y="174628"/>
                    <a:pt x="317816" y="177009"/>
                  </a:cubicBezTo>
                  <a:cubicBezTo>
                    <a:pt x="343480" y="179390"/>
                    <a:pt x="73076" y="187857"/>
                    <a:pt x="155891" y="165897"/>
                  </a:cubicBezTo>
                  <a:cubicBezTo>
                    <a:pt x="238706" y="143937"/>
                    <a:pt x="658600" y="71970"/>
                    <a:pt x="814704" y="45247"/>
                  </a:cubicBezTo>
                  <a:cubicBezTo>
                    <a:pt x="970808" y="18524"/>
                    <a:pt x="1172949" y="-12962"/>
                    <a:pt x="1092516" y="5559"/>
                  </a:cubicBezTo>
                  <a:cubicBezTo>
                    <a:pt x="1012083" y="24080"/>
                    <a:pt x="396133" y="132824"/>
                    <a:pt x="332104" y="156372"/>
                  </a:cubicBezTo>
                  <a:cubicBezTo>
                    <a:pt x="268075" y="179920"/>
                    <a:pt x="641931" y="149493"/>
                    <a:pt x="708341" y="146847"/>
                  </a:cubicBezTo>
                  <a:cubicBezTo>
                    <a:pt x="774751" y="144201"/>
                    <a:pt x="730566" y="140497"/>
                    <a:pt x="730566" y="140497"/>
                  </a:cubicBezTo>
                  <a:lnTo>
                    <a:pt x="1003616" y="69059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: 図形 255">
              <a:extLst>
                <a:ext uri="{FF2B5EF4-FFF2-40B4-BE49-F238E27FC236}">
                  <a16:creationId xmlns:a16="http://schemas.microsoft.com/office/drawing/2014/main" id="{3EACB3D0-F67C-4A1D-A91E-20A7EDDF20C8}"/>
                </a:ext>
              </a:extLst>
            </p:cNvPr>
            <p:cNvSpPr/>
            <p:nvPr/>
          </p:nvSpPr>
          <p:spPr>
            <a:xfrm>
              <a:off x="6028965" y="2150813"/>
              <a:ext cx="942662" cy="1199385"/>
            </a:xfrm>
            <a:custGeom>
              <a:avLst/>
              <a:gdLst>
                <a:gd name="connsiteX0" fmla="*/ 933810 w 942662"/>
                <a:gd name="connsiteY0" fmla="*/ 14537 h 1199385"/>
                <a:gd name="connsiteX1" fmla="*/ 581385 w 942662"/>
                <a:gd name="connsiteY1" fmla="*/ 760662 h 1199385"/>
                <a:gd name="connsiteX2" fmla="*/ 686160 w 942662"/>
                <a:gd name="connsiteY2" fmla="*/ 344737 h 1199385"/>
                <a:gd name="connsiteX3" fmla="*/ 384535 w 942662"/>
                <a:gd name="connsiteY3" fmla="*/ 909887 h 1199385"/>
                <a:gd name="connsiteX4" fmla="*/ 273410 w 942662"/>
                <a:gd name="connsiteY4" fmla="*/ 1065462 h 1199385"/>
                <a:gd name="connsiteX5" fmla="*/ 432160 w 942662"/>
                <a:gd name="connsiteY5" fmla="*/ 747962 h 1199385"/>
                <a:gd name="connsiteX6" fmla="*/ 67035 w 942662"/>
                <a:gd name="connsiteY6" fmla="*/ 1198812 h 1199385"/>
                <a:gd name="connsiteX7" fmla="*/ 244835 w 942662"/>
                <a:gd name="connsiteY7" fmla="*/ 846387 h 1199385"/>
                <a:gd name="connsiteX8" fmla="*/ 9885 w 942662"/>
                <a:gd name="connsiteY8" fmla="*/ 1030537 h 1199385"/>
                <a:gd name="connsiteX9" fmla="*/ 644885 w 942662"/>
                <a:gd name="connsiteY9" fmla="*/ 290762 h 1199385"/>
                <a:gd name="connsiteX10" fmla="*/ 387710 w 942662"/>
                <a:gd name="connsiteY10" fmla="*/ 795587 h 1199385"/>
                <a:gd name="connsiteX11" fmla="*/ 752835 w 942662"/>
                <a:gd name="connsiteY11" fmla="*/ 271712 h 1199385"/>
                <a:gd name="connsiteX12" fmla="*/ 670285 w 942662"/>
                <a:gd name="connsiteY12" fmla="*/ 455862 h 1199385"/>
                <a:gd name="connsiteX13" fmla="*/ 803635 w 942662"/>
                <a:gd name="connsiteY13" fmla="*/ 195512 h 1199385"/>
                <a:gd name="connsiteX14" fmla="*/ 835385 w 942662"/>
                <a:gd name="connsiteY14" fmla="*/ 259012 h 1199385"/>
                <a:gd name="connsiteX15" fmla="*/ 933810 w 942662"/>
                <a:gd name="connsiteY15" fmla="*/ 14537 h 119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2662" h="1199385">
                  <a:moveTo>
                    <a:pt x="933810" y="14537"/>
                  </a:moveTo>
                  <a:cubicBezTo>
                    <a:pt x="891477" y="98145"/>
                    <a:pt x="622660" y="705629"/>
                    <a:pt x="581385" y="760662"/>
                  </a:cubicBezTo>
                  <a:cubicBezTo>
                    <a:pt x="540110" y="815695"/>
                    <a:pt x="718968" y="319866"/>
                    <a:pt x="686160" y="344737"/>
                  </a:cubicBezTo>
                  <a:cubicBezTo>
                    <a:pt x="653352" y="369608"/>
                    <a:pt x="453327" y="789766"/>
                    <a:pt x="384535" y="909887"/>
                  </a:cubicBezTo>
                  <a:cubicBezTo>
                    <a:pt x="315743" y="1030008"/>
                    <a:pt x="265473" y="1092449"/>
                    <a:pt x="273410" y="1065462"/>
                  </a:cubicBezTo>
                  <a:cubicBezTo>
                    <a:pt x="281347" y="1038475"/>
                    <a:pt x="466556" y="725737"/>
                    <a:pt x="432160" y="747962"/>
                  </a:cubicBezTo>
                  <a:cubicBezTo>
                    <a:pt x="397764" y="770187"/>
                    <a:pt x="98256" y="1182408"/>
                    <a:pt x="67035" y="1198812"/>
                  </a:cubicBezTo>
                  <a:cubicBezTo>
                    <a:pt x="35814" y="1215216"/>
                    <a:pt x="254360" y="874433"/>
                    <a:pt x="244835" y="846387"/>
                  </a:cubicBezTo>
                  <a:cubicBezTo>
                    <a:pt x="235310" y="818341"/>
                    <a:pt x="-56790" y="1123141"/>
                    <a:pt x="9885" y="1030537"/>
                  </a:cubicBezTo>
                  <a:cubicBezTo>
                    <a:pt x="76560" y="937933"/>
                    <a:pt x="581914" y="329920"/>
                    <a:pt x="644885" y="290762"/>
                  </a:cubicBezTo>
                  <a:cubicBezTo>
                    <a:pt x="707856" y="251604"/>
                    <a:pt x="369718" y="798762"/>
                    <a:pt x="387710" y="795587"/>
                  </a:cubicBezTo>
                  <a:cubicBezTo>
                    <a:pt x="405702" y="792412"/>
                    <a:pt x="705739" y="328333"/>
                    <a:pt x="752835" y="271712"/>
                  </a:cubicBezTo>
                  <a:cubicBezTo>
                    <a:pt x="799931" y="215091"/>
                    <a:pt x="661818" y="468562"/>
                    <a:pt x="670285" y="455862"/>
                  </a:cubicBezTo>
                  <a:cubicBezTo>
                    <a:pt x="678752" y="443162"/>
                    <a:pt x="776118" y="228320"/>
                    <a:pt x="803635" y="195512"/>
                  </a:cubicBezTo>
                  <a:cubicBezTo>
                    <a:pt x="831152" y="162704"/>
                    <a:pt x="816864" y="283883"/>
                    <a:pt x="835385" y="259012"/>
                  </a:cubicBezTo>
                  <a:cubicBezTo>
                    <a:pt x="853906" y="234141"/>
                    <a:pt x="976143" y="-69071"/>
                    <a:pt x="933810" y="1453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: 図形 256">
              <a:extLst>
                <a:ext uri="{FF2B5EF4-FFF2-40B4-BE49-F238E27FC236}">
                  <a16:creationId xmlns:a16="http://schemas.microsoft.com/office/drawing/2014/main" id="{4080E79A-76B2-4889-A1DE-0F919C8A7E72}"/>
                </a:ext>
              </a:extLst>
            </p:cNvPr>
            <p:cNvSpPr/>
            <p:nvPr/>
          </p:nvSpPr>
          <p:spPr>
            <a:xfrm>
              <a:off x="6472372" y="2034257"/>
              <a:ext cx="665030" cy="2207941"/>
            </a:xfrm>
            <a:custGeom>
              <a:avLst/>
              <a:gdLst>
                <a:gd name="connsiteX0" fmla="*/ 538028 w 665030"/>
                <a:gd name="connsiteY0" fmla="*/ 192476 h 2207941"/>
                <a:gd name="connsiteX1" fmla="*/ 135861 w 665030"/>
                <a:gd name="connsiteY1" fmla="*/ 1136510 h 2207941"/>
                <a:gd name="connsiteX2" fmla="*/ 330595 w 665030"/>
                <a:gd name="connsiteY2" fmla="*/ 539610 h 2207941"/>
                <a:gd name="connsiteX3" fmla="*/ 118928 w 665030"/>
                <a:gd name="connsiteY3" fmla="*/ 1115343 h 2207941"/>
                <a:gd name="connsiteX4" fmla="*/ 21561 w 665030"/>
                <a:gd name="connsiteY4" fmla="*/ 1669910 h 2207941"/>
                <a:gd name="connsiteX5" fmla="*/ 21561 w 665030"/>
                <a:gd name="connsiteY5" fmla="*/ 1348176 h 2207941"/>
                <a:gd name="connsiteX6" fmla="*/ 395 w 665030"/>
                <a:gd name="connsiteY6" fmla="*/ 2203310 h 2207941"/>
                <a:gd name="connsiteX7" fmla="*/ 42728 w 665030"/>
                <a:gd name="connsiteY7" fmla="*/ 1648743 h 2207941"/>
                <a:gd name="connsiteX8" fmla="*/ 279795 w 665030"/>
                <a:gd name="connsiteY8" fmla="*/ 780910 h 2207941"/>
                <a:gd name="connsiteX9" fmla="*/ 279795 w 665030"/>
                <a:gd name="connsiteY9" fmla="*/ 1039143 h 2207941"/>
                <a:gd name="connsiteX10" fmla="*/ 432195 w 665030"/>
                <a:gd name="connsiteY10" fmla="*/ 624276 h 2207941"/>
                <a:gd name="connsiteX11" fmla="*/ 432195 w 665030"/>
                <a:gd name="connsiteY11" fmla="*/ 577710 h 2207941"/>
                <a:gd name="connsiteX12" fmla="*/ 660795 w 665030"/>
                <a:gd name="connsiteY12" fmla="*/ 27376 h 2207941"/>
                <a:gd name="connsiteX13" fmla="*/ 538028 w 665030"/>
                <a:gd name="connsiteY13" fmla="*/ 192476 h 2207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030" h="2207941">
                  <a:moveTo>
                    <a:pt x="538028" y="192476"/>
                  </a:moveTo>
                  <a:cubicBezTo>
                    <a:pt x="450539" y="377332"/>
                    <a:pt x="170433" y="1078654"/>
                    <a:pt x="135861" y="1136510"/>
                  </a:cubicBezTo>
                  <a:cubicBezTo>
                    <a:pt x="101289" y="1194366"/>
                    <a:pt x="333417" y="543138"/>
                    <a:pt x="330595" y="539610"/>
                  </a:cubicBezTo>
                  <a:cubicBezTo>
                    <a:pt x="327773" y="536082"/>
                    <a:pt x="170434" y="926960"/>
                    <a:pt x="118928" y="1115343"/>
                  </a:cubicBezTo>
                  <a:cubicBezTo>
                    <a:pt x="67422" y="1303726"/>
                    <a:pt x="37789" y="1631104"/>
                    <a:pt x="21561" y="1669910"/>
                  </a:cubicBezTo>
                  <a:cubicBezTo>
                    <a:pt x="5333" y="1708716"/>
                    <a:pt x="25089" y="1259276"/>
                    <a:pt x="21561" y="1348176"/>
                  </a:cubicBezTo>
                  <a:cubicBezTo>
                    <a:pt x="18033" y="1437076"/>
                    <a:pt x="-3133" y="2153216"/>
                    <a:pt x="395" y="2203310"/>
                  </a:cubicBezTo>
                  <a:cubicBezTo>
                    <a:pt x="3923" y="2253404"/>
                    <a:pt x="-3839" y="1885810"/>
                    <a:pt x="42728" y="1648743"/>
                  </a:cubicBezTo>
                  <a:cubicBezTo>
                    <a:pt x="89295" y="1411676"/>
                    <a:pt x="240284" y="882510"/>
                    <a:pt x="279795" y="780910"/>
                  </a:cubicBezTo>
                  <a:cubicBezTo>
                    <a:pt x="319306" y="679310"/>
                    <a:pt x="254395" y="1065249"/>
                    <a:pt x="279795" y="1039143"/>
                  </a:cubicBezTo>
                  <a:cubicBezTo>
                    <a:pt x="305195" y="1013037"/>
                    <a:pt x="406795" y="701181"/>
                    <a:pt x="432195" y="624276"/>
                  </a:cubicBezTo>
                  <a:cubicBezTo>
                    <a:pt x="457595" y="547371"/>
                    <a:pt x="394095" y="677193"/>
                    <a:pt x="432195" y="577710"/>
                  </a:cubicBezTo>
                  <a:cubicBezTo>
                    <a:pt x="470295" y="478227"/>
                    <a:pt x="640334" y="90876"/>
                    <a:pt x="660795" y="27376"/>
                  </a:cubicBezTo>
                  <a:cubicBezTo>
                    <a:pt x="681256" y="-36124"/>
                    <a:pt x="625517" y="7620"/>
                    <a:pt x="538028" y="19247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: 図形 1035">
              <a:extLst>
                <a:ext uri="{FF2B5EF4-FFF2-40B4-BE49-F238E27FC236}">
                  <a16:creationId xmlns:a16="http://schemas.microsoft.com/office/drawing/2014/main" id="{6998477D-6FFC-43F6-B50C-6DE967A360A9}"/>
                </a:ext>
              </a:extLst>
            </p:cNvPr>
            <p:cNvSpPr/>
            <p:nvPr/>
          </p:nvSpPr>
          <p:spPr>
            <a:xfrm>
              <a:off x="6494237" y="2443732"/>
              <a:ext cx="728105" cy="1443862"/>
            </a:xfrm>
            <a:custGeom>
              <a:avLst/>
              <a:gdLst>
                <a:gd name="connsiteX0" fmla="*/ 700313 w 728105"/>
                <a:gd name="connsiteY0" fmla="*/ 32768 h 1443862"/>
                <a:gd name="connsiteX1" fmla="*/ 659038 w 728105"/>
                <a:gd name="connsiteY1" fmla="*/ 77218 h 1443862"/>
                <a:gd name="connsiteX2" fmla="*/ 335188 w 728105"/>
                <a:gd name="connsiteY2" fmla="*/ 613793 h 1443862"/>
                <a:gd name="connsiteX3" fmla="*/ 487588 w 728105"/>
                <a:gd name="connsiteY3" fmla="*/ 372493 h 1443862"/>
                <a:gd name="connsiteX4" fmla="*/ 233588 w 728105"/>
                <a:gd name="connsiteY4" fmla="*/ 1055118 h 1443862"/>
                <a:gd name="connsiteX5" fmla="*/ 392338 w 728105"/>
                <a:gd name="connsiteY5" fmla="*/ 401068 h 1443862"/>
                <a:gd name="connsiteX6" fmla="*/ 71663 w 728105"/>
                <a:gd name="connsiteY6" fmla="*/ 1340868 h 1443862"/>
                <a:gd name="connsiteX7" fmla="*/ 217713 w 728105"/>
                <a:gd name="connsiteY7" fmla="*/ 461393 h 1443862"/>
                <a:gd name="connsiteX8" fmla="*/ 1813 w 728105"/>
                <a:gd name="connsiteY8" fmla="*/ 1442468 h 1443862"/>
                <a:gd name="connsiteX9" fmla="*/ 363763 w 728105"/>
                <a:gd name="connsiteY9" fmla="*/ 197868 h 1443862"/>
                <a:gd name="connsiteX10" fmla="*/ 144688 w 728105"/>
                <a:gd name="connsiteY10" fmla="*/ 788418 h 1443862"/>
                <a:gd name="connsiteX11" fmla="*/ 322488 w 728105"/>
                <a:gd name="connsiteY11" fmla="*/ 359793 h 1443862"/>
                <a:gd name="connsiteX12" fmla="*/ 700313 w 728105"/>
                <a:gd name="connsiteY12" fmla="*/ 32768 h 144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8105" h="1443862">
                  <a:moveTo>
                    <a:pt x="700313" y="32768"/>
                  </a:moveTo>
                  <a:cubicBezTo>
                    <a:pt x="756405" y="-14328"/>
                    <a:pt x="719892" y="-19619"/>
                    <a:pt x="659038" y="77218"/>
                  </a:cubicBezTo>
                  <a:cubicBezTo>
                    <a:pt x="598184" y="174055"/>
                    <a:pt x="363763" y="564581"/>
                    <a:pt x="335188" y="613793"/>
                  </a:cubicBezTo>
                  <a:cubicBezTo>
                    <a:pt x="306613" y="663006"/>
                    <a:pt x="504521" y="298939"/>
                    <a:pt x="487588" y="372493"/>
                  </a:cubicBezTo>
                  <a:cubicBezTo>
                    <a:pt x="470655" y="446047"/>
                    <a:pt x="249463" y="1050356"/>
                    <a:pt x="233588" y="1055118"/>
                  </a:cubicBezTo>
                  <a:cubicBezTo>
                    <a:pt x="217713" y="1059880"/>
                    <a:pt x="419325" y="353443"/>
                    <a:pt x="392338" y="401068"/>
                  </a:cubicBezTo>
                  <a:cubicBezTo>
                    <a:pt x="365351" y="448693"/>
                    <a:pt x="100767" y="1330814"/>
                    <a:pt x="71663" y="1340868"/>
                  </a:cubicBezTo>
                  <a:cubicBezTo>
                    <a:pt x="42559" y="1350922"/>
                    <a:pt x="229355" y="444460"/>
                    <a:pt x="217713" y="461393"/>
                  </a:cubicBezTo>
                  <a:cubicBezTo>
                    <a:pt x="206071" y="478326"/>
                    <a:pt x="-22529" y="1486389"/>
                    <a:pt x="1813" y="1442468"/>
                  </a:cubicBezTo>
                  <a:cubicBezTo>
                    <a:pt x="26155" y="1398547"/>
                    <a:pt x="339951" y="306876"/>
                    <a:pt x="363763" y="197868"/>
                  </a:cubicBezTo>
                  <a:cubicBezTo>
                    <a:pt x="387575" y="88860"/>
                    <a:pt x="151567" y="761431"/>
                    <a:pt x="144688" y="788418"/>
                  </a:cubicBezTo>
                  <a:cubicBezTo>
                    <a:pt x="137809" y="815405"/>
                    <a:pt x="230413" y="486793"/>
                    <a:pt x="322488" y="359793"/>
                  </a:cubicBezTo>
                  <a:cubicBezTo>
                    <a:pt x="414563" y="232793"/>
                    <a:pt x="644221" y="79864"/>
                    <a:pt x="700313" y="32768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: 図形 1036">
              <a:extLst>
                <a:ext uri="{FF2B5EF4-FFF2-40B4-BE49-F238E27FC236}">
                  <a16:creationId xmlns:a16="http://schemas.microsoft.com/office/drawing/2014/main" id="{0EAC62AC-270C-4B9D-8288-C357A66BBEB6}"/>
                </a:ext>
              </a:extLst>
            </p:cNvPr>
            <p:cNvSpPr/>
            <p:nvPr/>
          </p:nvSpPr>
          <p:spPr>
            <a:xfrm>
              <a:off x="6810557" y="2554130"/>
              <a:ext cx="749216" cy="1629047"/>
            </a:xfrm>
            <a:custGeom>
              <a:avLst/>
              <a:gdLst>
                <a:gd name="connsiteX0" fmla="*/ 415743 w 749216"/>
                <a:gd name="connsiteY0" fmla="*/ 1745 h 1629047"/>
                <a:gd name="connsiteX1" fmla="*/ 2993 w 749216"/>
                <a:gd name="connsiteY1" fmla="*/ 503395 h 1629047"/>
                <a:gd name="connsiteX2" fmla="*/ 222068 w 749216"/>
                <a:gd name="connsiteY2" fmla="*/ 192245 h 1629047"/>
                <a:gd name="connsiteX3" fmla="*/ 76018 w 749216"/>
                <a:gd name="connsiteY3" fmla="*/ 643095 h 1629047"/>
                <a:gd name="connsiteX4" fmla="*/ 345893 w 749216"/>
                <a:gd name="connsiteY4" fmla="*/ 227170 h 1629047"/>
                <a:gd name="connsiteX5" fmla="*/ 498293 w 749216"/>
                <a:gd name="connsiteY5" fmla="*/ 662145 h 1629047"/>
                <a:gd name="connsiteX6" fmla="*/ 460193 w 749216"/>
                <a:gd name="connsiteY6" fmla="*/ 290670 h 1629047"/>
                <a:gd name="connsiteX7" fmla="*/ 603068 w 749216"/>
                <a:gd name="connsiteY7" fmla="*/ 839945 h 1629047"/>
                <a:gd name="connsiteX8" fmla="*/ 749118 w 749216"/>
                <a:gd name="connsiteY8" fmla="*/ 1322545 h 1629047"/>
                <a:gd name="connsiteX9" fmla="*/ 580843 w 749216"/>
                <a:gd name="connsiteY9" fmla="*/ 392270 h 1629047"/>
                <a:gd name="connsiteX10" fmla="*/ 657043 w 749216"/>
                <a:gd name="connsiteY10" fmla="*/ 1065370 h 1629047"/>
                <a:gd name="connsiteX11" fmla="*/ 723718 w 749216"/>
                <a:gd name="connsiteY11" fmla="*/ 1624170 h 1629047"/>
                <a:gd name="connsiteX12" fmla="*/ 520518 w 749216"/>
                <a:gd name="connsiteY12" fmla="*/ 741520 h 1629047"/>
                <a:gd name="connsiteX13" fmla="*/ 714193 w 749216"/>
                <a:gd name="connsiteY13" fmla="*/ 1417795 h 1629047"/>
                <a:gd name="connsiteX14" fmla="*/ 520518 w 749216"/>
                <a:gd name="connsiteY14" fmla="*/ 379570 h 1629047"/>
                <a:gd name="connsiteX15" fmla="*/ 415743 w 749216"/>
                <a:gd name="connsiteY15" fmla="*/ 1745 h 1629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9216" h="1629047">
                  <a:moveTo>
                    <a:pt x="415743" y="1745"/>
                  </a:moveTo>
                  <a:cubicBezTo>
                    <a:pt x="329489" y="22382"/>
                    <a:pt x="35272" y="471645"/>
                    <a:pt x="2993" y="503395"/>
                  </a:cubicBezTo>
                  <a:cubicBezTo>
                    <a:pt x="-29286" y="535145"/>
                    <a:pt x="209897" y="168962"/>
                    <a:pt x="222068" y="192245"/>
                  </a:cubicBezTo>
                  <a:cubicBezTo>
                    <a:pt x="234239" y="215528"/>
                    <a:pt x="55381" y="637274"/>
                    <a:pt x="76018" y="643095"/>
                  </a:cubicBezTo>
                  <a:cubicBezTo>
                    <a:pt x="96655" y="648916"/>
                    <a:pt x="275514" y="223995"/>
                    <a:pt x="345893" y="227170"/>
                  </a:cubicBezTo>
                  <a:cubicBezTo>
                    <a:pt x="416272" y="230345"/>
                    <a:pt x="479243" y="651562"/>
                    <a:pt x="498293" y="662145"/>
                  </a:cubicBezTo>
                  <a:cubicBezTo>
                    <a:pt x="517343" y="672728"/>
                    <a:pt x="442731" y="261037"/>
                    <a:pt x="460193" y="290670"/>
                  </a:cubicBezTo>
                  <a:cubicBezTo>
                    <a:pt x="477655" y="320303"/>
                    <a:pt x="554914" y="667966"/>
                    <a:pt x="603068" y="839945"/>
                  </a:cubicBezTo>
                  <a:cubicBezTo>
                    <a:pt x="651222" y="1011924"/>
                    <a:pt x="752822" y="1397158"/>
                    <a:pt x="749118" y="1322545"/>
                  </a:cubicBezTo>
                  <a:cubicBezTo>
                    <a:pt x="745414" y="1247933"/>
                    <a:pt x="596189" y="435133"/>
                    <a:pt x="580843" y="392270"/>
                  </a:cubicBezTo>
                  <a:cubicBezTo>
                    <a:pt x="565497" y="349407"/>
                    <a:pt x="633231" y="860053"/>
                    <a:pt x="657043" y="1065370"/>
                  </a:cubicBezTo>
                  <a:cubicBezTo>
                    <a:pt x="680855" y="1270687"/>
                    <a:pt x="746472" y="1678145"/>
                    <a:pt x="723718" y="1624170"/>
                  </a:cubicBezTo>
                  <a:cubicBezTo>
                    <a:pt x="700964" y="1570195"/>
                    <a:pt x="522106" y="775916"/>
                    <a:pt x="520518" y="741520"/>
                  </a:cubicBezTo>
                  <a:cubicBezTo>
                    <a:pt x="518931" y="707124"/>
                    <a:pt x="714193" y="1478120"/>
                    <a:pt x="714193" y="1417795"/>
                  </a:cubicBezTo>
                  <a:cubicBezTo>
                    <a:pt x="714193" y="1357470"/>
                    <a:pt x="567085" y="613462"/>
                    <a:pt x="520518" y="379570"/>
                  </a:cubicBezTo>
                  <a:cubicBezTo>
                    <a:pt x="473951" y="145678"/>
                    <a:pt x="501997" y="-18892"/>
                    <a:pt x="415743" y="1745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: 図形 1037">
              <a:extLst>
                <a:ext uri="{FF2B5EF4-FFF2-40B4-BE49-F238E27FC236}">
                  <a16:creationId xmlns:a16="http://schemas.microsoft.com/office/drawing/2014/main" id="{7CA673BA-EB8A-4D4C-922E-D4D3498C7A8E}"/>
                </a:ext>
              </a:extLst>
            </p:cNvPr>
            <p:cNvSpPr/>
            <p:nvPr/>
          </p:nvSpPr>
          <p:spPr>
            <a:xfrm>
              <a:off x="7167899" y="3625848"/>
              <a:ext cx="898371" cy="1098968"/>
            </a:xfrm>
            <a:custGeom>
              <a:avLst/>
              <a:gdLst>
                <a:gd name="connsiteX0" fmla="*/ 310284 w 898371"/>
                <a:gd name="connsiteY0" fmla="*/ 122769 h 1098968"/>
                <a:gd name="connsiteX1" fmla="*/ 168468 w 898371"/>
                <a:gd name="connsiteY1" fmla="*/ 740835 h 1098968"/>
                <a:gd name="connsiteX2" fmla="*/ 291234 w 898371"/>
                <a:gd name="connsiteY2" fmla="*/ 311152 h 1098968"/>
                <a:gd name="connsiteX3" fmla="*/ 160001 w 898371"/>
                <a:gd name="connsiteY3" fmla="*/ 880535 h 1098968"/>
                <a:gd name="connsiteX4" fmla="*/ 225618 w 898371"/>
                <a:gd name="connsiteY4" fmla="*/ 647702 h 1098968"/>
                <a:gd name="connsiteX5" fmla="*/ 227734 w 898371"/>
                <a:gd name="connsiteY5" fmla="*/ 880535 h 1098968"/>
                <a:gd name="connsiteX6" fmla="*/ 280651 w 898371"/>
                <a:gd name="connsiteY6" fmla="*/ 681569 h 1098968"/>
                <a:gd name="connsiteX7" fmla="*/ 350501 w 898371"/>
                <a:gd name="connsiteY7" fmla="*/ 1045635 h 1098968"/>
                <a:gd name="connsiteX8" fmla="*/ 363201 w 898371"/>
                <a:gd name="connsiteY8" fmla="*/ 806452 h 1098968"/>
                <a:gd name="connsiteX9" fmla="*/ 335684 w 898371"/>
                <a:gd name="connsiteY9" fmla="*/ 1043519 h 1098968"/>
                <a:gd name="connsiteX10" fmla="*/ 331451 w 898371"/>
                <a:gd name="connsiteY10" fmla="*/ 1096435 h 1098968"/>
                <a:gd name="connsiteX11" fmla="*/ 390718 w 898371"/>
                <a:gd name="connsiteY11" fmla="*/ 990602 h 1098968"/>
                <a:gd name="connsiteX12" fmla="*/ 623551 w 898371"/>
                <a:gd name="connsiteY12" fmla="*/ 429685 h 1098968"/>
                <a:gd name="connsiteX13" fmla="*/ 443634 w 898371"/>
                <a:gd name="connsiteY13" fmla="*/ 793752 h 1098968"/>
                <a:gd name="connsiteX14" fmla="*/ 593918 w 898371"/>
                <a:gd name="connsiteY14" fmla="*/ 313269 h 1098968"/>
                <a:gd name="connsiteX15" fmla="*/ 591801 w 898371"/>
                <a:gd name="connsiteY15" fmla="*/ 421219 h 1098968"/>
                <a:gd name="connsiteX16" fmla="*/ 483851 w 898371"/>
                <a:gd name="connsiteY16" fmla="*/ 370419 h 1098968"/>
                <a:gd name="connsiteX17" fmla="*/ 466918 w 898371"/>
                <a:gd name="connsiteY17" fmla="*/ 201085 h 1098968"/>
                <a:gd name="connsiteX18" fmla="*/ 7601 w 898371"/>
                <a:gd name="connsiteY18" fmla="*/ 2 h 1098968"/>
                <a:gd name="connsiteX19" fmla="*/ 894484 w 898371"/>
                <a:gd name="connsiteY19" fmla="*/ 196852 h 1098968"/>
                <a:gd name="connsiteX20" fmla="*/ 310284 w 898371"/>
                <a:gd name="connsiteY20" fmla="*/ 122769 h 109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98371" h="1098968">
                  <a:moveTo>
                    <a:pt x="310284" y="122769"/>
                  </a:moveTo>
                  <a:cubicBezTo>
                    <a:pt x="189281" y="213433"/>
                    <a:pt x="171643" y="709438"/>
                    <a:pt x="168468" y="740835"/>
                  </a:cubicBezTo>
                  <a:cubicBezTo>
                    <a:pt x="165293" y="772232"/>
                    <a:pt x="292645" y="287869"/>
                    <a:pt x="291234" y="311152"/>
                  </a:cubicBezTo>
                  <a:cubicBezTo>
                    <a:pt x="289823" y="334435"/>
                    <a:pt x="170937" y="824443"/>
                    <a:pt x="160001" y="880535"/>
                  </a:cubicBezTo>
                  <a:cubicBezTo>
                    <a:pt x="149065" y="936627"/>
                    <a:pt x="214329" y="647702"/>
                    <a:pt x="225618" y="647702"/>
                  </a:cubicBezTo>
                  <a:cubicBezTo>
                    <a:pt x="236907" y="647702"/>
                    <a:pt x="218562" y="874890"/>
                    <a:pt x="227734" y="880535"/>
                  </a:cubicBezTo>
                  <a:cubicBezTo>
                    <a:pt x="236906" y="886180"/>
                    <a:pt x="260190" y="654052"/>
                    <a:pt x="280651" y="681569"/>
                  </a:cubicBezTo>
                  <a:cubicBezTo>
                    <a:pt x="301112" y="709086"/>
                    <a:pt x="336743" y="1024821"/>
                    <a:pt x="350501" y="1045635"/>
                  </a:cubicBezTo>
                  <a:cubicBezTo>
                    <a:pt x="364259" y="1066449"/>
                    <a:pt x="365670" y="806805"/>
                    <a:pt x="363201" y="806452"/>
                  </a:cubicBezTo>
                  <a:cubicBezTo>
                    <a:pt x="360732" y="806099"/>
                    <a:pt x="340976" y="995188"/>
                    <a:pt x="335684" y="1043519"/>
                  </a:cubicBezTo>
                  <a:cubicBezTo>
                    <a:pt x="330392" y="1091850"/>
                    <a:pt x="322279" y="1105255"/>
                    <a:pt x="331451" y="1096435"/>
                  </a:cubicBezTo>
                  <a:cubicBezTo>
                    <a:pt x="340623" y="1087616"/>
                    <a:pt x="342035" y="1101727"/>
                    <a:pt x="390718" y="990602"/>
                  </a:cubicBezTo>
                  <a:cubicBezTo>
                    <a:pt x="439401" y="879477"/>
                    <a:pt x="614732" y="462493"/>
                    <a:pt x="623551" y="429685"/>
                  </a:cubicBezTo>
                  <a:cubicBezTo>
                    <a:pt x="632370" y="396877"/>
                    <a:pt x="448573" y="813155"/>
                    <a:pt x="443634" y="793752"/>
                  </a:cubicBezTo>
                  <a:cubicBezTo>
                    <a:pt x="438695" y="774349"/>
                    <a:pt x="569224" y="375358"/>
                    <a:pt x="593918" y="313269"/>
                  </a:cubicBezTo>
                  <a:cubicBezTo>
                    <a:pt x="618612" y="251180"/>
                    <a:pt x="610145" y="411694"/>
                    <a:pt x="591801" y="421219"/>
                  </a:cubicBezTo>
                  <a:cubicBezTo>
                    <a:pt x="573457" y="430744"/>
                    <a:pt x="504665" y="407108"/>
                    <a:pt x="483851" y="370419"/>
                  </a:cubicBezTo>
                  <a:cubicBezTo>
                    <a:pt x="463037" y="333730"/>
                    <a:pt x="546293" y="262821"/>
                    <a:pt x="466918" y="201085"/>
                  </a:cubicBezTo>
                  <a:cubicBezTo>
                    <a:pt x="387543" y="139349"/>
                    <a:pt x="-63660" y="707"/>
                    <a:pt x="7601" y="2"/>
                  </a:cubicBezTo>
                  <a:cubicBezTo>
                    <a:pt x="78862" y="-703"/>
                    <a:pt x="840862" y="172158"/>
                    <a:pt x="894484" y="196852"/>
                  </a:cubicBezTo>
                  <a:cubicBezTo>
                    <a:pt x="948106" y="221546"/>
                    <a:pt x="431287" y="32105"/>
                    <a:pt x="310284" y="12276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: 図形 191">
              <a:extLst>
                <a:ext uri="{FF2B5EF4-FFF2-40B4-BE49-F238E27FC236}">
                  <a16:creationId xmlns:a16="http://schemas.microsoft.com/office/drawing/2014/main" id="{6EFA9A68-CF20-4754-B363-BAEB2FEE979C}"/>
                </a:ext>
              </a:extLst>
            </p:cNvPr>
            <p:cNvSpPr/>
            <p:nvPr/>
          </p:nvSpPr>
          <p:spPr>
            <a:xfrm>
              <a:off x="4375754" y="2387314"/>
              <a:ext cx="2435679" cy="1296222"/>
            </a:xfrm>
            <a:custGeom>
              <a:avLst/>
              <a:gdLst>
                <a:gd name="connsiteX0" fmla="*/ 1762579 w 2435679"/>
                <a:gd name="connsiteY0" fmla="*/ 237353 h 1296222"/>
                <a:gd name="connsiteX1" fmla="*/ 818546 w 2435679"/>
                <a:gd name="connsiteY1" fmla="*/ 677619 h 1296222"/>
                <a:gd name="connsiteX2" fmla="*/ 1186846 w 2435679"/>
                <a:gd name="connsiteY2" fmla="*/ 465953 h 1296222"/>
                <a:gd name="connsiteX3" fmla="*/ 1513 w 2435679"/>
                <a:gd name="connsiteY3" fmla="*/ 1295686 h 1296222"/>
                <a:gd name="connsiteX4" fmla="*/ 924379 w 2435679"/>
                <a:gd name="connsiteY4" fmla="*/ 597186 h 1296222"/>
                <a:gd name="connsiteX5" fmla="*/ 289379 w 2435679"/>
                <a:gd name="connsiteY5" fmla="*/ 897753 h 1296222"/>
                <a:gd name="connsiteX6" fmla="*/ 1521279 w 2435679"/>
                <a:gd name="connsiteY6" fmla="*/ 4519 h 1296222"/>
                <a:gd name="connsiteX7" fmla="*/ 704246 w 2435679"/>
                <a:gd name="connsiteY7" fmla="*/ 529453 h 1296222"/>
                <a:gd name="connsiteX8" fmla="*/ 2435679 w 2435679"/>
                <a:gd name="connsiteY8" fmla="*/ 17219 h 1296222"/>
                <a:gd name="connsiteX9" fmla="*/ 1762579 w 2435679"/>
                <a:gd name="connsiteY9" fmla="*/ 237353 h 129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5679" h="1296222">
                  <a:moveTo>
                    <a:pt x="1762579" y="237353"/>
                  </a:moveTo>
                  <a:lnTo>
                    <a:pt x="818546" y="677619"/>
                  </a:lnTo>
                  <a:cubicBezTo>
                    <a:pt x="722590" y="715719"/>
                    <a:pt x="1323018" y="362942"/>
                    <a:pt x="1186846" y="465953"/>
                  </a:cubicBezTo>
                  <a:cubicBezTo>
                    <a:pt x="1050674" y="568964"/>
                    <a:pt x="45257" y="1273814"/>
                    <a:pt x="1513" y="1295686"/>
                  </a:cubicBezTo>
                  <a:cubicBezTo>
                    <a:pt x="-42232" y="1317558"/>
                    <a:pt x="876401" y="663508"/>
                    <a:pt x="924379" y="597186"/>
                  </a:cubicBezTo>
                  <a:cubicBezTo>
                    <a:pt x="972357" y="530864"/>
                    <a:pt x="189896" y="996531"/>
                    <a:pt x="289379" y="897753"/>
                  </a:cubicBezTo>
                  <a:cubicBezTo>
                    <a:pt x="388862" y="798975"/>
                    <a:pt x="1452135" y="65902"/>
                    <a:pt x="1521279" y="4519"/>
                  </a:cubicBezTo>
                  <a:cubicBezTo>
                    <a:pt x="1590423" y="-56864"/>
                    <a:pt x="551846" y="527336"/>
                    <a:pt x="704246" y="529453"/>
                  </a:cubicBezTo>
                  <a:cubicBezTo>
                    <a:pt x="856646" y="531570"/>
                    <a:pt x="2435679" y="17219"/>
                    <a:pt x="2435679" y="17219"/>
                  </a:cubicBezTo>
                  <a:lnTo>
                    <a:pt x="1762579" y="237353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: 図形 192">
              <a:extLst>
                <a:ext uri="{FF2B5EF4-FFF2-40B4-BE49-F238E27FC236}">
                  <a16:creationId xmlns:a16="http://schemas.microsoft.com/office/drawing/2014/main" id="{31CAB28A-58E2-4784-AF78-FF3DDF66812E}"/>
                </a:ext>
              </a:extLst>
            </p:cNvPr>
            <p:cNvSpPr/>
            <p:nvPr/>
          </p:nvSpPr>
          <p:spPr>
            <a:xfrm>
              <a:off x="7250302" y="2302649"/>
              <a:ext cx="381850" cy="1545968"/>
            </a:xfrm>
            <a:custGeom>
              <a:avLst/>
              <a:gdLst>
                <a:gd name="connsiteX0" fmla="*/ 137923 w 381850"/>
                <a:gd name="connsiteY0" fmla="*/ 459601 h 1545968"/>
                <a:gd name="connsiteX1" fmla="*/ 264923 w 381850"/>
                <a:gd name="connsiteY1" fmla="*/ 1389876 h 1545968"/>
                <a:gd name="connsiteX2" fmla="*/ 137923 w 381850"/>
                <a:gd name="connsiteY2" fmla="*/ 707251 h 1545968"/>
                <a:gd name="connsiteX3" fmla="*/ 153798 w 381850"/>
                <a:gd name="connsiteY3" fmla="*/ 989826 h 1545968"/>
                <a:gd name="connsiteX4" fmla="*/ 182373 w 381850"/>
                <a:gd name="connsiteY4" fmla="*/ 1526401 h 1545968"/>
                <a:gd name="connsiteX5" fmla="*/ 137923 w 381850"/>
                <a:gd name="connsiteY5" fmla="*/ 1316851 h 1545968"/>
                <a:gd name="connsiteX6" fmla="*/ 20448 w 381850"/>
                <a:gd name="connsiteY6" fmla="*/ 278626 h 1545968"/>
                <a:gd name="connsiteX7" fmla="*/ 7748 w 381850"/>
                <a:gd name="connsiteY7" fmla="*/ 570726 h 1545968"/>
                <a:gd name="connsiteX8" fmla="*/ 102998 w 381850"/>
                <a:gd name="connsiteY8" fmla="*/ 1240651 h 1545968"/>
                <a:gd name="connsiteX9" fmla="*/ 99823 w 381850"/>
                <a:gd name="connsiteY9" fmla="*/ 1421626 h 1545968"/>
                <a:gd name="connsiteX10" fmla="*/ 45848 w 381850"/>
                <a:gd name="connsiteY10" fmla="*/ 1151751 h 1545968"/>
                <a:gd name="connsiteX11" fmla="*/ 80773 w 381850"/>
                <a:gd name="connsiteY11" fmla="*/ 1262876 h 1545968"/>
                <a:gd name="connsiteX12" fmla="*/ 71248 w 381850"/>
                <a:gd name="connsiteY12" fmla="*/ 843776 h 1545968"/>
                <a:gd name="connsiteX13" fmla="*/ 118873 w 381850"/>
                <a:gd name="connsiteY13" fmla="*/ 34151 h 1545968"/>
                <a:gd name="connsiteX14" fmla="*/ 153798 w 381850"/>
                <a:gd name="connsiteY14" fmla="*/ 253226 h 1545968"/>
                <a:gd name="connsiteX15" fmla="*/ 379223 w 381850"/>
                <a:gd name="connsiteY15" fmla="*/ 1177151 h 1545968"/>
                <a:gd name="connsiteX16" fmla="*/ 268098 w 381850"/>
                <a:gd name="connsiteY16" fmla="*/ 891401 h 1545968"/>
                <a:gd name="connsiteX17" fmla="*/ 137923 w 381850"/>
                <a:gd name="connsiteY17" fmla="*/ 459601 h 154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1850" h="1545968">
                  <a:moveTo>
                    <a:pt x="137923" y="459601"/>
                  </a:moveTo>
                  <a:cubicBezTo>
                    <a:pt x="137394" y="542680"/>
                    <a:pt x="264923" y="1348601"/>
                    <a:pt x="264923" y="1389876"/>
                  </a:cubicBezTo>
                  <a:cubicBezTo>
                    <a:pt x="264923" y="1431151"/>
                    <a:pt x="156444" y="773926"/>
                    <a:pt x="137923" y="707251"/>
                  </a:cubicBezTo>
                  <a:cubicBezTo>
                    <a:pt x="119402" y="640576"/>
                    <a:pt x="146390" y="853301"/>
                    <a:pt x="153798" y="989826"/>
                  </a:cubicBezTo>
                  <a:cubicBezTo>
                    <a:pt x="161206" y="1126351"/>
                    <a:pt x="185019" y="1471897"/>
                    <a:pt x="182373" y="1526401"/>
                  </a:cubicBezTo>
                  <a:cubicBezTo>
                    <a:pt x="179727" y="1580905"/>
                    <a:pt x="164911" y="1524814"/>
                    <a:pt x="137923" y="1316851"/>
                  </a:cubicBezTo>
                  <a:cubicBezTo>
                    <a:pt x="110935" y="1108888"/>
                    <a:pt x="42144" y="402980"/>
                    <a:pt x="20448" y="278626"/>
                  </a:cubicBezTo>
                  <a:cubicBezTo>
                    <a:pt x="-1248" y="154272"/>
                    <a:pt x="-6010" y="410388"/>
                    <a:pt x="7748" y="570726"/>
                  </a:cubicBezTo>
                  <a:cubicBezTo>
                    <a:pt x="21506" y="731064"/>
                    <a:pt x="87652" y="1098834"/>
                    <a:pt x="102998" y="1240651"/>
                  </a:cubicBezTo>
                  <a:cubicBezTo>
                    <a:pt x="118344" y="1382468"/>
                    <a:pt x="109348" y="1436443"/>
                    <a:pt x="99823" y="1421626"/>
                  </a:cubicBezTo>
                  <a:cubicBezTo>
                    <a:pt x="90298" y="1406809"/>
                    <a:pt x="49023" y="1178209"/>
                    <a:pt x="45848" y="1151751"/>
                  </a:cubicBezTo>
                  <a:cubicBezTo>
                    <a:pt x="42673" y="1125293"/>
                    <a:pt x="76540" y="1314205"/>
                    <a:pt x="80773" y="1262876"/>
                  </a:cubicBezTo>
                  <a:cubicBezTo>
                    <a:pt x="85006" y="1211547"/>
                    <a:pt x="64898" y="1048563"/>
                    <a:pt x="71248" y="843776"/>
                  </a:cubicBezTo>
                  <a:cubicBezTo>
                    <a:pt x="77598" y="638989"/>
                    <a:pt x="105115" y="132576"/>
                    <a:pt x="118873" y="34151"/>
                  </a:cubicBezTo>
                  <a:cubicBezTo>
                    <a:pt x="132631" y="-64274"/>
                    <a:pt x="110406" y="62726"/>
                    <a:pt x="153798" y="253226"/>
                  </a:cubicBezTo>
                  <a:cubicBezTo>
                    <a:pt x="197190" y="443726"/>
                    <a:pt x="360173" y="1070788"/>
                    <a:pt x="379223" y="1177151"/>
                  </a:cubicBezTo>
                  <a:cubicBezTo>
                    <a:pt x="398273" y="1283514"/>
                    <a:pt x="308844" y="1015226"/>
                    <a:pt x="268098" y="891401"/>
                  </a:cubicBezTo>
                  <a:cubicBezTo>
                    <a:pt x="227352" y="767576"/>
                    <a:pt x="138452" y="376522"/>
                    <a:pt x="137923" y="45960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: 図形 193">
              <a:extLst>
                <a:ext uri="{FF2B5EF4-FFF2-40B4-BE49-F238E27FC236}">
                  <a16:creationId xmlns:a16="http://schemas.microsoft.com/office/drawing/2014/main" id="{0153B7E9-CFDD-4D8A-9BF6-41B24D13F6F2}"/>
                </a:ext>
              </a:extLst>
            </p:cNvPr>
            <p:cNvSpPr/>
            <p:nvPr/>
          </p:nvSpPr>
          <p:spPr>
            <a:xfrm>
              <a:off x="4476041" y="2605273"/>
              <a:ext cx="1557976" cy="1182563"/>
            </a:xfrm>
            <a:custGeom>
              <a:avLst/>
              <a:gdLst>
                <a:gd name="connsiteX0" fmla="*/ 1505659 w 1557976"/>
                <a:gd name="connsiteY0" fmla="*/ 26802 h 1182563"/>
                <a:gd name="connsiteX1" fmla="*/ 1391359 w 1557976"/>
                <a:gd name="connsiteY1" fmla="*/ 87127 h 1182563"/>
                <a:gd name="connsiteX2" fmla="*/ 429334 w 1557976"/>
                <a:gd name="connsiteY2" fmla="*/ 706252 h 1182563"/>
                <a:gd name="connsiteX3" fmla="*/ 1162759 w 1557976"/>
                <a:gd name="connsiteY3" fmla="*/ 331602 h 1182563"/>
                <a:gd name="connsiteX4" fmla="*/ 457909 w 1557976"/>
                <a:gd name="connsiteY4" fmla="*/ 776102 h 1182563"/>
                <a:gd name="connsiteX5" fmla="*/ 709 w 1557976"/>
                <a:gd name="connsiteY5" fmla="*/ 1182502 h 1182563"/>
                <a:gd name="connsiteX6" fmla="*/ 346784 w 1557976"/>
                <a:gd name="connsiteY6" fmla="*/ 807852 h 1182563"/>
                <a:gd name="connsiteX7" fmla="*/ 86434 w 1557976"/>
                <a:gd name="connsiteY7" fmla="*/ 938027 h 1182563"/>
                <a:gd name="connsiteX8" fmla="*/ 540459 w 1557976"/>
                <a:gd name="connsiteY8" fmla="*/ 480827 h 1182563"/>
                <a:gd name="connsiteX9" fmla="*/ 829384 w 1557976"/>
                <a:gd name="connsiteY9" fmla="*/ 299852 h 1182563"/>
                <a:gd name="connsiteX10" fmla="*/ 1505659 w 1557976"/>
                <a:gd name="connsiteY10" fmla="*/ 26802 h 11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7976" h="1182563">
                  <a:moveTo>
                    <a:pt x="1505659" y="26802"/>
                  </a:moveTo>
                  <a:cubicBezTo>
                    <a:pt x="1599321" y="-8652"/>
                    <a:pt x="1570746" y="-26115"/>
                    <a:pt x="1391359" y="87127"/>
                  </a:cubicBezTo>
                  <a:cubicBezTo>
                    <a:pt x="1211972" y="200369"/>
                    <a:pt x="467434" y="665506"/>
                    <a:pt x="429334" y="706252"/>
                  </a:cubicBezTo>
                  <a:cubicBezTo>
                    <a:pt x="391234" y="746998"/>
                    <a:pt x="1157997" y="319960"/>
                    <a:pt x="1162759" y="331602"/>
                  </a:cubicBezTo>
                  <a:cubicBezTo>
                    <a:pt x="1167521" y="343244"/>
                    <a:pt x="651584" y="634285"/>
                    <a:pt x="457909" y="776102"/>
                  </a:cubicBezTo>
                  <a:cubicBezTo>
                    <a:pt x="264234" y="917919"/>
                    <a:pt x="19230" y="1177210"/>
                    <a:pt x="709" y="1182502"/>
                  </a:cubicBezTo>
                  <a:cubicBezTo>
                    <a:pt x="-17812" y="1187794"/>
                    <a:pt x="332497" y="848598"/>
                    <a:pt x="346784" y="807852"/>
                  </a:cubicBezTo>
                  <a:cubicBezTo>
                    <a:pt x="361071" y="767106"/>
                    <a:pt x="54155" y="992531"/>
                    <a:pt x="86434" y="938027"/>
                  </a:cubicBezTo>
                  <a:cubicBezTo>
                    <a:pt x="118713" y="883523"/>
                    <a:pt x="416634" y="587190"/>
                    <a:pt x="540459" y="480827"/>
                  </a:cubicBezTo>
                  <a:cubicBezTo>
                    <a:pt x="664284" y="374464"/>
                    <a:pt x="666401" y="376581"/>
                    <a:pt x="829384" y="299852"/>
                  </a:cubicBezTo>
                  <a:cubicBezTo>
                    <a:pt x="992367" y="223123"/>
                    <a:pt x="1411997" y="62256"/>
                    <a:pt x="1505659" y="2680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: 図形 194">
              <a:extLst>
                <a:ext uri="{FF2B5EF4-FFF2-40B4-BE49-F238E27FC236}">
                  <a16:creationId xmlns:a16="http://schemas.microsoft.com/office/drawing/2014/main" id="{D19B642B-094F-420D-9DB7-C9FC40BDAAAD}"/>
                </a:ext>
              </a:extLst>
            </p:cNvPr>
            <p:cNvSpPr/>
            <p:nvPr/>
          </p:nvSpPr>
          <p:spPr>
            <a:xfrm>
              <a:off x="4067158" y="2412073"/>
              <a:ext cx="1262311" cy="1195072"/>
            </a:xfrm>
            <a:custGeom>
              <a:avLst/>
              <a:gdLst>
                <a:gd name="connsiteX0" fmla="*/ 1206517 w 1262311"/>
                <a:gd name="connsiteY0" fmla="*/ 29502 h 1195072"/>
                <a:gd name="connsiteX1" fmla="*/ 1146192 w 1262311"/>
                <a:gd name="connsiteY1" fmla="*/ 39027 h 1195072"/>
                <a:gd name="connsiteX2" fmla="*/ 184167 w 1262311"/>
                <a:gd name="connsiteY2" fmla="*/ 461302 h 1195072"/>
                <a:gd name="connsiteX3" fmla="*/ 784242 w 1262311"/>
                <a:gd name="connsiteY3" fmla="*/ 220002 h 1195072"/>
                <a:gd name="connsiteX4" fmla="*/ 628667 w 1262311"/>
                <a:gd name="connsiteY4" fmla="*/ 334302 h 1195072"/>
                <a:gd name="connsiteX5" fmla="*/ 403242 w 1262311"/>
                <a:gd name="connsiteY5" fmla="*/ 781977 h 1195072"/>
                <a:gd name="connsiteX6" fmla="*/ 593742 w 1262311"/>
                <a:gd name="connsiteY6" fmla="*/ 404152 h 1195072"/>
                <a:gd name="connsiteX7" fmla="*/ 241317 w 1262311"/>
                <a:gd name="connsiteY7" fmla="*/ 1194727 h 1195072"/>
                <a:gd name="connsiteX8" fmla="*/ 457217 w 1262311"/>
                <a:gd name="connsiteY8" fmla="*/ 508927 h 1195072"/>
                <a:gd name="connsiteX9" fmla="*/ 460392 w 1262311"/>
                <a:gd name="connsiteY9" fmla="*/ 874052 h 1195072"/>
                <a:gd name="connsiteX10" fmla="*/ 517542 w 1262311"/>
                <a:gd name="connsiteY10" fmla="*/ 702602 h 1195072"/>
                <a:gd name="connsiteX11" fmla="*/ 774717 w 1262311"/>
                <a:gd name="connsiteY11" fmla="*/ 420027 h 1195072"/>
                <a:gd name="connsiteX12" fmla="*/ 346092 w 1262311"/>
                <a:gd name="connsiteY12" fmla="*/ 880402 h 1195072"/>
                <a:gd name="connsiteX13" fmla="*/ 815992 w 1262311"/>
                <a:gd name="connsiteY13" fmla="*/ 296202 h 1195072"/>
                <a:gd name="connsiteX14" fmla="*/ 17 w 1262311"/>
                <a:gd name="connsiteY14" fmla="*/ 400977 h 1195072"/>
                <a:gd name="connsiteX15" fmla="*/ 793767 w 1262311"/>
                <a:gd name="connsiteY15" fmla="*/ 134277 h 1195072"/>
                <a:gd name="connsiteX16" fmla="*/ 1206517 w 1262311"/>
                <a:gd name="connsiteY16" fmla="*/ 29502 h 11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62311" h="1195072">
                  <a:moveTo>
                    <a:pt x="1206517" y="29502"/>
                  </a:moveTo>
                  <a:cubicBezTo>
                    <a:pt x="1265254" y="13627"/>
                    <a:pt x="1316584" y="-32940"/>
                    <a:pt x="1146192" y="39027"/>
                  </a:cubicBezTo>
                  <a:cubicBezTo>
                    <a:pt x="975800" y="110994"/>
                    <a:pt x="244492" y="431140"/>
                    <a:pt x="184167" y="461302"/>
                  </a:cubicBezTo>
                  <a:cubicBezTo>
                    <a:pt x="123842" y="491464"/>
                    <a:pt x="710159" y="241169"/>
                    <a:pt x="784242" y="220002"/>
                  </a:cubicBezTo>
                  <a:cubicBezTo>
                    <a:pt x="858325" y="198835"/>
                    <a:pt x="692167" y="240639"/>
                    <a:pt x="628667" y="334302"/>
                  </a:cubicBezTo>
                  <a:cubicBezTo>
                    <a:pt x="565167" y="427965"/>
                    <a:pt x="409063" y="770335"/>
                    <a:pt x="403242" y="781977"/>
                  </a:cubicBezTo>
                  <a:cubicBezTo>
                    <a:pt x="397421" y="793619"/>
                    <a:pt x="620729" y="335360"/>
                    <a:pt x="593742" y="404152"/>
                  </a:cubicBezTo>
                  <a:cubicBezTo>
                    <a:pt x="566754" y="472944"/>
                    <a:pt x="264071" y="1177265"/>
                    <a:pt x="241317" y="1194727"/>
                  </a:cubicBezTo>
                  <a:cubicBezTo>
                    <a:pt x="218563" y="1212190"/>
                    <a:pt x="420704" y="562373"/>
                    <a:pt x="457217" y="508927"/>
                  </a:cubicBezTo>
                  <a:cubicBezTo>
                    <a:pt x="493730" y="455481"/>
                    <a:pt x="450338" y="841773"/>
                    <a:pt x="460392" y="874052"/>
                  </a:cubicBezTo>
                  <a:cubicBezTo>
                    <a:pt x="470446" y="906331"/>
                    <a:pt x="465155" y="778273"/>
                    <a:pt x="517542" y="702602"/>
                  </a:cubicBezTo>
                  <a:cubicBezTo>
                    <a:pt x="569929" y="626931"/>
                    <a:pt x="803292" y="390394"/>
                    <a:pt x="774717" y="420027"/>
                  </a:cubicBezTo>
                  <a:cubicBezTo>
                    <a:pt x="746142" y="449660"/>
                    <a:pt x="339213" y="901039"/>
                    <a:pt x="346092" y="880402"/>
                  </a:cubicBezTo>
                  <a:cubicBezTo>
                    <a:pt x="352971" y="859765"/>
                    <a:pt x="873671" y="376106"/>
                    <a:pt x="815992" y="296202"/>
                  </a:cubicBezTo>
                  <a:cubicBezTo>
                    <a:pt x="758313" y="216298"/>
                    <a:pt x="3721" y="427964"/>
                    <a:pt x="17" y="400977"/>
                  </a:cubicBezTo>
                  <a:cubicBezTo>
                    <a:pt x="-3687" y="373990"/>
                    <a:pt x="592155" y="198306"/>
                    <a:pt x="793767" y="134277"/>
                  </a:cubicBezTo>
                  <a:cubicBezTo>
                    <a:pt x="995379" y="70248"/>
                    <a:pt x="1147780" y="45377"/>
                    <a:pt x="1206517" y="2950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: 図形 195">
              <a:extLst>
                <a:ext uri="{FF2B5EF4-FFF2-40B4-BE49-F238E27FC236}">
                  <a16:creationId xmlns:a16="http://schemas.microsoft.com/office/drawing/2014/main" id="{3C44CCDC-B6B0-406E-A5FA-04FB5B847B22}"/>
                </a:ext>
              </a:extLst>
            </p:cNvPr>
            <p:cNvSpPr/>
            <p:nvPr/>
          </p:nvSpPr>
          <p:spPr>
            <a:xfrm>
              <a:off x="6358939" y="2647497"/>
              <a:ext cx="847650" cy="1884895"/>
            </a:xfrm>
            <a:custGeom>
              <a:avLst/>
              <a:gdLst>
                <a:gd name="connsiteX0" fmla="*/ 783541 w 847650"/>
                <a:gd name="connsiteY0" fmla="*/ 141423 h 1884895"/>
                <a:gd name="connsiteX1" fmla="*/ 331421 w 847650"/>
                <a:gd name="connsiteY1" fmla="*/ 1198063 h 1884895"/>
                <a:gd name="connsiteX2" fmla="*/ 712421 w 847650"/>
                <a:gd name="connsiteY2" fmla="*/ 334463 h 1884895"/>
                <a:gd name="connsiteX3" fmla="*/ 361901 w 847650"/>
                <a:gd name="connsiteY3" fmla="*/ 1065983 h 1884895"/>
                <a:gd name="connsiteX4" fmla="*/ 6301 w 847650"/>
                <a:gd name="connsiteY4" fmla="*/ 1868623 h 1884895"/>
                <a:gd name="connsiteX5" fmla="*/ 163781 w 847650"/>
                <a:gd name="connsiteY5" fmla="*/ 1548583 h 1884895"/>
                <a:gd name="connsiteX6" fmla="*/ 529541 w 847650"/>
                <a:gd name="connsiteY6" fmla="*/ 878023 h 1884895"/>
                <a:gd name="connsiteX7" fmla="*/ 519381 w 847650"/>
                <a:gd name="connsiteY7" fmla="*/ 908503 h 1884895"/>
                <a:gd name="connsiteX8" fmla="*/ 814021 w 847650"/>
                <a:gd name="connsiteY8" fmla="*/ 95703 h 1884895"/>
                <a:gd name="connsiteX9" fmla="*/ 783541 w 847650"/>
                <a:gd name="connsiteY9" fmla="*/ 141423 h 188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7650" h="1884895">
                  <a:moveTo>
                    <a:pt x="783541" y="141423"/>
                  </a:moveTo>
                  <a:cubicBezTo>
                    <a:pt x="703108" y="325150"/>
                    <a:pt x="343274" y="1165890"/>
                    <a:pt x="331421" y="1198063"/>
                  </a:cubicBezTo>
                  <a:cubicBezTo>
                    <a:pt x="319568" y="1230236"/>
                    <a:pt x="707341" y="356476"/>
                    <a:pt x="712421" y="334463"/>
                  </a:cubicBezTo>
                  <a:cubicBezTo>
                    <a:pt x="717501" y="312450"/>
                    <a:pt x="479588" y="810290"/>
                    <a:pt x="361901" y="1065983"/>
                  </a:cubicBezTo>
                  <a:cubicBezTo>
                    <a:pt x="244214" y="1321676"/>
                    <a:pt x="39321" y="1788190"/>
                    <a:pt x="6301" y="1868623"/>
                  </a:cubicBezTo>
                  <a:cubicBezTo>
                    <a:pt x="-26719" y="1949056"/>
                    <a:pt x="76574" y="1713683"/>
                    <a:pt x="163781" y="1548583"/>
                  </a:cubicBezTo>
                  <a:cubicBezTo>
                    <a:pt x="250988" y="1383483"/>
                    <a:pt x="470274" y="984703"/>
                    <a:pt x="529541" y="878023"/>
                  </a:cubicBezTo>
                  <a:cubicBezTo>
                    <a:pt x="588808" y="771343"/>
                    <a:pt x="519381" y="908503"/>
                    <a:pt x="519381" y="908503"/>
                  </a:cubicBezTo>
                  <a:lnTo>
                    <a:pt x="814021" y="95703"/>
                  </a:lnTo>
                  <a:cubicBezTo>
                    <a:pt x="862281" y="-35530"/>
                    <a:pt x="863974" y="-42304"/>
                    <a:pt x="783541" y="141423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: 図形 196">
              <a:extLst>
                <a:ext uri="{FF2B5EF4-FFF2-40B4-BE49-F238E27FC236}">
                  <a16:creationId xmlns:a16="http://schemas.microsoft.com/office/drawing/2014/main" id="{0C00B560-4D16-4AF7-A10A-76DC00EF3FEC}"/>
                </a:ext>
              </a:extLst>
            </p:cNvPr>
            <p:cNvSpPr/>
            <p:nvPr/>
          </p:nvSpPr>
          <p:spPr>
            <a:xfrm>
              <a:off x="5317911" y="3525921"/>
              <a:ext cx="591257" cy="906691"/>
            </a:xfrm>
            <a:custGeom>
              <a:avLst/>
              <a:gdLst>
                <a:gd name="connsiteX0" fmla="*/ 425664 w 591257"/>
                <a:gd name="connsiteY0" fmla="*/ 141204 h 906691"/>
                <a:gd name="connsiteX1" fmla="*/ 578064 w 591257"/>
                <a:gd name="connsiteY1" fmla="*/ 452354 h 906691"/>
                <a:gd name="connsiteX2" fmla="*/ 562189 w 591257"/>
                <a:gd name="connsiteY2" fmla="*/ 357104 h 906691"/>
                <a:gd name="connsiteX3" fmla="*/ 590764 w 591257"/>
                <a:gd name="connsiteY3" fmla="*/ 538079 h 906691"/>
                <a:gd name="connsiteX4" fmla="*/ 533614 w 591257"/>
                <a:gd name="connsiteY4" fmla="*/ 668254 h 906691"/>
                <a:gd name="connsiteX5" fmla="*/ 552664 w 591257"/>
                <a:gd name="connsiteY5" fmla="*/ 547604 h 906691"/>
                <a:gd name="connsiteX6" fmla="*/ 432014 w 591257"/>
                <a:gd name="connsiteY6" fmla="*/ 903204 h 906691"/>
                <a:gd name="connsiteX7" fmla="*/ 441539 w 591257"/>
                <a:gd name="connsiteY7" fmla="*/ 734929 h 906691"/>
                <a:gd name="connsiteX8" fmla="*/ 479639 w 591257"/>
                <a:gd name="connsiteY8" fmla="*/ 836529 h 906691"/>
                <a:gd name="connsiteX9" fmla="*/ 546314 w 591257"/>
                <a:gd name="connsiteY9" fmla="*/ 582529 h 906691"/>
                <a:gd name="connsiteX10" fmla="*/ 527264 w 591257"/>
                <a:gd name="connsiteY10" fmla="*/ 446004 h 906691"/>
                <a:gd name="connsiteX11" fmla="*/ 416139 w 591257"/>
                <a:gd name="connsiteY11" fmla="*/ 233279 h 906691"/>
                <a:gd name="connsiteX12" fmla="*/ 368514 w 591257"/>
                <a:gd name="connsiteY12" fmla="*/ 1504 h 906691"/>
                <a:gd name="connsiteX13" fmla="*/ 362164 w 591257"/>
                <a:gd name="connsiteY13" fmla="*/ 128504 h 906691"/>
                <a:gd name="connsiteX14" fmla="*/ 214 w 591257"/>
                <a:gd name="connsiteY14" fmla="*/ 26904 h 906691"/>
                <a:gd name="connsiteX15" fmla="*/ 425664 w 591257"/>
                <a:gd name="connsiteY15" fmla="*/ 141204 h 90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1257" h="906691">
                  <a:moveTo>
                    <a:pt x="425664" y="141204"/>
                  </a:moveTo>
                  <a:cubicBezTo>
                    <a:pt x="521972" y="212112"/>
                    <a:pt x="555310" y="416371"/>
                    <a:pt x="578064" y="452354"/>
                  </a:cubicBezTo>
                  <a:cubicBezTo>
                    <a:pt x="600818" y="488337"/>
                    <a:pt x="560072" y="342817"/>
                    <a:pt x="562189" y="357104"/>
                  </a:cubicBezTo>
                  <a:cubicBezTo>
                    <a:pt x="564306" y="371392"/>
                    <a:pt x="595527" y="486221"/>
                    <a:pt x="590764" y="538079"/>
                  </a:cubicBezTo>
                  <a:cubicBezTo>
                    <a:pt x="586002" y="589937"/>
                    <a:pt x="539964" y="666667"/>
                    <a:pt x="533614" y="668254"/>
                  </a:cubicBezTo>
                  <a:cubicBezTo>
                    <a:pt x="527264" y="669842"/>
                    <a:pt x="569597" y="508446"/>
                    <a:pt x="552664" y="547604"/>
                  </a:cubicBezTo>
                  <a:cubicBezTo>
                    <a:pt x="535731" y="586762"/>
                    <a:pt x="450535" y="871983"/>
                    <a:pt x="432014" y="903204"/>
                  </a:cubicBezTo>
                  <a:cubicBezTo>
                    <a:pt x="413493" y="934425"/>
                    <a:pt x="433602" y="746042"/>
                    <a:pt x="441539" y="734929"/>
                  </a:cubicBezTo>
                  <a:cubicBezTo>
                    <a:pt x="449477" y="723817"/>
                    <a:pt x="462176" y="861929"/>
                    <a:pt x="479639" y="836529"/>
                  </a:cubicBezTo>
                  <a:cubicBezTo>
                    <a:pt x="497102" y="811129"/>
                    <a:pt x="538377" y="647616"/>
                    <a:pt x="546314" y="582529"/>
                  </a:cubicBezTo>
                  <a:cubicBezTo>
                    <a:pt x="554251" y="517442"/>
                    <a:pt x="548960" y="504212"/>
                    <a:pt x="527264" y="446004"/>
                  </a:cubicBezTo>
                  <a:cubicBezTo>
                    <a:pt x="505568" y="387796"/>
                    <a:pt x="442597" y="307362"/>
                    <a:pt x="416139" y="233279"/>
                  </a:cubicBezTo>
                  <a:cubicBezTo>
                    <a:pt x="389681" y="159196"/>
                    <a:pt x="377510" y="18966"/>
                    <a:pt x="368514" y="1504"/>
                  </a:cubicBezTo>
                  <a:cubicBezTo>
                    <a:pt x="359518" y="-15959"/>
                    <a:pt x="423547" y="124271"/>
                    <a:pt x="362164" y="128504"/>
                  </a:cubicBezTo>
                  <a:cubicBezTo>
                    <a:pt x="300781" y="132737"/>
                    <a:pt x="-9311" y="20554"/>
                    <a:pt x="214" y="26904"/>
                  </a:cubicBezTo>
                  <a:cubicBezTo>
                    <a:pt x="9739" y="33254"/>
                    <a:pt x="329356" y="70296"/>
                    <a:pt x="425664" y="141204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: 図形 197">
              <a:extLst>
                <a:ext uri="{FF2B5EF4-FFF2-40B4-BE49-F238E27FC236}">
                  <a16:creationId xmlns:a16="http://schemas.microsoft.com/office/drawing/2014/main" id="{F3AE9308-6F5C-4AF5-8065-C7ED80BC4E4B}"/>
                </a:ext>
              </a:extLst>
            </p:cNvPr>
            <p:cNvSpPr/>
            <p:nvPr/>
          </p:nvSpPr>
          <p:spPr>
            <a:xfrm>
              <a:off x="5753157" y="3701194"/>
              <a:ext cx="381500" cy="708074"/>
            </a:xfrm>
            <a:custGeom>
              <a:avLst/>
              <a:gdLst>
                <a:gd name="connsiteX0" fmla="*/ 148110 w 381500"/>
                <a:gd name="connsiteY0" fmla="*/ 153256 h 708074"/>
                <a:gd name="connsiteX1" fmla="*/ 298393 w 381500"/>
                <a:gd name="connsiteY1" fmla="*/ 383973 h 708074"/>
                <a:gd name="connsiteX2" fmla="*/ 294160 w 381500"/>
                <a:gd name="connsiteY2" fmla="*/ 350106 h 708074"/>
                <a:gd name="connsiteX3" fmla="*/ 357660 w 381500"/>
                <a:gd name="connsiteY3" fmla="*/ 432656 h 708074"/>
                <a:gd name="connsiteX4" fmla="*/ 268760 w 381500"/>
                <a:gd name="connsiteY4" fmla="*/ 515206 h 708074"/>
                <a:gd name="connsiteX5" fmla="*/ 380943 w 381500"/>
                <a:gd name="connsiteY5" fmla="*/ 439006 h 708074"/>
                <a:gd name="connsiteX6" fmla="*/ 306860 w 381500"/>
                <a:gd name="connsiteY6" fmla="*/ 542723 h 708074"/>
                <a:gd name="connsiteX7" fmla="*/ 194676 w 381500"/>
                <a:gd name="connsiteY7" fmla="*/ 635856 h 708074"/>
                <a:gd name="connsiteX8" fmla="*/ 188326 w 381500"/>
                <a:gd name="connsiteY8" fmla="*/ 595639 h 708074"/>
                <a:gd name="connsiteX9" fmla="*/ 8410 w 381500"/>
                <a:gd name="connsiteY9" fmla="*/ 688773 h 708074"/>
                <a:gd name="connsiteX10" fmla="*/ 27460 w 381500"/>
                <a:gd name="connsiteY10" fmla="*/ 669723 h 708074"/>
                <a:gd name="connsiteX11" fmla="*/ 150226 w 381500"/>
                <a:gd name="connsiteY11" fmla="*/ 542723 h 708074"/>
                <a:gd name="connsiteX12" fmla="*/ 101543 w 381500"/>
                <a:gd name="connsiteY12" fmla="*/ 549073 h 708074"/>
                <a:gd name="connsiteX13" fmla="*/ 150226 w 381500"/>
                <a:gd name="connsiteY13" fmla="*/ 407256 h 708074"/>
                <a:gd name="connsiteX14" fmla="*/ 16876 w 381500"/>
                <a:gd name="connsiteY14" fmla="*/ 707823 h 708074"/>
                <a:gd name="connsiteX15" fmla="*/ 114243 w 381500"/>
                <a:gd name="connsiteY15" fmla="*/ 347989 h 708074"/>
                <a:gd name="connsiteX16" fmla="*/ 141760 w 381500"/>
                <a:gd name="connsiteY16" fmla="*/ 464406 h 708074"/>
                <a:gd name="connsiteX17" fmla="*/ 107893 w 381500"/>
                <a:gd name="connsiteY17" fmla="*/ 288723 h 708074"/>
                <a:gd name="connsiteX18" fmla="*/ 76143 w 381500"/>
                <a:gd name="connsiteY18" fmla="*/ 165956 h 708074"/>
                <a:gd name="connsiteX19" fmla="*/ 21110 w 381500"/>
                <a:gd name="connsiteY19" fmla="*/ 5089 h 708074"/>
                <a:gd name="connsiteX20" fmla="*/ 201026 w 381500"/>
                <a:gd name="connsiteY20" fmla="*/ 371273 h 708074"/>
                <a:gd name="connsiteX21" fmla="*/ 148110 w 381500"/>
                <a:gd name="connsiteY21" fmla="*/ 153256 h 70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1500" h="708074">
                  <a:moveTo>
                    <a:pt x="148110" y="153256"/>
                  </a:moveTo>
                  <a:cubicBezTo>
                    <a:pt x="164338" y="155373"/>
                    <a:pt x="274051" y="351165"/>
                    <a:pt x="298393" y="383973"/>
                  </a:cubicBezTo>
                  <a:cubicBezTo>
                    <a:pt x="322735" y="416781"/>
                    <a:pt x="284282" y="341992"/>
                    <a:pt x="294160" y="350106"/>
                  </a:cubicBezTo>
                  <a:cubicBezTo>
                    <a:pt x="304038" y="358220"/>
                    <a:pt x="361893" y="405139"/>
                    <a:pt x="357660" y="432656"/>
                  </a:cubicBezTo>
                  <a:cubicBezTo>
                    <a:pt x="353427" y="460173"/>
                    <a:pt x="264880" y="514148"/>
                    <a:pt x="268760" y="515206"/>
                  </a:cubicBezTo>
                  <a:cubicBezTo>
                    <a:pt x="272641" y="516264"/>
                    <a:pt x="374593" y="434420"/>
                    <a:pt x="380943" y="439006"/>
                  </a:cubicBezTo>
                  <a:cubicBezTo>
                    <a:pt x="387293" y="443592"/>
                    <a:pt x="337905" y="509915"/>
                    <a:pt x="306860" y="542723"/>
                  </a:cubicBezTo>
                  <a:cubicBezTo>
                    <a:pt x="275816" y="575531"/>
                    <a:pt x="214432" y="627037"/>
                    <a:pt x="194676" y="635856"/>
                  </a:cubicBezTo>
                  <a:cubicBezTo>
                    <a:pt x="174920" y="644675"/>
                    <a:pt x="219370" y="586819"/>
                    <a:pt x="188326" y="595639"/>
                  </a:cubicBezTo>
                  <a:cubicBezTo>
                    <a:pt x="157282" y="604459"/>
                    <a:pt x="35221" y="676426"/>
                    <a:pt x="8410" y="688773"/>
                  </a:cubicBezTo>
                  <a:cubicBezTo>
                    <a:pt x="-18401" y="701120"/>
                    <a:pt x="27460" y="669723"/>
                    <a:pt x="27460" y="669723"/>
                  </a:cubicBezTo>
                  <a:cubicBezTo>
                    <a:pt x="51096" y="645381"/>
                    <a:pt x="137879" y="562831"/>
                    <a:pt x="150226" y="542723"/>
                  </a:cubicBezTo>
                  <a:cubicBezTo>
                    <a:pt x="162573" y="522615"/>
                    <a:pt x="101543" y="571651"/>
                    <a:pt x="101543" y="549073"/>
                  </a:cubicBezTo>
                  <a:cubicBezTo>
                    <a:pt x="101543" y="526495"/>
                    <a:pt x="164337" y="380798"/>
                    <a:pt x="150226" y="407256"/>
                  </a:cubicBezTo>
                  <a:cubicBezTo>
                    <a:pt x="136115" y="433714"/>
                    <a:pt x="22873" y="717701"/>
                    <a:pt x="16876" y="707823"/>
                  </a:cubicBezTo>
                  <a:cubicBezTo>
                    <a:pt x="10879" y="697945"/>
                    <a:pt x="93429" y="388559"/>
                    <a:pt x="114243" y="347989"/>
                  </a:cubicBezTo>
                  <a:cubicBezTo>
                    <a:pt x="135057" y="307420"/>
                    <a:pt x="142818" y="474284"/>
                    <a:pt x="141760" y="464406"/>
                  </a:cubicBezTo>
                  <a:cubicBezTo>
                    <a:pt x="140702" y="454528"/>
                    <a:pt x="118829" y="338465"/>
                    <a:pt x="107893" y="288723"/>
                  </a:cubicBezTo>
                  <a:cubicBezTo>
                    <a:pt x="96957" y="238981"/>
                    <a:pt x="90607" y="213228"/>
                    <a:pt x="76143" y="165956"/>
                  </a:cubicBezTo>
                  <a:cubicBezTo>
                    <a:pt x="61679" y="118684"/>
                    <a:pt x="296" y="-29130"/>
                    <a:pt x="21110" y="5089"/>
                  </a:cubicBezTo>
                  <a:cubicBezTo>
                    <a:pt x="41924" y="39308"/>
                    <a:pt x="181271" y="340229"/>
                    <a:pt x="201026" y="371273"/>
                  </a:cubicBezTo>
                  <a:cubicBezTo>
                    <a:pt x="220781" y="402317"/>
                    <a:pt x="131882" y="151139"/>
                    <a:pt x="148110" y="15325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: 図形 198">
              <a:extLst>
                <a:ext uri="{FF2B5EF4-FFF2-40B4-BE49-F238E27FC236}">
                  <a16:creationId xmlns:a16="http://schemas.microsoft.com/office/drawing/2014/main" id="{1EC708D2-AF3A-4D65-A52B-26D5B79FC8EE}"/>
                </a:ext>
              </a:extLst>
            </p:cNvPr>
            <p:cNvSpPr/>
            <p:nvPr/>
          </p:nvSpPr>
          <p:spPr>
            <a:xfrm>
              <a:off x="5204879" y="3822454"/>
              <a:ext cx="601409" cy="660195"/>
            </a:xfrm>
            <a:custGeom>
              <a:avLst/>
              <a:gdLst>
                <a:gd name="connsiteX0" fmla="*/ 5296 w 601409"/>
                <a:gd name="connsiteY0" fmla="*/ 6596 h 660195"/>
                <a:gd name="connsiteX1" fmla="*/ 140234 w 601409"/>
                <a:gd name="connsiteY1" fmla="*/ 438396 h 660195"/>
                <a:gd name="connsiteX2" fmla="*/ 75146 w 601409"/>
                <a:gd name="connsiteY2" fmla="*/ 120896 h 660195"/>
                <a:gd name="connsiteX3" fmla="*/ 173571 w 601409"/>
                <a:gd name="connsiteY3" fmla="*/ 320921 h 660195"/>
                <a:gd name="connsiteX4" fmla="*/ 424396 w 601409"/>
                <a:gd name="connsiteY4" fmla="*/ 520946 h 660195"/>
                <a:gd name="connsiteX5" fmla="*/ 386296 w 601409"/>
                <a:gd name="connsiteY5" fmla="*/ 473321 h 660195"/>
                <a:gd name="connsiteX6" fmla="*/ 502184 w 601409"/>
                <a:gd name="connsiteY6" fmla="*/ 589209 h 660195"/>
                <a:gd name="connsiteX7" fmla="*/ 470434 w 601409"/>
                <a:gd name="connsiteY7" fmla="*/ 544759 h 660195"/>
                <a:gd name="connsiteX8" fmla="*/ 391059 w 601409"/>
                <a:gd name="connsiteY8" fmla="*/ 428871 h 660195"/>
                <a:gd name="connsiteX9" fmla="*/ 592671 w 601409"/>
                <a:gd name="connsiteY9" fmla="*/ 652709 h 660195"/>
                <a:gd name="connsiteX10" fmla="*/ 545046 w 601409"/>
                <a:gd name="connsiteY10" fmla="*/ 597146 h 660195"/>
                <a:gd name="connsiteX11" fmla="*/ 530759 w 601409"/>
                <a:gd name="connsiteY11" fmla="*/ 498721 h 660195"/>
                <a:gd name="connsiteX12" fmla="*/ 600609 w 601409"/>
                <a:gd name="connsiteY12" fmla="*/ 325684 h 660195"/>
                <a:gd name="connsiteX13" fmla="*/ 476784 w 601409"/>
                <a:gd name="connsiteY13" fmla="*/ 409821 h 660195"/>
                <a:gd name="connsiteX14" fmla="*/ 451384 w 601409"/>
                <a:gd name="connsiteY14" fmla="*/ 439984 h 660195"/>
                <a:gd name="connsiteX15" fmla="*/ 545046 w 601409"/>
                <a:gd name="connsiteY15" fmla="*/ 441571 h 660195"/>
                <a:gd name="connsiteX16" fmla="*/ 460909 w 601409"/>
                <a:gd name="connsiteY16" fmla="*/ 370134 h 660195"/>
                <a:gd name="connsiteX17" fmla="*/ 122771 w 601409"/>
                <a:gd name="connsiteY17" fmla="*/ 127246 h 660195"/>
                <a:gd name="connsiteX18" fmla="*/ 446621 w 601409"/>
                <a:gd name="connsiteY18" fmla="*/ 454271 h 660195"/>
                <a:gd name="connsiteX19" fmla="*/ 256121 w 601409"/>
                <a:gd name="connsiteY19" fmla="*/ 301871 h 660195"/>
                <a:gd name="connsiteX20" fmla="*/ 137059 w 601409"/>
                <a:gd name="connsiteY20" fmla="*/ 170109 h 660195"/>
                <a:gd name="connsiteX21" fmla="*/ 14821 w 601409"/>
                <a:gd name="connsiteY21" fmla="*/ 78034 h 660195"/>
                <a:gd name="connsiteX22" fmla="*/ 25934 w 601409"/>
                <a:gd name="connsiteY22" fmla="*/ 168521 h 660195"/>
                <a:gd name="connsiteX23" fmla="*/ 5296 w 601409"/>
                <a:gd name="connsiteY23" fmla="*/ 6596 h 66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1409" h="660195">
                  <a:moveTo>
                    <a:pt x="5296" y="6596"/>
                  </a:moveTo>
                  <a:cubicBezTo>
                    <a:pt x="24346" y="51575"/>
                    <a:pt x="128592" y="419346"/>
                    <a:pt x="140234" y="438396"/>
                  </a:cubicBezTo>
                  <a:cubicBezTo>
                    <a:pt x="151876" y="457446"/>
                    <a:pt x="69590" y="140475"/>
                    <a:pt x="75146" y="120896"/>
                  </a:cubicBezTo>
                  <a:cubicBezTo>
                    <a:pt x="80702" y="101317"/>
                    <a:pt x="115363" y="254246"/>
                    <a:pt x="173571" y="320921"/>
                  </a:cubicBezTo>
                  <a:cubicBezTo>
                    <a:pt x="231779" y="387596"/>
                    <a:pt x="388942" y="495546"/>
                    <a:pt x="424396" y="520946"/>
                  </a:cubicBezTo>
                  <a:cubicBezTo>
                    <a:pt x="459850" y="546346"/>
                    <a:pt x="373331" y="461944"/>
                    <a:pt x="386296" y="473321"/>
                  </a:cubicBezTo>
                  <a:cubicBezTo>
                    <a:pt x="399261" y="484698"/>
                    <a:pt x="488161" y="577303"/>
                    <a:pt x="502184" y="589209"/>
                  </a:cubicBezTo>
                  <a:cubicBezTo>
                    <a:pt x="516207" y="601115"/>
                    <a:pt x="488955" y="571482"/>
                    <a:pt x="470434" y="544759"/>
                  </a:cubicBezTo>
                  <a:cubicBezTo>
                    <a:pt x="451913" y="518036"/>
                    <a:pt x="370686" y="410879"/>
                    <a:pt x="391059" y="428871"/>
                  </a:cubicBezTo>
                  <a:cubicBezTo>
                    <a:pt x="411432" y="446863"/>
                    <a:pt x="567007" y="624663"/>
                    <a:pt x="592671" y="652709"/>
                  </a:cubicBezTo>
                  <a:cubicBezTo>
                    <a:pt x="618336" y="680755"/>
                    <a:pt x="555365" y="622811"/>
                    <a:pt x="545046" y="597146"/>
                  </a:cubicBezTo>
                  <a:cubicBezTo>
                    <a:pt x="534727" y="571481"/>
                    <a:pt x="521499" y="543965"/>
                    <a:pt x="530759" y="498721"/>
                  </a:cubicBezTo>
                  <a:cubicBezTo>
                    <a:pt x="540019" y="453477"/>
                    <a:pt x="609605" y="340501"/>
                    <a:pt x="600609" y="325684"/>
                  </a:cubicBezTo>
                  <a:cubicBezTo>
                    <a:pt x="591613" y="310867"/>
                    <a:pt x="501655" y="390771"/>
                    <a:pt x="476784" y="409821"/>
                  </a:cubicBezTo>
                  <a:cubicBezTo>
                    <a:pt x="451913" y="428871"/>
                    <a:pt x="440007" y="434692"/>
                    <a:pt x="451384" y="439984"/>
                  </a:cubicBezTo>
                  <a:cubicBezTo>
                    <a:pt x="462761" y="445276"/>
                    <a:pt x="543459" y="453213"/>
                    <a:pt x="545046" y="441571"/>
                  </a:cubicBezTo>
                  <a:cubicBezTo>
                    <a:pt x="546633" y="429929"/>
                    <a:pt x="531288" y="422521"/>
                    <a:pt x="460909" y="370134"/>
                  </a:cubicBezTo>
                  <a:cubicBezTo>
                    <a:pt x="390530" y="317747"/>
                    <a:pt x="125152" y="113223"/>
                    <a:pt x="122771" y="127246"/>
                  </a:cubicBezTo>
                  <a:cubicBezTo>
                    <a:pt x="120390" y="141269"/>
                    <a:pt x="424396" y="425167"/>
                    <a:pt x="446621" y="454271"/>
                  </a:cubicBezTo>
                  <a:cubicBezTo>
                    <a:pt x="468846" y="483375"/>
                    <a:pt x="307715" y="349231"/>
                    <a:pt x="256121" y="301871"/>
                  </a:cubicBezTo>
                  <a:cubicBezTo>
                    <a:pt x="204527" y="254511"/>
                    <a:pt x="177276" y="207415"/>
                    <a:pt x="137059" y="170109"/>
                  </a:cubicBezTo>
                  <a:cubicBezTo>
                    <a:pt x="96842" y="132803"/>
                    <a:pt x="33342" y="78299"/>
                    <a:pt x="14821" y="78034"/>
                  </a:cubicBezTo>
                  <a:cubicBezTo>
                    <a:pt x="-3700" y="77769"/>
                    <a:pt x="27257" y="175929"/>
                    <a:pt x="25934" y="168521"/>
                  </a:cubicBezTo>
                  <a:cubicBezTo>
                    <a:pt x="24611" y="161113"/>
                    <a:pt x="-13754" y="-38383"/>
                    <a:pt x="5296" y="659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F1C8FAA5-F547-40E5-8E48-D2F5BD56296D}"/>
                </a:ext>
              </a:extLst>
            </p:cNvPr>
            <p:cNvSpPr/>
            <p:nvPr/>
          </p:nvSpPr>
          <p:spPr>
            <a:xfrm>
              <a:off x="6469904" y="4839046"/>
              <a:ext cx="479191" cy="480220"/>
            </a:xfrm>
            <a:custGeom>
              <a:avLst/>
              <a:gdLst>
                <a:gd name="connsiteX0" fmla="*/ 2334 w 479191"/>
                <a:gd name="connsiteY0" fmla="*/ 1242 h 480220"/>
                <a:gd name="connsiteX1" fmla="*/ 191246 w 479191"/>
                <a:gd name="connsiteY1" fmla="*/ 233017 h 480220"/>
                <a:gd name="connsiteX2" fmla="*/ 132509 w 479191"/>
                <a:gd name="connsiteY2" fmla="*/ 129829 h 480220"/>
                <a:gd name="connsiteX3" fmla="*/ 169021 w 479191"/>
                <a:gd name="connsiteY3" fmla="*/ 279054 h 480220"/>
                <a:gd name="connsiteX4" fmla="*/ 170609 w 479191"/>
                <a:gd name="connsiteY4" fmla="*/ 294929 h 480220"/>
                <a:gd name="connsiteX5" fmla="*/ 191246 w 479191"/>
                <a:gd name="connsiteY5" fmla="*/ 186979 h 480220"/>
                <a:gd name="connsiteX6" fmla="*/ 264271 w 479191"/>
                <a:gd name="connsiteY6" fmla="*/ 407642 h 480220"/>
                <a:gd name="connsiteX7" fmla="*/ 297609 w 479191"/>
                <a:gd name="connsiteY7" fmla="*/ 253654 h 480220"/>
                <a:gd name="connsiteX8" fmla="*/ 342059 w 479191"/>
                <a:gd name="connsiteY8" fmla="*/ 447329 h 480220"/>
                <a:gd name="connsiteX9" fmla="*/ 334121 w 479191"/>
                <a:gd name="connsiteY9" fmla="*/ 355254 h 480220"/>
                <a:gd name="connsiteX10" fmla="*/ 327771 w 479191"/>
                <a:gd name="connsiteY10" fmla="*/ 250479 h 480220"/>
                <a:gd name="connsiteX11" fmla="*/ 386509 w 479191"/>
                <a:gd name="connsiteY11" fmla="*/ 469554 h 480220"/>
                <a:gd name="connsiteX12" fmla="*/ 391271 w 479191"/>
                <a:gd name="connsiteY12" fmla="*/ 433042 h 480220"/>
                <a:gd name="connsiteX13" fmla="*/ 392859 w 479191"/>
                <a:gd name="connsiteY13" fmla="*/ 318742 h 480220"/>
                <a:gd name="connsiteX14" fmla="*/ 411909 w 479191"/>
                <a:gd name="connsiteY14" fmla="*/ 445742 h 480220"/>
                <a:gd name="connsiteX15" fmla="*/ 429371 w 479191"/>
                <a:gd name="connsiteY15" fmla="*/ 358429 h 480220"/>
                <a:gd name="connsiteX16" fmla="*/ 442071 w 479191"/>
                <a:gd name="connsiteY16" fmla="*/ 433042 h 480220"/>
                <a:gd name="connsiteX17" fmla="*/ 465884 w 479191"/>
                <a:gd name="connsiteY17" fmla="*/ 361604 h 480220"/>
                <a:gd name="connsiteX18" fmla="*/ 472234 w 479191"/>
                <a:gd name="connsiteY18" fmla="*/ 452092 h 480220"/>
                <a:gd name="connsiteX19" fmla="*/ 476996 w 479191"/>
                <a:gd name="connsiteY19" fmla="*/ 299692 h 480220"/>
                <a:gd name="connsiteX20" fmla="*/ 434134 w 479191"/>
                <a:gd name="connsiteY20" fmla="*/ 415579 h 480220"/>
                <a:gd name="connsiteX21" fmla="*/ 346821 w 479191"/>
                <a:gd name="connsiteY21" fmla="*/ 236192 h 480220"/>
                <a:gd name="connsiteX22" fmla="*/ 257921 w 479191"/>
                <a:gd name="connsiteY22" fmla="*/ 401292 h 480220"/>
                <a:gd name="connsiteX23" fmla="*/ 248396 w 479191"/>
                <a:gd name="connsiteY23" fmla="*/ 315567 h 480220"/>
                <a:gd name="connsiteX24" fmla="*/ 240459 w 479191"/>
                <a:gd name="connsiteY24" fmla="*/ 245717 h 480220"/>
                <a:gd name="connsiteX25" fmla="*/ 197596 w 479191"/>
                <a:gd name="connsiteY25" fmla="*/ 323504 h 480220"/>
                <a:gd name="connsiteX26" fmla="*/ 189659 w 479191"/>
                <a:gd name="connsiteY26" fmla="*/ 206029 h 480220"/>
                <a:gd name="connsiteX27" fmla="*/ 143621 w 479191"/>
                <a:gd name="connsiteY27" fmla="*/ 196504 h 480220"/>
                <a:gd name="connsiteX28" fmla="*/ 67421 w 479191"/>
                <a:gd name="connsiteY28" fmla="*/ 142529 h 480220"/>
                <a:gd name="connsiteX29" fmla="*/ 156321 w 479191"/>
                <a:gd name="connsiteY29" fmla="*/ 345729 h 480220"/>
                <a:gd name="connsiteX30" fmla="*/ 162671 w 479191"/>
                <a:gd name="connsiteY30" fmla="*/ 344142 h 480220"/>
                <a:gd name="connsiteX31" fmla="*/ 89646 w 479191"/>
                <a:gd name="connsiteY31" fmla="*/ 148879 h 480220"/>
                <a:gd name="connsiteX32" fmla="*/ 2334 w 479191"/>
                <a:gd name="connsiteY32" fmla="*/ 1242 h 48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79191" h="480220">
                  <a:moveTo>
                    <a:pt x="2334" y="1242"/>
                  </a:moveTo>
                  <a:cubicBezTo>
                    <a:pt x="19267" y="15265"/>
                    <a:pt x="169550" y="211586"/>
                    <a:pt x="191246" y="233017"/>
                  </a:cubicBezTo>
                  <a:cubicBezTo>
                    <a:pt x="212942" y="254448"/>
                    <a:pt x="136213" y="122156"/>
                    <a:pt x="132509" y="129829"/>
                  </a:cubicBezTo>
                  <a:cubicBezTo>
                    <a:pt x="128805" y="137502"/>
                    <a:pt x="162671" y="251537"/>
                    <a:pt x="169021" y="279054"/>
                  </a:cubicBezTo>
                  <a:cubicBezTo>
                    <a:pt x="175371" y="306571"/>
                    <a:pt x="166905" y="310275"/>
                    <a:pt x="170609" y="294929"/>
                  </a:cubicBezTo>
                  <a:cubicBezTo>
                    <a:pt x="174313" y="279583"/>
                    <a:pt x="175636" y="168194"/>
                    <a:pt x="191246" y="186979"/>
                  </a:cubicBezTo>
                  <a:cubicBezTo>
                    <a:pt x="206856" y="205765"/>
                    <a:pt x="246544" y="396530"/>
                    <a:pt x="264271" y="407642"/>
                  </a:cubicBezTo>
                  <a:cubicBezTo>
                    <a:pt x="281998" y="418754"/>
                    <a:pt x="284644" y="247040"/>
                    <a:pt x="297609" y="253654"/>
                  </a:cubicBezTo>
                  <a:cubicBezTo>
                    <a:pt x="310574" y="260269"/>
                    <a:pt x="335974" y="430396"/>
                    <a:pt x="342059" y="447329"/>
                  </a:cubicBezTo>
                  <a:cubicBezTo>
                    <a:pt x="348144" y="464262"/>
                    <a:pt x="336502" y="388062"/>
                    <a:pt x="334121" y="355254"/>
                  </a:cubicBezTo>
                  <a:cubicBezTo>
                    <a:pt x="331740" y="322446"/>
                    <a:pt x="319040" y="231429"/>
                    <a:pt x="327771" y="250479"/>
                  </a:cubicBezTo>
                  <a:cubicBezTo>
                    <a:pt x="336502" y="269529"/>
                    <a:pt x="375926" y="439127"/>
                    <a:pt x="386509" y="469554"/>
                  </a:cubicBezTo>
                  <a:cubicBezTo>
                    <a:pt x="397092" y="499981"/>
                    <a:pt x="390213" y="458177"/>
                    <a:pt x="391271" y="433042"/>
                  </a:cubicBezTo>
                  <a:cubicBezTo>
                    <a:pt x="392329" y="407907"/>
                    <a:pt x="389419" y="316625"/>
                    <a:pt x="392859" y="318742"/>
                  </a:cubicBezTo>
                  <a:cubicBezTo>
                    <a:pt x="396299" y="320859"/>
                    <a:pt x="405824" y="439128"/>
                    <a:pt x="411909" y="445742"/>
                  </a:cubicBezTo>
                  <a:cubicBezTo>
                    <a:pt x="417994" y="452356"/>
                    <a:pt x="424344" y="360546"/>
                    <a:pt x="429371" y="358429"/>
                  </a:cubicBezTo>
                  <a:cubicBezTo>
                    <a:pt x="434398" y="356312"/>
                    <a:pt x="435986" y="432513"/>
                    <a:pt x="442071" y="433042"/>
                  </a:cubicBezTo>
                  <a:cubicBezTo>
                    <a:pt x="448156" y="433571"/>
                    <a:pt x="460857" y="358429"/>
                    <a:pt x="465884" y="361604"/>
                  </a:cubicBezTo>
                  <a:cubicBezTo>
                    <a:pt x="470911" y="364779"/>
                    <a:pt x="470382" y="462410"/>
                    <a:pt x="472234" y="452092"/>
                  </a:cubicBezTo>
                  <a:cubicBezTo>
                    <a:pt x="474086" y="441774"/>
                    <a:pt x="483346" y="305778"/>
                    <a:pt x="476996" y="299692"/>
                  </a:cubicBezTo>
                  <a:cubicBezTo>
                    <a:pt x="470646" y="293607"/>
                    <a:pt x="455830" y="426162"/>
                    <a:pt x="434134" y="415579"/>
                  </a:cubicBezTo>
                  <a:cubicBezTo>
                    <a:pt x="412438" y="404996"/>
                    <a:pt x="376190" y="238573"/>
                    <a:pt x="346821" y="236192"/>
                  </a:cubicBezTo>
                  <a:cubicBezTo>
                    <a:pt x="317452" y="233811"/>
                    <a:pt x="274325" y="388063"/>
                    <a:pt x="257921" y="401292"/>
                  </a:cubicBezTo>
                  <a:cubicBezTo>
                    <a:pt x="241517" y="414521"/>
                    <a:pt x="251306" y="341496"/>
                    <a:pt x="248396" y="315567"/>
                  </a:cubicBezTo>
                  <a:cubicBezTo>
                    <a:pt x="245486" y="289638"/>
                    <a:pt x="248926" y="244394"/>
                    <a:pt x="240459" y="245717"/>
                  </a:cubicBezTo>
                  <a:cubicBezTo>
                    <a:pt x="231992" y="247040"/>
                    <a:pt x="206063" y="330119"/>
                    <a:pt x="197596" y="323504"/>
                  </a:cubicBezTo>
                  <a:cubicBezTo>
                    <a:pt x="189129" y="316889"/>
                    <a:pt x="198655" y="227196"/>
                    <a:pt x="189659" y="206029"/>
                  </a:cubicBezTo>
                  <a:cubicBezTo>
                    <a:pt x="180663" y="184862"/>
                    <a:pt x="163994" y="207087"/>
                    <a:pt x="143621" y="196504"/>
                  </a:cubicBezTo>
                  <a:cubicBezTo>
                    <a:pt x="123248" y="185921"/>
                    <a:pt x="65304" y="117658"/>
                    <a:pt x="67421" y="142529"/>
                  </a:cubicBezTo>
                  <a:cubicBezTo>
                    <a:pt x="69538" y="167400"/>
                    <a:pt x="140446" y="312127"/>
                    <a:pt x="156321" y="345729"/>
                  </a:cubicBezTo>
                  <a:cubicBezTo>
                    <a:pt x="172196" y="379331"/>
                    <a:pt x="173784" y="376950"/>
                    <a:pt x="162671" y="344142"/>
                  </a:cubicBezTo>
                  <a:cubicBezTo>
                    <a:pt x="151559" y="311334"/>
                    <a:pt x="113988" y="202325"/>
                    <a:pt x="89646" y="148879"/>
                  </a:cubicBezTo>
                  <a:cubicBezTo>
                    <a:pt x="65304" y="95433"/>
                    <a:pt x="-14599" y="-12781"/>
                    <a:pt x="2334" y="124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: 図形 269">
              <a:extLst>
                <a:ext uri="{FF2B5EF4-FFF2-40B4-BE49-F238E27FC236}">
                  <a16:creationId xmlns:a16="http://schemas.microsoft.com/office/drawing/2014/main" id="{CF1BCFB7-92B3-4DA7-84A5-0619B4F731F8}"/>
                </a:ext>
              </a:extLst>
            </p:cNvPr>
            <p:cNvSpPr/>
            <p:nvPr/>
          </p:nvSpPr>
          <p:spPr>
            <a:xfrm>
              <a:off x="6442388" y="4839046"/>
              <a:ext cx="479191" cy="480220"/>
            </a:xfrm>
            <a:custGeom>
              <a:avLst/>
              <a:gdLst>
                <a:gd name="connsiteX0" fmla="*/ 2334 w 479191"/>
                <a:gd name="connsiteY0" fmla="*/ 1242 h 480220"/>
                <a:gd name="connsiteX1" fmla="*/ 191246 w 479191"/>
                <a:gd name="connsiteY1" fmla="*/ 233017 h 480220"/>
                <a:gd name="connsiteX2" fmla="*/ 132509 w 479191"/>
                <a:gd name="connsiteY2" fmla="*/ 129829 h 480220"/>
                <a:gd name="connsiteX3" fmla="*/ 169021 w 479191"/>
                <a:gd name="connsiteY3" fmla="*/ 279054 h 480220"/>
                <a:gd name="connsiteX4" fmla="*/ 170609 w 479191"/>
                <a:gd name="connsiteY4" fmla="*/ 294929 h 480220"/>
                <a:gd name="connsiteX5" fmla="*/ 191246 w 479191"/>
                <a:gd name="connsiteY5" fmla="*/ 186979 h 480220"/>
                <a:gd name="connsiteX6" fmla="*/ 264271 w 479191"/>
                <a:gd name="connsiteY6" fmla="*/ 407642 h 480220"/>
                <a:gd name="connsiteX7" fmla="*/ 297609 w 479191"/>
                <a:gd name="connsiteY7" fmla="*/ 253654 h 480220"/>
                <a:gd name="connsiteX8" fmla="*/ 342059 w 479191"/>
                <a:gd name="connsiteY8" fmla="*/ 447329 h 480220"/>
                <a:gd name="connsiteX9" fmla="*/ 334121 w 479191"/>
                <a:gd name="connsiteY9" fmla="*/ 355254 h 480220"/>
                <a:gd name="connsiteX10" fmla="*/ 327771 w 479191"/>
                <a:gd name="connsiteY10" fmla="*/ 250479 h 480220"/>
                <a:gd name="connsiteX11" fmla="*/ 386509 w 479191"/>
                <a:gd name="connsiteY11" fmla="*/ 469554 h 480220"/>
                <a:gd name="connsiteX12" fmla="*/ 391271 w 479191"/>
                <a:gd name="connsiteY12" fmla="*/ 433042 h 480220"/>
                <a:gd name="connsiteX13" fmla="*/ 392859 w 479191"/>
                <a:gd name="connsiteY13" fmla="*/ 318742 h 480220"/>
                <a:gd name="connsiteX14" fmla="*/ 411909 w 479191"/>
                <a:gd name="connsiteY14" fmla="*/ 445742 h 480220"/>
                <a:gd name="connsiteX15" fmla="*/ 429371 w 479191"/>
                <a:gd name="connsiteY15" fmla="*/ 358429 h 480220"/>
                <a:gd name="connsiteX16" fmla="*/ 442071 w 479191"/>
                <a:gd name="connsiteY16" fmla="*/ 433042 h 480220"/>
                <a:gd name="connsiteX17" fmla="*/ 465884 w 479191"/>
                <a:gd name="connsiteY17" fmla="*/ 361604 h 480220"/>
                <a:gd name="connsiteX18" fmla="*/ 472234 w 479191"/>
                <a:gd name="connsiteY18" fmla="*/ 452092 h 480220"/>
                <a:gd name="connsiteX19" fmla="*/ 476996 w 479191"/>
                <a:gd name="connsiteY19" fmla="*/ 299692 h 480220"/>
                <a:gd name="connsiteX20" fmla="*/ 434134 w 479191"/>
                <a:gd name="connsiteY20" fmla="*/ 415579 h 480220"/>
                <a:gd name="connsiteX21" fmla="*/ 346821 w 479191"/>
                <a:gd name="connsiteY21" fmla="*/ 236192 h 480220"/>
                <a:gd name="connsiteX22" fmla="*/ 257921 w 479191"/>
                <a:gd name="connsiteY22" fmla="*/ 401292 h 480220"/>
                <a:gd name="connsiteX23" fmla="*/ 248396 w 479191"/>
                <a:gd name="connsiteY23" fmla="*/ 315567 h 480220"/>
                <a:gd name="connsiteX24" fmla="*/ 240459 w 479191"/>
                <a:gd name="connsiteY24" fmla="*/ 245717 h 480220"/>
                <a:gd name="connsiteX25" fmla="*/ 197596 w 479191"/>
                <a:gd name="connsiteY25" fmla="*/ 323504 h 480220"/>
                <a:gd name="connsiteX26" fmla="*/ 189659 w 479191"/>
                <a:gd name="connsiteY26" fmla="*/ 206029 h 480220"/>
                <a:gd name="connsiteX27" fmla="*/ 143621 w 479191"/>
                <a:gd name="connsiteY27" fmla="*/ 196504 h 480220"/>
                <a:gd name="connsiteX28" fmla="*/ 67421 w 479191"/>
                <a:gd name="connsiteY28" fmla="*/ 142529 h 480220"/>
                <a:gd name="connsiteX29" fmla="*/ 156321 w 479191"/>
                <a:gd name="connsiteY29" fmla="*/ 345729 h 480220"/>
                <a:gd name="connsiteX30" fmla="*/ 162671 w 479191"/>
                <a:gd name="connsiteY30" fmla="*/ 344142 h 480220"/>
                <a:gd name="connsiteX31" fmla="*/ 89646 w 479191"/>
                <a:gd name="connsiteY31" fmla="*/ 148879 h 480220"/>
                <a:gd name="connsiteX32" fmla="*/ 2334 w 479191"/>
                <a:gd name="connsiteY32" fmla="*/ 1242 h 48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79191" h="480220">
                  <a:moveTo>
                    <a:pt x="2334" y="1242"/>
                  </a:moveTo>
                  <a:cubicBezTo>
                    <a:pt x="19267" y="15265"/>
                    <a:pt x="169550" y="211586"/>
                    <a:pt x="191246" y="233017"/>
                  </a:cubicBezTo>
                  <a:cubicBezTo>
                    <a:pt x="212942" y="254448"/>
                    <a:pt x="136213" y="122156"/>
                    <a:pt x="132509" y="129829"/>
                  </a:cubicBezTo>
                  <a:cubicBezTo>
                    <a:pt x="128805" y="137502"/>
                    <a:pt x="162671" y="251537"/>
                    <a:pt x="169021" y="279054"/>
                  </a:cubicBezTo>
                  <a:cubicBezTo>
                    <a:pt x="175371" y="306571"/>
                    <a:pt x="166905" y="310275"/>
                    <a:pt x="170609" y="294929"/>
                  </a:cubicBezTo>
                  <a:cubicBezTo>
                    <a:pt x="174313" y="279583"/>
                    <a:pt x="175636" y="168194"/>
                    <a:pt x="191246" y="186979"/>
                  </a:cubicBezTo>
                  <a:cubicBezTo>
                    <a:pt x="206856" y="205765"/>
                    <a:pt x="246544" y="396530"/>
                    <a:pt x="264271" y="407642"/>
                  </a:cubicBezTo>
                  <a:cubicBezTo>
                    <a:pt x="281998" y="418754"/>
                    <a:pt x="284644" y="247040"/>
                    <a:pt x="297609" y="253654"/>
                  </a:cubicBezTo>
                  <a:cubicBezTo>
                    <a:pt x="310574" y="260269"/>
                    <a:pt x="335974" y="430396"/>
                    <a:pt x="342059" y="447329"/>
                  </a:cubicBezTo>
                  <a:cubicBezTo>
                    <a:pt x="348144" y="464262"/>
                    <a:pt x="336502" y="388062"/>
                    <a:pt x="334121" y="355254"/>
                  </a:cubicBezTo>
                  <a:cubicBezTo>
                    <a:pt x="331740" y="322446"/>
                    <a:pt x="319040" y="231429"/>
                    <a:pt x="327771" y="250479"/>
                  </a:cubicBezTo>
                  <a:cubicBezTo>
                    <a:pt x="336502" y="269529"/>
                    <a:pt x="375926" y="439127"/>
                    <a:pt x="386509" y="469554"/>
                  </a:cubicBezTo>
                  <a:cubicBezTo>
                    <a:pt x="397092" y="499981"/>
                    <a:pt x="390213" y="458177"/>
                    <a:pt x="391271" y="433042"/>
                  </a:cubicBezTo>
                  <a:cubicBezTo>
                    <a:pt x="392329" y="407907"/>
                    <a:pt x="389419" y="316625"/>
                    <a:pt x="392859" y="318742"/>
                  </a:cubicBezTo>
                  <a:cubicBezTo>
                    <a:pt x="396299" y="320859"/>
                    <a:pt x="405824" y="439128"/>
                    <a:pt x="411909" y="445742"/>
                  </a:cubicBezTo>
                  <a:cubicBezTo>
                    <a:pt x="417994" y="452356"/>
                    <a:pt x="424344" y="360546"/>
                    <a:pt x="429371" y="358429"/>
                  </a:cubicBezTo>
                  <a:cubicBezTo>
                    <a:pt x="434398" y="356312"/>
                    <a:pt x="435986" y="432513"/>
                    <a:pt x="442071" y="433042"/>
                  </a:cubicBezTo>
                  <a:cubicBezTo>
                    <a:pt x="448156" y="433571"/>
                    <a:pt x="460857" y="358429"/>
                    <a:pt x="465884" y="361604"/>
                  </a:cubicBezTo>
                  <a:cubicBezTo>
                    <a:pt x="470911" y="364779"/>
                    <a:pt x="470382" y="462410"/>
                    <a:pt x="472234" y="452092"/>
                  </a:cubicBezTo>
                  <a:cubicBezTo>
                    <a:pt x="474086" y="441774"/>
                    <a:pt x="483346" y="305778"/>
                    <a:pt x="476996" y="299692"/>
                  </a:cubicBezTo>
                  <a:cubicBezTo>
                    <a:pt x="470646" y="293607"/>
                    <a:pt x="455830" y="426162"/>
                    <a:pt x="434134" y="415579"/>
                  </a:cubicBezTo>
                  <a:cubicBezTo>
                    <a:pt x="412438" y="404996"/>
                    <a:pt x="376190" y="238573"/>
                    <a:pt x="346821" y="236192"/>
                  </a:cubicBezTo>
                  <a:cubicBezTo>
                    <a:pt x="317452" y="233811"/>
                    <a:pt x="274325" y="388063"/>
                    <a:pt x="257921" y="401292"/>
                  </a:cubicBezTo>
                  <a:cubicBezTo>
                    <a:pt x="241517" y="414521"/>
                    <a:pt x="251306" y="341496"/>
                    <a:pt x="248396" y="315567"/>
                  </a:cubicBezTo>
                  <a:cubicBezTo>
                    <a:pt x="245486" y="289638"/>
                    <a:pt x="248926" y="244394"/>
                    <a:pt x="240459" y="245717"/>
                  </a:cubicBezTo>
                  <a:cubicBezTo>
                    <a:pt x="231992" y="247040"/>
                    <a:pt x="206063" y="330119"/>
                    <a:pt x="197596" y="323504"/>
                  </a:cubicBezTo>
                  <a:cubicBezTo>
                    <a:pt x="189129" y="316889"/>
                    <a:pt x="198655" y="227196"/>
                    <a:pt x="189659" y="206029"/>
                  </a:cubicBezTo>
                  <a:cubicBezTo>
                    <a:pt x="180663" y="184862"/>
                    <a:pt x="163994" y="207087"/>
                    <a:pt x="143621" y="196504"/>
                  </a:cubicBezTo>
                  <a:cubicBezTo>
                    <a:pt x="123248" y="185921"/>
                    <a:pt x="65304" y="117658"/>
                    <a:pt x="67421" y="142529"/>
                  </a:cubicBezTo>
                  <a:cubicBezTo>
                    <a:pt x="69538" y="167400"/>
                    <a:pt x="140446" y="312127"/>
                    <a:pt x="156321" y="345729"/>
                  </a:cubicBezTo>
                  <a:cubicBezTo>
                    <a:pt x="172196" y="379331"/>
                    <a:pt x="173784" y="376950"/>
                    <a:pt x="162671" y="344142"/>
                  </a:cubicBezTo>
                  <a:cubicBezTo>
                    <a:pt x="151559" y="311334"/>
                    <a:pt x="113988" y="202325"/>
                    <a:pt x="89646" y="148879"/>
                  </a:cubicBezTo>
                  <a:cubicBezTo>
                    <a:pt x="65304" y="95433"/>
                    <a:pt x="-14599" y="-12781"/>
                    <a:pt x="2334" y="124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A2413C39-E812-4718-80B6-F6AC04EE52B5}"/>
                </a:ext>
              </a:extLst>
            </p:cNvPr>
            <p:cNvSpPr/>
            <p:nvPr/>
          </p:nvSpPr>
          <p:spPr>
            <a:xfrm>
              <a:off x="6527776" y="4681216"/>
              <a:ext cx="779026" cy="246991"/>
            </a:xfrm>
            <a:custGeom>
              <a:avLst/>
              <a:gdLst>
                <a:gd name="connsiteX0" fmla="*/ 24 w 779026"/>
                <a:gd name="connsiteY0" fmla="*/ 72817 h 246991"/>
                <a:gd name="connsiteX1" fmla="*/ 332341 w 779026"/>
                <a:gd name="connsiteY1" fmla="*/ 32601 h 246991"/>
                <a:gd name="connsiteX2" fmla="*/ 262491 w 779026"/>
                <a:gd name="connsiteY2" fmla="*/ 36834 h 246991"/>
                <a:gd name="connsiteX3" fmla="*/ 478391 w 779026"/>
                <a:gd name="connsiteY3" fmla="*/ 53767 h 246991"/>
                <a:gd name="connsiteX4" fmla="*/ 626557 w 779026"/>
                <a:gd name="connsiteY4" fmla="*/ 127851 h 246991"/>
                <a:gd name="connsiteX5" fmla="*/ 427591 w 779026"/>
                <a:gd name="connsiteY5" fmla="*/ 79167 h 246991"/>
                <a:gd name="connsiteX6" fmla="*/ 675241 w 779026"/>
                <a:gd name="connsiteY6" fmla="*/ 199817 h 246991"/>
                <a:gd name="connsiteX7" fmla="*/ 778957 w 779026"/>
                <a:gd name="connsiteY7" fmla="*/ 246384 h 246991"/>
                <a:gd name="connsiteX8" fmla="*/ 690057 w 779026"/>
                <a:gd name="connsiteY8" fmla="*/ 223101 h 246991"/>
                <a:gd name="connsiteX9" fmla="*/ 613857 w 779026"/>
                <a:gd name="connsiteY9" fmla="*/ 176534 h 246991"/>
                <a:gd name="connsiteX10" fmla="*/ 433941 w 779026"/>
                <a:gd name="connsiteY10" fmla="*/ 7201 h 246991"/>
                <a:gd name="connsiteX11" fmla="*/ 315407 w 779026"/>
                <a:gd name="connsiteY11" fmla="*/ 34717 h 246991"/>
                <a:gd name="connsiteX12" fmla="*/ 24 w 779026"/>
                <a:gd name="connsiteY12" fmla="*/ 72817 h 24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9026" h="246991">
                  <a:moveTo>
                    <a:pt x="24" y="72817"/>
                  </a:moveTo>
                  <a:lnTo>
                    <a:pt x="332341" y="32601"/>
                  </a:lnTo>
                  <a:cubicBezTo>
                    <a:pt x="376085" y="26604"/>
                    <a:pt x="238149" y="33306"/>
                    <a:pt x="262491" y="36834"/>
                  </a:cubicBezTo>
                  <a:cubicBezTo>
                    <a:pt x="286833" y="40362"/>
                    <a:pt x="417713" y="38598"/>
                    <a:pt x="478391" y="53767"/>
                  </a:cubicBezTo>
                  <a:cubicBezTo>
                    <a:pt x="539069" y="68936"/>
                    <a:pt x="635024" y="123618"/>
                    <a:pt x="626557" y="127851"/>
                  </a:cubicBezTo>
                  <a:cubicBezTo>
                    <a:pt x="618090" y="132084"/>
                    <a:pt x="419477" y="67173"/>
                    <a:pt x="427591" y="79167"/>
                  </a:cubicBezTo>
                  <a:cubicBezTo>
                    <a:pt x="435705" y="91161"/>
                    <a:pt x="616680" y="171948"/>
                    <a:pt x="675241" y="199817"/>
                  </a:cubicBezTo>
                  <a:cubicBezTo>
                    <a:pt x="733802" y="227686"/>
                    <a:pt x="776488" y="242503"/>
                    <a:pt x="778957" y="246384"/>
                  </a:cubicBezTo>
                  <a:cubicBezTo>
                    <a:pt x="781426" y="250265"/>
                    <a:pt x="717574" y="234743"/>
                    <a:pt x="690057" y="223101"/>
                  </a:cubicBezTo>
                  <a:cubicBezTo>
                    <a:pt x="662540" y="211459"/>
                    <a:pt x="656543" y="212517"/>
                    <a:pt x="613857" y="176534"/>
                  </a:cubicBezTo>
                  <a:cubicBezTo>
                    <a:pt x="571171" y="140551"/>
                    <a:pt x="483683" y="30837"/>
                    <a:pt x="433941" y="7201"/>
                  </a:cubicBezTo>
                  <a:cubicBezTo>
                    <a:pt x="384199" y="-16435"/>
                    <a:pt x="388079" y="24839"/>
                    <a:pt x="315407" y="34717"/>
                  </a:cubicBezTo>
                  <a:cubicBezTo>
                    <a:pt x="242735" y="44595"/>
                    <a:pt x="-2798" y="73170"/>
                    <a:pt x="24" y="7281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0C4D72CE-60C5-4538-9F32-B4489B067D12}"/>
                </a:ext>
              </a:extLst>
            </p:cNvPr>
            <p:cNvSpPr/>
            <p:nvPr/>
          </p:nvSpPr>
          <p:spPr>
            <a:xfrm>
              <a:off x="6381899" y="4664154"/>
              <a:ext cx="799604" cy="267827"/>
            </a:xfrm>
            <a:custGeom>
              <a:avLst/>
              <a:gdLst>
                <a:gd name="connsiteX0" fmla="*/ 95101 w 799604"/>
                <a:gd name="connsiteY0" fmla="*/ 91996 h 267827"/>
                <a:gd name="connsiteX1" fmla="*/ 501501 w 799604"/>
                <a:gd name="connsiteY1" fmla="*/ 979 h 267827"/>
                <a:gd name="connsiteX2" fmla="*/ 300418 w 799604"/>
                <a:gd name="connsiteY2" fmla="*/ 45429 h 267827"/>
                <a:gd name="connsiteX3" fmla="*/ 639084 w 799604"/>
                <a:gd name="connsiteY3" fmla="*/ 70829 h 267827"/>
                <a:gd name="connsiteX4" fmla="*/ 721634 w 799604"/>
                <a:gd name="connsiteY4" fmla="*/ 121629 h 267827"/>
                <a:gd name="connsiteX5" fmla="*/ 649668 w 799604"/>
                <a:gd name="connsiteY5" fmla="*/ 111046 h 267827"/>
                <a:gd name="connsiteX6" fmla="*/ 797834 w 799604"/>
                <a:gd name="connsiteY6" fmla="*/ 195713 h 267827"/>
                <a:gd name="connsiteX7" fmla="*/ 734334 w 799604"/>
                <a:gd name="connsiteY7" fmla="*/ 187246 h 267827"/>
                <a:gd name="connsiteX8" fmla="*/ 780901 w 799604"/>
                <a:gd name="connsiteY8" fmla="*/ 267679 h 267827"/>
                <a:gd name="connsiteX9" fmla="*/ 711051 w 799604"/>
                <a:gd name="connsiteY9" fmla="*/ 204179 h 267827"/>
                <a:gd name="connsiteX10" fmla="*/ 588284 w 799604"/>
                <a:gd name="connsiteY10" fmla="*/ 98346 h 267827"/>
                <a:gd name="connsiteX11" fmla="*/ 702584 w 799604"/>
                <a:gd name="connsiteY11" fmla="*/ 210529 h 267827"/>
                <a:gd name="connsiteX12" fmla="*/ 378734 w 799604"/>
                <a:gd name="connsiteY12" fmla="*/ 79296 h 267827"/>
                <a:gd name="connsiteX13" fmla="*/ 315234 w 799604"/>
                <a:gd name="connsiteY13" fmla="*/ 111046 h 267827"/>
                <a:gd name="connsiteX14" fmla="*/ 200934 w 799604"/>
                <a:gd name="connsiteY14" fmla="*/ 134329 h 267827"/>
                <a:gd name="connsiteX15" fmla="*/ 239034 w 799604"/>
                <a:gd name="connsiteY15" fmla="*/ 94113 h 267827"/>
                <a:gd name="connsiteX16" fmla="*/ 44301 w 799604"/>
                <a:gd name="connsiteY16" fmla="*/ 189363 h 267827"/>
                <a:gd name="connsiteX17" fmla="*/ 1968 w 799604"/>
                <a:gd name="connsiteY17" fmla="*/ 250746 h 267827"/>
                <a:gd name="connsiteX18" fmla="*/ 95101 w 799604"/>
                <a:gd name="connsiteY18" fmla="*/ 91996 h 26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9604" h="267827">
                  <a:moveTo>
                    <a:pt x="95101" y="91996"/>
                  </a:moveTo>
                  <a:cubicBezTo>
                    <a:pt x="178357" y="50368"/>
                    <a:pt x="467282" y="8740"/>
                    <a:pt x="501501" y="979"/>
                  </a:cubicBezTo>
                  <a:cubicBezTo>
                    <a:pt x="535720" y="-6782"/>
                    <a:pt x="277488" y="33787"/>
                    <a:pt x="300418" y="45429"/>
                  </a:cubicBezTo>
                  <a:cubicBezTo>
                    <a:pt x="323348" y="57071"/>
                    <a:pt x="568881" y="58129"/>
                    <a:pt x="639084" y="70829"/>
                  </a:cubicBezTo>
                  <a:cubicBezTo>
                    <a:pt x="709287" y="83529"/>
                    <a:pt x="719870" y="114926"/>
                    <a:pt x="721634" y="121629"/>
                  </a:cubicBezTo>
                  <a:cubicBezTo>
                    <a:pt x="723398" y="128332"/>
                    <a:pt x="636968" y="98699"/>
                    <a:pt x="649668" y="111046"/>
                  </a:cubicBezTo>
                  <a:cubicBezTo>
                    <a:pt x="662368" y="123393"/>
                    <a:pt x="783723" y="183013"/>
                    <a:pt x="797834" y="195713"/>
                  </a:cubicBezTo>
                  <a:cubicBezTo>
                    <a:pt x="811945" y="208413"/>
                    <a:pt x="737156" y="175252"/>
                    <a:pt x="734334" y="187246"/>
                  </a:cubicBezTo>
                  <a:cubicBezTo>
                    <a:pt x="731512" y="199240"/>
                    <a:pt x="784782" y="264857"/>
                    <a:pt x="780901" y="267679"/>
                  </a:cubicBezTo>
                  <a:cubicBezTo>
                    <a:pt x="777021" y="270501"/>
                    <a:pt x="743154" y="232401"/>
                    <a:pt x="711051" y="204179"/>
                  </a:cubicBezTo>
                  <a:cubicBezTo>
                    <a:pt x="678948" y="175957"/>
                    <a:pt x="589695" y="97288"/>
                    <a:pt x="588284" y="98346"/>
                  </a:cubicBezTo>
                  <a:cubicBezTo>
                    <a:pt x="586873" y="99404"/>
                    <a:pt x="737509" y="213704"/>
                    <a:pt x="702584" y="210529"/>
                  </a:cubicBezTo>
                  <a:cubicBezTo>
                    <a:pt x="667659" y="207354"/>
                    <a:pt x="443292" y="95876"/>
                    <a:pt x="378734" y="79296"/>
                  </a:cubicBezTo>
                  <a:cubicBezTo>
                    <a:pt x="314176" y="62716"/>
                    <a:pt x="344867" y="101874"/>
                    <a:pt x="315234" y="111046"/>
                  </a:cubicBezTo>
                  <a:cubicBezTo>
                    <a:pt x="285601" y="120218"/>
                    <a:pt x="213634" y="137151"/>
                    <a:pt x="200934" y="134329"/>
                  </a:cubicBezTo>
                  <a:cubicBezTo>
                    <a:pt x="188234" y="131507"/>
                    <a:pt x="265140" y="84941"/>
                    <a:pt x="239034" y="94113"/>
                  </a:cubicBezTo>
                  <a:cubicBezTo>
                    <a:pt x="212929" y="103285"/>
                    <a:pt x="83812" y="163258"/>
                    <a:pt x="44301" y="189363"/>
                  </a:cubicBezTo>
                  <a:cubicBezTo>
                    <a:pt x="4790" y="215469"/>
                    <a:pt x="-4735" y="259213"/>
                    <a:pt x="1968" y="250746"/>
                  </a:cubicBezTo>
                  <a:cubicBezTo>
                    <a:pt x="8671" y="242279"/>
                    <a:pt x="11845" y="133624"/>
                    <a:pt x="95101" y="9199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: 図形 203">
              <a:extLst>
                <a:ext uri="{FF2B5EF4-FFF2-40B4-BE49-F238E27FC236}">
                  <a16:creationId xmlns:a16="http://schemas.microsoft.com/office/drawing/2014/main" id="{D02A12B2-FB43-4463-838C-53EBD602E575}"/>
                </a:ext>
              </a:extLst>
            </p:cNvPr>
            <p:cNvSpPr/>
            <p:nvPr/>
          </p:nvSpPr>
          <p:spPr>
            <a:xfrm>
              <a:off x="5896808" y="5209477"/>
              <a:ext cx="1124899" cy="830017"/>
            </a:xfrm>
            <a:custGeom>
              <a:avLst/>
              <a:gdLst>
                <a:gd name="connsiteX0" fmla="*/ 887109 w 1124899"/>
                <a:gd name="connsiteY0" fmla="*/ 52556 h 830017"/>
                <a:gd name="connsiteX1" fmla="*/ 662742 w 1124899"/>
                <a:gd name="connsiteY1" fmla="*/ 403923 h 830017"/>
                <a:gd name="connsiteX2" fmla="*/ 781275 w 1124899"/>
                <a:gd name="connsiteY2" fmla="*/ 177440 h 830017"/>
                <a:gd name="connsiteX3" fmla="*/ 652159 w 1124899"/>
                <a:gd name="connsiteY3" fmla="*/ 378523 h 830017"/>
                <a:gd name="connsiteX4" fmla="*/ 474359 w 1124899"/>
                <a:gd name="connsiteY4" fmla="*/ 600773 h 830017"/>
                <a:gd name="connsiteX5" fmla="*/ 683909 w 1124899"/>
                <a:gd name="connsiteY5" fmla="*/ 351006 h 830017"/>
                <a:gd name="connsiteX6" fmla="*/ 565375 w 1124899"/>
                <a:gd name="connsiteY6" fmla="*/ 554206 h 830017"/>
                <a:gd name="connsiteX7" fmla="*/ 188609 w 1124899"/>
                <a:gd name="connsiteY7" fmla="*/ 774340 h 830017"/>
                <a:gd name="connsiteX8" fmla="*/ 281742 w 1124899"/>
                <a:gd name="connsiteY8" fmla="*/ 748940 h 830017"/>
                <a:gd name="connsiteX9" fmla="*/ 225 w 1124899"/>
                <a:gd name="connsiteY9" fmla="*/ 829373 h 830017"/>
                <a:gd name="connsiteX10" fmla="*/ 241525 w 1124899"/>
                <a:gd name="connsiteY10" fmla="*/ 776456 h 830017"/>
                <a:gd name="connsiteX11" fmla="*/ 622525 w 1124899"/>
                <a:gd name="connsiteY11" fmla="*/ 605006 h 830017"/>
                <a:gd name="connsiteX12" fmla="*/ 360059 w 1124899"/>
                <a:gd name="connsiteY12" fmla="*/ 734123 h 830017"/>
                <a:gd name="connsiteX13" fmla="*/ 916742 w 1124899"/>
                <a:gd name="connsiteY13" fmla="*/ 285390 h 830017"/>
                <a:gd name="connsiteX14" fmla="*/ 550559 w 1124899"/>
                <a:gd name="connsiteY14" fmla="*/ 628290 h 830017"/>
                <a:gd name="connsiteX15" fmla="*/ 779159 w 1124899"/>
                <a:gd name="connsiteY15" fmla="*/ 397573 h 830017"/>
                <a:gd name="connsiteX16" fmla="*/ 874409 w 1124899"/>
                <a:gd name="connsiteY16" fmla="*/ 215540 h 830017"/>
                <a:gd name="connsiteX17" fmla="*/ 859592 w 1124899"/>
                <a:gd name="connsiteY17" fmla="*/ 310790 h 830017"/>
                <a:gd name="connsiteX18" fmla="*/ 1124175 w 1124899"/>
                <a:gd name="connsiteY18" fmla="*/ 37740 h 830017"/>
                <a:gd name="connsiteX19" fmla="*/ 766459 w 1124899"/>
                <a:gd name="connsiteY19" fmla="*/ 319256 h 830017"/>
                <a:gd name="connsiteX20" fmla="*/ 865942 w 1124899"/>
                <a:gd name="connsiteY20" fmla="*/ 209190 h 830017"/>
                <a:gd name="connsiteX21" fmla="*/ 819375 w 1124899"/>
                <a:gd name="connsiteY21" fmla="*/ 1756 h 830017"/>
                <a:gd name="connsiteX22" fmla="*/ 855359 w 1124899"/>
                <a:gd name="connsiteY22" fmla="*/ 107590 h 830017"/>
                <a:gd name="connsiteX23" fmla="*/ 887109 w 1124899"/>
                <a:gd name="connsiteY23" fmla="*/ 52556 h 83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4899" h="830017">
                  <a:moveTo>
                    <a:pt x="887109" y="52556"/>
                  </a:moveTo>
                  <a:cubicBezTo>
                    <a:pt x="855006" y="101945"/>
                    <a:pt x="680381" y="383109"/>
                    <a:pt x="662742" y="403923"/>
                  </a:cubicBezTo>
                  <a:cubicBezTo>
                    <a:pt x="645103" y="424737"/>
                    <a:pt x="783039" y="181673"/>
                    <a:pt x="781275" y="177440"/>
                  </a:cubicBezTo>
                  <a:cubicBezTo>
                    <a:pt x="779511" y="173207"/>
                    <a:pt x="703312" y="307968"/>
                    <a:pt x="652159" y="378523"/>
                  </a:cubicBezTo>
                  <a:cubicBezTo>
                    <a:pt x="601006" y="449078"/>
                    <a:pt x="469067" y="605359"/>
                    <a:pt x="474359" y="600773"/>
                  </a:cubicBezTo>
                  <a:cubicBezTo>
                    <a:pt x="479651" y="596187"/>
                    <a:pt x="668740" y="358767"/>
                    <a:pt x="683909" y="351006"/>
                  </a:cubicBezTo>
                  <a:cubicBezTo>
                    <a:pt x="699078" y="343245"/>
                    <a:pt x="647925" y="483650"/>
                    <a:pt x="565375" y="554206"/>
                  </a:cubicBezTo>
                  <a:cubicBezTo>
                    <a:pt x="482825" y="624762"/>
                    <a:pt x="235881" y="741884"/>
                    <a:pt x="188609" y="774340"/>
                  </a:cubicBezTo>
                  <a:cubicBezTo>
                    <a:pt x="141337" y="806796"/>
                    <a:pt x="281742" y="748940"/>
                    <a:pt x="281742" y="748940"/>
                  </a:cubicBezTo>
                  <a:lnTo>
                    <a:pt x="225" y="829373"/>
                  </a:lnTo>
                  <a:cubicBezTo>
                    <a:pt x="-6478" y="833959"/>
                    <a:pt x="137809" y="813850"/>
                    <a:pt x="241525" y="776456"/>
                  </a:cubicBezTo>
                  <a:cubicBezTo>
                    <a:pt x="345241" y="739062"/>
                    <a:pt x="602769" y="612061"/>
                    <a:pt x="622525" y="605006"/>
                  </a:cubicBezTo>
                  <a:cubicBezTo>
                    <a:pt x="642281" y="597951"/>
                    <a:pt x="311023" y="787392"/>
                    <a:pt x="360059" y="734123"/>
                  </a:cubicBezTo>
                  <a:cubicBezTo>
                    <a:pt x="409095" y="680854"/>
                    <a:pt x="884992" y="303029"/>
                    <a:pt x="916742" y="285390"/>
                  </a:cubicBezTo>
                  <a:cubicBezTo>
                    <a:pt x="948492" y="267751"/>
                    <a:pt x="573489" y="609593"/>
                    <a:pt x="550559" y="628290"/>
                  </a:cubicBezTo>
                  <a:cubicBezTo>
                    <a:pt x="527629" y="646987"/>
                    <a:pt x="725184" y="466365"/>
                    <a:pt x="779159" y="397573"/>
                  </a:cubicBezTo>
                  <a:cubicBezTo>
                    <a:pt x="833134" y="328781"/>
                    <a:pt x="861003" y="230004"/>
                    <a:pt x="874409" y="215540"/>
                  </a:cubicBezTo>
                  <a:cubicBezTo>
                    <a:pt x="887815" y="201076"/>
                    <a:pt x="817964" y="340423"/>
                    <a:pt x="859592" y="310790"/>
                  </a:cubicBezTo>
                  <a:cubicBezTo>
                    <a:pt x="901220" y="281157"/>
                    <a:pt x="1139697" y="36329"/>
                    <a:pt x="1124175" y="37740"/>
                  </a:cubicBezTo>
                  <a:cubicBezTo>
                    <a:pt x="1108653" y="39151"/>
                    <a:pt x="809498" y="290681"/>
                    <a:pt x="766459" y="319256"/>
                  </a:cubicBezTo>
                  <a:cubicBezTo>
                    <a:pt x="723420" y="347831"/>
                    <a:pt x="857123" y="262107"/>
                    <a:pt x="865942" y="209190"/>
                  </a:cubicBezTo>
                  <a:cubicBezTo>
                    <a:pt x="874761" y="156273"/>
                    <a:pt x="821139" y="18689"/>
                    <a:pt x="819375" y="1756"/>
                  </a:cubicBezTo>
                  <a:cubicBezTo>
                    <a:pt x="817611" y="-15177"/>
                    <a:pt x="844776" y="95596"/>
                    <a:pt x="855359" y="107590"/>
                  </a:cubicBezTo>
                  <a:cubicBezTo>
                    <a:pt x="865942" y="119584"/>
                    <a:pt x="919212" y="3167"/>
                    <a:pt x="887109" y="5255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: 図形 204">
              <a:extLst>
                <a:ext uri="{FF2B5EF4-FFF2-40B4-BE49-F238E27FC236}">
                  <a16:creationId xmlns:a16="http://schemas.microsoft.com/office/drawing/2014/main" id="{77BBBE9F-3D85-4D71-B37A-838ECB4CEC52}"/>
                </a:ext>
              </a:extLst>
            </p:cNvPr>
            <p:cNvSpPr/>
            <p:nvPr/>
          </p:nvSpPr>
          <p:spPr>
            <a:xfrm>
              <a:off x="6064341" y="5395383"/>
              <a:ext cx="675126" cy="650442"/>
            </a:xfrm>
            <a:custGeom>
              <a:avLst/>
              <a:gdLst>
                <a:gd name="connsiteX0" fmla="*/ 647609 w 675126"/>
                <a:gd name="connsiteY0" fmla="*/ 110067 h 650442"/>
                <a:gd name="connsiteX1" fmla="*/ 516376 w 675126"/>
                <a:gd name="connsiteY1" fmla="*/ 366184 h 650442"/>
                <a:gd name="connsiteX2" fmla="*/ 601042 w 675126"/>
                <a:gd name="connsiteY2" fmla="*/ 296334 h 650442"/>
                <a:gd name="connsiteX3" fmla="*/ 378792 w 675126"/>
                <a:gd name="connsiteY3" fmla="*/ 461434 h 650442"/>
                <a:gd name="connsiteX4" fmla="*/ 198876 w 675126"/>
                <a:gd name="connsiteY4" fmla="*/ 575734 h 650442"/>
                <a:gd name="connsiteX5" fmla="*/ 2026 w 675126"/>
                <a:gd name="connsiteY5" fmla="*/ 645584 h 650442"/>
                <a:gd name="connsiteX6" fmla="*/ 327992 w 675126"/>
                <a:gd name="connsiteY6" fmla="*/ 440267 h 650442"/>
                <a:gd name="connsiteX7" fmla="*/ 546009 w 675126"/>
                <a:gd name="connsiteY7" fmla="*/ 175684 h 650442"/>
                <a:gd name="connsiteX8" fmla="*/ 675126 w 675126"/>
                <a:gd name="connsiteY8" fmla="*/ 0 h 650442"/>
                <a:gd name="connsiteX9" fmla="*/ 357626 w 675126"/>
                <a:gd name="connsiteY9" fmla="*/ 431800 h 650442"/>
                <a:gd name="connsiteX10" fmla="*/ 507909 w 675126"/>
                <a:gd name="connsiteY10" fmla="*/ 268817 h 650442"/>
                <a:gd name="connsiteX11" fmla="*/ 347042 w 675126"/>
                <a:gd name="connsiteY11" fmla="*/ 374650 h 650442"/>
                <a:gd name="connsiteX12" fmla="*/ 486742 w 675126"/>
                <a:gd name="connsiteY12" fmla="*/ 249767 h 650442"/>
                <a:gd name="connsiteX13" fmla="*/ 647609 w 675126"/>
                <a:gd name="connsiteY13" fmla="*/ 110067 h 65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5126" h="650442">
                  <a:moveTo>
                    <a:pt x="647609" y="110067"/>
                  </a:moveTo>
                  <a:cubicBezTo>
                    <a:pt x="652548" y="129470"/>
                    <a:pt x="524137" y="335140"/>
                    <a:pt x="516376" y="366184"/>
                  </a:cubicBezTo>
                  <a:cubicBezTo>
                    <a:pt x="508615" y="397228"/>
                    <a:pt x="623973" y="280459"/>
                    <a:pt x="601042" y="296334"/>
                  </a:cubicBezTo>
                  <a:cubicBezTo>
                    <a:pt x="578111" y="312209"/>
                    <a:pt x="445820" y="414867"/>
                    <a:pt x="378792" y="461434"/>
                  </a:cubicBezTo>
                  <a:cubicBezTo>
                    <a:pt x="311764" y="508001"/>
                    <a:pt x="261670" y="545042"/>
                    <a:pt x="198876" y="575734"/>
                  </a:cubicBezTo>
                  <a:cubicBezTo>
                    <a:pt x="136082" y="606426"/>
                    <a:pt x="-19493" y="668162"/>
                    <a:pt x="2026" y="645584"/>
                  </a:cubicBezTo>
                  <a:cubicBezTo>
                    <a:pt x="23545" y="623006"/>
                    <a:pt x="237328" y="518584"/>
                    <a:pt x="327992" y="440267"/>
                  </a:cubicBezTo>
                  <a:cubicBezTo>
                    <a:pt x="418656" y="361950"/>
                    <a:pt x="488153" y="249062"/>
                    <a:pt x="546009" y="175684"/>
                  </a:cubicBezTo>
                  <a:cubicBezTo>
                    <a:pt x="603865" y="102306"/>
                    <a:pt x="675126" y="0"/>
                    <a:pt x="675126" y="0"/>
                  </a:cubicBezTo>
                  <a:cubicBezTo>
                    <a:pt x="643729" y="42686"/>
                    <a:pt x="385495" y="386997"/>
                    <a:pt x="357626" y="431800"/>
                  </a:cubicBezTo>
                  <a:cubicBezTo>
                    <a:pt x="329757" y="476603"/>
                    <a:pt x="509673" y="278342"/>
                    <a:pt x="507909" y="268817"/>
                  </a:cubicBezTo>
                  <a:cubicBezTo>
                    <a:pt x="506145" y="259292"/>
                    <a:pt x="350570" y="377825"/>
                    <a:pt x="347042" y="374650"/>
                  </a:cubicBezTo>
                  <a:cubicBezTo>
                    <a:pt x="343514" y="371475"/>
                    <a:pt x="439470" y="288220"/>
                    <a:pt x="486742" y="249767"/>
                  </a:cubicBezTo>
                  <a:cubicBezTo>
                    <a:pt x="534014" y="211314"/>
                    <a:pt x="642670" y="90664"/>
                    <a:pt x="647609" y="11006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: 図形 206">
              <a:extLst>
                <a:ext uri="{FF2B5EF4-FFF2-40B4-BE49-F238E27FC236}">
                  <a16:creationId xmlns:a16="http://schemas.microsoft.com/office/drawing/2014/main" id="{39BE8F84-243D-4A20-BEC0-9887AF123256}"/>
                </a:ext>
              </a:extLst>
            </p:cNvPr>
            <p:cNvSpPr/>
            <p:nvPr/>
          </p:nvSpPr>
          <p:spPr>
            <a:xfrm>
              <a:off x="4948743" y="5171016"/>
              <a:ext cx="920846" cy="492934"/>
            </a:xfrm>
            <a:custGeom>
              <a:avLst/>
              <a:gdLst>
                <a:gd name="connsiteX0" fmla="*/ 148190 w 920846"/>
                <a:gd name="connsiteY0" fmla="*/ 71967 h 492934"/>
                <a:gd name="connsiteX1" fmla="*/ 459340 w 920846"/>
                <a:gd name="connsiteY1" fmla="*/ 218017 h 492934"/>
                <a:gd name="connsiteX2" fmla="*/ 452990 w 920846"/>
                <a:gd name="connsiteY2" fmla="*/ 213784 h 492934"/>
                <a:gd name="connsiteX3" fmla="*/ 497440 w 920846"/>
                <a:gd name="connsiteY3" fmla="*/ 281517 h 492934"/>
                <a:gd name="connsiteX4" fmla="*/ 448757 w 920846"/>
                <a:gd name="connsiteY4" fmla="*/ 330201 h 492934"/>
                <a:gd name="connsiteX5" fmla="*/ 457224 w 920846"/>
                <a:gd name="connsiteY5" fmla="*/ 351367 h 492934"/>
                <a:gd name="connsiteX6" fmla="*/ 533424 w 920846"/>
                <a:gd name="connsiteY6" fmla="*/ 397934 h 492934"/>
                <a:gd name="connsiteX7" fmla="*/ 478390 w 920846"/>
                <a:gd name="connsiteY7" fmla="*/ 385234 h 492934"/>
                <a:gd name="connsiteX8" fmla="*/ 800124 w 920846"/>
                <a:gd name="connsiteY8" fmla="*/ 429684 h 492934"/>
                <a:gd name="connsiteX9" fmla="*/ 838224 w 920846"/>
                <a:gd name="connsiteY9" fmla="*/ 436034 h 492934"/>
                <a:gd name="connsiteX10" fmla="*/ 645607 w 920846"/>
                <a:gd name="connsiteY10" fmla="*/ 446617 h 492934"/>
                <a:gd name="connsiteX11" fmla="*/ 920774 w 920846"/>
                <a:gd name="connsiteY11" fmla="*/ 463551 h 492934"/>
                <a:gd name="connsiteX12" fmla="*/ 671007 w 920846"/>
                <a:gd name="connsiteY12" fmla="*/ 491067 h 492934"/>
                <a:gd name="connsiteX13" fmla="*/ 497440 w 920846"/>
                <a:gd name="connsiteY13" fmla="*/ 406401 h 492934"/>
                <a:gd name="connsiteX14" fmla="*/ 469924 w 920846"/>
                <a:gd name="connsiteY14" fmla="*/ 374651 h 492934"/>
                <a:gd name="connsiteX15" fmla="*/ 469924 w 920846"/>
                <a:gd name="connsiteY15" fmla="*/ 338667 h 492934"/>
                <a:gd name="connsiteX16" fmla="*/ 463574 w 920846"/>
                <a:gd name="connsiteY16" fmla="*/ 283634 h 492934"/>
                <a:gd name="connsiteX17" fmla="*/ 383140 w 920846"/>
                <a:gd name="connsiteY17" fmla="*/ 249767 h 492934"/>
                <a:gd name="connsiteX18" fmla="*/ 24 w 920846"/>
                <a:gd name="connsiteY18" fmla="*/ 1 h 492934"/>
                <a:gd name="connsiteX19" fmla="*/ 402190 w 920846"/>
                <a:gd name="connsiteY19" fmla="*/ 254001 h 492934"/>
                <a:gd name="connsiteX20" fmla="*/ 148190 w 920846"/>
                <a:gd name="connsiteY20" fmla="*/ 71967 h 492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0846" h="492934">
                  <a:moveTo>
                    <a:pt x="148190" y="71967"/>
                  </a:moveTo>
                  <a:cubicBezTo>
                    <a:pt x="157715" y="65970"/>
                    <a:pt x="459340" y="218017"/>
                    <a:pt x="459340" y="218017"/>
                  </a:cubicBezTo>
                  <a:cubicBezTo>
                    <a:pt x="510140" y="241653"/>
                    <a:pt x="446640" y="203201"/>
                    <a:pt x="452990" y="213784"/>
                  </a:cubicBezTo>
                  <a:cubicBezTo>
                    <a:pt x="459340" y="224367"/>
                    <a:pt x="498145" y="262114"/>
                    <a:pt x="497440" y="281517"/>
                  </a:cubicBezTo>
                  <a:cubicBezTo>
                    <a:pt x="496735" y="300920"/>
                    <a:pt x="455460" y="318559"/>
                    <a:pt x="448757" y="330201"/>
                  </a:cubicBezTo>
                  <a:cubicBezTo>
                    <a:pt x="442054" y="341843"/>
                    <a:pt x="443113" y="340078"/>
                    <a:pt x="457224" y="351367"/>
                  </a:cubicBezTo>
                  <a:cubicBezTo>
                    <a:pt x="471335" y="362656"/>
                    <a:pt x="529896" y="392290"/>
                    <a:pt x="533424" y="397934"/>
                  </a:cubicBezTo>
                  <a:cubicBezTo>
                    <a:pt x="536952" y="403578"/>
                    <a:pt x="433940" y="379942"/>
                    <a:pt x="478390" y="385234"/>
                  </a:cubicBezTo>
                  <a:cubicBezTo>
                    <a:pt x="522840" y="390526"/>
                    <a:pt x="740152" y="421217"/>
                    <a:pt x="800124" y="429684"/>
                  </a:cubicBezTo>
                  <a:cubicBezTo>
                    <a:pt x="860096" y="438151"/>
                    <a:pt x="863977" y="433212"/>
                    <a:pt x="838224" y="436034"/>
                  </a:cubicBezTo>
                  <a:cubicBezTo>
                    <a:pt x="812471" y="438856"/>
                    <a:pt x="631849" y="442031"/>
                    <a:pt x="645607" y="446617"/>
                  </a:cubicBezTo>
                  <a:cubicBezTo>
                    <a:pt x="659365" y="451203"/>
                    <a:pt x="916541" y="456143"/>
                    <a:pt x="920774" y="463551"/>
                  </a:cubicBezTo>
                  <a:cubicBezTo>
                    <a:pt x="925007" y="470959"/>
                    <a:pt x="741563" y="500592"/>
                    <a:pt x="671007" y="491067"/>
                  </a:cubicBezTo>
                  <a:cubicBezTo>
                    <a:pt x="600451" y="481542"/>
                    <a:pt x="530954" y="425804"/>
                    <a:pt x="497440" y="406401"/>
                  </a:cubicBezTo>
                  <a:cubicBezTo>
                    <a:pt x="463926" y="386998"/>
                    <a:pt x="474510" y="385940"/>
                    <a:pt x="469924" y="374651"/>
                  </a:cubicBezTo>
                  <a:cubicBezTo>
                    <a:pt x="465338" y="363362"/>
                    <a:pt x="470982" y="353837"/>
                    <a:pt x="469924" y="338667"/>
                  </a:cubicBezTo>
                  <a:cubicBezTo>
                    <a:pt x="468866" y="323498"/>
                    <a:pt x="478038" y="298451"/>
                    <a:pt x="463574" y="283634"/>
                  </a:cubicBezTo>
                  <a:cubicBezTo>
                    <a:pt x="449110" y="268817"/>
                    <a:pt x="460398" y="297039"/>
                    <a:pt x="383140" y="249767"/>
                  </a:cubicBezTo>
                  <a:cubicBezTo>
                    <a:pt x="305882" y="202495"/>
                    <a:pt x="-3151" y="-705"/>
                    <a:pt x="24" y="1"/>
                  </a:cubicBezTo>
                  <a:cubicBezTo>
                    <a:pt x="3199" y="707"/>
                    <a:pt x="372204" y="237773"/>
                    <a:pt x="402190" y="254001"/>
                  </a:cubicBezTo>
                  <a:cubicBezTo>
                    <a:pt x="432176" y="270229"/>
                    <a:pt x="138665" y="77964"/>
                    <a:pt x="148190" y="7196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: 図形 207">
              <a:extLst>
                <a:ext uri="{FF2B5EF4-FFF2-40B4-BE49-F238E27FC236}">
                  <a16:creationId xmlns:a16="http://schemas.microsoft.com/office/drawing/2014/main" id="{FA989EE4-9B88-47D4-8F5B-5921AC727C4F}"/>
                </a:ext>
              </a:extLst>
            </p:cNvPr>
            <p:cNvSpPr/>
            <p:nvPr/>
          </p:nvSpPr>
          <p:spPr>
            <a:xfrm>
              <a:off x="5123503" y="5077883"/>
              <a:ext cx="318099" cy="372035"/>
            </a:xfrm>
            <a:custGeom>
              <a:avLst/>
              <a:gdLst>
                <a:gd name="connsiteX0" fmla="*/ 166047 w 318099"/>
                <a:gd name="connsiteY0" fmla="*/ 0 h 372035"/>
                <a:gd name="connsiteX1" fmla="*/ 11530 w 318099"/>
                <a:gd name="connsiteY1" fmla="*/ 133350 h 372035"/>
                <a:gd name="connsiteX2" fmla="*/ 17880 w 318099"/>
                <a:gd name="connsiteY2" fmla="*/ 167217 h 372035"/>
                <a:gd name="connsiteX3" fmla="*/ 70797 w 318099"/>
                <a:gd name="connsiteY3" fmla="*/ 194734 h 372035"/>
                <a:gd name="connsiteX4" fmla="*/ 244364 w 318099"/>
                <a:gd name="connsiteY4" fmla="*/ 285750 h 372035"/>
                <a:gd name="connsiteX5" fmla="*/ 276114 w 318099"/>
                <a:gd name="connsiteY5" fmla="*/ 317500 h 372035"/>
                <a:gd name="connsiteX6" fmla="*/ 273997 w 318099"/>
                <a:gd name="connsiteY6" fmla="*/ 321734 h 372035"/>
                <a:gd name="connsiteX7" fmla="*/ 314214 w 318099"/>
                <a:gd name="connsiteY7" fmla="*/ 370417 h 372035"/>
                <a:gd name="connsiteX8" fmla="*/ 163930 w 318099"/>
                <a:gd name="connsiteY8" fmla="*/ 254000 h 372035"/>
                <a:gd name="connsiteX9" fmla="*/ 26347 w 318099"/>
                <a:gd name="connsiteY9" fmla="*/ 133350 h 372035"/>
                <a:gd name="connsiteX10" fmla="*/ 166047 w 318099"/>
                <a:gd name="connsiteY10" fmla="*/ 0 h 37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099" h="372035">
                  <a:moveTo>
                    <a:pt x="166047" y="0"/>
                  </a:moveTo>
                  <a:cubicBezTo>
                    <a:pt x="163578" y="0"/>
                    <a:pt x="36224" y="105481"/>
                    <a:pt x="11530" y="133350"/>
                  </a:cubicBezTo>
                  <a:cubicBezTo>
                    <a:pt x="-13164" y="161219"/>
                    <a:pt x="8002" y="156986"/>
                    <a:pt x="17880" y="167217"/>
                  </a:cubicBezTo>
                  <a:cubicBezTo>
                    <a:pt x="27758" y="177448"/>
                    <a:pt x="33050" y="174979"/>
                    <a:pt x="70797" y="194734"/>
                  </a:cubicBezTo>
                  <a:cubicBezTo>
                    <a:pt x="108544" y="214490"/>
                    <a:pt x="210145" y="265289"/>
                    <a:pt x="244364" y="285750"/>
                  </a:cubicBezTo>
                  <a:cubicBezTo>
                    <a:pt x="278583" y="306211"/>
                    <a:pt x="271175" y="311503"/>
                    <a:pt x="276114" y="317500"/>
                  </a:cubicBezTo>
                  <a:cubicBezTo>
                    <a:pt x="281053" y="323497"/>
                    <a:pt x="267647" y="312915"/>
                    <a:pt x="273997" y="321734"/>
                  </a:cubicBezTo>
                  <a:cubicBezTo>
                    <a:pt x="280347" y="330553"/>
                    <a:pt x="332558" y="381706"/>
                    <a:pt x="314214" y="370417"/>
                  </a:cubicBezTo>
                  <a:cubicBezTo>
                    <a:pt x="295870" y="359128"/>
                    <a:pt x="211908" y="293511"/>
                    <a:pt x="163930" y="254000"/>
                  </a:cubicBezTo>
                  <a:cubicBezTo>
                    <a:pt x="115952" y="214489"/>
                    <a:pt x="26347" y="173919"/>
                    <a:pt x="26347" y="133350"/>
                  </a:cubicBezTo>
                  <a:cubicBezTo>
                    <a:pt x="26347" y="92781"/>
                    <a:pt x="168516" y="0"/>
                    <a:pt x="166047" y="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: 図形 208">
              <a:extLst>
                <a:ext uri="{FF2B5EF4-FFF2-40B4-BE49-F238E27FC236}">
                  <a16:creationId xmlns:a16="http://schemas.microsoft.com/office/drawing/2014/main" id="{B55550F4-C4B8-4B5C-8055-FA0115274DA9}"/>
                </a:ext>
              </a:extLst>
            </p:cNvPr>
            <p:cNvSpPr/>
            <p:nvPr/>
          </p:nvSpPr>
          <p:spPr>
            <a:xfrm>
              <a:off x="4408347" y="4785251"/>
              <a:ext cx="1417965" cy="572367"/>
            </a:xfrm>
            <a:custGeom>
              <a:avLst/>
              <a:gdLst>
                <a:gd name="connsiteX0" fmla="*/ 1202936 w 1417965"/>
                <a:gd name="connsiteY0" fmla="*/ 135999 h 572367"/>
                <a:gd name="connsiteX1" fmla="*/ 794420 w 1417965"/>
                <a:gd name="connsiteY1" fmla="*/ 330732 h 572367"/>
                <a:gd name="connsiteX2" fmla="*/ 910836 w 1417965"/>
                <a:gd name="connsiteY2" fmla="*/ 267232 h 572367"/>
                <a:gd name="connsiteX3" fmla="*/ 775370 w 1417965"/>
                <a:gd name="connsiteY3" fmla="*/ 364599 h 572367"/>
                <a:gd name="connsiteX4" fmla="*/ 749970 w 1417965"/>
                <a:gd name="connsiteY4" fmla="*/ 406932 h 572367"/>
                <a:gd name="connsiteX5" fmla="*/ 720336 w 1417965"/>
                <a:gd name="connsiteY5" fmla="*/ 324382 h 572367"/>
                <a:gd name="connsiteX6" fmla="*/ 817703 w 1417965"/>
                <a:gd name="connsiteY6" fmla="*/ 567799 h 572367"/>
                <a:gd name="connsiteX7" fmla="*/ 745736 w 1417965"/>
                <a:gd name="connsiteY7" fmla="*/ 476782 h 572367"/>
                <a:gd name="connsiteX8" fmla="*/ 635670 w 1417965"/>
                <a:gd name="connsiteY8" fmla="*/ 394232 h 572367"/>
                <a:gd name="connsiteX9" fmla="*/ 670 w 1417965"/>
                <a:gd name="connsiteY9" fmla="*/ 148699 h 572367"/>
                <a:gd name="connsiteX10" fmla="*/ 512903 w 1417965"/>
                <a:gd name="connsiteY10" fmla="*/ 265116 h 572367"/>
                <a:gd name="connsiteX11" fmla="*/ 472686 w 1417965"/>
                <a:gd name="connsiteY11" fmla="*/ 235482 h 572367"/>
                <a:gd name="connsiteX12" fmla="*/ 527720 w 1417965"/>
                <a:gd name="connsiteY12" fmla="*/ 40749 h 572367"/>
                <a:gd name="connsiteX13" fmla="*/ 523486 w 1417965"/>
                <a:gd name="connsiteY13" fmla="*/ 201616 h 572367"/>
                <a:gd name="connsiteX14" fmla="*/ 572170 w 1417965"/>
                <a:gd name="connsiteY14" fmla="*/ 246066 h 572367"/>
                <a:gd name="connsiteX15" fmla="*/ 610270 w 1417965"/>
                <a:gd name="connsiteY15" fmla="*/ 89432 h 572367"/>
                <a:gd name="connsiteX16" fmla="*/ 697053 w 1417965"/>
                <a:gd name="connsiteY16" fmla="*/ 191032 h 572367"/>
                <a:gd name="connsiteX17" fmla="*/ 733036 w 1417965"/>
                <a:gd name="connsiteY17" fmla="*/ 131766 h 572367"/>
                <a:gd name="connsiteX18" fmla="*/ 857920 w 1417965"/>
                <a:gd name="connsiteY18" fmla="*/ 135999 h 572367"/>
                <a:gd name="connsiteX19" fmla="*/ 819820 w 1417965"/>
                <a:gd name="connsiteY19" fmla="*/ 210082 h 572367"/>
                <a:gd name="connsiteX20" fmla="*/ 999736 w 1417965"/>
                <a:gd name="connsiteY20" fmla="*/ 159282 h 572367"/>
                <a:gd name="connsiteX21" fmla="*/ 940470 w 1417965"/>
                <a:gd name="connsiteY21" fmla="*/ 135999 h 572367"/>
                <a:gd name="connsiteX22" fmla="*/ 917186 w 1417965"/>
                <a:gd name="connsiteY22" fmla="*/ 87316 h 572367"/>
                <a:gd name="connsiteX23" fmla="*/ 857920 w 1417965"/>
                <a:gd name="connsiteY23" fmla="*/ 131766 h 572367"/>
                <a:gd name="connsiteX24" fmla="*/ 946820 w 1417965"/>
                <a:gd name="connsiteY24" fmla="*/ 138116 h 572367"/>
                <a:gd name="connsiteX25" fmla="*/ 1270670 w 1417965"/>
                <a:gd name="connsiteY25" fmla="*/ 53449 h 572367"/>
                <a:gd name="connsiteX26" fmla="*/ 1406136 w 1417965"/>
                <a:gd name="connsiteY26" fmla="*/ 6882 h 572367"/>
                <a:gd name="connsiteX27" fmla="*/ 984920 w 1417965"/>
                <a:gd name="connsiteY27" fmla="*/ 203732 h 572367"/>
                <a:gd name="connsiteX28" fmla="*/ 1202936 w 1417965"/>
                <a:gd name="connsiteY28" fmla="*/ 135999 h 57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17965" h="572367">
                  <a:moveTo>
                    <a:pt x="1202936" y="135999"/>
                  </a:moveTo>
                  <a:cubicBezTo>
                    <a:pt x="1171186" y="157166"/>
                    <a:pt x="794420" y="330732"/>
                    <a:pt x="794420" y="330732"/>
                  </a:cubicBezTo>
                  <a:cubicBezTo>
                    <a:pt x="745737" y="352604"/>
                    <a:pt x="914011" y="261587"/>
                    <a:pt x="910836" y="267232"/>
                  </a:cubicBezTo>
                  <a:cubicBezTo>
                    <a:pt x="907661" y="272877"/>
                    <a:pt x="802181" y="341316"/>
                    <a:pt x="775370" y="364599"/>
                  </a:cubicBezTo>
                  <a:cubicBezTo>
                    <a:pt x="748559" y="387882"/>
                    <a:pt x="759142" y="413635"/>
                    <a:pt x="749970" y="406932"/>
                  </a:cubicBezTo>
                  <a:cubicBezTo>
                    <a:pt x="740798" y="400229"/>
                    <a:pt x="709047" y="297571"/>
                    <a:pt x="720336" y="324382"/>
                  </a:cubicBezTo>
                  <a:cubicBezTo>
                    <a:pt x="731625" y="351193"/>
                    <a:pt x="813470" y="542399"/>
                    <a:pt x="817703" y="567799"/>
                  </a:cubicBezTo>
                  <a:cubicBezTo>
                    <a:pt x="821936" y="593199"/>
                    <a:pt x="776075" y="505710"/>
                    <a:pt x="745736" y="476782"/>
                  </a:cubicBezTo>
                  <a:cubicBezTo>
                    <a:pt x="715397" y="447854"/>
                    <a:pt x="759848" y="448913"/>
                    <a:pt x="635670" y="394232"/>
                  </a:cubicBezTo>
                  <a:cubicBezTo>
                    <a:pt x="511492" y="339552"/>
                    <a:pt x="21131" y="170218"/>
                    <a:pt x="670" y="148699"/>
                  </a:cubicBezTo>
                  <a:cubicBezTo>
                    <a:pt x="-19791" y="127180"/>
                    <a:pt x="434234" y="250652"/>
                    <a:pt x="512903" y="265116"/>
                  </a:cubicBezTo>
                  <a:cubicBezTo>
                    <a:pt x="591572" y="279580"/>
                    <a:pt x="470217" y="272876"/>
                    <a:pt x="472686" y="235482"/>
                  </a:cubicBezTo>
                  <a:cubicBezTo>
                    <a:pt x="475155" y="198088"/>
                    <a:pt x="519253" y="46393"/>
                    <a:pt x="527720" y="40749"/>
                  </a:cubicBezTo>
                  <a:cubicBezTo>
                    <a:pt x="536187" y="35105"/>
                    <a:pt x="516078" y="167397"/>
                    <a:pt x="523486" y="201616"/>
                  </a:cubicBezTo>
                  <a:cubicBezTo>
                    <a:pt x="530894" y="235835"/>
                    <a:pt x="557706" y="264763"/>
                    <a:pt x="572170" y="246066"/>
                  </a:cubicBezTo>
                  <a:cubicBezTo>
                    <a:pt x="586634" y="227369"/>
                    <a:pt x="589456" y="98604"/>
                    <a:pt x="610270" y="89432"/>
                  </a:cubicBezTo>
                  <a:cubicBezTo>
                    <a:pt x="631084" y="80260"/>
                    <a:pt x="676592" y="183976"/>
                    <a:pt x="697053" y="191032"/>
                  </a:cubicBezTo>
                  <a:cubicBezTo>
                    <a:pt x="717514" y="198088"/>
                    <a:pt x="706225" y="140938"/>
                    <a:pt x="733036" y="131766"/>
                  </a:cubicBezTo>
                  <a:cubicBezTo>
                    <a:pt x="759847" y="122594"/>
                    <a:pt x="843456" y="122946"/>
                    <a:pt x="857920" y="135999"/>
                  </a:cubicBezTo>
                  <a:cubicBezTo>
                    <a:pt x="872384" y="149052"/>
                    <a:pt x="796184" y="206202"/>
                    <a:pt x="819820" y="210082"/>
                  </a:cubicBezTo>
                  <a:cubicBezTo>
                    <a:pt x="843456" y="213963"/>
                    <a:pt x="979628" y="171629"/>
                    <a:pt x="999736" y="159282"/>
                  </a:cubicBezTo>
                  <a:cubicBezTo>
                    <a:pt x="1019844" y="146935"/>
                    <a:pt x="954228" y="147993"/>
                    <a:pt x="940470" y="135999"/>
                  </a:cubicBezTo>
                  <a:cubicBezTo>
                    <a:pt x="926712" y="124005"/>
                    <a:pt x="930944" y="88021"/>
                    <a:pt x="917186" y="87316"/>
                  </a:cubicBezTo>
                  <a:cubicBezTo>
                    <a:pt x="903428" y="86610"/>
                    <a:pt x="852981" y="123299"/>
                    <a:pt x="857920" y="131766"/>
                  </a:cubicBezTo>
                  <a:cubicBezTo>
                    <a:pt x="862859" y="140233"/>
                    <a:pt x="878028" y="151169"/>
                    <a:pt x="946820" y="138116"/>
                  </a:cubicBezTo>
                  <a:cubicBezTo>
                    <a:pt x="1015612" y="125063"/>
                    <a:pt x="1194117" y="75321"/>
                    <a:pt x="1270670" y="53449"/>
                  </a:cubicBezTo>
                  <a:cubicBezTo>
                    <a:pt x="1347223" y="31577"/>
                    <a:pt x="1453761" y="-18165"/>
                    <a:pt x="1406136" y="6882"/>
                  </a:cubicBezTo>
                  <a:cubicBezTo>
                    <a:pt x="1358511" y="31929"/>
                    <a:pt x="1016317" y="182918"/>
                    <a:pt x="984920" y="203732"/>
                  </a:cubicBezTo>
                  <a:cubicBezTo>
                    <a:pt x="953523" y="224546"/>
                    <a:pt x="1234686" y="114832"/>
                    <a:pt x="1202936" y="135999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: 図形 209">
              <a:extLst>
                <a:ext uri="{FF2B5EF4-FFF2-40B4-BE49-F238E27FC236}">
                  <a16:creationId xmlns:a16="http://schemas.microsoft.com/office/drawing/2014/main" id="{4ED13608-BD8E-43CA-BAAF-4FED7885B610}"/>
                </a:ext>
              </a:extLst>
            </p:cNvPr>
            <p:cNvSpPr/>
            <p:nvPr/>
          </p:nvSpPr>
          <p:spPr>
            <a:xfrm>
              <a:off x="4409871" y="5338729"/>
              <a:ext cx="206609" cy="424632"/>
            </a:xfrm>
            <a:custGeom>
              <a:avLst/>
              <a:gdLst>
                <a:gd name="connsiteX0" fmla="*/ 28779 w 206609"/>
                <a:gd name="connsiteY0" fmla="*/ 252446 h 424632"/>
                <a:gd name="connsiteX1" fmla="*/ 31954 w 206609"/>
                <a:gd name="connsiteY1" fmla="*/ 201646 h 424632"/>
                <a:gd name="connsiteX2" fmla="*/ 63704 w 206609"/>
                <a:gd name="connsiteY2" fmla="*/ 17496 h 424632"/>
                <a:gd name="connsiteX3" fmla="*/ 206579 w 206609"/>
                <a:gd name="connsiteY3" fmla="*/ 204821 h 424632"/>
                <a:gd name="connsiteX4" fmla="*/ 76404 w 206609"/>
                <a:gd name="connsiteY4" fmla="*/ 84171 h 424632"/>
                <a:gd name="connsiteX5" fmla="*/ 73229 w 206609"/>
                <a:gd name="connsiteY5" fmla="*/ 141321 h 424632"/>
                <a:gd name="connsiteX6" fmla="*/ 79579 w 206609"/>
                <a:gd name="connsiteY6" fmla="*/ 55596 h 424632"/>
                <a:gd name="connsiteX7" fmla="*/ 85929 w 206609"/>
                <a:gd name="connsiteY7" fmla="*/ 227046 h 424632"/>
                <a:gd name="connsiteX8" fmla="*/ 158954 w 206609"/>
                <a:gd name="connsiteY8" fmla="*/ 423896 h 424632"/>
                <a:gd name="connsiteX9" fmla="*/ 104979 w 206609"/>
                <a:gd name="connsiteY9" fmla="*/ 296896 h 424632"/>
                <a:gd name="connsiteX10" fmla="*/ 139904 w 206609"/>
                <a:gd name="connsiteY10" fmla="*/ 373096 h 424632"/>
                <a:gd name="connsiteX11" fmla="*/ 41479 w 206609"/>
                <a:gd name="connsiteY11" fmla="*/ 11146 h 424632"/>
                <a:gd name="connsiteX12" fmla="*/ 204 w 206609"/>
                <a:gd name="connsiteY12" fmla="*/ 96871 h 424632"/>
                <a:gd name="connsiteX13" fmla="*/ 25604 w 206609"/>
                <a:gd name="connsiteY13" fmla="*/ 141321 h 424632"/>
                <a:gd name="connsiteX14" fmla="*/ 28779 w 206609"/>
                <a:gd name="connsiteY14" fmla="*/ 252446 h 42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6609" h="424632">
                  <a:moveTo>
                    <a:pt x="28779" y="252446"/>
                  </a:moveTo>
                  <a:cubicBezTo>
                    <a:pt x="29837" y="262500"/>
                    <a:pt x="26133" y="240804"/>
                    <a:pt x="31954" y="201646"/>
                  </a:cubicBezTo>
                  <a:cubicBezTo>
                    <a:pt x="37775" y="162488"/>
                    <a:pt x="34600" y="16967"/>
                    <a:pt x="63704" y="17496"/>
                  </a:cubicBezTo>
                  <a:cubicBezTo>
                    <a:pt x="92808" y="18025"/>
                    <a:pt x="204462" y="193709"/>
                    <a:pt x="206579" y="204821"/>
                  </a:cubicBezTo>
                  <a:cubicBezTo>
                    <a:pt x="208696" y="215933"/>
                    <a:pt x="98629" y="94754"/>
                    <a:pt x="76404" y="84171"/>
                  </a:cubicBezTo>
                  <a:cubicBezTo>
                    <a:pt x="54179" y="73588"/>
                    <a:pt x="72700" y="146083"/>
                    <a:pt x="73229" y="141321"/>
                  </a:cubicBezTo>
                  <a:cubicBezTo>
                    <a:pt x="73758" y="136558"/>
                    <a:pt x="77462" y="41308"/>
                    <a:pt x="79579" y="55596"/>
                  </a:cubicBezTo>
                  <a:cubicBezTo>
                    <a:pt x="81696" y="69883"/>
                    <a:pt x="72700" y="165663"/>
                    <a:pt x="85929" y="227046"/>
                  </a:cubicBezTo>
                  <a:cubicBezTo>
                    <a:pt x="99158" y="288429"/>
                    <a:pt x="155779" y="412254"/>
                    <a:pt x="158954" y="423896"/>
                  </a:cubicBezTo>
                  <a:cubicBezTo>
                    <a:pt x="162129" y="435538"/>
                    <a:pt x="108154" y="305363"/>
                    <a:pt x="104979" y="296896"/>
                  </a:cubicBezTo>
                  <a:cubicBezTo>
                    <a:pt x="101804" y="288429"/>
                    <a:pt x="150487" y="420721"/>
                    <a:pt x="139904" y="373096"/>
                  </a:cubicBezTo>
                  <a:cubicBezTo>
                    <a:pt x="129321" y="325471"/>
                    <a:pt x="64762" y="57183"/>
                    <a:pt x="41479" y="11146"/>
                  </a:cubicBezTo>
                  <a:cubicBezTo>
                    <a:pt x="18196" y="-34892"/>
                    <a:pt x="2850" y="75175"/>
                    <a:pt x="204" y="96871"/>
                  </a:cubicBezTo>
                  <a:cubicBezTo>
                    <a:pt x="-2442" y="118567"/>
                    <a:pt x="21371" y="115921"/>
                    <a:pt x="25604" y="141321"/>
                  </a:cubicBezTo>
                  <a:cubicBezTo>
                    <a:pt x="29837" y="166721"/>
                    <a:pt x="27721" y="242392"/>
                    <a:pt x="28779" y="25244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4AE72E62-3D1D-4C78-945E-A6FB5FCADE1C}"/>
                </a:ext>
              </a:extLst>
            </p:cNvPr>
            <p:cNvSpPr/>
            <p:nvPr/>
          </p:nvSpPr>
          <p:spPr>
            <a:xfrm>
              <a:off x="4303128" y="5784399"/>
              <a:ext cx="696580" cy="475089"/>
            </a:xfrm>
            <a:custGeom>
              <a:avLst/>
              <a:gdLst>
                <a:gd name="connsiteX0" fmla="*/ 205372 w 696580"/>
                <a:gd name="connsiteY0" fmla="*/ 6801 h 475089"/>
                <a:gd name="connsiteX1" fmla="*/ 481597 w 696580"/>
                <a:gd name="connsiteY1" fmla="*/ 340176 h 475089"/>
                <a:gd name="connsiteX2" fmla="*/ 329197 w 696580"/>
                <a:gd name="connsiteY2" fmla="*/ 206826 h 475089"/>
                <a:gd name="connsiteX3" fmla="*/ 637172 w 696580"/>
                <a:gd name="connsiteY3" fmla="*/ 444951 h 475089"/>
                <a:gd name="connsiteX4" fmla="*/ 691147 w 696580"/>
                <a:gd name="connsiteY4" fmla="*/ 470351 h 475089"/>
                <a:gd name="connsiteX5" fmla="*/ 560972 w 696580"/>
                <a:gd name="connsiteY5" fmla="*/ 432251 h 475089"/>
                <a:gd name="connsiteX6" fmla="*/ 297447 w 696580"/>
                <a:gd name="connsiteY6" fmla="*/ 324301 h 475089"/>
                <a:gd name="connsiteX7" fmla="*/ 354597 w 696580"/>
                <a:gd name="connsiteY7" fmla="*/ 321126 h 475089"/>
                <a:gd name="connsiteX8" fmla="*/ 405397 w 696580"/>
                <a:gd name="connsiteY8" fmla="*/ 317951 h 475089"/>
                <a:gd name="connsiteX9" fmla="*/ 335547 w 696580"/>
                <a:gd name="connsiteY9" fmla="*/ 216351 h 475089"/>
                <a:gd name="connsiteX10" fmla="*/ 265697 w 696580"/>
                <a:gd name="connsiteY10" fmla="*/ 194126 h 475089"/>
                <a:gd name="connsiteX11" fmla="*/ 43447 w 696580"/>
                <a:gd name="connsiteY11" fmla="*/ 25851 h 475089"/>
                <a:gd name="connsiteX12" fmla="*/ 27572 w 696580"/>
                <a:gd name="connsiteY12" fmla="*/ 22676 h 475089"/>
                <a:gd name="connsiteX13" fmla="*/ 345072 w 696580"/>
                <a:gd name="connsiteY13" fmla="*/ 238576 h 475089"/>
                <a:gd name="connsiteX14" fmla="*/ 138697 w 696580"/>
                <a:gd name="connsiteY14" fmla="*/ 210001 h 475089"/>
                <a:gd name="connsiteX15" fmla="*/ 364122 w 696580"/>
                <a:gd name="connsiteY15" fmla="*/ 343351 h 475089"/>
                <a:gd name="connsiteX16" fmla="*/ 345072 w 696580"/>
                <a:gd name="connsiteY16" fmla="*/ 238576 h 475089"/>
                <a:gd name="connsiteX17" fmla="*/ 205372 w 696580"/>
                <a:gd name="connsiteY17" fmla="*/ 6801 h 47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6580" h="475089">
                  <a:moveTo>
                    <a:pt x="205372" y="6801"/>
                  </a:moveTo>
                  <a:cubicBezTo>
                    <a:pt x="228126" y="23734"/>
                    <a:pt x="460960" y="306839"/>
                    <a:pt x="481597" y="340176"/>
                  </a:cubicBezTo>
                  <a:cubicBezTo>
                    <a:pt x="502235" y="373514"/>
                    <a:pt x="303268" y="189364"/>
                    <a:pt x="329197" y="206826"/>
                  </a:cubicBezTo>
                  <a:cubicBezTo>
                    <a:pt x="355126" y="224288"/>
                    <a:pt x="576847" y="401030"/>
                    <a:pt x="637172" y="444951"/>
                  </a:cubicBezTo>
                  <a:cubicBezTo>
                    <a:pt x="697497" y="488872"/>
                    <a:pt x="703847" y="472468"/>
                    <a:pt x="691147" y="470351"/>
                  </a:cubicBezTo>
                  <a:cubicBezTo>
                    <a:pt x="678447" y="468234"/>
                    <a:pt x="626589" y="456593"/>
                    <a:pt x="560972" y="432251"/>
                  </a:cubicBezTo>
                  <a:cubicBezTo>
                    <a:pt x="495355" y="407909"/>
                    <a:pt x="331843" y="342822"/>
                    <a:pt x="297447" y="324301"/>
                  </a:cubicBezTo>
                  <a:cubicBezTo>
                    <a:pt x="263051" y="305780"/>
                    <a:pt x="354597" y="321126"/>
                    <a:pt x="354597" y="321126"/>
                  </a:cubicBezTo>
                  <a:cubicBezTo>
                    <a:pt x="372588" y="320068"/>
                    <a:pt x="408572" y="335414"/>
                    <a:pt x="405397" y="317951"/>
                  </a:cubicBezTo>
                  <a:cubicBezTo>
                    <a:pt x="402222" y="300489"/>
                    <a:pt x="358830" y="236988"/>
                    <a:pt x="335547" y="216351"/>
                  </a:cubicBezTo>
                  <a:cubicBezTo>
                    <a:pt x="312264" y="195714"/>
                    <a:pt x="314380" y="225876"/>
                    <a:pt x="265697" y="194126"/>
                  </a:cubicBezTo>
                  <a:cubicBezTo>
                    <a:pt x="217014" y="162376"/>
                    <a:pt x="83134" y="54426"/>
                    <a:pt x="43447" y="25851"/>
                  </a:cubicBezTo>
                  <a:cubicBezTo>
                    <a:pt x="3759" y="-2724"/>
                    <a:pt x="-22699" y="-12778"/>
                    <a:pt x="27572" y="22676"/>
                  </a:cubicBezTo>
                  <a:cubicBezTo>
                    <a:pt x="77843" y="58130"/>
                    <a:pt x="326551" y="207355"/>
                    <a:pt x="345072" y="238576"/>
                  </a:cubicBezTo>
                  <a:cubicBezTo>
                    <a:pt x="363593" y="269797"/>
                    <a:pt x="135522" y="192539"/>
                    <a:pt x="138697" y="210001"/>
                  </a:cubicBezTo>
                  <a:cubicBezTo>
                    <a:pt x="141872" y="227464"/>
                    <a:pt x="329726" y="338589"/>
                    <a:pt x="364122" y="343351"/>
                  </a:cubicBezTo>
                  <a:cubicBezTo>
                    <a:pt x="398518" y="348113"/>
                    <a:pt x="371001" y="288847"/>
                    <a:pt x="345072" y="238576"/>
                  </a:cubicBezTo>
                  <a:cubicBezTo>
                    <a:pt x="319143" y="188305"/>
                    <a:pt x="182618" y="-10132"/>
                    <a:pt x="205372" y="680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C9C8330A-55D2-4DDE-A10F-024FE7ED2BE0}"/>
                </a:ext>
              </a:extLst>
            </p:cNvPr>
            <p:cNvSpPr/>
            <p:nvPr/>
          </p:nvSpPr>
          <p:spPr>
            <a:xfrm>
              <a:off x="5068998" y="6035369"/>
              <a:ext cx="547577" cy="217296"/>
            </a:xfrm>
            <a:custGeom>
              <a:avLst/>
              <a:gdLst>
                <a:gd name="connsiteX0" fmla="*/ 271352 w 547577"/>
                <a:gd name="connsiteY0" fmla="*/ 306 h 217296"/>
                <a:gd name="connsiteX1" fmla="*/ 360252 w 547577"/>
                <a:gd name="connsiteY1" fmla="*/ 13006 h 217296"/>
                <a:gd name="connsiteX2" fmla="*/ 506302 w 547577"/>
                <a:gd name="connsiteY2" fmla="*/ 35231 h 217296"/>
                <a:gd name="connsiteX3" fmla="*/ 404702 w 547577"/>
                <a:gd name="connsiteY3" fmla="*/ 76506 h 217296"/>
                <a:gd name="connsiteX4" fmla="*/ 274527 w 547577"/>
                <a:gd name="connsiteY4" fmla="*/ 130481 h 217296"/>
                <a:gd name="connsiteX5" fmla="*/ 366602 w 547577"/>
                <a:gd name="connsiteY5" fmla="*/ 51106 h 217296"/>
                <a:gd name="connsiteX6" fmla="*/ 503127 w 547577"/>
                <a:gd name="connsiteY6" fmla="*/ 28881 h 217296"/>
                <a:gd name="connsiteX7" fmla="*/ 547577 w 547577"/>
                <a:gd name="connsiteY7" fmla="*/ 19356 h 217296"/>
                <a:gd name="connsiteX8" fmla="*/ 207852 w 547577"/>
                <a:gd name="connsiteY8" fmla="*/ 117781 h 217296"/>
                <a:gd name="connsiteX9" fmla="*/ 1477 w 547577"/>
                <a:gd name="connsiteY9" fmla="*/ 216206 h 217296"/>
                <a:gd name="connsiteX10" fmla="*/ 309452 w 547577"/>
                <a:gd name="connsiteY10" fmla="*/ 51106 h 217296"/>
                <a:gd name="connsiteX11" fmla="*/ 382477 w 547577"/>
                <a:gd name="connsiteY11" fmla="*/ 28881 h 217296"/>
                <a:gd name="connsiteX12" fmla="*/ 271352 w 547577"/>
                <a:gd name="connsiteY12" fmla="*/ 306 h 21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7577" h="217296">
                  <a:moveTo>
                    <a:pt x="271352" y="306"/>
                  </a:moveTo>
                  <a:cubicBezTo>
                    <a:pt x="267648" y="-2340"/>
                    <a:pt x="360252" y="13006"/>
                    <a:pt x="360252" y="13006"/>
                  </a:cubicBezTo>
                  <a:cubicBezTo>
                    <a:pt x="399410" y="18827"/>
                    <a:pt x="498894" y="24648"/>
                    <a:pt x="506302" y="35231"/>
                  </a:cubicBezTo>
                  <a:cubicBezTo>
                    <a:pt x="513710" y="45814"/>
                    <a:pt x="404702" y="76506"/>
                    <a:pt x="404702" y="76506"/>
                  </a:cubicBezTo>
                  <a:cubicBezTo>
                    <a:pt x="366073" y="92381"/>
                    <a:pt x="280877" y="134714"/>
                    <a:pt x="274527" y="130481"/>
                  </a:cubicBezTo>
                  <a:cubicBezTo>
                    <a:pt x="268177" y="126248"/>
                    <a:pt x="328502" y="68039"/>
                    <a:pt x="366602" y="51106"/>
                  </a:cubicBezTo>
                  <a:cubicBezTo>
                    <a:pt x="404702" y="34173"/>
                    <a:pt x="503127" y="28881"/>
                    <a:pt x="503127" y="28881"/>
                  </a:cubicBezTo>
                  <a:cubicBezTo>
                    <a:pt x="533289" y="23589"/>
                    <a:pt x="547577" y="19356"/>
                    <a:pt x="547577" y="19356"/>
                  </a:cubicBezTo>
                  <a:cubicBezTo>
                    <a:pt x="498365" y="34173"/>
                    <a:pt x="298868" y="84973"/>
                    <a:pt x="207852" y="117781"/>
                  </a:cubicBezTo>
                  <a:cubicBezTo>
                    <a:pt x="116836" y="150589"/>
                    <a:pt x="-15456" y="227318"/>
                    <a:pt x="1477" y="216206"/>
                  </a:cubicBezTo>
                  <a:cubicBezTo>
                    <a:pt x="18410" y="205094"/>
                    <a:pt x="245952" y="82327"/>
                    <a:pt x="309452" y="51106"/>
                  </a:cubicBezTo>
                  <a:cubicBezTo>
                    <a:pt x="372952" y="19885"/>
                    <a:pt x="389885" y="35231"/>
                    <a:pt x="382477" y="28881"/>
                  </a:cubicBezTo>
                  <a:cubicBezTo>
                    <a:pt x="375069" y="22531"/>
                    <a:pt x="275056" y="2952"/>
                    <a:pt x="271352" y="30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B6EA903E-1BB0-433F-9BE5-2D714C659CBD}"/>
                </a:ext>
              </a:extLst>
            </p:cNvPr>
            <p:cNvSpPr/>
            <p:nvPr/>
          </p:nvSpPr>
          <p:spPr>
            <a:xfrm>
              <a:off x="3612050" y="5309476"/>
              <a:ext cx="1858886" cy="1182235"/>
            </a:xfrm>
            <a:custGeom>
              <a:avLst/>
              <a:gdLst>
                <a:gd name="connsiteX0" fmla="*/ 185250 w 1858886"/>
                <a:gd name="connsiteY0" fmla="*/ 535699 h 1182235"/>
                <a:gd name="connsiteX1" fmla="*/ 505925 w 1858886"/>
                <a:gd name="connsiteY1" fmla="*/ 983374 h 1182235"/>
                <a:gd name="connsiteX2" fmla="*/ 366225 w 1858886"/>
                <a:gd name="connsiteY2" fmla="*/ 827799 h 1182235"/>
                <a:gd name="connsiteX3" fmla="*/ 766275 w 1858886"/>
                <a:gd name="connsiteY3" fmla="*/ 1167524 h 1182235"/>
                <a:gd name="connsiteX4" fmla="*/ 731350 w 1858886"/>
                <a:gd name="connsiteY4" fmla="*/ 1104024 h 1182235"/>
                <a:gd name="connsiteX5" fmla="*/ 1375875 w 1858886"/>
                <a:gd name="connsiteY5" fmla="*/ 973849 h 1182235"/>
                <a:gd name="connsiteX6" fmla="*/ 861525 w 1858886"/>
                <a:gd name="connsiteY6" fmla="*/ 1081799 h 1182235"/>
                <a:gd name="connsiteX7" fmla="*/ 1845775 w 1858886"/>
                <a:gd name="connsiteY7" fmla="*/ 948449 h 1182235"/>
                <a:gd name="connsiteX8" fmla="*/ 1398100 w 1858886"/>
                <a:gd name="connsiteY8" fmla="*/ 1050049 h 1182235"/>
                <a:gd name="connsiteX9" fmla="*/ 975825 w 1858886"/>
                <a:gd name="connsiteY9" fmla="*/ 1145299 h 1182235"/>
                <a:gd name="connsiteX10" fmla="*/ 1106000 w 1858886"/>
                <a:gd name="connsiteY10" fmla="*/ 1161174 h 1182235"/>
                <a:gd name="connsiteX11" fmla="*/ 728175 w 1858886"/>
                <a:gd name="connsiteY11" fmla="*/ 1161174 h 1182235"/>
                <a:gd name="connsiteX12" fmla="*/ 353525 w 1858886"/>
                <a:gd name="connsiteY12" fmla="*/ 884949 h 1182235"/>
                <a:gd name="connsiteX13" fmla="*/ 591650 w 1858886"/>
                <a:gd name="connsiteY13" fmla="*/ 1138949 h 1182235"/>
                <a:gd name="connsiteX14" fmla="*/ 340825 w 1858886"/>
                <a:gd name="connsiteY14" fmla="*/ 884949 h 1182235"/>
                <a:gd name="connsiteX15" fmla="*/ 10625 w 1858886"/>
                <a:gd name="connsiteY15" fmla="*/ 14999 h 1182235"/>
                <a:gd name="connsiteX16" fmla="*/ 90000 w 1858886"/>
                <a:gd name="connsiteY16" fmla="*/ 348374 h 1182235"/>
                <a:gd name="connsiteX17" fmla="*/ 185250 w 1858886"/>
                <a:gd name="connsiteY17" fmla="*/ 535699 h 118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8886" h="1182235">
                  <a:moveTo>
                    <a:pt x="185250" y="535699"/>
                  </a:moveTo>
                  <a:cubicBezTo>
                    <a:pt x="254571" y="641532"/>
                    <a:pt x="475763" y="934691"/>
                    <a:pt x="505925" y="983374"/>
                  </a:cubicBezTo>
                  <a:cubicBezTo>
                    <a:pt x="536087" y="1032057"/>
                    <a:pt x="322833" y="797107"/>
                    <a:pt x="366225" y="827799"/>
                  </a:cubicBezTo>
                  <a:cubicBezTo>
                    <a:pt x="409617" y="858491"/>
                    <a:pt x="705421" y="1121487"/>
                    <a:pt x="766275" y="1167524"/>
                  </a:cubicBezTo>
                  <a:cubicBezTo>
                    <a:pt x="827129" y="1213561"/>
                    <a:pt x="629750" y="1136303"/>
                    <a:pt x="731350" y="1104024"/>
                  </a:cubicBezTo>
                  <a:cubicBezTo>
                    <a:pt x="832950" y="1071745"/>
                    <a:pt x="1354179" y="977553"/>
                    <a:pt x="1375875" y="973849"/>
                  </a:cubicBezTo>
                  <a:cubicBezTo>
                    <a:pt x="1397571" y="970145"/>
                    <a:pt x="783208" y="1086032"/>
                    <a:pt x="861525" y="1081799"/>
                  </a:cubicBezTo>
                  <a:cubicBezTo>
                    <a:pt x="939842" y="1077566"/>
                    <a:pt x="1756346" y="953741"/>
                    <a:pt x="1845775" y="948449"/>
                  </a:cubicBezTo>
                  <a:cubicBezTo>
                    <a:pt x="1935204" y="943157"/>
                    <a:pt x="1543091" y="1017241"/>
                    <a:pt x="1398100" y="1050049"/>
                  </a:cubicBezTo>
                  <a:cubicBezTo>
                    <a:pt x="1253109" y="1082857"/>
                    <a:pt x="1024508" y="1126778"/>
                    <a:pt x="975825" y="1145299"/>
                  </a:cubicBezTo>
                  <a:cubicBezTo>
                    <a:pt x="927142" y="1163820"/>
                    <a:pt x="1147275" y="1158528"/>
                    <a:pt x="1106000" y="1161174"/>
                  </a:cubicBezTo>
                  <a:cubicBezTo>
                    <a:pt x="1064725" y="1163820"/>
                    <a:pt x="853587" y="1207211"/>
                    <a:pt x="728175" y="1161174"/>
                  </a:cubicBezTo>
                  <a:cubicBezTo>
                    <a:pt x="602763" y="1115137"/>
                    <a:pt x="376279" y="888653"/>
                    <a:pt x="353525" y="884949"/>
                  </a:cubicBezTo>
                  <a:cubicBezTo>
                    <a:pt x="330771" y="881245"/>
                    <a:pt x="593767" y="1138949"/>
                    <a:pt x="591650" y="1138949"/>
                  </a:cubicBezTo>
                  <a:cubicBezTo>
                    <a:pt x="589533" y="1138949"/>
                    <a:pt x="437663" y="1072274"/>
                    <a:pt x="340825" y="884949"/>
                  </a:cubicBezTo>
                  <a:cubicBezTo>
                    <a:pt x="243988" y="697624"/>
                    <a:pt x="52429" y="104428"/>
                    <a:pt x="10625" y="14999"/>
                  </a:cubicBezTo>
                  <a:cubicBezTo>
                    <a:pt x="-31179" y="-74430"/>
                    <a:pt x="61954" y="261591"/>
                    <a:pt x="90000" y="348374"/>
                  </a:cubicBezTo>
                  <a:cubicBezTo>
                    <a:pt x="118046" y="435157"/>
                    <a:pt x="115929" y="429866"/>
                    <a:pt x="185250" y="53569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FE1EBFE9-1562-4A6E-8930-4B6977A869AA}"/>
                </a:ext>
              </a:extLst>
            </p:cNvPr>
            <p:cNvSpPr/>
            <p:nvPr/>
          </p:nvSpPr>
          <p:spPr>
            <a:xfrm>
              <a:off x="5122796" y="3635356"/>
              <a:ext cx="751200" cy="723655"/>
            </a:xfrm>
            <a:custGeom>
              <a:avLst/>
              <a:gdLst>
                <a:gd name="connsiteX0" fmla="*/ 67 w 751200"/>
                <a:gd name="connsiteY0" fmla="*/ 66694 h 723655"/>
                <a:gd name="connsiteX1" fmla="*/ 65154 w 751200"/>
                <a:gd name="connsiteY1" fmla="*/ 412769 h 723655"/>
                <a:gd name="connsiteX2" fmla="*/ 28642 w 751200"/>
                <a:gd name="connsiteY2" fmla="*/ 203219 h 723655"/>
                <a:gd name="connsiteX3" fmla="*/ 60392 w 751200"/>
                <a:gd name="connsiteY3" fmla="*/ 311169 h 723655"/>
                <a:gd name="connsiteX4" fmla="*/ 228667 w 751200"/>
                <a:gd name="connsiteY4" fmla="*/ 568344 h 723655"/>
                <a:gd name="connsiteX5" fmla="*/ 190567 w 751200"/>
                <a:gd name="connsiteY5" fmla="*/ 485794 h 723655"/>
                <a:gd name="connsiteX6" fmla="*/ 331854 w 751200"/>
                <a:gd name="connsiteY6" fmla="*/ 625494 h 723655"/>
                <a:gd name="connsiteX7" fmla="*/ 482667 w 751200"/>
                <a:gd name="connsiteY7" fmla="*/ 722332 h 723655"/>
                <a:gd name="connsiteX8" fmla="*/ 390592 w 751200"/>
                <a:gd name="connsiteY8" fmla="*/ 676294 h 723655"/>
                <a:gd name="connsiteX9" fmla="*/ 149292 w 751200"/>
                <a:gd name="connsiteY9" fmla="*/ 600094 h 723655"/>
                <a:gd name="connsiteX10" fmla="*/ 487429 w 751200"/>
                <a:gd name="connsiteY10" fmla="*/ 711219 h 723655"/>
                <a:gd name="connsiteX11" fmla="*/ 593792 w 751200"/>
                <a:gd name="connsiteY11" fmla="*/ 720744 h 723655"/>
                <a:gd name="connsiteX12" fmla="*/ 749367 w 751200"/>
                <a:gd name="connsiteY12" fmla="*/ 719157 h 723655"/>
                <a:gd name="connsiteX13" fmla="*/ 481079 w 751200"/>
                <a:gd name="connsiteY13" fmla="*/ 698519 h 723655"/>
                <a:gd name="connsiteX14" fmla="*/ 328679 w 751200"/>
                <a:gd name="connsiteY14" fmla="*/ 600094 h 723655"/>
                <a:gd name="connsiteX15" fmla="*/ 88967 w 751200"/>
                <a:gd name="connsiteY15" fmla="*/ 319107 h 723655"/>
                <a:gd name="connsiteX16" fmla="*/ 128654 w 751200"/>
                <a:gd name="connsiteY16" fmla="*/ 458807 h 723655"/>
                <a:gd name="connsiteX17" fmla="*/ 101667 w 751200"/>
                <a:gd name="connsiteY17" fmla="*/ 319107 h 723655"/>
                <a:gd name="connsiteX18" fmla="*/ 71504 w 751200"/>
                <a:gd name="connsiteY18" fmla="*/ 246082 h 723655"/>
                <a:gd name="connsiteX19" fmla="*/ 44517 w 751200"/>
                <a:gd name="connsiteY19" fmla="*/ 19 h 723655"/>
                <a:gd name="connsiteX20" fmla="*/ 52454 w 751200"/>
                <a:gd name="connsiteY20" fmla="*/ 231794 h 723655"/>
                <a:gd name="connsiteX21" fmla="*/ 67 w 751200"/>
                <a:gd name="connsiteY21" fmla="*/ 66694 h 72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1200" h="723655">
                  <a:moveTo>
                    <a:pt x="67" y="66694"/>
                  </a:moveTo>
                  <a:cubicBezTo>
                    <a:pt x="2184" y="96856"/>
                    <a:pt x="60391" y="390015"/>
                    <a:pt x="65154" y="412769"/>
                  </a:cubicBezTo>
                  <a:cubicBezTo>
                    <a:pt x="69917" y="435523"/>
                    <a:pt x="29436" y="220152"/>
                    <a:pt x="28642" y="203219"/>
                  </a:cubicBezTo>
                  <a:cubicBezTo>
                    <a:pt x="27848" y="186286"/>
                    <a:pt x="27055" y="250315"/>
                    <a:pt x="60392" y="311169"/>
                  </a:cubicBezTo>
                  <a:cubicBezTo>
                    <a:pt x="93729" y="372023"/>
                    <a:pt x="206971" y="539240"/>
                    <a:pt x="228667" y="568344"/>
                  </a:cubicBezTo>
                  <a:cubicBezTo>
                    <a:pt x="250363" y="597448"/>
                    <a:pt x="173369" y="476269"/>
                    <a:pt x="190567" y="485794"/>
                  </a:cubicBezTo>
                  <a:cubicBezTo>
                    <a:pt x="207765" y="495319"/>
                    <a:pt x="283171" y="586071"/>
                    <a:pt x="331854" y="625494"/>
                  </a:cubicBezTo>
                  <a:cubicBezTo>
                    <a:pt x="380537" y="664917"/>
                    <a:pt x="472877" y="713865"/>
                    <a:pt x="482667" y="722332"/>
                  </a:cubicBezTo>
                  <a:cubicBezTo>
                    <a:pt x="492457" y="730799"/>
                    <a:pt x="446155" y="696667"/>
                    <a:pt x="390592" y="676294"/>
                  </a:cubicBezTo>
                  <a:cubicBezTo>
                    <a:pt x="335030" y="655921"/>
                    <a:pt x="133153" y="594273"/>
                    <a:pt x="149292" y="600094"/>
                  </a:cubicBezTo>
                  <a:cubicBezTo>
                    <a:pt x="165431" y="605915"/>
                    <a:pt x="413346" y="691111"/>
                    <a:pt x="487429" y="711219"/>
                  </a:cubicBezTo>
                  <a:cubicBezTo>
                    <a:pt x="561512" y="731327"/>
                    <a:pt x="550136" y="719421"/>
                    <a:pt x="593792" y="720744"/>
                  </a:cubicBezTo>
                  <a:cubicBezTo>
                    <a:pt x="637448" y="722067"/>
                    <a:pt x="768152" y="722861"/>
                    <a:pt x="749367" y="719157"/>
                  </a:cubicBezTo>
                  <a:cubicBezTo>
                    <a:pt x="730582" y="715453"/>
                    <a:pt x="551194" y="718363"/>
                    <a:pt x="481079" y="698519"/>
                  </a:cubicBezTo>
                  <a:cubicBezTo>
                    <a:pt x="410964" y="678675"/>
                    <a:pt x="394031" y="663329"/>
                    <a:pt x="328679" y="600094"/>
                  </a:cubicBezTo>
                  <a:cubicBezTo>
                    <a:pt x="263327" y="536859"/>
                    <a:pt x="122304" y="342655"/>
                    <a:pt x="88967" y="319107"/>
                  </a:cubicBezTo>
                  <a:cubicBezTo>
                    <a:pt x="55630" y="295559"/>
                    <a:pt x="126537" y="458807"/>
                    <a:pt x="128654" y="458807"/>
                  </a:cubicBezTo>
                  <a:cubicBezTo>
                    <a:pt x="130771" y="458807"/>
                    <a:pt x="111192" y="354561"/>
                    <a:pt x="101667" y="319107"/>
                  </a:cubicBezTo>
                  <a:cubicBezTo>
                    <a:pt x="92142" y="283653"/>
                    <a:pt x="81029" y="299263"/>
                    <a:pt x="71504" y="246082"/>
                  </a:cubicBezTo>
                  <a:cubicBezTo>
                    <a:pt x="61979" y="192901"/>
                    <a:pt x="47692" y="2400"/>
                    <a:pt x="44517" y="19"/>
                  </a:cubicBezTo>
                  <a:cubicBezTo>
                    <a:pt x="41342" y="-2362"/>
                    <a:pt x="58275" y="214332"/>
                    <a:pt x="52454" y="231794"/>
                  </a:cubicBezTo>
                  <a:cubicBezTo>
                    <a:pt x="46633" y="249256"/>
                    <a:pt x="-2050" y="36532"/>
                    <a:pt x="67" y="66694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4986B4A0-CA2E-4012-B223-0ABE82A2C07D}"/>
                </a:ext>
              </a:extLst>
            </p:cNvPr>
            <p:cNvSpPr/>
            <p:nvPr/>
          </p:nvSpPr>
          <p:spPr>
            <a:xfrm>
              <a:off x="5125211" y="2432778"/>
              <a:ext cx="1267467" cy="1249972"/>
            </a:xfrm>
            <a:custGeom>
              <a:avLst/>
              <a:gdLst>
                <a:gd name="connsiteX0" fmla="*/ 1266064 w 1267467"/>
                <a:gd name="connsiteY0" fmla="*/ 5622 h 1249972"/>
                <a:gd name="connsiteX1" fmla="*/ 853314 w 1267467"/>
                <a:gd name="connsiteY1" fmla="*/ 491397 h 1249972"/>
                <a:gd name="connsiteX2" fmla="*/ 1015239 w 1267467"/>
                <a:gd name="connsiteY2" fmla="*/ 196122 h 1249972"/>
                <a:gd name="connsiteX3" fmla="*/ 742189 w 1267467"/>
                <a:gd name="connsiteY3" fmla="*/ 615222 h 1249972"/>
                <a:gd name="connsiteX4" fmla="*/ 621539 w 1267467"/>
                <a:gd name="connsiteY4" fmla="*/ 859697 h 1249972"/>
                <a:gd name="connsiteX5" fmla="*/ 719964 w 1267467"/>
                <a:gd name="connsiteY5" fmla="*/ 685072 h 1249972"/>
                <a:gd name="connsiteX6" fmla="*/ 431039 w 1267467"/>
                <a:gd name="connsiteY6" fmla="*/ 1104172 h 1249972"/>
                <a:gd name="connsiteX7" fmla="*/ 208789 w 1267467"/>
                <a:gd name="connsiteY7" fmla="*/ 1247047 h 1249972"/>
                <a:gd name="connsiteX8" fmla="*/ 173864 w 1267467"/>
                <a:gd name="connsiteY8" fmla="*/ 1199422 h 1249972"/>
                <a:gd name="connsiteX9" fmla="*/ 5589 w 1267467"/>
                <a:gd name="connsiteY9" fmla="*/ 1186722 h 1249972"/>
                <a:gd name="connsiteX10" fmla="*/ 405639 w 1267467"/>
                <a:gd name="connsiteY10" fmla="*/ 1031147 h 1249972"/>
                <a:gd name="connsiteX11" fmla="*/ 697739 w 1267467"/>
                <a:gd name="connsiteY11" fmla="*/ 719997 h 1249972"/>
                <a:gd name="connsiteX12" fmla="*/ 542164 w 1267467"/>
                <a:gd name="connsiteY12" fmla="*/ 888272 h 1249972"/>
                <a:gd name="connsiteX13" fmla="*/ 888239 w 1267467"/>
                <a:gd name="connsiteY13" fmla="*/ 358047 h 1249972"/>
                <a:gd name="connsiteX14" fmla="*/ 827914 w 1267467"/>
                <a:gd name="connsiteY14" fmla="*/ 573947 h 1249972"/>
                <a:gd name="connsiteX15" fmla="*/ 983489 w 1267467"/>
                <a:gd name="connsiteY15" fmla="*/ 246922 h 1249972"/>
                <a:gd name="connsiteX16" fmla="*/ 1266064 w 1267467"/>
                <a:gd name="connsiteY16" fmla="*/ 5622 h 124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67467" h="1249972">
                  <a:moveTo>
                    <a:pt x="1266064" y="5622"/>
                  </a:moveTo>
                  <a:cubicBezTo>
                    <a:pt x="1244368" y="46368"/>
                    <a:pt x="895118" y="459647"/>
                    <a:pt x="853314" y="491397"/>
                  </a:cubicBezTo>
                  <a:cubicBezTo>
                    <a:pt x="811510" y="523147"/>
                    <a:pt x="1033760" y="175485"/>
                    <a:pt x="1015239" y="196122"/>
                  </a:cubicBezTo>
                  <a:cubicBezTo>
                    <a:pt x="996718" y="216759"/>
                    <a:pt x="807806" y="504626"/>
                    <a:pt x="742189" y="615222"/>
                  </a:cubicBezTo>
                  <a:cubicBezTo>
                    <a:pt x="676572" y="725818"/>
                    <a:pt x="625243" y="848055"/>
                    <a:pt x="621539" y="859697"/>
                  </a:cubicBezTo>
                  <a:cubicBezTo>
                    <a:pt x="617835" y="871339"/>
                    <a:pt x="751714" y="644326"/>
                    <a:pt x="719964" y="685072"/>
                  </a:cubicBezTo>
                  <a:cubicBezTo>
                    <a:pt x="688214" y="725818"/>
                    <a:pt x="516235" y="1010510"/>
                    <a:pt x="431039" y="1104172"/>
                  </a:cubicBezTo>
                  <a:cubicBezTo>
                    <a:pt x="345843" y="1197835"/>
                    <a:pt x="251651" y="1231172"/>
                    <a:pt x="208789" y="1247047"/>
                  </a:cubicBezTo>
                  <a:cubicBezTo>
                    <a:pt x="165927" y="1262922"/>
                    <a:pt x="207731" y="1209476"/>
                    <a:pt x="173864" y="1199422"/>
                  </a:cubicBezTo>
                  <a:cubicBezTo>
                    <a:pt x="139997" y="1189368"/>
                    <a:pt x="-33040" y="1214768"/>
                    <a:pt x="5589" y="1186722"/>
                  </a:cubicBezTo>
                  <a:cubicBezTo>
                    <a:pt x="44218" y="1158676"/>
                    <a:pt x="290281" y="1108934"/>
                    <a:pt x="405639" y="1031147"/>
                  </a:cubicBezTo>
                  <a:cubicBezTo>
                    <a:pt x="520997" y="953360"/>
                    <a:pt x="674985" y="743809"/>
                    <a:pt x="697739" y="719997"/>
                  </a:cubicBezTo>
                  <a:cubicBezTo>
                    <a:pt x="720493" y="696185"/>
                    <a:pt x="510414" y="948597"/>
                    <a:pt x="542164" y="888272"/>
                  </a:cubicBezTo>
                  <a:cubicBezTo>
                    <a:pt x="573914" y="827947"/>
                    <a:pt x="840614" y="410435"/>
                    <a:pt x="888239" y="358047"/>
                  </a:cubicBezTo>
                  <a:cubicBezTo>
                    <a:pt x="935864" y="305660"/>
                    <a:pt x="812039" y="592468"/>
                    <a:pt x="827914" y="573947"/>
                  </a:cubicBezTo>
                  <a:cubicBezTo>
                    <a:pt x="843789" y="555426"/>
                    <a:pt x="915227" y="337939"/>
                    <a:pt x="983489" y="246922"/>
                  </a:cubicBezTo>
                  <a:cubicBezTo>
                    <a:pt x="1051751" y="155905"/>
                    <a:pt x="1287760" y="-35124"/>
                    <a:pt x="1266064" y="562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: 図形 200">
              <a:extLst>
                <a:ext uri="{FF2B5EF4-FFF2-40B4-BE49-F238E27FC236}">
                  <a16:creationId xmlns:a16="http://schemas.microsoft.com/office/drawing/2014/main" id="{D8FD9368-50E3-4B3A-978E-952D891ADFB0}"/>
                </a:ext>
              </a:extLst>
            </p:cNvPr>
            <p:cNvSpPr/>
            <p:nvPr/>
          </p:nvSpPr>
          <p:spPr>
            <a:xfrm>
              <a:off x="3464705" y="3329998"/>
              <a:ext cx="366735" cy="2396036"/>
            </a:xfrm>
            <a:custGeom>
              <a:avLst/>
              <a:gdLst>
                <a:gd name="connsiteX0" fmla="*/ 116695 w 366735"/>
                <a:gd name="connsiteY0" fmla="*/ 678969 h 2396036"/>
                <a:gd name="connsiteX1" fmla="*/ 235228 w 366735"/>
                <a:gd name="connsiteY1" fmla="*/ 1724602 h 2396036"/>
                <a:gd name="connsiteX2" fmla="*/ 129395 w 366735"/>
                <a:gd name="connsiteY2" fmla="*/ 1098069 h 2396036"/>
                <a:gd name="connsiteX3" fmla="*/ 163262 w 366735"/>
                <a:gd name="connsiteY3" fmla="*/ 1563735 h 2396036"/>
                <a:gd name="connsiteX4" fmla="*/ 366462 w 366735"/>
                <a:gd name="connsiteY4" fmla="*/ 2313035 h 2396036"/>
                <a:gd name="connsiteX5" fmla="*/ 209828 w 366735"/>
                <a:gd name="connsiteY5" fmla="*/ 1728835 h 2396036"/>
                <a:gd name="connsiteX6" fmla="*/ 341062 w 366735"/>
                <a:gd name="connsiteY6" fmla="*/ 2389235 h 2396036"/>
                <a:gd name="connsiteX7" fmla="*/ 260628 w 366735"/>
                <a:gd name="connsiteY7" fmla="*/ 2008235 h 2396036"/>
                <a:gd name="connsiteX8" fmla="*/ 2395 w 366735"/>
                <a:gd name="connsiteY8" fmla="*/ 1021869 h 2396036"/>
                <a:gd name="connsiteX9" fmla="*/ 129395 w 366735"/>
                <a:gd name="connsiteY9" fmla="*/ 2012469 h 2396036"/>
                <a:gd name="connsiteX10" fmla="*/ 87062 w 366735"/>
                <a:gd name="connsiteY10" fmla="*/ 1364769 h 2396036"/>
                <a:gd name="connsiteX11" fmla="*/ 57428 w 366735"/>
                <a:gd name="connsiteY11" fmla="*/ 873702 h 2396036"/>
                <a:gd name="connsiteX12" fmla="*/ 269095 w 366735"/>
                <a:gd name="connsiteY12" fmla="*/ 5869 h 2396036"/>
                <a:gd name="connsiteX13" fmla="*/ 32028 w 366735"/>
                <a:gd name="connsiteY13" fmla="*/ 475769 h 2396036"/>
                <a:gd name="connsiteX14" fmla="*/ 328362 w 366735"/>
                <a:gd name="connsiteY14" fmla="*/ 120169 h 2396036"/>
                <a:gd name="connsiteX15" fmla="*/ 239462 w 366735"/>
                <a:gd name="connsiteY15" fmla="*/ 340302 h 2396036"/>
                <a:gd name="connsiteX16" fmla="*/ 116695 w 366735"/>
                <a:gd name="connsiteY16" fmla="*/ 678969 h 239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6735" h="2396036">
                  <a:moveTo>
                    <a:pt x="116695" y="678969"/>
                  </a:moveTo>
                  <a:cubicBezTo>
                    <a:pt x="115989" y="909686"/>
                    <a:pt x="233111" y="1654752"/>
                    <a:pt x="235228" y="1724602"/>
                  </a:cubicBezTo>
                  <a:cubicBezTo>
                    <a:pt x="237345" y="1794452"/>
                    <a:pt x="141389" y="1124880"/>
                    <a:pt x="129395" y="1098069"/>
                  </a:cubicBezTo>
                  <a:cubicBezTo>
                    <a:pt x="117401" y="1071258"/>
                    <a:pt x="123751" y="1361241"/>
                    <a:pt x="163262" y="1563735"/>
                  </a:cubicBezTo>
                  <a:cubicBezTo>
                    <a:pt x="202773" y="1766229"/>
                    <a:pt x="358701" y="2285518"/>
                    <a:pt x="366462" y="2313035"/>
                  </a:cubicBezTo>
                  <a:cubicBezTo>
                    <a:pt x="374223" y="2340552"/>
                    <a:pt x="214061" y="1716135"/>
                    <a:pt x="209828" y="1728835"/>
                  </a:cubicBezTo>
                  <a:cubicBezTo>
                    <a:pt x="205595" y="1741535"/>
                    <a:pt x="332595" y="2342668"/>
                    <a:pt x="341062" y="2389235"/>
                  </a:cubicBezTo>
                  <a:cubicBezTo>
                    <a:pt x="349529" y="2435802"/>
                    <a:pt x="317073" y="2236129"/>
                    <a:pt x="260628" y="2008235"/>
                  </a:cubicBezTo>
                  <a:cubicBezTo>
                    <a:pt x="204184" y="1780341"/>
                    <a:pt x="24267" y="1021163"/>
                    <a:pt x="2395" y="1021869"/>
                  </a:cubicBezTo>
                  <a:cubicBezTo>
                    <a:pt x="-19477" y="1022575"/>
                    <a:pt x="115284" y="1955319"/>
                    <a:pt x="129395" y="2012469"/>
                  </a:cubicBezTo>
                  <a:cubicBezTo>
                    <a:pt x="143506" y="2069619"/>
                    <a:pt x="99056" y="1554563"/>
                    <a:pt x="87062" y="1364769"/>
                  </a:cubicBezTo>
                  <a:cubicBezTo>
                    <a:pt x="75068" y="1174975"/>
                    <a:pt x="27089" y="1100185"/>
                    <a:pt x="57428" y="873702"/>
                  </a:cubicBezTo>
                  <a:cubicBezTo>
                    <a:pt x="87767" y="647219"/>
                    <a:pt x="273328" y="72191"/>
                    <a:pt x="269095" y="5869"/>
                  </a:cubicBezTo>
                  <a:cubicBezTo>
                    <a:pt x="264862" y="-60453"/>
                    <a:pt x="22150" y="456719"/>
                    <a:pt x="32028" y="475769"/>
                  </a:cubicBezTo>
                  <a:cubicBezTo>
                    <a:pt x="41906" y="494819"/>
                    <a:pt x="293790" y="142747"/>
                    <a:pt x="328362" y="120169"/>
                  </a:cubicBezTo>
                  <a:cubicBezTo>
                    <a:pt x="362934" y="97591"/>
                    <a:pt x="274034" y="247169"/>
                    <a:pt x="239462" y="340302"/>
                  </a:cubicBezTo>
                  <a:cubicBezTo>
                    <a:pt x="204890" y="433435"/>
                    <a:pt x="117401" y="448252"/>
                    <a:pt x="116695" y="67896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: 図形 205">
              <a:extLst>
                <a:ext uri="{FF2B5EF4-FFF2-40B4-BE49-F238E27FC236}">
                  <a16:creationId xmlns:a16="http://schemas.microsoft.com/office/drawing/2014/main" id="{25A2D86C-80B4-4B08-92D2-06CBDD6F748C}"/>
                </a:ext>
              </a:extLst>
            </p:cNvPr>
            <p:cNvSpPr/>
            <p:nvPr/>
          </p:nvSpPr>
          <p:spPr>
            <a:xfrm>
              <a:off x="5980479" y="4564595"/>
              <a:ext cx="455727" cy="624610"/>
            </a:xfrm>
            <a:custGeom>
              <a:avLst/>
              <a:gdLst>
                <a:gd name="connsiteX0" fmla="*/ 331421 w 455727"/>
                <a:gd name="connsiteY0" fmla="*/ 131230 h 624610"/>
                <a:gd name="connsiteX1" fmla="*/ 36146 w 455727"/>
                <a:gd name="connsiteY1" fmla="*/ 613830 h 624610"/>
                <a:gd name="connsiteX2" fmla="*/ 229821 w 455727"/>
                <a:gd name="connsiteY2" fmla="*/ 261405 h 624610"/>
                <a:gd name="connsiteX3" fmla="*/ 172671 w 455727"/>
                <a:gd name="connsiteY3" fmla="*/ 378880 h 624610"/>
                <a:gd name="connsiteX4" fmla="*/ 86946 w 455727"/>
                <a:gd name="connsiteY4" fmla="*/ 623355 h 624610"/>
                <a:gd name="connsiteX5" fmla="*/ 166321 w 455727"/>
                <a:gd name="connsiteY5" fmla="*/ 264580 h 624610"/>
                <a:gd name="connsiteX6" fmla="*/ 13921 w 455727"/>
                <a:gd name="connsiteY6" fmla="*/ 613830 h 624610"/>
                <a:gd name="connsiteX7" fmla="*/ 159971 w 455727"/>
                <a:gd name="connsiteY7" fmla="*/ 442380 h 624610"/>
                <a:gd name="connsiteX8" fmla="*/ 455246 w 455727"/>
                <a:gd name="connsiteY8" fmla="*/ 7405 h 624610"/>
                <a:gd name="connsiteX9" fmla="*/ 223471 w 455727"/>
                <a:gd name="connsiteY9" fmla="*/ 194730 h 624610"/>
                <a:gd name="connsiteX10" fmla="*/ 1221 w 455727"/>
                <a:gd name="connsiteY10" fmla="*/ 534455 h 624610"/>
                <a:gd name="connsiteX11" fmla="*/ 331421 w 455727"/>
                <a:gd name="connsiteY11" fmla="*/ 131230 h 62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5727" h="624610">
                  <a:moveTo>
                    <a:pt x="331421" y="131230"/>
                  </a:moveTo>
                  <a:cubicBezTo>
                    <a:pt x="337242" y="144459"/>
                    <a:pt x="53079" y="592134"/>
                    <a:pt x="36146" y="613830"/>
                  </a:cubicBezTo>
                  <a:cubicBezTo>
                    <a:pt x="19213" y="635526"/>
                    <a:pt x="207067" y="300563"/>
                    <a:pt x="229821" y="261405"/>
                  </a:cubicBezTo>
                  <a:cubicBezTo>
                    <a:pt x="252575" y="222247"/>
                    <a:pt x="196483" y="318555"/>
                    <a:pt x="172671" y="378880"/>
                  </a:cubicBezTo>
                  <a:cubicBezTo>
                    <a:pt x="148859" y="439205"/>
                    <a:pt x="88004" y="642405"/>
                    <a:pt x="86946" y="623355"/>
                  </a:cubicBezTo>
                  <a:cubicBezTo>
                    <a:pt x="85888" y="604305"/>
                    <a:pt x="178492" y="266167"/>
                    <a:pt x="166321" y="264580"/>
                  </a:cubicBezTo>
                  <a:cubicBezTo>
                    <a:pt x="154150" y="262993"/>
                    <a:pt x="14979" y="584197"/>
                    <a:pt x="13921" y="613830"/>
                  </a:cubicBezTo>
                  <a:cubicBezTo>
                    <a:pt x="12863" y="643463"/>
                    <a:pt x="86417" y="543451"/>
                    <a:pt x="159971" y="442380"/>
                  </a:cubicBezTo>
                  <a:cubicBezTo>
                    <a:pt x="233525" y="341309"/>
                    <a:pt x="444663" y="48680"/>
                    <a:pt x="455246" y="7405"/>
                  </a:cubicBezTo>
                  <a:cubicBezTo>
                    <a:pt x="465829" y="-33870"/>
                    <a:pt x="299142" y="106888"/>
                    <a:pt x="223471" y="194730"/>
                  </a:cubicBezTo>
                  <a:cubicBezTo>
                    <a:pt x="147800" y="282572"/>
                    <a:pt x="-15712" y="540805"/>
                    <a:pt x="1221" y="534455"/>
                  </a:cubicBezTo>
                  <a:cubicBezTo>
                    <a:pt x="18154" y="528105"/>
                    <a:pt x="325600" y="118001"/>
                    <a:pt x="331421" y="13123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1C96DB18-0829-4C16-BD3E-0C2AE43502F9}"/>
                </a:ext>
              </a:extLst>
            </p:cNvPr>
            <p:cNvSpPr/>
            <p:nvPr/>
          </p:nvSpPr>
          <p:spPr>
            <a:xfrm>
              <a:off x="5679930" y="5065349"/>
              <a:ext cx="516380" cy="590099"/>
            </a:xfrm>
            <a:custGeom>
              <a:avLst/>
              <a:gdLst>
                <a:gd name="connsiteX0" fmla="*/ 390670 w 516380"/>
                <a:gd name="connsiteY0" fmla="*/ 192451 h 590099"/>
                <a:gd name="connsiteX1" fmla="*/ 190645 w 516380"/>
                <a:gd name="connsiteY1" fmla="*/ 586151 h 590099"/>
                <a:gd name="connsiteX2" fmla="*/ 250970 w 516380"/>
                <a:gd name="connsiteY2" fmla="*/ 402001 h 590099"/>
                <a:gd name="connsiteX3" fmla="*/ 203345 w 516380"/>
                <a:gd name="connsiteY3" fmla="*/ 519476 h 590099"/>
                <a:gd name="connsiteX4" fmla="*/ 145 w 516380"/>
                <a:gd name="connsiteY4" fmla="*/ 576626 h 590099"/>
                <a:gd name="connsiteX5" fmla="*/ 171595 w 516380"/>
                <a:gd name="connsiteY5" fmla="*/ 532176 h 590099"/>
                <a:gd name="connsiteX6" fmla="*/ 216045 w 516380"/>
                <a:gd name="connsiteY6" fmla="*/ 402001 h 590099"/>
                <a:gd name="connsiteX7" fmla="*/ 511320 w 516380"/>
                <a:gd name="connsiteY7" fmla="*/ 5126 h 590099"/>
                <a:gd name="connsiteX8" fmla="*/ 390670 w 516380"/>
                <a:gd name="connsiteY8" fmla="*/ 192451 h 59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380" h="590099">
                  <a:moveTo>
                    <a:pt x="390670" y="192451"/>
                  </a:moveTo>
                  <a:cubicBezTo>
                    <a:pt x="337224" y="289289"/>
                    <a:pt x="213928" y="551226"/>
                    <a:pt x="190645" y="586151"/>
                  </a:cubicBezTo>
                  <a:cubicBezTo>
                    <a:pt x="167362" y="621076"/>
                    <a:pt x="248853" y="413113"/>
                    <a:pt x="250970" y="402001"/>
                  </a:cubicBezTo>
                  <a:cubicBezTo>
                    <a:pt x="253087" y="390889"/>
                    <a:pt x="245149" y="490372"/>
                    <a:pt x="203345" y="519476"/>
                  </a:cubicBezTo>
                  <a:cubicBezTo>
                    <a:pt x="161541" y="548580"/>
                    <a:pt x="5437" y="574509"/>
                    <a:pt x="145" y="576626"/>
                  </a:cubicBezTo>
                  <a:cubicBezTo>
                    <a:pt x="-5147" y="578743"/>
                    <a:pt x="135612" y="561280"/>
                    <a:pt x="171595" y="532176"/>
                  </a:cubicBezTo>
                  <a:cubicBezTo>
                    <a:pt x="207578" y="503072"/>
                    <a:pt x="159424" y="489843"/>
                    <a:pt x="216045" y="402001"/>
                  </a:cubicBezTo>
                  <a:cubicBezTo>
                    <a:pt x="272666" y="314159"/>
                    <a:pt x="483274" y="36876"/>
                    <a:pt x="511320" y="5126"/>
                  </a:cubicBezTo>
                  <a:cubicBezTo>
                    <a:pt x="539366" y="-26624"/>
                    <a:pt x="444116" y="95613"/>
                    <a:pt x="390670" y="19245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90C75163-C8BC-43A6-A041-7C4A5146ECB9}"/>
                </a:ext>
              </a:extLst>
            </p:cNvPr>
            <p:cNvSpPr/>
            <p:nvPr/>
          </p:nvSpPr>
          <p:spPr>
            <a:xfrm>
              <a:off x="5054283" y="5355718"/>
              <a:ext cx="267627" cy="375725"/>
            </a:xfrm>
            <a:custGeom>
              <a:avLst/>
              <a:gdLst>
                <a:gd name="connsiteX0" fmla="*/ 260667 w 267627"/>
                <a:gd name="connsiteY0" fmla="*/ 22732 h 375725"/>
                <a:gd name="connsiteX1" fmla="*/ 317 w 267627"/>
                <a:gd name="connsiteY1" fmla="*/ 507 h 375725"/>
                <a:gd name="connsiteX2" fmla="*/ 206692 w 267627"/>
                <a:gd name="connsiteY2" fmla="*/ 10032 h 375725"/>
                <a:gd name="connsiteX3" fmla="*/ 181292 w 267627"/>
                <a:gd name="connsiteY3" fmla="*/ 41782 h 375725"/>
                <a:gd name="connsiteX4" fmla="*/ 168592 w 267627"/>
                <a:gd name="connsiteY4" fmla="*/ 98932 h 375725"/>
                <a:gd name="connsiteX5" fmla="*/ 146367 w 267627"/>
                <a:gd name="connsiteY5" fmla="*/ 314832 h 375725"/>
                <a:gd name="connsiteX6" fmla="*/ 149542 w 267627"/>
                <a:gd name="connsiteY6" fmla="*/ 184657 h 375725"/>
                <a:gd name="connsiteX7" fmla="*/ 206692 w 267627"/>
                <a:gd name="connsiteY7" fmla="*/ 375157 h 375725"/>
                <a:gd name="connsiteX8" fmla="*/ 193992 w 267627"/>
                <a:gd name="connsiteY8" fmla="*/ 238632 h 375725"/>
                <a:gd name="connsiteX9" fmla="*/ 193992 w 267627"/>
                <a:gd name="connsiteY9" fmla="*/ 102107 h 375725"/>
                <a:gd name="connsiteX10" fmla="*/ 260667 w 267627"/>
                <a:gd name="connsiteY10" fmla="*/ 22732 h 37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627" h="375725">
                  <a:moveTo>
                    <a:pt x="260667" y="22732"/>
                  </a:moveTo>
                  <a:cubicBezTo>
                    <a:pt x="228388" y="5799"/>
                    <a:pt x="9313" y="2624"/>
                    <a:pt x="317" y="507"/>
                  </a:cubicBezTo>
                  <a:cubicBezTo>
                    <a:pt x="-8679" y="-1610"/>
                    <a:pt x="176530" y="3153"/>
                    <a:pt x="206692" y="10032"/>
                  </a:cubicBezTo>
                  <a:cubicBezTo>
                    <a:pt x="236854" y="16911"/>
                    <a:pt x="187642" y="26965"/>
                    <a:pt x="181292" y="41782"/>
                  </a:cubicBezTo>
                  <a:cubicBezTo>
                    <a:pt x="174942" y="56599"/>
                    <a:pt x="174413" y="53424"/>
                    <a:pt x="168592" y="98932"/>
                  </a:cubicBezTo>
                  <a:cubicBezTo>
                    <a:pt x="162771" y="144440"/>
                    <a:pt x="149542" y="300545"/>
                    <a:pt x="146367" y="314832"/>
                  </a:cubicBezTo>
                  <a:cubicBezTo>
                    <a:pt x="143192" y="329119"/>
                    <a:pt x="139488" y="174603"/>
                    <a:pt x="149542" y="184657"/>
                  </a:cubicBezTo>
                  <a:cubicBezTo>
                    <a:pt x="159596" y="194711"/>
                    <a:pt x="199284" y="366161"/>
                    <a:pt x="206692" y="375157"/>
                  </a:cubicBezTo>
                  <a:cubicBezTo>
                    <a:pt x="214100" y="384153"/>
                    <a:pt x="196109" y="284140"/>
                    <a:pt x="193992" y="238632"/>
                  </a:cubicBezTo>
                  <a:cubicBezTo>
                    <a:pt x="191875" y="193124"/>
                    <a:pt x="184996" y="130682"/>
                    <a:pt x="193992" y="102107"/>
                  </a:cubicBezTo>
                  <a:cubicBezTo>
                    <a:pt x="202988" y="73532"/>
                    <a:pt x="292946" y="39665"/>
                    <a:pt x="260667" y="22732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: 図形 214">
              <a:extLst>
                <a:ext uri="{FF2B5EF4-FFF2-40B4-BE49-F238E27FC236}">
                  <a16:creationId xmlns:a16="http://schemas.microsoft.com/office/drawing/2014/main" id="{5C17E6F8-994C-46B5-A36B-333F5E7798EC}"/>
                </a:ext>
              </a:extLst>
            </p:cNvPr>
            <p:cNvSpPr/>
            <p:nvPr/>
          </p:nvSpPr>
          <p:spPr>
            <a:xfrm>
              <a:off x="5232011" y="5537758"/>
              <a:ext cx="191276" cy="296141"/>
            </a:xfrm>
            <a:custGeom>
              <a:avLst/>
              <a:gdLst>
                <a:gd name="connsiteX0" fmla="*/ 190889 w 191276"/>
                <a:gd name="connsiteY0" fmla="*/ 2617 h 296141"/>
                <a:gd name="connsiteX1" fmla="*/ 178189 w 191276"/>
                <a:gd name="connsiteY1" fmla="*/ 174067 h 296141"/>
                <a:gd name="connsiteX2" fmla="*/ 168664 w 191276"/>
                <a:gd name="connsiteY2" fmla="*/ 167717 h 296141"/>
                <a:gd name="connsiteX3" fmla="*/ 70239 w 191276"/>
                <a:gd name="connsiteY3" fmla="*/ 282017 h 296141"/>
                <a:gd name="connsiteX4" fmla="*/ 73414 w 191276"/>
                <a:gd name="connsiteY4" fmla="*/ 240742 h 296141"/>
                <a:gd name="connsiteX5" fmla="*/ 48014 w 191276"/>
                <a:gd name="connsiteY5" fmla="*/ 294717 h 296141"/>
                <a:gd name="connsiteX6" fmla="*/ 389 w 191276"/>
                <a:gd name="connsiteY6" fmla="*/ 170892 h 296141"/>
                <a:gd name="connsiteX7" fmla="*/ 76589 w 191276"/>
                <a:gd name="connsiteY7" fmla="*/ 243917 h 296141"/>
                <a:gd name="connsiteX8" fmla="*/ 38489 w 191276"/>
                <a:gd name="connsiteY8" fmla="*/ 170892 h 296141"/>
                <a:gd name="connsiteX9" fmla="*/ 105164 w 191276"/>
                <a:gd name="connsiteY9" fmla="*/ 183592 h 296141"/>
                <a:gd name="connsiteX10" fmla="*/ 111514 w 191276"/>
                <a:gd name="connsiteY10" fmla="*/ 135967 h 296141"/>
                <a:gd name="connsiteX11" fmla="*/ 162314 w 191276"/>
                <a:gd name="connsiteY11" fmla="*/ 75642 h 296141"/>
                <a:gd name="connsiteX12" fmla="*/ 190889 w 191276"/>
                <a:gd name="connsiteY12" fmla="*/ 2617 h 29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276" h="296141">
                  <a:moveTo>
                    <a:pt x="190889" y="2617"/>
                  </a:moveTo>
                  <a:cubicBezTo>
                    <a:pt x="193535" y="19021"/>
                    <a:pt x="181893" y="146550"/>
                    <a:pt x="178189" y="174067"/>
                  </a:cubicBezTo>
                  <a:cubicBezTo>
                    <a:pt x="174485" y="201584"/>
                    <a:pt x="186656" y="149725"/>
                    <a:pt x="168664" y="167717"/>
                  </a:cubicBezTo>
                  <a:cubicBezTo>
                    <a:pt x="150672" y="185709"/>
                    <a:pt x="86114" y="269846"/>
                    <a:pt x="70239" y="282017"/>
                  </a:cubicBezTo>
                  <a:cubicBezTo>
                    <a:pt x="54364" y="294188"/>
                    <a:pt x="77118" y="238625"/>
                    <a:pt x="73414" y="240742"/>
                  </a:cubicBezTo>
                  <a:cubicBezTo>
                    <a:pt x="69710" y="242859"/>
                    <a:pt x="60185" y="306359"/>
                    <a:pt x="48014" y="294717"/>
                  </a:cubicBezTo>
                  <a:cubicBezTo>
                    <a:pt x="35843" y="283075"/>
                    <a:pt x="-4374" y="179359"/>
                    <a:pt x="389" y="170892"/>
                  </a:cubicBezTo>
                  <a:cubicBezTo>
                    <a:pt x="5152" y="162425"/>
                    <a:pt x="70239" y="243917"/>
                    <a:pt x="76589" y="243917"/>
                  </a:cubicBezTo>
                  <a:cubicBezTo>
                    <a:pt x="82939" y="243917"/>
                    <a:pt x="33726" y="180946"/>
                    <a:pt x="38489" y="170892"/>
                  </a:cubicBezTo>
                  <a:cubicBezTo>
                    <a:pt x="43251" y="160838"/>
                    <a:pt x="92993" y="189413"/>
                    <a:pt x="105164" y="183592"/>
                  </a:cubicBezTo>
                  <a:cubicBezTo>
                    <a:pt x="117335" y="177771"/>
                    <a:pt x="101989" y="153959"/>
                    <a:pt x="111514" y="135967"/>
                  </a:cubicBezTo>
                  <a:cubicBezTo>
                    <a:pt x="121039" y="117975"/>
                    <a:pt x="152789" y="99984"/>
                    <a:pt x="162314" y="75642"/>
                  </a:cubicBezTo>
                  <a:cubicBezTo>
                    <a:pt x="171839" y="51300"/>
                    <a:pt x="188243" y="-13787"/>
                    <a:pt x="190889" y="2617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: 図形 215">
              <a:extLst>
                <a:ext uri="{FF2B5EF4-FFF2-40B4-BE49-F238E27FC236}">
                  <a16:creationId xmlns:a16="http://schemas.microsoft.com/office/drawing/2014/main" id="{B9FDE678-8D4B-4AD3-9C0F-9F0C559A4021}"/>
                </a:ext>
              </a:extLst>
            </p:cNvPr>
            <p:cNvSpPr/>
            <p:nvPr/>
          </p:nvSpPr>
          <p:spPr>
            <a:xfrm>
              <a:off x="3663081" y="2651982"/>
              <a:ext cx="273944" cy="347500"/>
            </a:xfrm>
            <a:custGeom>
              <a:avLst/>
              <a:gdLst>
                <a:gd name="connsiteX0" fmla="*/ 17802 w 273944"/>
                <a:gd name="connsiteY0" fmla="*/ 12901 h 347500"/>
                <a:gd name="connsiteX1" fmla="*/ 34736 w 273944"/>
                <a:gd name="connsiteY1" fmla="*/ 294418 h 347500"/>
                <a:gd name="connsiteX2" fmla="*/ 869 w 273944"/>
                <a:gd name="connsiteY2" fmla="*/ 86985 h 347500"/>
                <a:gd name="connsiteX3" fmla="*/ 77069 w 273944"/>
                <a:gd name="connsiteY3" fmla="*/ 338868 h 347500"/>
                <a:gd name="connsiteX4" fmla="*/ 34736 w 273944"/>
                <a:gd name="connsiteY4" fmla="*/ 224568 h 347500"/>
                <a:gd name="connsiteX5" fmla="*/ 119402 w 273944"/>
                <a:gd name="connsiteY5" fmla="*/ 347335 h 347500"/>
                <a:gd name="connsiteX6" fmla="*/ 127869 w 273944"/>
                <a:gd name="connsiteY6" fmla="*/ 247851 h 347500"/>
                <a:gd name="connsiteX7" fmla="*/ 191369 w 273944"/>
                <a:gd name="connsiteY7" fmla="*/ 118735 h 347500"/>
                <a:gd name="connsiteX8" fmla="*/ 242169 w 273944"/>
                <a:gd name="connsiteY8" fmla="*/ 78518 h 347500"/>
                <a:gd name="connsiteX9" fmla="*/ 110936 w 273944"/>
                <a:gd name="connsiteY9" fmla="*/ 152601 h 347500"/>
                <a:gd name="connsiteX10" fmla="*/ 273919 w 273944"/>
                <a:gd name="connsiteY10" fmla="*/ 80635 h 347500"/>
                <a:gd name="connsiteX11" fmla="*/ 123636 w 273944"/>
                <a:gd name="connsiteY11" fmla="*/ 120851 h 347500"/>
                <a:gd name="connsiteX12" fmla="*/ 140569 w 273944"/>
                <a:gd name="connsiteY12" fmla="*/ 233035 h 347500"/>
                <a:gd name="connsiteX13" fmla="*/ 96119 w 273944"/>
                <a:gd name="connsiteY13" fmla="*/ 114501 h 347500"/>
                <a:gd name="connsiteX14" fmla="*/ 79186 w 273944"/>
                <a:gd name="connsiteY14" fmla="*/ 82751 h 347500"/>
                <a:gd name="connsiteX15" fmla="*/ 85536 w 273944"/>
                <a:gd name="connsiteY15" fmla="*/ 61585 h 347500"/>
                <a:gd name="connsiteX16" fmla="*/ 66486 w 273944"/>
                <a:gd name="connsiteY16" fmla="*/ 31951 h 347500"/>
                <a:gd name="connsiteX17" fmla="*/ 121519 w 273944"/>
                <a:gd name="connsiteY17" fmla="*/ 76401 h 347500"/>
                <a:gd name="connsiteX18" fmla="*/ 66486 w 273944"/>
                <a:gd name="connsiteY18" fmla="*/ 51001 h 347500"/>
                <a:gd name="connsiteX19" fmla="*/ 17802 w 273944"/>
                <a:gd name="connsiteY19" fmla="*/ 12901 h 34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44" h="347500">
                  <a:moveTo>
                    <a:pt x="17802" y="12901"/>
                  </a:moveTo>
                  <a:cubicBezTo>
                    <a:pt x="12510" y="53470"/>
                    <a:pt x="37558" y="282071"/>
                    <a:pt x="34736" y="294418"/>
                  </a:cubicBezTo>
                  <a:cubicBezTo>
                    <a:pt x="31914" y="306765"/>
                    <a:pt x="-6187" y="79577"/>
                    <a:pt x="869" y="86985"/>
                  </a:cubicBezTo>
                  <a:cubicBezTo>
                    <a:pt x="7924" y="94393"/>
                    <a:pt x="71424" y="315937"/>
                    <a:pt x="77069" y="338868"/>
                  </a:cubicBezTo>
                  <a:cubicBezTo>
                    <a:pt x="82714" y="361799"/>
                    <a:pt x="27681" y="223157"/>
                    <a:pt x="34736" y="224568"/>
                  </a:cubicBezTo>
                  <a:cubicBezTo>
                    <a:pt x="41792" y="225979"/>
                    <a:pt x="103880" y="343455"/>
                    <a:pt x="119402" y="347335"/>
                  </a:cubicBezTo>
                  <a:cubicBezTo>
                    <a:pt x="134924" y="351216"/>
                    <a:pt x="115875" y="285951"/>
                    <a:pt x="127869" y="247851"/>
                  </a:cubicBezTo>
                  <a:cubicBezTo>
                    <a:pt x="139863" y="209751"/>
                    <a:pt x="172319" y="146957"/>
                    <a:pt x="191369" y="118735"/>
                  </a:cubicBezTo>
                  <a:cubicBezTo>
                    <a:pt x="210419" y="90513"/>
                    <a:pt x="255574" y="72874"/>
                    <a:pt x="242169" y="78518"/>
                  </a:cubicBezTo>
                  <a:cubicBezTo>
                    <a:pt x="228764" y="84162"/>
                    <a:pt x="105644" y="152248"/>
                    <a:pt x="110936" y="152601"/>
                  </a:cubicBezTo>
                  <a:cubicBezTo>
                    <a:pt x="116228" y="152954"/>
                    <a:pt x="271802" y="85927"/>
                    <a:pt x="273919" y="80635"/>
                  </a:cubicBezTo>
                  <a:cubicBezTo>
                    <a:pt x="276036" y="75343"/>
                    <a:pt x="145861" y="95451"/>
                    <a:pt x="123636" y="120851"/>
                  </a:cubicBezTo>
                  <a:cubicBezTo>
                    <a:pt x="101411" y="146251"/>
                    <a:pt x="145155" y="234093"/>
                    <a:pt x="140569" y="233035"/>
                  </a:cubicBezTo>
                  <a:cubicBezTo>
                    <a:pt x="135983" y="231977"/>
                    <a:pt x="106349" y="139548"/>
                    <a:pt x="96119" y="114501"/>
                  </a:cubicBezTo>
                  <a:cubicBezTo>
                    <a:pt x="85889" y="89454"/>
                    <a:pt x="80950" y="91570"/>
                    <a:pt x="79186" y="82751"/>
                  </a:cubicBezTo>
                  <a:cubicBezTo>
                    <a:pt x="77422" y="73932"/>
                    <a:pt x="87653" y="70052"/>
                    <a:pt x="85536" y="61585"/>
                  </a:cubicBezTo>
                  <a:cubicBezTo>
                    <a:pt x="83419" y="53118"/>
                    <a:pt x="60489" y="29482"/>
                    <a:pt x="66486" y="31951"/>
                  </a:cubicBezTo>
                  <a:cubicBezTo>
                    <a:pt x="72483" y="34420"/>
                    <a:pt x="121519" y="73226"/>
                    <a:pt x="121519" y="76401"/>
                  </a:cubicBezTo>
                  <a:cubicBezTo>
                    <a:pt x="121519" y="79576"/>
                    <a:pt x="79539" y="62643"/>
                    <a:pt x="66486" y="51001"/>
                  </a:cubicBezTo>
                  <a:cubicBezTo>
                    <a:pt x="53433" y="39359"/>
                    <a:pt x="23094" y="-27668"/>
                    <a:pt x="17802" y="1290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AB8A4838-6D88-4CBA-A097-37809AA4AD69}"/>
                </a:ext>
              </a:extLst>
            </p:cNvPr>
            <p:cNvSpPr/>
            <p:nvPr/>
          </p:nvSpPr>
          <p:spPr>
            <a:xfrm>
              <a:off x="3494602" y="2601900"/>
              <a:ext cx="209971" cy="630721"/>
            </a:xfrm>
            <a:custGeom>
              <a:avLst/>
              <a:gdLst>
                <a:gd name="connsiteX0" fmla="*/ 55048 w 209971"/>
                <a:gd name="connsiteY0" fmla="*/ 221733 h 630721"/>
                <a:gd name="connsiteX1" fmla="*/ 107965 w 209971"/>
                <a:gd name="connsiteY1" fmla="*/ 431283 h 630721"/>
                <a:gd name="connsiteX2" fmla="*/ 57165 w 209971"/>
                <a:gd name="connsiteY2" fmla="*/ 380483 h 630721"/>
                <a:gd name="connsiteX3" fmla="*/ 103731 w 209971"/>
                <a:gd name="connsiteY3" fmla="*/ 405883 h 630721"/>
                <a:gd name="connsiteX4" fmla="*/ 207448 w 209971"/>
                <a:gd name="connsiteY4" fmla="*/ 450333 h 630721"/>
                <a:gd name="connsiteX5" fmla="*/ 177815 w 209971"/>
                <a:gd name="connsiteY5" fmla="*/ 630250 h 630721"/>
                <a:gd name="connsiteX6" fmla="*/ 175698 w 209971"/>
                <a:gd name="connsiteY6" fmla="*/ 501133 h 630721"/>
                <a:gd name="connsiteX7" fmla="*/ 63515 w 209971"/>
                <a:gd name="connsiteY7" fmla="*/ 452450 h 630721"/>
                <a:gd name="connsiteX8" fmla="*/ 15 w 209971"/>
                <a:gd name="connsiteY8" fmla="*/ 420700 h 630721"/>
                <a:gd name="connsiteX9" fmla="*/ 57165 w 209971"/>
                <a:gd name="connsiteY9" fmla="*/ 346617 h 630721"/>
                <a:gd name="connsiteX10" fmla="*/ 23298 w 209971"/>
                <a:gd name="connsiteY10" fmla="*/ 1600 h 630721"/>
                <a:gd name="connsiteX11" fmla="*/ 55048 w 209971"/>
                <a:gd name="connsiteY11" fmla="*/ 221733 h 63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971" h="630721">
                  <a:moveTo>
                    <a:pt x="55048" y="221733"/>
                  </a:moveTo>
                  <a:cubicBezTo>
                    <a:pt x="69159" y="293347"/>
                    <a:pt x="107612" y="404825"/>
                    <a:pt x="107965" y="431283"/>
                  </a:cubicBezTo>
                  <a:cubicBezTo>
                    <a:pt x="108318" y="457741"/>
                    <a:pt x="57871" y="384716"/>
                    <a:pt x="57165" y="380483"/>
                  </a:cubicBezTo>
                  <a:cubicBezTo>
                    <a:pt x="56459" y="376250"/>
                    <a:pt x="78684" y="394241"/>
                    <a:pt x="103731" y="405883"/>
                  </a:cubicBezTo>
                  <a:cubicBezTo>
                    <a:pt x="128778" y="417525"/>
                    <a:pt x="195101" y="412939"/>
                    <a:pt x="207448" y="450333"/>
                  </a:cubicBezTo>
                  <a:cubicBezTo>
                    <a:pt x="219795" y="487727"/>
                    <a:pt x="183107" y="621783"/>
                    <a:pt x="177815" y="630250"/>
                  </a:cubicBezTo>
                  <a:cubicBezTo>
                    <a:pt x="172523" y="638717"/>
                    <a:pt x="194748" y="530766"/>
                    <a:pt x="175698" y="501133"/>
                  </a:cubicBezTo>
                  <a:cubicBezTo>
                    <a:pt x="156648" y="471500"/>
                    <a:pt x="92796" y="465856"/>
                    <a:pt x="63515" y="452450"/>
                  </a:cubicBezTo>
                  <a:cubicBezTo>
                    <a:pt x="34234" y="439044"/>
                    <a:pt x="1073" y="438339"/>
                    <a:pt x="15" y="420700"/>
                  </a:cubicBezTo>
                  <a:cubicBezTo>
                    <a:pt x="-1043" y="403061"/>
                    <a:pt x="53285" y="416467"/>
                    <a:pt x="57165" y="346617"/>
                  </a:cubicBezTo>
                  <a:cubicBezTo>
                    <a:pt x="61045" y="276767"/>
                    <a:pt x="23651" y="21356"/>
                    <a:pt x="23298" y="1600"/>
                  </a:cubicBezTo>
                  <a:cubicBezTo>
                    <a:pt x="22945" y="-18156"/>
                    <a:pt x="40937" y="150119"/>
                    <a:pt x="55048" y="221733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: 図形 217">
              <a:extLst>
                <a:ext uri="{FF2B5EF4-FFF2-40B4-BE49-F238E27FC236}">
                  <a16:creationId xmlns:a16="http://schemas.microsoft.com/office/drawing/2014/main" id="{D27B6F90-590C-4486-9C99-4C4EE2DB8BF9}"/>
                </a:ext>
              </a:extLst>
            </p:cNvPr>
            <p:cNvSpPr/>
            <p:nvPr/>
          </p:nvSpPr>
          <p:spPr>
            <a:xfrm>
              <a:off x="3263828" y="2760157"/>
              <a:ext cx="169677" cy="421410"/>
            </a:xfrm>
            <a:custGeom>
              <a:avLst/>
              <a:gdLst>
                <a:gd name="connsiteX0" fmla="*/ 112255 w 169677"/>
                <a:gd name="connsiteY0" fmla="*/ 10560 h 421410"/>
                <a:gd name="connsiteX1" fmla="*/ 101672 w 169677"/>
                <a:gd name="connsiteY1" fmla="*/ 262443 h 421410"/>
                <a:gd name="connsiteX2" fmla="*/ 169405 w 169677"/>
                <a:gd name="connsiteY2" fmla="*/ 412726 h 421410"/>
                <a:gd name="connsiteX3" fmla="*/ 127072 w 169677"/>
                <a:gd name="connsiteY3" fmla="*/ 404260 h 421410"/>
                <a:gd name="connsiteX4" fmla="*/ 72 w 169677"/>
                <a:gd name="connsiteY4" fmla="*/ 402143 h 421410"/>
                <a:gd name="connsiteX5" fmla="*/ 146122 w 169677"/>
                <a:gd name="connsiteY5" fmla="*/ 385210 h 421410"/>
                <a:gd name="connsiteX6" fmla="*/ 12772 w 169677"/>
                <a:gd name="connsiteY6" fmla="*/ 372510 h 421410"/>
                <a:gd name="connsiteX7" fmla="*/ 78389 w 169677"/>
                <a:gd name="connsiteY7" fmla="*/ 321710 h 421410"/>
                <a:gd name="connsiteX8" fmla="*/ 46639 w 169677"/>
                <a:gd name="connsiteY8" fmla="*/ 304776 h 421410"/>
                <a:gd name="connsiteX9" fmla="*/ 42405 w 169677"/>
                <a:gd name="connsiteY9" fmla="*/ 224343 h 421410"/>
                <a:gd name="connsiteX10" fmla="*/ 93205 w 169677"/>
                <a:gd name="connsiteY10" fmla="*/ 61360 h 421410"/>
                <a:gd name="connsiteX11" fmla="*/ 112255 w 169677"/>
                <a:gd name="connsiteY11" fmla="*/ 10560 h 42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677" h="421410">
                  <a:moveTo>
                    <a:pt x="112255" y="10560"/>
                  </a:moveTo>
                  <a:cubicBezTo>
                    <a:pt x="113666" y="44074"/>
                    <a:pt x="92147" y="195415"/>
                    <a:pt x="101672" y="262443"/>
                  </a:cubicBezTo>
                  <a:cubicBezTo>
                    <a:pt x="111197" y="329471"/>
                    <a:pt x="165172" y="389090"/>
                    <a:pt x="169405" y="412726"/>
                  </a:cubicBezTo>
                  <a:cubicBezTo>
                    <a:pt x="173638" y="436362"/>
                    <a:pt x="127072" y="404260"/>
                    <a:pt x="127072" y="404260"/>
                  </a:cubicBezTo>
                  <a:cubicBezTo>
                    <a:pt x="98850" y="402496"/>
                    <a:pt x="-3103" y="405318"/>
                    <a:pt x="72" y="402143"/>
                  </a:cubicBezTo>
                  <a:cubicBezTo>
                    <a:pt x="3247" y="398968"/>
                    <a:pt x="144005" y="390149"/>
                    <a:pt x="146122" y="385210"/>
                  </a:cubicBezTo>
                  <a:cubicBezTo>
                    <a:pt x="148239" y="380271"/>
                    <a:pt x="24061" y="383093"/>
                    <a:pt x="12772" y="372510"/>
                  </a:cubicBezTo>
                  <a:cubicBezTo>
                    <a:pt x="1483" y="361927"/>
                    <a:pt x="72744" y="332999"/>
                    <a:pt x="78389" y="321710"/>
                  </a:cubicBezTo>
                  <a:cubicBezTo>
                    <a:pt x="84033" y="310421"/>
                    <a:pt x="52636" y="321004"/>
                    <a:pt x="46639" y="304776"/>
                  </a:cubicBezTo>
                  <a:cubicBezTo>
                    <a:pt x="40642" y="288548"/>
                    <a:pt x="34644" y="264912"/>
                    <a:pt x="42405" y="224343"/>
                  </a:cubicBezTo>
                  <a:cubicBezTo>
                    <a:pt x="50166" y="183774"/>
                    <a:pt x="75919" y="91346"/>
                    <a:pt x="93205" y="61360"/>
                  </a:cubicBezTo>
                  <a:cubicBezTo>
                    <a:pt x="110491" y="31374"/>
                    <a:pt x="110844" y="-22954"/>
                    <a:pt x="112255" y="1056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: 図形 218">
              <a:extLst>
                <a:ext uri="{FF2B5EF4-FFF2-40B4-BE49-F238E27FC236}">
                  <a16:creationId xmlns:a16="http://schemas.microsoft.com/office/drawing/2014/main" id="{B2C29B2B-DD24-4B56-A5C0-1DF87B918F18}"/>
                </a:ext>
              </a:extLst>
            </p:cNvPr>
            <p:cNvSpPr/>
            <p:nvPr/>
          </p:nvSpPr>
          <p:spPr>
            <a:xfrm>
              <a:off x="6740524" y="4798546"/>
              <a:ext cx="318893" cy="321507"/>
            </a:xfrm>
            <a:custGeom>
              <a:avLst/>
              <a:gdLst>
                <a:gd name="connsiteX0" fmla="*/ 312739 w 318893"/>
                <a:gd name="connsiteY0" fmla="*/ 49679 h 321507"/>
                <a:gd name="connsiteX1" fmla="*/ 314326 w 318893"/>
                <a:gd name="connsiteY1" fmla="*/ 314792 h 321507"/>
                <a:gd name="connsiteX2" fmla="*/ 311151 w 318893"/>
                <a:gd name="connsiteY2" fmla="*/ 246529 h 321507"/>
                <a:gd name="connsiteX3" fmla="*/ 292101 w 318893"/>
                <a:gd name="connsiteY3" fmla="*/ 295742 h 321507"/>
                <a:gd name="connsiteX4" fmla="*/ 190501 w 318893"/>
                <a:gd name="connsiteY4" fmla="*/ 295742 h 321507"/>
                <a:gd name="connsiteX5" fmla="*/ 1 w 318893"/>
                <a:gd name="connsiteY5" fmla="*/ 267167 h 321507"/>
                <a:gd name="connsiteX6" fmla="*/ 193676 w 318893"/>
                <a:gd name="connsiteY6" fmla="*/ 283042 h 321507"/>
                <a:gd name="connsiteX7" fmla="*/ 274639 w 318893"/>
                <a:gd name="connsiteY7" fmla="*/ 184617 h 321507"/>
                <a:gd name="connsiteX8" fmla="*/ 273051 w 318893"/>
                <a:gd name="connsiteY8" fmla="*/ 238592 h 321507"/>
                <a:gd name="connsiteX9" fmla="*/ 268289 w 318893"/>
                <a:gd name="connsiteY9" fmla="*/ 162392 h 321507"/>
                <a:gd name="connsiteX10" fmla="*/ 255589 w 318893"/>
                <a:gd name="connsiteY10" fmla="*/ 86192 h 321507"/>
                <a:gd name="connsiteX11" fmla="*/ 163514 w 318893"/>
                <a:gd name="connsiteY11" fmla="*/ 467 h 321507"/>
                <a:gd name="connsiteX12" fmla="*/ 303214 w 318893"/>
                <a:gd name="connsiteY12" fmla="*/ 125879 h 321507"/>
                <a:gd name="connsiteX13" fmla="*/ 300039 w 318893"/>
                <a:gd name="connsiteY13" fmla="*/ 98892 h 321507"/>
                <a:gd name="connsiteX14" fmla="*/ 238126 w 318893"/>
                <a:gd name="connsiteY14" fmla="*/ 6817 h 321507"/>
                <a:gd name="connsiteX15" fmla="*/ 312739 w 318893"/>
                <a:gd name="connsiteY15" fmla="*/ 49679 h 32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8893" h="321507">
                  <a:moveTo>
                    <a:pt x="312739" y="49679"/>
                  </a:moveTo>
                  <a:cubicBezTo>
                    <a:pt x="325439" y="101008"/>
                    <a:pt x="314591" y="281984"/>
                    <a:pt x="314326" y="314792"/>
                  </a:cubicBezTo>
                  <a:cubicBezTo>
                    <a:pt x="314061" y="347600"/>
                    <a:pt x="314855" y="249704"/>
                    <a:pt x="311151" y="246529"/>
                  </a:cubicBezTo>
                  <a:cubicBezTo>
                    <a:pt x="307447" y="243354"/>
                    <a:pt x="312209" y="287540"/>
                    <a:pt x="292101" y="295742"/>
                  </a:cubicBezTo>
                  <a:cubicBezTo>
                    <a:pt x="271993" y="303944"/>
                    <a:pt x="239184" y="300505"/>
                    <a:pt x="190501" y="295742"/>
                  </a:cubicBezTo>
                  <a:cubicBezTo>
                    <a:pt x="141818" y="290980"/>
                    <a:pt x="-528" y="269284"/>
                    <a:pt x="1" y="267167"/>
                  </a:cubicBezTo>
                  <a:cubicBezTo>
                    <a:pt x="530" y="265050"/>
                    <a:pt x="147903" y="296800"/>
                    <a:pt x="193676" y="283042"/>
                  </a:cubicBezTo>
                  <a:cubicBezTo>
                    <a:pt x="239449" y="269284"/>
                    <a:pt x="261410" y="192025"/>
                    <a:pt x="274639" y="184617"/>
                  </a:cubicBezTo>
                  <a:cubicBezTo>
                    <a:pt x="287868" y="177209"/>
                    <a:pt x="274109" y="242296"/>
                    <a:pt x="273051" y="238592"/>
                  </a:cubicBezTo>
                  <a:cubicBezTo>
                    <a:pt x="271993" y="234888"/>
                    <a:pt x="271199" y="187792"/>
                    <a:pt x="268289" y="162392"/>
                  </a:cubicBezTo>
                  <a:cubicBezTo>
                    <a:pt x="265379" y="136992"/>
                    <a:pt x="273052" y="113180"/>
                    <a:pt x="255589" y="86192"/>
                  </a:cubicBezTo>
                  <a:cubicBezTo>
                    <a:pt x="238126" y="59204"/>
                    <a:pt x="155577" y="-6147"/>
                    <a:pt x="163514" y="467"/>
                  </a:cubicBezTo>
                  <a:cubicBezTo>
                    <a:pt x="171451" y="7081"/>
                    <a:pt x="280460" y="109475"/>
                    <a:pt x="303214" y="125879"/>
                  </a:cubicBezTo>
                  <a:cubicBezTo>
                    <a:pt x="325968" y="142283"/>
                    <a:pt x="310887" y="118736"/>
                    <a:pt x="300039" y="98892"/>
                  </a:cubicBezTo>
                  <a:cubicBezTo>
                    <a:pt x="289191" y="79048"/>
                    <a:pt x="237597" y="12373"/>
                    <a:pt x="238126" y="6817"/>
                  </a:cubicBezTo>
                  <a:cubicBezTo>
                    <a:pt x="238655" y="1261"/>
                    <a:pt x="300039" y="-1650"/>
                    <a:pt x="312739" y="4967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: 図形 219">
              <a:extLst>
                <a:ext uri="{FF2B5EF4-FFF2-40B4-BE49-F238E27FC236}">
                  <a16:creationId xmlns:a16="http://schemas.microsoft.com/office/drawing/2014/main" id="{68F4790A-A83C-418E-A10E-0A9CC5ADFA5C}"/>
                </a:ext>
              </a:extLst>
            </p:cNvPr>
            <p:cNvSpPr/>
            <p:nvPr/>
          </p:nvSpPr>
          <p:spPr>
            <a:xfrm>
              <a:off x="6834807" y="4759465"/>
              <a:ext cx="216963" cy="227408"/>
            </a:xfrm>
            <a:custGeom>
              <a:avLst/>
              <a:gdLst>
                <a:gd name="connsiteX0" fmla="*/ 81931 w 216963"/>
                <a:gd name="connsiteY0" fmla="*/ 36373 h 227408"/>
                <a:gd name="connsiteX1" fmla="*/ 215281 w 216963"/>
                <a:gd name="connsiteY1" fmla="*/ 142735 h 227408"/>
                <a:gd name="connsiteX2" fmla="*/ 159718 w 216963"/>
                <a:gd name="connsiteY2" fmla="*/ 126860 h 227408"/>
                <a:gd name="connsiteX3" fmla="*/ 200993 w 216963"/>
                <a:gd name="connsiteY3" fmla="*/ 226873 h 227408"/>
                <a:gd name="connsiteX4" fmla="*/ 178768 w 216963"/>
                <a:gd name="connsiteY4" fmla="*/ 164960 h 227408"/>
                <a:gd name="connsiteX5" fmla="*/ 154956 w 216963"/>
                <a:gd name="connsiteY5" fmla="*/ 128448 h 227408"/>
                <a:gd name="connsiteX6" fmla="*/ 2556 w 216963"/>
                <a:gd name="connsiteY6" fmla="*/ 4623 h 227408"/>
                <a:gd name="connsiteX7" fmla="*/ 81931 w 216963"/>
                <a:gd name="connsiteY7" fmla="*/ 36373 h 22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963" h="227408">
                  <a:moveTo>
                    <a:pt x="81931" y="36373"/>
                  </a:moveTo>
                  <a:cubicBezTo>
                    <a:pt x="117385" y="59392"/>
                    <a:pt x="202317" y="127654"/>
                    <a:pt x="215281" y="142735"/>
                  </a:cubicBezTo>
                  <a:cubicBezTo>
                    <a:pt x="228246" y="157816"/>
                    <a:pt x="162099" y="112837"/>
                    <a:pt x="159718" y="126860"/>
                  </a:cubicBezTo>
                  <a:cubicBezTo>
                    <a:pt x="157337" y="140883"/>
                    <a:pt x="197818" y="220523"/>
                    <a:pt x="200993" y="226873"/>
                  </a:cubicBezTo>
                  <a:cubicBezTo>
                    <a:pt x="204168" y="233223"/>
                    <a:pt x="186441" y="181364"/>
                    <a:pt x="178768" y="164960"/>
                  </a:cubicBezTo>
                  <a:cubicBezTo>
                    <a:pt x="171095" y="148556"/>
                    <a:pt x="184325" y="155171"/>
                    <a:pt x="154956" y="128448"/>
                  </a:cubicBezTo>
                  <a:cubicBezTo>
                    <a:pt x="125587" y="101725"/>
                    <a:pt x="18166" y="19440"/>
                    <a:pt x="2556" y="4623"/>
                  </a:cubicBezTo>
                  <a:cubicBezTo>
                    <a:pt x="-13055" y="-10194"/>
                    <a:pt x="46477" y="13354"/>
                    <a:pt x="81931" y="36373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: 図形 220">
              <a:extLst>
                <a:ext uri="{FF2B5EF4-FFF2-40B4-BE49-F238E27FC236}">
                  <a16:creationId xmlns:a16="http://schemas.microsoft.com/office/drawing/2014/main" id="{D1B66681-E279-4D5D-88F4-B11601D5C055}"/>
                </a:ext>
              </a:extLst>
            </p:cNvPr>
            <p:cNvSpPr/>
            <p:nvPr/>
          </p:nvSpPr>
          <p:spPr>
            <a:xfrm>
              <a:off x="6434720" y="4608816"/>
              <a:ext cx="605564" cy="176949"/>
            </a:xfrm>
            <a:custGeom>
              <a:avLst/>
              <a:gdLst>
                <a:gd name="connsiteX0" fmla="*/ 143880 w 605564"/>
                <a:gd name="connsiteY0" fmla="*/ 98651 h 176949"/>
                <a:gd name="connsiteX1" fmla="*/ 554513 w 605564"/>
                <a:gd name="connsiteY1" fmla="*/ 75367 h 176949"/>
                <a:gd name="connsiteX2" fmla="*/ 289930 w 605564"/>
                <a:gd name="connsiteY2" fmla="*/ 98651 h 176949"/>
                <a:gd name="connsiteX3" fmla="*/ 605313 w 605564"/>
                <a:gd name="connsiteY3" fmla="*/ 117701 h 176949"/>
                <a:gd name="connsiteX4" fmla="*/ 342847 w 605564"/>
                <a:gd name="connsiteY4" fmla="*/ 54201 h 176949"/>
                <a:gd name="connsiteX5" fmla="*/ 334380 w 605564"/>
                <a:gd name="connsiteY5" fmla="*/ 30917 h 176949"/>
                <a:gd name="connsiteX6" fmla="*/ 361897 w 605564"/>
                <a:gd name="connsiteY6" fmla="*/ 7634 h 176949"/>
                <a:gd name="connsiteX7" fmla="*/ 8413 w 605564"/>
                <a:gd name="connsiteY7" fmla="*/ 174851 h 176949"/>
                <a:gd name="connsiteX8" fmla="*/ 143880 w 605564"/>
                <a:gd name="connsiteY8" fmla="*/ 98651 h 17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5564" h="176949">
                  <a:moveTo>
                    <a:pt x="143880" y="98651"/>
                  </a:moveTo>
                  <a:cubicBezTo>
                    <a:pt x="234897" y="82070"/>
                    <a:pt x="530171" y="75367"/>
                    <a:pt x="554513" y="75367"/>
                  </a:cubicBezTo>
                  <a:cubicBezTo>
                    <a:pt x="578855" y="75367"/>
                    <a:pt x="281463" y="91595"/>
                    <a:pt x="289930" y="98651"/>
                  </a:cubicBezTo>
                  <a:cubicBezTo>
                    <a:pt x="298397" y="105707"/>
                    <a:pt x="596494" y="125109"/>
                    <a:pt x="605313" y="117701"/>
                  </a:cubicBezTo>
                  <a:cubicBezTo>
                    <a:pt x="614132" y="110293"/>
                    <a:pt x="388002" y="68665"/>
                    <a:pt x="342847" y="54201"/>
                  </a:cubicBezTo>
                  <a:cubicBezTo>
                    <a:pt x="297692" y="39737"/>
                    <a:pt x="331205" y="38678"/>
                    <a:pt x="334380" y="30917"/>
                  </a:cubicBezTo>
                  <a:cubicBezTo>
                    <a:pt x="337555" y="23156"/>
                    <a:pt x="416225" y="-16355"/>
                    <a:pt x="361897" y="7634"/>
                  </a:cubicBezTo>
                  <a:cubicBezTo>
                    <a:pt x="307569" y="31623"/>
                    <a:pt x="43338" y="159329"/>
                    <a:pt x="8413" y="174851"/>
                  </a:cubicBezTo>
                  <a:cubicBezTo>
                    <a:pt x="-26512" y="190373"/>
                    <a:pt x="52863" y="115232"/>
                    <a:pt x="143880" y="9865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: 図形 221">
              <a:extLst>
                <a:ext uri="{FF2B5EF4-FFF2-40B4-BE49-F238E27FC236}">
                  <a16:creationId xmlns:a16="http://schemas.microsoft.com/office/drawing/2014/main" id="{66B4C40C-C8DE-4465-9A08-7542EDD8B64D}"/>
                </a:ext>
              </a:extLst>
            </p:cNvPr>
            <p:cNvSpPr/>
            <p:nvPr/>
          </p:nvSpPr>
          <p:spPr>
            <a:xfrm>
              <a:off x="3767111" y="2386983"/>
              <a:ext cx="1063146" cy="1386926"/>
            </a:xfrm>
            <a:custGeom>
              <a:avLst/>
              <a:gdLst>
                <a:gd name="connsiteX0" fmla="*/ 745622 w 1063146"/>
                <a:gd name="connsiteY0" fmla="*/ 318117 h 1386926"/>
                <a:gd name="connsiteX1" fmla="*/ 699056 w 1063146"/>
                <a:gd name="connsiteY1" fmla="*/ 339284 h 1386926"/>
                <a:gd name="connsiteX2" fmla="*/ 212222 w 1063146"/>
                <a:gd name="connsiteY2" fmla="*/ 1016617 h 1386926"/>
                <a:gd name="connsiteX3" fmla="*/ 339222 w 1063146"/>
                <a:gd name="connsiteY3" fmla="*/ 720284 h 1386926"/>
                <a:gd name="connsiteX4" fmla="*/ 136022 w 1063146"/>
                <a:gd name="connsiteY4" fmla="*/ 1384917 h 1386926"/>
                <a:gd name="connsiteX5" fmla="*/ 178356 w 1063146"/>
                <a:gd name="connsiteY5" fmla="*/ 919250 h 1386926"/>
                <a:gd name="connsiteX6" fmla="*/ 203756 w 1063146"/>
                <a:gd name="connsiteY6" fmla="*/ 711817 h 1386926"/>
                <a:gd name="connsiteX7" fmla="*/ 556 w 1063146"/>
                <a:gd name="connsiteY7" fmla="*/ 1207117 h 1386926"/>
                <a:gd name="connsiteX8" fmla="*/ 275722 w 1063146"/>
                <a:gd name="connsiteY8" fmla="*/ 517084 h 1386926"/>
                <a:gd name="connsiteX9" fmla="*/ 330756 w 1063146"/>
                <a:gd name="connsiteY9" fmla="*/ 330817 h 1386926"/>
                <a:gd name="connsiteX10" fmla="*/ 152956 w 1063146"/>
                <a:gd name="connsiteY10" fmla="*/ 953117 h 1386926"/>
                <a:gd name="connsiteX11" fmla="*/ 220689 w 1063146"/>
                <a:gd name="connsiteY11" fmla="*/ 754150 h 1386926"/>
                <a:gd name="connsiteX12" fmla="*/ 373089 w 1063146"/>
                <a:gd name="connsiteY12" fmla="*/ 445117 h 1386926"/>
                <a:gd name="connsiteX13" fmla="*/ 1063122 w 1063146"/>
                <a:gd name="connsiteY13" fmla="*/ 617 h 1386926"/>
                <a:gd name="connsiteX14" fmla="*/ 347689 w 1063146"/>
                <a:gd name="connsiteY14" fmla="*/ 546717 h 1386926"/>
                <a:gd name="connsiteX15" fmla="*/ 745622 w 1063146"/>
                <a:gd name="connsiteY15" fmla="*/ 318117 h 138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3146" h="1386926">
                  <a:moveTo>
                    <a:pt x="745622" y="318117"/>
                  </a:moveTo>
                  <a:cubicBezTo>
                    <a:pt x="804183" y="283545"/>
                    <a:pt x="787956" y="222867"/>
                    <a:pt x="699056" y="339284"/>
                  </a:cubicBezTo>
                  <a:cubicBezTo>
                    <a:pt x="610156" y="455701"/>
                    <a:pt x="272194" y="953117"/>
                    <a:pt x="212222" y="1016617"/>
                  </a:cubicBezTo>
                  <a:cubicBezTo>
                    <a:pt x="152250" y="1080117"/>
                    <a:pt x="351922" y="658901"/>
                    <a:pt x="339222" y="720284"/>
                  </a:cubicBezTo>
                  <a:cubicBezTo>
                    <a:pt x="326522" y="781667"/>
                    <a:pt x="162833" y="1351756"/>
                    <a:pt x="136022" y="1384917"/>
                  </a:cubicBezTo>
                  <a:cubicBezTo>
                    <a:pt x="109211" y="1418078"/>
                    <a:pt x="167067" y="1031433"/>
                    <a:pt x="178356" y="919250"/>
                  </a:cubicBezTo>
                  <a:cubicBezTo>
                    <a:pt x="189645" y="807067"/>
                    <a:pt x="233389" y="663839"/>
                    <a:pt x="203756" y="711817"/>
                  </a:cubicBezTo>
                  <a:cubicBezTo>
                    <a:pt x="174123" y="759795"/>
                    <a:pt x="-11438" y="1239573"/>
                    <a:pt x="556" y="1207117"/>
                  </a:cubicBezTo>
                  <a:cubicBezTo>
                    <a:pt x="12550" y="1174662"/>
                    <a:pt x="220689" y="663134"/>
                    <a:pt x="275722" y="517084"/>
                  </a:cubicBezTo>
                  <a:cubicBezTo>
                    <a:pt x="330755" y="371034"/>
                    <a:pt x="351217" y="258145"/>
                    <a:pt x="330756" y="330817"/>
                  </a:cubicBezTo>
                  <a:cubicBezTo>
                    <a:pt x="310295" y="403489"/>
                    <a:pt x="171300" y="882562"/>
                    <a:pt x="152956" y="953117"/>
                  </a:cubicBezTo>
                  <a:cubicBezTo>
                    <a:pt x="134612" y="1023672"/>
                    <a:pt x="184000" y="838817"/>
                    <a:pt x="220689" y="754150"/>
                  </a:cubicBezTo>
                  <a:cubicBezTo>
                    <a:pt x="257378" y="669483"/>
                    <a:pt x="232684" y="570706"/>
                    <a:pt x="373089" y="445117"/>
                  </a:cubicBezTo>
                  <a:cubicBezTo>
                    <a:pt x="513494" y="319528"/>
                    <a:pt x="1067355" y="-16316"/>
                    <a:pt x="1063122" y="617"/>
                  </a:cubicBezTo>
                  <a:cubicBezTo>
                    <a:pt x="1058889" y="17550"/>
                    <a:pt x="402017" y="492389"/>
                    <a:pt x="347689" y="546717"/>
                  </a:cubicBezTo>
                  <a:cubicBezTo>
                    <a:pt x="293361" y="601045"/>
                    <a:pt x="687061" y="352689"/>
                    <a:pt x="745622" y="31811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: 図形 222">
              <a:extLst>
                <a:ext uri="{FF2B5EF4-FFF2-40B4-BE49-F238E27FC236}">
                  <a16:creationId xmlns:a16="http://schemas.microsoft.com/office/drawing/2014/main" id="{07EBB6DF-6D66-464A-B773-E6794BD4A429}"/>
                </a:ext>
              </a:extLst>
            </p:cNvPr>
            <p:cNvSpPr/>
            <p:nvPr/>
          </p:nvSpPr>
          <p:spPr>
            <a:xfrm>
              <a:off x="5613301" y="4413241"/>
              <a:ext cx="453587" cy="485637"/>
            </a:xfrm>
            <a:custGeom>
              <a:avLst/>
              <a:gdLst>
                <a:gd name="connsiteX0" fmla="*/ 362049 w 453587"/>
                <a:gd name="connsiteY0" fmla="*/ 9 h 485637"/>
                <a:gd name="connsiteX1" fmla="*/ 327124 w 453587"/>
                <a:gd name="connsiteY1" fmla="*/ 206384 h 485637"/>
                <a:gd name="connsiteX2" fmla="*/ 390624 w 453587"/>
                <a:gd name="connsiteY2" fmla="*/ 85734 h 485637"/>
                <a:gd name="connsiteX3" fmla="*/ 301724 w 453587"/>
                <a:gd name="connsiteY3" fmla="*/ 231784 h 485637"/>
                <a:gd name="connsiteX4" fmla="*/ 142974 w 453587"/>
                <a:gd name="connsiteY4" fmla="*/ 419109 h 485637"/>
                <a:gd name="connsiteX5" fmla="*/ 285849 w 453587"/>
                <a:gd name="connsiteY5" fmla="*/ 276234 h 485637"/>
                <a:gd name="connsiteX6" fmla="*/ 450949 w 453587"/>
                <a:gd name="connsiteY6" fmla="*/ 152409 h 485637"/>
                <a:gd name="connsiteX7" fmla="*/ 146149 w 453587"/>
                <a:gd name="connsiteY7" fmla="*/ 390534 h 485637"/>
                <a:gd name="connsiteX8" fmla="*/ 38199 w 453587"/>
                <a:gd name="connsiteY8" fmla="*/ 479434 h 485637"/>
                <a:gd name="connsiteX9" fmla="*/ 250924 w 453587"/>
                <a:gd name="connsiteY9" fmla="*/ 234959 h 485637"/>
                <a:gd name="connsiteX10" fmla="*/ 99 w 453587"/>
                <a:gd name="connsiteY10" fmla="*/ 415934 h 485637"/>
                <a:gd name="connsiteX11" fmla="*/ 222349 w 453587"/>
                <a:gd name="connsiteY11" fmla="*/ 215909 h 485637"/>
                <a:gd name="connsiteX12" fmla="*/ 362049 w 453587"/>
                <a:gd name="connsiteY12" fmla="*/ 9 h 48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3587" h="485637">
                  <a:moveTo>
                    <a:pt x="362049" y="9"/>
                  </a:moveTo>
                  <a:cubicBezTo>
                    <a:pt x="379511" y="-1578"/>
                    <a:pt x="322361" y="192096"/>
                    <a:pt x="327124" y="206384"/>
                  </a:cubicBezTo>
                  <a:cubicBezTo>
                    <a:pt x="331887" y="220672"/>
                    <a:pt x="394857" y="81501"/>
                    <a:pt x="390624" y="85734"/>
                  </a:cubicBezTo>
                  <a:cubicBezTo>
                    <a:pt x="386391" y="89967"/>
                    <a:pt x="342999" y="176222"/>
                    <a:pt x="301724" y="231784"/>
                  </a:cubicBezTo>
                  <a:cubicBezTo>
                    <a:pt x="260449" y="287347"/>
                    <a:pt x="145620" y="411701"/>
                    <a:pt x="142974" y="419109"/>
                  </a:cubicBezTo>
                  <a:cubicBezTo>
                    <a:pt x="140328" y="426517"/>
                    <a:pt x="234520" y="320684"/>
                    <a:pt x="285849" y="276234"/>
                  </a:cubicBezTo>
                  <a:cubicBezTo>
                    <a:pt x="337178" y="231784"/>
                    <a:pt x="474232" y="133359"/>
                    <a:pt x="450949" y="152409"/>
                  </a:cubicBezTo>
                  <a:cubicBezTo>
                    <a:pt x="427666" y="171459"/>
                    <a:pt x="214941" y="336030"/>
                    <a:pt x="146149" y="390534"/>
                  </a:cubicBezTo>
                  <a:cubicBezTo>
                    <a:pt x="77357" y="445038"/>
                    <a:pt x="20737" y="505363"/>
                    <a:pt x="38199" y="479434"/>
                  </a:cubicBezTo>
                  <a:cubicBezTo>
                    <a:pt x="55661" y="453505"/>
                    <a:pt x="257274" y="245542"/>
                    <a:pt x="250924" y="234959"/>
                  </a:cubicBezTo>
                  <a:cubicBezTo>
                    <a:pt x="244574" y="224376"/>
                    <a:pt x="4861" y="419109"/>
                    <a:pt x="99" y="415934"/>
                  </a:cubicBezTo>
                  <a:cubicBezTo>
                    <a:pt x="-4663" y="412759"/>
                    <a:pt x="163612" y="282584"/>
                    <a:pt x="222349" y="215909"/>
                  </a:cubicBezTo>
                  <a:cubicBezTo>
                    <a:pt x="281086" y="149234"/>
                    <a:pt x="344587" y="1596"/>
                    <a:pt x="362049" y="9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: 図形 223">
              <a:extLst>
                <a:ext uri="{FF2B5EF4-FFF2-40B4-BE49-F238E27FC236}">
                  <a16:creationId xmlns:a16="http://schemas.microsoft.com/office/drawing/2014/main" id="{CEE71E76-B8AD-40D3-966A-7D862A3F9F58}"/>
                </a:ext>
              </a:extLst>
            </p:cNvPr>
            <p:cNvSpPr/>
            <p:nvPr/>
          </p:nvSpPr>
          <p:spPr>
            <a:xfrm>
              <a:off x="2819935" y="3193001"/>
              <a:ext cx="662773" cy="373647"/>
            </a:xfrm>
            <a:custGeom>
              <a:avLst/>
              <a:gdLst>
                <a:gd name="connsiteX0" fmla="*/ 659865 w 662773"/>
                <a:gd name="connsiteY0" fmla="*/ 5282 h 373647"/>
                <a:gd name="connsiteX1" fmla="*/ 117998 w 662773"/>
                <a:gd name="connsiteY1" fmla="*/ 227532 h 373647"/>
                <a:gd name="connsiteX2" fmla="*/ 359298 w 662773"/>
                <a:gd name="connsiteY2" fmla="*/ 100532 h 373647"/>
                <a:gd name="connsiteX3" fmla="*/ 1582 w 662773"/>
                <a:gd name="connsiteY3" fmla="*/ 373582 h 373647"/>
                <a:gd name="connsiteX4" fmla="*/ 232298 w 662773"/>
                <a:gd name="connsiteY4" fmla="*/ 125932 h 373647"/>
                <a:gd name="connsiteX5" fmla="*/ 329665 w 662773"/>
                <a:gd name="connsiteY5" fmla="*/ 73016 h 373647"/>
                <a:gd name="connsiteX6" fmla="*/ 659865 w 662773"/>
                <a:gd name="connsiteY6" fmla="*/ 5282 h 37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773" h="373647">
                  <a:moveTo>
                    <a:pt x="659865" y="5282"/>
                  </a:moveTo>
                  <a:cubicBezTo>
                    <a:pt x="624587" y="31035"/>
                    <a:pt x="168092" y="211657"/>
                    <a:pt x="117998" y="227532"/>
                  </a:cubicBezTo>
                  <a:cubicBezTo>
                    <a:pt x="67903" y="243407"/>
                    <a:pt x="378701" y="76190"/>
                    <a:pt x="359298" y="100532"/>
                  </a:cubicBezTo>
                  <a:cubicBezTo>
                    <a:pt x="339895" y="124874"/>
                    <a:pt x="22749" y="369349"/>
                    <a:pt x="1582" y="373582"/>
                  </a:cubicBezTo>
                  <a:cubicBezTo>
                    <a:pt x="-19585" y="377815"/>
                    <a:pt x="177618" y="176026"/>
                    <a:pt x="232298" y="125932"/>
                  </a:cubicBezTo>
                  <a:cubicBezTo>
                    <a:pt x="286978" y="75838"/>
                    <a:pt x="260168" y="90655"/>
                    <a:pt x="329665" y="73016"/>
                  </a:cubicBezTo>
                  <a:cubicBezTo>
                    <a:pt x="399162" y="55377"/>
                    <a:pt x="695143" y="-20471"/>
                    <a:pt x="659865" y="528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4E7C379B-D304-4A9C-861B-A2B414BC8DE3}"/>
                </a:ext>
              </a:extLst>
            </p:cNvPr>
            <p:cNvSpPr/>
            <p:nvPr/>
          </p:nvSpPr>
          <p:spPr>
            <a:xfrm>
              <a:off x="3258672" y="3355141"/>
              <a:ext cx="355929" cy="1128754"/>
            </a:xfrm>
            <a:custGeom>
              <a:avLst/>
              <a:gdLst>
                <a:gd name="connsiteX0" fmla="*/ 354478 w 355929"/>
                <a:gd name="connsiteY0" fmla="*/ 1892 h 1128754"/>
                <a:gd name="connsiteX1" fmla="*/ 324845 w 355929"/>
                <a:gd name="connsiteY1" fmla="*/ 245309 h 1128754"/>
                <a:gd name="connsiteX2" fmla="*/ 312145 w 355929"/>
                <a:gd name="connsiteY2" fmla="*/ 177576 h 1128754"/>
                <a:gd name="connsiteX3" fmla="*/ 250761 w 355929"/>
                <a:gd name="connsiteY3" fmla="*/ 349026 h 1128754"/>
                <a:gd name="connsiteX4" fmla="*/ 212661 w 355929"/>
                <a:gd name="connsiteY4" fmla="*/ 706742 h 1128754"/>
                <a:gd name="connsiteX5" fmla="*/ 225361 w 355929"/>
                <a:gd name="connsiteY5" fmla="*/ 423109 h 1128754"/>
                <a:gd name="connsiteX6" fmla="*/ 193611 w 355929"/>
                <a:gd name="connsiteY6" fmla="*/ 154292 h 1128754"/>
                <a:gd name="connsiteX7" fmla="*/ 127995 w 355929"/>
                <a:gd name="connsiteY7" fmla="*/ 329976 h 1128754"/>
                <a:gd name="connsiteX8" fmla="*/ 68728 w 355929"/>
                <a:gd name="connsiteY8" fmla="*/ 503542 h 1128754"/>
                <a:gd name="connsiteX9" fmla="*/ 100478 w 355929"/>
                <a:gd name="connsiteY9" fmla="*/ 882426 h 1128754"/>
                <a:gd name="connsiteX10" fmla="*/ 995 w 355929"/>
                <a:gd name="connsiteY10" fmla="*/ 497192 h 1128754"/>
                <a:gd name="connsiteX11" fmla="*/ 172445 w 355929"/>
                <a:gd name="connsiteY11" fmla="*/ 1030592 h 1128754"/>
                <a:gd name="connsiteX12" fmla="*/ 204195 w 355929"/>
                <a:gd name="connsiteY12" fmla="*/ 1121609 h 1128754"/>
                <a:gd name="connsiteX13" fmla="*/ 155511 w 355929"/>
                <a:gd name="connsiteY13" fmla="*/ 935342 h 1128754"/>
                <a:gd name="connsiteX14" fmla="*/ 178795 w 355929"/>
                <a:gd name="connsiteY14" fmla="*/ 761776 h 1128754"/>
                <a:gd name="connsiteX15" fmla="*/ 240178 w 355929"/>
                <a:gd name="connsiteY15" fmla="*/ 304576 h 1128754"/>
                <a:gd name="connsiteX16" fmla="*/ 161861 w 355929"/>
                <a:gd name="connsiteY16" fmla="*/ 679226 h 1128754"/>
                <a:gd name="connsiteX17" fmla="*/ 134345 w 355929"/>
                <a:gd name="connsiteY17" fmla="*/ 427342 h 1128754"/>
                <a:gd name="connsiteX18" fmla="*/ 172445 w 355929"/>
                <a:gd name="connsiteY18" fmla="*/ 215676 h 1128754"/>
                <a:gd name="connsiteX19" fmla="*/ 274045 w 355929"/>
                <a:gd name="connsiteY19" fmla="*/ 135242 h 1128754"/>
                <a:gd name="connsiteX20" fmla="*/ 354478 w 355929"/>
                <a:gd name="connsiteY20" fmla="*/ 1892 h 112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5929" h="1128754">
                  <a:moveTo>
                    <a:pt x="354478" y="1892"/>
                  </a:moveTo>
                  <a:cubicBezTo>
                    <a:pt x="362945" y="20236"/>
                    <a:pt x="331900" y="216028"/>
                    <a:pt x="324845" y="245309"/>
                  </a:cubicBezTo>
                  <a:cubicBezTo>
                    <a:pt x="317790" y="274590"/>
                    <a:pt x="324492" y="160290"/>
                    <a:pt x="312145" y="177576"/>
                  </a:cubicBezTo>
                  <a:cubicBezTo>
                    <a:pt x="299798" y="194862"/>
                    <a:pt x="267342" y="260832"/>
                    <a:pt x="250761" y="349026"/>
                  </a:cubicBezTo>
                  <a:cubicBezTo>
                    <a:pt x="234180" y="437220"/>
                    <a:pt x="216894" y="694395"/>
                    <a:pt x="212661" y="706742"/>
                  </a:cubicBezTo>
                  <a:cubicBezTo>
                    <a:pt x="208428" y="719089"/>
                    <a:pt x="228536" y="515184"/>
                    <a:pt x="225361" y="423109"/>
                  </a:cubicBezTo>
                  <a:cubicBezTo>
                    <a:pt x="222186" y="331034"/>
                    <a:pt x="209839" y="169814"/>
                    <a:pt x="193611" y="154292"/>
                  </a:cubicBezTo>
                  <a:cubicBezTo>
                    <a:pt x="177383" y="138770"/>
                    <a:pt x="148809" y="271768"/>
                    <a:pt x="127995" y="329976"/>
                  </a:cubicBezTo>
                  <a:cubicBezTo>
                    <a:pt x="107181" y="388184"/>
                    <a:pt x="73314" y="411467"/>
                    <a:pt x="68728" y="503542"/>
                  </a:cubicBezTo>
                  <a:cubicBezTo>
                    <a:pt x="64142" y="595617"/>
                    <a:pt x="111767" y="883484"/>
                    <a:pt x="100478" y="882426"/>
                  </a:cubicBezTo>
                  <a:cubicBezTo>
                    <a:pt x="89189" y="881368"/>
                    <a:pt x="-11000" y="472498"/>
                    <a:pt x="995" y="497192"/>
                  </a:cubicBezTo>
                  <a:cubicBezTo>
                    <a:pt x="12989" y="521886"/>
                    <a:pt x="138578" y="926523"/>
                    <a:pt x="172445" y="1030592"/>
                  </a:cubicBezTo>
                  <a:cubicBezTo>
                    <a:pt x="206312" y="1134661"/>
                    <a:pt x="207017" y="1137484"/>
                    <a:pt x="204195" y="1121609"/>
                  </a:cubicBezTo>
                  <a:cubicBezTo>
                    <a:pt x="201373" y="1105734"/>
                    <a:pt x="159744" y="995314"/>
                    <a:pt x="155511" y="935342"/>
                  </a:cubicBezTo>
                  <a:cubicBezTo>
                    <a:pt x="151278" y="875370"/>
                    <a:pt x="164684" y="866904"/>
                    <a:pt x="178795" y="761776"/>
                  </a:cubicBezTo>
                  <a:cubicBezTo>
                    <a:pt x="192906" y="656648"/>
                    <a:pt x="243000" y="318334"/>
                    <a:pt x="240178" y="304576"/>
                  </a:cubicBezTo>
                  <a:cubicBezTo>
                    <a:pt x="237356" y="290818"/>
                    <a:pt x="179500" y="658765"/>
                    <a:pt x="161861" y="679226"/>
                  </a:cubicBezTo>
                  <a:cubicBezTo>
                    <a:pt x="144222" y="699687"/>
                    <a:pt x="132581" y="504600"/>
                    <a:pt x="134345" y="427342"/>
                  </a:cubicBezTo>
                  <a:cubicBezTo>
                    <a:pt x="136109" y="350084"/>
                    <a:pt x="149162" y="264359"/>
                    <a:pt x="172445" y="215676"/>
                  </a:cubicBezTo>
                  <a:cubicBezTo>
                    <a:pt x="195728" y="166993"/>
                    <a:pt x="244765" y="166639"/>
                    <a:pt x="274045" y="135242"/>
                  </a:cubicBezTo>
                  <a:cubicBezTo>
                    <a:pt x="303325" y="103845"/>
                    <a:pt x="346011" y="-16452"/>
                    <a:pt x="354478" y="189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: 図形 225">
              <a:extLst>
                <a:ext uri="{FF2B5EF4-FFF2-40B4-BE49-F238E27FC236}">
                  <a16:creationId xmlns:a16="http://schemas.microsoft.com/office/drawing/2014/main" id="{4E276457-1BFC-4D98-AA0A-C6A2B6E25EDF}"/>
                </a:ext>
              </a:extLst>
            </p:cNvPr>
            <p:cNvSpPr/>
            <p:nvPr/>
          </p:nvSpPr>
          <p:spPr>
            <a:xfrm>
              <a:off x="3071772" y="3863854"/>
              <a:ext cx="478430" cy="1261964"/>
            </a:xfrm>
            <a:custGeom>
              <a:avLst/>
              <a:gdLst>
                <a:gd name="connsiteX0" fmla="*/ 48195 w 478430"/>
                <a:gd name="connsiteY0" fmla="*/ 162046 h 1261964"/>
                <a:gd name="connsiteX1" fmla="*/ 278911 w 478430"/>
                <a:gd name="connsiteY1" fmla="*/ 701796 h 1261964"/>
                <a:gd name="connsiteX2" fmla="*/ 177311 w 478430"/>
                <a:gd name="connsiteY2" fmla="*/ 443563 h 1261964"/>
                <a:gd name="connsiteX3" fmla="*/ 359345 w 478430"/>
                <a:gd name="connsiteY3" fmla="*/ 642529 h 1261964"/>
                <a:gd name="connsiteX4" fmla="*/ 359345 w 478430"/>
                <a:gd name="connsiteY4" fmla="*/ 392763 h 1261964"/>
                <a:gd name="connsiteX5" fmla="*/ 473645 w 478430"/>
                <a:gd name="connsiteY5" fmla="*/ 1222496 h 1261964"/>
                <a:gd name="connsiteX6" fmla="*/ 456711 w 478430"/>
                <a:gd name="connsiteY6" fmla="*/ 1137829 h 1261964"/>
                <a:gd name="connsiteX7" fmla="*/ 454595 w 478430"/>
                <a:gd name="connsiteY7" fmla="*/ 1220379 h 1261964"/>
                <a:gd name="connsiteX8" fmla="*/ 372045 w 478430"/>
                <a:gd name="connsiteY8" fmla="*/ 1116663 h 1261964"/>
                <a:gd name="connsiteX9" fmla="*/ 238695 w 478430"/>
                <a:gd name="connsiteY9" fmla="*/ 843613 h 1261964"/>
                <a:gd name="connsiteX10" fmla="*/ 39728 w 478430"/>
                <a:gd name="connsiteY10" fmla="*/ 411813 h 1261964"/>
                <a:gd name="connsiteX11" fmla="*/ 382628 w 478430"/>
                <a:gd name="connsiteY11" fmla="*/ 1175929 h 1261964"/>
                <a:gd name="connsiteX12" fmla="*/ 225995 w 478430"/>
                <a:gd name="connsiteY12" fmla="*/ 1010829 h 1261964"/>
                <a:gd name="connsiteX13" fmla="*/ 122278 w 478430"/>
                <a:gd name="connsiteY13" fmla="*/ 744129 h 1261964"/>
                <a:gd name="connsiteX14" fmla="*/ 71478 w 478430"/>
                <a:gd name="connsiteY14" fmla="*/ 462613 h 1261964"/>
                <a:gd name="connsiteX15" fmla="*/ 1628 w 478430"/>
                <a:gd name="connsiteY15" fmla="*/ 15996 h 1261964"/>
                <a:gd name="connsiteX16" fmla="*/ 48195 w 478430"/>
                <a:gd name="connsiteY16" fmla="*/ 162046 h 126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8430" h="1261964">
                  <a:moveTo>
                    <a:pt x="48195" y="162046"/>
                  </a:moveTo>
                  <a:cubicBezTo>
                    <a:pt x="94409" y="276346"/>
                    <a:pt x="257392" y="654877"/>
                    <a:pt x="278911" y="701796"/>
                  </a:cubicBezTo>
                  <a:cubicBezTo>
                    <a:pt x="300430" y="748715"/>
                    <a:pt x="163905" y="453441"/>
                    <a:pt x="177311" y="443563"/>
                  </a:cubicBezTo>
                  <a:cubicBezTo>
                    <a:pt x="190717" y="433685"/>
                    <a:pt x="329006" y="650996"/>
                    <a:pt x="359345" y="642529"/>
                  </a:cubicBezTo>
                  <a:cubicBezTo>
                    <a:pt x="389684" y="634062"/>
                    <a:pt x="340295" y="296102"/>
                    <a:pt x="359345" y="392763"/>
                  </a:cubicBezTo>
                  <a:cubicBezTo>
                    <a:pt x="378395" y="489424"/>
                    <a:pt x="457417" y="1098318"/>
                    <a:pt x="473645" y="1222496"/>
                  </a:cubicBezTo>
                  <a:cubicBezTo>
                    <a:pt x="489873" y="1346674"/>
                    <a:pt x="459886" y="1138182"/>
                    <a:pt x="456711" y="1137829"/>
                  </a:cubicBezTo>
                  <a:cubicBezTo>
                    <a:pt x="453536" y="1137476"/>
                    <a:pt x="468706" y="1223907"/>
                    <a:pt x="454595" y="1220379"/>
                  </a:cubicBezTo>
                  <a:cubicBezTo>
                    <a:pt x="440484" y="1216851"/>
                    <a:pt x="408028" y="1179457"/>
                    <a:pt x="372045" y="1116663"/>
                  </a:cubicBezTo>
                  <a:cubicBezTo>
                    <a:pt x="336062" y="1053869"/>
                    <a:pt x="294081" y="961088"/>
                    <a:pt x="238695" y="843613"/>
                  </a:cubicBezTo>
                  <a:cubicBezTo>
                    <a:pt x="183309" y="726138"/>
                    <a:pt x="15739" y="356427"/>
                    <a:pt x="39728" y="411813"/>
                  </a:cubicBezTo>
                  <a:cubicBezTo>
                    <a:pt x="63717" y="467199"/>
                    <a:pt x="351583" y="1076093"/>
                    <a:pt x="382628" y="1175929"/>
                  </a:cubicBezTo>
                  <a:cubicBezTo>
                    <a:pt x="413673" y="1275765"/>
                    <a:pt x="269387" y="1082796"/>
                    <a:pt x="225995" y="1010829"/>
                  </a:cubicBezTo>
                  <a:cubicBezTo>
                    <a:pt x="182603" y="938862"/>
                    <a:pt x="148031" y="835498"/>
                    <a:pt x="122278" y="744129"/>
                  </a:cubicBezTo>
                  <a:cubicBezTo>
                    <a:pt x="96525" y="652760"/>
                    <a:pt x="91586" y="583968"/>
                    <a:pt x="71478" y="462613"/>
                  </a:cubicBezTo>
                  <a:cubicBezTo>
                    <a:pt x="51370" y="341258"/>
                    <a:pt x="6920" y="68560"/>
                    <a:pt x="1628" y="15996"/>
                  </a:cubicBezTo>
                  <a:cubicBezTo>
                    <a:pt x="-3664" y="-36568"/>
                    <a:pt x="1981" y="47746"/>
                    <a:pt x="48195" y="16204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: 図形 226">
              <a:extLst>
                <a:ext uri="{FF2B5EF4-FFF2-40B4-BE49-F238E27FC236}">
                  <a16:creationId xmlns:a16="http://schemas.microsoft.com/office/drawing/2014/main" id="{35E3A0AE-0FE8-4BA8-8CD6-1CE97C20C94C}"/>
                </a:ext>
              </a:extLst>
            </p:cNvPr>
            <p:cNvSpPr/>
            <p:nvPr/>
          </p:nvSpPr>
          <p:spPr>
            <a:xfrm>
              <a:off x="3071725" y="3834325"/>
              <a:ext cx="499111" cy="1577222"/>
            </a:xfrm>
            <a:custGeom>
              <a:avLst/>
              <a:gdLst>
                <a:gd name="connsiteX0" fmla="*/ 360450 w 499111"/>
                <a:gd name="connsiteY0" fmla="*/ 417000 h 1577222"/>
                <a:gd name="connsiteX1" fmla="*/ 363625 w 499111"/>
                <a:gd name="connsiteY1" fmla="*/ 496375 h 1577222"/>
                <a:gd name="connsiteX2" fmla="*/ 493800 w 499111"/>
                <a:gd name="connsiteY2" fmla="*/ 1515550 h 1577222"/>
                <a:gd name="connsiteX3" fmla="*/ 436650 w 499111"/>
                <a:gd name="connsiteY3" fmla="*/ 1375850 h 1577222"/>
                <a:gd name="connsiteX4" fmla="*/ 106450 w 499111"/>
                <a:gd name="connsiteY4" fmla="*/ 651950 h 1577222"/>
                <a:gd name="connsiteX5" fmla="*/ 290600 w 499111"/>
                <a:gd name="connsiteY5" fmla="*/ 1093275 h 1577222"/>
                <a:gd name="connsiteX6" fmla="*/ 115975 w 499111"/>
                <a:gd name="connsiteY6" fmla="*/ 613850 h 1577222"/>
                <a:gd name="connsiteX7" fmla="*/ 1675 w 499111"/>
                <a:gd name="connsiteY7" fmla="*/ 1075 h 1577222"/>
                <a:gd name="connsiteX8" fmla="*/ 201700 w 499111"/>
                <a:gd name="connsiteY8" fmla="*/ 467800 h 1577222"/>
                <a:gd name="connsiteX9" fmla="*/ 296950 w 499111"/>
                <a:gd name="connsiteY9" fmla="*/ 572575 h 1577222"/>
                <a:gd name="connsiteX10" fmla="*/ 233450 w 499111"/>
                <a:gd name="connsiteY10" fmla="*/ 369375 h 1577222"/>
                <a:gd name="connsiteX11" fmla="*/ 357275 w 499111"/>
                <a:gd name="connsiteY11" fmla="*/ 740850 h 1577222"/>
                <a:gd name="connsiteX12" fmla="*/ 366800 w 499111"/>
                <a:gd name="connsiteY12" fmla="*/ 969450 h 1577222"/>
                <a:gd name="connsiteX13" fmla="*/ 357275 w 499111"/>
                <a:gd name="connsiteY13" fmla="*/ 759900 h 1577222"/>
                <a:gd name="connsiteX14" fmla="*/ 360450 w 499111"/>
                <a:gd name="connsiteY14" fmla="*/ 417000 h 157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9111" h="1577222">
                  <a:moveTo>
                    <a:pt x="360450" y="417000"/>
                  </a:moveTo>
                  <a:cubicBezTo>
                    <a:pt x="361508" y="373079"/>
                    <a:pt x="341400" y="313283"/>
                    <a:pt x="363625" y="496375"/>
                  </a:cubicBezTo>
                  <a:cubicBezTo>
                    <a:pt x="385850" y="679467"/>
                    <a:pt x="481629" y="1368971"/>
                    <a:pt x="493800" y="1515550"/>
                  </a:cubicBezTo>
                  <a:cubicBezTo>
                    <a:pt x="505971" y="1662129"/>
                    <a:pt x="501208" y="1519783"/>
                    <a:pt x="436650" y="1375850"/>
                  </a:cubicBezTo>
                  <a:cubicBezTo>
                    <a:pt x="372092" y="1231917"/>
                    <a:pt x="130792" y="699046"/>
                    <a:pt x="106450" y="651950"/>
                  </a:cubicBezTo>
                  <a:cubicBezTo>
                    <a:pt x="82108" y="604854"/>
                    <a:pt x="289012" y="1099625"/>
                    <a:pt x="290600" y="1093275"/>
                  </a:cubicBezTo>
                  <a:cubicBezTo>
                    <a:pt x="292187" y="1086925"/>
                    <a:pt x="164129" y="795883"/>
                    <a:pt x="115975" y="613850"/>
                  </a:cubicBezTo>
                  <a:cubicBezTo>
                    <a:pt x="67821" y="431817"/>
                    <a:pt x="-12612" y="25417"/>
                    <a:pt x="1675" y="1075"/>
                  </a:cubicBezTo>
                  <a:cubicBezTo>
                    <a:pt x="15962" y="-23267"/>
                    <a:pt x="152488" y="372550"/>
                    <a:pt x="201700" y="467800"/>
                  </a:cubicBezTo>
                  <a:cubicBezTo>
                    <a:pt x="250912" y="563050"/>
                    <a:pt x="291658" y="588979"/>
                    <a:pt x="296950" y="572575"/>
                  </a:cubicBezTo>
                  <a:cubicBezTo>
                    <a:pt x="302242" y="556171"/>
                    <a:pt x="223396" y="341329"/>
                    <a:pt x="233450" y="369375"/>
                  </a:cubicBezTo>
                  <a:cubicBezTo>
                    <a:pt x="243504" y="397421"/>
                    <a:pt x="335050" y="640838"/>
                    <a:pt x="357275" y="740850"/>
                  </a:cubicBezTo>
                  <a:cubicBezTo>
                    <a:pt x="379500" y="840862"/>
                    <a:pt x="366800" y="966275"/>
                    <a:pt x="366800" y="969450"/>
                  </a:cubicBezTo>
                  <a:cubicBezTo>
                    <a:pt x="366800" y="972625"/>
                    <a:pt x="359392" y="855150"/>
                    <a:pt x="357275" y="759900"/>
                  </a:cubicBezTo>
                  <a:cubicBezTo>
                    <a:pt x="355158" y="664650"/>
                    <a:pt x="359392" y="460921"/>
                    <a:pt x="360450" y="41700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: 図形 227">
              <a:extLst>
                <a:ext uri="{FF2B5EF4-FFF2-40B4-BE49-F238E27FC236}">
                  <a16:creationId xmlns:a16="http://schemas.microsoft.com/office/drawing/2014/main" id="{1DEFD74D-538A-4DAD-8BEF-408E1BC79E6E}"/>
                </a:ext>
              </a:extLst>
            </p:cNvPr>
            <p:cNvSpPr/>
            <p:nvPr/>
          </p:nvSpPr>
          <p:spPr>
            <a:xfrm>
              <a:off x="4017697" y="3298786"/>
              <a:ext cx="444701" cy="2032162"/>
            </a:xfrm>
            <a:custGeom>
              <a:avLst/>
              <a:gdLst>
                <a:gd name="connsiteX0" fmla="*/ 117423 w 444701"/>
                <a:gd name="connsiteY0" fmla="*/ 465494 h 2032162"/>
                <a:gd name="connsiteX1" fmla="*/ 437463 w 444701"/>
                <a:gd name="connsiteY1" fmla="*/ 1034454 h 2032162"/>
                <a:gd name="connsiteX2" fmla="*/ 346023 w 444701"/>
                <a:gd name="connsiteY2" fmla="*/ 800774 h 2032162"/>
                <a:gd name="connsiteX3" fmla="*/ 406983 w 444701"/>
                <a:gd name="connsiteY3" fmla="*/ 988734 h 2032162"/>
                <a:gd name="connsiteX4" fmla="*/ 320623 w 444701"/>
                <a:gd name="connsiteY4" fmla="*/ 1633894 h 2032162"/>
                <a:gd name="connsiteX5" fmla="*/ 366343 w 444701"/>
                <a:gd name="connsiteY5" fmla="*/ 1141134 h 2032162"/>
                <a:gd name="connsiteX6" fmla="*/ 259663 w 444701"/>
                <a:gd name="connsiteY6" fmla="*/ 1765974 h 2032162"/>
                <a:gd name="connsiteX7" fmla="*/ 274903 w 444701"/>
                <a:gd name="connsiteY7" fmla="*/ 1136054 h 2032162"/>
                <a:gd name="connsiteX8" fmla="*/ 208863 w 444701"/>
                <a:gd name="connsiteY8" fmla="*/ 2025054 h 2032162"/>
                <a:gd name="connsiteX9" fmla="*/ 259663 w 444701"/>
                <a:gd name="connsiteY9" fmla="*/ 1517054 h 2032162"/>
                <a:gd name="connsiteX10" fmla="*/ 224103 w 444701"/>
                <a:gd name="connsiteY10" fmla="*/ 861734 h 2032162"/>
                <a:gd name="connsiteX11" fmla="*/ 320623 w 444701"/>
                <a:gd name="connsiteY11" fmla="*/ 1151294 h 2032162"/>
                <a:gd name="connsiteX12" fmla="*/ 137743 w 444701"/>
                <a:gd name="connsiteY12" fmla="*/ 821094 h 2032162"/>
                <a:gd name="connsiteX13" fmla="*/ 56463 w 444701"/>
                <a:gd name="connsiteY13" fmla="*/ 1400214 h 2032162"/>
                <a:gd name="connsiteX14" fmla="*/ 71703 w 444701"/>
                <a:gd name="connsiteY14" fmla="*/ 983654 h 2032162"/>
                <a:gd name="connsiteX15" fmla="*/ 583 w 444701"/>
                <a:gd name="connsiteY15" fmla="*/ 495974 h 2032162"/>
                <a:gd name="connsiteX16" fmla="*/ 117423 w 444701"/>
                <a:gd name="connsiteY16" fmla="*/ 3214 h 2032162"/>
                <a:gd name="connsiteX17" fmla="*/ 46303 w 444701"/>
                <a:gd name="connsiteY17" fmla="*/ 744894 h 2032162"/>
                <a:gd name="connsiteX18" fmla="*/ 117423 w 444701"/>
                <a:gd name="connsiteY18" fmla="*/ 465494 h 203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4701" h="2032162">
                  <a:moveTo>
                    <a:pt x="117423" y="465494"/>
                  </a:moveTo>
                  <a:cubicBezTo>
                    <a:pt x="182616" y="513754"/>
                    <a:pt x="399363" y="978574"/>
                    <a:pt x="437463" y="1034454"/>
                  </a:cubicBezTo>
                  <a:cubicBezTo>
                    <a:pt x="475563" y="1090334"/>
                    <a:pt x="351103" y="808394"/>
                    <a:pt x="346023" y="800774"/>
                  </a:cubicBezTo>
                  <a:cubicBezTo>
                    <a:pt x="340943" y="793154"/>
                    <a:pt x="411216" y="849881"/>
                    <a:pt x="406983" y="988734"/>
                  </a:cubicBezTo>
                  <a:cubicBezTo>
                    <a:pt x="402750" y="1127587"/>
                    <a:pt x="327396" y="1608494"/>
                    <a:pt x="320623" y="1633894"/>
                  </a:cubicBezTo>
                  <a:cubicBezTo>
                    <a:pt x="313850" y="1659294"/>
                    <a:pt x="376503" y="1119121"/>
                    <a:pt x="366343" y="1141134"/>
                  </a:cubicBezTo>
                  <a:cubicBezTo>
                    <a:pt x="356183" y="1163147"/>
                    <a:pt x="274903" y="1766821"/>
                    <a:pt x="259663" y="1765974"/>
                  </a:cubicBezTo>
                  <a:cubicBezTo>
                    <a:pt x="244423" y="1765127"/>
                    <a:pt x="283370" y="1092874"/>
                    <a:pt x="274903" y="1136054"/>
                  </a:cubicBezTo>
                  <a:cubicBezTo>
                    <a:pt x="266436" y="1179234"/>
                    <a:pt x="211403" y="1961554"/>
                    <a:pt x="208863" y="2025054"/>
                  </a:cubicBezTo>
                  <a:cubicBezTo>
                    <a:pt x="206323" y="2088554"/>
                    <a:pt x="257123" y="1710941"/>
                    <a:pt x="259663" y="1517054"/>
                  </a:cubicBezTo>
                  <a:cubicBezTo>
                    <a:pt x="262203" y="1323167"/>
                    <a:pt x="213943" y="922694"/>
                    <a:pt x="224103" y="861734"/>
                  </a:cubicBezTo>
                  <a:cubicBezTo>
                    <a:pt x="234263" y="800774"/>
                    <a:pt x="335016" y="1158067"/>
                    <a:pt x="320623" y="1151294"/>
                  </a:cubicBezTo>
                  <a:cubicBezTo>
                    <a:pt x="306230" y="1144521"/>
                    <a:pt x="181770" y="779607"/>
                    <a:pt x="137743" y="821094"/>
                  </a:cubicBezTo>
                  <a:cubicBezTo>
                    <a:pt x="93716" y="862581"/>
                    <a:pt x="67470" y="1373121"/>
                    <a:pt x="56463" y="1400214"/>
                  </a:cubicBezTo>
                  <a:cubicBezTo>
                    <a:pt x="45456" y="1427307"/>
                    <a:pt x="81016" y="1134361"/>
                    <a:pt x="71703" y="983654"/>
                  </a:cubicBezTo>
                  <a:cubicBezTo>
                    <a:pt x="62390" y="832947"/>
                    <a:pt x="-7037" y="659381"/>
                    <a:pt x="583" y="495974"/>
                  </a:cubicBezTo>
                  <a:cubicBezTo>
                    <a:pt x="8203" y="332567"/>
                    <a:pt x="109803" y="-38273"/>
                    <a:pt x="117423" y="3214"/>
                  </a:cubicBezTo>
                  <a:cubicBezTo>
                    <a:pt x="125043" y="44701"/>
                    <a:pt x="51383" y="663614"/>
                    <a:pt x="46303" y="744894"/>
                  </a:cubicBezTo>
                  <a:cubicBezTo>
                    <a:pt x="41223" y="826174"/>
                    <a:pt x="52230" y="417234"/>
                    <a:pt x="117423" y="465494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: 図形 228">
              <a:extLst>
                <a:ext uri="{FF2B5EF4-FFF2-40B4-BE49-F238E27FC236}">
                  <a16:creationId xmlns:a16="http://schemas.microsoft.com/office/drawing/2014/main" id="{63047FCA-8B69-42B0-B4EE-5B7C815D1248}"/>
                </a:ext>
              </a:extLst>
            </p:cNvPr>
            <p:cNvSpPr/>
            <p:nvPr/>
          </p:nvSpPr>
          <p:spPr>
            <a:xfrm>
              <a:off x="7092905" y="5088928"/>
              <a:ext cx="644958" cy="1279313"/>
            </a:xfrm>
            <a:custGeom>
              <a:avLst/>
              <a:gdLst>
                <a:gd name="connsiteX0" fmla="*/ 184195 w 644958"/>
                <a:gd name="connsiteY0" fmla="*/ 597 h 1279313"/>
                <a:gd name="connsiteX1" fmla="*/ 28620 w 644958"/>
                <a:gd name="connsiteY1" fmla="*/ 229197 h 1279313"/>
                <a:gd name="connsiteX2" fmla="*/ 50845 w 644958"/>
                <a:gd name="connsiteY2" fmla="*/ 187922 h 1279313"/>
                <a:gd name="connsiteX3" fmla="*/ 12745 w 644958"/>
                <a:gd name="connsiteY3" fmla="*/ 308572 h 1279313"/>
                <a:gd name="connsiteX4" fmla="*/ 44495 w 644958"/>
                <a:gd name="connsiteY4" fmla="*/ 581622 h 1279313"/>
                <a:gd name="connsiteX5" fmla="*/ 44495 w 644958"/>
                <a:gd name="connsiteY5" fmla="*/ 457797 h 1279313"/>
                <a:gd name="connsiteX6" fmla="*/ 66720 w 644958"/>
                <a:gd name="connsiteY6" fmla="*/ 918172 h 1279313"/>
                <a:gd name="connsiteX7" fmla="*/ 45 w 644958"/>
                <a:gd name="connsiteY7" fmla="*/ 1267422 h 1279313"/>
                <a:gd name="connsiteX8" fmla="*/ 60370 w 644958"/>
                <a:gd name="connsiteY8" fmla="*/ 1181697 h 1279313"/>
                <a:gd name="connsiteX9" fmla="*/ 263570 w 644958"/>
                <a:gd name="connsiteY9" fmla="*/ 1022947 h 1279313"/>
                <a:gd name="connsiteX10" fmla="*/ 273095 w 644958"/>
                <a:gd name="connsiteY10" fmla="*/ 756247 h 1279313"/>
                <a:gd name="connsiteX11" fmla="*/ 298495 w 644958"/>
                <a:gd name="connsiteY11" fmla="*/ 1073747 h 1279313"/>
                <a:gd name="connsiteX12" fmla="*/ 482645 w 644958"/>
                <a:gd name="connsiteY12" fmla="*/ 1095972 h 1279313"/>
                <a:gd name="connsiteX13" fmla="*/ 638220 w 644958"/>
                <a:gd name="connsiteY13" fmla="*/ 1026122 h 1279313"/>
                <a:gd name="connsiteX14" fmla="*/ 250870 w 644958"/>
                <a:gd name="connsiteY14" fmla="*/ 1124547 h 1279313"/>
                <a:gd name="connsiteX15" fmla="*/ 390570 w 644958"/>
                <a:gd name="connsiteY15" fmla="*/ 746722 h 1279313"/>
                <a:gd name="connsiteX16" fmla="*/ 298495 w 644958"/>
                <a:gd name="connsiteY16" fmla="*/ 260947 h 1279313"/>
                <a:gd name="connsiteX17" fmla="*/ 292145 w 644958"/>
                <a:gd name="connsiteY17" fmla="*/ 499072 h 1279313"/>
                <a:gd name="connsiteX18" fmla="*/ 269920 w 644958"/>
                <a:gd name="connsiteY18" fmla="*/ 864197 h 1279313"/>
                <a:gd name="connsiteX19" fmla="*/ 79420 w 644958"/>
                <a:gd name="connsiteY19" fmla="*/ 1108672 h 1279313"/>
                <a:gd name="connsiteX20" fmla="*/ 25445 w 644958"/>
                <a:gd name="connsiteY20" fmla="*/ 1051522 h 1279313"/>
                <a:gd name="connsiteX21" fmla="*/ 54020 w 644958"/>
                <a:gd name="connsiteY21" fmla="*/ 765772 h 1279313"/>
                <a:gd name="connsiteX22" fmla="*/ 79420 w 644958"/>
                <a:gd name="connsiteY22" fmla="*/ 429222 h 1279313"/>
                <a:gd name="connsiteX23" fmla="*/ 181020 w 644958"/>
                <a:gd name="connsiteY23" fmla="*/ 187922 h 1279313"/>
                <a:gd name="connsiteX24" fmla="*/ 57195 w 644958"/>
                <a:gd name="connsiteY24" fmla="*/ 502247 h 1279313"/>
                <a:gd name="connsiteX25" fmla="*/ 60370 w 644958"/>
                <a:gd name="connsiteY25" fmla="*/ 308572 h 1279313"/>
                <a:gd name="connsiteX26" fmla="*/ 184195 w 644958"/>
                <a:gd name="connsiteY26" fmla="*/ 597 h 127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44958" h="1279313">
                  <a:moveTo>
                    <a:pt x="184195" y="597"/>
                  </a:moveTo>
                  <a:cubicBezTo>
                    <a:pt x="178903" y="-12632"/>
                    <a:pt x="50845" y="197976"/>
                    <a:pt x="28620" y="229197"/>
                  </a:cubicBezTo>
                  <a:cubicBezTo>
                    <a:pt x="6395" y="260418"/>
                    <a:pt x="53491" y="174693"/>
                    <a:pt x="50845" y="187922"/>
                  </a:cubicBezTo>
                  <a:cubicBezTo>
                    <a:pt x="48199" y="201151"/>
                    <a:pt x="13803" y="242955"/>
                    <a:pt x="12745" y="308572"/>
                  </a:cubicBezTo>
                  <a:cubicBezTo>
                    <a:pt x="11687" y="374189"/>
                    <a:pt x="39203" y="556751"/>
                    <a:pt x="44495" y="581622"/>
                  </a:cubicBezTo>
                  <a:cubicBezTo>
                    <a:pt x="49787" y="606493"/>
                    <a:pt x="40791" y="401705"/>
                    <a:pt x="44495" y="457797"/>
                  </a:cubicBezTo>
                  <a:cubicBezTo>
                    <a:pt x="48199" y="513889"/>
                    <a:pt x="74128" y="783235"/>
                    <a:pt x="66720" y="918172"/>
                  </a:cubicBezTo>
                  <a:cubicBezTo>
                    <a:pt x="59312" y="1053110"/>
                    <a:pt x="1103" y="1223501"/>
                    <a:pt x="45" y="1267422"/>
                  </a:cubicBezTo>
                  <a:cubicBezTo>
                    <a:pt x="-1013" y="1311343"/>
                    <a:pt x="16449" y="1222443"/>
                    <a:pt x="60370" y="1181697"/>
                  </a:cubicBezTo>
                  <a:cubicBezTo>
                    <a:pt x="104291" y="1140951"/>
                    <a:pt x="228116" y="1093855"/>
                    <a:pt x="263570" y="1022947"/>
                  </a:cubicBezTo>
                  <a:cubicBezTo>
                    <a:pt x="299024" y="952039"/>
                    <a:pt x="267274" y="747780"/>
                    <a:pt x="273095" y="756247"/>
                  </a:cubicBezTo>
                  <a:cubicBezTo>
                    <a:pt x="278916" y="764714"/>
                    <a:pt x="263570" y="1017126"/>
                    <a:pt x="298495" y="1073747"/>
                  </a:cubicBezTo>
                  <a:cubicBezTo>
                    <a:pt x="333420" y="1130368"/>
                    <a:pt x="426024" y="1103909"/>
                    <a:pt x="482645" y="1095972"/>
                  </a:cubicBezTo>
                  <a:cubicBezTo>
                    <a:pt x="539266" y="1088035"/>
                    <a:pt x="676849" y="1021360"/>
                    <a:pt x="638220" y="1026122"/>
                  </a:cubicBezTo>
                  <a:cubicBezTo>
                    <a:pt x="599591" y="1030884"/>
                    <a:pt x="292145" y="1171114"/>
                    <a:pt x="250870" y="1124547"/>
                  </a:cubicBezTo>
                  <a:cubicBezTo>
                    <a:pt x="209595" y="1077980"/>
                    <a:pt x="382633" y="890655"/>
                    <a:pt x="390570" y="746722"/>
                  </a:cubicBezTo>
                  <a:cubicBezTo>
                    <a:pt x="398507" y="602789"/>
                    <a:pt x="314899" y="302222"/>
                    <a:pt x="298495" y="260947"/>
                  </a:cubicBezTo>
                  <a:cubicBezTo>
                    <a:pt x="282091" y="219672"/>
                    <a:pt x="296908" y="398530"/>
                    <a:pt x="292145" y="499072"/>
                  </a:cubicBezTo>
                  <a:cubicBezTo>
                    <a:pt x="287383" y="599614"/>
                    <a:pt x="305374" y="762597"/>
                    <a:pt x="269920" y="864197"/>
                  </a:cubicBezTo>
                  <a:cubicBezTo>
                    <a:pt x="234466" y="965797"/>
                    <a:pt x="120166" y="1077451"/>
                    <a:pt x="79420" y="1108672"/>
                  </a:cubicBezTo>
                  <a:cubicBezTo>
                    <a:pt x="38674" y="1139893"/>
                    <a:pt x="29678" y="1108672"/>
                    <a:pt x="25445" y="1051522"/>
                  </a:cubicBezTo>
                  <a:cubicBezTo>
                    <a:pt x="21212" y="994372"/>
                    <a:pt x="45024" y="869489"/>
                    <a:pt x="54020" y="765772"/>
                  </a:cubicBezTo>
                  <a:cubicBezTo>
                    <a:pt x="63016" y="662055"/>
                    <a:pt x="58253" y="525530"/>
                    <a:pt x="79420" y="429222"/>
                  </a:cubicBezTo>
                  <a:cubicBezTo>
                    <a:pt x="100587" y="332914"/>
                    <a:pt x="184724" y="175751"/>
                    <a:pt x="181020" y="187922"/>
                  </a:cubicBezTo>
                  <a:cubicBezTo>
                    <a:pt x="177316" y="200093"/>
                    <a:pt x="77303" y="482139"/>
                    <a:pt x="57195" y="502247"/>
                  </a:cubicBezTo>
                  <a:cubicBezTo>
                    <a:pt x="37087" y="522355"/>
                    <a:pt x="40791" y="384772"/>
                    <a:pt x="60370" y="308572"/>
                  </a:cubicBezTo>
                  <a:cubicBezTo>
                    <a:pt x="79949" y="232372"/>
                    <a:pt x="189487" y="13826"/>
                    <a:pt x="184195" y="59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: 図形 229">
              <a:extLst>
                <a:ext uri="{FF2B5EF4-FFF2-40B4-BE49-F238E27FC236}">
                  <a16:creationId xmlns:a16="http://schemas.microsoft.com/office/drawing/2014/main" id="{EF9F1BDF-8725-42A9-8207-4E649635F413}"/>
                </a:ext>
              </a:extLst>
            </p:cNvPr>
            <p:cNvSpPr/>
            <p:nvPr/>
          </p:nvSpPr>
          <p:spPr>
            <a:xfrm>
              <a:off x="7261068" y="5050513"/>
              <a:ext cx="251022" cy="1179066"/>
            </a:xfrm>
            <a:custGeom>
              <a:avLst/>
              <a:gdLst>
                <a:gd name="connsiteX0" fmla="*/ 12857 w 251022"/>
                <a:gd name="connsiteY0" fmla="*/ 4087 h 1179066"/>
                <a:gd name="connsiteX1" fmla="*/ 228757 w 251022"/>
                <a:gd name="connsiteY1" fmla="*/ 356512 h 1179066"/>
                <a:gd name="connsiteX2" fmla="*/ 193832 w 251022"/>
                <a:gd name="connsiteY2" fmla="*/ 566062 h 1179066"/>
                <a:gd name="connsiteX3" fmla="*/ 241457 w 251022"/>
                <a:gd name="connsiteY3" fmla="*/ 813712 h 1179066"/>
                <a:gd name="connsiteX4" fmla="*/ 228757 w 251022"/>
                <a:gd name="connsiteY4" fmla="*/ 737512 h 1179066"/>
                <a:gd name="connsiteX5" fmla="*/ 203357 w 251022"/>
                <a:gd name="connsiteY5" fmla="*/ 991512 h 1179066"/>
                <a:gd name="connsiteX6" fmla="*/ 250982 w 251022"/>
                <a:gd name="connsiteY6" fmla="*/ 1153437 h 1179066"/>
                <a:gd name="connsiteX7" fmla="*/ 193832 w 251022"/>
                <a:gd name="connsiteY7" fmla="*/ 988337 h 1179066"/>
                <a:gd name="connsiteX8" fmla="*/ 79532 w 251022"/>
                <a:gd name="connsiteY8" fmla="*/ 835937 h 1179066"/>
                <a:gd name="connsiteX9" fmla="*/ 200182 w 251022"/>
                <a:gd name="connsiteY9" fmla="*/ 1178837 h 1179066"/>
                <a:gd name="connsiteX10" fmla="*/ 130332 w 251022"/>
                <a:gd name="connsiteY10" fmla="*/ 880387 h 1179066"/>
                <a:gd name="connsiteX11" fmla="*/ 171607 w 251022"/>
                <a:gd name="connsiteY11" fmla="*/ 385087 h 1179066"/>
                <a:gd name="connsiteX12" fmla="*/ 28732 w 251022"/>
                <a:gd name="connsiteY12" fmla="*/ 543837 h 1179066"/>
                <a:gd name="connsiteX13" fmla="*/ 123982 w 251022"/>
                <a:gd name="connsiteY13" fmla="*/ 283487 h 1179066"/>
                <a:gd name="connsiteX14" fmla="*/ 35082 w 251022"/>
                <a:gd name="connsiteY14" fmla="*/ 169187 h 1179066"/>
                <a:gd name="connsiteX15" fmla="*/ 12857 w 251022"/>
                <a:gd name="connsiteY15" fmla="*/ 4087 h 117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1022" h="1179066">
                  <a:moveTo>
                    <a:pt x="12857" y="4087"/>
                  </a:moveTo>
                  <a:cubicBezTo>
                    <a:pt x="45136" y="35308"/>
                    <a:pt x="198595" y="262850"/>
                    <a:pt x="228757" y="356512"/>
                  </a:cubicBezTo>
                  <a:cubicBezTo>
                    <a:pt x="258919" y="450174"/>
                    <a:pt x="191715" y="489862"/>
                    <a:pt x="193832" y="566062"/>
                  </a:cubicBezTo>
                  <a:cubicBezTo>
                    <a:pt x="195949" y="642262"/>
                    <a:pt x="235636" y="785137"/>
                    <a:pt x="241457" y="813712"/>
                  </a:cubicBezTo>
                  <a:cubicBezTo>
                    <a:pt x="247278" y="842287"/>
                    <a:pt x="235107" y="707879"/>
                    <a:pt x="228757" y="737512"/>
                  </a:cubicBezTo>
                  <a:cubicBezTo>
                    <a:pt x="222407" y="767145"/>
                    <a:pt x="199653" y="922191"/>
                    <a:pt x="203357" y="991512"/>
                  </a:cubicBezTo>
                  <a:cubicBezTo>
                    <a:pt x="207061" y="1060833"/>
                    <a:pt x="252569" y="1153966"/>
                    <a:pt x="250982" y="1153437"/>
                  </a:cubicBezTo>
                  <a:cubicBezTo>
                    <a:pt x="249395" y="1152908"/>
                    <a:pt x="222407" y="1041254"/>
                    <a:pt x="193832" y="988337"/>
                  </a:cubicBezTo>
                  <a:cubicBezTo>
                    <a:pt x="165257" y="935420"/>
                    <a:pt x="78474" y="804187"/>
                    <a:pt x="79532" y="835937"/>
                  </a:cubicBezTo>
                  <a:cubicBezTo>
                    <a:pt x="80590" y="867687"/>
                    <a:pt x="191715" y="1171429"/>
                    <a:pt x="200182" y="1178837"/>
                  </a:cubicBezTo>
                  <a:cubicBezTo>
                    <a:pt x="208649" y="1186245"/>
                    <a:pt x="135095" y="1012679"/>
                    <a:pt x="130332" y="880387"/>
                  </a:cubicBezTo>
                  <a:cubicBezTo>
                    <a:pt x="125570" y="748095"/>
                    <a:pt x="188540" y="441179"/>
                    <a:pt x="171607" y="385087"/>
                  </a:cubicBezTo>
                  <a:cubicBezTo>
                    <a:pt x="154674" y="328995"/>
                    <a:pt x="36669" y="560770"/>
                    <a:pt x="28732" y="543837"/>
                  </a:cubicBezTo>
                  <a:cubicBezTo>
                    <a:pt x="20795" y="526904"/>
                    <a:pt x="122924" y="345929"/>
                    <a:pt x="123982" y="283487"/>
                  </a:cubicBezTo>
                  <a:cubicBezTo>
                    <a:pt x="125040" y="221045"/>
                    <a:pt x="53074" y="208875"/>
                    <a:pt x="35082" y="169187"/>
                  </a:cubicBezTo>
                  <a:cubicBezTo>
                    <a:pt x="17090" y="129499"/>
                    <a:pt x="-19422" y="-27134"/>
                    <a:pt x="12857" y="408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: 図形 230">
              <a:extLst>
                <a:ext uri="{FF2B5EF4-FFF2-40B4-BE49-F238E27FC236}">
                  <a16:creationId xmlns:a16="http://schemas.microsoft.com/office/drawing/2014/main" id="{E8C80BBB-253E-41BF-A83C-0F94AA4DD4D0}"/>
                </a:ext>
              </a:extLst>
            </p:cNvPr>
            <p:cNvSpPr/>
            <p:nvPr/>
          </p:nvSpPr>
          <p:spPr>
            <a:xfrm>
              <a:off x="7178952" y="5875781"/>
              <a:ext cx="657919" cy="420468"/>
            </a:xfrm>
            <a:custGeom>
              <a:avLst/>
              <a:gdLst>
                <a:gd name="connsiteX0" fmla="*/ 6073 w 657919"/>
                <a:gd name="connsiteY0" fmla="*/ 366269 h 420468"/>
                <a:gd name="connsiteX1" fmla="*/ 56873 w 657919"/>
                <a:gd name="connsiteY1" fmla="*/ 366269 h 420468"/>
                <a:gd name="connsiteX2" fmla="*/ 336273 w 657919"/>
                <a:gd name="connsiteY2" fmla="*/ 391669 h 420468"/>
                <a:gd name="connsiteX3" fmla="*/ 377548 w 657919"/>
                <a:gd name="connsiteY3" fmla="*/ 420244 h 420468"/>
                <a:gd name="connsiteX4" fmla="*/ 79098 w 657919"/>
                <a:gd name="connsiteY4" fmla="*/ 401194 h 420468"/>
                <a:gd name="connsiteX5" fmla="*/ 428348 w 657919"/>
                <a:gd name="connsiteY5" fmla="*/ 337694 h 420468"/>
                <a:gd name="connsiteX6" fmla="*/ 564873 w 657919"/>
                <a:gd name="connsiteY6" fmla="*/ 331344 h 420468"/>
                <a:gd name="connsiteX7" fmla="*/ 580748 w 657919"/>
                <a:gd name="connsiteY7" fmla="*/ 255144 h 420468"/>
                <a:gd name="connsiteX8" fmla="*/ 656948 w 657919"/>
                <a:gd name="connsiteY8" fmla="*/ 83694 h 420468"/>
                <a:gd name="connsiteX9" fmla="*/ 520423 w 657919"/>
                <a:gd name="connsiteY9" fmla="*/ 201169 h 420468"/>
                <a:gd name="connsiteX10" fmla="*/ 380723 w 657919"/>
                <a:gd name="connsiteY10" fmla="*/ 296419 h 420468"/>
                <a:gd name="connsiteX11" fmla="*/ 282298 w 657919"/>
                <a:gd name="connsiteY11" fmla="*/ 293244 h 420468"/>
                <a:gd name="connsiteX12" fmla="*/ 148948 w 657919"/>
                <a:gd name="connsiteY12" fmla="*/ 1144 h 420468"/>
                <a:gd name="connsiteX13" fmla="*/ 183873 w 657919"/>
                <a:gd name="connsiteY13" fmla="*/ 194819 h 420468"/>
                <a:gd name="connsiteX14" fmla="*/ 145773 w 657919"/>
                <a:gd name="connsiteY14" fmla="*/ 274194 h 420468"/>
                <a:gd name="connsiteX15" fmla="*/ 6073 w 657919"/>
                <a:gd name="connsiteY15" fmla="*/ 366269 h 420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7919" h="420468">
                  <a:moveTo>
                    <a:pt x="6073" y="366269"/>
                  </a:moveTo>
                  <a:cubicBezTo>
                    <a:pt x="-8744" y="381615"/>
                    <a:pt x="1840" y="362036"/>
                    <a:pt x="56873" y="366269"/>
                  </a:cubicBezTo>
                  <a:cubicBezTo>
                    <a:pt x="111906" y="370502"/>
                    <a:pt x="282827" y="382673"/>
                    <a:pt x="336273" y="391669"/>
                  </a:cubicBezTo>
                  <a:cubicBezTo>
                    <a:pt x="389719" y="400665"/>
                    <a:pt x="420410" y="418657"/>
                    <a:pt x="377548" y="420244"/>
                  </a:cubicBezTo>
                  <a:cubicBezTo>
                    <a:pt x="334686" y="421831"/>
                    <a:pt x="70631" y="414952"/>
                    <a:pt x="79098" y="401194"/>
                  </a:cubicBezTo>
                  <a:cubicBezTo>
                    <a:pt x="87565" y="387436"/>
                    <a:pt x="347386" y="349336"/>
                    <a:pt x="428348" y="337694"/>
                  </a:cubicBezTo>
                  <a:cubicBezTo>
                    <a:pt x="509310" y="326052"/>
                    <a:pt x="539473" y="345102"/>
                    <a:pt x="564873" y="331344"/>
                  </a:cubicBezTo>
                  <a:cubicBezTo>
                    <a:pt x="590273" y="317586"/>
                    <a:pt x="565402" y="296419"/>
                    <a:pt x="580748" y="255144"/>
                  </a:cubicBezTo>
                  <a:cubicBezTo>
                    <a:pt x="596094" y="213869"/>
                    <a:pt x="667002" y="92690"/>
                    <a:pt x="656948" y="83694"/>
                  </a:cubicBezTo>
                  <a:cubicBezTo>
                    <a:pt x="646894" y="74698"/>
                    <a:pt x="566460" y="165715"/>
                    <a:pt x="520423" y="201169"/>
                  </a:cubicBezTo>
                  <a:cubicBezTo>
                    <a:pt x="474386" y="236623"/>
                    <a:pt x="420410" y="281073"/>
                    <a:pt x="380723" y="296419"/>
                  </a:cubicBezTo>
                  <a:cubicBezTo>
                    <a:pt x="341036" y="311765"/>
                    <a:pt x="320927" y="342456"/>
                    <a:pt x="282298" y="293244"/>
                  </a:cubicBezTo>
                  <a:cubicBezTo>
                    <a:pt x="243669" y="244031"/>
                    <a:pt x="165352" y="17548"/>
                    <a:pt x="148948" y="1144"/>
                  </a:cubicBezTo>
                  <a:cubicBezTo>
                    <a:pt x="132544" y="-15260"/>
                    <a:pt x="184402" y="149311"/>
                    <a:pt x="183873" y="194819"/>
                  </a:cubicBezTo>
                  <a:cubicBezTo>
                    <a:pt x="183344" y="240327"/>
                    <a:pt x="172231" y="248794"/>
                    <a:pt x="145773" y="274194"/>
                  </a:cubicBezTo>
                  <a:cubicBezTo>
                    <a:pt x="119315" y="299594"/>
                    <a:pt x="20890" y="350923"/>
                    <a:pt x="6073" y="36626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: 図形 231">
              <a:extLst>
                <a:ext uri="{FF2B5EF4-FFF2-40B4-BE49-F238E27FC236}">
                  <a16:creationId xmlns:a16="http://schemas.microsoft.com/office/drawing/2014/main" id="{32717505-427B-4E71-B6B8-67E68B48B625}"/>
                </a:ext>
              </a:extLst>
            </p:cNvPr>
            <p:cNvSpPr/>
            <p:nvPr/>
          </p:nvSpPr>
          <p:spPr>
            <a:xfrm>
              <a:off x="7070563" y="6075503"/>
              <a:ext cx="654733" cy="459912"/>
            </a:xfrm>
            <a:custGeom>
              <a:avLst/>
              <a:gdLst>
                <a:gd name="connsiteX0" fmla="*/ 647862 w 654733"/>
                <a:gd name="connsiteY0" fmla="*/ 4622 h 459912"/>
                <a:gd name="connsiteX1" fmla="*/ 635162 w 654733"/>
                <a:gd name="connsiteY1" fmla="*/ 274497 h 459912"/>
                <a:gd name="connsiteX2" fmla="*/ 631987 w 654733"/>
                <a:gd name="connsiteY2" fmla="*/ 214172 h 459912"/>
                <a:gd name="connsiteX3" fmla="*/ 568487 w 654733"/>
                <a:gd name="connsiteY3" fmla="*/ 347522 h 459912"/>
                <a:gd name="connsiteX4" fmla="*/ 501812 w 654733"/>
                <a:gd name="connsiteY4" fmla="*/ 458647 h 459912"/>
                <a:gd name="connsiteX5" fmla="*/ 533562 w 654733"/>
                <a:gd name="connsiteY5" fmla="*/ 407847 h 459912"/>
                <a:gd name="connsiteX6" fmla="*/ 508162 w 654733"/>
                <a:gd name="connsiteY6" fmla="*/ 411022 h 459912"/>
                <a:gd name="connsiteX7" fmla="*/ 371637 w 654733"/>
                <a:gd name="connsiteY7" fmla="*/ 350697 h 459912"/>
                <a:gd name="connsiteX8" fmla="*/ 162 w 654733"/>
                <a:gd name="connsiteY8" fmla="*/ 160197 h 459912"/>
                <a:gd name="connsiteX9" fmla="*/ 324012 w 654733"/>
                <a:gd name="connsiteY9" fmla="*/ 226872 h 459912"/>
                <a:gd name="connsiteX10" fmla="*/ 276387 w 654733"/>
                <a:gd name="connsiteY10" fmla="*/ 207822 h 459912"/>
                <a:gd name="connsiteX11" fmla="*/ 384337 w 654733"/>
                <a:gd name="connsiteY11" fmla="*/ 169722 h 459912"/>
                <a:gd name="connsiteX12" fmla="*/ 203362 w 654733"/>
                <a:gd name="connsiteY12" fmla="*/ 172897 h 459912"/>
                <a:gd name="connsiteX13" fmla="*/ 470062 w 654733"/>
                <a:gd name="connsiteY13" fmla="*/ 172897 h 459912"/>
                <a:gd name="connsiteX14" fmla="*/ 368462 w 654733"/>
                <a:gd name="connsiteY14" fmla="*/ 230047 h 459912"/>
                <a:gd name="connsiteX15" fmla="*/ 514512 w 654733"/>
                <a:gd name="connsiteY15" fmla="*/ 112572 h 459912"/>
                <a:gd name="connsiteX16" fmla="*/ 647862 w 654733"/>
                <a:gd name="connsiteY16" fmla="*/ 4622 h 45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4733" h="459912">
                  <a:moveTo>
                    <a:pt x="647862" y="4622"/>
                  </a:moveTo>
                  <a:cubicBezTo>
                    <a:pt x="667970" y="31610"/>
                    <a:pt x="637808" y="239572"/>
                    <a:pt x="635162" y="274497"/>
                  </a:cubicBezTo>
                  <a:cubicBezTo>
                    <a:pt x="632516" y="309422"/>
                    <a:pt x="643100" y="202001"/>
                    <a:pt x="631987" y="214172"/>
                  </a:cubicBezTo>
                  <a:cubicBezTo>
                    <a:pt x="620874" y="226343"/>
                    <a:pt x="590183" y="306776"/>
                    <a:pt x="568487" y="347522"/>
                  </a:cubicBezTo>
                  <a:cubicBezTo>
                    <a:pt x="546791" y="388268"/>
                    <a:pt x="507633" y="448593"/>
                    <a:pt x="501812" y="458647"/>
                  </a:cubicBezTo>
                  <a:cubicBezTo>
                    <a:pt x="495991" y="468701"/>
                    <a:pt x="532504" y="415784"/>
                    <a:pt x="533562" y="407847"/>
                  </a:cubicBezTo>
                  <a:cubicBezTo>
                    <a:pt x="534620" y="399910"/>
                    <a:pt x="535149" y="420547"/>
                    <a:pt x="508162" y="411022"/>
                  </a:cubicBezTo>
                  <a:cubicBezTo>
                    <a:pt x="481175" y="401497"/>
                    <a:pt x="371637" y="350697"/>
                    <a:pt x="371637" y="350697"/>
                  </a:cubicBezTo>
                  <a:cubicBezTo>
                    <a:pt x="286970" y="308893"/>
                    <a:pt x="8099" y="180835"/>
                    <a:pt x="162" y="160197"/>
                  </a:cubicBezTo>
                  <a:cubicBezTo>
                    <a:pt x="-7776" y="139560"/>
                    <a:pt x="277975" y="218935"/>
                    <a:pt x="324012" y="226872"/>
                  </a:cubicBezTo>
                  <a:cubicBezTo>
                    <a:pt x="370049" y="234809"/>
                    <a:pt x="266333" y="217347"/>
                    <a:pt x="276387" y="207822"/>
                  </a:cubicBezTo>
                  <a:cubicBezTo>
                    <a:pt x="286441" y="198297"/>
                    <a:pt x="396508" y="175543"/>
                    <a:pt x="384337" y="169722"/>
                  </a:cubicBezTo>
                  <a:cubicBezTo>
                    <a:pt x="372166" y="163901"/>
                    <a:pt x="189074" y="172368"/>
                    <a:pt x="203362" y="172897"/>
                  </a:cubicBezTo>
                  <a:cubicBezTo>
                    <a:pt x="217649" y="173426"/>
                    <a:pt x="442545" y="163372"/>
                    <a:pt x="470062" y="172897"/>
                  </a:cubicBezTo>
                  <a:cubicBezTo>
                    <a:pt x="497579" y="182422"/>
                    <a:pt x="361054" y="240101"/>
                    <a:pt x="368462" y="230047"/>
                  </a:cubicBezTo>
                  <a:cubicBezTo>
                    <a:pt x="375870" y="219993"/>
                    <a:pt x="472179" y="149085"/>
                    <a:pt x="514512" y="112572"/>
                  </a:cubicBezTo>
                  <a:cubicBezTo>
                    <a:pt x="556845" y="76060"/>
                    <a:pt x="627754" y="-22366"/>
                    <a:pt x="647862" y="462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: 図形 232">
              <a:extLst>
                <a:ext uri="{FF2B5EF4-FFF2-40B4-BE49-F238E27FC236}">
                  <a16:creationId xmlns:a16="http://schemas.microsoft.com/office/drawing/2014/main" id="{FE840F84-B952-4234-B9D4-0B3A068E14B4}"/>
                </a:ext>
              </a:extLst>
            </p:cNvPr>
            <p:cNvSpPr/>
            <p:nvPr/>
          </p:nvSpPr>
          <p:spPr>
            <a:xfrm>
              <a:off x="7067094" y="5137082"/>
              <a:ext cx="363947" cy="1101262"/>
            </a:xfrm>
            <a:custGeom>
              <a:avLst/>
              <a:gdLst>
                <a:gd name="connsiteX0" fmla="*/ 212123 w 363947"/>
                <a:gd name="connsiteY0" fmla="*/ 68 h 1101262"/>
                <a:gd name="connsiteX1" fmla="*/ 362406 w 363947"/>
                <a:gd name="connsiteY1" fmla="*/ 359901 h 1101262"/>
                <a:gd name="connsiteX2" fmla="*/ 292556 w 363947"/>
                <a:gd name="connsiteY2" fmla="*/ 116485 h 1101262"/>
                <a:gd name="connsiteX3" fmla="*/ 332773 w 363947"/>
                <a:gd name="connsiteY3" fmla="*/ 372601 h 1101262"/>
                <a:gd name="connsiteX4" fmla="*/ 347589 w 363947"/>
                <a:gd name="connsiteY4" fmla="*/ 753601 h 1101262"/>
                <a:gd name="connsiteX5" fmla="*/ 343356 w 363947"/>
                <a:gd name="connsiteY5" fmla="*/ 586385 h 1101262"/>
                <a:gd name="connsiteX6" fmla="*/ 286206 w 363947"/>
                <a:gd name="connsiteY6" fmla="*/ 836151 h 1101262"/>
                <a:gd name="connsiteX7" fmla="*/ 146506 w 363947"/>
                <a:gd name="connsiteY7" fmla="*/ 1028768 h 1101262"/>
                <a:gd name="connsiteX8" fmla="*/ 332773 w 363947"/>
                <a:gd name="connsiteY8" fmla="*/ 817101 h 1101262"/>
                <a:gd name="connsiteX9" fmla="*/ 11039 w 363947"/>
                <a:gd name="connsiteY9" fmla="*/ 1096501 h 1101262"/>
                <a:gd name="connsiteX10" fmla="*/ 74539 w 363947"/>
                <a:gd name="connsiteY10" fmla="*/ 535585 h 1101262"/>
                <a:gd name="connsiteX11" fmla="*/ 74539 w 363947"/>
                <a:gd name="connsiteY11" fmla="*/ 916585 h 1101262"/>
                <a:gd name="connsiteX12" fmla="*/ 53373 w 363947"/>
                <a:gd name="connsiteY12" fmla="*/ 639301 h 1101262"/>
                <a:gd name="connsiteX13" fmla="*/ 53373 w 363947"/>
                <a:gd name="connsiteY13" fmla="*/ 167285 h 1101262"/>
                <a:gd name="connsiteX14" fmla="*/ 72423 w 363947"/>
                <a:gd name="connsiteY14" fmla="*/ 298518 h 1101262"/>
                <a:gd name="connsiteX15" fmla="*/ 66073 w 363947"/>
                <a:gd name="connsiteY15" fmla="*/ 78385 h 1101262"/>
                <a:gd name="connsiteX16" fmla="*/ 138039 w 363947"/>
                <a:gd name="connsiteY16" fmla="*/ 31818 h 1101262"/>
                <a:gd name="connsiteX17" fmla="*/ 17389 w 363947"/>
                <a:gd name="connsiteY17" fmla="*/ 393768 h 1101262"/>
                <a:gd name="connsiteX18" fmla="*/ 212123 w 363947"/>
                <a:gd name="connsiteY18" fmla="*/ 68 h 110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3947" h="1101262">
                  <a:moveTo>
                    <a:pt x="212123" y="68"/>
                  </a:moveTo>
                  <a:cubicBezTo>
                    <a:pt x="269626" y="-5577"/>
                    <a:pt x="349000" y="340498"/>
                    <a:pt x="362406" y="359901"/>
                  </a:cubicBezTo>
                  <a:cubicBezTo>
                    <a:pt x="375812" y="379304"/>
                    <a:pt x="297495" y="114368"/>
                    <a:pt x="292556" y="116485"/>
                  </a:cubicBezTo>
                  <a:cubicBezTo>
                    <a:pt x="287617" y="118602"/>
                    <a:pt x="323601" y="266415"/>
                    <a:pt x="332773" y="372601"/>
                  </a:cubicBezTo>
                  <a:cubicBezTo>
                    <a:pt x="341945" y="478787"/>
                    <a:pt x="345825" y="717970"/>
                    <a:pt x="347589" y="753601"/>
                  </a:cubicBezTo>
                  <a:cubicBezTo>
                    <a:pt x="349353" y="789232"/>
                    <a:pt x="353587" y="572627"/>
                    <a:pt x="343356" y="586385"/>
                  </a:cubicBezTo>
                  <a:cubicBezTo>
                    <a:pt x="333126" y="600143"/>
                    <a:pt x="319014" y="762421"/>
                    <a:pt x="286206" y="836151"/>
                  </a:cubicBezTo>
                  <a:cubicBezTo>
                    <a:pt x="253398" y="909881"/>
                    <a:pt x="138745" y="1031943"/>
                    <a:pt x="146506" y="1028768"/>
                  </a:cubicBezTo>
                  <a:cubicBezTo>
                    <a:pt x="154267" y="1025593"/>
                    <a:pt x="355351" y="805812"/>
                    <a:pt x="332773" y="817101"/>
                  </a:cubicBezTo>
                  <a:cubicBezTo>
                    <a:pt x="310195" y="828390"/>
                    <a:pt x="54078" y="1143420"/>
                    <a:pt x="11039" y="1096501"/>
                  </a:cubicBezTo>
                  <a:cubicBezTo>
                    <a:pt x="-32000" y="1049582"/>
                    <a:pt x="63956" y="565571"/>
                    <a:pt x="74539" y="535585"/>
                  </a:cubicBezTo>
                  <a:cubicBezTo>
                    <a:pt x="85122" y="505599"/>
                    <a:pt x="78067" y="899299"/>
                    <a:pt x="74539" y="916585"/>
                  </a:cubicBezTo>
                  <a:cubicBezTo>
                    <a:pt x="71011" y="933871"/>
                    <a:pt x="56901" y="764184"/>
                    <a:pt x="53373" y="639301"/>
                  </a:cubicBezTo>
                  <a:cubicBezTo>
                    <a:pt x="49845" y="514418"/>
                    <a:pt x="50198" y="224082"/>
                    <a:pt x="53373" y="167285"/>
                  </a:cubicBezTo>
                  <a:cubicBezTo>
                    <a:pt x="56548" y="110488"/>
                    <a:pt x="70306" y="313335"/>
                    <a:pt x="72423" y="298518"/>
                  </a:cubicBezTo>
                  <a:cubicBezTo>
                    <a:pt x="74540" y="283701"/>
                    <a:pt x="55137" y="122835"/>
                    <a:pt x="66073" y="78385"/>
                  </a:cubicBezTo>
                  <a:cubicBezTo>
                    <a:pt x="77009" y="33935"/>
                    <a:pt x="146153" y="-20746"/>
                    <a:pt x="138039" y="31818"/>
                  </a:cubicBezTo>
                  <a:cubicBezTo>
                    <a:pt x="129925" y="84382"/>
                    <a:pt x="11745" y="395532"/>
                    <a:pt x="17389" y="393768"/>
                  </a:cubicBezTo>
                  <a:cubicBezTo>
                    <a:pt x="23033" y="392004"/>
                    <a:pt x="154620" y="5713"/>
                    <a:pt x="212123" y="68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: 図形 233">
              <a:extLst>
                <a:ext uri="{FF2B5EF4-FFF2-40B4-BE49-F238E27FC236}">
                  <a16:creationId xmlns:a16="http://schemas.microsoft.com/office/drawing/2014/main" id="{4E643251-98C3-48E0-AC4D-7DEDB7DE7E44}"/>
                </a:ext>
              </a:extLst>
            </p:cNvPr>
            <p:cNvSpPr/>
            <p:nvPr/>
          </p:nvSpPr>
          <p:spPr>
            <a:xfrm>
              <a:off x="6861129" y="5835461"/>
              <a:ext cx="784447" cy="1063789"/>
            </a:xfrm>
            <a:custGeom>
              <a:avLst/>
              <a:gdLst>
                <a:gd name="connsiteX0" fmla="*/ 784271 w 784447"/>
                <a:gd name="connsiteY0" fmla="*/ 454214 h 1063789"/>
                <a:gd name="connsiteX1" fmla="*/ 565196 w 784447"/>
                <a:gd name="connsiteY1" fmla="*/ 971739 h 1063789"/>
                <a:gd name="connsiteX2" fmla="*/ 558846 w 784447"/>
                <a:gd name="connsiteY2" fmla="*/ 987614 h 1063789"/>
                <a:gd name="connsiteX3" fmla="*/ 454071 w 784447"/>
                <a:gd name="connsiteY3" fmla="*/ 978089 h 1063789"/>
                <a:gd name="connsiteX4" fmla="*/ 46 w 784447"/>
                <a:gd name="connsiteY4" fmla="*/ 978089 h 1063789"/>
                <a:gd name="connsiteX5" fmla="*/ 482646 w 784447"/>
                <a:gd name="connsiteY5" fmla="*/ 1057464 h 1063789"/>
                <a:gd name="connsiteX6" fmla="*/ 34971 w 784447"/>
                <a:gd name="connsiteY6" fmla="*/ 1041589 h 1063789"/>
                <a:gd name="connsiteX7" fmla="*/ 111171 w 784447"/>
                <a:gd name="connsiteY7" fmla="*/ 905064 h 1063789"/>
                <a:gd name="connsiteX8" fmla="*/ 298496 w 784447"/>
                <a:gd name="connsiteY8" fmla="*/ 19239 h 1063789"/>
                <a:gd name="connsiteX9" fmla="*/ 288971 w 784447"/>
                <a:gd name="connsiteY9" fmla="*/ 314514 h 1063789"/>
                <a:gd name="connsiteX10" fmla="*/ 396921 w 784447"/>
                <a:gd name="connsiteY10" fmla="*/ 539939 h 1063789"/>
                <a:gd name="connsiteX11" fmla="*/ 565196 w 784447"/>
                <a:gd name="connsiteY11" fmla="*/ 870139 h 1063789"/>
                <a:gd name="connsiteX12" fmla="*/ 352471 w 784447"/>
                <a:gd name="connsiteY12" fmla="*/ 130364 h 1063789"/>
                <a:gd name="connsiteX13" fmla="*/ 511221 w 784447"/>
                <a:gd name="connsiteY13" fmla="*/ 438339 h 1063789"/>
                <a:gd name="connsiteX14" fmla="*/ 600121 w 784447"/>
                <a:gd name="connsiteY14" fmla="*/ 597089 h 1063789"/>
                <a:gd name="connsiteX15" fmla="*/ 784271 w 784447"/>
                <a:gd name="connsiteY15" fmla="*/ 454214 h 106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4447" h="1063789">
                  <a:moveTo>
                    <a:pt x="784271" y="454214"/>
                  </a:moveTo>
                  <a:cubicBezTo>
                    <a:pt x="778450" y="516656"/>
                    <a:pt x="602767" y="882839"/>
                    <a:pt x="565196" y="971739"/>
                  </a:cubicBezTo>
                  <a:cubicBezTo>
                    <a:pt x="527625" y="1060639"/>
                    <a:pt x="577367" y="986556"/>
                    <a:pt x="558846" y="987614"/>
                  </a:cubicBezTo>
                  <a:cubicBezTo>
                    <a:pt x="540325" y="988672"/>
                    <a:pt x="547204" y="979676"/>
                    <a:pt x="454071" y="978089"/>
                  </a:cubicBezTo>
                  <a:cubicBezTo>
                    <a:pt x="360938" y="976502"/>
                    <a:pt x="-4716" y="964860"/>
                    <a:pt x="46" y="978089"/>
                  </a:cubicBezTo>
                  <a:cubicBezTo>
                    <a:pt x="4808" y="991318"/>
                    <a:pt x="476825" y="1046881"/>
                    <a:pt x="482646" y="1057464"/>
                  </a:cubicBezTo>
                  <a:cubicBezTo>
                    <a:pt x="488467" y="1068047"/>
                    <a:pt x="96883" y="1066989"/>
                    <a:pt x="34971" y="1041589"/>
                  </a:cubicBezTo>
                  <a:cubicBezTo>
                    <a:pt x="-26941" y="1016189"/>
                    <a:pt x="67250" y="1075456"/>
                    <a:pt x="111171" y="905064"/>
                  </a:cubicBezTo>
                  <a:cubicBezTo>
                    <a:pt x="155092" y="734672"/>
                    <a:pt x="268863" y="117664"/>
                    <a:pt x="298496" y="19239"/>
                  </a:cubicBezTo>
                  <a:cubicBezTo>
                    <a:pt x="328129" y="-79186"/>
                    <a:pt x="272567" y="227731"/>
                    <a:pt x="288971" y="314514"/>
                  </a:cubicBezTo>
                  <a:cubicBezTo>
                    <a:pt x="305375" y="401297"/>
                    <a:pt x="350884" y="447335"/>
                    <a:pt x="396921" y="539939"/>
                  </a:cubicBezTo>
                  <a:cubicBezTo>
                    <a:pt x="442958" y="632543"/>
                    <a:pt x="572604" y="938402"/>
                    <a:pt x="565196" y="870139"/>
                  </a:cubicBezTo>
                  <a:cubicBezTo>
                    <a:pt x="557788" y="801877"/>
                    <a:pt x="361467" y="202331"/>
                    <a:pt x="352471" y="130364"/>
                  </a:cubicBezTo>
                  <a:cubicBezTo>
                    <a:pt x="343475" y="58397"/>
                    <a:pt x="469946" y="360552"/>
                    <a:pt x="511221" y="438339"/>
                  </a:cubicBezTo>
                  <a:cubicBezTo>
                    <a:pt x="552496" y="516126"/>
                    <a:pt x="549850" y="594443"/>
                    <a:pt x="600121" y="597089"/>
                  </a:cubicBezTo>
                  <a:cubicBezTo>
                    <a:pt x="650392" y="599735"/>
                    <a:pt x="790092" y="391772"/>
                    <a:pt x="784271" y="454214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: 図形 234">
              <a:extLst>
                <a:ext uri="{FF2B5EF4-FFF2-40B4-BE49-F238E27FC236}">
                  <a16:creationId xmlns:a16="http://schemas.microsoft.com/office/drawing/2014/main" id="{4B897C48-B956-4148-94EF-8FF502269578}"/>
                </a:ext>
              </a:extLst>
            </p:cNvPr>
            <p:cNvSpPr/>
            <p:nvPr/>
          </p:nvSpPr>
          <p:spPr>
            <a:xfrm>
              <a:off x="6973863" y="6204739"/>
              <a:ext cx="709463" cy="634748"/>
            </a:xfrm>
            <a:custGeom>
              <a:avLst/>
              <a:gdLst>
                <a:gd name="connsiteX0" fmla="*/ 160362 w 709463"/>
                <a:gd name="connsiteY0" fmla="*/ 21436 h 634748"/>
                <a:gd name="connsiteX1" fmla="*/ 236562 w 709463"/>
                <a:gd name="connsiteY1" fmla="*/ 50011 h 634748"/>
                <a:gd name="connsiteX2" fmla="*/ 639787 w 709463"/>
                <a:gd name="connsiteY2" fmla="*/ 246861 h 634748"/>
                <a:gd name="connsiteX3" fmla="*/ 614387 w 709463"/>
                <a:gd name="connsiteY3" fmla="*/ 227811 h 634748"/>
                <a:gd name="connsiteX4" fmla="*/ 706462 w 709463"/>
                <a:gd name="connsiteY4" fmla="*/ 94461 h 634748"/>
                <a:gd name="connsiteX5" fmla="*/ 484212 w 709463"/>
                <a:gd name="connsiteY5" fmla="*/ 592936 h 634748"/>
                <a:gd name="connsiteX6" fmla="*/ 446112 w 709463"/>
                <a:gd name="connsiteY6" fmla="*/ 596111 h 634748"/>
                <a:gd name="connsiteX7" fmla="*/ 436587 w 709463"/>
                <a:gd name="connsiteY7" fmla="*/ 567536 h 634748"/>
                <a:gd name="connsiteX8" fmla="*/ 255612 w 709463"/>
                <a:gd name="connsiteY8" fmla="*/ 618336 h 634748"/>
                <a:gd name="connsiteX9" fmla="*/ 1612 w 709463"/>
                <a:gd name="connsiteY9" fmla="*/ 634211 h 634748"/>
                <a:gd name="connsiteX10" fmla="*/ 385787 w 709463"/>
                <a:gd name="connsiteY10" fmla="*/ 602461 h 634748"/>
                <a:gd name="connsiteX11" fmla="*/ 268312 w 709463"/>
                <a:gd name="connsiteY11" fmla="*/ 418311 h 634748"/>
                <a:gd name="connsiteX12" fmla="*/ 160362 w 709463"/>
                <a:gd name="connsiteY12" fmla="*/ 21436 h 63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63" h="634748">
                  <a:moveTo>
                    <a:pt x="160362" y="21436"/>
                  </a:moveTo>
                  <a:cubicBezTo>
                    <a:pt x="155070" y="-39947"/>
                    <a:pt x="236562" y="50011"/>
                    <a:pt x="236562" y="50011"/>
                  </a:cubicBezTo>
                  <a:cubicBezTo>
                    <a:pt x="316466" y="87582"/>
                    <a:pt x="576816" y="217228"/>
                    <a:pt x="639787" y="246861"/>
                  </a:cubicBezTo>
                  <a:cubicBezTo>
                    <a:pt x="702758" y="276494"/>
                    <a:pt x="603275" y="253211"/>
                    <a:pt x="614387" y="227811"/>
                  </a:cubicBezTo>
                  <a:cubicBezTo>
                    <a:pt x="625499" y="202411"/>
                    <a:pt x="728158" y="33607"/>
                    <a:pt x="706462" y="94461"/>
                  </a:cubicBezTo>
                  <a:cubicBezTo>
                    <a:pt x="684766" y="155315"/>
                    <a:pt x="527604" y="509328"/>
                    <a:pt x="484212" y="592936"/>
                  </a:cubicBezTo>
                  <a:cubicBezTo>
                    <a:pt x="440820" y="676544"/>
                    <a:pt x="454049" y="600344"/>
                    <a:pt x="446112" y="596111"/>
                  </a:cubicBezTo>
                  <a:cubicBezTo>
                    <a:pt x="438175" y="591878"/>
                    <a:pt x="468337" y="563832"/>
                    <a:pt x="436587" y="567536"/>
                  </a:cubicBezTo>
                  <a:cubicBezTo>
                    <a:pt x="404837" y="571240"/>
                    <a:pt x="328108" y="607224"/>
                    <a:pt x="255612" y="618336"/>
                  </a:cubicBezTo>
                  <a:cubicBezTo>
                    <a:pt x="183116" y="629449"/>
                    <a:pt x="-20084" y="636857"/>
                    <a:pt x="1612" y="634211"/>
                  </a:cubicBezTo>
                  <a:cubicBezTo>
                    <a:pt x="23308" y="631565"/>
                    <a:pt x="341337" y="638444"/>
                    <a:pt x="385787" y="602461"/>
                  </a:cubicBezTo>
                  <a:cubicBezTo>
                    <a:pt x="430237" y="566478"/>
                    <a:pt x="310116" y="511444"/>
                    <a:pt x="268312" y="418311"/>
                  </a:cubicBezTo>
                  <a:cubicBezTo>
                    <a:pt x="226508" y="325178"/>
                    <a:pt x="165654" y="82819"/>
                    <a:pt x="160362" y="2143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: 図形 235">
              <a:extLst>
                <a:ext uri="{FF2B5EF4-FFF2-40B4-BE49-F238E27FC236}">
                  <a16:creationId xmlns:a16="http://schemas.microsoft.com/office/drawing/2014/main" id="{90D687BB-B57B-4C1F-95AF-17043369701D}"/>
                </a:ext>
              </a:extLst>
            </p:cNvPr>
            <p:cNvSpPr/>
            <p:nvPr/>
          </p:nvSpPr>
          <p:spPr>
            <a:xfrm>
              <a:off x="7153845" y="6037755"/>
              <a:ext cx="544614" cy="768471"/>
            </a:xfrm>
            <a:custGeom>
              <a:avLst/>
              <a:gdLst>
                <a:gd name="connsiteX0" fmla="*/ 12130 w 544614"/>
                <a:gd name="connsiteY0" fmla="*/ 207470 h 768471"/>
                <a:gd name="connsiteX1" fmla="*/ 520130 w 544614"/>
                <a:gd name="connsiteY1" fmla="*/ 1095 h 768471"/>
                <a:gd name="connsiteX2" fmla="*/ 447105 w 544614"/>
                <a:gd name="connsiteY2" fmla="*/ 153495 h 768471"/>
                <a:gd name="connsiteX3" fmla="*/ 294705 w 544614"/>
                <a:gd name="connsiteY3" fmla="*/ 693245 h 768471"/>
                <a:gd name="connsiteX4" fmla="*/ 294705 w 544614"/>
                <a:gd name="connsiteY4" fmla="*/ 753570 h 768471"/>
                <a:gd name="connsiteX5" fmla="*/ 228030 w 544614"/>
                <a:gd name="connsiteY5" fmla="*/ 591645 h 768471"/>
                <a:gd name="connsiteX6" fmla="*/ 85155 w 544614"/>
                <a:gd name="connsiteY6" fmla="*/ 315420 h 768471"/>
                <a:gd name="connsiteX7" fmla="*/ 151830 w 544614"/>
                <a:gd name="connsiteY7" fmla="*/ 375745 h 768471"/>
                <a:gd name="connsiteX8" fmla="*/ 12130 w 544614"/>
                <a:gd name="connsiteY8" fmla="*/ 207470 h 76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614" h="768471">
                  <a:moveTo>
                    <a:pt x="12130" y="207470"/>
                  </a:moveTo>
                  <a:cubicBezTo>
                    <a:pt x="73513" y="145028"/>
                    <a:pt x="447634" y="10091"/>
                    <a:pt x="520130" y="1095"/>
                  </a:cubicBezTo>
                  <a:cubicBezTo>
                    <a:pt x="592626" y="-7901"/>
                    <a:pt x="484676" y="38137"/>
                    <a:pt x="447105" y="153495"/>
                  </a:cubicBezTo>
                  <a:cubicBezTo>
                    <a:pt x="409534" y="268853"/>
                    <a:pt x="320105" y="593232"/>
                    <a:pt x="294705" y="693245"/>
                  </a:cubicBezTo>
                  <a:cubicBezTo>
                    <a:pt x="269305" y="793258"/>
                    <a:pt x="305817" y="770503"/>
                    <a:pt x="294705" y="753570"/>
                  </a:cubicBezTo>
                  <a:cubicBezTo>
                    <a:pt x="283593" y="736637"/>
                    <a:pt x="262955" y="664670"/>
                    <a:pt x="228030" y="591645"/>
                  </a:cubicBezTo>
                  <a:cubicBezTo>
                    <a:pt x="193105" y="518620"/>
                    <a:pt x="97855" y="351403"/>
                    <a:pt x="85155" y="315420"/>
                  </a:cubicBezTo>
                  <a:cubicBezTo>
                    <a:pt x="72455" y="279437"/>
                    <a:pt x="161884" y="395324"/>
                    <a:pt x="151830" y="375745"/>
                  </a:cubicBezTo>
                  <a:cubicBezTo>
                    <a:pt x="141776" y="356166"/>
                    <a:pt x="-49253" y="269912"/>
                    <a:pt x="12130" y="20747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: 図形 236">
              <a:extLst>
                <a:ext uri="{FF2B5EF4-FFF2-40B4-BE49-F238E27FC236}">
                  <a16:creationId xmlns:a16="http://schemas.microsoft.com/office/drawing/2014/main" id="{492567C7-1ECE-4694-AFE7-87A14DD3C73D}"/>
                </a:ext>
              </a:extLst>
            </p:cNvPr>
            <p:cNvSpPr/>
            <p:nvPr/>
          </p:nvSpPr>
          <p:spPr>
            <a:xfrm>
              <a:off x="7343775" y="5033591"/>
              <a:ext cx="719201" cy="413432"/>
            </a:xfrm>
            <a:custGeom>
              <a:avLst/>
              <a:gdLst>
                <a:gd name="connsiteX0" fmla="*/ 0 w 719201"/>
                <a:gd name="connsiteY0" fmla="*/ 11484 h 413432"/>
                <a:gd name="connsiteX1" fmla="*/ 260350 w 719201"/>
                <a:gd name="connsiteY1" fmla="*/ 55934 h 413432"/>
                <a:gd name="connsiteX2" fmla="*/ 258763 w 719201"/>
                <a:gd name="connsiteY2" fmla="*/ 79747 h 413432"/>
                <a:gd name="connsiteX3" fmla="*/ 365125 w 719201"/>
                <a:gd name="connsiteY3" fmla="*/ 125784 h 413432"/>
                <a:gd name="connsiteX4" fmla="*/ 269875 w 719201"/>
                <a:gd name="connsiteY4" fmla="*/ 167059 h 413432"/>
                <a:gd name="connsiteX5" fmla="*/ 531813 w 719201"/>
                <a:gd name="connsiteY5" fmla="*/ 224209 h 413432"/>
                <a:gd name="connsiteX6" fmla="*/ 530225 w 719201"/>
                <a:gd name="connsiteY6" fmla="*/ 275009 h 413432"/>
                <a:gd name="connsiteX7" fmla="*/ 642938 w 719201"/>
                <a:gd name="connsiteY7" fmla="*/ 344859 h 413432"/>
                <a:gd name="connsiteX8" fmla="*/ 717550 w 719201"/>
                <a:gd name="connsiteY8" fmla="*/ 408359 h 413432"/>
                <a:gd name="connsiteX9" fmla="*/ 571500 w 719201"/>
                <a:gd name="connsiteY9" fmla="*/ 203572 h 413432"/>
                <a:gd name="connsiteX10" fmla="*/ 461963 w 719201"/>
                <a:gd name="connsiteY10" fmla="*/ 109909 h 413432"/>
                <a:gd name="connsiteX11" fmla="*/ 217488 w 719201"/>
                <a:gd name="connsiteY11" fmla="*/ 44822 h 413432"/>
                <a:gd name="connsiteX12" fmla="*/ 430213 w 719201"/>
                <a:gd name="connsiteY12" fmla="*/ 44822 h 413432"/>
                <a:gd name="connsiteX13" fmla="*/ 257175 w 719201"/>
                <a:gd name="connsiteY13" fmla="*/ 1959 h 413432"/>
                <a:gd name="connsiteX14" fmla="*/ 185738 w 719201"/>
                <a:gd name="connsiteY14" fmla="*/ 6722 h 413432"/>
                <a:gd name="connsiteX15" fmla="*/ 0 w 719201"/>
                <a:gd name="connsiteY15" fmla="*/ 11484 h 41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9201" h="413432">
                  <a:moveTo>
                    <a:pt x="0" y="11484"/>
                  </a:moveTo>
                  <a:cubicBezTo>
                    <a:pt x="108611" y="28020"/>
                    <a:pt x="217223" y="44557"/>
                    <a:pt x="260350" y="55934"/>
                  </a:cubicBezTo>
                  <a:cubicBezTo>
                    <a:pt x="303477" y="67311"/>
                    <a:pt x="241301" y="68105"/>
                    <a:pt x="258763" y="79747"/>
                  </a:cubicBezTo>
                  <a:cubicBezTo>
                    <a:pt x="276225" y="91389"/>
                    <a:pt x="363273" y="111232"/>
                    <a:pt x="365125" y="125784"/>
                  </a:cubicBezTo>
                  <a:cubicBezTo>
                    <a:pt x="366977" y="140336"/>
                    <a:pt x="242094" y="150655"/>
                    <a:pt x="269875" y="167059"/>
                  </a:cubicBezTo>
                  <a:cubicBezTo>
                    <a:pt x="297656" y="183463"/>
                    <a:pt x="488421" y="206217"/>
                    <a:pt x="531813" y="224209"/>
                  </a:cubicBezTo>
                  <a:cubicBezTo>
                    <a:pt x="575205" y="242201"/>
                    <a:pt x="511704" y="254901"/>
                    <a:pt x="530225" y="275009"/>
                  </a:cubicBezTo>
                  <a:cubicBezTo>
                    <a:pt x="548746" y="295117"/>
                    <a:pt x="611717" y="322634"/>
                    <a:pt x="642938" y="344859"/>
                  </a:cubicBezTo>
                  <a:cubicBezTo>
                    <a:pt x="674159" y="367084"/>
                    <a:pt x="729456" y="431907"/>
                    <a:pt x="717550" y="408359"/>
                  </a:cubicBezTo>
                  <a:cubicBezTo>
                    <a:pt x="705644" y="384811"/>
                    <a:pt x="614098" y="253314"/>
                    <a:pt x="571500" y="203572"/>
                  </a:cubicBezTo>
                  <a:cubicBezTo>
                    <a:pt x="528902" y="153830"/>
                    <a:pt x="520965" y="136367"/>
                    <a:pt x="461963" y="109909"/>
                  </a:cubicBezTo>
                  <a:cubicBezTo>
                    <a:pt x="402961" y="83451"/>
                    <a:pt x="222780" y="55670"/>
                    <a:pt x="217488" y="44822"/>
                  </a:cubicBezTo>
                  <a:cubicBezTo>
                    <a:pt x="212196" y="33974"/>
                    <a:pt x="423599" y="51966"/>
                    <a:pt x="430213" y="44822"/>
                  </a:cubicBezTo>
                  <a:cubicBezTo>
                    <a:pt x="436827" y="37678"/>
                    <a:pt x="297921" y="8309"/>
                    <a:pt x="257175" y="1959"/>
                  </a:cubicBezTo>
                  <a:cubicBezTo>
                    <a:pt x="216429" y="-4391"/>
                    <a:pt x="185738" y="6722"/>
                    <a:pt x="185738" y="6722"/>
                  </a:cubicBezTo>
                  <a:lnTo>
                    <a:pt x="0" y="11484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: 図形 237">
              <a:extLst>
                <a:ext uri="{FF2B5EF4-FFF2-40B4-BE49-F238E27FC236}">
                  <a16:creationId xmlns:a16="http://schemas.microsoft.com/office/drawing/2014/main" id="{06DABC53-B650-4427-91A8-BA159EC72970}"/>
                </a:ext>
              </a:extLst>
            </p:cNvPr>
            <p:cNvSpPr/>
            <p:nvPr/>
          </p:nvSpPr>
          <p:spPr>
            <a:xfrm>
              <a:off x="7716727" y="5364736"/>
              <a:ext cx="846771" cy="963208"/>
            </a:xfrm>
            <a:custGeom>
              <a:avLst/>
              <a:gdLst>
                <a:gd name="connsiteX0" fmla="*/ 834606 w 846771"/>
                <a:gd name="connsiteY0" fmla="*/ 7364 h 963208"/>
                <a:gd name="connsiteX1" fmla="*/ 707606 w 846771"/>
                <a:gd name="connsiteY1" fmla="*/ 216914 h 963208"/>
                <a:gd name="connsiteX2" fmla="*/ 811323 w 846771"/>
                <a:gd name="connsiteY2" fmla="*/ 557697 h 963208"/>
                <a:gd name="connsiteX3" fmla="*/ 667390 w 846771"/>
                <a:gd name="connsiteY3" fmla="*/ 352381 h 963208"/>
                <a:gd name="connsiteX4" fmla="*/ 614473 w 846771"/>
                <a:gd name="connsiteY4" fmla="*/ 303697 h 963208"/>
                <a:gd name="connsiteX5" fmla="*/ 597540 w 846771"/>
                <a:gd name="connsiteY5" fmla="*/ 614847 h 963208"/>
                <a:gd name="connsiteX6" fmla="*/ 586956 w 846771"/>
                <a:gd name="connsiteY6" fmla="*/ 640247 h 963208"/>
                <a:gd name="connsiteX7" fmla="*/ 504406 w 846771"/>
                <a:gd name="connsiteY7" fmla="*/ 415881 h 963208"/>
                <a:gd name="connsiteX8" fmla="*/ 434556 w 846771"/>
                <a:gd name="connsiteY8" fmla="*/ 576747 h 963208"/>
                <a:gd name="connsiteX9" fmla="*/ 186906 w 846771"/>
                <a:gd name="connsiteY9" fmla="*/ 727031 h 963208"/>
                <a:gd name="connsiteX10" fmla="*/ 335073 w 846771"/>
                <a:gd name="connsiteY10" fmla="*/ 561931 h 963208"/>
                <a:gd name="connsiteX11" fmla="*/ 108590 w 846771"/>
                <a:gd name="connsiteY11" fmla="*/ 752431 h 963208"/>
                <a:gd name="connsiteX12" fmla="*/ 182673 w 846771"/>
                <a:gd name="connsiteY12" fmla="*/ 959864 h 963208"/>
                <a:gd name="connsiteX13" fmla="*/ 76840 w 846771"/>
                <a:gd name="connsiteY13" fmla="*/ 873081 h 963208"/>
                <a:gd name="connsiteX14" fmla="*/ 13340 w 846771"/>
                <a:gd name="connsiteY14" fmla="*/ 773597 h 963208"/>
                <a:gd name="connsiteX15" fmla="*/ 345656 w 846771"/>
                <a:gd name="connsiteY15" fmla="*/ 479381 h 963208"/>
                <a:gd name="connsiteX16" fmla="*/ 834606 w 846771"/>
                <a:gd name="connsiteY16" fmla="*/ 7364 h 96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6771" h="963208">
                  <a:moveTo>
                    <a:pt x="834606" y="7364"/>
                  </a:moveTo>
                  <a:cubicBezTo>
                    <a:pt x="894931" y="-36380"/>
                    <a:pt x="711486" y="125192"/>
                    <a:pt x="707606" y="216914"/>
                  </a:cubicBezTo>
                  <a:cubicBezTo>
                    <a:pt x="703726" y="308636"/>
                    <a:pt x="818026" y="535119"/>
                    <a:pt x="811323" y="557697"/>
                  </a:cubicBezTo>
                  <a:cubicBezTo>
                    <a:pt x="804620" y="580275"/>
                    <a:pt x="700198" y="394714"/>
                    <a:pt x="667390" y="352381"/>
                  </a:cubicBezTo>
                  <a:cubicBezTo>
                    <a:pt x="634582" y="310048"/>
                    <a:pt x="626115" y="259953"/>
                    <a:pt x="614473" y="303697"/>
                  </a:cubicBezTo>
                  <a:cubicBezTo>
                    <a:pt x="602831" y="347441"/>
                    <a:pt x="602126" y="558755"/>
                    <a:pt x="597540" y="614847"/>
                  </a:cubicBezTo>
                  <a:cubicBezTo>
                    <a:pt x="592954" y="670939"/>
                    <a:pt x="602478" y="673408"/>
                    <a:pt x="586956" y="640247"/>
                  </a:cubicBezTo>
                  <a:cubicBezTo>
                    <a:pt x="571434" y="607086"/>
                    <a:pt x="529806" y="426464"/>
                    <a:pt x="504406" y="415881"/>
                  </a:cubicBezTo>
                  <a:cubicBezTo>
                    <a:pt x="479006" y="405298"/>
                    <a:pt x="487473" y="524889"/>
                    <a:pt x="434556" y="576747"/>
                  </a:cubicBezTo>
                  <a:cubicBezTo>
                    <a:pt x="381639" y="628605"/>
                    <a:pt x="203486" y="729500"/>
                    <a:pt x="186906" y="727031"/>
                  </a:cubicBezTo>
                  <a:cubicBezTo>
                    <a:pt x="170326" y="724562"/>
                    <a:pt x="348126" y="557698"/>
                    <a:pt x="335073" y="561931"/>
                  </a:cubicBezTo>
                  <a:cubicBezTo>
                    <a:pt x="322020" y="566164"/>
                    <a:pt x="133990" y="686109"/>
                    <a:pt x="108590" y="752431"/>
                  </a:cubicBezTo>
                  <a:cubicBezTo>
                    <a:pt x="83190" y="818753"/>
                    <a:pt x="187965" y="939756"/>
                    <a:pt x="182673" y="959864"/>
                  </a:cubicBezTo>
                  <a:cubicBezTo>
                    <a:pt x="177381" y="979972"/>
                    <a:pt x="105062" y="904126"/>
                    <a:pt x="76840" y="873081"/>
                  </a:cubicBezTo>
                  <a:cubicBezTo>
                    <a:pt x="48618" y="842037"/>
                    <a:pt x="-31463" y="839214"/>
                    <a:pt x="13340" y="773597"/>
                  </a:cubicBezTo>
                  <a:cubicBezTo>
                    <a:pt x="58143" y="707980"/>
                    <a:pt x="208778" y="610261"/>
                    <a:pt x="345656" y="479381"/>
                  </a:cubicBezTo>
                  <a:cubicBezTo>
                    <a:pt x="482534" y="348501"/>
                    <a:pt x="774281" y="51108"/>
                    <a:pt x="834606" y="7364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4E79DA1D-FD5B-4FC6-BD4A-AD9E0BAA6EDC}"/>
                </a:ext>
              </a:extLst>
            </p:cNvPr>
            <p:cNvSpPr/>
            <p:nvPr/>
          </p:nvSpPr>
          <p:spPr>
            <a:xfrm>
              <a:off x="8036356" y="5988144"/>
              <a:ext cx="398409" cy="800499"/>
            </a:xfrm>
            <a:custGeom>
              <a:avLst/>
              <a:gdLst>
                <a:gd name="connsiteX0" fmla="*/ 215469 w 398409"/>
                <a:gd name="connsiteY0" fmla="*/ 9431 h 800499"/>
                <a:gd name="connsiteX1" fmla="*/ 269444 w 398409"/>
                <a:gd name="connsiteY1" fmla="*/ 114206 h 800499"/>
                <a:gd name="connsiteX2" fmla="*/ 351994 w 398409"/>
                <a:gd name="connsiteY2" fmla="*/ 479331 h 800499"/>
                <a:gd name="connsiteX3" fmla="*/ 317069 w 398409"/>
                <a:gd name="connsiteY3" fmla="*/ 596806 h 800499"/>
                <a:gd name="connsiteX4" fmla="*/ 272619 w 398409"/>
                <a:gd name="connsiteY4" fmla="*/ 425356 h 800499"/>
                <a:gd name="connsiteX5" fmla="*/ 202769 w 398409"/>
                <a:gd name="connsiteY5" fmla="*/ 714281 h 800499"/>
                <a:gd name="connsiteX6" fmla="*/ 132919 w 398409"/>
                <a:gd name="connsiteY6" fmla="*/ 561881 h 800499"/>
                <a:gd name="connsiteX7" fmla="*/ 2744 w 398409"/>
                <a:gd name="connsiteY7" fmla="*/ 457106 h 800499"/>
                <a:gd name="connsiteX8" fmla="*/ 266269 w 398409"/>
                <a:gd name="connsiteY8" fmla="*/ 790481 h 800499"/>
                <a:gd name="connsiteX9" fmla="*/ 301194 w 398409"/>
                <a:gd name="connsiteY9" fmla="*/ 692056 h 800499"/>
                <a:gd name="connsiteX10" fmla="*/ 371044 w 398409"/>
                <a:gd name="connsiteY10" fmla="*/ 472981 h 800499"/>
                <a:gd name="connsiteX11" fmla="*/ 390094 w 398409"/>
                <a:gd name="connsiteY11" fmla="*/ 314231 h 800499"/>
                <a:gd name="connsiteX12" fmla="*/ 215469 w 398409"/>
                <a:gd name="connsiteY12" fmla="*/ 9431 h 800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8409" h="800499">
                  <a:moveTo>
                    <a:pt x="215469" y="9431"/>
                  </a:moveTo>
                  <a:cubicBezTo>
                    <a:pt x="195361" y="-23907"/>
                    <a:pt x="246690" y="35889"/>
                    <a:pt x="269444" y="114206"/>
                  </a:cubicBezTo>
                  <a:cubicBezTo>
                    <a:pt x="292198" y="192523"/>
                    <a:pt x="344057" y="398898"/>
                    <a:pt x="351994" y="479331"/>
                  </a:cubicBezTo>
                  <a:cubicBezTo>
                    <a:pt x="359931" y="559764"/>
                    <a:pt x="330298" y="605802"/>
                    <a:pt x="317069" y="596806"/>
                  </a:cubicBezTo>
                  <a:cubicBezTo>
                    <a:pt x="303840" y="587810"/>
                    <a:pt x="291669" y="405777"/>
                    <a:pt x="272619" y="425356"/>
                  </a:cubicBezTo>
                  <a:cubicBezTo>
                    <a:pt x="253569" y="444935"/>
                    <a:pt x="226052" y="691527"/>
                    <a:pt x="202769" y="714281"/>
                  </a:cubicBezTo>
                  <a:cubicBezTo>
                    <a:pt x="179486" y="737035"/>
                    <a:pt x="166256" y="604743"/>
                    <a:pt x="132919" y="561881"/>
                  </a:cubicBezTo>
                  <a:cubicBezTo>
                    <a:pt x="99582" y="519019"/>
                    <a:pt x="-19481" y="419006"/>
                    <a:pt x="2744" y="457106"/>
                  </a:cubicBezTo>
                  <a:cubicBezTo>
                    <a:pt x="24969" y="495206"/>
                    <a:pt x="216527" y="751323"/>
                    <a:pt x="266269" y="790481"/>
                  </a:cubicBezTo>
                  <a:cubicBezTo>
                    <a:pt x="316011" y="829639"/>
                    <a:pt x="283732" y="744973"/>
                    <a:pt x="301194" y="692056"/>
                  </a:cubicBezTo>
                  <a:cubicBezTo>
                    <a:pt x="318657" y="639139"/>
                    <a:pt x="356227" y="535952"/>
                    <a:pt x="371044" y="472981"/>
                  </a:cubicBezTo>
                  <a:cubicBezTo>
                    <a:pt x="385861" y="410010"/>
                    <a:pt x="411790" y="392018"/>
                    <a:pt x="390094" y="314231"/>
                  </a:cubicBezTo>
                  <a:cubicBezTo>
                    <a:pt x="368398" y="236444"/>
                    <a:pt x="235577" y="42769"/>
                    <a:pt x="215469" y="943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: 図形 239">
              <a:extLst>
                <a:ext uri="{FF2B5EF4-FFF2-40B4-BE49-F238E27FC236}">
                  <a16:creationId xmlns:a16="http://schemas.microsoft.com/office/drawing/2014/main" id="{C4B8D5A0-3CBC-4A1D-911B-B814D8BCAEAB}"/>
                </a:ext>
              </a:extLst>
            </p:cNvPr>
            <p:cNvSpPr/>
            <p:nvPr/>
          </p:nvSpPr>
          <p:spPr>
            <a:xfrm>
              <a:off x="8365941" y="5135253"/>
              <a:ext cx="519574" cy="489398"/>
            </a:xfrm>
            <a:custGeom>
              <a:avLst/>
              <a:gdLst>
                <a:gd name="connsiteX0" fmla="*/ 498659 w 519574"/>
                <a:gd name="connsiteY0" fmla="*/ 98735 h 489398"/>
                <a:gd name="connsiteX1" fmla="*/ 138297 w 519574"/>
                <a:gd name="connsiteY1" fmla="*/ 395597 h 489398"/>
                <a:gd name="connsiteX2" fmla="*/ 249422 w 519574"/>
                <a:gd name="connsiteY2" fmla="*/ 265422 h 489398"/>
                <a:gd name="connsiteX3" fmla="*/ 184 w 519574"/>
                <a:gd name="connsiteY3" fmla="*/ 489260 h 489398"/>
                <a:gd name="connsiteX4" fmla="*/ 295459 w 519574"/>
                <a:gd name="connsiteY4" fmla="*/ 227322 h 489398"/>
                <a:gd name="connsiteX5" fmla="*/ 124009 w 519574"/>
                <a:gd name="connsiteY5" fmla="*/ 351147 h 489398"/>
                <a:gd name="connsiteX6" fmla="*/ 519297 w 519574"/>
                <a:gd name="connsiteY6" fmla="*/ 1897 h 489398"/>
                <a:gd name="connsiteX7" fmla="*/ 189097 w 519574"/>
                <a:gd name="connsiteY7" fmla="*/ 208272 h 489398"/>
                <a:gd name="connsiteX8" fmla="*/ 335147 w 519574"/>
                <a:gd name="connsiteY8" fmla="*/ 136835 h 489398"/>
                <a:gd name="connsiteX9" fmla="*/ 498659 w 519574"/>
                <a:gd name="connsiteY9" fmla="*/ 98735 h 48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9574" h="489398">
                  <a:moveTo>
                    <a:pt x="498659" y="98735"/>
                  </a:moveTo>
                  <a:cubicBezTo>
                    <a:pt x="465851" y="141862"/>
                    <a:pt x="179836" y="367816"/>
                    <a:pt x="138297" y="395597"/>
                  </a:cubicBezTo>
                  <a:cubicBezTo>
                    <a:pt x="96758" y="423378"/>
                    <a:pt x="272441" y="249812"/>
                    <a:pt x="249422" y="265422"/>
                  </a:cubicBezTo>
                  <a:cubicBezTo>
                    <a:pt x="226403" y="281033"/>
                    <a:pt x="-7489" y="495610"/>
                    <a:pt x="184" y="489260"/>
                  </a:cubicBezTo>
                  <a:cubicBezTo>
                    <a:pt x="7857" y="482910"/>
                    <a:pt x="274822" y="250341"/>
                    <a:pt x="295459" y="227322"/>
                  </a:cubicBezTo>
                  <a:cubicBezTo>
                    <a:pt x="316096" y="204303"/>
                    <a:pt x="86703" y="388718"/>
                    <a:pt x="124009" y="351147"/>
                  </a:cubicBezTo>
                  <a:cubicBezTo>
                    <a:pt x="161315" y="313576"/>
                    <a:pt x="508449" y="25709"/>
                    <a:pt x="519297" y="1897"/>
                  </a:cubicBezTo>
                  <a:cubicBezTo>
                    <a:pt x="530145" y="-21915"/>
                    <a:pt x="219789" y="185782"/>
                    <a:pt x="189097" y="208272"/>
                  </a:cubicBezTo>
                  <a:cubicBezTo>
                    <a:pt x="158405" y="230762"/>
                    <a:pt x="279320" y="159060"/>
                    <a:pt x="335147" y="136835"/>
                  </a:cubicBezTo>
                  <a:cubicBezTo>
                    <a:pt x="390974" y="114610"/>
                    <a:pt x="531467" y="55608"/>
                    <a:pt x="498659" y="98735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7FD8499C-5DBA-4E3A-A94C-7B570DDF7561}"/>
                </a:ext>
              </a:extLst>
            </p:cNvPr>
            <p:cNvSpPr/>
            <p:nvPr/>
          </p:nvSpPr>
          <p:spPr>
            <a:xfrm>
              <a:off x="8591459" y="5265997"/>
              <a:ext cx="310250" cy="808025"/>
            </a:xfrm>
            <a:custGeom>
              <a:avLst/>
              <a:gdLst>
                <a:gd name="connsiteX0" fmla="*/ 309654 w 310250"/>
                <a:gd name="connsiteY0" fmla="*/ 2916 h 808025"/>
                <a:gd name="connsiteX1" fmla="*/ 114391 w 310250"/>
                <a:gd name="connsiteY1" fmla="*/ 372803 h 808025"/>
                <a:gd name="connsiteX2" fmla="*/ 177891 w 310250"/>
                <a:gd name="connsiteY2" fmla="*/ 214053 h 808025"/>
                <a:gd name="connsiteX3" fmla="*/ 106454 w 310250"/>
                <a:gd name="connsiteY3" fmla="*/ 420428 h 808025"/>
                <a:gd name="connsiteX4" fmla="*/ 4854 w 310250"/>
                <a:gd name="connsiteY4" fmla="*/ 807778 h 808025"/>
                <a:gd name="connsiteX5" fmla="*/ 36604 w 310250"/>
                <a:gd name="connsiteY5" fmla="*/ 482341 h 808025"/>
                <a:gd name="connsiteX6" fmla="*/ 1679 w 310250"/>
                <a:gd name="connsiteY6" fmla="*/ 687128 h 808025"/>
                <a:gd name="connsiteX7" fmla="*/ 101691 w 310250"/>
                <a:gd name="connsiteY7" fmla="*/ 320416 h 808025"/>
                <a:gd name="connsiteX8" fmla="*/ 184241 w 310250"/>
                <a:gd name="connsiteY8" fmla="*/ 96578 h 808025"/>
                <a:gd name="connsiteX9" fmla="*/ 39779 w 310250"/>
                <a:gd name="connsiteY9" fmla="*/ 193416 h 808025"/>
                <a:gd name="connsiteX10" fmla="*/ 309654 w 310250"/>
                <a:gd name="connsiteY10" fmla="*/ 2916 h 80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0250" h="808025">
                  <a:moveTo>
                    <a:pt x="309654" y="2916"/>
                  </a:moveTo>
                  <a:cubicBezTo>
                    <a:pt x="322089" y="32814"/>
                    <a:pt x="136351" y="337614"/>
                    <a:pt x="114391" y="372803"/>
                  </a:cubicBezTo>
                  <a:cubicBezTo>
                    <a:pt x="92431" y="407992"/>
                    <a:pt x="179214" y="206116"/>
                    <a:pt x="177891" y="214053"/>
                  </a:cubicBezTo>
                  <a:cubicBezTo>
                    <a:pt x="176568" y="221991"/>
                    <a:pt x="135293" y="321474"/>
                    <a:pt x="106454" y="420428"/>
                  </a:cubicBezTo>
                  <a:cubicBezTo>
                    <a:pt x="77615" y="519382"/>
                    <a:pt x="16496" y="797459"/>
                    <a:pt x="4854" y="807778"/>
                  </a:cubicBezTo>
                  <a:cubicBezTo>
                    <a:pt x="-6788" y="818097"/>
                    <a:pt x="37133" y="502449"/>
                    <a:pt x="36604" y="482341"/>
                  </a:cubicBezTo>
                  <a:cubicBezTo>
                    <a:pt x="36075" y="462233"/>
                    <a:pt x="-9169" y="714115"/>
                    <a:pt x="1679" y="687128"/>
                  </a:cubicBezTo>
                  <a:cubicBezTo>
                    <a:pt x="12527" y="660141"/>
                    <a:pt x="71264" y="418841"/>
                    <a:pt x="101691" y="320416"/>
                  </a:cubicBezTo>
                  <a:cubicBezTo>
                    <a:pt x="132118" y="221991"/>
                    <a:pt x="194560" y="117745"/>
                    <a:pt x="184241" y="96578"/>
                  </a:cubicBezTo>
                  <a:cubicBezTo>
                    <a:pt x="173922" y="75411"/>
                    <a:pt x="24433" y="204264"/>
                    <a:pt x="39779" y="193416"/>
                  </a:cubicBezTo>
                  <a:cubicBezTo>
                    <a:pt x="55125" y="182568"/>
                    <a:pt x="297219" y="-26982"/>
                    <a:pt x="309654" y="291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B9C0E207-7E3A-4623-AB29-4BBDD8FEF71C}"/>
                </a:ext>
              </a:extLst>
            </p:cNvPr>
            <p:cNvSpPr/>
            <p:nvPr/>
          </p:nvSpPr>
          <p:spPr>
            <a:xfrm>
              <a:off x="8442240" y="5645148"/>
              <a:ext cx="158891" cy="820288"/>
            </a:xfrm>
            <a:custGeom>
              <a:avLst/>
              <a:gdLst>
                <a:gd name="connsiteX0" fmla="*/ 138198 w 158891"/>
                <a:gd name="connsiteY0" fmla="*/ 144465 h 820288"/>
                <a:gd name="connsiteX1" fmla="*/ 158835 w 158891"/>
                <a:gd name="connsiteY1" fmla="*/ 498477 h 820288"/>
                <a:gd name="connsiteX2" fmla="*/ 131848 w 158891"/>
                <a:gd name="connsiteY2" fmla="*/ 330202 h 820288"/>
                <a:gd name="connsiteX3" fmla="*/ 106448 w 158891"/>
                <a:gd name="connsiteY3" fmla="*/ 534990 h 820288"/>
                <a:gd name="connsiteX4" fmla="*/ 38185 w 158891"/>
                <a:gd name="connsiteY4" fmla="*/ 657227 h 820288"/>
                <a:gd name="connsiteX5" fmla="*/ 17548 w 158891"/>
                <a:gd name="connsiteY5" fmla="*/ 819152 h 820288"/>
                <a:gd name="connsiteX6" fmla="*/ 103273 w 158891"/>
                <a:gd name="connsiteY6" fmla="*/ 569915 h 820288"/>
                <a:gd name="connsiteX7" fmla="*/ 85 w 158891"/>
                <a:gd name="connsiteY7" fmla="*/ 706440 h 820288"/>
                <a:gd name="connsiteX8" fmla="*/ 85810 w 158891"/>
                <a:gd name="connsiteY8" fmla="*/ 427040 h 820288"/>
                <a:gd name="connsiteX9" fmla="*/ 96923 w 158891"/>
                <a:gd name="connsiteY9" fmla="*/ 277815 h 820288"/>
                <a:gd name="connsiteX10" fmla="*/ 69935 w 158891"/>
                <a:gd name="connsiteY10" fmla="*/ 2 h 820288"/>
                <a:gd name="connsiteX11" fmla="*/ 112798 w 158891"/>
                <a:gd name="connsiteY11" fmla="*/ 282577 h 820288"/>
                <a:gd name="connsiteX12" fmla="*/ 138198 w 158891"/>
                <a:gd name="connsiteY12" fmla="*/ 144465 h 8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891" h="820288">
                  <a:moveTo>
                    <a:pt x="138198" y="144465"/>
                  </a:moveTo>
                  <a:cubicBezTo>
                    <a:pt x="145871" y="180448"/>
                    <a:pt x="159893" y="467521"/>
                    <a:pt x="158835" y="498477"/>
                  </a:cubicBezTo>
                  <a:cubicBezTo>
                    <a:pt x="157777" y="529433"/>
                    <a:pt x="140579" y="324116"/>
                    <a:pt x="131848" y="330202"/>
                  </a:cubicBezTo>
                  <a:cubicBezTo>
                    <a:pt x="123117" y="336288"/>
                    <a:pt x="122058" y="480486"/>
                    <a:pt x="106448" y="534990"/>
                  </a:cubicBezTo>
                  <a:cubicBezTo>
                    <a:pt x="90838" y="589494"/>
                    <a:pt x="53002" y="609867"/>
                    <a:pt x="38185" y="657227"/>
                  </a:cubicBezTo>
                  <a:cubicBezTo>
                    <a:pt x="23368" y="704587"/>
                    <a:pt x="6700" y="833704"/>
                    <a:pt x="17548" y="819152"/>
                  </a:cubicBezTo>
                  <a:cubicBezTo>
                    <a:pt x="28396" y="804600"/>
                    <a:pt x="106183" y="588700"/>
                    <a:pt x="103273" y="569915"/>
                  </a:cubicBezTo>
                  <a:cubicBezTo>
                    <a:pt x="100362" y="551130"/>
                    <a:pt x="2995" y="730252"/>
                    <a:pt x="85" y="706440"/>
                  </a:cubicBezTo>
                  <a:cubicBezTo>
                    <a:pt x="-2825" y="682628"/>
                    <a:pt x="69670" y="498477"/>
                    <a:pt x="85810" y="427040"/>
                  </a:cubicBezTo>
                  <a:cubicBezTo>
                    <a:pt x="101950" y="355603"/>
                    <a:pt x="99569" y="348988"/>
                    <a:pt x="96923" y="277815"/>
                  </a:cubicBezTo>
                  <a:cubicBezTo>
                    <a:pt x="94277" y="206642"/>
                    <a:pt x="67289" y="-792"/>
                    <a:pt x="69935" y="2"/>
                  </a:cubicBezTo>
                  <a:cubicBezTo>
                    <a:pt x="72581" y="796"/>
                    <a:pt x="101421" y="256648"/>
                    <a:pt x="112798" y="282577"/>
                  </a:cubicBezTo>
                  <a:cubicBezTo>
                    <a:pt x="124175" y="308506"/>
                    <a:pt x="130525" y="108482"/>
                    <a:pt x="138198" y="144465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D1716A4D-FB5B-4EAB-9D08-8803D7AB13E5}"/>
                </a:ext>
              </a:extLst>
            </p:cNvPr>
            <p:cNvSpPr/>
            <p:nvPr/>
          </p:nvSpPr>
          <p:spPr>
            <a:xfrm>
              <a:off x="8321301" y="6042701"/>
              <a:ext cx="261942" cy="780598"/>
            </a:xfrm>
            <a:custGeom>
              <a:avLst/>
              <a:gdLst>
                <a:gd name="connsiteX0" fmla="*/ 140074 w 261942"/>
                <a:gd name="connsiteY0" fmla="*/ 316824 h 780598"/>
                <a:gd name="connsiteX1" fmla="*/ 5137 w 261942"/>
                <a:gd name="connsiteY1" fmla="*/ 723224 h 780598"/>
                <a:gd name="connsiteX2" fmla="*/ 82924 w 261942"/>
                <a:gd name="connsiteY2" fmla="*/ 350162 h 780598"/>
                <a:gd name="connsiteX3" fmla="*/ 68637 w 261942"/>
                <a:gd name="connsiteY3" fmla="*/ 539074 h 780598"/>
                <a:gd name="connsiteX4" fmla="*/ 25774 w 261942"/>
                <a:gd name="connsiteY4" fmla="*/ 775612 h 780598"/>
                <a:gd name="connsiteX5" fmla="*/ 47999 w 261942"/>
                <a:gd name="connsiteY5" fmla="*/ 642262 h 780598"/>
                <a:gd name="connsiteX6" fmla="*/ 260724 w 261942"/>
                <a:gd name="connsiteY6" fmla="*/ 12024 h 780598"/>
                <a:gd name="connsiteX7" fmla="*/ 128962 w 261942"/>
                <a:gd name="connsiteY7" fmla="*/ 245387 h 780598"/>
                <a:gd name="connsiteX8" fmla="*/ 1962 w 261942"/>
                <a:gd name="connsiteY8" fmla="*/ 459699 h 780598"/>
                <a:gd name="connsiteX9" fmla="*/ 57524 w 261942"/>
                <a:gd name="connsiteY9" fmla="*/ 377149 h 780598"/>
                <a:gd name="connsiteX10" fmla="*/ 140074 w 261942"/>
                <a:gd name="connsiteY10" fmla="*/ 316824 h 780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1942" h="780598">
                  <a:moveTo>
                    <a:pt x="140074" y="316824"/>
                  </a:moveTo>
                  <a:cubicBezTo>
                    <a:pt x="131343" y="374503"/>
                    <a:pt x="14662" y="717668"/>
                    <a:pt x="5137" y="723224"/>
                  </a:cubicBezTo>
                  <a:cubicBezTo>
                    <a:pt x="-4388" y="728780"/>
                    <a:pt x="72341" y="380854"/>
                    <a:pt x="82924" y="350162"/>
                  </a:cubicBezTo>
                  <a:cubicBezTo>
                    <a:pt x="93507" y="319470"/>
                    <a:pt x="78162" y="468166"/>
                    <a:pt x="68637" y="539074"/>
                  </a:cubicBezTo>
                  <a:cubicBezTo>
                    <a:pt x="59112" y="609982"/>
                    <a:pt x="29214" y="758414"/>
                    <a:pt x="25774" y="775612"/>
                  </a:cubicBezTo>
                  <a:cubicBezTo>
                    <a:pt x="22334" y="792810"/>
                    <a:pt x="8841" y="769527"/>
                    <a:pt x="47999" y="642262"/>
                  </a:cubicBezTo>
                  <a:cubicBezTo>
                    <a:pt x="87157" y="514997"/>
                    <a:pt x="247230" y="78170"/>
                    <a:pt x="260724" y="12024"/>
                  </a:cubicBezTo>
                  <a:cubicBezTo>
                    <a:pt x="274218" y="-54122"/>
                    <a:pt x="172089" y="170775"/>
                    <a:pt x="128962" y="245387"/>
                  </a:cubicBezTo>
                  <a:cubicBezTo>
                    <a:pt x="85835" y="319999"/>
                    <a:pt x="13868" y="437739"/>
                    <a:pt x="1962" y="459699"/>
                  </a:cubicBezTo>
                  <a:cubicBezTo>
                    <a:pt x="-9944" y="481659"/>
                    <a:pt x="35299" y="399374"/>
                    <a:pt x="57524" y="377149"/>
                  </a:cubicBezTo>
                  <a:cubicBezTo>
                    <a:pt x="79749" y="354924"/>
                    <a:pt x="148805" y="259145"/>
                    <a:pt x="140074" y="316824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: 図形 243">
              <a:extLst>
                <a:ext uri="{FF2B5EF4-FFF2-40B4-BE49-F238E27FC236}">
                  <a16:creationId xmlns:a16="http://schemas.microsoft.com/office/drawing/2014/main" id="{EBE06606-E55E-48E6-A769-7BF788977A04}"/>
                </a:ext>
              </a:extLst>
            </p:cNvPr>
            <p:cNvSpPr/>
            <p:nvPr/>
          </p:nvSpPr>
          <p:spPr>
            <a:xfrm>
              <a:off x="5596823" y="5264082"/>
              <a:ext cx="652774" cy="671586"/>
            </a:xfrm>
            <a:custGeom>
              <a:avLst/>
              <a:gdLst>
                <a:gd name="connsiteX0" fmla="*/ 515052 w 652774"/>
                <a:gd name="connsiteY0" fmla="*/ 68 h 671586"/>
                <a:gd name="connsiteX1" fmla="*/ 518227 w 652774"/>
                <a:gd name="connsiteY1" fmla="*/ 435043 h 671586"/>
                <a:gd name="connsiteX2" fmla="*/ 530927 w 652774"/>
                <a:gd name="connsiteY2" fmla="*/ 279468 h 671586"/>
                <a:gd name="connsiteX3" fmla="*/ 569027 w 652774"/>
                <a:gd name="connsiteY3" fmla="*/ 393768 h 671586"/>
                <a:gd name="connsiteX4" fmla="*/ 388052 w 652774"/>
                <a:gd name="connsiteY4" fmla="*/ 400118 h 671586"/>
                <a:gd name="connsiteX5" fmla="*/ 13402 w 652774"/>
                <a:gd name="connsiteY5" fmla="*/ 498543 h 671586"/>
                <a:gd name="connsiteX6" fmla="*/ 76902 w 652774"/>
                <a:gd name="connsiteY6" fmla="*/ 492193 h 671586"/>
                <a:gd name="connsiteX7" fmla="*/ 315027 w 652774"/>
                <a:gd name="connsiteY7" fmla="*/ 489018 h 671586"/>
                <a:gd name="connsiteX8" fmla="*/ 89602 w 652774"/>
                <a:gd name="connsiteY8" fmla="*/ 666818 h 671586"/>
                <a:gd name="connsiteX9" fmla="*/ 305502 w 652774"/>
                <a:gd name="connsiteY9" fmla="*/ 622368 h 671586"/>
                <a:gd name="connsiteX10" fmla="*/ 359477 w 652774"/>
                <a:gd name="connsiteY10" fmla="*/ 641418 h 671586"/>
                <a:gd name="connsiteX11" fmla="*/ 651577 w 652774"/>
                <a:gd name="connsiteY11" fmla="*/ 616018 h 671586"/>
                <a:gd name="connsiteX12" fmla="*/ 464252 w 652774"/>
                <a:gd name="connsiteY12" fmla="*/ 403293 h 671586"/>
                <a:gd name="connsiteX13" fmla="*/ 515052 w 652774"/>
                <a:gd name="connsiteY13" fmla="*/ 68 h 67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774" h="671586">
                  <a:moveTo>
                    <a:pt x="515052" y="68"/>
                  </a:moveTo>
                  <a:cubicBezTo>
                    <a:pt x="524048" y="5360"/>
                    <a:pt x="515581" y="388476"/>
                    <a:pt x="518227" y="435043"/>
                  </a:cubicBezTo>
                  <a:cubicBezTo>
                    <a:pt x="520873" y="481610"/>
                    <a:pt x="522460" y="286347"/>
                    <a:pt x="530927" y="279468"/>
                  </a:cubicBezTo>
                  <a:cubicBezTo>
                    <a:pt x="539394" y="272589"/>
                    <a:pt x="592839" y="373660"/>
                    <a:pt x="569027" y="393768"/>
                  </a:cubicBezTo>
                  <a:cubicBezTo>
                    <a:pt x="545215" y="413876"/>
                    <a:pt x="480656" y="382656"/>
                    <a:pt x="388052" y="400118"/>
                  </a:cubicBezTo>
                  <a:cubicBezTo>
                    <a:pt x="295448" y="417581"/>
                    <a:pt x="65260" y="483197"/>
                    <a:pt x="13402" y="498543"/>
                  </a:cubicBezTo>
                  <a:cubicBezTo>
                    <a:pt x="-38456" y="513889"/>
                    <a:pt x="76902" y="492193"/>
                    <a:pt x="76902" y="492193"/>
                  </a:cubicBezTo>
                  <a:cubicBezTo>
                    <a:pt x="127173" y="490606"/>
                    <a:pt x="312910" y="459914"/>
                    <a:pt x="315027" y="489018"/>
                  </a:cubicBezTo>
                  <a:cubicBezTo>
                    <a:pt x="317144" y="518122"/>
                    <a:pt x="91189" y="644593"/>
                    <a:pt x="89602" y="666818"/>
                  </a:cubicBezTo>
                  <a:cubicBezTo>
                    <a:pt x="88015" y="689043"/>
                    <a:pt x="260523" y="626601"/>
                    <a:pt x="305502" y="622368"/>
                  </a:cubicBezTo>
                  <a:cubicBezTo>
                    <a:pt x="350481" y="618135"/>
                    <a:pt x="301798" y="642476"/>
                    <a:pt x="359477" y="641418"/>
                  </a:cubicBezTo>
                  <a:cubicBezTo>
                    <a:pt x="417156" y="640360"/>
                    <a:pt x="634115" y="655706"/>
                    <a:pt x="651577" y="616018"/>
                  </a:cubicBezTo>
                  <a:cubicBezTo>
                    <a:pt x="669040" y="576331"/>
                    <a:pt x="490181" y="511243"/>
                    <a:pt x="464252" y="403293"/>
                  </a:cubicBezTo>
                  <a:cubicBezTo>
                    <a:pt x="438323" y="295343"/>
                    <a:pt x="506056" y="-5224"/>
                    <a:pt x="515052" y="6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7" name="フリーフォーム: 図形 246">
            <a:extLst>
              <a:ext uri="{FF2B5EF4-FFF2-40B4-BE49-F238E27FC236}">
                <a16:creationId xmlns:a16="http://schemas.microsoft.com/office/drawing/2014/main" id="{4296B2D5-2108-496E-94DC-D69552AD9930}"/>
              </a:ext>
            </a:extLst>
          </p:cNvPr>
          <p:cNvSpPr/>
          <p:nvPr/>
        </p:nvSpPr>
        <p:spPr>
          <a:xfrm>
            <a:off x="5493069" y="3243179"/>
            <a:ext cx="905095" cy="838694"/>
          </a:xfrm>
          <a:custGeom>
            <a:avLst/>
            <a:gdLst>
              <a:gd name="connsiteX0" fmla="*/ 2856 w 905095"/>
              <a:gd name="connsiteY0" fmla="*/ 84 h 838694"/>
              <a:gd name="connsiteX1" fmla="*/ 442594 w 905095"/>
              <a:gd name="connsiteY1" fmla="*/ 69934 h 838694"/>
              <a:gd name="connsiteX2" fmla="*/ 355281 w 905095"/>
              <a:gd name="connsiteY2" fmla="*/ 71521 h 838694"/>
              <a:gd name="connsiteX3" fmla="*/ 517206 w 905095"/>
              <a:gd name="connsiteY3" fmla="*/ 127084 h 838694"/>
              <a:gd name="connsiteX4" fmla="*/ 672781 w 905095"/>
              <a:gd name="connsiteY4" fmla="*/ 281071 h 838694"/>
              <a:gd name="connsiteX5" fmla="*/ 648969 w 905095"/>
              <a:gd name="connsiteY5" fmla="*/ 260434 h 838694"/>
              <a:gd name="connsiteX6" fmla="*/ 731519 w 905095"/>
              <a:gd name="connsiteY6" fmla="*/ 371559 h 838694"/>
              <a:gd name="connsiteX7" fmla="*/ 704531 w 905095"/>
              <a:gd name="connsiteY7" fmla="*/ 327109 h 838694"/>
              <a:gd name="connsiteX8" fmla="*/ 790256 w 905095"/>
              <a:gd name="connsiteY8" fmla="*/ 428709 h 838694"/>
              <a:gd name="connsiteX9" fmla="*/ 804544 w 905095"/>
              <a:gd name="connsiteY9" fmla="*/ 444584 h 838694"/>
              <a:gd name="connsiteX10" fmla="*/ 895031 w 905095"/>
              <a:gd name="connsiteY10" fmla="*/ 650959 h 838694"/>
              <a:gd name="connsiteX11" fmla="*/ 901381 w 905095"/>
              <a:gd name="connsiteY11" fmla="*/ 677946 h 838694"/>
              <a:gd name="connsiteX12" fmla="*/ 901381 w 905095"/>
              <a:gd name="connsiteY12" fmla="*/ 836696 h 838694"/>
              <a:gd name="connsiteX13" fmla="*/ 904556 w 905095"/>
              <a:gd name="connsiteY13" fmla="*/ 743034 h 838694"/>
              <a:gd name="connsiteX14" fmla="*/ 888681 w 905095"/>
              <a:gd name="connsiteY14" fmla="*/ 838284 h 838694"/>
              <a:gd name="connsiteX15" fmla="*/ 861694 w 905095"/>
              <a:gd name="connsiteY15" fmla="*/ 762084 h 838694"/>
              <a:gd name="connsiteX16" fmla="*/ 733106 w 905095"/>
              <a:gd name="connsiteY16" fmla="*/ 447759 h 838694"/>
              <a:gd name="connsiteX17" fmla="*/ 807719 w 905095"/>
              <a:gd name="connsiteY17" fmla="*/ 541421 h 838694"/>
              <a:gd name="connsiteX18" fmla="*/ 637856 w 905095"/>
              <a:gd name="connsiteY18" fmla="*/ 327109 h 838694"/>
              <a:gd name="connsiteX19" fmla="*/ 398144 w 905095"/>
              <a:gd name="connsiteY19" fmla="*/ 131846 h 838694"/>
              <a:gd name="connsiteX20" fmla="*/ 352106 w 905095"/>
              <a:gd name="connsiteY20" fmla="*/ 106446 h 838694"/>
              <a:gd name="connsiteX21" fmla="*/ 410844 w 905095"/>
              <a:gd name="connsiteY21" fmla="*/ 144546 h 838694"/>
              <a:gd name="connsiteX22" fmla="*/ 260031 w 905095"/>
              <a:gd name="connsiteY22" fmla="*/ 85809 h 838694"/>
              <a:gd name="connsiteX23" fmla="*/ 2856 w 905095"/>
              <a:gd name="connsiteY23" fmla="*/ 84 h 83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5095" h="838694">
                <a:moveTo>
                  <a:pt x="2856" y="84"/>
                </a:moveTo>
                <a:cubicBezTo>
                  <a:pt x="33283" y="-2562"/>
                  <a:pt x="383857" y="58028"/>
                  <a:pt x="442594" y="69934"/>
                </a:cubicBezTo>
                <a:cubicBezTo>
                  <a:pt x="501332" y="81840"/>
                  <a:pt x="342846" y="61996"/>
                  <a:pt x="355281" y="71521"/>
                </a:cubicBezTo>
                <a:cubicBezTo>
                  <a:pt x="367716" y="81046"/>
                  <a:pt x="464289" y="92159"/>
                  <a:pt x="517206" y="127084"/>
                </a:cubicBezTo>
                <a:cubicBezTo>
                  <a:pt x="570123" y="162009"/>
                  <a:pt x="650821" y="258846"/>
                  <a:pt x="672781" y="281071"/>
                </a:cubicBezTo>
                <a:cubicBezTo>
                  <a:pt x="694741" y="303296"/>
                  <a:pt x="639179" y="245353"/>
                  <a:pt x="648969" y="260434"/>
                </a:cubicBezTo>
                <a:cubicBezTo>
                  <a:pt x="658759" y="275515"/>
                  <a:pt x="722259" y="360447"/>
                  <a:pt x="731519" y="371559"/>
                </a:cubicBezTo>
                <a:cubicBezTo>
                  <a:pt x="740779" y="382672"/>
                  <a:pt x="694742" y="317584"/>
                  <a:pt x="704531" y="327109"/>
                </a:cubicBezTo>
                <a:cubicBezTo>
                  <a:pt x="714320" y="336634"/>
                  <a:pt x="773587" y="409130"/>
                  <a:pt x="790256" y="428709"/>
                </a:cubicBezTo>
                <a:cubicBezTo>
                  <a:pt x="806925" y="448288"/>
                  <a:pt x="787082" y="407542"/>
                  <a:pt x="804544" y="444584"/>
                </a:cubicBezTo>
                <a:cubicBezTo>
                  <a:pt x="822006" y="481626"/>
                  <a:pt x="878892" y="612065"/>
                  <a:pt x="895031" y="650959"/>
                </a:cubicBezTo>
                <a:cubicBezTo>
                  <a:pt x="911171" y="689853"/>
                  <a:pt x="900323" y="646990"/>
                  <a:pt x="901381" y="677946"/>
                </a:cubicBezTo>
                <a:cubicBezTo>
                  <a:pt x="902439" y="708902"/>
                  <a:pt x="900852" y="825848"/>
                  <a:pt x="901381" y="836696"/>
                </a:cubicBezTo>
                <a:cubicBezTo>
                  <a:pt x="901910" y="847544"/>
                  <a:pt x="906673" y="742769"/>
                  <a:pt x="904556" y="743034"/>
                </a:cubicBezTo>
                <a:cubicBezTo>
                  <a:pt x="902439" y="743299"/>
                  <a:pt x="895825" y="835109"/>
                  <a:pt x="888681" y="838284"/>
                </a:cubicBezTo>
                <a:cubicBezTo>
                  <a:pt x="881537" y="841459"/>
                  <a:pt x="887623" y="827172"/>
                  <a:pt x="861694" y="762084"/>
                </a:cubicBezTo>
                <a:cubicBezTo>
                  <a:pt x="835765" y="696996"/>
                  <a:pt x="742102" y="484536"/>
                  <a:pt x="733106" y="447759"/>
                </a:cubicBezTo>
                <a:cubicBezTo>
                  <a:pt x="724110" y="410982"/>
                  <a:pt x="823594" y="561529"/>
                  <a:pt x="807719" y="541421"/>
                </a:cubicBezTo>
                <a:cubicBezTo>
                  <a:pt x="791844" y="521313"/>
                  <a:pt x="706118" y="395371"/>
                  <a:pt x="637856" y="327109"/>
                </a:cubicBezTo>
                <a:cubicBezTo>
                  <a:pt x="569594" y="258847"/>
                  <a:pt x="445769" y="168623"/>
                  <a:pt x="398144" y="131846"/>
                </a:cubicBezTo>
                <a:cubicBezTo>
                  <a:pt x="350519" y="95069"/>
                  <a:pt x="349989" y="104329"/>
                  <a:pt x="352106" y="106446"/>
                </a:cubicBezTo>
                <a:cubicBezTo>
                  <a:pt x="354223" y="108563"/>
                  <a:pt x="426190" y="147986"/>
                  <a:pt x="410844" y="144546"/>
                </a:cubicBezTo>
                <a:cubicBezTo>
                  <a:pt x="395498" y="141107"/>
                  <a:pt x="326441" y="107769"/>
                  <a:pt x="260031" y="85809"/>
                </a:cubicBezTo>
                <a:cubicBezTo>
                  <a:pt x="193621" y="63849"/>
                  <a:pt x="-27571" y="2730"/>
                  <a:pt x="2856" y="8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: 図形 247">
            <a:extLst>
              <a:ext uri="{FF2B5EF4-FFF2-40B4-BE49-F238E27FC236}">
                <a16:creationId xmlns:a16="http://schemas.microsoft.com/office/drawing/2014/main" id="{EB91FF41-58DC-424A-AF6A-592DD1D79FC5}"/>
              </a:ext>
            </a:extLst>
          </p:cNvPr>
          <p:cNvSpPr/>
          <p:nvPr/>
        </p:nvSpPr>
        <p:spPr>
          <a:xfrm>
            <a:off x="5533654" y="3260347"/>
            <a:ext cx="858680" cy="800556"/>
          </a:xfrm>
          <a:custGeom>
            <a:avLst/>
            <a:gdLst>
              <a:gd name="connsiteX0" fmla="*/ 5134 w 858680"/>
              <a:gd name="connsiteY0" fmla="*/ 13078 h 800556"/>
              <a:gd name="connsiteX1" fmla="*/ 384546 w 858680"/>
              <a:gd name="connsiteY1" fmla="*/ 267078 h 800556"/>
              <a:gd name="connsiteX2" fmla="*/ 362321 w 858680"/>
              <a:gd name="connsiteY2" fmla="*/ 236916 h 800556"/>
              <a:gd name="connsiteX3" fmla="*/ 562346 w 858680"/>
              <a:gd name="connsiteY3" fmla="*/ 452816 h 800556"/>
              <a:gd name="connsiteX4" fmla="*/ 535359 w 858680"/>
              <a:gd name="connsiteY4" fmla="*/ 384553 h 800556"/>
              <a:gd name="connsiteX5" fmla="*/ 644896 w 858680"/>
              <a:gd name="connsiteY5" fmla="*/ 557591 h 800556"/>
              <a:gd name="connsiteX6" fmla="*/ 705221 w 858680"/>
              <a:gd name="connsiteY6" fmla="*/ 568703 h 800556"/>
              <a:gd name="connsiteX7" fmla="*/ 700459 w 858680"/>
              <a:gd name="connsiteY7" fmla="*/ 546478 h 800556"/>
              <a:gd name="connsiteX8" fmla="*/ 773484 w 858680"/>
              <a:gd name="connsiteY8" fmla="*/ 708403 h 800556"/>
              <a:gd name="connsiteX9" fmla="*/ 857621 w 858680"/>
              <a:gd name="connsiteY9" fmla="*/ 800478 h 800556"/>
              <a:gd name="connsiteX10" fmla="*/ 816346 w 858680"/>
              <a:gd name="connsiteY10" fmla="*/ 694116 h 800556"/>
              <a:gd name="connsiteX11" fmla="*/ 751259 w 858680"/>
              <a:gd name="connsiteY11" fmla="*/ 495678 h 800556"/>
              <a:gd name="connsiteX12" fmla="*/ 732209 w 858680"/>
              <a:gd name="connsiteY12" fmla="*/ 454403 h 800556"/>
              <a:gd name="connsiteX13" fmla="*/ 413121 w 858680"/>
              <a:gd name="connsiteY13" fmla="*/ 119441 h 800556"/>
              <a:gd name="connsiteX14" fmla="*/ 495671 w 858680"/>
              <a:gd name="connsiteY14" fmla="*/ 208341 h 800556"/>
              <a:gd name="connsiteX15" fmla="*/ 675059 w 858680"/>
              <a:gd name="connsiteY15" fmla="*/ 416303 h 800556"/>
              <a:gd name="connsiteX16" fmla="*/ 552821 w 858680"/>
              <a:gd name="connsiteY16" fmla="*/ 209928 h 800556"/>
              <a:gd name="connsiteX17" fmla="*/ 413121 w 858680"/>
              <a:gd name="connsiteY17" fmla="*/ 124203 h 800556"/>
              <a:gd name="connsiteX18" fmla="*/ 317871 w 858680"/>
              <a:gd name="connsiteY18" fmla="*/ 103566 h 800556"/>
              <a:gd name="connsiteX19" fmla="*/ 173409 w 858680"/>
              <a:gd name="connsiteY19" fmla="*/ 70228 h 800556"/>
              <a:gd name="connsiteX20" fmla="*/ 440109 w 858680"/>
              <a:gd name="connsiteY20" fmla="*/ 141666 h 800556"/>
              <a:gd name="connsiteX21" fmla="*/ 184521 w 858680"/>
              <a:gd name="connsiteY21" fmla="*/ 48003 h 800556"/>
              <a:gd name="connsiteX22" fmla="*/ 5134 w 858680"/>
              <a:gd name="connsiteY22" fmla="*/ 13078 h 80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8680" h="800556">
                <a:moveTo>
                  <a:pt x="5134" y="13078"/>
                </a:moveTo>
                <a:cubicBezTo>
                  <a:pt x="38472" y="49591"/>
                  <a:pt x="325015" y="229772"/>
                  <a:pt x="384546" y="267078"/>
                </a:cubicBezTo>
                <a:cubicBezTo>
                  <a:pt x="444077" y="304384"/>
                  <a:pt x="332688" y="205960"/>
                  <a:pt x="362321" y="236916"/>
                </a:cubicBezTo>
                <a:cubicBezTo>
                  <a:pt x="391954" y="267872"/>
                  <a:pt x="533506" y="428210"/>
                  <a:pt x="562346" y="452816"/>
                </a:cubicBezTo>
                <a:cubicBezTo>
                  <a:pt x="591186" y="477422"/>
                  <a:pt x="521601" y="367091"/>
                  <a:pt x="535359" y="384553"/>
                </a:cubicBezTo>
                <a:cubicBezTo>
                  <a:pt x="549117" y="402015"/>
                  <a:pt x="616586" y="526899"/>
                  <a:pt x="644896" y="557591"/>
                </a:cubicBezTo>
                <a:cubicBezTo>
                  <a:pt x="673206" y="588283"/>
                  <a:pt x="695961" y="570555"/>
                  <a:pt x="705221" y="568703"/>
                </a:cubicBezTo>
                <a:cubicBezTo>
                  <a:pt x="714481" y="566851"/>
                  <a:pt x="689082" y="523195"/>
                  <a:pt x="700459" y="546478"/>
                </a:cubicBezTo>
                <a:cubicBezTo>
                  <a:pt x="711836" y="569761"/>
                  <a:pt x="747290" y="666070"/>
                  <a:pt x="773484" y="708403"/>
                </a:cubicBezTo>
                <a:cubicBezTo>
                  <a:pt x="799678" y="750736"/>
                  <a:pt x="850477" y="802859"/>
                  <a:pt x="857621" y="800478"/>
                </a:cubicBezTo>
                <a:cubicBezTo>
                  <a:pt x="864765" y="798097"/>
                  <a:pt x="834073" y="744916"/>
                  <a:pt x="816346" y="694116"/>
                </a:cubicBezTo>
                <a:cubicBezTo>
                  <a:pt x="798619" y="643316"/>
                  <a:pt x="765282" y="535630"/>
                  <a:pt x="751259" y="495678"/>
                </a:cubicBezTo>
                <a:cubicBezTo>
                  <a:pt x="737236" y="455726"/>
                  <a:pt x="788565" y="517109"/>
                  <a:pt x="732209" y="454403"/>
                </a:cubicBezTo>
                <a:cubicBezTo>
                  <a:pt x="675853" y="391697"/>
                  <a:pt x="452544" y="160451"/>
                  <a:pt x="413121" y="119441"/>
                </a:cubicBezTo>
                <a:cubicBezTo>
                  <a:pt x="373698" y="78431"/>
                  <a:pt x="452015" y="158864"/>
                  <a:pt x="495671" y="208341"/>
                </a:cubicBezTo>
                <a:cubicBezTo>
                  <a:pt x="539327" y="257818"/>
                  <a:pt x="665534" y="416039"/>
                  <a:pt x="675059" y="416303"/>
                </a:cubicBezTo>
                <a:cubicBezTo>
                  <a:pt x="684584" y="416568"/>
                  <a:pt x="596477" y="258611"/>
                  <a:pt x="552821" y="209928"/>
                </a:cubicBezTo>
                <a:cubicBezTo>
                  <a:pt x="509165" y="161245"/>
                  <a:pt x="452279" y="141930"/>
                  <a:pt x="413121" y="124203"/>
                </a:cubicBezTo>
                <a:cubicBezTo>
                  <a:pt x="373963" y="106476"/>
                  <a:pt x="317871" y="103566"/>
                  <a:pt x="317871" y="103566"/>
                </a:cubicBezTo>
                <a:cubicBezTo>
                  <a:pt x="277919" y="94570"/>
                  <a:pt x="153036" y="63878"/>
                  <a:pt x="173409" y="70228"/>
                </a:cubicBezTo>
                <a:cubicBezTo>
                  <a:pt x="193782" y="76578"/>
                  <a:pt x="438257" y="145370"/>
                  <a:pt x="440109" y="141666"/>
                </a:cubicBezTo>
                <a:cubicBezTo>
                  <a:pt x="441961" y="137962"/>
                  <a:pt x="260192" y="70228"/>
                  <a:pt x="184521" y="48003"/>
                </a:cubicBezTo>
                <a:cubicBezTo>
                  <a:pt x="108850" y="25778"/>
                  <a:pt x="-28204" y="-23435"/>
                  <a:pt x="5134" y="1307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: 図形 248">
            <a:extLst>
              <a:ext uri="{FF2B5EF4-FFF2-40B4-BE49-F238E27FC236}">
                <a16:creationId xmlns:a16="http://schemas.microsoft.com/office/drawing/2014/main" id="{48B037F6-8693-4A2B-9AC6-5D8C5EF6B222}"/>
              </a:ext>
            </a:extLst>
          </p:cNvPr>
          <p:cNvSpPr/>
          <p:nvPr/>
        </p:nvSpPr>
        <p:spPr>
          <a:xfrm>
            <a:off x="6791761" y="4468739"/>
            <a:ext cx="714200" cy="293871"/>
          </a:xfrm>
          <a:custGeom>
            <a:avLst/>
            <a:gdLst>
              <a:gd name="connsiteX0" fmla="*/ 622 w 714200"/>
              <a:gd name="connsiteY0" fmla="*/ 14361 h 293871"/>
              <a:gd name="connsiteX1" fmla="*/ 218639 w 714200"/>
              <a:gd name="connsiteY1" fmla="*/ 31294 h 293871"/>
              <a:gd name="connsiteX2" fmla="*/ 127622 w 714200"/>
              <a:gd name="connsiteY2" fmla="*/ 1661 h 293871"/>
              <a:gd name="connsiteX3" fmla="*/ 313889 w 714200"/>
              <a:gd name="connsiteY3" fmla="*/ 10128 h 293871"/>
              <a:gd name="connsiteX4" fmla="*/ 347756 w 714200"/>
              <a:gd name="connsiteY4" fmla="*/ 63044 h 293871"/>
              <a:gd name="connsiteX5" fmla="*/ 398556 w 714200"/>
              <a:gd name="connsiteY5" fmla="*/ 58811 h 293871"/>
              <a:gd name="connsiteX6" fmla="*/ 688539 w 714200"/>
              <a:gd name="connsiteY6" fmla="*/ 160411 h 293871"/>
              <a:gd name="connsiteX7" fmla="*/ 701239 w 714200"/>
              <a:gd name="connsiteY7" fmla="*/ 143478 h 293871"/>
              <a:gd name="connsiteX8" fmla="*/ 701239 w 714200"/>
              <a:gd name="connsiteY8" fmla="*/ 101144 h 293871"/>
              <a:gd name="connsiteX9" fmla="*/ 703356 w 714200"/>
              <a:gd name="connsiteY9" fmla="*/ 242961 h 293871"/>
              <a:gd name="connsiteX10" fmla="*/ 671606 w 714200"/>
              <a:gd name="connsiteY10" fmla="*/ 230261 h 293871"/>
              <a:gd name="connsiteX11" fmla="*/ 244039 w 714200"/>
              <a:gd name="connsiteY11" fmla="*/ 115961 h 293871"/>
              <a:gd name="connsiteX12" fmla="*/ 612339 w 714200"/>
              <a:gd name="connsiteY12" fmla="*/ 283178 h 293871"/>
              <a:gd name="connsiteX13" fmla="*/ 510739 w 714200"/>
              <a:gd name="connsiteY13" fmla="*/ 272594 h 293871"/>
              <a:gd name="connsiteX14" fmla="*/ 462056 w 714200"/>
              <a:gd name="connsiteY14" fmla="*/ 236611 h 293871"/>
              <a:gd name="connsiteX15" fmla="*/ 371039 w 714200"/>
              <a:gd name="connsiteY15" fmla="*/ 149828 h 293871"/>
              <a:gd name="connsiteX16" fmla="*/ 182656 w 714200"/>
              <a:gd name="connsiteY16" fmla="*/ 71511 h 293871"/>
              <a:gd name="connsiteX17" fmla="*/ 426072 w 714200"/>
              <a:gd name="connsiteY17" fmla="*/ 128661 h 293871"/>
              <a:gd name="connsiteX18" fmla="*/ 161489 w 714200"/>
              <a:gd name="connsiteY18" fmla="*/ 69394 h 293871"/>
              <a:gd name="connsiteX19" fmla="*/ 622 w 714200"/>
              <a:gd name="connsiteY19" fmla="*/ 14361 h 29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14200" h="293871">
                <a:moveTo>
                  <a:pt x="622" y="14361"/>
                </a:moveTo>
                <a:cubicBezTo>
                  <a:pt x="10147" y="8011"/>
                  <a:pt x="197472" y="33411"/>
                  <a:pt x="218639" y="31294"/>
                </a:cubicBezTo>
                <a:cubicBezTo>
                  <a:pt x="239806" y="29177"/>
                  <a:pt x="111747" y="5189"/>
                  <a:pt x="127622" y="1661"/>
                </a:cubicBezTo>
                <a:cubicBezTo>
                  <a:pt x="143497" y="-1867"/>
                  <a:pt x="277200" y="-103"/>
                  <a:pt x="313889" y="10128"/>
                </a:cubicBezTo>
                <a:cubicBezTo>
                  <a:pt x="350578" y="20359"/>
                  <a:pt x="333645" y="54930"/>
                  <a:pt x="347756" y="63044"/>
                </a:cubicBezTo>
                <a:cubicBezTo>
                  <a:pt x="361867" y="71158"/>
                  <a:pt x="341759" y="42583"/>
                  <a:pt x="398556" y="58811"/>
                </a:cubicBezTo>
                <a:cubicBezTo>
                  <a:pt x="455353" y="75039"/>
                  <a:pt x="638092" y="146300"/>
                  <a:pt x="688539" y="160411"/>
                </a:cubicBezTo>
                <a:cubicBezTo>
                  <a:pt x="738986" y="174522"/>
                  <a:pt x="699122" y="153356"/>
                  <a:pt x="701239" y="143478"/>
                </a:cubicBezTo>
                <a:cubicBezTo>
                  <a:pt x="703356" y="133600"/>
                  <a:pt x="700886" y="84564"/>
                  <a:pt x="701239" y="101144"/>
                </a:cubicBezTo>
                <a:cubicBezTo>
                  <a:pt x="701592" y="117724"/>
                  <a:pt x="708295" y="221442"/>
                  <a:pt x="703356" y="242961"/>
                </a:cubicBezTo>
                <a:cubicBezTo>
                  <a:pt x="698417" y="264480"/>
                  <a:pt x="671606" y="230261"/>
                  <a:pt x="671606" y="230261"/>
                </a:cubicBezTo>
                <a:cubicBezTo>
                  <a:pt x="595053" y="209094"/>
                  <a:pt x="253917" y="107142"/>
                  <a:pt x="244039" y="115961"/>
                </a:cubicBezTo>
                <a:cubicBezTo>
                  <a:pt x="234161" y="124780"/>
                  <a:pt x="567889" y="257073"/>
                  <a:pt x="612339" y="283178"/>
                </a:cubicBezTo>
                <a:cubicBezTo>
                  <a:pt x="656789" y="309284"/>
                  <a:pt x="535786" y="280355"/>
                  <a:pt x="510739" y="272594"/>
                </a:cubicBezTo>
                <a:cubicBezTo>
                  <a:pt x="485692" y="264833"/>
                  <a:pt x="485339" y="257072"/>
                  <a:pt x="462056" y="236611"/>
                </a:cubicBezTo>
                <a:cubicBezTo>
                  <a:pt x="438773" y="216150"/>
                  <a:pt x="417606" y="177345"/>
                  <a:pt x="371039" y="149828"/>
                </a:cubicBezTo>
                <a:cubicBezTo>
                  <a:pt x="324472" y="122311"/>
                  <a:pt x="173484" y="75039"/>
                  <a:pt x="182656" y="71511"/>
                </a:cubicBezTo>
                <a:cubicBezTo>
                  <a:pt x="191828" y="67983"/>
                  <a:pt x="429600" y="129014"/>
                  <a:pt x="426072" y="128661"/>
                </a:cubicBezTo>
                <a:cubicBezTo>
                  <a:pt x="422544" y="128308"/>
                  <a:pt x="229928" y="85974"/>
                  <a:pt x="161489" y="69394"/>
                </a:cubicBezTo>
                <a:cubicBezTo>
                  <a:pt x="93050" y="52814"/>
                  <a:pt x="-8903" y="20711"/>
                  <a:pt x="622" y="14361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: 図形 249">
            <a:extLst>
              <a:ext uri="{FF2B5EF4-FFF2-40B4-BE49-F238E27FC236}">
                <a16:creationId xmlns:a16="http://schemas.microsoft.com/office/drawing/2014/main" id="{8BBE87C8-E3B8-48F4-AB4D-D310BD603DA0}"/>
              </a:ext>
            </a:extLst>
          </p:cNvPr>
          <p:cNvSpPr/>
          <p:nvPr/>
        </p:nvSpPr>
        <p:spPr>
          <a:xfrm>
            <a:off x="6775943" y="4474433"/>
            <a:ext cx="746735" cy="322291"/>
          </a:xfrm>
          <a:custGeom>
            <a:avLst/>
            <a:gdLst>
              <a:gd name="connsiteX0" fmla="*/ 3740 w 746735"/>
              <a:gd name="connsiteY0" fmla="*/ 19250 h 322291"/>
              <a:gd name="connsiteX1" fmla="*/ 63007 w 746735"/>
              <a:gd name="connsiteY1" fmla="*/ 36184 h 322291"/>
              <a:gd name="connsiteX2" fmla="*/ 405907 w 746735"/>
              <a:gd name="connsiteY2" fmla="*/ 194934 h 322291"/>
              <a:gd name="connsiteX3" fmla="*/ 348757 w 746735"/>
              <a:gd name="connsiteY3" fmla="*/ 173767 h 322291"/>
              <a:gd name="connsiteX4" fmla="*/ 547724 w 746735"/>
              <a:gd name="connsiteY4" fmla="*/ 281717 h 322291"/>
              <a:gd name="connsiteX5" fmla="*/ 549840 w 746735"/>
              <a:gd name="connsiteY5" fmla="*/ 241500 h 322291"/>
              <a:gd name="connsiteX6" fmla="*/ 615457 w 746735"/>
              <a:gd name="connsiteY6" fmla="*/ 319817 h 322291"/>
              <a:gd name="connsiteX7" fmla="*/ 674724 w 746735"/>
              <a:gd name="connsiteY7" fmla="*/ 294417 h 322291"/>
              <a:gd name="connsiteX8" fmla="*/ 746690 w 746735"/>
              <a:gd name="connsiteY8" fmla="*/ 211867 h 322291"/>
              <a:gd name="connsiteX9" fmla="*/ 683190 w 746735"/>
              <a:gd name="connsiteY9" fmla="*/ 237267 h 322291"/>
              <a:gd name="connsiteX10" fmla="*/ 545607 w 746735"/>
              <a:gd name="connsiteY10" fmla="*/ 158950 h 322291"/>
              <a:gd name="connsiteX11" fmla="*/ 380507 w 746735"/>
              <a:gd name="connsiteY11" fmla="*/ 112384 h 322291"/>
              <a:gd name="connsiteX12" fmla="*/ 609107 w 746735"/>
              <a:gd name="connsiteY12" fmla="*/ 190700 h 322291"/>
              <a:gd name="connsiteX13" fmla="*/ 399557 w 746735"/>
              <a:gd name="connsiteY13" fmla="*/ 120850 h 322291"/>
              <a:gd name="connsiteX14" fmla="*/ 166724 w 746735"/>
              <a:gd name="connsiteY14" fmla="*/ 38300 h 322291"/>
              <a:gd name="connsiteX15" fmla="*/ 261974 w 746735"/>
              <a:gd name="connsiteY15" fmla="*/ 36184 h 322291"/>
              <a:gd name="connsiteX16" fmla="*/ 230224 w 746735"/>
              <a:gd name="connsiteY16" fmla="*/ 27717 h 322291"/>
              <a:gd name="connsiteX17" fmla="*/ 113807 w 746735"/>
              <a:gd name="connsiteY17" fmla="*/ 200 h 322291"/>
              <a:gd name="connsiteX18" fmla="*/ 3740 w 746735"/>
              <a:gd name="connsiteY18" fmla="*/ 19250 h 32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46735" h="322291">
                <a:moveTo>
                  <a:pt x="3740" y="19250"/>
                </a:moveTo>
                <a:cubicBezTo>
                  <a:pt x="-4727" y="25247"/>
                  <a:pt x="-4021" y="6903"/>
                  <a:pt x="63007" y="36184"/>
                </a:cubicBezTo>
                <a:cubicBezTo>
                  <a:pt x="130035" y="65465"/>
                  <a:pt x="358282" y="172004"/>
                  <a:pt x="405907" y="194934"/>
                </a:cubicBezTo>
                <a:cubicBezTo>
                  <a:pt x="453532" y="217865"/>
                  <a:pt x="325121" y="159303"/>
                  <a:pt x="348757" y="173767"/>
                </a:cubicBezTo>
                <a:cubicBezTo>
                  <a:pt x="372393" y="188231"/>
                  <a:pt x="514210" y="270428"/>
                  <a:pt x="547724" y="281717"/>
                </a:cubicBezTo>
                <a:cubicBezTo>
                  <a:pt x="581238" y="293006"/>
                  <a:pt x="538551" y="235150"/>
                  <a:pt x="549840" y="241500"/>
                </a:cubicBezTo>
                <a:cubicBezTo>
                  <a:pt x="561129" y="247850"/>
                  <a:pt x="594643" y="310998"/>
                  <a:pt x="615457" y="319817"/>
                </a:cubicBezTo>
                <a:cubicBezTo>
                  <a:pt x="636271" y="328636"/>
                  <a:pt x="652852" y="312409"/>
                  <a:pt x="674724" y="294417"/>
                </a:cubicBezTo>
                <a:cubicBezTo>
                  <a:pt x="696596" y="276425"/>
                  <a:pt x="745279" y="221392"/>
                  <a:pt x="746690" y="211867"/>
                </a:cubicBezTo>
                <a:cubicBezTo>
                  <a:pt x="748101" y="202342"/>
                  <a:pt x="716704" y="246087"/>
                  <a:pt x="683190" y="237267"/>
                </a:cubicBezTo>
                <a:cubicBezTo>
                  <a:pt x="649676" y="228447"/>
                  <a:pt x="596054" y="179764"/>
                  <a:pt x="545607" y="158950"/>
                </a:cubicBezTo>
                <a:cubicBezTo>
                  <a:pt x="495160" y="138136"/>
                  <a:pt x="369924" y="107092"/>
                  <a:pt x="380507" y="112384"/>
                </a:cubicBezTo>
                <a:cubicBezTo>
                  <a:pt x="391090" y="117676"/>
                  <a:pt x="605932" y="189289"/>
                  <a:pt x="609107" y="190700"/>
                </a:cubicBezTo>
                <a:cubicBezTo>
                  <a:pt x="612282" y="192111"/>
                  <a:pt x="473288" y="146250"/>
                  <a:pt x="399557" y="120850"/>
                </a:cubicBezTo>
                <a:cubicBezTo>
                  <a:pt x="325827" y="95450"/>
                  <a:pt x="189654" y="52411"/>
                  <a:pt x="166724" y="38300"/>
                </a:cubicBezTo>
                <a:cubicBezTo>
                  <a:pt x="143794" y="24189"/>
                  <a:pt x="251391" y="37948"/>
                  <a:pt x="261974" y="36184"/>
                </a:cubicBezTo>
                <a:cubicBezTo>
                  <a:pt x="272557" y="34420"/>
                  <a:pt x="230224" y="27717"/>
                  <a:pt x="230224" y="27717"/>
                </a:cubicBezTo>
                <a:cubicBezTo>
                  <a:pt x="205530" y="21720"/>
                  <a:pt x="148732" y="2317"/>
                  <a:pt x="113807" y="200"/>
                </a:cubicBezTo>
                <a:cubicBezTo>
                  <a:pt x="78882" y="-1917"/>
                  <a:pt x="12207" y="13253"/>
                  <a:pt x="3740" y="19250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: 図形 251">
            <a:extLst>
              <a:ext uri="{FF2B5EF4-FFF2-40B4-BE49-F238E27FC236}">
                <a16:creationId xmlns:a16="http://schemas.microsoft.com/office/drawing/2014/main" id="{7432AFE6-0372-403F-9613-C0527FD21E6E}"/>
              </a:ext>
            </a:extLst>
          </p:cNvPr>
          <p:cNvSpPr/>
          <p:nvPr/>
        </p:nvSpPr>
        <p:spPr>
          <a:xfrm>
            <a:off x="4575350" y="1967763"/>
            <a:ext cx="2600032" cy="1426145"/>
          </a:xfrm>
          <a:custGeom>
            <a:avLst/>
            <a:gdLst>
              <a:gd name="connsiteX0" fmla="*/ 2506170 w 2600032"/>
              <a:gd name="connsiteY0" fmla="*/ 69317 h 1426145"/>
              <a:gd name="connsiteX1" fmla="*/ 2409650 w 2600032"/>
              <a:gd name="connsiteY1" fmla="*/ 69317 h 1426145"/>
              <a:gd name="connsiteX2" fmla="*/ 565610 w 2600032"/>
              <a:gd name="connsiteY2" fmla="*/ 968477 h 1426145"/>
              <a:gd name="connsiteX3" fmla="*/ 1784810 w 2600032"/>
              <a:gd name="connsiteY3" fmla="*/ 277597 h 1426145"/>
              <a:gd name="connsiteX4" fmla="*/ 16970 w 2600032"/>
              <a:gd name="connsiteY4" fmla="*/ 1425677 h 1426145"/>
              <a:gd name="connsiteX5" fmla="*/ 916130 w 2600032"/>
              <a:gd name="connsiteY5" fmla="*/ 414757 h 1426145"/>
              <a:gd name="connsiteX6" fmla="*/ 1342850 w 2600032"/>
              <a:gd name="connsiteY6" fmla="*/ 140437 h 1426145"/>
              <a:gd name="connsiteX7" fmla="*/ 789130 w 2600032"/>
              <a:gd name="connsiteY7" fmla="*/ 602717 h 1426145"/>
              <a:gd name="connsiteX8" fmla="*/ 1647650 w 2600032"/>
              <a:gd name="connsiteY8" fmla="*/ 252197 h 1426145"/>
              <a:gd name="connsiteX9" fmla="*/ 2551890 w 2600032"/>
              <a:gd name="connsiteY9" fmla="*/ 3277 h 1426145"/>
              <a:gd name="connsiteX10" fmla="*/ 2099770 w 2600032"/>
              <a:gd name="connsiteY10" fmla="*/ 140437 h 1426145"/>
              <a:gd name="connsiteX11" fmla="*/ 2506170 w 2600032"/>
              <a:gd name="connsiteY11" fmla="*/ 69317 h 142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0032" h="1426145">
                <a:moveTo>
                  <a:pt x="2506170" y="69317"/>
                </a:moveTo>
                <a:cubicBezTo>
                  <a:pt x="2557817" y="57464"/>
                  <a:pt x="2733077" y="-80543"/>
                  <a:pt x="2409650" y="69317"/>
                </a:cubicBezTo>
                <a:cubicBezTo>
                  <a:pt x="2086223" y="219177"/>
                  <a:pt x="669750" y="933764"/>
                  <a:pt x="565610" y="968477"/>
                </a:cubicBezTo>
                <a:cubicBezTo>
                  <a:pt x="461470" y="1003190"/>
                  <a:pt x="1876250" y="201397"/>
                  <a:pt x="1784810" y="277597"/>
                </a:cubicBezTo>
                <a:cubicBezTo>
                  <a:pt x="1693370" y="353797"/>
                  <a:pt x="161750" y="1402817"/>
                  <a:pt x="16970" y="1425677"/>
                </a:cubicBezTo>
                <a:cubicBezTo>
                  <a:pt x="-127810" y="1448537"/>
                  <a:pt x="695150" y="628964"/>
                  <a:pt x="916130" y="414757"/>
                </a:cubicBezTo>
                <a:cubicBezTo>
                  <a:pt x="1137110" y="200550"/>
                  <a:pt x="1364017" y="109110"/>
                  <a:pt x="1342850" y="140437"/>
                </a:cubicBezTo>
                <a:cubicBezTo>
                  <a:pt x="1321683" y="171764"/>
                  <a:pt x="738330" y="584090"/>
                  <a:pt x="789130" y="602717"/>
                </a:cubicBezTo>
                <a:cubicBezTo>
                  <a:pt x="839930" y="621344"/>
                  <a:pt x="1353857" y="352104"/>
                  <a:pt x="1647650" y="252197"/>
                </a:cubicBezTo>
                <a:cubicBezTo>
                  <a:pt x="1941443" y="152290"/>
                  <a:pt x="2476537" y="21904"/>
                  <a:pt x="2551890" y="3277"/>
                </a:cubicBezTo>
                <a:cubicBezTo>
                  <a:pt x="2627243" y="-15350"/>
                  <a:pt x="2111623" y="129430"/>
                  <a:pt x="2099770" y="140437"/>
                </a:cubicBezTo>
                <a:cubicBezTo>
                  <a:pt x="2087917" y="151444"/>
                  <a:pt x="2454523" y="81170"/>
                  <a:pt x="2506170" y="6931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: 図形 253">
            <a:extLst>
              <a:ext uri="{FF2B5EF4-FFF2-40B4-BE49-F238E27FC236}">
                <a16:creationId xmlns:a16="http://schemas.microsoft.com/office/drawing/2014/main" id="{96DD460F-3741-44AD-8702-8CEAA3FB6320}"/>
              </a:ext>
            </a:extLst>
          </p:cNvPr>
          <p:cNvSpPr/>
          <p:nvPr/>
        </p:nvSpPr>
        <p:spPr>
          <a:xfrm>
            <a:off x="4168259" y="154668"/>
            <a:ext cx="4061347" cy="1512330"/>
          </a:xfrm>
          <a:custGeom>
            <a:avLst/>
            <a:gdLst>
              <a:gd name="connsiteX0" fmla="*/ 740291 w 4061347"/>
              <a:gd name="connsiteY0" fmla="*/ 143782 h 1512330"/>
              <a:gd name="connsiteX1" fmla="*/ 911741 w 4061347"/>
              <a:gd name="connsiteY1" fmla="*/ 137432 h 1512330"/>
              <a:gd name="connsiteX2" fmla="*/ 2734191 w 4061347"/>
              <a:gd name="connsiteY2" fmla="*/ 258082 h 1512330"/>
              <a:gd name="connsiteX3" fmla="*/ 1407041 w 4061347"/>
              <a:gd name="connsiteY3" fmla="*/ 67582 h 1512330"/>
              <a:gd name="connsiteX4" fmla="*/ 3286641 w 4061347"/>
              <a:gd name="connsiteY4" fmla="*/ 505732 h 1512330"/>
              <a:gd name="connsiteX5" fmla="*/ 3642241 w 4061347"/>
              <a:gd name="connsiteY5" fmla="*/ 645432 h 1512330"/>
              <a:gd name="connsiteX6" fmla="*/ 3089791 w 4061347"/>
              <a:gd name="connsiteY6" fmla="*/ 340632 h 1512330"/>
              <a:gd name="connsiteX7" fmla="*/ 3750191 w 4061347"/>
              <a:gd name="connsiteY7" fmla="*/ 778782 h 1512330"/>
              <a:gd name="connsiteX8" fmla="*/ 4054991 w 4061347"/>
              <a:gd name="connsiteY8" fmla="*/ 1191532 h 1512330"/>
              <a:gd name="connsiteX9" fmla="*/ 3705741 w 4061347"/>
              <a:gd name="connsiteY9" fmla="*/ 854982 h 1512330"/>
              <a:gd name="connsiteX10" fmla="*/ 3877191 w 4061347"/>
              <a:gd name="connsiteY10" fmla="*/ 1077232 h 1512330"/>
              <a:gd name="connsiteX11" fmla="*/ 4061341 w 4061347"/>
              <a:gd name="connsiteY11" fmla="*/ 1509032 h 1512330"/>
              <a:gd name="connsiteX12" fmla="*/ 3870841 w 4061347"/>
              <a:gd name="connsiteY12" fmla="*/ 1248682 h 1512330"/>
              <a:gd name="connsiteX13" fmla="*/ 3273941 w 4061347"/>
              <a:gd name="connsiteY13" fmla="*/ 753382 h 1512330"/>
              <a:gd name="connsiteX14" fmla="*/ 1654691 w 4061347"/>
              <a:gd name="connsiteY14" fmla="*/ 73932 h 1512330"/>
              <a:gd name="connsiteX15" fmla="*/ 746641 w 4061347"/>
              <a:gd name="connsiteY15" fmla="*/ 23132 h 1512330"/>
              <a:gd name="connsiteX16" fmla="*/ 41791 w 4061347"/>
              <a:gd name="connsiteY16" fmla="*/ 118382 h 1512330"/>
              <a:gd name="connsiteX17" fmla="*/ 2016641 w 4061347"/>
              <a:gd name="connsiteY17" fmla="*/ 181882 h 1512330"/>
              <a:gd name="connsiteX18" fmla="*/ 740291 w 4061347"/>
              <a:gd name="connsiteY18" fmla="*/ 143782 h 151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61347" h="1512330">
                <a:moveTo>
                  <a:pt x="740291" y="143782"/>
                </a:moveTo>
                <a:cubicBezTo>
                  <a:pt x="659857" y="131082"/>
                  <a:pt x="911741" y="137432"/>
                  <a:pt x="911741" y="137432"/>
                </a:cubicBezTo>
                <a:lnTo>
                  <a:pt x="2734191" y="258082"/>
                </a:lnTo>
                <a:cubicBezTo>
                  <a:pt x="2816741" y="246440"/>
                  <a:pt x="1314966" y="26307"/>
                  <a:pt x="1407041" y="67582"/>
                </a:cubicBezTo>
                <a:cubicBezTo>
                  <a:pt x="1499116" y="108857"/>
                  <a:pt x="2914108" y="409424"/>
                  <a:pt x="3286641" y="505732"/>
                </a:cubicBezTo>
                <a:cubicBezTo>
                  <a:pt x="3659174" y="602040"/>
                  <a:pt x="3675049" y="672949"/>
                  <a:pt x="3642241" y="645432"/>
                </a:cubicBezTo>
                <a:cubicBezTo>
                  <a:pt x="3609433" y="617915"/>
                  <a:pt x="3071799" y="318407"/>
                  <a:pt x="3089791" y="340632"/>
                </a:cubicBezTo>
                <a:cubicBezTo>
                  <a:pt x="3107783" y="362857"/>
                  <a:pt x="3589324" y="636965"/>
                  <a:pt x="3750191" y="778782"/>
                </a:cubicBezTo>
                <a:cubicBezTo>
                  <a:pt x="3911058" y="920599"/>
                  <a:pt x="4062399" y="1178832"/>
                  <a:pt x="4054991" y="1191532"/>
                </a:cubicBezTo>
                <a:cubicBezTo>
                  <a:pt x="4047583" y="1204232"/>
                  <a:pt x="3735374" y="874032"/>
                  <a:pt x="3705741" y="854982"/>
                </a:cubicBezTo>
                <a:cubicBezTo>
                  <a:pt x="3676108" y="835932"/>
                  <a:pt x="3817924" y="968224"/>
                  <a:pt x="3877191" y="1077232"/>
                </a:cubicBezTo>
                <a:cubicBezTo>
                  <a:pt x="3936458" y="1186240"/>
                  <a:pt x="4062399" y="1480457"/>
                  <a:pt x="4061341" y="1509032"/>
                </a:cubicBezTo>
                <a:cubicBezTo>
                  <a:pt x="4060283" y="1537607"/>
                  <a:pt x="4002074" y="1374624"/>
                  <a:pt x="3870841" y="1248682"/>
                </a:cubicBezTo>
                <a:cubicBezTo>
                  <a:pt x="3739608" y="1122740"/>
                  <a:pt x="3643299" y="949174"/>
                  <a:pt x="3273941" y="753382"/>
                </a:cubicBezTo>
                <a:cubicBezTo>
                  <a:pt x="2904583" y="557590"/>
                  <a:pt x="2075908" y="195640"/>
                  <a:pt x="1654691" y="73932"/>
                </a:cubicBezTo>
                <a:cubicBezTo>
                  <a:pt x="1233474" y="-47776"/>
                  <a:pt x="1015458" y="15724"/>
                  <a:pt x="746641" y="23132"/>
                </a:cubicBezTo>
                <a:cubicBezTo>
                  <a:pt x="477824" y="30540"/>
                  <a:pt x="-169876" y="91924"/>
                  <a:pt x="41791" y="118382"/>
                </a:cubicBezTo>
                <a:cubicBezTo>
                  <a:pt x="253458" y="144840"/>
                  <a:pt x="1905516" y="176590"/>
                  <a:pt x="2016641" y="181882"/>
                </a:cubicBezTo>
                <a:cubicBezTo>
                  <a:pt x="2127766" y="187174"/>
                  <a:pt x="1418153" y="168653"/>
                  <a:pt x="740291" y="143782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327D6339-C6D2-4281-99A8-FDF20857F7BB}"/>
              </a:ext>
            </a:extLst>
          </p:cNvPr>
          <p:cNvSpPr/>
          <p:nvPr/>
        </p:nvSpPr>
        <p:spPr>
          <a:xfrm>
            <a:off x="6060306" y="898583"/>
            <a:ext cx="2319882" cy="1218370"/>
          </a:xfrm>
          <a:custGeom>
            <a:avLst/>
            <a:gdLst>
              <a:gd name="connsiteX0" fmla="*/ 2240414 w 2319882"/>
              <a:gd name="connsiteY0" fmla="*/ 950537 h 1218370"/>
              <a:gd name="connsiteX1" fmla="*/ 2235334 w 2319882"/>
              <a:gd name="connsiteY1" fmla="*/ 1143577 h 1218370"/>
              <a:gd name="connsiteX2" fmla="*/ 2093094 w 2319882"/>
              <a:gd name="connsiteY2" fmla="*/ 869257 h 1218370"/>
              <a:gd name="connsiteX3" fmla="*/ 1889894 w 2319882"/>
              <a:gd name="connsiteY3" fmla="*/ 442537 h 1218370"/>
              <a:gd name="connsiteX4" fmla="*/ 1580014 w 2319882"/>
              <a:gd name="connsiteY4" fmla="*/ 193617 h 1218370"/>
              <a:gd name="connsiteX5" fmla="*/ 134 w 2319882"/>
              <a:gd name="connsiteY5" fmla="*/ 81857 h 1218370"/>
              <a:gd name="connsiteX6" fmla="*/ 1671454 w 2319882"/>
              <a:gd name="connsiteY6" fmla="*/ 152977 h 1218370"/>
              <a:gd name="connsiteX7" fmla="*/ 1097414 w 2319882"/>
              <a:gd name="connsiteY7" fmla="*/ 577 h 1218370"/>
              <a:gd name="connsiteX8" fmla="*/ 1661294 w 2319882"/>
              <a:gd name="connsiteY8" fmla="*/ 219017 h 1218370"/>
              <a:gd name="connsiteX9" fmla="*/ 2286134 w 2319882"/>
              <a:gd name="connsiteY9" fmla="*/ 1194377 h 1218370"/>
              <a:gd name="connsiteX10" fmla="*/ 2240414 w 2319882"/>
              <a:gd name="connsiteY10" fmla="*/ 950537 h 121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9882" h="1218370">
                <a:moveTo>
                  <a:pt x="2240414" y="950537"/>
                </a:moveTo>
                <a:cubicBezTo>
                  <a:pt x="2231947" y="942070"/>
                  <a:pt x="2259887" y="1157124"/>
                  <a:pt x="2235334" y="1143577"/>
                </a:cubicBezTo>
                <a:cubicBezTo>
                  <a:pt x="2210781" y="1130030"/>
                  <a:pt x="2150667" y="986097"/>
                  <a:pt x="2093094" y="869257"/>
                </a:cubicBezTo>
                <a:cubicBezTo>
                  <a:pt x="2035521" y="752417"/>
                  <a:pt x="1975407" y="555144"/>
                  <a:pt x="1889894" y="442537"/>
                </a:cubicBezTo>
                <a:cubicBezTo>
                  <a:pt x="1804381" y="329930"/>
                  <a:pt x="1894974" y="253730"/>
                  <a:pt x="1580014" y="193617"/>
                </a:cubicBezTo>
                <a:cubicBezTo>
                  <a:pt x="1265054" y="133504"/>
                  <a:pt x="-15106" y="88630"/>
                  <a:pt x="134" y="81857"/>
                </a:cubicBezTo>
                <a:cubicBezTo>
                  <a:pt x="15374" y="75084"/>
                  <a:pt x="1488574" y="166524"/>
                  <a:pt x="1671454" y="152977"/>
                </a:cubicBezTo>
                <a:cubicBezTo>
                  <a:pt x="1854334" y="139430"/>
                  <a:pt x="1099107" y="-10430"/>
                  <a:pt x="1097414" y="577"/>
                </a:cubicBezTo>
                <a:cubicBezTo>
                  <a:pt x="1095721" y="11584"/>
                  <a:pt x="1463174" y="20050"/>
                  <a:pt x="1661294" y="219017"/>
                </a:cubicBezTo>
                <a:cubicBezTo>
                  <a:pt x="1859414" y="417984"/>
                  <a:pt x="2192154" y="1076690"/>
                  <a:pt x="2286134" y="1194377"/>
                </a:cubicBezTo>
                <a:cubicBezTo>
                  <a:pt x="2380114" y="1312064"/>
                  <a:pt x="2248881" y="959004"/>
                  <a:pt x="2240414" y="950537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7174DD07-2391-46C0-83A6-42127AC354D7}"/>
              </a:ext>
            </a:extLst>
          </p:cNvPr>
          <p:cNvSpPr/>
          <p:nvPr/>
        </p:nvSpPr>
        <p:spPr>
          <a:xfrm>
            <a:off x="4293934" y="401228"/>
            <a:ext cx="2765691" cy="914104"/>
          </a:xfrm>
          <a:custGeom>
            <a:avLst/>
            <a:gdLst>
              <a:gd name="connsiteX0" fmla="*/ 2757106 w 2765691"/>
              <a:gd name="connsiteY0" fmla="*/ 330292 h 914104"/>
              <a:gd name="connsiteX1" fmla="*/ 2680906 w 2765691"/>
              <a:gd name="connsiteY1" fmla="*/ 330292 h 914104"/>
              <a:gd name="connsiteX2" fmla="*/ 1248346 w 2765691"/>
              <a:gd name="connsiteY2" fmla="*/ 142332 h 914104"/>
              <a:gd name="connsiteX3" fmla="*/ 389826 w 2765691"/>
              <a:gd name="connsiteY3" fmla="*/ 630012 h 914104"/>
              <a:gd name="connsiteX4" fmla="*/ 577786 w 2765691"/>
              <a:gd name="connsiteY4" fmla="*/ 477612 h 914104"/>
              <a:gd name="connsiteX5" fmla="*/ 8826 w 2765691"/>
              <a:gd name="connsiteY5" fmla="*/ 904332 h 914104"/>
              <a:gd name="connsiteX6" fmla="*/ 278066 w 2765691"/>
              <a:gd name="connsiteY6" fmla="*/ 726532 h 914104"/>
              <a:gd name="connsiteX7" fmla="*/ 892746 w 2765691"/>
              <a:gd name="connsiteY7" fmla="*/ 167732 h 914104"/>
              <a:gd name="connsiteX8" fmla="*/ 34226 w 2765691"/>
              <a:gd name="connsiteY8" fmla="*/ 797652 h 914104"/>
              <a:gd name="connsiteX9" fmla="*/ 872426 w 2765691"/>
              <a:gd name="connsiteY9" fmla="*/ 162652 h 914104"/>
              <a:gd name="connsiteX10" fmla="*/ 2005266 w 2765691"/>
              <a:gd name="connsiteY10" fmla="*/ 96612 h 914104"/>
              <a:gd name="connsiteX11" fmla="*/ 1324546 w 2765691"/>
              <a:gd name="connsiteY11" fmla="*/ 5172 h 914104"/>
              <a:gd name="connsiteX12" fmla="*/ 2670746 w 2765691"/>
              <a:gd name="connsiteY12" fmla="*/ 264252 h 914104"/>
              <a:gd name="connsiteX13" fmla="*/ 2437066 w 2765691"/>
              <a:gd name="connsiteY13" fmla="*/ 233772 h 914104"/>
              <a:gd name="connsiteX14" fmla="*/ 2757106 w 2765691"/>
              <a:gd name="connsiteY14" fmla="*/ 330292 h 91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65691" h="914104">
                <a:moveTo>
                  <a:pt x="2757106" y="330292"/>
                </a:moveTo>
                <a:cubicBezTo>
                  <a:pt x="2797746" y="346379"/>
                  <a:pt x="2680906" y="330292"/>
                  <a:pt x="2680906" y="330292"/>
                </a:cubicBezTo>
                <a:cubicBezTo>
                  <a:pt x="2429446" y="298965"/>
                  <a:pt x="1630193" y="92379"/>
                  <a:pt x="1248346" y="142332"/>
                </a:cubicBezTo>
                <a:cubicBezTo>
                  <a:pt x="866499" y="192285"/>
                  <a:pt x="501586" y="574132"/>
                  <a:pt x="389826" y="630012"/>
                </a:cubicBezTo>
                <a:cubicBezTo>
                  <a:pt x="278066" y="685892"/>
                  <a:pt x="641286" y="431892"/>
                  <a:pt x="577786" y="477612"/>
                </a:cubicBezTo>
                <a:cubicBezTo>
                  <a:pt x="514286" y="523332"/>
                  <a:pt x="58779" y="862845"/>
                  <a:pt x="8826" y="904332"/>
                </a:cubicBezTo>
                <a:cubicBezTo>
                  <a:pt x="-41127" y="945819"/>
                  <a:pt x="130746" y="849299"/>
                  <a:pt x="278066" y="726532"/>
                </a:cubicBezTo>
                <a:cubicBezTo>
                  <a:pt x="425386" y="603765"/>
                  <a:pt x="933386" y="155879"/>
                  <a:pt x="892746" y="167732"/>
                </a:cubicBezTo>
                <a:cubicBezTo>
                  <a:pt x="852106" y="179585"/>
                  <a:pt x="37613" y="798499"/>
                  <a:pt x="34226" y="797652"/>
                </a:cubicBezTo>
                <a:cubicBezTo>
                  <a:pt x="30839" y="796805"/>
                  <a:pt x="543919" y="279492"/>
                  <a:pt x="872426" y="162652"/>
                </a:cubicBezTo>
                <a:cubicBezTo>
                  <a:pt x="1200933" y="45812"/>
                  <a:pt x="1929913" y="122859"/>
                  <a:pt x="2005266" y="96612"/>
                </a:cubicBezTo>
                <a:cubicBezTo>
                  <a:pt x="2080619" y="70365"/>
                  <a:pt x="1213633" y="-22768"/>
                  <a:pt x="1324546" y="5172"/>
                </a:cubicBezTo>
                <a:cubicBezTo>
                  <a:pt x="1435459" y="33112"/>
                  <a:pt x="2485326" y="226152"/>
                  <a:pt x="2670746" y="264252"/>
                </a:cubicBezTo>
                <a:cubicBezTo>
                  <a:pt x="2856166" y="302352"/>
                  <a:pt x="2415899" y="220225"/>
                  <a:pt x="2437066" y="233772"/>
                </a:cubicBezTo>
                <a:cubicBezTo>
                  <a:pt x="2458233" y="247319"/>
                  <a:pt x="2716466" y="314205"/>
                  <a:pt x="2757106" y="330292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7379A852-6F5D-4ED6-910E-D06B9191FA83}"/>
              </a:ext>
            </a:extLst>
          </p:cNvPr>
          <p:cNvSpPr/>
          <p:nvPr/>
        </p:nvSpPr>
        <p:spPr>
          <a:xfrm>
            <a:off x="3911578" y="359323"/>
            <a:ext cx="3166191" cy="1290308"/>
          </a:xfrm>
          <a:custGeom>
            <a:avLst/>
            <a:gdLst>
              <a:gd name="connsiteX0" fmla="*/ 2265702 w 3166191"/>
              <a:gd name="connsiteY0" fmla="*/ 16597 h 1290308"/>
              <a:gd name="connsiteX1" fmla="*/ 1590062 w 3166191"/>
              <a:gd name="connsiteY1" fmla="*/ 108037 h 1290308"/>
              <a:gd name="connsiteX2" fmla="*/ 335302 w 3166191"/>
              <a:gd name="connsiteY2" fmla="*/ 895437 h 1290308"/>
              <a:gd name="connsiteX3" fmla="*/ 1117622 w 3166191"/>
              <a:gd name="connsiteY3" fmla="*/ 356957 h 1290308"/>
              <a:gd name="connsiteX4" fmla="*/ 20342 w 3166191"/>
              <a:gd name="connsiteY4" fmla="*/ 1276437 h 1290308"/>
              <a:gd name="connsiteX5" fmla="*/ 452142 w 3166191"/>
              <a:gd name="connsiteY5" fmla="*/ 854797 h 1290308"/>
              <a:gd name="connsiteX6" fmla="*/ 1051582 w 3166191"/>
              <a:gd name="connsiteY6" fmla="*/ 97877 h 1290308"/>
              <a:gd name="connsiteX7" fmla="*/ 401342 w 3166191"/>
              <a:gd name="connsiteY7" fmla="*/ 732877 h 1290308"/>
              <a:gd name="connsiteX8" fmla="*/ 1071902 w 3166191"/>
              <a:gd name="connsiteY8" fmla="*/ 153757 h 1290308"/>
              <a:gd name="connsiteX9" fmla="*/ 1783102 w 3166191"/>
              <a:gd name="connsiteY9" fmla="*/ 47077 h 1290308"/>
              <a:gd name="connsiteX10" fmla="*/ 3159782 w 3166191"/>
              <a:gd name="connsiteY10" fmla="*/ 199477 h 1290308"/>
              <a:gd name="connsiteX11" fmla="*/ 2265702 w 3166191"/>
              <a:gd name="connsiteY11" fmla="*/ 16597 h 129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6191" h="1290308">
                <a:moveTo>
                  <a:pt x="2265702" y="16597"/>
                </a:moveTo>
                <a:cubicBezTo>
                  <a:pt x="2004082" y="1357"/>
                  <a:pt x="1911795" y="-38436"/>
                  <a:pt x="1590062" y="108037"/>
                </a:cubicBezTo>
                <a:cubicBezTo>
                  <a:pt x="1268329" y="254510"/>
                  <a:pt x="414042" y="853950"/>
                  <a:pt x="335302" y="895437"/>
                </a:cubicBezTo>
                <a:cubicBezTo>
                  <a:pt x="256562" y="936924"/>
                  <a:pt x="1170115" y="293457"/>
                  <a:pt x="1117622" y="356957"/>
                </a:cubicBezTo>
                <a:cubicBezTo>
                  <a:pt x="1065129" y="420457"/>
                  <a:pt x="131255" y="1193464"/>
                  <a:pt x="20342" y="1276437"/>
                </a:cubicBezTo>
                <a:cubicBezTo>
                  <a:pt x="-90571" y="1359410"/>
                  <a:pt x="280269" y="1051224"/>
                  <a:pt x="452142" y="854797"/>
                </a:cubicBezTo>
                <a:cubicBezTo>
                  <a:pt x="624015" y="658370"/>
                  <a:pt x="1060049" y="118197"/>
                  <a:pt x="1051582" y="97877"/>
                </a:cubicBezTo>
                <a:cubicBezTo>
                  <a:pt x="1043115" y="77557"/>
                  <a:pt x="397955" y="723564"/>
                  <a:pt x="401342" y="732877"/>
                </a:cubicBezTo>
                <a:cubicBezTo>
                  <a:pt x="404729" y="742190"/>
                  <a:pt x="841609" y="268057"/>
                  <a:pt x="1071902" y="153757"/>
                </a:cubicBezTo>
                <a:cubicBezTo>
                  <a:pt x="1302195" y="39457"/>
                  <a:pt x="1435122" y="39457"/>
                  <a:pt x="1783102" y="47077"/>
                </a:cubicBezTo>
                <a:cubicBezTo>
                  <a:pt x="2131082" y="54697"/>
                  <a:pt x="3078502" y="208790"/>
                  <a:pt x="3159782" y="199477"/>
                </a:cubicBezTo>
                <a:cubicBezTo>
                  <a:pt x="3241062" y="190164"/>
                  <a:pt x="2527322" y="31837"/>
                  <a:pt x="2265702" y="16597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9887628A-1367-491B-9B8C-50DEC22F996D}"/>
              </a:ext>
            </a:extLst>
          </p:cNvPr>
          <p:cNvSpPr/>
          <p:nvPr/>
        </p:nvSpPr>
        <p:spPr>
          <a:xfrm>
            <a:off x="3346449" y="298450"/>
            <a:ext cx="2497454" cy="1788191"/>
          </a:xfrm>
          <a:custGeom>
            <a:avLst/>
            <a:gdLst>
              <a:gd name="connsiteX0" fmla="*/ 2400301 w 2497454"/>
              <a:gd name="connsiteY0" fmla="*/ 0 h 1788191"/>
              <a:gd name="connsiteX1" fmla="*/ 2400301 w 2497454"/>
              <a:gd name="connsiteY1" fmla="*/ 69850 h 1788191"/>
              <a:gd name="connsiteX2" fmla="*/ 1390651 w 2497454"/>
              <a:gd name="connsiteY2" fmla="*/ 412750 h 1788191"/>
              <a:gd name="connsiteX3" fmla="*/ 692151 w 2497454"/>
              <a:gd name="connsiteY3" fmla="*/ 1060450 h 1788191"/>
              <a:gd name="connsiteX4" fmla="*/ 1454151 w 2497454"/>
              <a:gd name="connsiteY4" fmla="*/ 177800 h 1788191"/>
              <a:gd name="connsiteX5" fmla="*/ 330201 w 2497454"/>
              <a:gd name="connsiteY5" fmla="*/ 1479550 h 1788191"/>
              <a:gd name="connsiteX6" fmla="*/ 139701 w 2497454"/>
              <a:gd name="connsiteY6" fmla="*/ 1701800 h 1788191"/>
              <a:gd name="connsiteX7" fmla="*/ 825501 w 2497454"/>
              <a:gd name="connsiteY7" fmla="*/ 304800 h 1788191"/>
              <a:gd name="connsiteX8" fmla="*/ 1 w 2497454"/>
              <a:gd name="connsiteY8" fmla="*/ 1460500 h 1788191"/>
              <a:gd name="connsiteX9" fmla="*/ 819151 w 2497454"/>
              <a:gd name="connsiteY9" fmla="*/ 177800 h 1788191"/>
              <a:gd name="connsiteX10" fmla="*/ 1409701 w 2497454"/>
              <a:gd name="connsiteY10" fmla="*/ 82550 h 1788191"/>
              <a:gd name="connsiteX11" fmla="*/ 1466851 w 2497454"/>
              <a:gd name="connsiteY11" fmla="*/ 82550 h 1788191"/>
              <a:gd name="connsiteX12" fmla="*/ 711201 w 2497454"/>
              <a:gd name="connsiteY12" fmla="*/ 438150 h 1788191"/>
              <a:gd name="connsiteX13" fmla="*/ 1574801 w 2497454"/>
              <a:gd name="connsiteY13" fmla="*/ 228600 h 1788191"/>
              <a:gd name="connsiteX14" fmla="*/ 2400301 w 2497454"/>
              <a:gd name="connsiteY14" fmla="*/ 0 h 178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97454" h="1788191">
                <a:moveTo>
                  <a:pt x="2400301" y="0"/>
                </a:moveTo>
                <a:cubicBezTo>
                  <a:pt x="2484438" y="529"/>
                  <a:pt x="2568576" y="1058"/>
                  <a:pt x="2400301" y="69850"/>
                </a:cubicBezTo>
                <a:cubicBezTo>
                  <a:pt x="2232026" y="138642"/>
                  <a:pt x="1675343" y="247650"/>
                  <a:pt x="1390651" y="412750"/>
                </a:cubicBezTo>
                <a:cubicBezTo>
                  <a:pt x="1105959" y="577850"/>
                  <a:pt x="681568" y="1099608"/>
                  <a:pt x="692151" y="1060450"/>
                </a:cubicBezTo>
                <a:cubicBezTo>
                  <a:pt x="702734" y="1021292"/>
                  <a:pt x="1514476" y="107950"/>
                  <a:pt x="1454151" y="177800"/>
                </a:cubicBezTo>
                <a:lnTo>
                  <a:pt x="330201" y="1479550"/>
                </a:lnTo>
                <a:cubicBezTo>
                  <a:pt x="111126" y="1733550"/>
                  <a:pt x="57151" y="1897592"/>
                  <a:pt x="139701" y="1701800"/>
                </a:cubicBezTo>
                <a:cubicBezTo>
                  <a:pt x="222251" y="1506008"/>
                  <a:pt x="848784" y="345017"/>
                  <a:pt x="825501" y="304800"/>
                </a:cubicBezTo>
                <a:cubicBezTo>
                  <a:pt x="802218" y="264583"/>
                  <a:pt x="1059" y="1481667"/>
                  <a:pt x="1" y="1460500"/>
                </a:cubicBezTo>
                <a:cubicBezTo>
                  <a:pt x="-1057" y="1439333"/>
                  <a:pt x="584201" y="407458"/>
                  <a:pt x="819151" y="177800"/>
                </a:cubicBezTo>
                <a:cubicBezTo>
                  <a:pt x="1054101" y="-51858"/>
                  <a:pt x="1301751" y="98425"/>
                  <a:pt x="1409701" y="82550"/>
                </a:cubicBezTo>
                <a:cubicBezTo>
                  <a:pt x="1517651" y="66675"/>
                  <a:pt x="1583268" y="23283"/>
                  <a:pt x="1466851" y="82550"/>
                </a:cubicBezTo>
                <a:cubicBezTo>
                  <a:pt x="1350434" y="141817"/>
                  <a:pt x="693209" y="413808"/>
                  <a:pt x="711201" y="438150"/>
                </a:cubicBezTo>
                <a:cubicBezTo>
                  <a:pt x="729193" y="462492"/>
                  <a:pt x="1574801" y="228600"/>
                  <a:pt x="1574801" y="228600"/>
                </a:cubicBezTo>
                <a:lnTo>
                  <a:pt x="2400301" y="0"/>
                </a:lnTo>
                <a:close/>
              </a:path>
            </a:pathLst>
          </a:custGeom>
          <a:solidFill>
            <a:schemeClr val="accent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1233915E-2FCF-4C09-B1C3-CF246F0D6F31}"/>
              </a:ext>
            </a:extLst>
          </p:cNvPr>
          <p:cNvSpPr/>
          <p:nvPr/>
        </p:nvSpPr>
        <p:spPr>
          <a:xfrm>
            <a:off x="4226723" y="90449"/>
            <a:ext cx="3965399" cy="1236748"/>
          </a:xfrm>
          <a:custGeom>
            <a:avLst/>
            <a:gdLst>
              <a:gd name="connsiteX0" fmla="*/ 1126327 w 3965399"/>
              <a:gd name="connsiteY0" fmla="*/ 4801 h 1236748"/>
              <a:gd name="connsiteX1" fmla="*/ 1316827 w 3965399"/>
              <a:gd name="connsiteY1" fmla="*/ 17501 h 1236748"/>
              <a:gd name="connsiteX2" fmla="*/ 3075777 w 3965399"/>
              <a:gd name="connsiteY2" fmla="*/ 271501 h 1236748"/>
              <a:gd name="connsiteX3" fmla="*/ 2377277 w 3965399"/>
              <a:gd name="connsiteY3" fmla="*/ 144501 h 1236748"/>
              <a:gd name="connsiteX4" fmla="*/ 3380577 w 3965399"/>
              <a:gd name="connsiteY4" fmla="*/ 481051 h 1236748"/>
              <a:gd name="connsiteX5" fmla="*/ 3964777 w 3965399"/>
              <a:gd name="connsiteY5" fmla="*/ 1236701 h 1236748"/>
              <a:gd name="connsiteX6" fmla="*/ 3488527 w 3965399"/>
              <a:gd name="connsiteY6" fmla="*/ 519151 h 1236748"/>
              <a:gd name="connsiteX7" fmla="*/ 3259927 w 3965399"/>
              <a:gd name="connsiteY7" fmla="*/ 690601 h 1236748"/>
              <a:gd name="connsiteX8" fmla="*/ 2593177 w 3965399"/>
              <a:gd name="connsiteY8" fmla="*/ 379451 h 1236748"/>
              <a:gd name="connsiteX9" fmla="*/ 1272377 w 3965399"/>
              <a:gd name="connsiteY9" fmla="*/ 131801 h 1236748"/>
              <a:gd name="connsiteX10" fmla="*/ 2377 w 3965399"/>
              <a:gd name="connsiteY10" fmla="*/ 42901 h 1236748"/>
              <a:gd name="connsiteX11" fmla="*/ 961227 w 3965399"/>
              <a:gd name="connsiteY11" fmla="*/ 112751 h 1236748"/>
              <a:gd name="connsiteX12" fmla="*/ 1196177 w 3965399"/>
              <a:gd name="connsiteY12" fmla="*/ 106401 h 1236748"/>
              <a:gd name="connsiteX13" fmla="*/ 1126327 w 3965399"/>
              <a:gd name="connsiteY13" fmla="*/ 4801 h 123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65399" h="1236748">
                <a:moveTo>
                  <a:pt x="1126327" y="4801"/>
                </a:moveTo>
                <a:cubicBezTo>
                  <a:pt x="1059123" y="-11074"/>
                  <a:pt x="1316827" y="17501"/>
                  <a:pt x="1316827" y="17501"/>
                </a:cubicBezTo>
                <a:lnTo>
                  <a:pt x="3075777" y="271501"/>
                </a:lnTo>
                <a:cubicBezTo>
                  <a:pt x="3252519" y="292668"/>
                  <a:pt x="2326477" y="109576"/>
                  <a:pt x="2377277" y="144501"/>
                </a:cubicBezTo>
                <a:cubicBezTo>
                  <a:pt x="2428077" y="179426"/>
                  <a:pt x="3115994" y="299018"/>
                  <a:pt x="3380577" y="481051"/>
                </a:cubicBezTo>
                <a:cubicBezTo>
                  <a:pt x="3645160" y="663084"/>
                  <a:pt x="3946785" y="1230351"/>
                  <a:pt x="3964777" y="1236701"/>
                </a:cubicBezTo>
                <a:cubicBezTo>
                  <a:pt x="3982769" y="1243051"/>
                  <a:pt x="3606002" y="610168"/>
                  <a:pt x="3488527" y="519151"/>
                </a:cubicBezTo>
                <a:cubicBezTo>
                  <a:pt x="3371052" y="428134"/>
                  <a:pt x="3409152" y="713884"/>
                  <a:pt x="3259927" y="690601"/>
                </a:cubicBezTo>
                <a:cubicBezTo>
                  <a:pt x="3110702" y="667318"/>
                  <a:pt x="2924435" y="472584"/>
                  <a:pt x="2593177" y="379451"/>
                </a:cubicBezTo>
                <a:cubicBezTo>
                  <a:pt x="2261919" y="286318"/>
                  <a:pt x="1704177" y="187893"/>
                  <a:pt x="1272377" y="131801"/>
                </a:cubicBezTo>
                <a:cubicBezTo>
                  <a:pt x="840577" y="75709"/>
                  <a:pt x="54235" y="46076"/>
                  <a:pt x="2377" y="42901"/>
                </a:cubicBezTo>
                <a:cubicBezTo>
                  <a:pt x="-49481" y="39726"/>
                  <a:pt x="762261" y="102168"/>
                  <a:pt x="961227" y="112751"/>
                </a:cubicBezTo>
                <a:cubicBezTo>
                  <a:pt x="1160193" y="123334"/>
                  <a:pt x="1168660" y="123334"/>
                  <a:pt x="1196177" y="106401"/>
                </a:cubicBezTo>
                <a:cubicBezTo>
                  <a:pt x="1223694" y="89468"/>
                  <a:pt x="1175010" y="50309"/>
                  <a:pt x="1126327" y="480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436705C1-D381-478D-A71D-88A9BD9A84D2}"/>
              </a:ext>
            </a:extLst>
          </p:cNvPr>
          <p:cNvSpPr/>
          <p:nvPr/>
        </p:nvSpPr>
        <p:spPr>
          <a:xfrm>
            <a:off x="3556177" y="423033"/>
            <a:ext cx="4721303" cy="1787499"/>
          </a:xfrm>
          <a:custGeom>
            <a:avLst/>
            <a:gdLst>
              <a:gd name="connsiteX0" fmla="*/ 4537956 w 4721303"/>
              <a:gd name="connsiteY0" fmla="*/ 973967 h 1787499"/>
              <a:gd name="connsiteX1" fmla="*/ 3733623 w 4721303"/>
              <a:gd name="connsiteY1" fmla="*/ 398234 h 1787499"/>
              <a:gd name="connsiteX2" fmla="*/ 1964090 w 4721303"/>
              <a:gd name="connsiteY2" fmla="*/ 300 h 1787499"/>
              <a:gd name="connsiteX3" fmla="*/ 3403423 w 4721303"/>
              <a:gd name="connsiteY3" fmla="*/ 330500 h 1787499"/>
              <a:gd name="connsiteX4" fmla="*/ 2218090 w 4721303"/>
              <a:gd name="connsiteY4" fmla="*/ 186567 h 1787499"/>
              <a:gd name="connsiteX5" fmla="*/ 973490 w 4721303"/>
              <a:gd name="connsiteY5" fmla="*/ 347434 h 1787499"/>
              <a:gd name="connsiteX6" fmla="*/ 2954690 w 4721303"/>
              <a:gd name="connsiteY6" fmla="*/ 364367 h 1787499"/>
              <a:gd name="connsiteX7" fmla="*/ 3344156 w 4721303"/>
              <a:gd name="connsiteY7" fmla="*/ 389767 h 1787499"/>
              <a:gd name="connsiteX8" fmla="*/ 1760890 w 4721303"/>
              <a:gd name="connsiteY8" fmla="*/ 525234 h 1787499"/>
              <a:gd name="connsiteX9" fmla="*/ 1117423 w 4721303"/>
              <a:gd name="connsiteY9" fmla="*/ 855434 h 1787499"/>
              <a:gd name="connsiteX10" fmla="*/ 1769356 w 4721303"/>
              <a:gd name="connsiteY10" fmla="*/ 736900 h 1787499"/>
              <a:gd name="connsiteX11" fmla="*/ 8290 w 4721303"/>
              <a:gd name="connsiteY11" fmla="*/ 1786767 h 1787499"/>
              <a:gd name="connsiteX12" fmla="*/ 1134356 w 4721303"/>
              <a:gd name="connsiteY12" fmla="*/ 889300 h 1787499"/>
              <a:gd name="connsiteX13" fmla="*/ 1777823 w 4721303"/>
              <a:gd name="connsiteY13" fmla="*/ 101900 h 1787499"/>
              <a:gd name="connsiteX14" fmla="*/ 2827690 w 4721303"/>
              <a:gd name="connsiteY14" fmla="*/ 355900 h 1787499"/>
              <a:gd name="connsiteX15" fmla="*/ 3699756 w 4721303"/>
              <a:gd name="connsiteY15" fmla="*/ 618367 h 1787499"/>
              <a:gd name="connsiteX16" fmla="*/ 2429756 w 4721303"/>
              <a:gd name="connsiteY16" fmla="*/ 245834 h 1787499"/>
              <a:gd name="connsiteX17" fmla="*/ 4419423 w 4721303"/>
              <a:gd name="connsiteY17" fmla="*/ 1024767 h 1787499"/>
              <a:gd name="connsiteX18" fmla="*/ 4715756 w 4721303"/>
              <a:gd name="connsiteY18" fmla="*/ 1380367 h 1787499"/>
              <a:gd name="connsiteX19" fmla="*/ 4537956 w 4721303"/>
              <a:gd name="connsiteY19" fmla="*/ 973967 h 178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21303" h="1787499">
                <a:moveTo>
                  <a:pt x="4537956" y="973967"/>
                </a:moveTo>
                <a:cubicBezTo>
                  <a:pt x="4374267" y="810278"/>
                  <a:pt x="4162601" y="560512"/>
                  <a:pt x="3733623" y="398234"/>
                </a:cubicBezTo>
                <a:cubicBezTo>
                  <a:pt x="3304645" y="235956"/>
                  <a:pt x="2019123" y="11589"/>
                  <a:pt x="1964090" y="300"/>
                </a:cubicBezTo>
                <a:cubicBezTo>
                  <a:pt x="1909057" y="-10989"/>
                  <a:pt x="3361090" y="299456"/>
                  <a:pt x="3403423" y="330500"/>
                </a:cubicBezTo>
                <a:cubicBezTo>
                  <a:pt x="3445756" y="361544"/>
                  <a:pt x="2623079" y="183745"/>
                  <a:pt x="2218090" y="186567"/>
                </a:cubicBezTo>
                <a:cubicBezTo>
                  <a:pt x="1813101" y="189389"/>
                  <a:pt x="850723" y="317801"/>
                  <a:pt x="973490" y="347434"/>
                </a:cubicBezTo>
                <a:cubicBezTo>
                  <a:pt x="1096257" y="377067"/>
                  <a:pt x="2559579" y="357311"/>
                  <a:pt x="2954690" y="364367"/>
                </a:cubicBezTo>
                <a:cubicBezTo>
                  <a:pt x="3349801" y="371422"/>
                  <a:pt x="3543123" y="362956"/>
                  <a:pt x="3344156" y="389767"/>
                </a:cubicBezTo>
                <a:cubicBezTo>
                  <a:pt x="3145189" y="416578"/>
                  <a:pt x="2132012" y="447623"/>
                  <a:pt x="1760890" y="525234"/>
                </a:cubicBezTo>
                <a:cubicBezTo>
                  <a:pt x="1389768" y="602845"/>
                  <a:pt x="1116012" y="820156"/>
                  <a:pt x="1117423" y="855434"/>
                </a:cubicBezTo>
                <a:cubicBezTo>
                  <a:pt x="1118834" y="890712"/>
                  <a:pt x="1954211" y="581678"/>
                  <a:pt x="1769356" y="736900"/>
                </a:cubicBezTo>
                <a:cubicBezTo>
                  <a:pt x="1584501" y="892122"/>
                  <a:pt x="114123" y="1761367"/>
                  <a:pt x="8290" y="1786767"/>
                </a:cubicBezTo>
                <a:cubicBezTo>
                  <a:pt x="-97543" y="1812167"/>
                  <a:pt x="839434" y="1170111"/>
                  <a:pt x="1134356" y="889300"/>
                </a:cubicBezTo>
                <a:cubicBezTo>
                  <a:pt x="1429278" y="608489"/>
                  <a:pt x="1495601" y="190800"/>
                  <a:pt x="1777823" y="101900"/>
                </a:cubicBezTo>
                <a:cubicBezTo>
                  <a:pt x="2060045" y="13000"/>
                  <a:pt x="2507368" y="269822"/>
                  <a:pt x="2827690" y="355900"/>
                </a:cubicBezTo>
                <a:cubicBezTo>
                  <a:pt x="3148012" y="441978"/>
                  <a:pt x="3766078" y="636711"/>
                  <a:pt x="3699756" y="618367"/>
                </a:cubicBezTo>
                <a:cubicBezTo>
                  <a:pt x="3633434" y="600023"/>
                  <a:pt x="2309811" y="178101"/>
                  <a:pt x="2429756" y="245834"/>
                </a:cubicBezTo>
                <a:cubicBezTo>
                  <a:pt x="2549700" y="313567"/>
                  <a:pt x="4038423" y="835678"/>
                  <a:pt x="4419423" y="1024767"/>
                </a:cubicBezTo>
                <a:cubicBezTo>
                  <a:pt x="4800423" y="1213856"/>
                  <a:pt x="4694589" y="1383189"/>
                  <a:pt x="4715756" y="1380367"/>
                </a:cubicBezTo>
                <a:cubicBezTo>
                  <a:pt x="4736923" y="1377545"/>
                  <a:pt x="4701645" y="1137656"/>
                  <a:pt x="4537956" y="97396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4C286AFB-5628-4EFA-8421-F9E21B143F1A}"/>
              </a:ext>
            </a:extLst>
          </p:cNvPr>
          <p:cNvSpPr/>
          <p:nvPr/>
        </p:nvSpPr>
        <p:spPr>
          <a:xfrm>
            <a:off x="3623473" y="550739"/>
            <a:ext cx="3818727" cy="1480584"/>
          </a:xfrm>
          <a:custGeom>
            <a:avLst/>
            <a:gdLst>
              <a:gd name="connsiteX0" fmla="*/ 3818727 w 3818727"/>
              <a:gd name="connsiteY0" fmla="*/ 321328 h 1480584"/>
              <a:gd name="connsiteX1" fmla="*/ 3522394 w 3818727"/>
              <a:gd name="connsiteY1" fmla="*/ 321328 h 1480584"/>
              <a:gd name="connsiteX2" fmla="*/ 1202527 w 3818727"/>
              <a:gd name="connsiteY2" fmla="*/ 516061 h 1480584"/>
              <a:gd name="connsiteX3" fmla="*/ 2413260 w 3818727"/>
              <a:gd name="connsiteY3" fmla="*/ 312861 h 1480584"/>
              <a:gd name="connsiteX4" fmla="*/ 1236394 w 3818727"/>
              <a:gd name="connsiteY4" fmla="*/ 600728 h 1480584"/>
              <a:gd name="connsiteX5" fmla="*/ 347394 w 3818727"/>
              <a:gd name="connsiteY5" fmla="*/ 1244194 h 1480584"/>
              <a:gd name="connsiteX6" fmla="*/ 313527 w 3818727"/>
              <a:gd name="connsiteY6" fmla="*/ 1455861 h 1480584"/>
              <a:gd name="connsiteX7" fmla="*/ 719927 w 3818727"/>
              <a:gd name="connsiteY7" fmla="*/ 727728 h 1480584"/>
              <a:gd name="connsiteX8" fmla="*/ 260 w 3818727"/>
              <a:gd name="connsiteY8" fmla="*/ 1337328 h 1480584"/>
              <a:gd name="connsiteX9" fmla="*/ 813060 w 3818727"/>
              <a:gd name="connsiteY9" fmla="*/ 473728 h 1480584"/>
              <a:gd name="connsiteX10" fmla="*/ 1219460 w 3818727"/>
              <a:gd name="connsiteY10" fmla="*/ 118128 h 1480584"/>
              <a:gd name="connsiteX11" fmla="*/ 2447127 w 3818727"/>
              <a:gd name="connsiteY11" fmla="*/ 126594 h 1480584"/>
              <a:gd name="connsiteX12" fmla="*/ 1676660 w 3818727"/>
              <a:gd name="connsiteY12" fmla="*/ 24994 h 1480584"/>
              <a:gd name="connsiteX13" fmla="*/ 2785794 w 3818727"/>
              <a:gd name="connsiteY13" fmla="*/ 24994 h 1480584"/>
              <a:gd name="connsiteX14" fmla="*/ 3818727 w 3818727"/>
              <a:gd name="connsiteY14" fmla="*/ 321328 h 148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8727" h="1480584">
                <a:moveTo>
                  <a:pt x="3818727" y="321328"/>
                </a:moveTo>
                <a:lnTo>
                  <a:pt x="3522394" y="321328"/>
                </a:lnTo>
                <a:lnTo>
                  <a:pt x="1202527" y="516061"/>
                </a:lnTo>
                <a:cubicBezTo>
                  <a:pt x="1017671" y="514650"/>
                  <a:pt x="2407615" y="298750"/>
                  <a:pt x="2413260" y="312861"/>
                </a:cubicBezTo>
                <a:cubicBezTo>
                  <a:pt x="2418904" y="326972"/>
                  <a:pt x="1580705" y="445506"/>
                  <a:pt x="1236394" y="600728"/>
                </a:cubicBezTo>
                <a:cubicBezTo>
                  <a:pt x="892083" y="755950"/>
                  <a:pt x="501205" y="1101672"/>
                  <a:pt x="347394" y="1244194"/>
                </a:cubicBezTo>
                <a:cubicBezTo>
                  <a:pt x="193583" y="1386716"/>
                  <a:pt x="251438" y="1541939"/>
                  <a:pt x="313527" y="1455861"/>
                </a:cubicBezTo>
                <a:cubicBezTo>
                  <a:pt x="375616" y="1369783"/>
                  <a:pt x="772138" y="747483"/>
                  <a:pt x="719927" y="727728"/>
                </a:cubicBezTo>
                <a:cubicBezTo>
                  <a:pt x="667716" y="707973"/>
                  <a:pt x="-15262" y="1379661"/>
                  <a:pt x="260" y="1337328"/>
                </a:cubicBezTo>
                <a:cubicBezTo>
                  <a:pt x="15782" y="1294995"/>
                  <a:pt x="609860" y="676928"/>
                  <a:pt x="813060" y="473728"/>
                </a:cubicBezTo>
                <a:cubicBezTo>
                  <a:pt x="1016260" y="270528"/>
                  <a:pt x="947115" y="175984"/>
                  <a:pt x="1219460" y="118128"/>
                </a:cubicBezTo>
                <a:cubicBezTo>
                  <a:pt x="1491805" y="60272"/>
                  <a:pt x="2370927" y="142116"/>
                  <a:pt x="2447127" y="126594"/>
                </a:cubicBezTo>
                <a:cubicBezTo>
                  <a:pt x="2523327" y="111072"/>
                  <a:pt x="1620215" y="41927"/>
                  <a:pt x="1676660" y="24994"/>
                </a:cubicBezTo>
                <a:cubicBezTo>
                  <a:pt x="1733105" y="8061"/>
                  <a:pt x="2425961" y="-21573"/>
                  <a:pt x="2785794" y="24994"/>
                </a:cubicBezTo>
                <a:cubicBezTo>
                  <a:pt x="3145627" y="71561"/>
                  <a:pt x="3490643" y="187977"/>
                  <a:pt x="3818727" y="321328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3E0A03E2-D0A7-433C-B399-B0585ED3DC84}"/>
              </a:ext>
            </a:extLst>
          </p:cNvPr>
          <p:cNvSpPr/>
          <p:nvPr/>
        </p:nvSpPr>
        <p:spPr>
          <a:xfrm>
            <a:off x="5067789" y="768003"/>
            <a:ext cx="3957586" cy="1239342"/>
          </a:xfrm>
          <a:custGeom>
            <a:avLst/>
            <a:gdLst>
              <a:gd name="connsiteX0" fmla="*/ 3239281 w 3957586"/>
              <a:gd name="connsiteY0" fmla="*/ 781397 h 1239342"/>
              <a:gd name="connsiteX1" fmla="*/ 2293131 w 3957586"/>
              <a:gd name="connsiteY1" fmla="*/ 349597 h 1239342"/>
              <a:gd name="connsiteX2" fmla="*/ 1061231 w 3957586"/>
              <a:gd name="connsiteY2" fmla="*/ 489297 h 1239342"/>
              <a:gd name="connsiteX3" fmla="*/ 781 w 3957586"/>
              <a:gd name="connsiteY3" fmla="*/ 679797 h 1239342"/>
              <a:gd name="connsiteX4" fmla="*/ 1226331 w 3957586"/>
              <a:gd name="connsiteY4" fmla="*/ 413097 h 1239342"/>
              <a:gd name="connsiteX5" fmla="*/ 108731 w 3957586"/>
              <a:gd name="connsiteY5" fmla="*/ 654397 h 1239342"/>
              <a:gd name="connsiteX6" fmla="*/ 1677181 w 3957586"/>
              <a:gd name="connsiteY6" fmla="*/ 108297 h 1239342"/>
              <a:gd name="connsiteX7" fmla="*/ 2470931 w 3957586"/>
              <a:gd name="connsiteY7" fmla="*/ 44797 h 1239342"/>
              <a:gd name="connsiteX8" fmla="*/ 1200931 w 3957586"/>
              <a:gd name="connsiteY8" fmla="*/ 51147 h 1239342"/>
              <a:gd name="connsiteX9" fmla="*/ 2483631 w 3957586"/>
              <a:gd name="connsiteY9" fmla="*/ 95597 h 1239342"/>
              <a:gd name="connsiteX10" fmla="*/ 3899681 w 3957586"/>
              <a:gd name="connsiteY10" fmla="*/ 1194147 h 1239342"/>
              <a:gd name="connsiteX11" fmla="*/ 3531381 w 3957586"/>
              <a:gd name="connsiteY11" fmla="*/ 990947 h 1239342"/>
              <a:gd name="connsiteX12" fmla="*/ 2134381 w 3957586"/>
              <a:gd name="connsiteY12" fmla="*/ 641697 h 1239342"/>
              <a:gd name="connsiteX13" fmla="*/ 3480581 w 3957586"/>
              <a:gd name="connsiteY13" fmla="*/ 1003647 h 1239342"/>
              <a:gd name="connsiteX14" fmla="*/ 3239281 w 3957586"/>
              <a:gd name="connsiteY14" fmla="*/ 781397 h 123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57586" h="1239342">
                <a:moveTo>
                  <a:pt x="3239281" y="781397"/>
                </a:moveTo>
                <a:cubicBezTo>
                  <a:pt x="3041373" y="672389"/>
                  <a:pt x="2656139" y="398280"/>
                  <a:pt x="2293131" y="349597"/>
                </a:cubicBezTo>
                <a:cubicBezTo>
                  <a:pt x="1930123" y="300914"/>
                  <a:pt x="1443289" y="434264"/>
                  <a:pt x="1061231" y="489297"/>
                </a:cubicBezTo>
                <a:cubicBezTo>
                  <a:pt x="679173" y="544330"/>
                  <a:pt x="-26736" y="692497"/>
                  <a:pt x="781" y="679797"/>
                </a:cubicBezTo>
                <a:cubicBezTo>
                  <a:pt x="28298" y="667097"/>
                  <a:pt x="1208339" y="417330"/>
                  <a:pt x="1226331" y="413097"/>
                </a:cubicBezTo>
                <a:cubicBezTo>
                  <a:pt x="1244323" y="408864"/>
                  <a:pt x="33589" y="705197"/>
                  <a:pt x="108731" y="654397"/>
                </a:cubicBezTo>
                <a:cubicBezTo>
                  <a:pt x="183873" y="603597"/>
                  <a:pt x="1283481" y="209897"/>
                  <a:pt x="1677181" y="108297"/>
                </a:cubicBezTo>
                <a:cubicBezTo>
                  <a:pt x="2070881" y="6697"/>
                  <a:pt x="2550306" y="54322"/>
                  <a:pt x="2470931" y="44797"/>
                </a:cubicBezTo>
                <a:cubicBezTo>
                  <a:pt x="2391556" y="35272"/>
                  <a:pt x="1198814" y="42680"/>
                  <a:pt x="1200931" y="51147"/>
                </a:cubicBezTo>
                <a:cubicBezTo>
                  <a:pt x="1203048" y="59614"/>
                  <a:pt x="2033839" y="-94903"/>
                  <a:pt x="2483631" y="95597"/>
                </a:cubicBezTo>
                <a:cubicBezTo>
                  <a:pt x="2933423" y="286097"/>
                  <a:pt x="3725056" y="1044922"/>
                  <a:pt x="3899681" y="1194147"/>
                </a:cubicBezTo>
                <a:cubicBezTo>
                  <a:pt x="4074306" y="1343372"/>
                  <a:pt x="3825598" y="1083022"/>
                  <a:pt x="3531381" y="990947"/>
                </a:cubicBezTo>
                <a:cubicBezTo>
                  <a:pt x="3237164" y="898872"/>
                  <a:pt x="2142848" y="639580"/>
                  <a:pt x="2134381" y="641697"/>
                </a:cubicBezTo>
                <a:cubicBezTo>
                  <a:pt x="2125914" y="643814"/>
                  <a:pt x="3297489" y="985655"/>
                  <a:pt x="3480581" y="1003647"/>
                </a:cubicBezTo>
                <a:cubicBezTo>
                  <a:pt x="3663673" y="1021639"/>
                  <a:pt x="3437189" y="890405"/>
                  <a:pt x="3239281" y="781397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0DAF6BE3-8B70-4279-8926-EB0D692BC1F1}"/>
              </a:ext>
            </a:extLst>
          </p:cNvPr>
          <p:cNvSpPr/>
          <p:nvPr/>
        </p:nvSpPr>
        <p:spPr>
          <a:xfrm>
            <a:off x="3890986" y="800462"/>
            <a:ext cx="3024400" cy="1068513"/>
          </a:xfrm>
          <a:custGeom>
            <a:avLst/>
            <a:gdLst>
              <a:gd name="connsiteX0" fmla="*/ 2884464 w 3024400"/>
              <a:gd name="connsiteY0" fmla="*/ 69488 h 1068513"/>
              <a:gd name="connsiteX1" fmla="*/ 2763814 w 3024400"/>
              <a:gd name="connsiteY1" fmla="*/ 94888 h 1068513"/>
              <a:gd name="connsiteX2" fmla="*/ 1931964 w 3024400"/>
              <a:gd name="connsiteY2" fmla="*/ 418738 h 1068513"/>
              <a:gd name="connsiteX3" fmla="*/ 1519214 w 3024400"/>
              <a:gd name="connsiteY3" fmla="*/ 564788 h 1068513"/>
              <a:gd name="connsiteX4" fmla="*/ 1125514 w 3024400"/>
              <a:gd name="connsiteY4" fmla="*/ 577488 h 1068513"/>
              <a:gd name="connsiteX5" fmla="*/ 1564 w 3024400"/>
              <a:gd name="connsiteY5" fmla="*/ 1060088 h 1068513"/>
              <a:gd name="connsiteX6" fmla="*/ 1392214 w 3024400"/>
              <a:gd name="connsiteY6" fmla="*/ 113938 h 1068513"/>
              <a:gd name="connsiteX7" fmla="*/ 198414 w 3024400"/>
              <a:gd name="connsiteY7" fmla="*/ 412388 h 1068513"/>
              <a:gd name="connsiteX8" fmla="*/ 2179614 w 3024400"/>
              <a:gd name="connsiteY8" fmla="*/ 44088 h 1068513"/>
              <a:gd name="connsiteX9" fmla="*/ 928664 w 3024400"/>
              <a:gd name="connsiteY9" fmla="*/ 12338 h 1068513"/>
              <a:gd name="connsiteX10" fmla="*/ 2884464 w 3024400"/>
              <a:gd name="connsiteY10" fmla="*/ 69488 h 106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24400" h="1068513">
                <a:moveTo>
                  <a:pt x="2884464" y="69488"/>
                </a:moveTo>
                <a:cubicBezTo>
                  <a:pt x="3190322" y="83246"/>
                  <a:pt x="2922564" y="36680"/>
                  <a:pt x="2763814" y="94888"/>
                </a:cubicBezTo>
                <a:cubicBezTo>
                  <a:pt x="2605064" y="153096"/>
                  <a:pt x="2139397" y="340421"/>
                  <a:pt x="1931964" y="418738"/>
                </a:cubicBezTo>
                <a:cubicBezTo>
                  <a:pt x="1724531" y="497055"/>
                  <a:pt x="1653622" y="538330"/>
                  <a:pt x="1519214" y="564788"/>
                </a:cubicBezTo>
                <a:cubicBezTo>
                  <a:pt x="1384806" y="591246"/>
                  <a:pt x="1378456" y="494938"/>
                  <a:pt x="1125514" y="577488"/>
                </a:cubicBezTo>
                <a:cubicBezTo>
                  <a:pt x="872572" y="660038"/>
                  <a:pt x="-42886" y="1137346"/>
                  <a:pt x="1564" y="1060088"/>
                </a:cubicBezTo>
                <a:cubicBezTo>
                  <a:pt x="46014" y="982830"/>
                  <a:pt x="1359406" y="221888"/>
                  <a:pt x="1392214" y="113938"/>
                </a:cubicBezTo>
                <a:cubicBezTo>
                  <a:pt x="1425022" y="5988"/>
                  <a:pt x="67181" y="424030"/>
                  <a:pt x="198414" y="412388"/>
                </a:cubicBezTo>
                <a:cubicBezTo>
                  <a:pt x="329647" y="400746"/>
                  <a:pt x="2057906" y="110763"/>
                  <a:pt x="2179614" y="44088"/>
                </a:cubicBezTo>
                <a:cubicBezTo>
                  <a:pt x="2301322" y="-22587"/>
                  <a:pt x="804839" y="3871"/>
                  <a:pt x="928664" y="12338"/>
                </a:cubicBezTo>
                <a:cubicBezTo>
                  <a:pt x="1052489" y="20805"/>
                  <a:pt x="2578606" y="55730"/>
                  <a:pt x="2884464" y="6948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6457CB8E-0A98-4FFB-8A2D-9784A2D71933}"/>
              </a:ext>
            </a:extLst>
          </p:cNvPr>
          <p:cNvSpPr/>
          <p:nvPr/>
        </p:nvSpPr>
        <p:spPr>
          <a:xfrm>
            <a:off x="3593251" y="254166"/>
            <a:ext cx="3890885" cy="1244579"/>
          </a:xfrm>
          <a:custGeom>
            <a:avLst/>
            <a:gdLst>
              <a:gd name="connsiteX0" fmla="*/ 3752429 w 3890885"/>
              <a:gd name="connsiteY0" fmla="*/ 578954 h 1244579"/>
              <a:gd name="connsiteX1" fmla="*/ 3554309 w 3890885"/>
              <a:gd name="connsiteY1" fmla="*/ 497674 h 1244579"/>
              <a:gd name="connsiteX2" fmla="*/ 1542629 w 3890885"/>
              <a:gd name="connsiteY2" fmla="*/ 284314 h 1244579"/>
              <a:gd name="connsiteX3" fmla="*/ 1532469 w 3890885"/>
              <a:gd name="connsiteY3" fmla="*/ 299554 h 1244579"/>
              <a:gd name="connsiteX4" fmla="*/ 2238589 w 3890885"/>
              <a:gd name="connsiteY4" fmla="*/ 304634 h 1244579"/>
              <a:gd name="connsiteX5" fmla="*/ 628229 w 3890885"/>
              <a:gd name="connsiteY5" fmla="*/ 482434 h 1244579"/>
              <a:gd name="connsiteX6" fmla="*/ 628229 w 3890885"/>
              <a:gd name="connsiteY6" fmla="*/ 502754 h 1244579"/>
              <a:gd name="connsiteX7" fmla="*/ 298029 w 3890885"/>
              <a:gd name="connsiteY7" fmla="*/ 700874 h 1244579"/>
              <a:gd name="connsiteX8" fmla="*/ 8469 w 3890885"/>
              <a:gd name="connsiteY8" fmla="*/ 1239354 h 1244579"/>
              <a:gd name="connsiteX9" fmla="*/ 638389 w 3890885"/>
              <a:gd name="connsiteY9" fmla="*/ 340194 h 1244579"/>
              <a:gd name="connsiteX10" fmla="*/ 1918549 w 3890885"/>
              <a:gd name="connsiteY10" fmla="*/ 15074 h 1244579"/>
              <a:gd name="connsiteX11" fmla="*/ 2370669 w 3890885"/>
              <a:gd name="connsiteY11" fmla="*/ 55714 h 1244579"/>
              <a:gd name="connsiteX12" fmla="*/ 582509 w 3890885"/>
              <a:gd name="connsiteY12" fmla="*/ 70954 h 1244579"/>
              <a:gd name="connsiteX13" fmla="*/ 2136989 w 3890885"/>
              <a:gd name="connsiteY13" fmla="*/ 91274 h 1244579"/>
              <a:gd name="connsiteX14" fmla="*/ 3752429 w 3890885"/>
              <a:gd name="connsiteY14" fmla="*/ 578954 h 1244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90885" h="1244579">
                <a:moveTo>
                  <a:pt x="3752429" y="578954"/>
                </a:moveTo>
                <a:cubicBezTo>
                  <a:pt x="3988649" y="646687"/>
                  <a:pt x="3922609" y="546781"/>
                  <a:pt x="3554309" y="497674"/>
                </a:cubicBezTo>
                <a:cubicBezTo>
                  <a:pt x="3186009" y="448567"/>
                  <a:pt x="1879602" y="317334"/>
                  <a:pt x="1542629" y="284314"/>
                </a:cubicBezTo>
                <a:cubicBezTo>
                  <a:pt x="1205656" y="251294"/>
                  <a:pt x="1416476" y="296167"/>
                  <a:pt x="1532469" y="299554"/>
                </a:cubicBezTo>
                <a:cubicBezTo>
                  <a:pt x="1648462" y="302941"/>
                  <a:pt x="2389296" y="274154"/>
                  <a:pt x="2238589" y="304634"/>
                </a:cubicBezTo>
                <a:cubicBezTo>
                  <a:pt x="2087882" y="335114"/>
                  <a:pt x="896622" y="449414"/>
                  <a:pt x="628229" y="482434"/>
                </a:cubicBezTo>
                <a:cubicBezTo>
                  <a:pt x="359836" y="515454"/>
                  <a:pt x="683262" y="466347"/>
                  <a:pt x="628229" y="502754"/>
                </a:cubicBezTo>
                <a:cubicBezTo>
                  <a:pt x="573196" y="539161"/>
                  <a:pt x="401322" y="578107"/>
                  <a:pt x="298029" y="700874"/>
                </a:cubicBezTo>
                <a:cubicBezTo>
                  <a:pt x="194736" y="823641"/>
                  <a:pt x="-48258" y="1299467"/>
                  <a:pt x="8469" y="1239354"/>
                </a:cubicBezTo>
                <a:cubicBezTo>
                  <a:pt x="65196" y="1179241"/>
                  <a:pt x="320042" y="544241"/>
                  <a:pt x="638389" y="340194"/>
                </a:cubicBezTo>
                <a:cubicBezTo>
                  <a:pt x="956736" y="136147"/>
                  <a:pt x="1629836" y="62487"/>
                  <a:pt x="1918549" y="15074"/>
                </a:cubicBezTo>
                <a:cubicBezTo>
                  <a:pt x="2207262" y="-32339"/>
                  <a:pt x="2593342" y="46401"/>
                  <a:pt x="2370669" y="55714"/>
                </a:cubicBezTo>
                <a:cubicBezTo>
                  <a:pt x="2147996" y="65027"/>
                  <a:pt x="621456" y="65027"/>
                  <a:pt x="582509" y="70954"/>
                </a:cubicBezTo>
                <a:cubicBezTo>
                  <a:pt x="543562" y="76881"/>
                  <a:pt x="1608669" y="7454"/>
                  <a:pt x="2136989" y="91274"/>
                </a:cubicBezTo>
                <a:cubicBezTo>
                  <a:pt x="2665309" y="175094"/>
                  <a:pt x="3516209" y="511221"/>
                  <a:pt x="3752429" y="578954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E030CBCF-3B9F-481B-9FCA-87E0C6F432D3}"/>
              </a:ext>
            </a:extLst>
          </p:cNvPr>
          <p:cNvSpPr/>
          <p:nvPr/>
        </p:nvSpPr>
        <p:spPr>
          <a:xfrm>
            <a:off x="3339990" y="436542"/>
            <a:ext cx="3060810" cy="1963876"/>
          </a:xfrm>
          <a:custGeom>
            <a:avLst/>
            <a:gdLst>
              <a:gd name="connsiteX0" fmla="*/ 3060810 w 3060810"/>
              <a:gd name="connsiteY0" fmla="*/ 427058 h 1963876"/>
              <a:gd name="connsiteX1" fmla="*/ 3004930 w 3060810"/>
              <a:gd name="connsiteY1" fmla="*/ 437218 h 1963876"/>
              <a:gd name="connsiteX2" fmla="*/ 637650 w 3060810"/>
              <a:gd name="connsiteY2" fmla="*/ 1346538 h 1963876"/>
              <a:gd name="connsiteX3" fmla="*/ 2237850 w 3060810"/>
              <a:gd name="connsiteY3" fmla="*/ 655658 h 1963876"/>
              <a:gd name="connsiteX4" fmla="*/ 967850 w 3060810"/>
              <a:gd name="connsiteY4" fmla="*/ 1041738 h 1963876"/>
              <a:gd name="connsiteX5" fmla="*/ 109330 w 3060810"/>
              <a:gd name="connsiteY5" fmla="*/ 1813898 h 1963876"/>
              <a:gd name="connsiteX6" fmla="*/ 73770 w 3060810"/>
              <a:gd name="connsiteY6" fmla="*/ 1864698 h 1963876"/>
              <a:gd name="connsiteX7" fmla="*/ 678290 w 3060810"/>
              <a:gd name="connsiteY7" fmla="*/ 736938 h 1963876"/>
              <a:gd name="connsiteX8" fmla="*/ 251570 w 3060810"/>
              <a:gd name="connsiteY8" fmla="*/ 1717378 h 1963876"/>
              <a:gd name="connsiteX9" fmla="*/ 1023730 w 3060810"/>
              <a:gd name="connsiteY9" fmla="*/ 665818 h 1963876"/>
              <a:gd name="connsiteX10" fmla="*/ 1536810 w 3060810"/>
              <a:gd name="connsiteY10" fmla="*/ 338 h 1963876"/>
              <a:gd name="connsiteX11" fmla="*/ 1287890 w 3060810"/>
              <a:gd name="connsiteY11" fmla="*/ 574378 h 1963876"/>
              <a:gd name="connsiteX12" fmla="*/ 2364850 w 3060810"/>
              <a:gd name="connsiteY12" fmla="*/ 508338 h 1963876"/>
              <a:gd name="connsiteX13" fmla="*/ 1206610 w 3060810"/>
              <a:gd name="connsiteY13" fmla="*/ 569298 h 1963876"/>
              <a:gd name="connsiteX14" fmla="*/ 3060810 w 3060810"/>
              <a:gd name="connsiteY14" fmla="*/ 427058 h 196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60810" h="1963876">
                <a:moveTo>
                  <a:pt x="3060810" y="427058"/>
                </a:moveTo>
                <a:lnTo>
                  <a:pt x="3004930" y="437218"/>
                </a:lnTo>
                <a:lnTo>
                  <a:pt x="637650" y="1346538"/>
                </a:lnTo>
                <a:cubicBezTo>
                  <a:pt x="509803" y="1382945"/>
                  <a:pt x="2182817" y="706458"/>
                  <a:pt x="2237850" y="655658"/>
                </a:cubicBezTo>
                <a:cubicBezTo>
                  <a:pt x="2292883" y="604858"/>
                  <a:pt x="1322603" y="848698"/>
                  <a:pt x="967850" y="1041738"/>
                </a:cubicBezTo>
                <a:cubicBezTo>
                  <a:pt x="613097" y="1234778"/>
                  <a:pt x="258343" y="1676738"/>
                  <a:pt x="109330" y="1813898"/>
                </a:cubicBezTo>
                <a:cubicBezTo>
                  <a:pt x="-39683" y="1951058"/>
                  <a:pt x="-21057" y="2044191"/>
                  <a:pt x="73770" y="1864698"/>
                </a:cubicBezTo>
                <a:cubicBezTo>
                  <a:pt x="168597" y="1685205"/>
                  <a:pt x="648657" y="761491"/>
                  <a:pt x="678290" y="736938"/>
                </a:cubicBezTo>
                <a:cubicBezTo>
                  <a:pt x="707923" y="712385"/>
                  <a:pt x="193997" y="1729231"/>
                  <a:pt x="251570" y="1717378"/>
                </a:cubicBezTo>
                <a:cubicBezTo>
                  <a:pt x="309143" y="1705525"/>
                  <a:pt x="809523" y="951991"/>
                  <a:pt x="1023730" y="665818"/>
                </a:cubicBezTo>
                <a:cubicBezTo>
                  <a:pt x="1237937" y="379645"/>
                  <a:pt x="1492783" y="15578"/>
                  <a:pt x="1536810" y="338"/>
                </a:cubicBezTo>
                <a:cubicBezTo>
                  <a:pt x="1580837" y="-14902"/>
                  <a:pt x="1149883" y="489711"/>
                  <a:pt x="1287890" y="574378"/>
                </a:cubicBezTo>
                <a:cubicBezTo>
                  <a:pt x="1425897" y="659045"/>
                  <a:pt x="2378396" y="509185"/>
                  <a:pt x="2364850" y="508338"/>
                </a:cubicBezTo>
                <a:lnTo>
                  <a:pt x="1206610" y="569298"/>
                </a:lnTo>
                <a:cubicBezTo>
                  <a:pt x="1315830" y="559985"/>
                  <a:pt x="2168000" y="506221"/>
                  <a:pt x="3060810" y="427058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C19485BF-FE5E-4678-8C78-56410A4DAE62}"/>
              </a:ext>
            </a:extLst>
          </p:cNvPr>
          <p:cNvSpPr/>
          <p:nvPr/>
        </p:nvSpPr>
        <p:spPr>
          <a:xfrm>
            <a:off x="3325821" y="856350"/>
            <a:ext cx="4952556" cy="1762317"/>
          </a:xfrm>
          <a:custGeom>
            <a:avLst/>
            <a:gdLst>
              <a:gd name="connsiteX0" fmla="*/ 4935529 w 4952556"/>
              <a:gd name="connsiteY0" fmla="*/ 864500 h 1762317"/>
              <a:gd name="connsiteX1" fmla="*/ 2998779 w 4952556"/>
              <a:gd name="connsiteY1" fmla="*/ 750200 h 1762317"/>
              <a:gd name="connsiteX2" fmla="*/ 4351329 w 4952556"/>
              <a:gd name="connsiteY2" fmla="*/ 737500 h 1762317"/>
              <a:gd name="connsiteX3" fmla="*/ 2884479 w 4952556"/>
              <a:gd name="connsiteY3" fmla="*/ 928000 h 1762317"/>
              <a:gd name="connsiteX4" fmla="*/ 1385879 w 4952556"/>
              <a:gd name="connsiteY4" fmla="*/ 1289950 h 1762317"/>
              <a:gd name="connsiteX5" fmla="*/ 1579 w 4952556"/>
              <a:gd name="connsiteY5" fmla="*/ 1759850 h 1762317"/>
              <a:gd name="connsiteX6" fmla="*/ 1658929 w 4952556"/>
              <a:gd name="connsiteY6" fmla="*/ 1074050 h 1762317"/>
              <a:gd name="connsiteX7" fmla="*/ 414329 w 4952556"/>
              <a:gd name="connsiteY7" fmla="*/ 1207400 h 1762317"/>
              <a:gd name="connsiteX8" fmla="*/ 1462079 w 4952556"/>
              <a:gd name="connsiteY8" fmla="*/ 553350 h 1762317"/>
              <a:gd name="connsiteX9" fmla="*/ 1912929 w 4952556"/>
              <a:gd name="connsiteY9" fmla="*/ 172350 h 1762317"/>
              <a:gd name="connsiteX10" fmla="*/ 1589079 w 4952556"/>
              <a:gd name="connsiteY10" fmla="*/ 375550 h 1762317"/>
              <a:gd name="connsiteX11" fmla="*/ 3024179 w 4952556"/>
              <a:gd name="connsiteY11" fmla="*/ 223150 h 1762317"/>
              <a:gd name="connsiteX12" fmla="*/ 3906829 w 4952556"/>
              <a:gd name="connsiteY12" fmla="*/ 407300 h 1762317"/>
              <a:gd name="connsiteX13" fmla="*/ 4325929 w 4952556"/>
              <a:gd name="connsiteY13" fmla="*/ 585100 h 1762317"/>
              <a:gd name="connsiteX14" fmla="*/ 1608129 w 4952556"/>
              <a:gd name="connsiteY14" fmla="*/ 900 h 1762317"/>
              <a:gd name="connsiteX15" fmla="*/ 4116379 w 4952556"/>
              <a:gd name="connsiteY15" fmla="*/ 451750 h 1762317"/>
              <a:gd name="connsiteX16" fmla="*/ 2770179 w 4952556"/>
              <a:gd name="connsiteY16" fmla="*/ 464450 h 1762317"/>
              <a:gd name="connsiteX17" fmla="*/ 3881429 w 4952556"/>
              <a:gd name="connsiteY17" fmla="*/ 432700 h 1762317"/>
              <a:gd name="connsiteX18" fmla="*/ 4935529 w 4952556"/>
              <a:gd name="connsiteY18" fmla="*/ 864500 h 176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52556" h="1762317">
                <a:moveTo>
                  <a:pt x="4935529" y="864500"/>
                </a:moveTo>
                <a:cubicBezTo>
                  <a:pt x="4788421" y="917417"/>
                  <a:pt x="3096146" y="771367"/>
                  <a:pt x="2998779" y="750200"/>
                </a:cubicBezTo>
                <a:cubicBezTo>
                  <a:pt x="2901412" y="729033"/>
                  <a:pt x="4370379" y="707867"/>
                  <a:pt x="4351329" y="737500"/>
                </a:cubicBezTo>
                <a:cubicBezTo>
                  <a:pt x="4332279" y="767133"/>
                  <a:pt x="3378721" y="835925"/>
                  <a:pt x="2884479" y="928000"/>
                </a:cubicBezTo>
                <a:cubicBezTo>
                  <a:pt x="2390237" y="1020075"/>
                  <a:pt x="1866362" y="1151308"/>
                  <a:pt x="1385879" y="1289950"/>
                </a:cubicBezTo>
                <a:cubicBezTo>
                  <a:pt x="905396" y="1428592"/>
                  <a:pt x="-43929" y="1795833"/>
                  <a:pt x="1579" y="1759850"/>
                </a:cubicBezTo>
                <a:cubicBezTo>
                  <a:pt x="47087" y="1723867"/>
                  <a:pt x="1590137" y="1166125"/>
                  <a:pt x="1658929" y="1074050"/>
                </a:cubicBezTo>
                <a:cubicBezTo>
                  <a:pt x="1727721" y="981975"/>
                  <a:pt x="447137" y="1294183"/>
                  <a:pt x="414329" y="1207400"/>
                </a:cubicBezTo>
                <a:cubicBezTo>
                  <a:pt x="381521" y="1120617"/>
                  <a:pt x="1212312" y="725858"/>
                  <a:pt x="1462079" y="553350"/>
                </a:cubicBezTo>
                <a:cubicBezTo>
                  <a:pt x="1711846" y="380842"/>
                  <a:pt x="1891762" y="201983"/>
                  <a:pt x="1912929" y="172350"/>
                </a:cubicBezTo>
                <a:cubicBezTo>
                  <a:pt x="1934096" y="142717"/>
                  <a:pt x="1403871" y="367083"/>
                  <a:pt x="1589079" y="375550"/>
                </a:cubicBezTo>
                <a:cubicBezTo>
                  <a:pt x="1774287" y="384017"/>
                  <a:pt x="2637887" y="217858"/>
                  <a:pt x="3024179" y="223150"/>
                </a:cubicBezTo>
                <a:cubicBezTo>
                  <a:pt x="3410471" y="228442"/>
                  <a:pt x="3689871" y="346975"/>
                  <a:pt x="3906829" y="407300"/>
                </a:cubicBezTo>
                <a:cubicBezTo>
                  <a:pt x="4123787" y="467625"/>
                  <a:pt x="4709046" y="652833"/>
                  <a:pt x="4325929" y="585100"/>
                </a:cubicBezTo>
                <a:cubicBezTo>
                  <a:pt x="3942812" y="517367"/>
                  <a:pt x="1643054" y="23125"/>
                  <a:pt x="1608129" y="900"/>
                </a:cubicBezTo>
                <a:cubicBezTo>
                  <a:pt x="1573204" y="-21325"/>
                  <a:pt x="3922704" y="374492"/>
                  <a:pt x="4116379" y="451750"/>
                </a:cubicBezTo>
                <a:cubicBezTo>
                  <a:pt x="4310054" y="529008"/>
                  <a:pt x="2809337" y="467625"/>
                  <a:pt x="2770179" y="464450"/>
                </a:cubicBezTo>
                <a:cubicBezTo>
                  <a:pt x="2731021" y="461275"/>
                  <a:pt x="3524771" y="367083"/>
                  <a:pt x="3881429" y="432700"/>
                </a:cubicBezTo>
                <a:cubicBezTo>
                  <a:pt x="4238087" y="498317"/>
                  <a:pt x="5082637" y="811583"/>
                  <a:pt x="4935529" y="86450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A131F48F-3CC9-4227-A1B9-73FD9055CBD9}"/>
              </a:ext>
            </a:extLst>
          </p:cNvPr>
          <p:cNvSpPr/>
          <p:nvPr/>
        </p:nvSpPr>
        <p:spPr>
          <a:xfrm>
            <a:off x="5304970" y="744790"/>
            <a:ext cx="3224461" cy="1954264"/>
          </a:xfrm>
          <a:custGeom>
            <a:avLst/>
            <a:gdLst>
              <a:gd name="connsiteX0" fmla="*/ 989150 w 3224461"/>
              <a:gd name="connsiteY0" fmla="*/ 12130 h 1954264"/>
              <a:gd name="connsiteX1" fmla="*/ 3183710 w 3224461"/>
              <a:gd name="connsiteY1" fmla="*/ 967170 h 1954264"/>
              <a:gd name="connsiteX2" fmla="*/ 2472510 w 3224461"/>
              <a:gd name="connsiteY2" fmla="*/ 540450 h 1954264"/>
              <a:gd name="connsiteX3" fmla="*/ 1969590 w 3224461"/>
              <a:gd name="connsiteY3" fmla="*/ 220410 h 1954264"/>
              <a:gd name="connsiteX4" fmla="*/ 3127830 w 3224461"/>
              <a:gd name="connsiteY4" fmla="*/ 840170 h 1954264"/>
              <a:gd name="connsiteX5" fmla="*/ 2665550 w 3224461"/>
              <a:gd name="connsiteY5" fmla="*/ 835090 h 1954264"/>
              <a:gd name="connsiteX6" fmla="*/ 2076270 w 3224461"/>
              <a:gd name="connsiteY6" fmla="*/ 804610 h 1954264"/>
              <a:gd name="connsiteX7" fmla="*/ 796110 w 3224461"/>
              <a:gd name="connsiteY7" fmla="*/ 799530 h 1954264"/>
              <a:gd name="connsiteX8" fmla="*/ 2193110 w 3224461"/>
              <a:gd name="connsiteY8" fmla="*/ 896050 h 1954264"/>
              <a:gd name="connsiteX9" fmla="*/ 933270 w 3224461"/>
              <a:gd name="connsiteY9" fmla="*/ 1266890 h 1954264"/>
              <a:gd name="connsiteX10" fmla="*/ 3630 w 3224461"/>
              <a:gd name="connsiteY10" fmla="*/ 1952690 h 1954264"/>
              <a:gd name="connsiteX11" fmla="*/ 638630 w 3224461"/>
              <a:gd name="connsiteY11" fmla="*/ 1429450 h 1954264"/>
              <a:gd name="connsiteX12" fmla="*/ 1339670 w 3224461"/>
              <a:gd name="connsiteY12" fmla="*/ 621730 h 1954264"/>
              <a:gd name="connsiteX13" fmla="*/ 1522550 w 3224461"/>
              <a:gd name="connsiteY13" fmla="*/ 687770 h 1954264"/>
              <a:gd name="connsiteX14" fmla="*/ 1776550 w 3224461"/>
              <a:gd name="connsiteY14" fmla="*/ 728410 h 1954264"/>
              <a:gd name="connsiteX15" fmla="*/ 1329510 w 3224461"/>
              <a:gd name="connsiteY15" fmla="*/ 449010 h 1954264"/>
              <a:gd name="connsiteX16" fmla="*/ 989150 w 3224461"/>
              <a:gd name="connsiteY16" fmla="*/ 12130 h 195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24461" h="1954264">
                <a:moveTo>
                  <a:pt x="989150" y="12130"/>
                </a:moveTo>
                <a:cubicBezTo>
                  <a:pt x="1298183" y="98490"/>
                  <a:pt x="2936483" y="879117"/>
                  <a:pt x="3183710" y="967170"/>
                </a:cubicBezTo>
                <a:cubicBezTo>
                  <a:pt x="3430937" y="1055223"/>
                  <a:pt x="2472510" y="540450"/>
                  <a:pt x="2472510" y="540450"/>
                </a:cubicBezTo>
                <a:cubicBezTo>
                  <a:pt x="2270157" y="415990"/>
                  <a:pt x="1860370" y="170457"/>
                  <a:pt x="1969590" y="220410"/>
                </a:cubicBezTo>
                <a:cubicBezTo>
                  <a:pt x="2078810" y="270363"/>
                  <a:pt x="3011837" y="737723"/>
                  <a:pt x="3127830" y="840170"/>
                </a:cubicBezTo>
                <a:cubicBezTo>
                  <a:pt x="3243823" y="942617"/>
                  <a:pt x="2840810" y="841017"/>
                  <a:pt x="2665550" y="835090"/>
                </a:cubicBezTo>
                <a:cubicBezTo>
                  <a:pt x="2490290" y="829163"/>
                  <a:pt x="2387843" y="810537"/>
                  <a:pt x="2076270" y="804610"/>
                </a:cubicBezTo>
                <a:cubicBezTo>
                  <a:pt x="1764697" y="798683"/>
                  <a:pt x="776637" y="784290"/>
                  <a:pt x="796110" y="799530"/>
                </a:cubicBezTo>
                <a:cubicBezTo>
                  <a:pt x="815583" y="814770"/>
                  <a:pt x="2170250" y="818157"/>
                  <a:pt x="2193110" y="896050"/>
                </a:cubicBezTo>
                <a:cubicBezTo>
                  <a:pt x="2215970" y="973943"/>
                  <a:pt x="1298183" y="1090783"/>
                  <a:pt x="933270" y="1266890"/>
                </a:cubicBezTo>
                <a:cubicBezTo>
                  <a:pt x="568357" y="1442997"/>
                  <a:pt x="52737" y="1925597"/>
                  <a:pt x="3630" y="1952690"/>
                </a:cubicBezTo>
                <a:cubicBezTo>
                  <a:pt x="-45477" y="1979783"/>
                  <a:pt x="415957" y="1651277"/>
                  <a:pt x="638630" y="1429450"/>
                </a:cubicBezTo>
                <a:cubicBezTo>
                  <a:pt x="861303" y="1207623"/>
                  <a:pt x="1192350" y="745343"/>
                  <a:pt x="1339670" y="621730"/>
                </a:cubicBezTo>
                <a:cubicBezTo>
                  <a:pt x="1486990" y="498117"/>
                  <a:pt x="1449737" y="669990"/>
                  <a:pt x="1522550" y="687770"/>
                </a:cubicBezTo>
                <a:cubicBezTo>
                  <a:pt x="1595363" y="705550"/>
                  <a:pt x="1808723" y="768203"/>
                  <a:pt x="1776550" y="728410"/>
                </a:cubicBezTo>
                <a:cubicBezTo>
                  <a:pt x="1744377" y="688617"/>
                  <a:pt x="1457357" y="573470"/>
                  <a:pt x="1329510" y="449010"/>
                </a:cubicBezTo>
                <a:cubicBezTo>
                  <a:pt x="1201663" y="324550"/>
                  <a:pt x="680117" y="-74230"/>
                  <a:pt x="989150" y="1213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: 図形 272">
            <a:extLst>
              <a:ext uri="{FF2B5EF4-FFF2-40B4-BE49-F238E27FC236}">
                <a16:creationId xmlns:a16="http://schemas.microsoft.com/office/drawing/2014/main" id="{582BCBFC-3AE1-4258-B299-86B768D8A6E9}"/>
              </a:ext>
            </a:extLst>
          </p:cNvPr>
          <p:cNvSpPr/>
          <p:nvPr/>
        </p:nvSpPr>
        <p:spPr>
          <a:xfrm>
            <a:off x="3350470" y="1158552"/>
            <a:ext cx="4506940" cy="1370420"/>
          </a:xfrm>
          <a:custGeom>
            <a:avLst/>
            <a:gdLst>
              <a:gd name="connsiteX0" fmla="*/ 2821730 w 4506940"/>
              <a:gd name="connsiteY0" fmla="*/ 447998 h 1370420"/>
              <a:gd name="connsiteX1" fmla="*/ 2586780 w 4506940"/>
              <a:gd name="connsiteY1" fmla="*/ 486098 h 1370420"/>
              <a:gd name="connsiteX2" fmla="*/ 1227880 w 4506940"/>
              <a:gd name="connsiteY2" fmla="*/ 1070298 h 1370420"/>
              <a:gd name="connsiteX3" fmla="*/ 2330 w 4506940"/>
              <a:gd name="connsiteY3" fmla="*/ 1368748 h 1370420"/>
              <a:gd name="connsiteX4" fmla="*/ 897680 w 4506940"/>
              <a:gd name="connsiteY4" fmla="*/ 1190948 h 1370420"/>
              <a:gd name="connsiteX5" fmla="*/ 78530 w 4506940"/>
              <a:gd name="connsiteY5" fmla="*/ 1184598 h 1370420"/>
              <a:gd name="connsiteX6" fmla="*/ 757980 w 4506940"/>
              <a:gd name="connsiteY6" fmla="*/ 752798 h 1370420"/>
              <a:gd name="connsiteX7" fmla="*/ 218230 w 4506940"/>
              <a:gd name="connsiteY7" fmla="*/ 835348 h 1370420"/>
              <a:gd name="connsiteX8" fmla="*/ 719880 w 4506940"/>
              <a:gd name="connsiteY8" fmla="*/ 238448 h 1370420"/>
              <a:gd name="connsiteX9" fmla="*/ 135680 w 4506940"/>
              <a:gd name="connsiteY9" fmla="*/ 924248 h 1370420"/>
              <a:gd name="connsiteX10" fmla="*/ 313480 w 4506940"/>
              <a:gd name="connsiteY10" fmla="*/ 1025848 h 1370420"/>
              <a:gd name="connsiteX11" fmla="*/ 1081830 w 4506940"/>
              <a:gd name="connsiteY11" fmla="*/ 879798 h 1370420"/>
              <a:gd name="connsiteX12" fmla="*/ 834180 w 4506940"/>
              <a:gd name="connsiteY12" fmla="*/ 860748 h 1370420"/>
              <a:gd name="connsiteX13" fmla="*/ 1869230 w 4506940"/>
              <a:gd name="connsiteY13" fmla="*/ 479748 h 1370420"/>
              <a:gd name="connsiteX14" fmla="*/ 929430 w 4506940"/>
              <a:gd name="connsiteY14" fmla="*/ 606748 h 1370420"/>
              <a:gd name="connsiteX15" fmla="*/ 2040680 w 4506940"/>
              <a:gd name="connsiteY15" fmla="*/ 390848 h 1370420"/>
              <a:gd name="connsiteX16" fmla="*/ 1253280 w 4506940"/>
              <a:gd name="connsiteY16" fmla="*/ 943298 h 1370420"/>
              <a:gd name="connsiteX17" fmla="*/ 2574080 w 4506940"/>
              <a:gd name="connsiteY17" fmla="*/ 759148 h 1370420"/>
              <a:gd name="connsiteX18" fmla="*/ 4504480 w 4506940"/>
              <a:gd name="connsiteY18" fmla="*/ 16198 h 1370420"/>
              <a:gd name="connsiteX19" fmla="*/ 2974130 w 4506940"/>
              <a:gd name="connsiteY19" fmla="*/ 263848 h 1370420"/>
              <a:gd name="connsiteX20" fmla="*/ 2770930 w 4506940"/>
              <a:gd name="connsiteY20" fmla="*/ 460698 h 1370420"/>
              <a:gd name="connsiteX21" fmla="*/ 2821730 w 4506940"/>
              <a:gd name="connsiteY21" fmla="*/ 447998 h 137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06940" h="1370420">
                <a:moveTo>
                  <a:pt x="2821730" y="447998"/>
                </a:moveTo>
                <a:cubicBezTo>
                  <a:pt x="2791038" y="452231"/>
                  <a:pt x="2852422" y="382381"/>
                  <a:pt x="2586780" y="486098"/>
                </a:cubicBezTo>
                <a:cubicBezTo>
                  <a:pt x="2321138" y="589815"/>
                  <a:pt x="1658622" y="923190"/>
                  <a:pt x="1227880" y="1070298"/>
                </a:cubicBezTo>
                <a:cubicBezTo>
                  <a:pt x="797138" y="1217406"/>
                  <a:pt x="57363" y="1348640"/>
                  <a:pt x="2330" y="1368748"/>
                </a:cubicBezTo>
                <a:cubicBezTo>
                  <a:pt x="-52703" y="1388856"/>
                  <a:pt x="884980" y="1221640"/>
                  <a:pt x="897680" y="1190948"/>
                </a:cubicBezTo>
                <a:cubicBezTo>
                  <a:pt x="910380" y="1160256"/>
                  <a:pt x="101813" y="1257623"/>
                  <a:pt x="78530" y="1184598"/>
                </a:cubicBezTo>
                <a:cubicBezTo>
                  <a:pt x="55247" y="1111573"/>
                  <a:pt x="734697" y="811006"/>
                  <a:pt x="757980" y="752798"/>
                </a:cubicBezTo>
                <a:cubicBezTo>
                  <a:pt x="781263" y="694590"/>
                  <a:pt x="224580" y="921073"/>
                  <a:pt x="218230" y="835348"/>
                </a:cubicBezTo>
                <a:cubicBezTo>
                  <a:pt x="211880" y="749623"/>
                  <a:pt x="733638" y="223631"/>
                  <a:pt x="719880" y="238448"/>
                </a:cubicBezTo>
                <a:cubicBezTo>
                  <a:pt x="706122" y="253265"/>
                  <a:pt x="203413" y="793015"/>
                  <a:pt x="135680" y="924248"/>
                </a:cubicBezTo>
                <a:cubicBezTo>
                  <a:pt x="67947" y="1055481"/>
                  <a:pt x="155788" y="1033256"/>
                  <a:pt x="313480" y="1025848"/>
                </a:cubicBezTo>
                <a:cubicBezTo>
                  <a:pt x="471172" y="1018440"/>
                  <a:pt x="995047" y="907315"/>
                  <a:pt x="1081830" y="879798"/>
                </a:cubicBezTo>
                <a:cubicBezTo>
                  <a:pt x="1168613" y="852281"/>
                  <a:pt x="702947" y="927423"/>
                  <a:pt x="834180" y="860748"/>
                </a:cubicBezTo>
                <a:cubicBezTo>
                  <a:pt x="965413" y="794073"/>
                  <a:pt x="1853355" y="522081"/>
                  <a:pt x="1869230" y="479748"/>
                </a:cubicBezTo>
                <a:cubicBezTo>
                  <a:pt x="1885105" y="437415"/>
                  <a:pt x="900855" y="621565"/>
                  <a:pt x="929430" y="606748"/>
                </a:cubicBezTo>
                <a:cubicBezTo>
                  <a:pt x="958005" y="591931"/>
                  <a:pt x="1986705" y="334756"/>
                  <a:pt x="2040680" y="390848"/>
                </a:cubicBezTo>
                <a:cubicBezTo>
                  <a:pt x="2094655" y="446940"/>
                  <a:pt x="1164380" y="881915"/>
                  <a:pt x="1253280" y="943298"/>
                </a:cubicBezTo>
                <a:cubicBezTo>
                  <a:pt x="1342180" y="1004681"/>
                  <a:pt x="2032213" y="913665"/>
                  <a:pt x="2574080" y="759148"/>
                </a:cubicBezTo>
                <a:cubicBezTo>
                  <a:pt x="3115947" y="604631"/>
                  <a:pt x="4437805" y="98748"/>
                  <a:pt x="4504480" y="16198"/>
                </a:cubicBezTo>
                <a:cubicBezTo>
                  <a:pt x="4571155" y="-66352"/>
                  <a:pt x="3263055" y="189765"/>
                  <a:pt x="2974130" y="263848"/>
                </a:cubicBezTo>
                <a:cubicBezTo>
                  <a:pt x="2685205" y="337931"/>
                  <a:pt x="2798447" y="424715"/>
                  <a:pt x="2770930" y="460698"/>
                </a:cubicBezTo>
                <a:cubicBezTo>
                  <a:pt x="2743413" y="496681"/>
                  <a:pt x="2852422" y="443765"/>
                  <a:pt x="2821730" y="44799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: 図形 273">
            <a:extLst>
              <a:ext uri="{FF2B5EF4-FFF2-40B4-BE49-F238E27FC236}">
                <a16:creationId xmlns:a16="http://schemas.microsoft.com/office/drawing/2014/main" id="{22FFB907-DE15-446F-85CE-1B0C2952CC83}"/>
              </a:ext>
            </a:extLst>
          </p:cNvPr>
          <p:cNvSpPr/>
          <p:nvPr/>
        </p:nvSpPr>
        <p:spPr>
          <a:xfrm>
            <a:off x="3589097" y="1102391"/>
            <a:ext cx="1574294" cy="1032334"/>
          </a:xfrm>
          <a:custGeom>
            <a:avLst/>
            <a:gdLst>
              <a:gd name="connsiteX0" fmla="*/ 1526463 w 1574294"/>
              <a:gd name="connsiteY0" fmla="*/ 86329 h 1032334"/>
              <a:gd name="connsiteX1" fmla="*/ 1236903 w 1574294"/>
              <a:gd name="connsiteY1" fmla="*/ 157449 h 1032334"/>
              <a:gd name="connsiteX2" fmla="*/ 43103 w 1574294"/>
              <a:gd name="connsiteY2" fmla="*/ 1015969 h 1032334"/>
              <a:gd name="connsiteX3" fmla="*/ 317423 w 1574294"/>
              <a:gd name="connsiteY3" fmla="*/ 731489 h 1032334"/>
              <a:gd name="connsiteX4" fmla="*/ 7543 w 1574294"/>
              <a:gd name="connsiteY4" fmla="*/ 858489 h 1032334"/>
              <a:gd name="connsiteX5" fmla="*/ 703503 w 1574294"/>
              <a:gd name="connsiteY5" fmla="*/ 10129 h 1032334"/>
              <a:gd name="connsiteX6" fmla="*/ 408863 w 1574294"/>
              <a:gd name="connsiteY6" fmla="*/ 370809 h 1032334"/>
              <a:gd name="connsiteX7" fmla="*/ 1526463 w 1574294"/>
              <a:gd name="connsiteY7" fmla="*/ 86329 h 103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4294" h="1032334">
                <a:moveTo>
                  <a:pt x="1526463" y="86329"/>
                </a:moveTo>
                <a:cubicBezTo>
                  <a:pt x="1664470" y="50769"/>
                  <a:pt x="1484130" y="2509"/>
                  <a:pt x="1236903" y="157449"/>
                </a:cubicBezTo>
                <a:cubicBezTo>
                  <a:pt x="989676" y="312389"/>
                  <a:pt x="196350" y="920296"/>
                  <a:pt x="43103" y="1015969"/>
                </a:cubicBezTo>
                <a:cubicBezTo>
                  <a:pt x="-110144" y="1111642"/>
                  <a:pt x="323350" y="757736"/>
                  <a:pt x="317423" y="731489"/>
                </a:cubicBezTo>
                <a:cubicBezTo>
                  <a:pt x="311496" y="705242"/>
                  <a:pt x="-56804" y="978716"/>
                  <a:pt x="7543" y="858489"/>
                </a:cubicBezTo>
                <a:cubicBezTo>
                  <a:pt x="71890" y="738262"/>
                  <a:pt x="703503" y="10129"/>
                  <a:pt x="703503" y="10129"/>
                </a:cubicBezTo>
                <a:cubicBezTo>
                  <a:pt x="770390" y="-71151"/>
                  <a:pt x="270856" y="363189"/>
                  <a:pt x="408863" y="370809"/>
                </a:cubicBezTo>
                <a:cubicBezTo>
                  <a:pt x="546870" y="378429"/>
                  <a:pt x="1388456" y="121889"/>
                  <a:pt x="1526463" y="8632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: 図形 274">
            <a:extLst>
              <a:ext uri="{FF2B5EF4-FFF2-40B4-BE49-F238E27FC236}">
                <a16:creationId xmlns:a16="http://schemas.microsoft.com/office/drawing/2014/main" id="{ABD517D8-92AC-4332-8AA9-F11939E5CEAA}"/>
              </a:ext>
            </a:extLst>
          </p:cNvPr>
          <p:cNvSpPr/>
          <p:nvPr/>
        </p:nvSpPr>
        <p:spPr>
          <a:xfrm>
            <a:off x="3191033" y="1847175"/>
            <a:ext cx="1829508" cy="1547595"/>
          </a:xfrm>
          <a:custGeom>
            <a:avLst/>
            <a:gdLst>
              <a:gd name="connsiteX0" fmla="*/ 1817000 w 1829508"/>
              <a:gd name="connsiteY0" fmla="*/ 28192 h 1547595"/>
              <a:gd name="connsiteX1" fmla="*/ 1673067 w 1829508"/>
              <a:gd name="connsiteY1" fmla="*/ 57825 h 1547595"/>
              <a:gd name="connsiteX2" fmla="*/ 326867 w 1829508"/>
              <a:gd name="connsiteY2" fmla="*/ 227158 h 1547595"/>
              <a:gd name="connsiteX3" fmla="*/ 1131200 w 1829508"/>
              <a:gd name="connsiteY3" fmla="*/ 205992 h 1547595"/>
              <a:gd name="connsiteX4" fmla="*/ 547000 w 1829508"/>
              <a:gd name="connsiteY4" fmla="*/ 447292 h 1547595"/>
              <a:gd name="connsiteX5" fmla="*/ 394600 w 1829508"/>
              <a:gd name="connsiteY5" fmla="*/ 561592 h 1547595"/>
              <a:gd name="connsiteX6" fmla="*/ 949167 w 1829508"/>
              <a:gd name="connsiteY6" fmla="*/ 451525 h 1547595"/>
              <a:gd name="connsiteX7" fmla="*/ 900 w 1829508"/>
              <a:gd name="connsiteY7" fmla="*/ 832525 h 1547595"/>
              <a:gd name="connsiteX8" fmla="*/ 792534 w 1829508"/>
              <a:gd name="connsiteY8" fmla="*/ 582758 h 1547595"/>
              <a:gd name="connsiteX9" fmla="*/ 1618034 w 1829508"/>
              <a:gd name="connsiteY9" fmla="*/ 286425 h 1547595"/>
              <a:gd name="connsiteX10" fmla="*/ 1063467 w 1829508"/>
              <a:gd name="connsiteY10" fmla="*/ 599692 h 1547595"/>
              <a:gd name="connsiteX11" fmla="*/ 817934 w 1829508"/>
              <a:gd name="connsiteY11" fmla="*/ 815592 h 1547595"/>
              <a:gd name="connsiteX12" fmla="*/ 483500 w 1829508"/>
              <a:gd name="connsiteY12" fmla="*/ 1221992 h 1547595"/>
              <a:gd name="connsiteX13" fmla="*/ 394600 w 1829508"/>
              <a:gd name="connsiteY13" fmla="*/ 1531025 h 1547595"/>
              <a:gd name="connsiteX14" fmla="*/ 1029600 w 1829508"/>
              <a:gd name="connsiteY14" fmla="*/ 701292 h 1547595"/>
              <a:gd name="connsiteX15" fmla="*/ 1330167 w 1829508"/>
              <a:gd name="connsiteY15" fmla="*/ 379558 h 1547595"/>
              <a:gd name="connsiteX16" fmla="*/ 648600 w 1829508"/>
              <a:gd name="connsiteY16" fmla="*/ 1412492 h 1547595"/>
              <a:gd name="connsiteX17" fmla="*/ 1283600 w 1829508"/>
              <a:gd name="connsiteY17" fmla="*/ 523492 h 1547595"/>
              <a:gd name="connsiteX18" fmla="*/ 1817000 w 1829508"/>
              <a:gd name="connsiteY18" fmla="*/ 28192 h 154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9508" h="1547595">
                <a:moveTo>
                  <a:pt x="1817000" y="28192"/>
                </a:moveTo>
                <a:cubicBezTo>
                  <a:pt x="1881911" y="-49419"/>
                  <a:pt x="1673067" y="57825"/>
                  <a:pt x="1673067" y="57825"/>
                </a:cubicBezTo>
                <a:cubicBezTo>
                  <a:pt x="1424711" y="90986"/>
                  <a:pt x="417178" y="202464"/>
                  <a:pt x="326867" y="227158"/>
                </a:cubicBezTo>
                <a:cubicBezTo>
                  <a:pt x="236556" y="251852"/>
                  <a:pt x="1094511" y="169303"/>
                  <a:pt x="1131200" y="205992"/>
                </a:cubicBezTo>
                <a:cubicBezTo>
                  <a:pt x="1167889" y="242681"/>
                  <a:pt x="669767" y="388025"/>
                  <a:pt x="547000" y="447292"/>
                </a:cubicBezTo>
                <a:cubicBezTo>
                  <a:pt x="424233" y="506559"/>
                  <a:pt x="327572" y="560887"/>
                  <a:pt x="394600" y="561592"/>
                </a:cubicBezTo>
                <a:cubicBezTo>
                  <a:pt x="461628" y="562297"/>
                  <a:pt x="1014784" y="406370"/>
                  <a:pt x="949167" y="451525"/>
                </a:cubicBezTo>
                <a:cubicBezTo>
                  <a:pt x="883550" y="496681"/>
                  <a:pt x="27005" y="810653"/>
                  <a:pt x="900" y="832525"/>
                </a:cubicBezTo>
                <a:cubicBezTo>
                  <a:pt x="-25205" y="854397"/>
                  <a:pt x="523012" y="673775"/>
                  <a:pt x="792534" y="582758"/>
                </a:cubicBezTo>
                <a:cubicBezTo>
                  <a:pt x="1062056" y="491741"/>
                  <a:pt x="1572879" y="283603"/>
                  <a:pt x="1618034" y="286425"/>
                </a:cubicBezTo>
                <a:cubicBezTo>
                  <a:pt x="1663189" y="289247"/>
                  <a:pt x="1196817" y="511498"/>
                  <a:pt x="1063467" y="599692"/>
                </a:cubicBezTo>
                <a:cubicBezTo>
                  <a:pt x="930117" y="687886"/>
                  <a:pt x="914595" y="711875"/>
                  <a:pt x="817934" y="815592"/>
                </a:cubicBezTo>
                <a:cubicBezTo>
                  <a:pt x="721273" y="919309"/>
                  <a:pt x="554056" y="1102753"/>
                  <a:pt x="483500" y="1221992"/>
                </a:cubicBezTo>
                <a:cubicBezTo>
                  <a:pt x="412944" y="1341231"/>
                  <a:pt x="303583" y="1617808"/>
                  <a:pt x="394600" y="1531025"/>
                </a:cubicBezTo>
                <a:cubicBezTo>
                  <a:pt x="485617" y="1444242"/>
                  <a:pt x="873672" y="893203"/>
                  <a:pt x="1029600" y="701292"/>
                </a:cubicBezTo>
                <a:cubicBezTo>
                  <a:pt x="1185528" y="509381"/>
                  <a:pt x="1393667" y="261025"/>
                  <a:pt x="1330167" y="379558"/>
                </a:cubicBezTo>
                <a:cubicBezTo>
                  <a:pt x="1266667" y="498091"/>
                  <a:pt x="656361" y="1388503"/>
                  <a:pt x="648600" y="1412492"/>
                </a:cubicBezTo>
                <a:cubicBezTo>
                  <a:pt x="640839" y="1436481"/>
                  <a:pt x="1087455" y="752798"/>
                  <a:pt x="1283600" y="523492"/>
                </a:cubicBezTo>
                <a:cubicBezTo>
                  <a:pt x="1479744" y="294186"/>
                  <a:pt x="1752089" y="105803"/>
                  <a:pt x="1817000" y="2819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: 図形 275">
            <a:extLst>
              <a:ext uri="{FF2B5EF4-FFF2-40B4-BE49-F238E27FC236}">
                <a16:creationId xmlns:a16="http://schemas.microsoft.com/office/drawing/2014/main" id="{770CCAA4-2036-4EDA-A2F2-69F1CAD5C41A}"/>
              </a:ext>
            </a:extLst>
          </p:cNvPr>
          <p:cNvSpPr/>
          <p:nvPr/>
        </p:nvSpPr>
        <p:spPr>
          <a:xfrm>
            <a:off x="3631153" y="1670789"/>
            <a:ext cx="2446531" cy="1889380"/>
          </a:xfrm>
          <a:custGeom>
            <a:avLst/>
            <a:gdLst>
              <a:gd name="connsiteX0" fmla="*/ 2414047 w 2446531"/>
              <a:gd name="connsiteY0" fmla="*/ 5611 h 1889380"/>
              <a:gd name="connsiteX1" fmla="*/ 1047527 w 2446531"/>
              <a:gd name="connsiteY1" fmla="*/ 584731 h 1889380"/>
              <a:gd name="connsiteX2" fmla="*/ 397287 w 2446531"/>
              <a:gd name="connsiteY2" fmla="*/ 965731 h 1889380"/>
              <a:gd name="connsiteX3" fmla="*/ 1062767 w 2446531"/>
              <a:gd name="connsiteY3" fmla="*/ 437411 h 1889380"/>
              <a:gd name="connsiteX4" fmla="*/ 493807 w 2446531"/>
              <a:gd name="connsiteY4" fmla="*/ 991131 h 1889380"/>
              <a:gd name="connsiteX5" fmla="*/ 173767 w 2446531"/>
              <a:gd name="connsiteY5" fmla="*/ 1483891 h 1889380"/>
              <a:gd name="connsiteX6" fmla="*/ 36607 w 2446531"/>
              <a:gd name="connsiteY6" fmla="*/ 1773451 h 1889380"/>
              <a:gd name="connsiteX7" fmla="*/ 844327 w 2446531"/>
              <a:gd name="connsiteY7" fmla="*/ 681251 h 1889380"/>
              <a:gd name="connsiteX8" fmla="*/ 275367 w 2446531"/>
              <a:gd name="connsiteY8" fmla="*/ 1869971 h 1889380"/>
              <a:gd name="connsiteX9" fmla="*/ 615727 w 2446531"/>
              <a:gd name="connsiteY9" fmla="*/ 1331491 h 1889380"/>
              <a:gd name="connsiteX10" fmla="*/ 2038127 w 2446531"/>
              <a:gd name="connsiteY10" fmla="*/ 198651 h 1889380"/>
              <a:gd name="connsiteX11" fmla="*/ 1240567 w 2446531"/>
              <a:gd name="connsiteY11" fmla="*/ 1001291 h 1889380"/>
              <a:gd name="connsiteX12" fmla="*/ 854487 w 2446531"/>
              <a:gd name="connsiteY12" fmla="*/ 1798851 h 1889380"/>
              <a:gd name="connsiteX13" fmla="*/ 1347247 w 2446531"/>
              <a:gd name="connsiteY13" fmla="*/ 1072411 h 1889380"/>
              <a:gd name="connsiteX14" fmla="*/ 1961927 w 2446531"/>
              <a:gd name="connsiteY14" fmla="*/ 335811 h 1889380"/>
              <a:gd name="connsiteX15" fmla="*/ 2414047 w 2446531"/>
              <a:gd name="connsiteY15" fmla="*/ 5611 h 188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46531" h="1889380">
                <a:moveTo>
                  <a:pt x="2414047" y="5611"/>
                </a:moveTo>
                <a:cubicBezTo>
                  <a:pt x="2261647" y="47098"/>
                  <a:pt x="1383654" y="424711"/>
                  <a:pt x="1047527" y="584731"/>
                </a:cubicBezTo>
                <a:cubicBezTo>
                  <a:pt x="711400" y="744751"/>
                  <a:pt x="394747" y="990284"/>
                  <a:pt x="397287" y="965731"/>
                </a:cubicBezTo>
                <a:cubicBezTo>
                  <a:pt x="399827" y="941178"/>
                  <a:pt x="1046680" y="433178"/>
                  <a:pt x="1062767" y="437411"/>
                </a:cubicBezTo>
                <a:cubicBezTo>
                  <a:pt x="1078854" y="441644"/>
                  <a:pt x="641974" y="816718"/>
                  <a:pt x="493807" y="991131"/>
                </a:cubicBezTo>
                <a:cubicBezTo>
                  <a:pt x="345640" y="1165544"/>
                  <a:pt x="249967" y="1353504"/>
                  <a:pt x="173767" y="1483891"/>
                </a:cubicBezTo>
                <a:cubicBezTo>
                  <a:pt x="97567" y="1614278"/>
                  <a:pt x="-75153" y="1907224"/>
                  <a:pt x="36607" y="1773451"/>
                </a:cubicBezTo>
                <a:cubicBezTo>
                  <a:pt x="148367" y="1639678"/>
                  <a:pt x="804534" y="665164"/>
                  <a:pt x="844327" y="681251"/>
                </a:cubicBezTo>
                <a:cubicBezTo>
                  <a:pt x="884120" y="697338"/>
                  <a:pt x="313467" y="1761598"/>
                  <a:pt x="275367" y="1869971"/>
                </a:cubicBezTo>
                <a:cubicBezTo>
                  <a:pt x="237267" y="1978344"/>
                  <a:pt x="321934" y="1610044"/>
                  <a:pt x="615727" y="1331491"/>
                </a:cubicBezTo>
                <a:cubicBezTo>
                  <a:pt x="909520" y="1052938"/>
                  <a:pt x="1933987" y="253684"/>
                  <a:pt x="2038127" y="198651"/>
                </a:cubicBezTo>
                <a:cubicBezTo>
                  <a:pt x="2142267" y="143618"/>
                  <a:pt x="1437840" y="734591"/>
                  <a:pt x="1240567" y="1001291"/>
                </a:cubicBezTo>
                <a:cubicBezTo>
                  <a:pt x="1043294" y="1267991"/>
                  <a:pt x="836707" y="1786998"/>
                  <a:pt x="854487" y="1798851"/>
                </a:cubicBezTo>
                <a:cubicBezTo>
                  <a:pt x="872267" y="1810704"/>
                  <a:pt x="1162674" y="1316251"/>
                  <a:pt x="1347247" y="1072411"/>
                </a:cubicBezTo>
                <a:cubicBezTo>
                  <a:pt x="1531820" y="828571"/>
                  <a:pt x="1780740" y="511071"/>
                  <a:pt x="1961927" y="335811"/>
                </a:cubicBezTo>
                <a:cubicBezTo>
                  <a:pt x="2143114" y="160551"/>
                  <a:pt x="2566447" y="-35876"/>
                  <a:pt x="2414047" y="5611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: 図形 276">
            <a:extLst>
              <a:ext uri="{FF2B5EF4-FFF2-40B4-BE49-F238E27FC236}">
                <a16:creationId xmlns:a16="http://schemas.microsoft.com/office/drawing/2014/main" id="{09A573C6-10D5-4E40-A8CE-F09EF7F2C518}"/>
              </a:ext>
            </a:extLst>
          </p:cNvPr>
          <p:cNvSpPr/>
          <p:nvPr/>
        </p:nvSpPr>
        <p:spPr>
          <a:xfrm>
            <a:off x="3824563" y="1564587"/>
            <a:ext cx="3567327" cy="1856283"/>
          </a:xfrm>
          <a:custGeom>
            <a:avLst/>
            <a:gdLst>
              <a:gd name="connsiteX0" fmla="*/ 2667677 w 3567327"/>
              <a:gd name="connsiteY0" fmla="*/ 447093 h 1856283"/>
              <a:gd name="connsiteX1" fmla="*/ 2540677 w 3567327"/>
              <a:gd name="connsiteY1" fmla="*/ 487733 h 1856283"/>
              <a:gd name="connsiteX2" fmla="*/ 823637 w 3567327"/>
              <a:gd name="connsiteY2" fmla="*/ 1844093 h 1856283"/>
              <a:gd name="connsiteX3" fmla="*/ 1453557 w 3567327"/>
              <a:gd name="connsiteY3" fmla="*/ 1183693 h 1856283"/>
              <a:gd name="connsiteX4" fmla="*/ 782997 w 3567327"/>
              <a:gd name="connsiteY4" fmla="*/ 1681533 h 1856283"/>
              <a:gd name="connsiteX5" fmla="*/ 1285917 w 3567327"/>
              <a:gd name="connsiteY5" fmla="*/ 823013 h 1856283"/>
              <a:gd name="connsiteX6" fmla="*/ 930317 w 3567327"/>
              <a:gd name="connsiteY6" fmla="*/ 1061773 h 1856283"/>
              <a:gd name="connsiteX7" fmla="*/ 20997 w 3567327"/>
              <a:gd name="connsiteY7" fmla="*/ 1285293 h 1856283"/>
              <a:gd name="connsiteX8" fmla="*/ 366437 w 3567327"/>
              <a:gd name="connsiteY8" fmla="*/ 1102413 h 1856283"/>
              <a:gd name="connsiteX9" fmla="*/ 1214797 w 3567327"/>
              <a:gd name="connsiteY9" fmla="*/ 604573 h 1856283"/>
              <a:gd name="connsiteX10" fmla="*/ 2662597 w 3567327"/>
              <a:gd name="connsiteY10" fmla="*/ 53 h 1856283"/>
              <a:gd name="connsiteX11" fmla="*/ 534077 w 3567327"/>
              <a:gd name="connsiteY11" fmla="*/ 569013 h 1856283"/>
              <a:gd name="connsiteX12" fmla="*/ 1219877 w 3567327"/>
              <a:gd name="connsiteY12" fmla="*/ 508053 h 1856283"/>
              <a:gd name="connsiteX13" fmla="*/ 2525437 w 3567327"/>
              <a:gd name="connsiteY13" fmla="*/ 345493 h 1856283"/>
              <a:gd name="connsiteX14" fmla="*/ 1529757 w 3567327"/>
              <a:gd name="connsiteY14" fmla="*/ 604573 h 1856283"/>
              <a:gd name="connsiteX15" fmla="*/ 3561757 w 3567327"/>
              <a:gd name="connsiteY15" fmla="*/ 142293 h 1856283"/>
              <a:gd name="connsiteX16" fmla="*/ 2149517 w 3567327"/>
              <a:gd name="connsiteY16" fmla="*/ 548693 h 1856283"/>
              <a:gd name="connsiteX17" fmla="*/ 2667677 w 3567327"/>
              <a:gd name="connsiteY17" fmla="*/ 447093 h 185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67327" h="1856283">
                <a:moveTo>
                  <a:pt x="2667677" y="447093"/>
                </a:moveTo>
                <a:cubicBezTo>
                  <a:pt x="2732870" y="436933"/>
                  <a:pt x="2848017" y="254900"/>
                  <a:pt x="2540677" y="487733"/>
                </a:cubicBezTo>
                <a:cubicBezTo>
                  <a:pt x="2233337" y="720566"/>
                  <a:pt x="1004824" y="1728100"/>
                  <a:pt x="823637" y="1844093"/>
                </a:cubicBezTo>
                <a:cubicBezTo>
                  <a:pt x="642450" y="1960086"/>
                  <a:pt x="1460330" y="1210786"/>
                  <a:pt x="1453557" y="1183693"/>
                </a:cubicBezTo>
                <a:cubicBezTo>
                  <a:pt x="1446784" y="1156600"/>
                  <a:pt x="810937" y="1741646"/>
                  <a:pt x="782997" y="1681533"/>
                </a:cubicBezTo>
                <a:cubicBezTo>
                  <a:pt x="755057" y="1621420"/>
                  <a:pt x="1261364" y="926306"/>
                  <a:pt x="1285917" y="823013"/>
                </a:cubicBezTo>
                <a:cubicBezTo>
                  <a:pt x="1310470" y="719720"/>
                  <a:pt x="1141137" y="984726"/>
                  <a:pt x="930317" y="1061773"/>
                </a:cubicBezTo>
                <a:cubicBezTo>
                  <a:pt x="719497" y="1138820"/>
                  <a:pt x="114977" y="1278520"/>
                  <a:pt x="20997" y="1285293"/>
                </a:cubicBezTo>
                <a:cubicBezTo>
                  <a:pt x="-72983" y="1292066"/>
                  <a:pt x="167470" y="1215866"/>
                  <a:pt x="366437" y="1102413"/>
                </a:cubicBezTo>
                <a:cubicBezTo>
                  <a:pt x="565404" y="988960"/>
                  <a:pt x="832104" y="788300"/>
                  <a:pt x="1214797" y="604573"/>
                </a:cubicBezTo>
                <a:cubicBezTo>
                  <a:pt x="1597490" y="420846"/>
                  <a:pt x="2776050" y="5980"/>
                  <a:pt x="2662597" y="53"/>
                </a:cubicBezTo>
                <a:cubicBezTo>
                  <a:pt x="2549144" y="-5874"/>
                  <a:pt x="774530" y="484346"/>
                  <a:pt x="534077" y="569013"/>
                </a:cubicBezTo>
                <a:cubicBezTo>
                  <a:pt x="293624" y="653680"/>
                  <a:pt x="1219877" y="508053"/>
                  <a:pt x="1219877" y="508053"/>
                </a:cubicBezTo>
                <a:cubicBezTo>
                  <a:pt x="1551770" y="470800"/>
                  <a:pt x="2473790" y="329406"/>
                  <a:pt x="2525437" y="345493"/>
                </a:cubicBezTo>
                <a:cubicBezTo>
                  <a:pt x="2577084" y="361580"/>
                  <a:pt x="1357037" y="638440"/>
                  <a:pt x="1529757" y="604573"/>
                </a:cubicBezTo>
                <a:cubicBezTo>
                  <a:pt x="1702477" y="570706"/>
                  <a:pt x="3458464" y="151606"/>
                  <a:pt x="3561757" y="142293"/>
                </a:cubicBezTo>
                <a:cubicBezTo>
                  <a:pt x="3665050" y="132980"/>
                  <a:pt x="2299377" y="498740"/>
                  <a:pt x="2149517" y="548693"/>
                </a:cubicBezTo>
                <a:cubicBezTo>
                  <a:pt x="1999657" y="598646"/>
                  <a:pt x="2602484" y="457253"/>
                  <a:pt x="2667677" y="44709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: 図形 277">
            <a:extLst>
              <a:ext uri="{FF2B5EF4-FFF2-40B4-BE49-F238E27FC236}">
                <a16:creationId xmlns:a16="http://schemas.microsoft.com/office/drawing/2014/main" id="{ED4131BD-1431-45DC-8920-5EAD2C858C42}"/>
              </a:ext>
            </a:extLst>
          </p:cNvPr>
          <p:cNvSpPr/>
          <p:nvPr/>
        </p:nvSpPr>
        <p:spPr>
          <a:xfrm>
            <a:off x="4212486" y="2283454"/>
            <a:ext cx="2696324" cy="1585868"/>
          </a:xfrm>
          <a:custGeom>
            <a:avLst/>
            <a:gdLst>
              <a:gd name="connsiteX0" fmla="*/ 2611647 w 2696324"/>
              <a:gd name="connsiteY0" fmla="*/ 133779 h 1585868"/>
              <a:gd name="connsiteX1" fmla="*/ 2450781 w 2696324"/>
              <a:gd name="connsiteY1" fmla="*/ 129546 h 1585868"/>
              <a:gd name="connsiteX2" fmla="*/ 304481 w 2696324"/>
              <a:gd name="connsiteY2" fmla="*/ 1154013 h 1585868"/>
              <a:gd name="connsiteX3" fmla="*/ 1477114 w 2696324"/>
              <a:gd name="connsiteY3" fmla="*/ 442813 h 1585868"/>
              <a:gd name="connsiteX4" fmla="*/ 190181 w 2696324"/>
              <a:gd name="connsiteY4" fmla="*/ 1399546 h 1585868"/>
              <a:gd name="connsiteX5" fmla="*/ 257914 w 2696324"/>
              <a:gd name="connsiteY5" fmla="*/ 1319113 h 1585868"/>
              <a:gd name="connsiteX6" fmla="*/ 3914 w 2696324"/>
              <a:gd name="connsiteY6" fmla="*/ 1585813 h 1585868"/>
              <a:gd name="connsiteX7" fmla="*/ 490747 w 2696324"/>
              <a:gd name="connsiteY7" fmla="*/ 1293713 h 1585868"/>
              <a:gd name="connsiteX8" fmla="*/ 406081 w 2696324"/>
              <a:gd name="connsiteY8" fmla="*/ 1230213 h 1585868"/>
              <a:gd name="connsiteX9" fmla="*/ 1066481 w 2696324"/>
              <a:gd name="connsiteY9" fmla="*/ 557113 h 1585868"/>
              <a:gd name="connsiteX10" fmla="*/ 1921614 w 2696324"/>
              <a:gd name="connsiteY10" fmla="*/ 2546 h 1585868"/>
              <a:gd name="connsiteX11" fmla="*/ 1032614 w 2696324"/>
              <a:gd name="connsiteY11" fmla="*/ 341213 h 1585868"/>
              <a:gd name="connsiteX12" fmla="*/ 2116347 w 2696324"/>
              <a:gd name="connsiteY12" fmla="*/ 108379 h 1585868"/>
              <a:gd name="connsiteX13" fmla="*/ 2611647 w 2696324"/>
              <a:gd name="connsiteY13" fmla="*/ 133779 h 158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6324" h="1585868">
                <a:moveTo>
                  <a:pt x="2611647" y="133779"/>
                </a:moveTo>
                <a:cubicBezTo>
                  <a:pt x="2667386" y="137307"/>
                  <a:pt x="2835309" y="-40493"/>
                  <a:pt x="2450781" y="129546"/>
                </a:cubicBezTo>
                <a:cubicBezTo>
                  <a:pt x="2066253" y="299585"/>
                  <a:pt x="466759" y="1101802"/>
                  <a:pt x="304481" y="1154013"/>
                </a:cubicBezTo>
                <a:cubicBezTo>
                  <a:pt x="142203" y="1206224"/>
                  <a:pt x="1496164" y="401891"/>
                  <a:pt x="1477114" y="442813"/>
                </a:cubicBezTo>
                <a:cubicBezTo>
                  <a:pt x="1458064" y="483735"/>
                  <a:pt x="393381" y="1253496"/>
                  <a:pt x="190181" y="1399546"/>
                </a:cubicBezTo>
                <a:cubicBezTo>
                  <a:pt x="-13019" y="1545596"/>
                  <a:pt x="288958" y="1288069"/>
                  <a:pt x="257914" y="1319113"/>
                </a:cubicBezTo>
                <a:cubicBezTo>
                  <a:pt x="226870" y="1350157"/>
                  <a:pt x="-34891" y="1590046"/>
                  <a:pt x="3914" y="1585813"/>
                </a:cubicBezTo>
                <a:cubicBezTo>
                  <a:pt x="42719" y="1581580"/>
                  <a:pt x="423719" y="1352980"/>
                  <a:pt x="490747" y="1293713"/>
                </a:cubicBezTo>
                <a:cubicBezTo>
                  <a:pt x="557775" y="1234446"/>
                  <a:pt x="310125" y="1352980"/>
                  <a:pt x="406081" y="1230213"/>
                </a:cubicBezTo>
                <a:cubicBezTo>
                  <a:pt x="502037" y="1107446"/>
                  <a:pt x="813892" y="761724"/>
                  <a:pt x="1066481" y="557113"/>
                </a:cubicBezTo>
                <a:cubicBezTo>
                  <a:pt x="1319070" y="352502"/>
                  <a:pt x="1927258" y="38529"/>
                  <a:pt x="1921614" y="2546"/>
                </a:cubicBezTo>
                <a:cubicBezTo>
                  <a:pt x="1915969" y="-33437"/>
                  <a:pt x="1000159" y="323574"/>
                  <a:pt x="1032614" y="341213"/>
                </a:cubicBezTo>
                <a:cubicBezTo>
                  <a:pt x="1065069" y="358852"/>
                  <a:pt x="1851058" y="138012"/>
                  <a:pt x="2116347" y="108379"/>
                </a:cubicBezTo>
                <a:cubicBezTo>
                  <a:pt x="2381636" y="78746"/>
                  <a:pt x="2555908" y="130251"/>
                  <a:pt x="2611647" y="13377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90A1DC2C-475A-42B5-A7D3-DCB32F165A40}"/>
              </a:ext>
            </a:extLst>
          </p:cNvPr>
          <p:cNvSpPr/>
          <p:nvPr/>
        </p:nvSpPr>
        <p:spPr>
          <a:xfrm>
            <a:off x="5401729" y="1783992"/>
            <a:ext cx="2478808" cy="603634"/>
          </a:xfrm>
          <a:custGeom>
            <a:avLst/>
            <a:gdLst>
              <a:gd name="connsiteX0" fmla="*/ 64351 w 2478808"/>
              <a:gd name="connsiteY0" fmla="*/ 456288 h 603634"/>
              <a:gd name="connsiteX1" fmla="*/ 369151 w 2478808"/>
              <a:gd name="connsiteY1" fmla="*/ 349608 h 603634"/>
              <a:gd name="connsiteX2" fmla="*/ 2070951 w 2478808"/>
              <a:gd name="connsiteY2" fmla="*/ 4168 h 603634"/>
              <a:gd name="connsiteX3" fmla="*/ 1192111 w 2478808"/>
              <a:gd name="connsiteY3" fmla="*/ 187048 h 603634"/>
              <a:gd name="connsiteX4" fmla="*/ 531711 w 2478808"/>
              <a:gd name="connsiteY4" fmla="*/ 603608 h 603634"/>
              <a:gd name="connsiteX5" fmla="*/ 2467191 w 2478808"/>
              <a:gd name="connsiteY5" fmla="*/ 166728 h 603634"/>
              <a:gd name="connsiteX6" fmla="*/ 1278471 w 2478808"/>
              <a:gd name="connsiteY6" fmla="*/ 319128 h 603634"/>
              <a:gd name="connsiteX7" fmla="*/ 64351 w 2478808"/>
              <a:gd name="connsiteY7" fmla="*/ 456288 h 60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8808" h="603634">
                <a:moveTo>
                  <a:pt x="64351" y="456288"/>
                </a:moveTo>
                <a:cubicBezTo>
                  <a:pt x="-87202" y="461368"/>
                  <a:pt x="34718" y="424961"/>
                  <a:pt x="369151" y="349608"/>
                </a:cubicBezTo>
                <a:cubicBezTo>
                  <a:pt x="703584" y="274255"/>
                  <a:pt x="2070951" y="4168"/>
                  <a:pt x="2070951" y="4168"/>
                </a:cubicBezTo>
                <a:cubicBezTo>
                  <a:pt x="2208111" y="-22925"/>
                  <a:pt x="1448651" y="87141"/>
                  <a:pt x="1192111" y="187048"/>
                </a:cubicBezTo>
                <a:cubicBezTo>
                  <a:pt x="935571" y="286955"/>
                  <a:pt x="319198" y="606995"/>
                  <a:pt x="531711" y="603608"/>
                </a:cubicBezTo>
                <a:cubicBezTo>
                  <a:pt x="744224" y="600221"/>
                  <a:pt x="2342731" y="214141"/>
                  <a:pt x="2467191" y="166728"/>
                </a:cubicBezTo>
                <a:cubicBezTo>
                  <a:pt x="2591651" y="119315"/>
                  <a:pt x="1684024" y="271715"/>
                  <a:pt x="1278471" y="319128"/>
                </a:cubicBezTo>
                <a:cubicBezTo>
                  <a:pt x="872918" y="366541"/>
                  <a:pt x="215904" y="451208"/>
                  <a:pt x="64351" y="45628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3C1D46F1-7CD1-4064-8249-606984E31EFF}"/>
              </a:ext>
            </a:extLst>
          </p:cNvPr>
          <p:cNvSpPr/>
          <p:nvPr/>
        </p:nvSpPr>
        <p:spPr>
          <a:xfrm>
            <a:off x="5079686" y="1439032"/>
            <a:ext cx="3395215" cy="1316913"/>
          </a:xfrm>
          <a:custGeom>
            <a:avLst/>
            <a:gdLst>
              <a:gd name="connsiteX0" fmla="*/ 3281147 w 3395215"/>
              <a:gd name="connsiteY0" fmla="*/ 791935 h 1316913"/>
              <a:gd name="connsiteX1" fmla="*/ 3221881 w 3395215"/>
              <a:gd name="connsiteY1" fmla="*/ 664935 h 1316913"/>
              <a:gd name="connsiteX2" fmla="*/ 3014447 w 3395215"/>
              <a:gd name="connsiteY2" fmla="*/ 309335 h 1316913"/>
              <a:gd name="connsiteX3" fmla="*/ 2895914 w 3395215"/>
              <a:gd name="connsiteY3" fmla="*/ 89201 h 1316913"/>
              <a:gd name="connsiteX4" fmla="*/ 2328647 w 3395215"/>
              <a:gd name="connsiteY4" fmla="*/ 25701 h 1316913"/>
              <a:gd name="connsiteX5" fmla="*/ 889314 w 3395215"/>
              <a:gd name="connsiteY5" fmla="*/ 499835 h 1316913"/>
              <a:gd name="connsiteX6" fmla="*/ 1947647 w 3395215"/>
              <a:gd name="connsiteY6" fmla="*/ 211968 h 1316913"/>
              <a:gd name="connsiteX7" fmla="*/ 314 w 3395215"/>
              <a:gd name="connsiteY7" fmla="*/ 1037468 h 1316913"/>
              <a:gd name="connsiteX8" fmla="*/ 1799481 w 3395215"/>
              <a:gd name="connsiteY8" fmla="*/ 474435 h 1316913"/>
              <a:gd name="connsiteX9" fmla="*/ 2324414 w 3395215"/>
              <a:gd name="connsiteY9" fmla="*/ 504068 h 1316913"/>
              <a:gd name="connsiteX10" fmla="*/ 605681 w 3395215"/>
              <a:gd name="connsiteY10" fmla="*/ 855435 h 1316913"/>
              <a:gd name="connsiteX11" fmla="*/ 2654614 w 3395215"/>
              <a:gd name="connsiteY11" fmla="*/ 597201 h 1316913"/>
              <a:gd name="connsiteX12" fmla="*/ 1939181 w 3395215"/>
              <a:gd name="connsiteY12" fmla="*/ 546401 h 1316913"/>
              <a:gd name="connsiteX13" fmla="*/ 2836647 w 3395215"/>
              <a:gd name="connsiteY13" fmla="*/ 444801 h 1316913"/>
              <a:gd name="connsiteX14" fmla="*/ 2637681 w 3395215"/>
              <a:gd name="connsiteY14" fmla="*/ 254301 h 1316913"/>
              <a:gd name="connsiteX15" fmla="*/ 3336181 w 3395215"/>
              <a:gd name="connsiteY15" fmla="*/ 1308401 h 1316913"/>
              <a:gd name="connsiteX16" fmla="*/ 3357347 w 3395215"/>
              <a:gd name="connsiteY16" fmla="*/ 224668 h 1316913"/>
              <a:gd name="connsiteX17" fmla="*/ 3344647 w 3395215"/>
              <a:gd name="connsiteY17" fmla="*/ 1304168 h 1316913"/>
              <a:gd name="connsiteX18" fmla="*/ 3281147 w 3395215"/>
              <a:gd name="connsiteY18" fmla="*/ 791935 h 13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95215" h="1316913">
                <a:moveTo>
                  <a:pt x="3281147" y="791935"/>
                </a:moveTo>
                <a:cubicBezTo>
                  <a:pt x="3260686" y="685396"/>
                  <a:pt x="3266331" y="745368"/>
                  <a:pt x="3221881" y="664935"/>
                </a:cubicBezTo>
                <a:cubicBezTo>
                  <a:pt x="3177431" y="584502"/>
                  <a:pt x="3068775" y="405291"/>
                  <a:pt x="3014447" y="309335"/>
                </a:cubicBezTo>
                <a:cubicBezTo>
                  <a:pt x="2960119" y="213379"/>
                  <a:pt x="3010214" y="136473"/>
                  <a:pt x="2895914" y="89201"/>
                </a:cubicBezTo>
                <a:cubicBezTo>
                  <a:pt x="2781614" y="41929"/>
                  <a:pt x="2663080" y="-42738"/>
                  <a:pt x="2328647" y="25701"/>
                </a:cubicBezTo>
                <a:cubicBezTo>
                  <a:pt x="1994214" y="94140"/>
                  <a:pt x="952814" y="468791"/>
                  <a:pt x="889314" y="499835"/>
                </a:cubicBezTo>
                <a:cubicBezTo>
                  <a:pt x="825814" y="530879"/>
                  <a:pt x="2095814" y="122363"/>
                  <a:pt x="1947647" y="211968"/>
                </a:cubicBezTo>
                <a:cubicBezTo>
                  <a:pt x="1799480" y="301573"/>
                  <a:pt x="25008" y="993724"/>
                  <a:pt x="314" y="1037468"/>
                </a:cubicBezTo>
                <a:cubicBezTo>
                  <a:pt x="-24380" y="1081212"/>
                  <a:pt x="1412131" y="563335"/>
                  <a:pt x="1799481" y="474435"/>
                </a:cubicBezTo>
                <a:cubicBezTo>
                  <a:pt x="2186831" y="385535"/>
                  <a:pt x="2523381" y="440568"/>
                  <a:pt x="2324414" y="504068"/>
                </a:cubicBezTo>
                <a:cubicBezTo>
                  <a:pt x="2125447" y="567568"/>
                  <a:pt x="550648" y="839913"/>
                  <a:pt x="605681" y="855435"/>
                </a:cubicBezTo>
                <a:cubicBezTo>
                  <a:pt x="660714" y="870957"/>
                  <a:pt x="2432364" y="648707"/>
                  <a:pt x="2654614" y="597201"/>
                </a:cubicBezTo>
                <a:cubicBezTo>
                  <a:pt x="2876864" y="545695"/>
                  <a:pt x="1908842" y="571801"/>
                  <a:pt x="1939181" y="546401"/>
                </a:cubicBezTo>
                <a:cubicBezTo>
                  <a:pt x="1969520" y="521001"/>
                  <a:pt x="2720230" y="493484"/>
                  <a:pt x="2836647" y="444801"/>
                </a:cubicBezTo>
                <a:cubicBezTo>
                  <a:pt x="2953064" y="396118"/>
                  <a:pt x="2554425" y="110368"/>
                  <a:pt x="2637681" y="254301"/>
                </a:cubicBezTo>
                <a:cubicBezTo>
                  <a:pt x="2720937" y="398234"/>
                  <a:pt x="3216237" y="1313340"/>
                  <a:pt x="3336181" y="1308401"/>
                </a:cubicBezTo>
                <a:cubicBezTo>
                  <a:pt x="3456125" y="1303462"/>
                  <a:pt x="3355936" y="225373"/>
                  <a:pt x="3357347" y="224668"/>
                </a:cubicBezTo>
                <a:cubicBezTo>
                  <a:pt x="3358758" y="223962"/>
                  <a:pt x="3360169" y="1205390"/>
                  <a:pt x="3344647" y="1304168"/>
                </a:cubicBezTo>
                <a:cubicBezTo>
                  <a:pt x="3329125" y="1402946"/>
                  <a:pt x="3301608" y="898474"/>
                  <a:pt x="3281147" y="79193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19F9DDE0-D14C-417D-A70E-6FC84D0F5091}"/>
              </a:ext>
            </a:extLst>
          </p:cNvPr>
          <p:cNvSpPr/>
          <p:nvPr/>
        </p:nvSpPr>
        <p:spPr>
          <a:xfrm>
            <a:off x="5409926" y="1665787"/>
            <a:ext cx="2586113" cy="895067"/>
          </a:xfrm>
          <a:custGeom>
            <a:avLst/>
            <a:gdLst>
              <a:gd name="connsiteX0" fmla="*/ 2569907 w 2586113"/>
              <a:gd name="connsiteY0" fmla="*/ 298480 h 895067"/>
              <a:gd name="connsiteX1" fmla="*/ 1532741 w 2586113"/>
              <a:gd name="connsiteY1" fmla="*/ 400080 h 895067"/>
              <a:gd name="connsiteX2" fmla="*/ 423607 w 2586113"/>
              <a:gd name="connsiteY2" fmla="*/ 713346 h 895067"/>
              <a:gd name="connsiteX3" fmla="*/ 199241 w 2586113"/>
              <a:gd name="connsiteY3" fmla="*/ 891146 h 895067"/>
              <a:gd name="connsiteX4" fmla="*/ 897741 w 2586113"/>
              <a:gd name="connsiteY4" fmla="*/ 548246 h 895067"/>
              <a:gd name="connsiteX5" fmla="*/ 12974 w 2586113"/>
              <a:gd name="connsiteY5" fmla="*/ 683713 h 895067"/>
              <a:gd name="connsiteX6" fmla="*/ 1719007 w 2586113"/>
              <a:gd name="connsiteY6" fmla="*/ 14846 h 895067"/>
              <a:gd name="connsiteX7" fmla="*/ 478641 w 2586113"/>
              <a:gd name="connsiteY7" fmla="*/ 218046 h 895067"/>
              <a:gd name="connsiteX8" fmla="*/ 2044974 w 2586113"/>
              <a:gd name="connsiteY8" fmla="*/ 196880 h 895067"/>
              <a:gd name="connsiteX9" fmla="*/ 2569907 w 2586113"/>
              <a:gd name="connsiteY9" fmla="*/ 298480 h 89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6113" h="895067">
                <a:moveTo>
                  <a:pt x="2569907" y="298480"/>
                </a:moveTo>
                <a:cubicBezTo>
                  <a:pt x="2484535" y="332347"/>
                  <a:pt x="1890458" y="330936"/>
                  <a:pt x="1532741" y="400080"/>
                </a:cubicBezTo>
                <a:cubicBezTo>
                  <a:pt x="1175024" y="469224"/>
                  <a:pt x="645857" y="631502"/>
                  <a:pt x="423607" y="713346"/>
                </a:cubicBezTo>
                <a:cubicBezTo>
                  <a:pt x="201357" y="795190"/>
                  <a:pt x="120219" y="918663"/>
                  <a:pt x="199241" y="891146"/>
                </a:cubicBezTo>
                <a:cubicBezTo>
                  <a:pt x="278263" y="863629"/>
                  <a:pt x="928785" y="582818"/>
                  <a:pt x="897741" y="548246"/>
                </a:cubicBezTo>
                <a:cubicBezTo>
                  <a:pt x="866697" y="513674"/>
                  <a:pt x="-123904" y="772613"/>
                  <a:pt x="12974" y="683713"/>
                </a:cubicBezTo>
                <a:cubicBezTo>
                  <a:pt x="149852" y="594813"/>
                  <a:pt x="1641396" y="92457"/>
                  <a:pt x="1719007" y="14846"/>
                </a:cubicBezTo>
                <a:cubicBezTo>
                  <a:pt x="1796618" y="-62765"/>
                  <a:pt x="424313" y="187707"/>
                  <a:pt x="478641" y="218046"/>
                </a:cubicBezTo>
                <a:cubicBezTo>
                  <a:pt x="532969" y="248385"/>
                  <a:pt x="1697841" y="184180"/>
                  <a:pt x="2044974" y="196880"/>
                </a:cubicBezTo>
                <a:cubicBezTo>
                  <a:pt x="2392107" y="209580"/>
                  <a:pt x="2655279" y="264613"/>
                  <a:pt x="2569907" y="29848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8150ED7B-874F-41B0-8904-7F6EB044F906}"/>
              </a:ext>
            </a:extLst>
          </p:cNvPr>
          <p:cNvSpPr/>
          <p:nvPr/>
        </p:nvSpPr>
        <p:spPr>
          <a:xfrm>
            <a:off x="5571226" y="1895904"/>
            <a:ext cx="1603984" cy="1589147"/>
          </a:xfrm>
          <a:custGeom>
            <a:avLst/>
            <a:gdLst>
              <a:gd name="connsiteX0" fmla="*/ 1599194 w 1603984"/>
              <a:gd name="connsiteY0" fmla="*/ 165729 h 1589147"/>
              <a:gd name="connsiteX1" fmla="*/ 443494 w 1603984"/>
              <a:gd name="connsiteY1" fmla="*/ 1279096 h 1589147"/>
              <a:gd name="connsiteX2" fmla="*/ 1078494 w 1603984"/>
              <a:gd name="connsiteY2" fmla="*/ 576363 h 1589147"/>
              <a:gd name="connsiteX3" fmla="*/ 7461 w 1603984"/>
              <a:gd name="connsiteY3" fmla="*/ 1588129 h 1589147"/>
              <a:gd name="connsiteX4" fmla="*/ 578961 w 1603984"/>
              <a:gd name="connsiteY4" fmla="*/ 779563 h 1589147"/>
              <a:gd name="connsiteX5" fmla="*/ 92127 w 1603984"/>
              <a:gd name="connsiteY5" fmla="*/ 1465363 h 1589147"/>
              <a:gd name="connsiteX6" fmla="*/ 722894 w 1603984"/>
              <a:gd name="connsiteY6" fmla="*/ 563663 h 1589147"/>
              <a:gd name="connsiteX7" fmla="*/ 1095427 w 1603984"/>
              <a:gd name="connsiteY7" fmla="*/ 81063 h 1589147"/>
              <a:gd name="connsiteX8" fmla="*/ 680561 w 1603984"/>
              <a:gd name="connsiteY8" fmla="*/ 732996 h 1589147"/>
              <a:gd name="connsiteX9" fmla="*/ 540861 w 1603984"/>
              <a:gd name="connsiteY9" fmla="*/ 881163 h 1589147"/>
              <a:gd name="connsiteX10" fmla="*/ 1197027 w 1603984"/>
              <a:gd name="connsiteY10" fmla="*/ 64129 h 1589147"/>
              <a:gd name="connsiteX11" fmla="*/ 617061 w 1603984"/>
              <a:gd name="connsiteY11" fmla="*/ 931963 h 1589147"/>
              <a:gd name="connsiteX12" fmla="*/ 760994 w 1603984"/>
              <a:gd name="connsiteY12" fmla="*/ 724529 h 1589147"/>
              <a:gd name="connsiteX13" fmla="*/ 1362127 w 1603984"/>
              <a:gd name="connsiteY13" fmla="*/ 629 h 1589147"/>
              <a:gd name="connsiteX14" fmla="*/ 739827 w 1603984"/>
              <a:gd name="connsiteY14" fmla="*/ 859996 h 1589147"/>
              <a:gd name="connsiteX15" fmla="*/ 1264761 w 1603984"/>
              <a:gd name="connsiteY15" fmla="*/ 381629 h 1589147"/>
              <a:gd name="connsiteX16" fmla="*/ 1201261 w 1603984"/>
              <a:gd name="connsiteY16" fmla="*/ 330829 h 1589147"/>
              <a:gd name="connsiteX17" fmla="*/ 866827 w 1603984"/>
              <a:gd name="connsiteY17" fmla="*/ 559429 h 1589147"/>
              <a:gd name="connsiteX18" fmla="*/ 1599194 w 1603984"/>
              <a:gd name="connsiteY18" fmla="*/ 165729 h 158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03984" h="1589147">
                <a:moveTo>
                  <a:pt x="1599194" y="165729"/>
                </a:moveTo>
                <a:cubicBezTo>
                  <a:pt x="1528639" y="285673"/>
                  <a:pt x="530277" y="1210657"/>
                  <a:pt x="443494" y="1279096"/>
                </a:cubicBezTo>
                <a:cubicBezTo>
                  <a:pt x="356711" y="1347535"/>
                  <a:pt x="1151166" y="524857"/>
                  <a:pt x="1078494" y="576363"/>
                </a:cubicBezTo>
                <a:cubicBezTo>
                  <a:pt x="1005822" y="627869"/>
                  <a:pt x="90716" y="1554262"/>
                  <a:pt x="7461" y="1588129"/>
                </a:cubicBezTo>
                <a:cubicBezTo>
                  <a:pt x="-75795" y="1621996"/>
                  <a:pt x="564850" y="800024"/>
                  <a:pt x="578961" y="779563"/>
                </a:cubicBezTo>
                <a:cubicBezTo>
                  <a:pt x="593072" y="759102"/>
                  <a:pt x="68138" y="1501346"/>
                  <a:pt x="92127" y="1465363"/>
                </a:cubicBezTo>
                <a:cubicBezTo>
                  <a:pt x="116116" y="1429380"/>
                  <a:pt x="555677" y="794380"/>
                  <a:pt x="722894" y="563663"/>
                </a:cubicBezTo>
                <a:cubicBezTo>
                  <a:pt x="890111" y="332946"/>
                  <a:pt x="1102482" y="52841"/>
                  <a:pt x="1095427" y="81063"/>
                </a:cubicBezTo>
                <a:cubicBezTo>
                  <a:pt x="1088372" y="109285"/>
                  <a:pt x="772989" y="599646"/>
                  <a:pt x="680561" y="732996"/>
                </a:cubicBezTo>
                <a:cubicBezTo>
                  <a:pt x="588133" y="866346"/>
                  <a:pt x="454783" y="992641"/>
                  <a:pt x="540861" y="881163"/>
                </a:cubicBezTo>
                <a:cubicBezTo>
                  <a:pt x="626939" y="769685"/>
                  <a:pt x="1184327" y="55662"/>
                  <a:pt x="1197027" y="64129"/>
                </a:cubicBezTo>
                <a:cubicBezTo>
                  <a:pt x="1209727" y="72596"/>
                  <a:pt x="689733" y="821896"/>
                  <a:pt x="617061" y="931963"/>
                </a:cubicBezTo>
                <a:cubicBezTo>
                  <a:pt x="544389" y="1042030"/>
                  <a:pt x="636816" y="879751"/>
                  <a:pt x="760994" y="724529"/>
                </a:cubicBezTo>
                <a:cubicBezTo>
                  <a:pt x="885172" y="569307"/>
                  <a:pt x="1365655" y="-21949"/>
                  <a:pt x="1362127" y="629"/>
                </a:cubicBezTo>
                <a:cubicBezTo>
                  <a:pt x="1358599" y="23207"/>
                  <a:pt x="756055" y="796496"/>
                  <a:pt x="739827" y="859996"/>
                </a:cubicBezTo>
                <a:cubicBezTo>
                  <a:pt x="723599" y="923496"/>
                  <a:pt x="1187855" y="469823"/>
                  <a:pt x="1264761" y="381629"/>
                </a:cubicBezTo>
                <a:cubicBezTo>
                  <a:pt x="1341667" y="293435"/>
                  <a:pt x="1267583" y="301196"/>
                  <a:pt x="1201261" y="330829"/>
                </a:cubicBezTo>
                <a:cubicBezTo>
                  <a:pt x="1134939" y="360462"/>
                  <a:pt x="794860" y="590473"/>
                  <a:pt x="866827" y="559429"/>
                </a:cubicBezTo>
                <a:cubicBezTo>
                  <a:pt x="938794" y="528385"/>
                  <a:pt x="1669749" y="45785"/>
                  <a:pt x="1599194" y="165729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C7A817E4-90E0-4413-9D5A-94D4DC853F23}"/>
              </a:ext>
            </a:extLst>
          </p:cNvPr>
          <p:cNvSpPr/>
          <p:nvPr/>
        </p:nvSpPr>
        <p:spPr>
          <a:xfrm>
            <a:off x="5518770" y="1935295"/>
            <a:ext cx="1617649" cy="1618356"/>
          </a:xfrm>
          <a:custGeom>
            <a:avLst/>
            <a:gdLst>
              <a:gd name="connsiteX0" fmla="*/ 1513855 w 1617649"/>
              <a:gd name="connsiteY0" fmla="*/ 96705 h 1618356"/>
              <a:gd name="connsiteX1" fmla="*/ 1463055 w 1617649"/>
              <a:gd name="connsiteY1" fmla="*/ 125280 h 1618356"/>
              <a:gd name="connsiteX2" fmla="*/ 37480 w 1617649"/>
              <a:gd name="connsiteY2" fmla="*/ 1560380 h 1618356"/>
              <a:gd name="connsiteX3" fmla="*/ 459755 w 1617649"/>
              <a:gd name="connsiteY3" fmla="*/ 1274630 h 1618356"/>
              <a:gd name="connsiteX4" fmla="*/ 948705 w 1617649"/>
              <a:gd name="connsiteY4" fmla="*/ 690430 h 1618356"/>
              <a:gd name="connsiteX5" fmla="*/ 586755 w 1617649"/>
              <a:gd name="connsiteY5" fmla="*/ 861880 h 1618356"/>
              <a:gd name="connsiteX6" fmla="*/ 1215405 w 1617649"/>
              <a:gd name="connsiteY6" fmla="*/ 201480 h 1618356"/>
              <a:gd name="connsiteX7" fmla="*/ 815355 w 1617649"/>
              <a:gd name="connsiteY7" fmla="*/ 439605 h 1618356"/>
              <a:gd name="connsiteX8" fmla="*/ 313705 w 1617649"/>
              <a:gd name="connsiteY8" fmla="*/ 525330 h 1618356"/>
              <a:gd name="connsiteX9" fmla="*/ 1215405 w 1617649"/>
              <a:gd name="connsiteY9" fmla="*/ 115755 h 1618356"/>
              <a:gd name="connsiteX10" fmla="*/ 882030 w 1617649"/>
              <a:gd name="connsiteY10" fmla="*/ 328480 h 1618356"/>
              <a:gd name="connsiteX11" fmla="*/ 1513855 w 1617649"/>
              <a:gd name="connsiteY11" fmla="*/ 96705 h 1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17649" h="1618356">
                <a:moveTo>
                  <a:pt x="1513855" y="96705"/>
                </a:moveTo>
                <a:cubicBezTo>
                  <a:pt x="1610693" y="62838"/>
                  <a:pt x="1709118" y="-118666"/>
                  <a:pt x="1463055" y="125280"/>
                </a:cubicBezTo>
                <a:cubicBezTo>
                  <a:pt x="1216992" y="369226"/>
                  <a:pt x="204697" y="1368822"/>
                  <a:pt x="37480" y="1560380"/>
                </a:cubicBezTo>
                <a:cubicBezTo>
                  <a:pt x="-129737" y="1751938"/>
                  <a:pt x="307884" y="1419622"/>
                  <a:pt x="459755" y="1274630"/>
                </a:cubicBezTo>
                <a:cubicBezTo>
                  <a:pt x="611626" y="1129638"/>
                  <a:pt x="927538" y="759222"/>
                  <a:pt x="948705" y="690430"/>
                </a:cubicBezTo>
                <a:cubicBezTo>
                  <a:pt x="969872" y="621638"/>
                  <a:pt x="542305" y="943372"/>
                  <a:pt x="586755" y="861880"/>
                </a:cubicBezTo>
                <a:cubicBezTo>
                  <a:pt x="631205" y="780388"/>
                  <a:pt x="1177305" y="271859"/>
                  <a:pt x="1215405" y="201480"/>
                </a:cubicBezTo>
                <a:cubicBezTo>
                  <a:pt x="1253505" y="131101"/>
                  <a:pt x="965638" y="385630"/>
                  <a:pt x="815355" y="439605"/>
                </a:cubicBezTo>
                <a:cubicBezTo>
                  <a:pt x="665072" y="493580"/>
                  <a:pt x="247030" y="579305"/>
                  <a:pt x="313705" y="525330"/>
                </a:cubicBezTo>
                <a:cubicBezTo>
                  <a:pt x="380380" y="471355"/>
                  <a:pt x="1120684" y="148563"/>
                  <a:pt x="1215405" y="115755"/>
                </a:cubicBezTo>
                <a:cubicBezTo>
                  <a:pt x="1310126" y="82947"/>
                  <a:pt x="829643" y="327951"/>
                  <a:pt x="882030" y="328480"/>
                </a:cubicBezTo>
                <a:cubicBezTo>
                  <a:pt x="934417" y="329009"/>
                  <a:pt x="1417017" y="130572"/>
                  <a:pt x="1513855" y="96705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: 図形 283">
            <a:extLst>
              <a:ext uri="{FF2B5EF4-FFF2-40B4-BE49-F238E27FC236}">
                <a16:creationId xmlns:a16="http://schemas.microsoft.com/office/drawing/2014/main" id="{FB772EFD-5030-40C1-84C9-078E868CC263}"/>
              </a:ext>
            </a:extLst>
          </p:cNvPr>
          <p:cNvSpPr/>
          <p:nvPr/>
        </p:nvSpPr>
        <p:spPr>
          <a:xfrm>
            <a:off x="4838324" y="1990064"/>
            <a:ext cx="2234111" cy="1853894"/>
          </a:xfrm>
          <a:custGeom>
            <a:avLst/>
            <a:gdLst>
              <a:gd name="connsiteX0" fmla="*/ 2233036 w 2234111"/>
              <a:gd name="connsiteY0" fmla="*/ 1296 h 1853894"/>
              <a:gd name="connsiteX1" fmla="*/ 1471036 w 2234111"/>
              <a:gd name="connsiteY1" fmla="*/ 1240816 h 1853894"/>
              <a:gd name="connsiteX2" fmla="*/ 1933316 w 2234111"/>
              <a:gd name="connsiteY2" fmla="*/ 646456 h 1853894"/>
              <a:gd name="connsiteX3" fmla="*/ 1359276 w 2234111"/>
              <a:gd name="connsiteY3" fmla="*/ 1291616 h 1853894"/>
              <a:gd name="connsiteX4" fmla="*/ 668396 w 2234111"/>
              <a:gd name="connsiteY4" fmla="*/ 1647216 h 1853894"/>
              <a:gd name="connsiteX5" fmla="*/ 2916 w 2234111"/>
              <a:gd name="connsiteY5" fmla="*/ 1850416 h 1853894"/>
              <a:gd name="connsiteX6" fmla="*/ 937636 w 2234111"/>
              <a:gd name="connsiteY6" fmla="*/ 1484656 h 1853894"/>
              <a:gd name="connsiteX7" fmla="*/ 388996 w 2234111"/>
              <a:gd name="connsiteY7" fmla="*/ 1753896 h 1853894"/>
              <a:gd name="connsiteX8" fmla="*/ 1410076 w 2234111"/>
              <a:gd name="connsiteY8" fmla="*/ 1291616 h 1853894"/>
              <a:gd name="connsiteX9" fmla="*/ 1973956 w 2234111"/>
              <a:gd name="connsiteY9" fmla="*/ 666776 h 1853894"/>
              <a:gd name="connsiteX10" fmla="*/ 2212716 w 2234111"/>
              <a:gd name="connsiteY10" fmla="*/ 92736 h 1853894"/>
              <a:gd name="connsiteX11" fmla="*/ 1877436 w 2234111"/>
              <a:gd name="connsiteY11" fmla="*/ 803936 h 1853894"/>
              <a:gd name="connsiteX12" fmla="*/ 1643756 w 2234111"/>
              <a:gd name="connsiteY12" fmla="*/ 1515136 h 1853894"/>
              <a:gd name="connsiteX13" fmla="*/ 2233036 w 2234111"/>
              <a:gd name="connsiteY13" fmla="*/ 1296 h 185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4111" h="1853894">
                <a:moveTo>
                  <a:pt x="2233036" y="1296"/>
                </a:moveTo>
                <a:cubicBezTo>
                  <a:pt x="2204249" y="-44424"/>
                  <a:pt x="1520989" y="1133289"/>
                  <a:pt x="1471036" y="1240816"/>
                </a:cubicBezTo>
                <a:cubicBezTo>
                  <a:pt x="1421083" y="1348343"/>
                  <a:pt x="1951943" y="637989"/>
                  <a:pt x="1933316" y="646456"/>
                </a:cubicBezTo>
                <a:cubicBezTo>
                  <a:pt x="1914689" y="654923"/>
                  <a:pt x="1570096" y="1124823"/>
                  <a:pt x="1359276" y="1291616"/>
                </a:cubicBezTo>
                <a:cubicBezTo>
                  <a:pt x="1148456" y="1458409"/>
                  <a:pt x="894456" y="1554083"/>
                  <a:pt x="668396" y="1647216"/>
                </a:cubicBezTo>
                <a:cubicBezTo>
                  <a:pt x="442336" y="1740349"/>
                  <a:pt x="-41957" y="1877509"/>
                  <a:pt x="2916" y="1850416"/>
                </a:cubicBezTo>
                <a:cubicBezTo>
                  <a:pt x="47789" y="1823323"/>
                  <a:pt x="873289" y="1500743"/>
                  <a:pt x="937636" y="1484656"/>
                </a:cubicBezTo>
                <a:cubicBezTo>
                  <a:pt x="1001983" y="1468569"/>
                  <a:pt x="310256" y="1786069"/>
                  <a:pt x="388996" y="1753896"/>
                </a:cubicBezTo>
                <a:cubicBezTo>
                  <a:pt x="467736" y="1721723"/>
                  <a:pt x="1145916" y="1472803"/>
                  <a:pt x="1410076" y="1291616"/>
                </a:cubicBezTo>
                <a:cubicBezTo>
                  <a:pt x="1674236" y="1110429"/>
                  <a:pt x="1840183" y="866589"/>
                  <a:pt x="1973956" y="666776"/>
                </a:cubicBezTo>
                <a:cubicBezTo>
                  <a:pt x="2107729" y="466963"/>
                  <a:pt x="2228803" y="69876"/>
                  <a:pt x="2212716" y="92736"/>
                </a:cubicBezTo>
                <a:cubicBezTo>
                  <a:pt x="2196629" y="115596"/>
                  <a:pt x="1972263" y="566869"/>
                  <a:pt x="1877436" y="803936"/>
                </a:cubicBezTo>
                <a:cubicBezTo>
                  <a:pt x="1782609" y="1041003"/>
                  <a:pt x="1583643" y="1645523"/>
                  <a:pt x="1643756" y="1515136"/>
                </a:cubicBezTo>
                <a:cubicBezTo>
                  <a:pt x="1703869" y="1384749"/>
                  <a:pt x="2261823" y="47016"/>
                  <a:pt x="2233036" y="129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2017DBB3-CBB1-45BF-B59B-D513A367813E}"/>
              </a:ext>
            </a:extLst>
          </p:cNvPr>
          <p:cNvSpPr/>
          <p:nvPr/>
        </p:nvSpPr>
        <p:spPr>
          <a:xfrm>
            <a:off x="5797110" y="2334234"/>
            <a:ext cx="985614" cy="1130167"/>
          </a:xfrm>
          <a:custGeom>
            <a:avLst/>
            <a:gdLst>
              <a:gd name="connsiteX0" fmla="*/ 918650 w 985614"/>
              <a:gd name="connsiteY0" fmla="*/ 114326 h 1130167"/>
              <a:gd name="connsiteX1" fmla="*/ 872930 w 985614"/>
              <a:gd name="connsiteY1" fmla="*/ 134646 h 1130167"/>
              <a:gd name="connsiteX2" fmla="*/ 329370 w 985614"/>
              <a:gd name="connsiteY2" fmla="*/ 972846 h 1130167"/>
              <a:gd name="connsiteX3" fmla="*/ 649410 w 985614"/>
              <a:gd name="connsiteY3" fmla="*/ 541046 h 1130167"/>
              <a:gd name="connsiteX4" fmla="*/ 227770 w 985614"/>
              <a:gd name="connsiteY4" fmla="*/ 1099846 h 1130167"/>
              <a:gd name="connsiteX5" fmla="*/ 237930 w 985614"/>
              <a:gd name="connsiteY5" fmla="*/ 1018566 h 1130167"/>
              <a:gd name="connsiteX6" fmla="*/ 359850 w 985614"/>
              <a:gd name="connsiteY6" fmla="*/ 703606 h 1130167"/>
              <a:gd name="connsiteX7" fmla="*/ 4250 w 985614"/>
              <a:gd name="connsiteY7" fmla="*/ 1099846 h 1130167"/>
              <a:gd name="connsiteX8" fmla="*/ 644330 w 985614"/>
              <a:gd name="connsiteY8" fmla="*/ 510566 h 1130167"/>
              <a:gd name="connsiteX9" fmla="*/ 466530 w 985614"/>
              <a:gd name="connsiteY9" fmla="*/ 947446 h 1130167"/>
              <a:gd name="connsiteX10" fmla="*/ 959290 w 985614"/>
              <a:gd name="connsiteY10" fmla="*/ 68606 h 1130167"/>
              <a:gd name="connsiteX11" fmla="*/ 913570 w 985614"/>
              <a:gd name="connsiteY11" fmla="*/ 63526 h 1130167"/>
              <a:gd name="connsiteX12" fmla="*/ 918650 w 985614"/>
              <a:gd name="connsiteY12" fmla="*/ 114326 h 113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5614" h="1130167">
                <a:moveTo>
                  <a:pt x="918650" y="114326"/>
                </a:moveTo>
                <a:cubicBezTo>
                  <a:pt x="911877" y="126179"/>
                  <a:pt x="971143" y="-8441"/>
                  <a:pt x="872930" y="134646"/>
                </a:cubicBezTo>
                <a:cubicBezTo>
                  <a:pt x="774717" y="277733"/>
                  <a:pt x="366623" y="905113"/>
                  <a:pt x="329370" y="972846"/>
                </a:cubicBezTo>
                <a:cubicBezTo>
                  <a:pt x="292117" y="1040579"/>
                  <a:pt x="666343" y="519879"/>
                  <a:pt x="649410" y="541046"/>
                </a:cubicBezTo>
                <a:cubicBezTo>
                  <a:pt x="632477" y="562213"/>
                  <a:pt x="296350" y="1020259"/>
                  <a:pt x="227770" y="1099846"/>
                </a:cubicBezTo>
                <a:cubicBezTo>
                  <a:pt x="159190" y="1179433"/>
                  <a:pt x="215917" y="1084606"/>
                  <a:pt x="237930" y="1018566"/>
                </a:cubicBezTo>
                <a:cubicBezTo>
                  <a:pt x="259943" y="952526"/>
                  <a:pt x="398797" y="690059"/>
                  <a:pt x="359850" y="703606"/>
                </a:cubicBezTo>
                <a:cubicBezTo>
                  <a:pt x="320903" y="717153"/>
                  <a:pt x="-43163" y="1132019"/>
                  <a:pt x="4250" y="1099846"/>
                </a:cubicBezTo>
                <a:cubicBezTo>
                  <a:pt x="51663" y="1067673"/>
                  <a:pt x="567283" y="535966"/>
                  <a:pt x="644330" y="510566"/>
                </a:cubicBezTo>
                <a:cubicBezTo>
                  <a:pt x="721377" y="485166"/>
                  <a:pt x="414037" y="1021106"/>
                  <a:pt x="466530" y="947446"/>
                </a:cubicBezTo>
                <a:cubicBezTo>
                  <a:pt x="519023" y="873786"/>
                  <a:pt x="884783" y="215926"/>
                  <a:pt x="959290" y="68606"/>
                </a:cubicBezTo>
                <a:cubicBezTo>
                  <a:pt x="1033797" y="-78714"/>
                  <a:pt x="927963" y="55906"/>
                  <a:pt x="913570" y="63526"/>
                </a:cubicBezTo>
                <a:cubicBezTo>
                  <a:pt x="899177" y="71146"/>
                  <a:pt x="925423" y="102473"/>
                  <a:pt x="918650" y="11432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B2859343-46DA-4D02-800B-AE3AD05339D9}"/>
              </a:ext>
            </a:extLst>
          </p:cNvPr>
          <p:cNvSpPr/>
          <p:nvPr/>
        </p:nvSpPr>
        <p:spPr>
          <a:xfrm>
            <a:off x="6578396" y="1506797"/>
            <a:ext cx="1162867" cy="2100706"/>
          </a:xfrm>
          <a:custGeom>
            <a:avLst/>
            <a:gdLst>
              <a:gd name="connsiteX0" fmla="*/ 1162254 w 1162867"/>
              <a:gd name="connsiteY0" fmla="*/ 188653 h 2100706"/>
              <a:gd name="connsiteX1" fmla="*/ 762204 w 1162867"/>
              <a:gd name="connsiteY1" fmla="*/ 868103 h 2100706"/>
              <a:gd name="connsiteX2" fmla="*/ 204 w 1162867"/>
              <a:gd name="connsiteY2" fmla="*/ 1706303 h 2100706"/>
              <a:gd name="connsiteX3" fmla="*/ 838404 w 1162867"/>
              <a:gd name="connsiteY3" fmla="*/ 569653 h 2100706"/>
              <a:gd name="connsiteX4" fmla="*/ 76404 w 1162867"/>
              <a:gd name="connsiteY4" fmla="*/ 2087303 h 2100706"/>
              <a:gd name="connsiteX5" fmla="*/ 349454 w 1162867"/>
              <a:gd name="connsiteY5" fmla="*/ 1261803 h 2100706"/>
              <a:gd name="connsiteX6" fmla="*/ 647904 w 1162867"/>
              <a:gd name="connsiteY6" fmla="*/ 398203 h 2100706"/>
              <a:gd name="connsiteX7" fmla="*/ 889204 w 1162867"/>
              <a:gd name="connsiteY7" fmla="*/ 4503 h 2100706"/>
              <a:gd name="connsiteX8" fmla="*/ 692354 w 1162867"/>
              <a:gd name="connsiteY8" fmla="*/ 633153 h 2100706"/>
              <a:gd name="connsiteX9" fmla="*/ 679654 w 1162867"/>
              <a:gd name="connsiteY9" fmla="*/ 569653 h 2100706"/>
              <a:gd name="connsiteX10" fmla="*/ 686004 w 1162867"/>
              <a:gd name="connsiteY10" fmla="*/ 525203 h 2100706"/>
              <a:gd name="connsiteX11" fmla="*/ 679654 w 1162867"/>
              <a:gd name="connsiteY11" fmla="*/ 639503 h 2100706"/>
              <a:gd name="connsiteX12" fmla="*/ 1162254 w 1162867"/>
              <a:gd name="connsiteY12" fmla="*/ 188653 h 210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2867" h="2100706">
                <a:moveTo>
                  <a:pt x="1162254" y="188653"/>
                </a:moveTo>
                <a:cubicBezTo>
                  <a:pt x="1176012" y="226753"/>
                  <a:pt x="955879" y="615161"/>
                  <a:pt x="762204" y="868103"/>
                </a:cubicBezTo>
                <a:cubicBezTo>
                  <a:pt x="568529" y="1121045"/>
                  <a:pt x="-12496" y="1756045"/>
                  <a:pt x="204" y="1706303"/>
                </a:cubicBezTo>
                <a:cubicBezTo>
                  <a:pt x="12904" y="1656561"/>
                  <a:pt x="825704" y="506153"/>
                  <a:pt x="838404" y="569653"/>
                </a:cubicBezTo>
                <a:cubicBezTo>
                  <a:pt x="851104" y="633153"/>
                  <a:pt x="157896" y="1971945"/>
                  <a:pt x="76404" y="2087303"/>
                </a:cubicBezTo>
                <a:cubicBezTo>
                  <a:pt x="-5088" y="2202661"/>
                  <a:pt x="254204" y="1543320"/>
                  <a:pt x="349454" y="1261803"/>
                </a:cubicBezTo>
                <a:cubicBezTo>
                  <a:pt x="444704" y="980286"/>
                  <a:pt x="557946" y="607753"/>
                  <a:pt x="647904" y="398203"/>
                </a:cubicBezTo>
                <a:cubicBezTo>
                  <a:pt x="737862" y="188653"/>
                  <a:pt x="881796" y="-34655"/>
                  <a:pt x="889204" y="4503"/>
                </a:cubicBezTo>
                <a:cubicBezTo>
                  <a:pt x="896612" y="43661"/>
                  <a:pt x="727279" y="538961"/>
                  <a:pt x="692354" y="633153"/>
                </a:cubicBezTo>
                <a:cubicBezTo>
                  <a:pt x="657429" y="727345"/>
                  <a:pt x="680712" y="587644"/>
                  <a:pt x="679654" y="569653"/>
                </a:cubicBezTo>
                <a:cubicBezTo>
                  <a:pt x="678596" y="551662"/>
                  <a:pt x="686004" y="513561"/>
                  <a:pt x="686004" y="525203"/>
                </a:cubicBezTo>
                <a:cubicBezTo>
                  <a:pt x="686004" y="536845"/>
                  <a:pt x="594987" y="695595"/>
                  <a:pt x="679654" y="639503"/>
                </a:cubicBezTo>
                <a:cubicBezTo>
                  <a:pt x="764321" y="583411"/>
                  <a:pt x="1148496" y="150553"/>
                  <a:pt x="1162254" y="18865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1FF53022-BADA-4368-A262-CA785D91099F}"/>
              </a:ext>
            </a:extLst>
          </p:cNvPr>
          <p:cNvSpPr/>
          <p:nvPr/>
        </p:nvSpPr>
        <p:spPr>
          <a:xfrm>
            <a:off x="7387840" y="1433689"/>
            <a:ext cx="2336313" cy="2690949"/>
          </a:xfrm>
          <a:custGeom>
            <a:avLst/>
            <a:gdLst>
              <a:gd name="connsiteX0" fmla="*/ 79760 w 2336313"/>
              <a:gd name="connsiteY0" fmla="*/ 14111 h 2690949"/>
              <a:gd name="connsiteX1" fmla="*/ 219460 w 2336313"/>
              <a:gd name="connsiteY1" fmla="*/ 7761 h 2690949"/>
              <a:gd name="connsiteX2" fmla="*/ 1775210 w 2336313"/>
              <a:gd name="connsiteY2" fmla="*/ 14111 h 2690949"/>
              <a:gd name="connsiteX3" fmla="*/ 1464060 w 2336313"/>
              <a:gd name="connsiteY3" fmla="*/ 58561 h 2690949"/>
              <a:gd name="connsiteX4" fmla="*/ 1591060 w 2336313"/>
              <a:gd name="connsiteY4" fmla="*/ 198261 h 2690949"/>
              <a:gd name="connsiteX5" fmla="*/ 2327660 w 2336313"/>
              <a:gd name="connsiteY5" fmla="*/ 1233311 h 2690949"/>
              <a:gd name="connsiteX6" fmla="*/ 1997460 w 2336313"/>
              <a:gd name="connsiteY6" fmla="*/ 934861 h 2690949"/>
              <a:gd name="connsiteX7" fmla="*/ 2334010 w 2336313"/>
              <a:gd name="connsiteY7" fmla="*/ 1353961 h 2690949"/>
              <a:gd name="connsiteX8" fmla="*/ 2130810 w 2336313"/>
              <a:gd name="connsiteY8" fmla="*/ 1601611 h 2690949"/>
              <a:gd name="connsiteX9" fmla="*/ 1845060 w 2336313"/>
              <a:gd name="connsiteY9" fmla="*/ 2681111 h 2690949"/>
              <a:gd name="connsiteX10" fmla="*/ 1946660 w 2336313"/>
              <a:gd name="connsiteY10" fmla="*/ 2115961 h 2690949"/>
              <a:gd name="connsiteX11" fmla="*/ 1953010 w 2336313"/>
              <a:gd name="connsiteY11" fmla="*/ 1766711 h 2690949"/>
              <a:gd name="connsiteX12" fmla="*/ 1489460 w 2336313"/>
              <a:gd name="connsiteY12" fmla="*/ 439561 h 2690949"/>
              <a:gd name="connsiteX13" fmla="*/ 2238760 w 2336313"/>
              <a:gd name="connsiteY13" fmla="*/ 1353961 h 2690949"/>
              <a:gd name="connsiteX14" fmla="*/ 1451360 w 2336313"/>
              <a:gd name="connsiteY14" fmla="*/ 388761 h 2690949"/>
              <a:gd name="connsiteX15" fmla="*/ 797310 w 2336313"/>
              <a:gd name="connsiteY15" fmla="*/ 236361 h 2690949"/>
              <a:gd name="connsiteX16" fmla="*/ 28960 w 2336313"/>
              <a:gd name="connsiteY16" fmla="*/ 26811 h 2690949"/>
              <a:gd name="connsiteX17" fmla="*/ 149610 w 2336313"/>
              <a:gd name="connsiteY17" fmla="*/ 7761 h 2690949"/>
              <a:gd name="connsiteX18" fmla="*/ 28960 w 2336313"/>
              <a:gd name="connsiteY18" fmla="*/ 1411 h 2690949"/>
              <a:gd name="connsiteX19" fmla="*/ 79760 w 2336313"/>
              <a:gd name="connsiteY19" fmla="*/ 14111 h 269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36313" h="2690949">
                <a:moveTo>
                  <a:pt x="79760" y="14111"/>
                </a:moveTo>
                <a:lnTo>
                  <a:pt x="219460" y="7761"/>
                </a:lnTo>
                <a:lnTo>
                  <a:pt x="1775210" y="14111"/>
                </a:lnTo>
                <a:cubicBezTo>
                  <a:pt x="1982643" y="22578"/>
                  <a:pt x="1494752" y="27869"/>
                  <a:pt x="1464060" y="58561"/>
                </a:cubicBezTo>
                <a:cubicBezTo>
                  <a:pt x="1433368" y="89253"/>
                  <a:pt x="1447127" y="2469"/>
                  <a:pt x="1591060" y="198261"/>
                </a:cubicBezTo>
                <a:cubicBezTo>
                  <a:pt x="1734993" y="394053"/>
                  <a:pt x="2259927" y="1110544"/>
                  <a:pt x="2327660" y="1233311"/>
                </a:cubicBezTo>
                <a:cubicBezTo>
                  <a:pt x="2395393" y="1356078"/>
                  <a:pt x="1996402" y="914753"/>
                  <a:pt x="1997460" y="934861"/>
                </a:cubicBezTo>
                <a:cubicBezTo>
                  <a:pt x="1998518" y="954969"/>
                  <a:pt x="2311785" y="1242836"/>
                  <a:pt x="2334010" y="1353961"/>
                </a:cubicBezTo>
                <a:cubicBezTo>
                  <a:pt x="2356235" y="1465086"/>
                  <a:pt x="2212302" y="1380419"/>
                  <a:pt x="2130810" y="1601611"/>
                </a:cubicBezTo>
                <a:cubicBezTo>
                  <a:pt x="2049318" y="1822803"/>
                  <a:pt x="1875752" y="2595386"/>
                  <a:pt x="1845060" y="2681111"/>
                </a:cubicBezTo>
                <a:cubicBezTo>
                  <a:pt x="1814368" y="2766836"/>
                  <a:pt x="1928668" y="2268361"/>
                  <a:pt x="1946660" y="2115961"/>
                </a:cubicBezTo>
                <a:cubicBezTo>
                  <a:pt x="1964652" y="1963561"/>
                  <a:pt x="2029210" y="2046111"/>
                  <a:pt x="1953010" y="1766711"/>
                </a:cubicBezTo>
                <a:cubicBezTo>
                  <a:pt x="1876810" y="1487311"/>
                  <a:pt x="1441835" y="508353"/>
                  <a:pt x="1489460" y="439561"/>
                </a:cubicBezTo>
                <a:cubicBezTo>
                  <a:pt x="1537085" y="370769"/>
                  <a:pt x="2245110" y="1362428"/>
                  <a:pt x="2238760" y="1353961"/>
                </a:cubicBezTo>
                <a:cubicBezTo>
                  <a:pt x="2232410" y="1345494"/>
                  <a:pt x="1691602" y="575028"/>
                  <a:pt x="1451360" y="388761"/>
                </a:cubicBezTo>
                <a:cubicBezTo>
                  <a:pt x="1211118" y="202494"/>
                  <a:pt x="1034377" y="296686"/>
                  <a:pt x="797310" y="236361"/>
                </a:cubicBezTo>
                <a:cubicBezTo>
                  <a:pt x="560243" y="176036"/>
                  <a:pt x="136910" y="64911"/>
                  <a:pt x="28960" y="26811"/>
                </a:cubicBezTo>
                <a:cubicBezTo>
                  <a:pt x="-78990" y="-11289"/>
                  <a:pt x="149610" y="11994"/>
                  <a:pt x="149610" y="7761"/>
                </a:cubicBezTo>
                <a:cubicBezTo>
                  <a:pt x="149610" y="3528"/>
                  <a:pt x="44835" y="3528"/>
                  <a:pt x="28960" y="1411"/>
                </a:cubicBezTo>
                <a:cubicBezTo>
                  <a:pt x="13085" y="-706"/>
                  <a:pt x="33722" y="-2823"/>
                  <a:pt x="79760" y="14111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E95898BA-D683-48CF-B3DB-725F483A4F83}"/>
              </a:ext>
            </a:extLst>
          </p:cNvPr>
          <p:cNvSpPr/>
          <p:nvPr/>
        </p:nvSpPr>
        <p:spPr>
          <a:xfrm>
            <a:off x="7620739" y="1315803"/>
            <a:ext cx="1938459" cy="3230797"/>
          </a:xfrm>
          <a:custGeom>
            <a:avLst/>
            <a:gdLst>
              <a:gd name="connsiteX0" fmla="*/ 62761 w 1938459"/>
              <a:gd name="connsiteY0" fmla="*/ 36747 h 3230797"/>
              <a:gd name="connsiteX1" fmla="*/ 138961 w 1938459"/>
              <a:gd name="connsiteY1" fmla="*/ 49447 h 3230797"/>
              <a:gd name="connsiteX2" fmla="*/ 1174011 w 1938459"/>
              <a:gd name="connsiteY2" fmla="*/ 405047 h 3230797"/>
              <a:gd name="connsiteX3" fmla="*/ 1637561 w 1938459"/>
              <a:gd name="connsiteY3" fmla="*/ 1376597 h 3230797"/>
              <a:gd name="connsiteX4" fmla="*/ 1434361 w 1938459"/>
              <a:gd name="connsiteY4" fmla="*/ 925747 h 3230797"/>
              <a:gd name="connsiteX5" fmla="*/ 1916961 w 1938459"/>
              <a:gd name="connsiteY5" fmla="*/ 2595797 h 3230797"/>
              <a:gd name="connsiteX6" fmla="*/ 1853461 w 1938459"/>
              <a:gd name="connsiteY6" fmla="*/ 2703747 h 3230797"/>
              <a:gd name="connsiteX7" fmla="*/ 1847111 w 1938459"/>
              <a:gd name="connsiteY7" fmla="*/ 3230797 h 3230797"/>
              <a:gd name="connsiteX8" fmla="*/ 1694711 w 1938459"/>
              <a:gd name="connsiteY8" fmla="*/ 2703747 h 3230797"/>
              <a:gd name="connsiteX9" fmla="*/ 1447061 w 1938459"/>
              <a:gd name="connsiteY9" fmla="*/ 1579797 h 3230797"/>
              <a:gd name="connsiteX10" fmla="*/ 1275611 w 1938459"/>
              <a:gd name="connsiteY10" fmla="*/ 893997 h 3230797"/>
              <a:gd name="connsiteX11" fmla="*/ 939061 w 1938459"/>
              <a:gd name="connsiteY11" fmla="*/ 671747 h 3230797"/>
              <a:gd name="connsiteX12" fmla="*/ 11961 w 1938459"/>
              <a:gd name="connsiteY12" fmla="*/ 360597 h 3230797"/>
              <a:gd name="connsiteX13" fmla="*/ 1332761 w 1938459"/>
              <a:gd name="connsiteY13" fmla="*/ 1071797 h 3230797"/>
              <a:gd name="connsiteX14" fmla="*/ 1707411 w 1938459"/>
              <a:gd name="connsiteY14" fmla="*/ 1522647 h 3230797"/>
              <a:gd name="connsiteX15" fmla="*/ 875561 w 1938459"/>
              <a:gd name="connsiteY15" fmla="*/ 690797 h 3230797"/>
              <a:gd name="connsiteX16" fmla="*/ 627911 w 1938459"/>
              <a:gd name="connsiteY16" fmla="*/ 366947 h 3230797"/>
              <a:gd name="connsiteX17" fmla="*/ 62761 w 1938459"/>
              <a:gd name="connsiteY17" fmla="*/ 36747 h 323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38459" h="3230797">
                <a:moveTo>
                  <a:pt x="62761" y="36747"/>
                </a:moveTo>
                <a:cubicBezTo>
                  <a:pt x="-18731" y="-16170"/>
                  <a:pt x="-46247" y="-11936"/>
                  <a:pt x="138961" y="49447"/>
                </a:cubicBezTo>
                <a:cubicBezTo>
                  <a:pt x="324169" y="110830"/>
                  <a:pt x="924244" y="183855"/>
                  <a:pt x="1174011" y="405047"/>
                </a:cubicBezTo>
                <a:cubicBezTo>
                  <a:pt x="1423778" y="626239"/>
                  <a:pt x="1594169" y="1289814"/>
                  <a:pt x="1637561" y="1376597"/>
                </a:cubicBezTo>
                <a:cubicBezTo>
                  <a:pt x="1680953" y="1463380"/>
                  <a:pt x="1387794" y="722547"/>
                  <a:pt x="1434361" y="925747"/>
                </a:cubicBezTo>
                <a:cubicBezTo>
                  <a:pt x="1480928" y="1128947"/>
                  <a:pt x="1847111" y="2299464"/>
                  <a:pt x="1916961" y="2595797"/>
                </a:cubicBezTo>
                <a:cubicBezTo>
                  <a:pt x="1986811" y="2892130"/>
                  <a:pt x="1865103" y="2597914"/>
                  <a:pt x="1853461" y="2703747"/>
                </a:cubicBezTo>
                <a:cubicBezTo>
                  <a:pt x="1841819" y="2809580"/>
                  <a:pt x="1873569" y="3230797"/>
                  <a:pt x="1847111" y="3230797"/>
                </a:cubicBezTo>
                <a:cubicBezTo>
                  <a:pt x="1820653" y="3230797"/>
                  <a:pt x="1761386" y="2978914"/>
                  <a:pt x="1694711" y="2703747"/>
                </a:cubicBezTo>
                <a:cubicBezTo>
                  <a:pt x="1628036" y="2428580"/>
                  <a:pt x="1516911" y="1881422"/>
                  <a:pt x="1447061" y="1579797"/>
                </a:cubicBezTo>
                <a:cubicBezTo>
                  <a:pt x="1377211" y="1278172"/>
                  <a:pt x="1360278" y="1045339"/>
                  <a:pt x="1275611" y="893997"/>
                </a:cubicBezTo>
                <a:cubicBezTo>
                  <a:pt x="1190944" y="742655"/>
                  <a:pt x="1149669" y="760647"/>
                  <a:pt x="939061" y="671747"/>
                </a:cubicBezTo>
                <a:cubicBezTo>
                  <a:pt x="728453" y="582847"/>
                  <a:pt x="-53656" y="293922"/>
                  <a:pt x="11961" y="360597"/>
                </a:cubicBezTo>
                <a:cubicBezTo>
                  <a:pt x="77578" y="427272"/>
                  <a:pt x="1050186" y="878122"/>
                  <a:pt x="1332761" y="1071797"/>
                </a:cubicBezTo>
                <a:cubicBezTo>
                  <a:pt x="1615336" y="1265472"/>
                  <a:pt x="1783611" y="1586147"/>
                  <a:pt x="1707411" y="1522647"/>
                </a:cubicBezTo>
                <a:cubicBezTo>
                  <a:pt x="1631211" y="1459147"/>
                  <a:pt x="1055478" y="883414"/>
                  <a:pt x="875561" y="690797"/>
                </a:cubicBezTo>
                <a:cubicBezTo>
                  <a:pt x="695644" y="498180"/>
                  <a:pt x="766553" y="481247"/>
                  <a:pt x="627911" y="366947"/>
                </a:cubicBezTo>
                <a:cubicBezTo>
                  <a:pt x="489269" y="252647"/>
                  <a:pt x="144253" y="89664"/>
                  <a:pt x="62761" y="3674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: 図形 288">
            <a:extLst>
              <a:ext uri="{FF2B5EF4-FFF2-40B4-BE49-F238E27FC236}">
                <a16:creationId xmlns:a16="http://schemas.microsoft.com/office/drawing/2014/main" id="{DFA64EB4-F48A-406A-9141-F72749CA1CA3}"/>
              </a:ext>
            </a:extLst>
          </p:cNvPr>
          <p:cNvSpPr/>
          <p:nvPr/>
        </p:nvSpPr>
        <p:spPr>
          <a:xfrm>
            <a:off x="7629111" y="1508432"/>
            <a:ext cx="1645586" cy="3238662"/>
          </a:xfrm>
          <a:custGeom>
            <a:avLst/>
            <a:gdLst>
              <a:gd name="connsiteX0" fmla="*/ 79789 w 1645586"/>
              <a:gd name="connsiteY0" fmla="*/ 53668 h 3238662"/>
              <a:gd name="connsiteX1" fmla="*/ 130589 w 1645586"/>
              <a:gd name="connsiteY1" fmla="*/ 53668 h 3238662"/>
              <a:gd name="connsiteX2" fmla="*/ 1006889 w 1645586"/>
              <a:gd name="connsiteY2" fmla="*/ 364818 h 3238662"/>
              <a:gd name="connsiteX3" fmla="*/ 1578389 w 1645586"/>
              <a:gd name="connsiteY3" fmla="*/ 1031568 h 3238662"/>
              <a:gd name="connsiteX4" fmla="*/ 1438689 w 1645586"/>
              <a:gd name="connsiteY4" fmla="*/ 885518 h 3238662"/>
              <a:gd name="connsiteX5" fmla="*/ 1616489 w 1645586"/>
              <a:gd name="connsiteY5" fmla="*/ 1368118 h 3238662"/>
              <a:gd name="connsiteX6" fmla="*/ 1641889 w 1645586"/>
              <a:gd name="connsiteY6" fmla="*/ 2377768 h 3238662"/>
              <a:gd name="connsiteX7" fmla="*/ 1616489 w 1645586"/>
              <a:gd name="connsiteY7" fmla="*/ 2600018 h 3238662"/>
              <a:gd name="connsiteX8" fmla="*/ 1381539 w 1645586"/>
              <a:gd name="connsiteY8" fmla="*/ 1349068 h 3238662"/>
              <a:gd name="connsiteX9" fmla="*/ 1489489 w 1645586"/>
              <a:gd name="connsiteY9" fmla="*/ 2117418 h 3238662"/>
              <a:gd name="connsiteX10" fmla="*/ 1425989 w 1645586"/>
              <a:gd name="connsiteY10" fmla="*/ 3235018 h 3238662"/>
              <a:gd name="connsiteX11" fmla="*/ 1610139 w 1645586"/>
              <a:gd name="connsiteY11" fmla="*/ 2453968 h 3238662"/>
              <a:gd name="connsiteX12" fmla="*/ 1381539 w 1645586"/>
              <a:gd name="connsiteY12" fmla="*/ 1850718 h 3238662"/>
              <a:gd name="connsiteX13" fmla="*/ 1089439 w 1645586"/>
              <a:gd name="connsiteY13" fmla="*/ 822018 h 3238662"/>
              <a:gd name="connsiteX14" fmla="*/ 1273589 w 1645586"/>
              <a:gd name="connsiteY14" fmla="*/ 1190318 h 3238662"/>
              <a:gd name="connsiteX15" fmla="*/ 860839 w 1645586"/>
              <a:gd name="connsiteY15" fmla="*/ 587068 h 3238662"/>
              <a:gd name="connsiteX16" fmla="*/ 79789 w 1645586"/>
              <a:gd name="connsiteY16" fmla="*/ 53668 h 323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45586" h="3238662">
                <a:moveTo>
                  <a:pt x="79789" y="53668"/>
                </a:moveTo>
                <a:cubicBezTo>
                  <a:pt x="-41919" y="-35232"/>
                  <a:pt x="-23928" y="1810"/>
                  <a:pt x="130589" y="53668"/>
                </a:cubicBezTo>
                <a:cubicBezTo>
                  <a:pt x="285106" y="105526"/>
                  <a:pt x="765589" y="201835"/>
                  <a:pt x="1006889" y="364818"/>
                </a:cubicBezTo>
                <a:cubicBezTo>
                  <a:pt x="1248189" y="527801"/>
                  <a:pt x="1506422" y="944785"/>
                  <a:pt x="1578389" y="1031568"/>
                </a:cubicBezTo>
                <a:cubicBezTo>
                  <a:pt x="1650356" y="1118351"/>
                  <a:pt x="1432339" y="829426"/>
                  <a:pt x="1438689" y="885518"/>
                </a:cubicBezTo>
                <a:cubicBezTo>
                  <a:pt x="1445039" y="941610"/>
                  <a:pt x="1582622" y="1119410"/>
                  <a:pt x="1616489" y="1368118"/>
                </a:cubicBezTo>
                <a:cubicBezTo>
                  <a:pt x="1650356" y="1616826"/>
                  <a:pt x="1641889" y="2172451"/>
                  <a:pt x="1641889" y="2377768"/>
                </a:cubicBezTo>
                <a:cubicBezTo>
                  <a:pt x="1641889" y="2583085"/>
                  <a:pt x="1659881" y="2771468"/>
                  <a:pt x="1616489" y="2600018"/>
                </a:cubicBezTo>
                <a:cubicBezTo>
                  <a:pt x="1573097" y="2428568"/>
                  <a:pt x="1402706" y="1429501"/>
                  <a:pt x="1381539" y="1349068"/>
                </a:cubicBezTo>
                <a:cubicBezTo>
                  <a:pt x="1360372" y="1268635"/>
                  <a:pt x="1482081" y="1803093"/>
                  <a:pt x="1489489" y="2117418"/>
                </a:cubicBezTo>
                <a:cubicBezTo>
                  <a:pt x="1496897" y="2431743"/>
                  <a:pt x="1405881" y="3178926"/>
                  <a:pt x="1425989" y="3235018"/>
                </a:cubicBezTo>
                <a:cubicBezTo>
                  <a:pt x="1446097" y="3291110"/>
                  <a:pt x="1617547" y="2684685"/>
                  <a:pt x="1610139" y="2453968"/>
                </a:cubicBezTo>
                <a:cubicBezTo>
                  <a:pt x="1602731" y="2223251"/>
                  <a:pt x="1468322" y="2122710"/>
                  <a:pt x="1381539" y="1850718"/>
                </a:cubicBezTo>
                <a:cubicBezTo>
                  <a:pt x="1294756" y="1578726"/>
                  <a:pt x="1107431" y="932084"/>
                  <a:pt x="1089439" y="822018"/>
                </a:cubicBezTo>
                <a:cubicBezTo>
                  <a:pt x="1071447" y="711952"/>
                  <a:pt x="1311689" y="1229476"/>
                  <a:pt x="1273589" y="1190318"/>
                </a:cubicBezTo>
                <a:cubicBezTo>
                  <a:pt x="1235489" y="1151160"/>
                  <a:pt x="1064039" y="780743"/>
                  <a:pt x="860839" y="587068"/>
                </a:cubicBezTo>
                <a:cubicBezTo>
                  <a:pt x="657639" y="393393"/>
                  <a:pt x="201497" y="142568"/>
                  <a:pt x="79789" y="53668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49829E1C-01D7-4028-99B7-B074CE0D04E6}"/>
              </a:ext>
            </a:extLst>
          </p:cNvPr>
          <p:cNvSpPr/>
          <p:nvPr/>
        </p:nvSpPr>
        <p:spPr>
          <a:xfrm>
            <a:off x="8014592" y="1632479"/>
            <a:ext cx="1057015" cy="3884981"/>
          </a:xfrm>
          <a:custGeom>
            <a:avLst/>
            <a:gdLst>
              <a:gd name="connsiteX0" fmla="*/ 380108 w 1057015"/>
              <a:gd name="connsiteY0" fmla="*/ 304271 h 3884981"/>
              <a:gd name="connsiteX1" fmla="*/ 411858 w 1057015"/>
              <a:gd name="connsiteY1" fmla="*/ 374121 h 3884981"/>
              <a:gd name="connsiteX2" fmla="*/ 983358 w 1057015"/>
              <a:gd name="connsiteY2" fmla="*/ 1910821 h 3884981"/>
              <a:gd name="connsiteX3" fmla="*/ 735708 w 1057015"/>
              <a:gd name="connsiteY3" fmla="*/ 818621 h 3884981"/>
              <a:gd name="connsiteX4" fmla="*/ 1040508 w 1057015"/>
              <a:gd name="connsiteY4" fmla="*/ 1739371 h 3884981"/>
              <a:gd name="connsiteX5" fmla="*/ 983358 w 1057015"/>
              <a:gd name="connsiteY5" fmla="*/ 3034771 h 3884981"/>
              <a:gd name="connsiteX6" fmla="*/ 1053208 w 1057015"/>
              <a:gd name="connsiteY6" fmla="*/ 1872721 h 3884981"/>
              <a:gd name="connsiteX7" fmla="*/ 843658 w 1057015"/>
              <a:gd name="connsiteY7" fmla="*/ 3815821 h 3884981"/>
              <a:gd name="connsiteX8" fmla="*/ 964308 w 1057015"/>
              <a:gd name="connsiteY8" fmla="*/ 3460221 h 3884981"/>
              <a:gd name="connsiteX9" fmla="*/ 919858 w 1057015"/>
              <a:gd name="connsiteY9" fmla="*/ 3555471 h 3884981"/>
              <a:gd name="connsiteX10" fmla="*/ 907158 w 1057015"/>
              <a:gd name="connsiteY10" fmla="*/ 2685521 h 3884981"/>
              <a:gd name="connsiteX11" fmla="*/ 742058 w 1057015"/>
              <a:gd name="connsiteY11" fmla="*/ 1625071 h 3884981"/>
              <a:gd name="connsiteX12" fmla="*/ 513458 w 1057015"/>
              <a:gd name="connsiteY12" fmla="*/ 977371 h 3884981"/>
              <a:gd name="connsiteX13" fmla="*/ 5458 w 1057015"/>
              <a:gd name="connsiteY13" fmla="*/ 5821 h 3884981"/>
              <a:gd name="connsiteX14" fmla="*/ 265808 w 1057015"/>
              <a:gd name="connsiteY14" fmla="*/ 685271 h 3884981"/>
              <a:gd name="connsiteX15" fmla="*/ 596008 w 1057015"/>
              <a:gd name="connsiteY15" fmla="*/ 2818871 h 3884981"/>
              <a:gd name="connsiteX16" fmla="*/ 411858 w 1057015"/>
              <a:gd name="connsiteY16" fmla="*/ 1961621 h 3884981"/>
              <a:gd name="connsiteX17" fmla="*/ 291208 w 1057015"/>
              <a:gd name="connsiteY17" fmla="*/ 634471 h 3884981"/>
              <a:gd name="connsiteX18" fmla="*/ 380108 w 1057015"/>
              <a:gd name="connsiteY18" fmla="*/ 304271 h 3884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57015" h="3884981">
                <a:moveTo>
                  <a:pt x="380108" y="304271"/>
                </a:moveTo>
                <a:cubicBezTo>
                  <a:pt x="400216" y="260879"/>
                  <a:pt x="311316" y="106363"/>
                  <a:pt x="411858" y="374121"/>
                </a:cubicBezTo>
                <a:cubicBezTo>
                  <a:pt x="512400" y="641879"/>
                  <a:pt x="929383" y="1836738"/>
                  <a:pt x="983358" y="1910821"/>
                </a:cubicBezTo>
                <a:cubicBezTo>
                  <a:pt x="1037333" y="1984904"/>
                  <a:pt x="726183" y="847196"/>
                  <a:pt x="735708" y="818621"/>
                </a:cubicBezTo>
                <a:cubicBezTo>
                  <a:pt x="745233" y="790046"/>
                  <a:pt x="999233" y="1370013"/>
                  <a:pt x="1040508" y="1739371"/>
                </a:cubicBezTo>
                <a:cubicBezTo>
                  <a:pt x="1081783" y="2108729"/>
                  <a:pt x="981241" y="3012546"/>
                  <a:pt x="983358" y="3034771"/>
                </a:cubicBezTo>
                <a:cubicBezTo>
                  <a:pt x="985475" y="3056996"/>
                  <a:pt x="1076491" y="1742546"/>
                  <a:pt x="1053208" y="1872721"/>
                </a:cubicBezTo>
                <a:cubicBezTo>
                  <a:pt x="1029925" y="2002896"/>
                  <a:pt x="858475" y="3551238"/>
                  <a:pt x="843658" y="3815821"/>
                </a:cubicBezTo>
                <a:cubicBezTo>
                  <a:pt x="828841" y="4080404"/>
                  <a:pt x="951608" y="3503613"/>
                  <a:pt x="964308" y="3460221"/>
                </a:cubicBezTo>
                <a:cubicBezTo>
                  <a:pt x="977008" y="3416829"/>
                  <a:pt x="929383" y="3684588"/>
                  <a:pt x="919858" y="3555471"/>
                </a:cubicBezTo>
                <a:cubicBezTo>
                  <a:pt x="910333" y="3426354"/>
                  <a:pt x="936791" y="3007254"/>
                  <a:pt x="907158" y="2685521"/>
                </a:cubicBezTo>
                <a:cubicBezTo>
                  <a:pt x="877525" y="2363788"/>
                  <a:pt x="807675" y="1909763"/>
                  <a:pt x="742058" y="1625071"/>
                </a:cubicBezTo>
                <a:cubicBezTo>
                  <a:pt x="676441" y="1340379"/>
                  <a:pt x="636225" y="1247246"/>
                  <a:pt x="513458" y="977371"/>
                </a:cubicBezTo>
                <a:cubicBezTo>
                  <a:pt x="390691" y="707496"/>
                  <a:pt x="46733" y="54504"/>
                  <a:pt x="5458" y="5821"/>
                </a:cubicBezTo>
                <a:cubicBezTo>
                  <a:pt x="-35817" y="-42862"/>
                  <a:pt x="167383" y="216429"/>
                  <a:pt x="265808" y="685271"/>
                </a:cubicBezTo>
                <a:cubicBezTo>
                  <a:pt x="364233" y="1154113"/>
                  <a:pt x="571666" y="2606146"/>
                  <a:pt x="596008" y="2818871"/>
                </a:cubicBezTo>
                <a:cubicBezTo>
                  <a:pt x="620350" y="3031596"/>
                  <a:pt x="462658" y="2325688"/>
                  <a:pt x="411858" y="1961621"/>
                </a:cubicBezTo>
                <a:cubicBezTo>
                  <a:pt x="361058" y="1597554"/>
                  <a:pt x="297558" y="917046"/>
                  <a:pt x="291208" y="634471"/>
                </a:cubicBezTo>
                <a:cubicBezTo>
                  <a:pt x="284858" y="351896"/>
                  <a:pt x="360000" y="347663"/>
                  <a:pt x="380108" y="30427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0642FABB-7154-430F-821E-188BF80FC359}"/>
              </a:ext>
            </a:extLst>
          </p:cNvPr>
          <p:cNvSpPr/>
          <p:nvPr/>
        </p:nvSpPr>
        <p:spPr>
          <a:xfrm>
            <a:off x="8313831" y="1853906"/>
            <a:ext cx="621679" cy="3072735"/>
          </a:xfrm>
          <a:custGeom>
            <a:avLst/>
            <a:gdLst>
              <a:gd name="connsiteX0" fmla="*/ 4669 w 621679"/>
              <a:gd name="connsiteY0" fmla="*/ 63794 h 3072735"/>
              <a:gd name="connsiteX1" fmla="*/ 112619 w 621679"/>
              <a:gd name="connsiteY1" fmla="*/ 152694 h 3072735"/>
              <a:gd name="connsiteX2" fmla="*/ 563469 w 621679"/>
              <a:gd name="connsiteY2" fmla="*/ 1321094 h 3072735"/>
              <a:gd name="connsiteX3" fmla="*/ 601569 w 621679"/>
              <a:gd name="connsiteY3" fmla="*/ 2940344 h 3072735"/>
              <a:gd name="connsiteX4" fmla="*/ 430119 w 621679"/>
              <a:gd name="connsiteY4" fmla="*/ 1943394 h 3072735"/>
              <a:gd name="connsiteX5" fmla="*/ 366619 w 621679"/>
              <a:gd name="connsiteY5" fmla="*/ 3067344 h 3072735"/>
              <a:gd name="connsiteX6" fmla="*/ 80869 w 621679"/>
              <a:gd name="connsiteY6" fmla="*/ 1371894 h 3072735"/>
              <a:gd name="connsiteX7" fmla="*/ 23719 w 621679"/>
              <a:gd name="connsiteY7" fmla="*/ 616244 h 3072735"/>
              <a:gd name="connsiteX8" fmla="*/ 4669 w 621679"/>
              <a:gd name="connsiteY8" fmla="*/ 63794 h 307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1679" h="3072735">
                <a:moveTo>
                  <a:pt x="4669" y="63794"/>
                </a:moveTo>
                <a:cubicBezTo>
                  <a:pt x="19486" y="-13464"/>
                  <a:pt x="19486" y="-56856"/>
                  <a:pt x="112619" y="152694"/>
                </a:cubicBezTo>
                <a:cubicBezTo>
                  <a:pt x="205752" y="362244"/>
                  <a:pt x="481977" y="856486"/>
                  <a:pt x="563469" y="1321094"/>
                </a:cubicBezTo>
                <a:cubicBezTo>
                  <a:pt x="644961" y="1785702"/>
                  <a:pt x="623794" y="2836627"/>
                  <a:pt x="601569" y="2940344"/>
                </a:cubicBezTo>
                <a:cubicBezTo>
                  <a:pt x="579344" y="3044061"/>
                  <a:pt x="469277" y="1922227"/>
                  <a:pt x="430119" y="1943394"/>
                </a:cubicBezTo>
                <a:cubicBezTo>
                  <a:pt x="390961" y="1964561"/>
                  <a:pt x="424827" y="3162594"/>
                  <a:pt x="366619" y="3067344"/>
                </a:cubicBezTo>
                <a:cubicBezTo>
                  <a:pt x="308411" y="2972094"/>
                  <a:pt x="138019" y="1780411"/>
                  <a:pt x="80869" y="1371894"/>
                </a:cubicBezTo>
                <a:cubicBezTo>
                  <a:pt x="23719" y="963377"/>
                  <a:pt x="33244" y="835319"/>
                  <a:pt x="23719" y="616244"/>
                </a:cubicBezTo>
                <a:cubicBezTo>
                  <a:pt x="14194" y="397169"/>
                  <a:pt x="-10148" y="141052"/>
                  <a:pt x="4669" y="63794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F1CF55FA-EDAB-4B80-84AB-11C6FAA098D1}"/>
              </a:ext>
            </a:extLst>
          </p:cNvPr>
          <p:cNvSpPr/>
          <p:nvPr/>
        </p:nvSpPr>
        <p:spPr>
          <a:xfrm>
            <a:off x="7259408" y="1769506"/>
            <a:ext cx="656413" cy="2812663"/>
          </a:xfrm>
          <a:custGeom>
            <a:avLst/>
            <a:gdLst>
              <a:gd name="connsiteX0" fmla="*/ 523152 w 656413"/>
              <a:gd name="connsiteY0" fmla="*/ 13574 h 2812663"/>
              <a:gd name="connsiteX1" fmla="*/ 4992 w 656413"/>
              <a:gd name="connsiteY1" fmla="*/ 785734 h 2812663"/>
              <a:gd name="connsiteX2" fmla="*/ 253912 w 656413"/>
              <a:gd name="connsiteY2" fmla="*/ 1913494 h 2812663"/>
              <a:gd name="connsiteX3" fmla="*/ 137072 w 656413"/>
              <a:gd name="connsiteY3" fmla="*/ 1207374 h 2812663"/>
              <a:gd name="connsiteX4" fmla="*/ 533312 w 656413"/>
              <a:gd name="connsiteY4" fmla="*/ 2812654 h 2812663"/>
              <a:gd name="connsiteX5" fmla="*/ 248832 w 656413"/>
              <a:gd name="connsiteY5" fmla="*/ 1181974 h 2812663"/>
              <a:gd name="connsiteX6" fmla="*/ 655232 w 656413"/>
              <a:gd name="connsiteY6" fmla="*/ 2670414 h 2812663"/>
              <a:gd name="connsiteX7" fmla="*/ 380912 w 656413"/>
              <a:gd name="connsiteY7" fmla="*/ 933054 h 2812663"/>
              <a:gd name="connsiteX8" fmla="*/ 634912 w 656413"/>
              <a:gd name="connsiteY8" fmla="*/ 282814 h 2812663"/>
              <a:gd name="connsiteX9" fmla="*/ 223432 w 656413"/>
              <a:gd name="connsiteY9" fmla="*/ 709534 h 2812663"/>
              <a:gd name="connsiteX10" fmla="*/ 446952 w 656413"/>
              <a:gd name="connsiteY10" fmla="*/ 323454 h 2812663"/>
              <a:gd name="connsiteX11" fmla="*/ 523152 w 656413"/>
              <a:gd name="connsiteY11" fmla="*/ 13574 h 281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6413" h="2812663">
                <a:moveTo>
                  <a:pt x="523152" y="13574"/>
                </a:moveTo>
                <a:cubicBezTo>
                  <a:pt x="449492" y="90621"/>
                  <a:pt x="49865" y="469081"/>
                  <a:pt x="4992" y="785734"/>
                </a:cubicBezTo>
                <a:cubicBezTo>
                  <a:pt x="-39881" y="1102387"/>
                  <a:pt x="231899" y="1843221"/>
                  <a:pt x="253912" y="1913494"/>
                </a:cubicBezTo>
                <a:cubicBezTo>
                  <a:pt x="275925" y="1983767"/>
                  <a:pt x="90505" y="1057514"/>
                  <a:pt x="137072" y="1207374"/>
                </a:cubicBezTo>
                <a:cubicBezTo>
                  <a:pt x="183639" y="1357234"/>
                  <a:pt x="514685" y="2816887"/>
                  <a:pt x="533312" y="2812654"/>
                </a:cubicBezTo>
                <a:cubicBezTo>
                  <a:pt x="551939" y="2808421"/>
                  <a:pt x="228512" y="1205681"/>
                  <a:pt x="248832" y="1181974"/>
                </a:cubicBezTo>
                <a:cubicBezTo>
                  <a:pt x="269152" y="1158267"/>
                  <a:pt x="633219" y="2711901"/>
                  <a:pt x="655232" y="2670414"/>
                </a:cubicBezTo>
                <a:cubicBezTo>
                  <a:pt x="677245" y="2628927"/>
                  <a:pt x="384299" y="1330987"/>
                  <a:pt x="380912" y="933054"/>
                </a:cubicBezTo>
                <a:cubicBezTo>
                  <a:pt x="377525" y="535121"/>
                  <a:pt x="661159" y="320067"/>
                  <a:pt x="634912" y="282814"/>
                </a:cubicBezTo>
                <a:cubicBezTo>
                  <a:pt x="608665" y="245561"/>
                  <a:pt x="254759" y="702761"/>
                  <a:pt x="223432" y="709534"/>
                </a:cubicBezTo>
                <a:cubicBezTo>
                  <a:pt x="192105" y="716307"/>
                  <a:pt x="391072" y="439447"/>
                  <a:pt x="446952" y="323454"/>
                </a:cubicBezTo>
                <a:cubicBezTo>
                  <a:pt x="502832" y="207461"/>
                  <a:pt x="596812" y="-63473"/>
                  <a:pt x="523152" y="13574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FA815705-BF29-4E35-8C57-1F0F8D6CD369}"/>
              </a:ext>
            </a:extLst>
          </p:cNvPr>
          <p:cNvSpPr/>
          <p:nvPr/>
        </p:nvSpPr>
        <p:spPr>
          <a:xfrm>
            <a:off x="7848917" y="1899541"/>
            <a:ext cx="795973" cy="2655792"/>
          </a:xfrm>
          <a:custGeom>
            <a:avLst/>
            <a:gdLst>
              <a:gd name="connsiteX0" fmla="*/ 60643 w 795973"/>
              <a:gd name="connsiteY0" fmla="*/ 10539 h 2655792"/>
              <a:gd name="connsiteX1" fmla="*/ 599123 w 795973"/>
              <a:gd name="connsiteY1" fmla="*/ 1087499 h 2655792"/>
              <a:gd name="connsiteX2" fmla="*/ 436563 w 795973"/>
              <a:gd name="connsiteY2" fmla="*/ 711579 h 2655792"/>
              <a:gd name="connsiteX3" fmla="*/ 756603 w 795973"/>
              <a:gd name="connsiteY3" fmla="*/ 2474339 h 2655792"/>
              <a:gd name="connsiteX4" fmla="*/ 761683 w 795973"/>
              <a:gd name="connsiteY4" fmla="*/ 2413379 h 2655792"/>
              <a:gd name="connsiteX5" fmla="*/ 492443 w 795973"/>
              <a:gd name="connsiteY5" fmla="*/ 1620899 h 2655792"/>
              <a:gd name="connsiteX6" fmla="*/ 497523 w 795973"/>
              <a:gd name="connsiteY6" fmla="*/ 2652139 h 2655792"/>
              <a:gd name="connsiteX7" fmla="*/ 461963 w 795973"/>
              <a:gd name="connsiteY7" fmla="*/ 1935859 h 2655792"/>
              <a:gd name="connsiteX8" fmla="*/ 380683 w 795973"/>
              <a:gd name="connsiteY8" fmla="*/ 1199259 h 2655792"/>
              <a:gd name="connsiteX9" fmla="*/ 14923 w 795973"/>
              <a:gd name="connsiteY9" fmla="*/ 391539 h 2655792"/>
              <a:gd name="connsiteX10" fmla="*/ 91123 w 795973"/>
              <a:gd name="connsiteY10" fmla="*/ 848739 h 2655792"/>
              <a:gd name="connsiteX11" fmla="*/ 172403 w 795973"/>
              <a:gd name="connsiteY11" fmla="*/ 2321939 h 2655792"/>
              <a:gd name="connsiteX12" fmla="*/ 147003 w 795973"/>
              <a:gd name="connsiteY12" fmla="*/ 2164459 h 2655792"/>
              <a:gd name="connsiteX13" fmla="*/ 25083 w 795973"/>
              <a:gd name="connsiteY13" fmla="*/ 1285619 h 2655792"/>
              <a:gd name="connsiteX14" fmla="*/ 9843 w 795973"/>
              <a:gd name="connsiteY14" fmla="*/ 579499 h 2655792"/>
              <a:gd name="connsiteX15" fmla="*/ 60643 w 795973"/>
              <a:gd name="connsiteY15" fmla="*/ 10539 h 2655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5973" h="2655792">
                <a:moveTo>
                  <a:pt x="60643" y="10539"/>
                </a:moveTo>
                <a:cubicBezTo>
                  <a:pt x="158856" y="95206"/>
                  <a:pt x="536470" y="970659"/>
                  <a:pt x="599123" y="1087499"/>
                </a:cubicBezTo>
                <a:cubicBezTo>
                  <a:pt x="661776" y="1204339"/>
                  <a:pt x="410316" y="480439"/>
                  <a:pt x="436563" y="711579"/>
                </a:cubicBezTo>
                <a:cubicBezTo>
                  <a:pt x="462810" y="942719"/>
                  <a:pt x="702416" y="2190706"/>
                  <a:pt x="756603" y="2474339"/>
                </a:cubicBezTo>
                <a:cubicBezTo>
                  <a:pt x="810790" y="2757972"/>
                  <a:pt x="805710" y="2555619"/>
                  <a:pt x="761683" y="2413379"/>
                </a:cubicBezTo>
                <a:cubicBezTo>
                  <a:pt x="717656" y="2271139"/>
                  <a:pt x="536470" y="1581106"/>
                  <a:pt x="492443" y="1620899"/>
                </a:cubicBezTo>
                <a:cubicBezTo>
                  <a:pt x="448416" y="1660692"/>
                  <a:pt x="502603" y="2599646"/>
                  <a:pt x="497523" y="2652139"/>
                </a:cubicBezTo>
                <a:cubicBezTo>
                  <a:pt x="492443" y="2704632"/>
                  <a:pt x="481436" y="2178006"/>
                  <a:pt x="461963" y="1935859"/>
                </a:cubicBezTo>
                <a:cubicBezTo>
                  <a:pt x="442490" y="1693712"/>
                  <a:pt x="455190" y="1456646"/>
                  <a:pt x="380683" y="1199259"/>
                </a:cubicBezTo>
                <a:cubicBezTo>
                  <a:pt x="306176" y="941872"/>
                  <a:pt x="63183" y="449959"/>
                  <a:pt x="14923" y="391539"/>
                </a:cubicBezTo>
                <a:cubicBezTo>
                  <a:pt x="-33337" y="333119"/>
                  <a:pt x="64876" y="527006"/>
                  <a:pt x="91123" y="848739"/>
                </a:cubicBezTo>
                <a:cubicBezTo>
                  <a:pt x="117370" y="1170472"/>
                  <a:pt x="163090" y="2102652"/>
                  <a:pt x="172403" y="2321939"/>
                </a:cubicBezTo>
                <a:cubicBezTo>
                  <a:pt x="181716" y="2541226"/>
                  <a:pt x="171556" y="2337179"/>
                  <a:pt x="147003" y="2164459"/>
                </a:cubicBezTo>
                <a:cubicBezTo>
                  <a:pt x="122450" y="1991739"/>
                  <a:pt x="47943" y="1549779"/>
                  <a:pt x="25083" y="1285619"/>
                </a:cubicBezTo>
                <a:cubicBezTo>
                  <a:pt x="2223" y="1021459"/>
                  <a:pt x="5610" y="786086"/>
                  <a:pt x="9843" y="579499"/>
                </a:cubicBezTo>
                <a:cubicBezTo>
                  <a:pt x="14076" y="372912"/>
                  <a:pt x="-37570" y="-74128"/>
                  <a:pt x="60643" y="10539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CE6A463F-3BBE-43CA-BF6A-1DB8887A7ADB}"/>
              </a:ext>
            </a:extLst>
          </p:cNvPr>
          <p:cNvSpPr/>
          <p:nvPr/>
        </p:nvSpPr>
        <p:spPr>
          <a:xfrm>
            <a:off x="7520138" y="1896754"/>
            <a:ext cx="724871" cy="3256466"/>
          </a:xfrm>
          <a:custGeom>
            <a:avLst/>
            <a:gdLst>
              <a:gd name="connsiteX0" fmla="*/ 474512 w 724871"/>
              <a:gd name="connsiteY0" fmla="*/ 71746 h 3256466"/>
              <a:gd name="connsiteX1" fmla="*/ 442762 w 724871"/>
              <a:gd name="connsiteY1" fmla="*/ 135246 h 3256466"/>
              <a:gd name="connsiteX2" fmla="*/ 226862 w 724871"/>
              <a:gd name="connsiteY2" fmla="*/ 973446 h 3256466"/>
              <a:gd name="connsiteX3" fmla="*/ 607862 w 724871"/>
              <a:gd name="connsiteY3" fmla="*/ 2592696 h 3256466"/>
              <a:gd name="connsiteX4" fmla="*/ 430062 w 724871"/>
              <a:gd name="connsiteY4" fmla="*/ 1532246 h 3256466"/>
              <a:gd name="connsiteX5" fmla="*/ 722162 w 724871"/>
              <a:gd name="connsiteY5" fmla="*/ 3208646 h 3256466"/>
              <a:gd name="connsiteX6" fmla="*/ 550712 w 724871"/>
              <a:gd name="connsiteY6" fmla="*/ 2681596 h 3256466"/>
              <a:gd name="connsiteX7" fmla="*/ 144312 w 724871"/>
              <a:gd name="connsiteY7" fmla="*/ 1456046 h 3256466"/>
              <a:gd name="connsiteX8" fmla="*/ 17312 w 724871"/>
              <a:gd name="connsiteY8" fmla="*/ 840096 h 3256466"/>
              <a:gd name="connsiteX9" fmla="*/ 474512 w 724871"/>
              <a:gd name="connsiteY9" fmla="*/ 71746 h 325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4871" h="3256466">
                <a:moveTo>
                  <a:pt x="474512" y="71746"/>
                </a:moveTo>
                <a:cubicBezTo>
                  <a:pt x="545420" y="-45729"/>
                  <a:pt x="484037" y="-15037"/>
                  <a:pt x="442762" y="135246"/>
                </a:cubicBezTo>
                <a:cubicBezTo>
                  <a:pt x="401487" y="285529"/>
                  <a:pt x="199345" y="563871"/>
                  <a:pt x="226862" y="973446"/>
                </a:cubicBezTo>
                <a:cubicBezTo>
                  <a:pt x="254379" y="1383021"/>
                  <a:pt x="573995" y="2499563"/>
                  <a:pt x="607862" y="2592696"/>
                </a:cubicBezTo>
                <a:cubicBezTo>
                  <a:pt x="641729" y="2685829"/>
                  <a:pt x="411012" y="1429588"/>
                  <a:pt x="430062" y="1532246"/>
                </a:cubicBezTo>
                <a:cubicBezTo>
                  <a:pt x="449112" y="1634904"/>
                  <a:pt x="702054" y="3017088"/>
                  <a:pt x="722162" y="3208646"/>
                </a:cubicBezTo>
                <a:cubicBezTo>
                  <a:pt x="742270" y="3400204"/>
                  <a:pt x="647020" y="2973696"/>
                  <a:pt x="550712" y="2681596"/>
                </a:cubicBezTo>
                <a:cubicBezTo>
                  <a:pt x="454404" y="2389496"/>
                  <a:pt x="233212" y="1762963"/>
                  <a:pt x="144312" y="1456046"/>
                </a:cubicBezTo>
                <a:cubicBezTo>
                  <a:pt x="55412" y="1149129"/>
                  <a:pt x="-39838" y="1066579"/>
                  <a:pt x="17312" y="840096"/>
                </a:cubicBezTo>
                <a:cubicBezTo>
                  <a:pt x="74462" y="613613"/>
                  <a:pt x="403604" y="189221"/>
                  <a:pt x="474512" y="7174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: 図形 294">
            <a:extLst>
              <a:ext uri="{FF2B5EF4-FFF2-40B4-BE49-F238E27FC236}">
                <a16:creationId xmlns:a16="http://schemas.microsoft.com/office/drawing/2014/main" id="{6CAC33E8-C47C-42D0-8C6B-7825CB736865}"/>
              </a:ext>
            </a:extLst>
          </p:cNvPr>
          <p:cNvSpPr/>
          <p:nvPr/>
        </p:nvSpPr>
        <p:spPr>
          <a:xfrm>
            <a:off x="7564088" y="1909649"/>
            <a:ext cx="1043808" cy="2682342"/>
          </a:xfrm>
          <a:custGeom>
            <a:avLst/>
            <a:gdLst>
              <a:gd name="connsiteX0" fmla="*/ 355632 w 1043808"/>
              <a:gd name="connsiteY0" fmla="*/ 203631 h 2682342"/>
              <a:gd name="connsiteX1" fmla="*/ 375952 w 1043808"/>
              <a:gd name="connsiteY1" fmla="*/ 254431 h 2682342"/>
              <a:gd name="connsiteX2" fmla="*/ 863632 w 1043808"/>
              <a:gd name="connsiteY2" fmla="*/ 1519351 h 2682342"/>
              <a:gd name="connsiteX3" fmla="*/ 812832 w 1043808"/>
              <a:gd name="connsiteY3" fmla="*/ 1483791 h 2682342"/>
              <a:gd name="connsiteX4" fmla="*/ 1041432 w 1043808"/>
              <a:gd name="connsiteY4" fmla="*/ 2586151 h 2682342"/>
              <a:gd name="connsiteX5" fmla="*/ 929672 w 1043808"/>
              <a:gd name="connsiteY5" fmla="*/ 2626791 h 2682342"/>
              <a:gd name="connsiteX6" fmla="*/ 889032 w 1043808"/>
              <a:gd name="connsiteY6" fmla="*/ 2596311 h 2682342"/>
              <a:gd name="connsiteX7" fmla="*/ 762032 w 1043808"/>
              <a:gd name="connsiteY7" fmla="*/ 1930831 h 2682342"/>
              <a:gd name="connsiteX8" fmla="*/ 599472 w 1043808"/>
              <a:gd name="connsiteY8" fmla="*/ 1224711 h 2682342"/>
              <a:gd name="connsiteX9" fmla="*/ 360712 w 1043808"/>
              <a:gd name="connsiteY9" fmla="*/ 538911 h 2682342"/>
              <a:gd name="connsiteX10" fmla="*/ 32 w 1043808"/>
              <a:gd name="connsiteY10" fmla="*/ 431 h 2682342"/>
              <a:gd name="connsiteX11" fmla="*/ 381032 w 1043808"/>
              <a:gd name="connsiteY11" fmla="*/ 625271 h 2682342"/>
              <a:gd name="connsiteX12" fmla="*/ 355632 w 1043808"/>
              <a:gd name="connsiteY12" fmla="*/ 203631 h 268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3808" h="2682342">
                <a:moveTo>
                  <a:pt x="355632" y="203631"/>
                </a:moveTo>
                <a:cubicBezTo>
                  <a:pt x="354785" y="141824"/>
                  <a:pt x="375952" y="254431"/>
                  <a:pt x="375952" y="254431"/>
                </a:cubicBezTo>
                <a:cubicBezTo>
                  <a:pt x="460619" y="473718"/>
                  <a:pt x="790819" y="1314458"/>
                  <a:pt x="863632" y="1519351"/>
                </a:cubicBezTo>
                <a:cubicBezTo>
                  <a:pt x="936445" y="1724244"/>
                  <a:pt x="783199" y="1305991"/>
                  <a:pt x="812832" y="1483791"/>
                </a:cubicBezTo>
                <a:cubicBezTo>
                  <a:pt x="842465" y="1661591"/>
                  <a:pt x="1021959" y="2395651"/>
                  <a:pt x="1041432" y="2586151"/>
                </a:cubicBezTo>
                <a:cubicBezTo>
                  <a:pt x="1060905" y="2776651"/>
                  <a:pt x="955072" y="2625098"/>
                  <a:pt x="929672" y="2626791"/>
                </a:cubicBezTo>
                <a:cubicBezTo>
                  <a:pt x="904272" y="2628484"/>
                  <a:pt x="916972" y="2712304"/>
                  <a:pt x="889032" y="2596311"/>
                </a:cubicBezTo>
                <a:cubicBezTo>
                  <a:pt x="861092" y="2480318"/>
                  <a:pt x="762032" y="1930831"/>
                  <a:pt x="762032" y="1930831"/>
                </a:cubicBezTo>
                <a:cubicBezTo>
                  <a:pt x="713772" y="1702231"/>
                  <a:pt x="666359" y="1456698"/>
                  <a:pt x="599472" y="1224711"/>
                </a:cubicBezTo>
                <a:cubicBezTo>
                  <a:pt x="532585" y="992724"/>
                  <a:pt x="460619" y="742958"/>
                  <a:pt x="360712" y="538911"/>
                </a:cubicBezTo>
                <a:cubicBezTo>
                  <a:pt x="260805" y="334864"/>
                  <a:pt x="-3355" y="-13962"/>
                  <a:pt x="32" y="431"/>
                </a:cubicBezTo>
                <a:cubicBezTo>
                  <a:pt x="3419" y="14824"/>
                  <a:pt x="322612" y="588864"/>
                  <a:pt x="381032" y="625271"/>
                </a:cubicBezTo>
                <a:cubicBezTo>
                  <a:pt x="439452" y="661678"/>
                  <a:pt x="356479" y="265438"/>
                  <a:pt x="355632" y="203631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EBE48A22-5CBD-4EFD-8BDE-9704D7B99726}"/>
              </a:ext>
            </a:extLst>
          </p:cNvPr>
          <p:cNvSpPr/>
          <p:nvPr/>
        </p:nvSpPr>
        <p:spPr>
          <a:xfrm>
            <a:off x="7811869" y="2499350"/>
            <a:ext cx="847630" cy="2575308"/>
          </a:xfrm>
          <a:custGeom>
            <a:avLst/>
            <a:gdLst>
              <a:gd name="connsiteX0" fmla="*/ 158651 w 847630"/>
              <a:gd name="connsiteY0" fmla="*/ 5090 h 2575308"/>
              <a:gd name="connsiteX1" fmla="*/ 204371 w 847630"/>
              <a:gd name="connsiteY1" fmla="*/ 193050 h 2575308"/>
              <a:gd name="connsiteX2" fmla="*/ 539651 w 847630"/>
              <a:gd name="connsiteY2" fmla="*/ 1112530 h 2575308"/>
              <a:gd name="connsiteX3" fmla="*/ 534571 w 847630"/>
              <a:gd name="connsiteY3" fmla="*/ 1513850 h 2575308"/>
              <a:gd name="connsiteX4" fmla="*/ 813971 w 847630"/>
              <a:gd name="connsiteY4" fmla="*/ 2006610 h 2575308"/>
              <a:gd name="connsiteX5" fmla="*/ 829211 w 847630"/>
              <a:gd name="connsiteY5" fmla="*/ 1447810 h 2575308"/>
              <a:gd name="connsiteX6" fmla="*/ 692051 w 847630"/>
              <a:gd name="connsiteY6" fmla="*/ 2529850 h 2575308"/>
              <a:gd name="connsiteX7" fmla="*/ 565051 w 847630"/>
              <a:gd name="connsiteY7" fmla="*/ 2153930 h 2575308"/>
              <a:gd name="connsiteX8" fmla="*/ 11331 w 847630"/>
              <a:gd name="connsiteY8" fmla="*/ 203210 h 2575308"/>
              <a:gd name="connsiteX9" fmla="*/ 184051 w 847630"/>
              <a:gd name="connsiteY9" fmla="*/ 1076970 h 2575308"/>
              <a:gd name="connsiteX10" fmla="*/ 87531 w 847630"/>
              <a:gd name="connsiteY10" fmla="*/ 299730 h 2575308"/>
              <a:gd name="connsiteX11" fmla="*/ 158651 w 847630"/>
              <a:gd name="connsiteY11" fmla="*/ 5090 h 257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7630" h="2575308">
                <a:moveTo>
                  <a:pt x="158651" y="5090"/>
                </a:moveTo>
                <a:cubicBezTo>
                  <a:pt x="178124" y="-12690"/>
                  <a:pt x="140871" y="8477"/>
                  <a:pt x="204371" y="193050"/>
                </a:cubicBezTo>
                <a:cubicBezTo>
                  <a:pt x="267871" y="377623"/>
                  <a:pt x="484618" y="892397"/>
                  <a:pt x="539651" y="1112530"/>
                </a:cubicBezTo>
                <a:cubicBezTo>
                  <a:pt x="594684" y="1332663"/>
                  <a:pt x="488851" y="1364837"/>
                  <a:pt x="534571" y="1513850"/>
                </a:cubicBezTo>
                <a:cubicBezTo>
                  <a:pt x="580291" y="1662863"/>
                  <a:pt x="764864" y="2017617"/>
                  <a:pt x="813971" y="2006610"/>
                </a:cubicBezTo>
                <a:cubicBezTo>
                  <a:pt x="863078" y="1995603"/>
                  <a:pt x="849531" y="1360603"/>
                  <a:pt x="829211" y="1447810"/>
                </a:cubicBezTo>
                <a:cubicBezTo>
                  <a:pt x="808891" y="1535017"/>
                  <a:pt x="736078" y="2412163"/>
                  <a:pt x="692051" y="2529850"/>
                </a:cubicBezTo>
                <a:cubicBezTo>
                  <a:pt x="648024" y="2647537"/>
                  <a:pt x="678504" y="2541703"/>
                  <a:pt x="565051" y="2153930"/>
                </a:cubicBezTo>
                <a:cubicBezTo>
                  <a:pt x="451598" y="1766157"/>
                  <a:pt x="74831" y="382703"/>
                  <a:pt x="11331" y="203210"/>
                </a:cubicBezTo>
                <a:cubicBezTo>
                  <a:pt x="-52169" y="23717"/>
                  <a:pt x="171351" y="1060883"/>
                  <a:pt x="184051" y="1076970"/>
                </a:cubicBezTo>
                <a:cubicBezTo>
                  <a:pt x="196751" y="1093057"/>
                  <a:pt x="98538" y="480917"/>
                  <a:pt x="87531" y="299730"/>
                </a:cubicBezTo>
                <a:cubicBezTo>
                  <a:pt x="76524" y="118543"/>
                  <a:pt x="139178" y="22870"/>
                  <a:pt x="158651" y="509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5A750BE8-FA29-4A68-A0CD-A5DE2FCA83E8}"/>
              </a:ext>
            </a:extLst>
          </p:cNvPr>
          <p:cNvSpPr/>
          <p:nvPr/>
        </p:nvSpPr>
        <p:spPr>
          <a:xfrm>
            <a:off x="7334514" y="3250393"/>
            <a:ext cx="539170" cy="2045440"/>
          </a:xfrm>
          <a:custGeom>
            <a:avLst/>
            <a:gdLst>
              <a:gd name="connsiteX0" fmla="*/ 268553 w 539170"/>
              <a:gd name="connsiteY0" fmla="*/ 13507 h 2045440"/>
              <a:gd name="connsiteX1" fmla="*/ 526786 w 539170"/>
              <a:gd name="connsiteY1" fmla="*/ 1537507 h 2045440"/>
              <a:gd name="connsiteX2" fmla="*/ 497153 w 539170"/>
              <a:gd name="connsiteY2" fmla="*/ 1228474 h 2045440"/>
              <a:gd name="connsiteX3" fmla="*/ 488686 w 539170"/>
              <a:gd name="connsiteY3" fmla="*/ 2015874 h 2045440"/>
              <a:gd name="connsiteX4" fmla="*/ 395553 w 539170"/>
              <a:gd name="connsiteY4" fmla="*/ 1850774 h 2045440"/>
              <a:gd name="connsiteX5" fmla="*/ 1853 w 539170"/>
              <a:gd name="connsiteY5" fmla="*/ 1584074 h 2045440"/>
              <a:gd name="connsiteX6" fmla="*/ 238919 w 539170"/>
              <a:gd name="connsiteY6" fmla="*/ 1757640 h 2045440"/>
              <a:gd name="connsiteX7" fmla="*/ 31486 w 539170"/>
              <a:gd name="connsiteY7" fmla="*/ 1626407 h 2045440"/>
              <a:gd name="connsiteX8" fmla="*/ 243153 w 539170"/>
              <a:gd name="connsiteY8" fmla="*/ 1097240 h 2045440"/>
              <a:gd name="connsiteX9" fmla="*/ 90753 w 539170"/>
              <a:gd name="connsiteY9" fmla="*/ 1393574 h 2045440"/>
              <a:gd name="connsiteX10" fmla="*/ 205053 w 539170"/>
              <a:gd name="connsiteY10" fmla="*/ 987174 h 2045440"/>
              <a:gd name="connsiteX11" fmla="*/ 128853 w 539170"/>
              <a:gd name="connsiteY11" fmla="*/ 212474 h 2045440"/>
              <a:gd name="connsiteX12" fmla="*/ 310886 w 539170"/>
              <a:gd name="connsiteY12" fmla="*/ 758574 h 2045440"/>
              <a:gd name="connsiteX13" fmla="*/ 268553 w 539170"/>
              <a:gd name="connsiteY13" fmla="*/ 13507 h 204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9170" h="2045440">
                <a:moveTo>
                  <a:pt x="268553" y="13507"/>
                </a:moveTo>
                <a:cubicBezTo>
                  <a:pt x="304536" y="143329"/>
                  <a:pt x="488686" y="1335012"/>
                  <a:pt x="526786" y="1537507"/>
                </a:cubicBezTo>
                <a:cubicBezTo>
                  <a:pt x="564886" y="1740002"/>
                  <a:pt x="503503" y="1148746"/>
                  <a:pt x="497153" y="1228474"/>
                </a:cubicBezTo>
                <a:cubicBezTo>
                  <a:pt x="490803" y="1308202"/>
                  <a:pt x="505619" y="1912157"/>
                  <a:pt x="488686" y="2015874"/>
                </a:cubicBezTo>
                <a:cubicBezTo>
                  <a:pt x="471753" y="2119591"/>
                  <a:pt x="476692" y="1922741"/>
                  <a:pt x="395553" y="1850774"/>
                </a:cubicBezTo>
                <a:cubicBezTo>
                  <a:pt x="314414" y="1778807"/>
                  <a:pt x="27959" y="1599596"/>
                  <a:pt x="1853" y="1584074"/>
                </a:cubicBezTo>
                <a:cubicBezTo>
                  <a:pt x="-24253" y="1568552"/>
                  <a:pt x="233980" y="1750585"/>
                  <a:pt x="238919" y="1757640"/>
                </a:cubicBezTo>
                <a:cubicBezTo>
                  <a:pt x="243858" y="1764695"/>
                  <a:pt x="30780" y="1736474"/>
                  <a:pt x="31486" y="1626407"/>
                </a:cubicBezTo>
                <a:cubicBezTo>
                  <a:pt x="32192" y="1516340"/>
                  <a:pt x="233275" y="1136045"/>
                  <a:pt x="243153" y="1097240"/>
                </a:cubicBezTo>
                <a:cubicBezTo>
                  <a:pt x="253031" y="1058435"/>
                  <a:pt x="97103" y="1411918"/>
                  <a:pt x="90753" y="1393574"/>
                </a:cubicBezTo>
                <a:cubicBezTo>
                  <a:pt x="84403" y="1375230"/>
                  <a:pt x="198703" y="1184024"/>
                  <a:pt x="205053" y="987174"/>
                </a:cubicBezTo>
                <a:cubicBezTo>
                  <a:pt x="211403" y="790324"/>
                  <a:pt x="111214" y="250574"/>
                  <a:pt x="128853" y="212474"/>
                </a:cubicBezTo>
                <a:cubicBezTo>
                  <a:pt x="146492" y="174374"/>
                  <a:pt x="288308" y="785385"/>
                  <a:pt x="310886" y="758574"/>
                </a:cubicBezTo>
                <a:cubicBezTo>
                  <a:pt x="333464" y="731763"/>
                  <a:pt x="232570" y="-116315"/>
                  <a:pt x="268553" y="1350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566241F1-11C2-4C2E-B939-84806AC76497}"/>
              </a:ext>
            </a:extLst>
          </p:cNvPr>
          <p:cNvSpPr/>
          <p:nvPr/>
        </p:nvSpPr>
        <p:spPr>
          <a:xfrm>
            <a:off x="7230398" y="3885512"/>
            <a:ext cx="555909" cy="1249893"/>
          </a:xfrm>
          <a:custGeom>
            <a:avLst/>
            <a:gdLst>
              <a:gd name="connsiteX0" fmla="*/ 482735 w 555909"/>
              <a:gd name="connsiteY0" fmla="*/ 43021 h 1249893"/>
              <a:gd name="connsiteX1" fmla="*/ 482735 w 555909"/>
              <a:gd name="connsiteY1" fmla="*/ 178488 h 1249893"/>
              <a:gd name="connsiteX2" fmla="*/ 470035 w 555909"/>
              <a:gd name="connsiteY2" fmla="*/ 974355 h 1249893"/>
              <a:gd name="connsiteX3" fmla="*/ 495435 w 555909"/>
              <a:gd name="connsiteY3" fmla="*/ 610288 h 1249893"/>
              <a:gd name="connsiteX4" fmla="*/ 478502 w 555909"/>
              <a:gd name="connsiteY4" fmla="*/ 1228355 h 1249893"/>
              <a:gd name="connsiteX5" fmla="*/ 343035 w 555909"/>
              <a:gd name="connsiteY5" fmla="*/ 1092888 h 1249893"/>
              <a:gd name="connsiteX6" fmla="*/ 135 w 555909"/>
              <a:gd name="connsiteY6" fmla="*/ 936255 h 1249893"/>
              <a:gd name="connsiteX7" fmla="*/ 385369 w 555909"/>
              <a:gd name="connsiteY7" fmla="*/ 1067488 h 1249893"/>
              <a:gd name="connsiteX8" fmla="*/ 232969 w 555909"/>
              <a:gd name="connsiteY8" fmla="*/ 965888 h 1249893"/>
              <a:gd name="connsiteX9" fmla="*/ 415002 w 555909"/>
              <a:gd name="connsiteY9" fmla="*/ 961655 h 1249893"/>
              <a:gd name="connsiteX10" fmla="*/ 186402 w 555909"/>
              <a:gd name="connsiteY10" fmla="*/ 932021 h 1249893"/>
              <a:gd name="connsiteX11" fmla="*/ 427702 w 555909"/>
              <a:gd name="connsiteY11" fmla="*/ 834655 h 1249893"/>
              <a:gd name="connsiteX12" fmla="*/ 554702 w 555909"/>
              <a:gd name="connsiteY12" fmla="*/ 762688 h 1249893"/>
              <a:gd name="connsiteX13" fmla="*/ 482735 w 555909"/>
              <a:gd name="connsiteY13" fmla="*/ 43021 h 124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5909" h="1249893">
                <a:moveTo>
                  <a:pt x="482735" y="43021"/>
                </a:moveTo>
                <a:cubicBezTo>
                  <a:pt x="470741" y="-54346"/>
                  <a:pt x="484852" y="23266"/>
                  <a:pt x="482735" y="178488"/>
                </a:cubicBezTo>
                <a:cubicBezTo>
                  <a:pt x="480618" y="333710"/>
                  <a:pt x="467918" y="902388"/>
                  <a:pt x="470035" y="974355"/>
                </a:cubicBezTo>
                <a:cubicBezTo>
                  <a:pt x="472152" y="1046322"/>
                  <a:pt x="494024" y="567955"/>
                  <a:pt x="495435" y="610288"/>
                </a:cubicBezTo>
                <a:cubicBezTo>
                  <a:pt x="496846" y="652621"/>
                  <a:pt x="503902" y="1147922"/>
                  <a:pt x="478502" y="1228355"/>
                </a:cubicBezTo>
                <a:cubicBezTo>
                  <a:pt x="453102" y="1308788"/>
                  <a:pt x="422763" y="1141571"/>
                  <a:pt x="343035" y="1092888"/>
                </a:cubicBezTo>
                <a:cubicBezTo>
                  <a:pt x="263307" y="1044205"/>
                  <a:pt x="-6921" y="940488"/>
                  <a:pt x="135" y="936255"/>
                </a:cubicBezTo>
                <a:cubicBezTo>
                  <a:pt x="7191" y="932022"/>
                  <a:pt x="346563" y="1062549"/>
                  <a:pt x="385369" y="1067488"/>
                </a:cubicBezTo>
                <a:cubicBezTo>
                  <a:pt x="424175" y="1072427"/>
                  <a:pt x="228030" y="983527"/>
                  <a:pt x="232969" y="965888"/>
                </a:cubicBezTo>
                <a:cubicBezTo>
                  <a:pt x="237908" y="948249"/>
                  <a:pt x="422763" y="967300"/>
                  <a:pt x="415002" y="961655"/>
                </a:cubicBezTo>
                <a:cubicBezTo>
                  <a:pt x="407241" y="956011"/>
                  <a:pt x="184285" y="953188"/>
                  <a:pt x="186402" y="932021"/>
                </a:cubicBezTo>
                <a:cubicBezTo>
                  <a:pt x="188519" y="910854"/>
                  <a:pt x="366319" y="862877"/>
                  <a:pt x="427702" y="834655"/>
                </a:cubicBezTo>
                <a:cubicBezTo>
                  <a:pt x="489085" y="806433"/>
                  <a:pt x="543413" y="891805"/>
                  <a:pt x="554702" y="762688"/>
                </a:cubicBezTo>
                <a:cubicBezTo>
                  <a:pt x="565991" y="633571"/>
                  <a:pt x="494729" y="140388"/>
                  <a:pt x="482735" y="4302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3AFFEC3F-86CF-4D4E-BD09-53E2091E52AF}"/>
              </a:ext>
            </a:extLst>
          </p:cNvPr>
          <p:cNvSpPr/>
          <p:nvPr/>
        </p:nvSpPr>
        <p:spPr>
          <a:xfrm>
            <a:off x="7739706" y="3866317"/>
            <a:ext cx="502928" cy="1476393"/>
          </a:xfrm>
          <a:custGeom>
            <a:avLst/>
            <a:gdLst>
              <a:gd name="connsiteX0" fmla="*/ 121594 w 502928"/>
              <a:gd name="connsiteY0" fmla="*/ 121483 h 1476393"/>
              <a:gd name="connsiteX1" fmla="*/ 197794 w 502928"/>
              <a:gd name="connsiteY1" fmla="*/ 278116 h 1476393"/>
              <a:gd name="connsiteX2" fmla="*/ 502594 w 502928"/>
              <a:gd name="connsiteY2" fmla="*/ 1027416 h 1476393"/>
              <a:gd name="connsiteX3" fmla="*/ 261294 w 502928"/>
              <a:gd name="connsiteY3" fmla="*/ 604083 h 1476393"/>
              <a:gd name="connsiteX4" fmla="*/ 456027 w 502928"/>
              <a:gd name="connsiteY4" fmla="*/ 1425350 h 1476393"/>
              <a:gd name="connsiteX5" fmla="*/ 265527 w 502928"/>
              <a:gd name="connsiteY5" fmla="*/ 663350 h 1476393"/>
              <a:gd name="connsiteX6" fmla="*/ 235894 w 502928"/>
              <a:gd name="connsiteY6" fmla="*/ 1476150 h 1476393"/>
              <a:gd name="connsiteX7" fmla="*/ 36927 w 502928"/>
              <a:gd name="connsiteY7" fmla="*/ 756483 h 1476393"/>
              <a:gd name="connsiteX8" fmla="*/ 19994 w 502928"/>
              <a:gd name="connsiteY8" fmla="*/ 1463450 h 1476393"/>
              <a:gd name="connsiteX9" fmla="*/ 87727 w 502928"/>
              <a:gd name="connsiteY9" fmla="*/ 697216 h 1476393"/>
              <a:gd name="connsiteX10" fmla="*/ 45394 w 502928"/>
              <a:gd name="connsiteY10" fmla="*/ 176516 h 1476393"/>
              <a:gd name="connsiteX11" fmla="*/ 3061 w 502928"/>
              <a:gd name="connsiteY11" fmla="*/ 36816 h 1476393"/>
              <a:gd name="connsiteX12" fmla="*/ 134294 w 502928"/>
              <a:gd name="connsiteY12" fmla="*/ 790350 h 1476393"/>
              <a:gd name="connsiteX13" fmla="*/ 121594 w 502928"/>
              <a:gd name="connsiteY13" fmla="*/ 121483 h 1476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2928" h="1476393">
                <a:moveTo>
                  <a:pt x="121594" y="121483"/>
                </a:moveTo>
                <a:cubicBezTo>
                  <a:pt x="132177" y="36111"/>
                  <a:pt x="134294" y="127127"/>
                  <a:pt x="197794" y="278116"/>
                </a:cubicBezTo>
                <a:cubicBezTo>
                  <a:pt x="261294" y="429105"/>
                  <a:pt x="492011" y="973088"/>
                  <a:pt x="502594" y="1027416"/>
                </a:cubicBezTo>
                <a:cubicBezTo>
                  <a:pt x="513177" y="1081744"/>
                  <a:pt x="269055" y="537761"/>
                  <a:pt x="261294" y="604083"/>
                </a:cubicBezTo>
                <a:cubicBezTo>
                  <a:pt x="253533" y="670405"/>
                  <a:pt x="455322" y="1415472"/>
                  <a:pt x="456027" y="1425350"/>
                </a:cubicBezTo>
                <a:cubicBezTo>
                  <a:pt x="456732" y="1435228"/>
                  <a:pt x="302216" y="654883"/>
                  <a:pt x="265527" y="663350"/>
                </a:cubicBezTo>
                <a:cubicBezTo>
                  <a:pt x="228838" y="671817"/>
                  <a:pt x="273994" y="1460628"/>
                  <a:pt x="235894" y="1476150"/>
                </a:cubicBezTo>
                <a:cubicBezTo>
                  <a:pt x="197794" y="1491672"/>
                  <a:pt x="72910" y="758600"/>
                  <a:pt x="36927" y="756483"/>
                </a:cubicBezTo>
                <a:cubicBezTo>
                  <a:pt x="944" y="754366"/>
                  <a:pt x="11528" y="1473328"/>
                  <a:pt x="19994" y="1463450"/>
                </a:cubicBezTo>
                <a:cubicBezTo>
                  <a:pt x="28460" y="1453572"/>
                  <a:pt x="83494" y="911705"/>
                  <a:pt x="87727" y="697216"/>
                </a:cubicBezTo>
                <a:cubicBezTo>
                  <a:pt x="91960" y="482727"/>
                  <a:pt x="59505" y="286583"/>
                  <a:pt x="45394" y="176516"/>
                </a:cubicBezTo>
                <a:cubicBezTo>
                  <a:pt x="31283" y="66449"/>
                  <a:pt x="-11756" y="-65490"/>
                  <a:pt x="3061" y="36816"/>
                </a:cubicBezTo>
                <a:cubicBezTo>
                  <a:pt x="17878" y="139122"/>
                  <a:pt x="115244" y="772006"/>
                  <a:pt x="134294" y="790350"/>
                </a:cubicBezTo>
                <a:cubicBezTo>
                  <a:pt x="153344" y="808694"/>
                  <a:pt x="111011" y="206855"/>
                  <a:pt x="121594" y="12148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B706EC72-90C9-4A03-8DB2-AAD61EABB834}"/>
              </a:ext>
            </a:extLst>
          </p:cNvPr>
          <p:cNvSpPr/>
          <p:nvPr/>
        </p:nvSpPr>
        <p:spPr>
          <a:xfrm>
            <a:off x="8557587" y="1978540"/>
            <a:ext cx="685002" cy="3050398"/>
          </a:xfrm>
          <a:custGeom>
            <a:avLst/>
            <a:gdLst>
              <a:gd name="connsiteX0" fmla="*/ 32693 w 685002"/>
              <a:gd name="connsiteY0" fmla="*/ 89020 h 3050398"/>
              <a:gd name="connsiteX1" fmla="*/ 53013 w 685002"/>
              <a:gd name="connsiteY1" fmla="*/ 155060 h 3050398"/>
              <a:gd name="connsiteX2" fmla="*/ 677853 w 685002"/>
              <a:gd name="connsiteY2" fmla="*/ 1668900 h 3050398"/>
              <a:gd name="connsiteX3" fmla="*/ 398453 w 685002"/>
              <a:gd name="connsiteY3" fmla="*/ 1064380 h 3050398"/>
              <a:gd name="connsiteX4" fmla="*/ 505133 w 685002"/>
              <a:gd name="connsiteY4" fmla="*/ 1821300 h 3050398"/>
              <a:gd name="connsiteX5" fmla="*/ 677853 w 685002"/>
              <a:gd name="connsiteY5" fmla="*/ 2827140 h 3050398"/>
              <a:gd name="connsiteX6" fmla="*/ 621973 w 685002"/>
              <a:gd name="connsiteY6" fmla="*/ 2253100 h 3050398"/>
              <a:gd name="connsiteX7" fmla="*/ 393373 w 685002"/>
              <a:gd name="connsiteY7" fmla="*/ 3045580 h 3050398"/>
              <a:gd name="connsiteX8" fmla="*/ 378133 w 685002"/>
              <a:gd name="connsiteY8" fmla="*/ 2486780 h 3050398"/>
              <a:gd name="connsiteX9" fmla="*/ 7293 w 685002"/>
              <a:gd name="connsiteY9" fmla="*/ 647820 h 3050398"/>
              <a:gd name="connsiteX10" fmla="*/ 566093 w 685002"/>
              <a:gd name="connsiteY10" fmla="*/ 2303900 h 3050398"/>
              <a:gd name="connsiteX11" fmla="*/ 93653 w 685002"/>
              <a:gd name="connsiteY11" fmla="*/ 693540 h 3050398"/>
              <a:gd name="connsiteX12" fmla="*/ 37773 w 685002"/>
              <a:gd name="connsiteY12" fmla="*/ 38220 h 3050398"/>
              <a:gd name="connsiteX13" fmla="*/ 32693 w 685002"/>
              <a:gd name="connsiteY13" fmla="*/ 89020 h 305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5002" h="3050398">
                <a:moveTo>
                  <a:pt x="32693" y="89020"/>
                </a:moveTo>
                <a:cubicBezTo>
                  <a:pt x="35233" y="108493"/>
                  <a:pt x="-54514" y="-108253"/>
                  <a:pt x="53013" y="155060"/>
                </a:cubicBezTo>
                <a:cubicBezTo>
                  <a:pt x="160540" y="418373"/>
                  <a:pt x="620280" y="1517347"/>
                  <a:pt x="677853" y="1668900"/>
                </a:cubicBezTo>
                <a:cubicBezTo>
                  <a:pt x="735426" y="1820453"/>
                  <a:pt x="427240" y="1038980"/>
                  <a:pt x="398453" y="1064380"/>
                </a:cubicBezTo>
                <a:cubicBezTo>
                  <a:pt x="369666" y="1089780"/>
                  <a:pt x="458566" y="1527507"/>
                  <a:pt x="505133" y="1821300"/>
                </a:cubicBezTo>
                <a:cubicBezTo>
                  <a:pt x="551700" y="2115093"/>
                  <a:pt x="658380" y="2755173"/>
                  <a:pt x="677853" y="2827140"/>
                </a:cubicBezTo>
                <a:cubicBezTo>
                  <a:pt x="697326" y="2899107"/>
                  <a:pt x="669386" y="2216693"/>
                  <a:pt x="621973" y="2253100"/>
                </a:cubicBezTo>
                <a:cubicBezTo>
                  <a:pt x="574560" y="2289507"/>
                  <a:pt x="434013" y="3006633"/>
                  <a:pt x="393373" y="3045580"/>
                </a:cubicBezTo>
                <a:cubicBezTo>
                  <a:pt x="352733" y="3084527"/>
                  <a:pt x="442480" y="2886407"/>
                  <a:pt x="378133" y="2486780"/>
                </a:cubicBezTo>
                <a:cubicBezTo>
                  <a:pt x="313786" y="2087153"/>
                  <a:pt x="-24034" y="678300"/>
                  <a:pt x="7293" y="647820"/>
                </a:cubicBezTo>
                <a:cubicBezTo>
                  <a:pt x="38620" y="617340"/>
                  <a:pt x="551700" y="2296280"/>
                  <a:pt x="566093" y="2303900"/>
                </a:cubicBezTo>
                <a:cubicBezTo>
                  <a:pt x="580486" y="2311520"/>
                  <a:pt x="181706" y="1071153"/>
                  <a:pt x="93653" y="693540"/>
                </a:cubicBezTo>
                <a:cubicBezTo>
                  <a:pt x="5600" y="315927"/>
                  <a:pt x="50473" y="140667"/>
                  <a:pt x="37773" y="38220"/>
                </a:cubicBezTo>
                <a:cubicBezTo>
                  <a:pt x="25073" y="-64227"/>
                  <a:pt x="30153" y="69547"/>
                  <a:pt x="32693" y="8902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: 図形 301">
            <a:extLst>
              <a:ext uri="{FF2B5EF4-FFF2-40B4-BE49-F238E27FC236}">
                <a16:creationId xmlns:a16="http://schemas.microsoft.com/office/drawing/2014/main" id="{B1A0A3EF-CC9A-494C-B9C4-02DFD5F78B6E}"/>
              </a:ext>
            </a:extLst>
          </p:cNvPr>
          <p:cNvSpPr/>
          <p:nvPr/>
        </p:nvSpPr>
        <p:spPr>
          <a:xfrm>
            <a:off x="8460808" y="3723486"/>
            <a:ext cx="468001" cy="1530378"/>
          </a:xfrm>
          <a:custGeom>
            <a:avLst/>
            <a:gdLst>
              <a:gd name="connsiteX0" fmla="*/ 308542 w 468001"/>
              <a:gd name="connsiteY0" fmla="*/ 23014 h 1530378"/>
              <a:gd name="connsiteX1" fmla="*/ 467292 w 468001"/>
              <a:gd name="connsiteY1" fmla="*/ 1232689 h 1530378"/>
              <a:gd name="connsiteX2" fmla="*/ 368867 w 468001"/>
              <a:gd name="connsiteY2" fmla="*/ 651664 h 1530378"/>
              <a:gd name="connsiteX3" fmla="*/ 416492 w 468001"/>
              <a:gd name="connsiteY3" fmla="*/ 1505739 h 1530378"/>
              <a:gd name="connsiteX4" fmla="*/ 324417 w 468001"/>
              <a:gd name="connsiteY4" fmla="*/ 1204114 h 1530378"/>
              <a:gd name="connsiteX5" fmla="*/ 567 w 468001"/>
              <a:gd name="connsiteY5" fmla="*/ 226214 h 1530378"/>
              <a:gd name="connsiteX6" fmla="*/ 245042 w 468001"/>
              <a:gd name="connsiteY6" fmla="*/ 1134264 h 1530378"/>
              <a:gd name="connsiteX7" fmla="*/ 213292 w 468001"/>
              <a:gd name="connsiteY7" fmla="*/ 521489 h 1530378"/>
              <a:gd name="connsiteX8" fmla="*/ 165667 w 468001"/>
              <a:gd name="connsiteY8" fmla="*/ 73814 h 1530378"/>
              <a:gd name="connsiteX9" fmla="*/ 254567 w 468001"/>
              <a:gd name="connsiteY9" fmla="*/ 410364 h 1530378"/>
              <a:gd name="connsiteX10" fmla="*/ 308542 w 468001"/>
              <a:gd name="connsiteY10" fmla="*/ 23014 h 153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8001" h="1530378">
                <a:moveTo>
                  <a:pt x="308542" y="23014"/>
                </a:moveTo>
                <a:cubicBezTo>
                  <a:pt x="343996" y="160068"/>
                  <a:pt x="457238" y="1127914"/>
                  <a:pt x="467292" y="1232689"/>
                </a:cubicBezTo>
                <a:cubicBezTo>
                  <a:pt x="477346" y="1337464"/>
                  <a:pt x="377334" y="606156"/>
                  <a:pt x="368867" y="651664"/>
                </a:cubicBezTo>
                <a:cubicBezTo>
                  <a:pt x="360400" y="697172"/>
                  <a:pt x="423900" y="1413664"/>
                  <a:pt x="416492" y="1505739"/>
                </a:cubicBezTo>
                <a:cubicBezTo>
                  <a:pt x="409084" y="1597814"/>
                  <a:pt x="393738" y="1417368"/>
                  <a:pt x="324417" y="1204114"/>
                </a:cubicBezTo>
                <a:cubicBezTo>
                  <a:pt x="255096" y="990860"/>
                  <a:pt x="13796" y="237856"/>
                  <a:pt x="567" y="226214"/>
                </a:cubicBezTo>
                <a:cubicBezTo>
                  <a:pt x="-12662" y="214572"/>
                  <a:pt x="209588" y="1085051"/>
                  <a:pt x="245042" y="1134264"/>
                </a:cubicBezTo>
                <a:cubicBezTo>
                  <a:pt x="280496" y="1183477"/>
                  <a:pt x="226521" y="698231"/>
                  <a:pt x="213292" y="521489"/>
                </a:cubicBezTo>
                <a:cubicBezTo>
                  <a:pt x="200063" y="344747"/>
                  <a:pt x="158788" y="92335"/>
                  <a:pt x="165667" y="73814"/>
                </a:cubicBezTo>
                <a:cubicBezTo>
                  <a:pt x="172546" y="55293"/>
                  <a:pt x="230225" y="415126"/>
                  <a:pt x="254567" y="410364"/>
                </a:cubicBezTo>
                <a:cubicBezTo>
                  <a:pt x="278909" y="405602"/>
                  <a:pt x="273088" y="-114040"/>
                  <a:pt x="308542" y="2301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AA7BE723-F3E2-459B-AD03-53A0F332382E}"/>
              </a:ext>
            </a:extLst>
          </p:cNvPr>
          <p:cNvSpPr/>
          <p:nvPr/>
        </p:nvSpPr>
        <p:spPr>
          <a:xfrm>
            <a:off x="7956865" y="4358025"/>
            <a:ext cx="481833" cy="1240135"/>
          </a:xfrm>
          <a:custGeom>
            <a:avLst/>
            <a:gdLst>
              <a:gd name="connsiteX0" fmla="*/ 33975 w 481833"/>
              <a:gd name="connsiteY0" fmla="*/ 20935 h 1240135"/>
              <a:gd name="connsiteX1" fmla="*/ 318455 w 481833"/>
              <a:gd name="connsiteY1" fmla="*/ 788015 h 1240135"/>
              <a:gd name="connsiteX2" fmla="*/ 23815 w 481833"/>
              <a:gd name="connsiteY2" fmla="*/ 1240135 h 1240135"/>
              <a:gd name="connsiteX3" fmla="*/ 470855 w 481833"/>
              <a:gd name="connsiteY3" fmla="*/ 788015 h 1240135"/>
              <a:gd name="connsiteX4" fmla="*/ 3495 w 481833"/>
              <a:gd name="connsiteY4" fmla="*/ 1219815 h 1240135"/>
              <a:gd name="connsiteX5" fmla="*/ 247335 w 481833"/>
              <a:gd name="connsiteY5" fmla="*/ 950575 h 1240135"/>
              <a:gd name="connsiteX6" fmla="*/ 54295 w 481833"/>
              <a:gd name="connsiteY6" fmla="*/ 208895 h 1240135"/>
              <a:gd name="connsiteX7" fmla="*/ 89855 w 481833"/>
              <a:gd name="connsiteY7" fmla="*/ 183495 h 1240135"/>
              <a:gd name="connsiteX8" fmla="*/ 475935 w 481833"/>
              <a:gd name="connsiteY8" fmla="*/ 1148695 h 1240135"/>
              <a:gd name="connsiteX9" fmla="*/ 318455 w 481833"/>
              <a:gd name="connsiteY9" fmla="*/ 432415 h 1240135"/>
              <a:gd name="connsiteX10" fmla="*/ 247335 w 481833"/>
              <a:gd name="connsiteY10" fmla="*/ 234295 h 1240135"/>
              <a:gd name="connsiteX11" fmla="*/ 33975 w 481833"/>
              <a:gd name="connsiteY11" fmla="*/ 20935 h 124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1833" h="1240135">
                <a:moveTo>
                  <a:pt x="33975" y="20935"/>
                </a:moveTo>
                <a:cubicBezTo>
                  <a:pt x="45828" y="113222"/>
                  <a:pt x="320148" y="584815"/>
                  <a:pt x="318455" y="788015"/>
                </a:cubicBezTo>
                <a:cubicBezTo>
                  <a:pt x="316762" y="991215"/>
                  <a:pt x="-1585" y="1240135"/>
                  <a:pt x="23815" y="1240135"/>
                </a:cubicBezTo>
                <a:cubicBezTo>
                  <a:pt x="49215" y="1240135"/>
                  <a:pt x="474242" y="791402"/>
                  <a:pt x="470855" y="788015"/>
                </a:cubicBezTo>
                <a:cubicBezTo>
                  <a:pt x="467468" y="784628"/>
                  <a:pt x="40748" y="1192722"/>
                  <a:pt x="3495" y="1219815"/>
                </a:cubicBezTo>
                <a:cubicBezTo>
                  <a:pt x="-33758" y="1246908"/>
                  <a:pt x="238868" y="1119062"/>
                  <a:pt x="247335" y="950575"/>
                </a:cubicBezTo>
                <a:cubicBezTo>
                  <a:pt x="255802" y="782088"/>
                  <a:pt x="80542" y="336742"/>
                  <a:pt x="54295" y="208895"/>
                </a:cubicBezTo>
                <a:cubicBezTo>
                  <a:pt x="28048" y="81048"/>
                  <a:pt x="19582" y="26862"/>
                  <a:pt x="89855" y="183495"/>
                </a:cubicBezTo>
                <a:cubicBezTo>
                  <a:pt x="160128" y="340128"/>
                  <a:pt x="437835" y="1107208"/>
                  <a:pt x="475935" y="1148695"/>
                </a:cubicBezTo>
                <a:cubicBezTo>
                  <a:pt x="514035" y="1190182"/>
                  <a:pt x="356555" y="584815"/>
                  <a:pt x="318455" y="432415"/>
                </a:cubicBezTo>
                <a:cubicBezTo>
                  <a:pt x="280355" y="280015"/>
                  <a:pt x="292208" y="301182"/>
                  <a:pt x="247335" y="234295"/>
                </a:cubicBezTo>
                <a:cubicBezTo>
                  <a:pt x="202462" y="167408"/>
                  <a:pt x="22122" y="-71352"/>
                  <a:pt x="33975" y="2093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401B0016-EE81-4912-A8CB-F48F2216D323}"/>
              </a:ext>
            </a:extLst>
          </p:cNvPr>
          <p:cNvSpPr/>
          <p:nvPr/>
        </p:nvSpPr>
        <p:spPr>
          <a:xfrm>
            <a:off x="7634969" y="3370475"/>
            <a:ext cx="1234715" cy="2735917"/>
          </a:xfrm>
          <a:custGeom>
            <a:avLst/>
            <a:gdLst>
              <a:gd name="connsiteX0" fmla="*/ 406671 w 1234715"/>
              <a:gd name="connsiteY0" fmla="*/ 104245 h 2735917"/>
              <a:gd name="connsiteX1" fmla="*/ 416831 w 1234715"/>
              <a:gd name="connsiteY1" fmla="*/ 276965 h 2735917"/>
              <a:gd name="connsiteX2" fmla="*/ 1107711 w 1234715"/>
              <a:gd name="connsiteY2" fmla="*/ 1597765 h 2735917"/>
              <a:gd name="connsiteX3" fmla="*/ 914671 w 1234715"/>
              <a:gd name="connsiteY3" fmla="*/ 947525 h 2735917"/>
              <a:gd name="connsiteX4" fmla="*/ 1214391 w 1234715"/>
              <a:gd name="connsiteY4" fmla="*/ 1734925 h 2735917"/>
              <a:gd name="connsiteX5" fmla="*/ 1173751 w 1234715"/>
              <a:gd name="connsiteY5" fmla="*/ 1806045 h 2735917"/>
              <a:gd name="connsiteX6" fmla="*/ 899431 w 1234715"/>
              <a:gd name="connsiteY6" fmla="*/ 2029565 h 2735917"/>
              <a:gd name="connsiteX7" fmla="*/ 271 w 1234715"/>
              <a:gd name="connsiteY7" fmla="*/ 2735685 h 2735917"/>
              <a:gd name="connsiteX8" fmla="*/ 797831 w 1234715"/>
              <a:gd name="connsiteY8" fmla="*/ 2110845 h 2735917"/>
              <a:gd name="connsiteX9" fmla="*/ 208551 w 1234715"/>
              <a:gd name="connsiteY9" fmla="*/ 2395325 h 2735917"/>
              <a:gd name="connsiteX10" fmla="*/ 523511 w 1234715"/>
              <a:gd name="connsiteY10" fmla="*/ 2004165 h 2735917"/>
              <a:gd name="connsiteX11" fmla="*/ 203471 w 1234715"/>
              <a:gd name="connsiteY11" fmla="*/ 2237845 h 2735917"/>
              <a:gd name="connsiteX12" fmla="*/ 797831 w 1234715"/>
              <a:gd name="connsiteY12" fmla="*/ 1897485 h 2735917"/>
              <a:gd name="connsiteX13" fmla="*/ 411751 w 1234715"/>
              <a:gd name="connsiteY13" fmla="*/ 1038965 h 2735917"/>
              <a:gd name="connsiteX14" fmla="*/ 269511 w 1234715"/>
              <a:gd name="connsiteY14" fmla="*/ 348085 h 2735917"/>
              <a:gd name="connsiteX15" fmla="*/ 802911 w 1234715"/>
              <a:gd name="connsiteY15" fmla="*/ 1348845 h 2735917"/>
              <a:gd name="connsiteX16" fmla="*/ 594631 w 1234715"/>
              <a:gd name="connsiteY16" fmla="*/ 622405 h 2735917"/>
              <a:gd name="connsiteX17" fmla="*/ 1229631 w 1234715"/>
              <a:gd name="connsiteY17" fmla="*/ 1221845 h 2735917"/>
              <a:gd name="connsiteX18" fmla="*/ 340631 w 1234715"/>
              <a:gd name="connsiteY18" fmla="*/ 83925 h 2735917"/>
              <a:gd name="connsiteX19" fmla="*/ 406671 w 1234715"/>
              <a:gd name="connsiteY19" fmla="*/ 104245 h 273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715" h="2735917">
                <a:moveTo>
                  <a:pt x="406671" y="104245"/>
                </a:moveTo>
                <a:cubicBezTo>
                  <a:pt x="419371" y="136418"/>
                  <a:pt x="299991" y="28045"/>
                  <a:pt x="416831" y="276965"/>
                </a:cubicBezTo>
                <a:cubicBezTo>
                  <a:pt x="533671" y="525885"/>
                  <a:pt x="1024738" y="1486005"/>
                  <a:pt x="1107711" y="1597765"/>
                </a:cubicBezTo>
                <a:cubicBezTo>
                  <a:pt x="1190684" y="1709525"/>
                  <a:pt x="896891" y="924665"/>
                  <a:pt x="914671" y="947525"/>
                </a:cubicBezTo>
                <a:cubicBezTo>
                  <a:pt x="932451" y="970385"/>
                  <a:pt x="1171211" y="1591838"/>
                  <a:pt x="1214391" y="1734925"/>
                </a:cubicBezTo>
                <a:cubicBezTo>
                  <a:pt x="1257571" y="1878012"/>
                  <a:pt x="1226244" y="1756938"/>
                  <a:pt x="1173751" y="1806045"/>
                </a:cubicBezTo>
                <a:cubicBezTo>
                  <a:pt x="1121258" y="1855152"/>
                  <a:pt x="1095011" y="1874625"/>
                  <a:pt x="899431" y="2029565"/>
                </a:cubicBezTo>
                <a:lnTo>
                  <a:pt x="271" y="2735685"/>
                </a:lnTo>
                <a:cubicBezTo>
                  <a:pt x="-16662" y="2749232"/>
                  <a:pt x="763118" y="2167572"/>
                  <a:pt x="797831" y="2110845"/>
                </a:cubicBezTo>
                <a:cubicBezTo>
                  <a:pt x="832544" y="2054118"/>
                  <a:pt x="254271" y="2413105"/>
                  <a:pt x="208551" y="2395325"/>
                </a:cubicBezTo>
                <a:cubicBezTo>
                  <a:pt x="162831" y="2377545"/>
                  <a:pt x="524358" y="2030412"/>
                  <a:pt x="523511" y="2004165"/>
                </a:cubicBezTo>
                <a:cubicBezTo>
                  <a:pt x="522664" y="1977918"/>
                  <a:pt x="157751" y="2255625"/>
                  <a:pt x="203471" y="2237845"/>
                </a:cubicBezTo>
                <a:cubicBezTo>
                  <a:pt x="249191" y="2220065"/>
                  <a:pt x="763118" y="2097298"/>
                  <a:pt x="797831" y="1897485"/>
                </a:cubicBezTo>
                <a:cubicBezTo>
                  <a:pt x="832544" y="1697672"/>
                  <a:pt x="499804" y="1297198"/>
                  <a:pt x="411751" y="1038965"/>
                </a:cubicBezTo>
                <a:cubicBezTo>
                  <a:pt x="323698" y="780732"/>
                  <a:pt x="204318" y="296438"/>
                  <a:pt x="269511" y="348085"/>
                </a:cubicBezTo>
                <a:cubicBezTo>
                  <a:pt x="334704" y="399732"/>
                  <a:pt x="748724" y="1303125"/>
                  <a:pt x="802911" y="1348845"/>
                </a:cubicBezTo>
                <a:cubicBezTo>
                  <a:pt x="857098" y="1394565"/>
                  <a:pt x="523511" y="643572"/>
                  <a:pt x="594631" y="622405"/>
                </a:cubicBezTo>
                <a:cubicBezTo>
                  <a:pt x="665751" y="601238"/>
                  <a:pt x="1271964" y="1311592"/>
                  <a:pt x="1229631" y="1221845"/>
                </a:cubicBezTo>
                <a:cubicBezTo>
                  <a:pt x="1187298" y="1132098"/>
                  <a:pt x="483718" y="268498"/>
                  <a:pt x="340631" y="83925"/>
                </a:cubicBezTo>
                <a:cubicBezTo>
                  <a:pt x="197544" y="-100648"/>
                  <a:pt x="393971" y="72072"/>
                  <a:pt x="406671" y="10424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BEA47B8E-56EC-40CE-BC1A-A92FBB19EDE5}"/>
              </a:ext>
            </a:extLst>
          </p:cNvPr>
          <p:cNvSpPr/>
          <p:nvPr/>
        </p:nvSpPr>
        <p:spPr>
          <a:xfrm>
            <a:off x="7503159" y="3879963"/>
            <a:ext cx="1616223" cy="2291496"/>
          </a:xfrm>
          <a:custGeom>
            <a:avLst/>
            <a:gdLst>
              <a:gd name="connsiteX0" fmla="*/ 1000761 w 1616223"/>
              <a:gd name="connsiteY0" fmla="*/ 981597 h 2291496"/>
              <a:gd name="connsiteX1" fmla="*/ 543561 w 1616223"/>
              <a:gd name="connsiteY1" fmla="*/ 1667397 h 2291496"/>
              <a:gd name="connsiteX2" fmla="*/ 218441 w 1616223"/>
              <a:gd name="connsiteY2" fmla="*/ 1890917 h 2291496"/>
              <a:gd name="connsiteX3" fmla="*/ 777241 w 1616223"/>
              <a:gd name="connsiteY3" fmla="*/ 1433717 h 2291496"/>
              <a:gd name="connsiteX4" fmla="*/ 1 w 1616223"/>
              <a:gd name="connsiteY4" fmla="*/ 2287157 h 2291496"/>
              <a:gd name="connsiteX5" fmla="*/ 772161 w 1616223"/>
              <a:gd name="connsiteY5" fmla="*/ 1723277 h 2291496"/>
              <a:gd name="connsiteX6" fmla="*/ 1615441 w 1616223"/>
              <a:gd name="connsiteY6" fmla="*/ 803797 h 2291496"/>
              <a:gd name="connsiteX7" fmla="*/ 619761 w 1616223"/>
              <a:gd name="connsiteY7" fmla="*/ 1855357 h 2291496"/>
              <a:gd name="connsiteX8" fmla="*/ 1285241 w 1616223"/>
              <a:gd name="connsiteY8" fmla="*/ 1413397 h 2291496"/>
              <a:gd name="connsiteX9" fmla="*/ 1137921 w 1616223"/>
              <a:gd name="connsiteY9" fmla="*/ 1885837 h 2291496"/>
              <a:gd name="connsiteX10" fmla="*/ 1483361 w 1616223"/>
              <a:gd name="connsiteY10" fmla="*/ 961277 h 2291496"/>
              <a:gd name="connsiteX11" fmla="*/ 360681 w 1616223"/>
              <a:gd name="connsiteY11" fmla="*/ 1926477 h 2291496"/>
              <a:gd name="connsiteX12" fmla="*/ 762001 w 1616223"/>
              <a:gd name="connsiteY12" fmla="*/ 1525157 h 2291496"/>
              <a:gd name="connsiteX13" fmla="*/ 838201 w 1616223"/>
              <a:gd name="connsiteY13" fmla="*/ 1184797 h 2291496"/>
              <a:gd name="connsiteX14" fmla="*/ 284481 w 1616223"/>
              <a:gd name="connsiteY14" fmla="*/ 1157 h 2291496"/>
              <a:gd name="connsiteX15" fmla="*/ 772161 w 1616223"/>
              <a:gd name="connsiteY15" fmla="*/ 971437 h 2291496"/>
              <a:gd name="connsiteX16" fmla="*/ 711201 w 1616223"/>
              <a:gd name="connsiteY16" fmla="*/ 1271157 h 2291496"/>
              <a:gd name="connsiteX17" fmla="*/ 518161 w 1616223"/>
              <a:gd name="connsiteY17" fmla="*/ 1118757 h 2291496"/>
              <a:gd name="connsiteX18" fmla="*/ 457201 w 1616223"/>
              <a:gd name="connsiteY18" fmla="*/ 1027317 h 2291496"/>
              <a:gd name="connsiteX19" fmla="*/ 645161 w 1616223"/>
              <a:gd name="connsiteY19" fmla="*/ 1611517 h 2291496"/>
              <a:gd name="connsiteX20" fmla="*/ 762001 w 1616223"/>
              <a:gd name="connsiteY20" fmla="*/ 1230517 h 2291496"/>
              <a:gd name="connsiteX21" fmla="*/ 1000761 w 1616223"/>
              <a:gd name="connsiteY21" fmla="*/ 981597 h 229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16223" h="2291496">
                <a:moveTo>
                  <a:pt x="1000761" y="981597"/>
                </a:moveTo>
                <a:cubicBezTo>
                  <a:pt x="964354" y="1054410"/>
                  <a:pt x="673948" y="1515844"/>
                  <a:pt x="543561" y="1667397"/>
                </a:cubicBezTo>
                <a:cubicBezTo>
                  <a:pt x="413174" y="1818950"/>
                  <a:pt x="179494" y="1929864"/>
                  <a:pt x="218441" y="1890917"/>
                </a:cubicBezTo>
                <a:cubicBezTo>
                  <a:pt x="257388" y="1851970"/>
                  <a:pt x="813648" y="1367677"/>
                  <a:pt x="777241" y="1433717"/>
                </a:cubicBezTo>
                <a:cubicBezTo>
                  <a:pt x="740834" y="1499757"/>
                  <a:pt x="848" y="2238897"/>
                  <a:pt x="1" y="2287157"/>
                </a:cubicBezTo>
                <a:cubicBezTo>
                  <a:pt x="-846" y="2335417"/>
                  <a:pt x="502921" y="1970504"/>
                  <a:pt x="772161" y="1723277"/>
                </a:cubicBezTo>
                <a:cubicBezTo>
                  <a:pt x="1041401" y="1476050"/>
                  <a:pt x="1640841" y="781784"/>
                  <a:pt x="1615441" y="803797"/>
                </a:cubicBezTo>
                <a:cubicBezTo>
                  <a:pt x="1590041" y="825810"/>
                  <a:pt x="674794" y="1753757"/>
                  <a:pt x="619761" y="1855357"/>
                </a:cubicBezTo>
                <a:cubicBezTo>
                  <a:pt x="564728" y="1956957"/>
                  <a:pt x="1198881" y="1408317"/>
                  <a:pt x="1285241" y="1413397"/>
                </a:cubicBezTo>
                <a:cubicBezTo>
                  <a:pt x="1371601" y="1418477"/>
                  <a:pt x="1104901" y="1961190"/>
                  <a:pt x="1137921" y="1885837"/>
                </a:cubicBezTo>
                <a:cubicBezTo>
                  <a:pt x="1170941" y="1810484"/>
                  <a:pt x="1612901" y="954504"/>
                  <a:pt x="1483361" y="961277"/>
                </a:cubicBezTo>
                <a:cubicBezTo>
                  <a:pt x="1353821" y="968050"/>
                  <a:pt x="480908" y="1832497"/>
                  <a:pt x="360681" y="1926477"/>
                </a:cubicBezTo>
                <a:cubicBezTo>
                  <a:pt x="240454" y="2020457"/>
                  <a:pt x="682414" y="1648770"/>
                  <a:pt x="762001" y="1525157"/>
                </a:cubicBezTo>
                <a:cubicBezTo>
                  <a:pt x="841588" y="1401544"/>
                  <a:pt x="917788" y="1438797"/>
                  <a:pt x="838201" y="1184797"/>
                </a:cubicBezTo>
                <a:cubicBezTo>
                  <a:pt x="758614" y="930797"/>
                  <a:pt x="295488" y="36717"/>
                  <a:pt x="284481" y="1157"/>
                </a:cubicBezTo>
                <a:cubicBezTo>
                  <a:pt x="273474" y="-34403"/>
                  <a:pt x="701041" y="759771"/>
                  <a:pt x="772161" y="971437"/>
                </a:cubicBezTo>
                <a:cubicBezTo>
                  <a:pt x="843281" y="1183103"/>
                  <a:pt x="753534" y="1246604"/>
                  <a:pt x="711201" y="1271157"/>
                </a:cubicBezTo>
                <a:cubicBezTo>
                  <a:pt x="668868" y="1295710"/>
                  <a:pt x="560494" y="1159397"/>
                  <a:pt x="518161" y="1118757"/>
                </a:cubicBezTo>
                <a:cubicBezTo>
                  <a:pt x="475828" y="1078117"/>
                  <a:pt x="436034" y="945190"/>
                  <a:pt x="457201" y="1027317"/>
                </a:cubicBezTo>
                <a:cubicBezTo>
                  <a:pt x="478368" y="1109444"/>
                  <a:pt x="594361" y="1577650"/>
                  <a:pt x="645161" y="1611517"/>
                </a:cubicBezTo>
                <a:cubicBezTo>
                  <a:pt x="695961" y="1645384"/>
                  <a:pt x="698501" y="1332964"/>
                  <a:pt x="762001" y="1230517"/>
                </a:cubicBezTo>
                <a:cubicBezTo>
                  <a:pt x="825501" y="1128070"/>
                  <a:pt x="1037168" y="908784"/>
                  <a:pt x="1000761" y="98159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FD71B293-0C0A-45A3-AA1D-194FF9F2D5D2}"/>
              </a:ext>
            </a:extLst>
          </p:cNvPr>
          <p:cNvSpPr/>
          <p:nvPr/>
        </p:nvSpPr>
        <p:spPr>
          <a:xfrm>
            <a:off x="3440954" y="2529664"/>
            <a:ext cx="1431621" cy="1615200"/>
          </a:xfrm>
          <a:custGeom>
            <a:avLst/>
            <a:gdLst>
              <a:gd name="connsiteX0" fmla="*/ 1431613 w 1431621"/>
              <a:gd name="connsiteY0" fmla="*/ 133103 h 1615200"/>
              <a:gd name="connsiteX1" fmla="*/ 961713 w 1431621"/>
              <a:gd name="connsiteY1" fmla="*/ 751169 h 1615200"/>
              <a:gd name="connsiteX2" fmla="*/ 860113 w 1431621"/>
              <a:gd name="connsiteY2" fmla="*/ 1373469 h 1615200"/>
              <a:gd name="connsiteX3" fmla="*/ 1169146 w 1431621"/>
              <a:gd name="connsiteY3" fmla="*/ 416736 h 1615200"/>
              <a:gd name="connsiteX4" fmla="*/ 834713 w 1431621"/>
              <a:gd name="connsiteY4" fmla="*/ 1470836 h 1615200"/>
              <a:gd name="connsiteX5" fmla="*/ 809313 w 1431621"/>
              <a:gd name="connsiteY5" fmla="*/ 912036 h 1615200"/>
              <a:gd name="connsiteX6" fmla="*/ 902446 w 1431621"/>
              <a:gd name="connsiteY6" fmla="*/ 6103 h 1615200"/>
              <a:gd name="connsiteX7" fmla="*/ 758513 w 1431621"/>
              <a:gd name="connsiteY7" fmla="*/ 569136 h 1615200"/>
              <a:gd name="connsiteX8" fmla="*/ 326713 w 1431621"/>
              <a:gd name="connsiteY8" fmla="*/ 1589369 h 1615200"/>
              <a:gd name="connsiteX9" fmla="*/ 385979 w 1431621"/>
              <a:gd name="connsiteY9" fmla="*/ 1242236 h 1615200"/>
              <a:gd name="connsiteX10" fmla="*/ 479113 w 1431621"/>
              <a:gd name="connsiteY10" fmla="*/ 505636 h 1615200"/>
              <a:gd name="connsiteX11" fmla="*/ 746 w 1431621"/>
              <a:gd name="connsiteY11" fmla="*/ 1589369 h 1615200"/>
              <a:gd name="connsiteX12" fmla="*/ 606113 w 1431621"/>
              <a:gd name="connsiteY12" fmla="*/ 18803 h 1615200"/>
              <a:gd name="connsiteX13" fmla="*/ 631513 w 1431621"/>
              <a:gd name="connsiteY13" fmla="*/ 818903 h 1615200"/>
              <a:gd name="connsiteX14" fmla="*/ 932079 w 1431621"/>
              <a:gd name="connsiteY14" fmla="*/ 255869 h 1615200"/>
              <a:gd name="connsiteX15" fmla="*/ 949013 w 1431621"/>
              <a:gd name="connsiteY15" fmla="*/ 861236 h 1615200"/>
              <a:gd name="connsiteX16" fmla="*/ 1431613 w 1431621"/>
              <a:gd name="connsiteY16" fmla="*/ 133103 h 16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31621" h="1615200">
                <a:moveTo>
                  <a:pt x="1431613" y="133103"/>
                </a:moveTo>
                <a:cubicBezTo>
                  <a:pt x="1433730" y="114758"/>
                  <a:pt x="1056963" y="544441"/>
                  <a:pt x="961713" y="751169"/>
                </a:cubicBezTo>
                <a:cubicBezTo>
                  <a:pt x="866463" y="957897"/>
                  <a:pt x="825541" y="1429208"/>
                  <a:pt x="860113" y="1373469"/>
                </a:cubicBezTo>
                <a:cubicBezTo>
                  <a:pt x="894685" y="1317730"/>
                  <a:pt x="1173379" y="400508"/>
                  <a:pt x="1169146" y="416736"/>
                </a:cubicBezTo>
                <a:cubicBezTo>
                  <a:pt x="1164913" y="432964"/>
                  <a:pt x="894685" y="1388286"/>
                  <a:pt x="834713" y="1470836"/>
                </a:cubicBezTo>
                <a:cubicBezTo>
                  <a:pt x="774741" y="1553386"/>
                  <a:pt x="798024" y="1156158"/>
                  <a:pt x="809313" y="912036"/>
                </a:cubicBezTo>
                <a:cubicBezTo>
                  <a:pt x="820602" y="667914"/>
                  <a:pt x="910913" y="63253"/>
                  <a:pt x="902446" y="6103"/>
                </a:cubicBezTo>
                <a:cubicBezTo>
                  <a:pt x="893979" y="-51047"/>
                  <a:pt x="854469" y="305258"/>
                  <a:pt x="758513" y="569136"/>
                </a:cubicBezTo>
                <a:cubicBezTo>
                  <a:pt x="662557" y="833014"/>
                  <a:pt x="388802" y="1477186"/>
                  <a:pt x="326713" y="1589369"/>
                </a:cubicBezTo>
                <a:cubicBezTo>
                  <a:pt x="264624" y="1701552"/>
                  <a:pt x="360579" y="1422858"/>
                  <a:pt x="385979" y="1242236"/>
                </a:cubicBezTo>
                <a:cubicBezTo>
                  <a:pt x="411379" y="1061614"/>
                  <a:pt x="543318" y="447781"/>
                  <a:pt x="479113" y="505636"/>
                </a:cubicBezTo>
                <a:cubicBezTo>
                  <a:pt x="414907" y="563492"/>
                  <a:pt x="-20421" y="1670508"/>
                  <a:pt x="746" y="1589369"/>
                </a:cubicBezTo>
                <a:cubicBezTo>
                  <a:pt x="21913" y="1508230"/>
                  <a:pt x="500985" y="147214"/>
                  <a:pt x="606113" y="18803"/>
                </a:cubicBezTo>
                <a:cubicBezTo>
                  <a:pt x="711241" y="-109608"/>
                  <a:pt x="577185" y="779392"/>
                  <a:pt x="631513" y="818903"/>
                </a:cubicBezTo>
                <a:cubicBezTo>
                  <a:pt x="685841" y="858414"/>
                  <a:pt x="879162" y="248814"/>
                  <a:pt x="932079" y="255869"/>
                </a:cubicBezTo>
                <a:cubicBezTo>
                  <a:pt x="984996" y="262924"/>
                  <a:pt x="865052" y="884519"/>
                  <a:pt x="949013" y="861236"/>
                </a:cubicBezTo>
                <a:cubicBezTo>
                  <a:pt x="1032974" y="837953"/>
                  <a:pt x="1429496" y="151448"/>
                  <a:pt x="1431613" y="13310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7AD8D9FD-F28A-4B80-8572-A2D24BBE3DC2}"/>
              </a:ext>
            </a:extLst>
          </p:cNvPr>
          <p:cNvSpPr/>
          <p:nvPr/>
        </p:nvSpPr>
        <p:spPr>
          <a:xfrm>
            <a:off x="2746078" y="2339974"/>
            <a:ext cx="854443" cy="1280351"/>
          </a:xfrm>
          <a:custGeom>
            <a:avLst/>
            <a:gdLst>
              <a:gd name="connsiteX0" fmla="*/ 635297 w 854443"/>
              <a:gd name="connsiteY0" fmla="*/ 127001 h 1280351"/>
              <a:gd name="connsiteX1" fmla="*/ 632122 w 854443"/>
              <a:gd name="connsiteY1" fmla="*/ 831851 h 1280351"/>
              <a:gd name="connsiteX2" fmla="*/ 603547 w 854443"/>
              <a:gd name="connsiteY2" fmla="*/ 908051 h 1280351"/>
              <a:gd name="connsiteX3" fmla="*/ 25697 w 854443"/>
              <a:gd name="connsiteY3" fmla="*/ 1092201 h 1280351"/>
              <a:gd name="connsiteX4" fmla="*/ 139997 w 854443"/>
              <a:gd name="connsiteY4" fmla="*/ 1066801 h 1280351"/>
              <a:gd name="connsiteX5" fmla="*/ 489247 w 854443"/>
              <a:gd name="connsiteY5" fmla="*/ 920751 h 1280351"/>
              <a:gd name="connsiteX6" fmla="*/ 38397 w 854443"/>
              <a:gd name="connsiteY6" fmla="*/ 1273176 h 1280351"/>
              <a:gd name="connsiteX7" fmla="*/ 155872 w 854443"/>
              <a:gd name="connsiteY7" fmla="*/ 1123951 h 1280351"/>
              <a:gd name="connsiteX8" fmla="*/ 482897 w 854443"/>
              <a:gd name="connsiteY8" fmla="*/ 727076 h 1280351"/>
              <a:gd name="connsiteX9" fmla="*/ 590847 w 854443"/>
              <a:gd name="connsiteY9" fmla="*/ 177801 h 1280351"/>
              <a:gd name="connsiteX10" fmla="*/ 517822 w 854443"/>
              <a:gd name="connsiteY10" fmla="*/ 854076 h 1280351"/>
              <a:gd name="connsiteX11" fmla="*/ 546397 w 854443"/>
              <a:gd name="connsiteY11" fmla="*/ 819151 h 1280351"/>
              <a:gd name="connsiteX12" fmla="*/ 568622 w 854443"/>
              <a:gd name="connsiteY12" fmla="*/ 641351 h 1280351"/>
              <a:gd name="connsiteX13" fmla="*/ 603547 w 854443"/>
              <a:gd name="connsiteY13" fmla="*/ 447676 h 1280351"/>
              <a:gd name="connsiteX14" fmla="*/ 854372 w 854443"/>
              <a:gd name="connsiteY14" fmla="*/ 25401 h 1280351"/>
              <a:gd name="connsiteX15" fmla="*/ 635297 w 854443"/>
              <a:gd name="connsiteY15" fmla="*/ 127001 h 128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4443" h="1280351">
                <a:moveTo>
                  <a:pt x="635297" y="127001"/>
                </a:moveTo>
                <a:cubicBezTo>
                  <a:pt x="598255" y="261409"/>
                  <a:pt x="637414" y="701676"/>
                  <a:pt x="632122" y="831851"/>
                </a:cubicBezTo>
                <a:cubicBezTo>
                  <a:pt x="626830" y="962026"/>
                  <a:pt x="704618" y="864659"/>
                  <a:pt x="603547" y="908051"/>
                </a:cubicBezTo>
                <a:cubicBezTo>
                  <a:pt x="502476" y="951443"/>
                  <a:pt x="102955" y="1065743"/>
                  <a:pt x="25697" y="1092201"/>
                </a:cubicBezTo>
                <a:cubicBezTo>
                  <a:pt x="-51561" y="1118659"/>
                  <a:pt x="62739" y="1095376"/>
                  <a:pt x="139997" y="1066801"/>
                </a:cubicBezTo>
                <a:cubicBezTo>
                  <a:pt x="217255" y="1038226"/>
                  <a:pt x="506180" y="886355"/>
                  <a:pt x="489247" y="920751"/>
                </a:cubicBezTo>
                <a:cubicBezTo>
                  <a:pt x="472314" y="955147"/>
                  <a:pt x="93959" y="1239309"/>
                  <a:pt x="38397" y="1273176"/>
                </a:cubicBezTo>
                <a:cubicBezTo>
                  <a:pt x="-17165" y="1307043"/>
                  <a:pt x="81789" y="1214968"/>
                  <a:pt x="155872" y="1123951"/>
                </a:cubicBezTo>
                <a:cubicBezTo>
                  <a:pt x="229955" y="1032934"/>
                  <a:pt x="410401" y="884768"/>
                  <a:pt x="482897" y="727076"/>
                </a:cubicBezTo>
                <a:cubicBezTo>
                  <a:pt x="555393" y="569384"/>
                  <a:pt x="585026" y="156634"/>
                  <a:pt x="590847" y="177801"/>
                </a:cubicBezTo>
                <a:cubicBezTo>
                  <a:pt x="596668" y="198968"/>
                  <a:pt x="525230" y="747184"/>
                  <a:pt x="517822" y="854076"/>
                </a:cubicBezTo>
                <a:cubicBezTo>
                  <a:pt x="510414" y="960968"/>
                  <a:pt x="537930" y="854605"/>
                  <a:pt x="546397" y="819151"/>
                </a:cubicBezTo>
                <a:cubicBezTo>
                  <a:pt x="554864" y="783697"/>
                  <a:pt x="559097" y="703264"/>
                  <a:pt x="568622" y="641351"/>
                </a:cubicBezTo>
                <a:cubicBezTo>
                  <a:pt x="578147" y="579439"/>
                  <a:pt x="555922" y="550334"/>
                  <a:pt x="603547" y="447676"/>
                </a:cubicBezTo>
                <a:cubicBezTo>
                  <a:pt x="651172" y="345018"/>
                  <a:pt x="850139" y="74613"/>
                  <a:pt x="854372" y="25401"/>
                </a:cubicBezTo>
                <a:cubicBezTo>
                  <a:pt x="858605" y="-23812"/>
                  <a:pt x="672339" y="-7407"/>
                  <a:pt x="635297" y="12700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79E2108C-42E3-4466-81EC-31CBC435F829}"/>
              </a:ext>
            </a:extLst>
          </p:cNvPr>
          <p:cNvSpPr/>
          <p:nvPr/>
        </p:nvSpPr>
        <p:spPr>
          <a:xfrm>
            <a:off x="6661836" y="2378568"/>
            <a:ext cx="285008" cy="1274094"/>
          </a:xfrm>
          <a:custGeom>
            <a:avLst/>
            <a:gdLst>
              <a:gd name="connsiteX0" fmla="*/ 281889 w 285008"/>
              <a:gd name="connsiteY0" fmla="*/ 37607 h 1274094"/>
              <a:gd name="connsiteX1" fmla="*/ 243789 w 285008"/>
              <a:gd name="connsiteY1" fmla="*/ 101107 h 1274094"/>
              <a:gd name="connsiteX2" fmla="*/ 69164 w 285008"/>
              <a:gd name="connsiteY2" fmla="*/ 1082182 h 1274094"/>
              <a:gd name="connsiteX3" fmla="*/ 266014 w 285008"/>
              <a:gd name="connsiteY3" fmla="*/ 415432 h 1274094"/>
              <a:gd name="connsiteX4" fmla="*/ 5664 w 285008"/>
              <a:gd name="connsiteY4" fmla="*/ 1272682 h 1274094"/>
              <a:gd name="connsiteX5" fmla="*/ 94564 w 285008"/>
              <a:gd name="connsiteY5" fmla="*/ 605932 h 1274094"/>
              <a:gd name="connsiteX6" fmla="*/ 186639 w 285008"/>
              <a:gd name="connsiteY6" fmla="*/ 155082 h 1274094"/>
              <a:gd name="connsiteX7" fmla="*/ 281889 w 285008"/>
              <a:gd name="connsiteY7" fmla="*/ 37607 h 127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008" h="1274094">
                <a:moveTo>
                  <a:pt x="281889" y="37607"/>
                </a:moveTo>
                <a:cubicBezTo>
                  <a:pt x="291414" y="28611"/>
                  <a:pt x="279243" y="-72989"/>
                  <a:pt x="243789" y="101107"/>
                </a:cubicBezTo>
                <a:cubicBezTo>
                  <a:pt x="208335" y="275203"/>
                  <a:pt x="65460" y="1029795"/>
                  <a:pt x="69164" y="1082182"/>
                </a:cubicBezTo>
                <a:cubicBezTo>
                  <a:pt x="72868" y="1134570"/>
                  <a:pt x="276597" y="383682"/>
                  <a:pt x="266014" y="415432"/>
                </a:cubicBezTo>
                <a:cubicBezTo>
                  <a:pt x="255431" y="447182"/>
                  <a:pt x="34239" y="1240932"/>
                  <a:pt x="5664" y="1272682"/>
                </a:cubicBezTo>
                <a:cubicBezTo>
                  <a:pt x="-22911" y="1304432"/>
                  <a:pt x="64402" y="792199"/>
                  <a:pt x="94564" y="605932"/>
                </a:cubicBezTo>
                <a:cubicBezTo>
                  <a:pt x="124726" y="419665"/>
                  <a:pt x="153831" y="257211"/>
                  <a:pt x="186639" y="155082"/>
                </a:cubicBezTo>
                <a:cubicBezTo>
                  <a:pt x="219447" y="52953"/>
                  <a:pt x="272364" y="46603"/>
                  <a:pt x="281889" y="3760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: 図形 308">
            <a:extLst>
              <a:ext uri="{FF2B5EF4-FFF2-40B4-BE49-F238E27FC236}">
                <a16:creationId xmlns:a16="http://schemas.microsoft.com/office/drawing/2014/main" id="{33B71AF5-927B-4662-AEB7-DC902C1879F0}"/>
              </a:ext>
            </a:extLst>
          </p:cNvPr>
          <p:cNvSpPr/>
          <p:nvPr/>
        </p:nvSpPr>
        <p:spPr>
          <a:xfrm>
            <a:off x="6412704" y="2492332"/>
            <a:ext cx="944642" cy="1963053"/>
          </a:xfrm>
          <a:custGeom>
            <a:avLst/>
            <a:gdLst>
              <a:gd name="connsiteX0" fmla="*/ 908846 w 944642"/>
              <a:gd name="connsiteY0" fmla="*/ 107993 h 1963053"/>
              <a:gd name="connsiteX1" fmla="*/ 861221 w 944642"/>
              <a:gd name="connsiteY1" fmla="*/ 181018 h 1963053"/>
              <a:gd name="connsiteX2" fmla="*/ 280196 w 944642"/>
              <a:gd name="connsiteY2" fmla="*/ 1571668 h 1963053"/>
              <a:gd name="connsiteX3" fmla="*/ 686596 w 944642"/>
              <a:gd name="connsiteY3" fmla="*/ 504868 h 1963053"/>
              <a:gd name="connsiteX4" fmla="*/ 194471 w 944642"/>
              <a:gd name="connsiteY4" fmla="*/ 1612943 h 1963053"/>
              <a:gd name="connsiteX5" fmla="*/ 13496 w 944642"/>
              <a:gd name="connsiteY5" fmla="*/ 1905043 h 1963053"/>
              <a:gd name="connsiteX6" fmla="*/ 524671 w 944642"/>
              <a:gd name="connsiteY6" fmla="*/ 606468 h 1963053"/>
              <a:gd name="connsiteX7" fmla="*/ 578646 w 944642"/>
              <a:gd name="connsiteY7" fmla="*/ 546143 h 1963053"/>
              <a:gd name="connsiteX8" fmla="*/ 238921 w 944642"/>
              <a:gd name="connsiteY8" fmla="*/ 1549443 h 1963053"/>
              <a:gd name="connsiteX9" fmla="*/ 553246 w 944642"/>
              <a:gd name="connsiteY9" fmla="*/ 1022393 h 1963053"/>
              <a:gd name="connsiteX10" fmla="*/ 908846 w 944642"/>
              <a:gd name="connsiteY10" fmla="*/ 107993 h 196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4642" h="1963053">
                <a:moveTo>
                  <a:pt x="908846" y="107993"/>
                </a:moveTo>
                <a:cubicBezTo>
                  <a:pt x="960175" y="-32236"/>
                  <a:pt x="965996" y="-62928"/>
                  <a:pt x="861221" y="181018"/>
                </a:cubicBezTo>
                <a:cubicBezTo>
                  <a:pt x="756446" y="424964"/>
                  <a:pt x="309300" y="1517693"/>
                  <a:pt x="280196" y="1571668"/>
                </a:cubicBezTo>
                <a:cubicBezTo>
                  <a:pt x="251092" y="1625643"/>
                  <a:pt x="700883" y="497989"/>
                  <a:pt x="686596" y="504868"/>
                </a:cubicBezTo>
                <a:cubicBezTo>
                  <a:pt x="672308" y="511747"/>
                  <a:pt x="306654" y="1379581"/>
                  <a:pt x="194471" y="1612943"/>
                </a:cubicBezTo>
                <a:cubicBezTo>
                  <a:pt x="82288" y="1846306"/>
                  <a:pt x="-41537" y="2072789"/>
                  <a:pt x="13496" y="1905043"/>
                </a:cubicBezTo>
                <a:cubicBezTo>
                  <a:pt x="68529" y="1737297"/>
                  <a:pt x="430479" y="832951"/>
                  <a:pt x="524671" y="606468"/>
                </a:cubicBezTo>
                <a:cubicBezTo>
                  <a:pt x="618863" y="379985"/>
                  <a:pt x="626271" y="388981"/>
                  <a:pt x="578646" y="546143"/>
                </a:cubicBezTo>
                <a:cubicBezTo>
                  <a:pt x="531021" y="703305"/>
                  <a:pt x="243154" y="1470068"/>
                  <a:pt x="238921" y="1549443"/>
                </a:cubicBezTo>
                <a:cubicBezTo>
                  <a:pt x="234688" y="1628818"/>
                  <a:pt x="436300" y="1268455"/>
                  <a:pt x="553246" y="1022393"/>
                </a:cubicBezTo>
                <a:cubicBezTo>
                  <a:pt x="670192" y="776331"/>
                  <a:pt x="857517" y="248222"/>
                  <a:pt x="908846" y="10799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5E25B981-081E-4444-8FF7-A4326C09181D}"/>
              </a:ext>
            </a:extLst>
          </p:cNvPr>
          <p:cNvSpPr/>
          <p:nvPr/>
        </p:nvSpPr>
        <p:spPr>
          <a:xfrm>
            <a:off x="7138814" y="2553763"/>
            <a:ext cx="450783" cy="2069106"/>
          </a:xfrm>
          <a:custGeom>
            <a:avLst/>
            <a:gdLst>
              <a:gd name="connsiteX0" fmla="*/ 29066 w 450783"/>
              <a:gd name="connsiteY0" fmla="*/ 67517 h 2069106"/>
              <a:gd name="connsiteX1" fmla="*/ 64626 w 450783"/>
              <a:gd name="connsiteY1" fmla="*/ 219917 h 2069106"/>
              <a:gd name="connsiteX2" fmla="*/ 445626 w 450783"/>
              <a:gd name="connsiteY2" fmla="*/ 1398477 h 2069106"/>
              <a:gd name="connsiteX3" fmla="*/ 242426 w 450783"/>
              <a:gd name="connsiteY3" fmla="*/ 697437 h 2069106"/>
              <a:gd name="connsiteX4" fmla="*/ 247506 w 450783"/>
              <a:gd name="connsiteY4" fmla="*/ 1632157 h 2069106"/>
              <a:gd name="connsiteX5" fmla="*/ 420226 w 450783"/>
              <a:gd name="connsiteY5" fmla="*/ 2069037 h 2069106"/>
              <a:gd name="connsiteX6" fmla="*/ 389746 w 450783"/>
              <a:gd name="connsiteY6" fmla="*/ 1667717 h 2069106"/>
              <a:gd name="connsiteX7" fmla="*/ 450706 w 450783"/>
              <a:gd name="connsiteY7" fmla="*/ 1881077 h 2069106"/>
              <a:gd name="connsiteX8" fmla="*/ 399906 w 450783"/>
              <a:gd name="connsiteY8" fmla="*/ 1398477 h 2069106"/>
              <a:gd name="connsiteX9" fmla="*/ 293226 w 450783"/>
              <a:gd name="connsiteY9" fmla="*/ 799037 h 2069106"/>
              <a:gd name="connsiteX10" fmla="*/ 364346 w 450783"/>
              <a:gd name="connsiteY10" fmla="*/ 997157 h 2069106"/>
              <a:gd name="connsiteX11" fmla="*/ 29066 w 450783"/>
              <a:gd name="connsiteY11" fmla="*/ 67517 h 20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0783" h="2069106">
                <a:moveTo>
                  <a:pt x="29066" y="67517"/>
                </a:moveTo>
                <a:cubicBezTo>
                  <a:pt x="-20887" y="-62023"/>
                  <a:pt x="-4801" y="-1910"/>
                  <a:pt x="64626" y="219917"/>
                </a:cubicBezTo>
                <a:cubicBezTo>
                  <a:pt x="134053" y="441744"/>
                  <a:pt x="415993" y="1318890"/>
                  <a:pt x="445626" y="1398477"/>
                </a:cubicBezTo>
                <a:cubicBezTo>
                  <a:pt x="475259" y="1478064"/>
                  <a:pt x="275446" y="658490"/>
                  <a:pt x="242426" y="697437"/>
                </a:cubicBezTo>
                <a:cubicBezTo>
                  <a:pt x="209406" y="736384"/>
                  <a:pt x="217873" y="1403557"/>
                  <a:pt x="247506" y="1632157"/>
                </a:cubicBezTo>
                <a:cubicBezTo>
                  <a:pt x="277139" y="1860757"/>
                  <a:pt x="396519" y="2063110"/>
                  <a:pt x="420226" y="2069037"/>
                </a:cubicBezTo>
                <a:cubicBezTo>
                  <a:pt x="443933" y="2074964"/>
                  <a:pt x="384666" y="1699044"/>
                  <a:pt x="389746" y="1667717"/>
                </a:cubicBezTo>
                <a:cubicBezTo>
                  <a:pt x="394826" y="1636390"/>
                  <a:pt x="449013" y="1925950"/>
                  <a:pt x="450706" y="1881077"/>
                </a:cubicBezTo>
                <a:cubicBezTo>
                  <a:pt x="452399" y="1836204"/>
                  <a:pt x="426153" y="1578817"/>
                  <a:pt x="399906" y="1398477"/>
                </a:cubicBezTo>
                <a:cubicBezTo>
                  <a:pt x="373659" y="1218137"/>
                  <a:pt x="299153" y="865924"/>
                  <a:pt x="293226" y="799037"/>
                </a:cubicBezTo>
                <a:cubicBezTo>
                  <a:pt x="287299" y="732150"/>
                  <a:pt x="410913" y="1117384"/>
                  <a:pt x="364346" y="997157"/>
                </a:cubicBezTo>
                <a:cubicBezTo>
                  <a:pt x="317779" y="876930"/>
                  <a:pt x="79019" y="197057"/>
                  <a:pt x="29066" y="6751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: 図形 310">
            <a:extLst>
              <a:ext uri="{FF2B5EF4-FFF2-40B4-BE49-F238E27FC236}">
                <a16:creationId xmlns:a16="http://schemas.microsoft.com/office/drawing/2014/main" id="{45BF0628-40B6-4098-8E71-01FCA5D9C37B}"/>
              </a:ext>
            </a:extLst>
          </p:cNvPr>
          <p:cNvSpPr/>
          <p:nvPr/>
        </p:nvSpPr>
        <p:spPr>
          <a:xfrm>
            <a:off x="4406738" y="5322153"/>
            <a:ext cx="1079384" cy="771318"/>
          </a:xfrm>
          <a:custGeom>
            <a:avLst/>
            <a:gdLst>
              <a:gd name="connsiteX0" fmla="*/ 14979 w 1079384"/>
              <a:gd name="connsiteY0" fmla="*/ 3380 h 771318"/>
              <a:gd name="connsiteX1" fmla="*/ 542029 w 1079384"/>
              <a:gd name="connsiteY1" fmla="*/ 397080 h 771318"/>
              <a:gd name="connsiteX2" fmla="*/ 389629 w 1079384"/>
              <a:gd name="connsiteY2" fmla="*/ 358980 h 771318"/>
              <a:gd name="connsiteX3" fmla="*/ 700779 w 1079384"/>
              <a:gd name="connsiteY3" fmla="*/ 496564 h 771318"/>
              <a:gd name="connsiteX4" fmla="*/ 848945 w 1079384"/>
              <a:gd name="connsiteY4" fmla="*/ 598164 h 771318"/>
              <a:gd name="connsiteX5" fmla="*/ 1001345 w 1079384"/>
              <a:gd name="connsiteY5" fmla="*/ 621447 h 771318"/>
              <a:gd name="connsiteX6" fmla="*/ 1026745 w 1079384"/>
              <a:gd name="connsiteY6" fmla="*/ 629914 h 771318"/>
              <a:gd name="connsiteX7" fmla="*/ 1077545 w 1079384"/>
              <a:gd name="connsiteY7" fmla="*/ 767497 h 771318"/>
              <a:gd name="connsiteX8" fmla="*/ 954779 w 1079384"/>
              <a:gd name="connsiteY8" fmla="*/ 729397 h 771318"/>
              <a:gd name="connsiteX9" fmla="*/ 757929 w 1079384"/>
              <a:gd name="connsiteY9" fmla="*/ 691297 h 771318"/>
              <a:gd name="connsiteX10" fmla="*/ 880695 w 1079384"/>
              <a:gd name="connsiteY10" fmla="*/ 712464 h 771318"/>
              <a:gd name="connsiteX11" fmla="*/ 675379 w 1079384"/>
              <a:gd name="connsiteY11" fmla="*/ 648964 h 771318"/>
              <a:gd name="connsiteX12" fmla="*/ 431962 w 1079384"/>
              <a:gd name="connsiteY12" fmla="*/ 441530 h 771318"/>
              <a:gd name="connsiteX13" fmla="*/ 383279 w 1079384"/>
              <a:gd name="connsiteY13" fmla="*/ 390730 h 771318"/>
              <a:gd name="connsiteX14" fmla="*/ 537795 w 1079384"/>
              <a:gd name="connsiteY14" fmla="*/ 532547 h 771318"/>
              <a:gd name="connsiteX15" fmla="*/ 421379 w 1079384"/>
              <a:gd name="connsiteY15" fmla="*/ 464814 h 771318"/>
              <a:gd name="connsiteX16" fmla="*/ 311312 w 1079384"/>
              <a:gd name="connsiteY16" fmla="*/ 350514 h 771318"/>
              <a:gd name="connsiteX17" fmla="*/ 156795 w 1079384"/>
              <a:gd name="connsiteY17" fmla="*/ 212930 h 771318"/>
              <a:gd name="connsiteX18" fmla="*/ 14979 w 1079384"/>
              <a:gd name="connsiteY18" fmla="*/ 3380 h 77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79384" h="771318">
                <a:moveTo>
                  <a:pt x="14979" y="3380"/>
                </a:moveTo>
                <a:cubicBezTo>
                  <a:pt x="79185" y="34072"/>
                  <a:pt x="479587" y="337813"/>
                  <a:pt x="542029" y="397080"/>
                </a:cubicBezTo>
                <a:cubicBezTo>
                  <a:pt x="604471" y="456347"/>
                  <a:pt x="363171" y="342399"/>
                  <a:pt x="389629" y="358980"/>
                </a:cubicBezTo>
                <a:cubicBezTo>
                  <a:pt x="416087" y="375561"/>
                  <a:pt x="624226" y="456700"/>
                  <a:pt x="700779" y="496564"/>
                </a:cubicBezTo>
                <a:cubicBezTo>
                  <a:pt x="777332" y="536428"/>
                  <a:pt x="798851" y="577350"/>
                  <a:pt x="848945" y="598164"/>
                </a:cubicBezTo>
                <a:cubicBezTo>
                  <a:pt x="899039" y="618978"/>
                  <a:pt x="971712" y="616155"/>
                  <a:pt x="1001345" y="621447"/>
                </a:cubicBezTo>
                <a:cubicBezTo>
                  <a:pt x="1030978" y="626739"/>
                  <a:pt x="1014045" y="605572"/>
                  <a:pt x="1026745" y="629914"/>
                </a:cubicBezTo>
                <a:cubicBezTo>
                  <a:pt x="1039445" y="654256"/>
                  <a:pt x="1089539" y="750916"/>
                  <a:pt x="1077545" y="767497"/>
                </a:cubicBezTo>
                <a:cubicBezTo>
                  <a:pt x="1065551" y="784078"/>
                  <a:pt x="1008048" y="742097"/>
                  <a:pt x="954779" y="729397"/>
                </a:cubicBezTo>
                <a:cubicBezTo>
                  <a:pt x="901510" y="716697"/>
                  <a:pt x="770276" y="694119"/>
                  <a:pt x="757929" y="691297"/>
                </a:cubicBezTo>
                <a:cubicBezTo>
                  <a:pt x="745582" y="688475"/>
                  <a:pt x="894453" y="719519"/>
                  <a:pt x="880695" y="712464"/>
                </a:cubicBezTo>
                <a:cubicBezTo>
                  <a:pt x="866937" y="705409"/>
                  <a:pt x="750168" y="694120"/>
                  <a:pt x="675379" y="648964"/>
                </a:cubicBezTo>
                <a:cubicBezTo>
                  <a:pt x="600590" y="603808"/>
                  <a:pt x="431962" y="441530"/>
                  <a:pt x="431962" y="441530"/>
                </a:cubicBezTo>
                <a:cubicBezTo>
                  <a:pt x="383279" y="398491"/>
                  <a:pt x="365640" y="375561"/>
                  <a:pt x="383279" y="390730"/>
                </a:cubicBezTo>
                <a:cubicBezTo>
                  <a:pt x="400918" y="405900"/>
                  <a:pt x="531445" y="520200"/>
                  <a:pt x="537795" y="532547"/>
                </a:cubicBezTo>
                <a:cubicBezTo>
                  <a:pt x="544145" y="544894"/>
                  <a:pt x="459126" y="495153"/>
                  <a:pt x="421379" y="464814"/>
                </a:cubicBezTo>
                <a:cubicBezTo>
                  <a:pt x="383632" y="434475"/>
                  <a:pt x="355409" y="392495"/>
                  <a:pt x="311312" y="350514"/>
                </a:cubicBezTo>
                <a:cubicBezTo>
                  <a:pt x="267215" y="308533"/>
                  <a:pt x="202656" y="266200"/>
                  <a:pt x="156795" y="212930"/>
                </a:cubicBezTo>
                <a:cubicBezTo>
                  <a:pt x="110934" y="159661"/>
                  <a:pt x="-49227" y="-27312"/>
                  <a:pt x="14979" y="3380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: 図形 311">
            <a:extLst>
              <a:ext uri="{FF2B5EF4-FFF2-40B4-BE49-F238E27FC236}">
                <a16:creationId xmlns:a16="http://schemas.microsoft.com/office/drawing/2014/main" id="{8D169336-150A-4EEF-A5C6-8D30BC848708}"/>
              </a:ext>
            </a:extLst>
          </p:cNvPr>
          <p:cNvSpPr/>
          <p:nvPr/>
        </p:nvSpPr>
        <p:spPr>
          <a:xfrm>
            <a:off x="4421543" y="5340865"/>
            <a:ext cx="921934" cy="871403"/>
          </a:xfrm>
          <a:custGeom>
            <a:avLst/>
            <a:gdLst>
              <a:gd name="connsiteX0" fmla="*/ 58382 w 921934"/>
              <a:gd name="connsiteY0" fmla="*/ 61398 h 871403"/>
              <a:gd name="connsiteX1" fmla="*/ 585432 w 921934"/>
              <a:gd name="connsiteY1" fmla="*/ 488435 h 871403"/>
              <a:gd name="connsiteX2" fmla="*/ 526695 w 921934"/>
              <a:gd name="connsiteY2" fmla="*/ 463035 h 871403"/>
              <a:gd name="connsiteX3" fmla="*/ 872770 w 921934"/>
              <a:gd name="connsiteY3" fmla="*/ 637660 h 871403"/>
              <a:gd name="connsiteX4" fmla="*/ 872770 w 921934"/>
              <a:gd name="connsiteY4" fmla="*/ 645598 h 871403"/>
              <a:gd name="connsiteX5" fmla="*/ 918807 w 921934"/>
              <a:gd name="connsiteY5" fmla="*/ 666235 h 871403"/>
              <a:gd name="connsiteX6" fmla="*/ 772757 w 921934"/>
              <a:gd name="connsiteY6" fmla="*/ 842448 h 871403"/>
              <a:gd name="connsiteX7" fmla="*/ 628295 w 921934"/>
              <a:gd name="connsiteY7" fmla="*/ 871023 h 871403"/>
              <a:gd name="connsiteX8" fmla="*/ 431445 w 921934"/>
              <a:gd name="connsiteY8" fmla="*/ 858323 h 871403"/>
              <a:gd name="connsiteX9" fmla="*/ 585432 w 921934"/>
              <a:gd name="connsiteY9" fmla="*/ 850385 h 871403"/>
              <a:gd name="connsiteX10" fmla="*/ 364770 w 921934"/>
              <a:gd name="connsiteY10" fmla="*/ 777360 h 871403"/>
              <a:gd name="connsiteX11" fmla="*/ 267932 w 921934"/>
              <a:gd name="connsiteY11" fmla="*/ 624960 h 871403"/>
              <a:gd name="connsiteX12" fmla="*/ 112357 w 921934"/>
              <a:gd name="connsiteY12" fmla="*/ 282060 h 871403"/>
              <a:gd name="connsiteX13" fmla="*/ 285395 w 921934"/>
              <a:gd name="connsiteY13" fmla="*/ 647185 h 871403"/>
              <a:gd name="connsiteX14" fmla="*/ 169507 w 921934"/>
              <a:gd name="connsiteY14" fmla="*/ 363023 h 871403"/>
              <a:gd name="connsiteX15" fmla="*/ 93307 w 921934"/>
              <a:gd name="connsiteY15" fmla="*/ 199510 h 871403"/>
              <a:gd name="connsiteX16" fmla="*/ 18695 w 921934"/>
              <a:gd name="connsiteY16" fmla="*/ 16948 h 871403"/>
              <a:gd name="connsiteX17" fmla="*/ 58382 w 921934"/>
              <a:gd name="connsiteY17" fmla="*/ 61398 h 87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1934" h="871403">
                <a:moveTo>
                  <a:pt x="58382" y="61398"/>
                </a:moveTo>
                <a:cubicBezTo>
                  <a:pt x="152838" y="139979"/>
                  <a:pt x="507380" y="421496"/>
                  <a:pt x="585432" y="488435"/>
                </a:cubicBezTo>
                <a:cubicBezTo>
                  <a:pt x="663484" y="555374"/>
                  <a:pt x="526695" y="463035"/>
                  <a:pt x="526695" y="463035"/>
                </a:cubicBezTo>
                <a:cubicBezTo>
                  <a:pt x="574585" y="487906"/>
                  <a:pt x="815091" y="607233"/>
                  <a:pt x="872770" y="637660"/>
                </a:cubicBezTo>
                <a:cubicBezTo>
                  <a:pt x="930449" y="668087"/>
                  <a:pt x="865097" y="640835"/>
                  <a:pt x="872770" y="645598"/>
                </a:cubicBezTo>
                <a:cubicBezTo>
                  <a:pt x="880443" y="650361"/>
                  <a:pt x="935476" y="633427"/>
                  <a:pt x="918807" y="666235"/>
                </a:cubicBezTo>
                <a:cubicBezTo>
                  <a:pt x="902138" y="699043"/>
                  <a:pt x="821176" y="808317"/>
                  <a:pt x="772757" y="842448"/>
                </a:cubicBezTo>
                <a:cubicBezTo>
                  <a:pt x="724338" y="876579"/>
                  <a:pt x="685180" y="868377"/>
                  <a:pt x="628295" y="871023"/>
                </a:cubicBezTo>
                <a:cubicBezTo>
                  <a:pt x="571410" y="873669"/>
                  <a:pt x="438589" y="861763"/>
                  <a:pt x="431445" y="858323"/>
                </a:cubicBezTo>
                <a:cubicBezTo>
                  <a:pt x="424301" y="854883"/>
                  <a:pt x="596545" y="863879"/>
                  <a:pt x="585432" y="850385"/>
                </a:cubicBezTo>
                <a:cubicBezTo>
                  <a:pt x="574320" y="836891"/>
                  <a:pt x="417687" y="814931"/>
                  <a:pt x="364770" y="777360"/>
                </a:cubicBezTo>
                <a:cubicBezTo>
                  <a:pt x="311853" y="739789"/>
                  <a:pt x="310001" y="707510"/>
                  <a:pt x="267932" y="624960"/>
                </a:cubicBezTo>
                <a:cubicBezTo>
                  <a:pt x="225863" y="542410"/>
                  <a:pt x="109447" y="278356"/>
                  <a:pt x="112357" y="282060"/>
                </a:cubicBezTo>
                <a:cubicBezTo>
                  <a:pt x="115268" y="285764"/>
                  <a:pt x="275870" y="633691"/>
                  <a:pt x="285395" y="647185"/>
                </a:cubicBezTo>
                <a:cubicBezTo>
                  <a:pt x="294920" y="660679"/>
                  <a:pt x="201522" y="437636"/>
                  <a:pt x="169507" y="363023"/>
                </a:cubicBezTo>
                <a:cubicBezTo>
                  <a:pt x="137492" y="288410"/>
                  <a:pt x="118442" y="257189"/>
                  <a:pt x="93307" y="199510"/>
                </a:cubicBezTo>
                <a:cubicBezTo>
                  <a:pt x="68172" y="141831"/>
                  <a:pt x="26897" y="39967"/>
                  <a:pt x="18695" y="16948"/>
                </a:cubicBezTo>
                <a:cubicBezTo>
                  <a:pt x="10493" y="-6071"/>
                  <a:pt x="-36074" y="-17183"/>
                  <a:pt x="58382" y="61398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521A4E90-5E25-4A4B-B5C3-54BAE73E703E}"/>
              </a:ext>
            </a:extLst>
          </p:cNvPr>
          <p:cNvSpPr/>
          <p:nvPr/>
        </p:nvSpPr>
        <p:spPr>
          <a:xfrm>
            <a:off x="4490675" y="5421404"/>
            <a:ext cx="838194" cy="626965"/>
          </a:xfrm>
          <a:custGeom>
            <a:avLst/>
            <a:gdLst>
              <a:gd name="connsiteX0" fmla="*/ 15708 w 838194"/>
              <a:gd name="connsiteY0" fmla="*/ 22663 h 626965"/>
              <a:gd name="connsiteX1" fmla="*/ 68625 w 838194"/>
              <a:gd name="connsiteY1" fmla="*/ 86163 h 626965"/>
              <a:gd name="connsiteX2" fmla="*/ 595675 w 838194"/>
              <a:gd name="connsiteY2" fmla="*/ 545479 h 626965"/>
              <a:gd name="connsiteX3" fmla="*/ 487725 w 838194"/>
              <a:gd name="connsiteY3" fmla="*/ 418479 h 626965"/>
              <a:gd name="connsiteX4" fmla="*/ 741725 w 838194"/>
              <a:gd name="connsiteY4" fmla="*/ 596279 h 626965"/>
              <a:gd name="connsiteX5" fmla="*/ 826392 w 838194"/>
              <a:gd name="connsiteY5" fmla="*/ 623796 h 626965"/>
              <a:gd name="connsiteX6" fmla="*/ 504658 w 838194"/>
              <a:gd name="connsiteY6" fmla="*/ 560296 h 626965"/>
              <a:gd name="connsiteX7" fmla="*/ 468675 w 838194"/>
              <a:gd name="connsiteY7" fmla="*/ 551829 h 626965"/>
              <a:gd name="connsiteX8" fmla="*/ 566042 w 838194"/>
              <a:gd name="connsiteY8" fmla="*/ 560296 h 626965"/>
              <a:gd name="connsiteX9" fmla="*/ 386125 w 838194"/>
              <a:gd name="connsiteY9" fmla="*/ 452346 h 626965"/>
              <a:gd name="connsiteX10" fmla="*/ 146942 w 838194"/>
              <a:gd name="connsiteY10" fmla="*/ 160246 h 626965"/>
              <a:gd name="connsiteX11" fmla="*/ 354375 w 838194"/>
              <a:gd name="connsiteY11" fmla="*/ 414246 h 626965"/>
              <a:gd name="connsiteX12" fmla="*/ 102492 w 838194"/>
              <a:gd name="connsiteY12" fmla="*/ 185646 h 626965"/>
              <a:gd name="connsiteX13" fmla="*/ 155408 w 838194"/>
              <a:gd name="connsiteY13" fmla="*/ 352863 h 626965"/>
              <a:gd name="connsiteX14" fmla="*/ 15708 w 838194"/>
              <a:gd name="connsiteY14" fmla="*/ 22663 h 62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8194" h="626965">
                <a:moveTo>
                  <a:pt x="15708" y="22663"/>
                </a:moveTo>
                <a:cubicBezTo>
                  <a:pt x="1244" y="-21787"/>
                  <a:pt x="-28036" y="-973"/>
                  <a:pt x="68625" y="86163"/>
                </a:cubicBezTo>
                <a:cubicBezTo>
                  <a:pt x="165286" y="173299"/>
                  <a:pt x="525825" y="490093"/>
                  <a:pt x="595675" y="545479"/>
                </a:cubicBezTo>
                <a:cubicBezTo>
                  <a:pt x="665525" y="600865"/>
                  <a:pt x="463383" y="410012"/>
                  <a:pt x="487725" y="418479"/>
                </a:cubicBezTo>
                <a:cubicBezTo>
                  <a:pt x="512067" y="426946"/>
                  <a:pt x="685281" y="562060"/>
                  <a:pt x="741725" y="596279"/>
                </a:cubicBezTo>
                <a:cubicBezTo>
                  <a:pt x="798169" y="630498"/>
                  <a:pt x="865903" y="629793"/>
                  <a:pt x="826392" y="623796"/>
                </a:cubicBezTo>
                <a:cubicBezTo>
                  <a:pt x="786881" y="617799"/>
                  <a:pt x="564277" y="572290"/>
                  <a:pt x="504658" y="560296"/>
                </a:cubicBezTo>
                <a:cubicBezTo>
                  <a:pt x="445039" y="548302"/>
                  <a:pt x="458444" y="551829"/>
                  <a:pt x="468675" y="551829"/>
                </a:cubicBezTo>
                <a:cubicBezTo>
                  <a:pt x="478906" y="551829"/>
                  <a:pt x="579800" y="576876"/>
                  <a:pt x="566042" y="560296"/>
                </a:cubicBezTo>
                <a:cubicBezTo>
                  <a:pt x="552284" y="543716"/>
                  <a:pt x="455975" y="519021"/>
                  <a:pt x="386125" y="452346"/>
                </a:cubicBezTo>
                <a:cubicBezTo>
                  <a:pt x="316275" y="385671"/>
                  <a:pt x="152234" y="166596"/>
                  <a:pt x="146942" y="160246"/>
                </a:cubicBezTo>
                <a:cubicBezTo>
                  <a:pt x="141650" y="153896"/>
                  <a:pt x="361783" y="410013"/>
                  <a:pt x="354375" y="414246"/>
                </a:cubicBezTo>
                <a:cubicBezTo>
                  <a:pt x="346967" y="418479"/>
                  <a:pt x="135653" y="195877"/>
                  <a:pt x="102492" y="185646"/>
                </a:cubicBezTo>
                <a:cubicBezTo>
                  <a:pt x="69331" y="175416"/>
                  <a:pt x="172341" y="379321"/>
                  <a:pt x="155408" y="352863"/>
                </a:cubicBezTo>
                <a:cubicBezTo>
                  <a:pt x="138475" y="326405"/>
                  <a:pt x="30172" y="67113"/>
                  <a:pt x="15708" y="22663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: 図形 313">
            <a:extLst>
              <a:ext uri="{FF2B5EF4-FFF2-40B4-BE49-F238E27FC236}">
                <a16:creationId xmlns:a16="http://schemas.microsoft.com/office/drawing/2014/main" id="{306B0807-11D7-4314-973B-C0FE9BF11F38}"/>
              </a:ext>
            </a:extLst>
          </p:cNvPr>
          <p:cNvSpPr/>
          <p:nvPr/>
        </p:nvSpPr>
        <p:spPr>
          <a:xfrm>
            <a:off x="4666385" y="5660521"/>
            <a:ext cx="618471" cy="514358"/>
          </a:xfrm>
          <a:custGeom>
            <a:avLst/>
            <a:gdLst>
              <a:gd name="connsiteX0" fmla="*/ 7215 w 618471"/>
              <a:gd name="connsiteY0" fmla="*/ 5267 h 514358"/>
              <a:gd name="connsiteX1" fmla="*/ 221528 w 618471"/>
              <a:gd name="connsiteY1" fmla="*/ 351342 h 514358"/>
              <a:gd name="connsiteX2" fmla="*/ 212003 w 618471"/>
              <a:gd name="connsiteY2" fmla="*/ 308479 h 514358"/>
              <a:gd name="connsiteX3" fmla="*/ 302490 w 618471"/>
              <a:gd name="connsiteY3" fmla="*/ 365629 h 514358"/>
              <a:gd name="connsiteX4" fmla="*/ 315190 w 618471"/>
              <a:gd name="connsiteY4" fmla="*/ 352929 h 514358"/>
              <a:gd name="connsiteX5" fmla="*/ 286615 w 618471"/>
              <a:gd name="connsiteY5" fmla="*/ 398967 h 514358"/>
              <a:gd name="connsiteX6" fmla="*/ 431078 w 618471"/>
              <a:gd name="connsiteY6" fmla="*/ 422779 h 514358"/>
              <a:gd name="connsiteX7" fmla="*/ 540615 w 618471"/>
              <a:gd name="connsiteY7" fmla="*/ 430717 h 514358"/>
              <a:gd name="connsiteX8" fmla="*/ 372340 w 618471"/>
              <a:gd name="connsiteY8" fmla="*/ 467229 h 514358"/>
              <a:gd name="connsiteX9" fmla="*/ 477115 w 618471"/>
              <a:gd name="connsiteY9" fmla="*/ 392617 h 514358"/>
              <a:gd name="connsiteX10" fmla="*/ 461240 w 618471"/>
              <a:gd name="connsiteY10" fmla="*/ 449767 h 514358"/>
              <a:gd name="connsiteX11" fmla="*/ 618403 w 618471"/>
              <a:gd name="connsiteY11" fmla="*/ 411667 h 514358"/>
              <a:gd name="connsiteX12" fmla="*/ 480290 w 618471"/>
              <a:gd name="connsiteY12" fmla="*/ 495804 h 514358"/>
              <a:gd name="connsiteX13" fmla="*/ 419965 w 618471"/>
              <a:gd name="connsiteY13" fmla="*/ 505329 h 514358"/>
              <a:gd name="connsiteX14" fmla="*/ 231053 w 618471"/>
              <a:gd name="connsiteY14" fmla="*/ 387854 h 514358"/>
              <a:gd name="connsiteX15" fmla="*/ 64365 w 618471"/>
              <a:gd name="connsiteY15" fmla="*/ 175129 h 514358"/>
              <a:gd name="connsiteX16" fmla="*/ 180253 w 618471"/>
              <a:gd name="connsiteY16" fmla="*/ 421192 h 514358"/>
              <a:gd name="connsiteX17" fmla="*/ 62778 w 618471"/>
              <a:gd name="connsiteY17" fmla="*/ 162429 h 514358"/>
              <a:gd name="connsiteX18" fmla="*/ 7215 w 618471"/>
              <a:gd name="connsiteY18" fmla="*/ 5267 h 51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8471" h="514358">
                <a:moveTo>
                  <a:pt x="7215" y="5267"/>
                </a:moveTo>
                <a:cubicBezTo>
                  <a:pt x="33673" y="36752"/>
                  <a:pt x="187397" y="300807"/>
                  <a:pt x="221528" y="351342"/>
                </a:cubicBezTo>
                <a:cubicBezTo>
                  <a:pt x="255659" y="401877"/>
                  <a:pt x="198509" y="306098"/>
                  <a:pt x="212003" y="308479"/>
                </a:cubicBezTo>
                <a:cubicBezTo>
                  <a:pt x="225497" y="310860"/>
                  <a:pt x="285292" y="358221"/>
                  <a:pt x="302490" y="365629"/>
                </a:cubicBezTo>
                <a:cubicBezTo>
                  <a:pt x="319688" y="373037"/>
                  <a:pt x="317836" y="347373"/>
                  <a:pt x="315190" y="352929"/>
                </a:cubicBezTo>
                <a:cubicBezTo>
                  <a:pt x="312544" y="358485"/>
                  <a:pt x="267300" y="387325"/>
                  <a:pt x="286615" y="398967"/>
                </a:cubicBezTo>
                <a:cubicBezTo>
                  <a:pt x="305930" y="410609"/>
                  <a:pt x="388745" y="417487"/>
                  <a:pt x="431078" y="422779"/>
                </a:cubicBezTo>
                <a:cubicBezTo>
                  <a:pt x="473411" y="428071"/>
                  <a:pt x="550405" y="423309"/>
                  <a:pt x="540615" y="430717"/>
                </a:cubicBezTo>
                <a:cubicBezTo>
                  <a:pt x="530825" y="438125"/>
                  <a:pt x="382923" y="473579"/>
                  <a:pt x="372340" y="467229"/>
                </a:cubicBezTo>
                <a:cubicBezTo>
                  <a:pt x="361757" y="460879"/>
                  <a:pt x="462299" y="395527"/>
                  <a:pt x="477115" y="392617"/>
                </a:cubicBezTo>
                <a:cubicBezTo>
                  <a:pt x="491931" y="389707"/>
                  <a:pt x="437692" y="446592"/>
                  <a:pt x="461240" y="449767"/>
                </a:cubicBezTo>
                <a:cubicBezTo>
                  <a:pt x="484788" y="452942"/>
                  <a:pt x="615228" y="403994"/>
                  <a:pt x="618403" y="411667"/>
                </a:cubicBezTo>
                <a:cubicBezTo>
                  <a:pt x="621578" y="419340"/>
                  <a:pt x="513363" y="480194"/>
                  <a:pt x="480290" y="495804"/>
                </a:cubicBezTo>
                <a:cubicBezTo>
                  <a:pt x="447217" y="511414"/>
                  <a:pt x="461505" y="523321"/>
                  <a:pt x="419965" y="505329"/>
                </a:cubicBezTo>
                <a:cubicBezTo>
                  <a:pt x="378426" y="487337"/>
                  <a:pt x="290320" y="442887"/>
                  <a:pt x="231053" y="387854"/>
                </a:cubicBezTo>
                <a:cubicBezTo>
                  <a:pt x="171786" y="332821"/>
                  <a:pt x="72832" y="169573"/>
                  <a:pt x="64365" y="175129"/>
                </a:cubicBezTo>
                <a:cubicBezTo>
                  <a:pt x="55898" y="180685"/>
                  <a:pt x="180517" y="423309"/>
                  <a:pt x="180253" y="421192"/>
                </a:cubicBezTo>
                <a:cubicBezTo>
                  <a:pt x="179989" y="419075"/>
                  <a:pt x="92147" y="234131"/>
                  <a:pt x="62778" y="162429"/>
                </a:cubicBezTo>
                <a:cubicBezTo>
                  <a:pt x="33409" y="90727"/>
                  <a:pt x="-19243" y="-26218"/>
                  <a:pt x="7215" y="52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7B6C2DD9-8073-4748-AA95-889EBE629086}"/>
              </a:ext>
            </a:extLst>
          </p:cNvPr>
          <p:cNvSpPr/>
          <p:nvPr/>
        </p:nvSpPr>
        <p:spPr>
          <a:xfrm>
            <a:off x="4728197" y="5633434"/>
            <a:ext cx="602513" cy="356199"/>
          </a:xfrm>
          <a:custGeom>
            <a:avLst/>
            <a:gdLst>
              <a:gd name="connsiteX0" fmla="*/ 120028 w 602513"/>
              <a:gd name="connsiteY0" fmla="*/ 62516 h 356199"/>
              <a:gd name="connsiteX1" fmla="*/ 380378 w 602513"/>
              <a:gd name="connsiteY1" fmla="*/ 246666 h 356199"/>
              <a:gd name="connsiteX2" fmla="*/ 350216 w 602513"/>
              <a:gd name="connsiteY2" fmla="*/ 229204 h 356199"/>
              <a:gd name="connsiteX3" fmla="*/ 593103 w 602513"/>
              <a:gd name="connsiteY3" fmla="*/ 348266 h 356199"/>
              <a:gd name="connsiteX4" fmla="*/ 550241 w 602513"/>
              <a:gd name="connsiteY4" fmla="*/ 345091 h 356199"/>
              <a:gd name="connsiteX5" fmla="*/ 526428 w 602513"/>
              <a:gd name="connsiteY5" fmla="*/ 345091 h 356199"/>
              <a:gd name="connsiteX6" fmla="*/ 397841 w 602513"/>
              <a:gd name="connsiteY6" fmla="*/ 278416 h 356199"/>
              <a:gd name="connsiteX7" fmla="*/ 966 w 602513"/>
              <a:gd name="connsiteY7" fmla="*/ 604 h 356199"/>
              <a:gd name="connsiteX8" fmla="*/ 281953 w 602513"/>
              <a:gd name="connsiteY8" fmla="*/ 200629 h 356199"/>
              <a:gd name="connsiteX9" fmla="*/ 120028 w 602513"/>
              <a:gd name="connsiteY9" fmla="*/ 62516 h 35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2513" h="356199">
                <a:moveTo>
                  <a:pt x="120028" y="62516"/>
                </a:moveTo>
                <a:cubicBezTo>
                  <a:pt x="136432" y="70189"/>
                  <a:pt x="342013" y="218885"/>
                  <a:pt x="380378" y="246666"/>
                </a:cubicBezTo>
                <a:cubicBezTo>
                  <a:pt x="418743" y="274447"/>
                  <a:pt x="314762" y="212271"/>
                  <a:pt x="350216" y="229204"/>
                </a:cubicBezTo>
                <a:cubicBezTo>
                  <a:pt x="385670" y="246137"/>
                  <a:pt x="559766" y="328952"/>
                  <a:pt x="593103" y="348266"/>
                </a:cubicBezTo>
                <a:cubicBezTo>
                  <a:pt x="626441" y="367581"/>
                  <a:pt x="561353" y="345620"/>
                  <a:pt x="550241" y="345091"/>
                </a:cubicBezTo>
                <a:cubicBezTo>
                  <a:pt x="539129" y="344562"/>
                  <a:pt x="551828" y="356203"/>
                  <a:pt x="526428" y="345091"/>
                </a:cubicBezTo>
                <a:cubicBezTo>
                  <a:pt x="501028" y="333979"/>
                  <a:pt x="485418" y="335830"/>
                  <a:pt x="397841" y="278416"/>
                </a:cubicBezTo>
                <a:cubicBezTo>
                  <a:pt x="310264" y="221002"/>
                  <a:pt x="20281" y="13568"/>
                  <a:pt x="966" y="604"/>
                </a:cubicBezTo>
                <a:cubicBezTo>
                  <a:pt x="-18349" y="-12361"/>
                  <a:pt x="257876" y="187400"/>
                  <a:pt x="281953" y="200629"/>
                </a:cubicBezTo>
                <a:cubicBezTo>
                  <a:pt x="306030" y="213858"/>
                  <a:pt x="103624" y="54843"/>
                  <a:pt x="120028" y="62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414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倉科カナのイメチェンに話題沸騰！｢ショートヘアにして広がった未来へ」 | GINGER[ジンジャー] | 自分を主役にした人生を。" hidden="1">
            <a:extLst>
              <a:ext uri="{FF2B5EF4-FFF2-40B4-BE49-F238E27FC236}">
                <a16:creationId xmlns:a16="http://schemas.microsoft.com/office/drawing/2014/main" id="{D6571179-6533-4FE9-B167-6287BD039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31" y="1852961"/>
            <a:ext cx="8471338" cy="500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5" name="グループ化 244">
            <a:extLst>
              <a:ext uri="{FF2B5EF4-FFF2-40B4-BE49-F238E27FC236}">
                <a16:creationId xmlns:a16="http://schemas.microsoft.com/office/drawing/2014/main" id="{BC473EA7-F1BA-4950-9EC8-96CEE0FB0826}"/>
              </a:ext>
            </a:extLst>
          </p:cNvPr>
          <p:cNvGrpSpPr/>
          <p:nvPr/>
        </p:nvGrpSpPr>
        <p:grpSpPr>
          <a:xfrm>
            <a:off x="1930242" y="125606"/>
            <a:ext cx="7706923" cy="6773644"/>
            <a:chOff x="1930242" y="125606"/>
            <a:chExt cx="7706923" cy="6773644"/>
          </a:xfrm>
        </p:grpSpPr>
        <p:grpSp>
          <p:nvGrpSpPr>
            <p:cNvPr id="116" name="グループ化 115">
              <a:extLst>
                <a:ext uri="{FF2B5EF4-FFF2-40B4-BE49-F238E27FC236}">
                  <a16:creationId xmlns:a16="http://schemas.microsoft.com/office/drawing/2014/main" id="{D7FE5004-B0CB-4458-A0F4-15D9605F1D89}"/>
                </a:ext>
              </a:extLst>
            </p:cNvPr>
            <p:cNvGrpSpPr/>
            <p:nvPr/>
          </p:nvGrpSpPr>
          <p:grpSpPr>
            <a:xfrm>
              <a:off x="1930242" y="125606"/>
              <a:ext cx="7706923" cy="6767425"/>
              <a:chOff x="1930242" y="125606"/>
              <a:chExt cx="7706923" cy="6767425"/>
            </a:xfrm>
          </p:grpSpPr>
          <p:sp>
            <p:nvSpPr>
              <p:cNvPr id="4" name="フリーフォーム: 図形 3">
                <a:extLst>
                  <a:ext uri="{FF2B5EF4-FFF2-40B4-BE49-F238E27FC236}">
                    <a16:creationId xmlns:a16="http://schemas.microsoft.com/office/drawing/2014/main" id="{5BD21D7A-BB58-4C54-9FDF-4984E27D5E10}"/>
                  </a:ext>
                </a:extLst>
              </p:cNvPr>
              <p:cNvSpPr/>
              <p:nvPr/>
            </p:nvSpPr>
            <p:spPr>
              <a:xfrm>
                <a:off x="5316705" y="3576647"/>
                <a:ext cx="270735" cy="85965"/>
              </a:xfrm>
              <a:custGeom>
                <a:avLst/>
                <a:gdLst>
                  <a:gd name="connsiteX0" fmla="*/ 2478 w 270735"/>
                  <a:gd name="connsiteY0" fmla="*/ 2636 h 85965"/>
                  <a:gd name="connsiteX1" fmla="*/ 262828 w 270735"/>
                  <a:gd name="connsiteY1" fmla="*/ 85186 h 85965"/>
                  <a:gd name="connsiteX2" fmla="*/ 197212 w 270735"/>
                  <a:gd name="connsiteY2" fmla="*/ 42853 h 85965"/>
                  <a:gd name="connsiteX3" fmla="*/ 133712 w 270735"/>
                  <a:gd name="connsiteY3" fmla="*/ 21686 h 85965"/>
                  <a:gd name="connsiteX4" fmla="*/ 2478 w 270735"/>
                  <a:gd name="connsiteY4" fmla="*/ 2636 h 8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735" h="85965">
                    <a:moveTo>
                      <a:pt x="2478" y="2636"/>
                    </a:moveTo>
                    <a:cubicBezTo>
                      <a:pt x="23997" y="13219"/>
                      <a:pt x="230372" y="78483"/>
                      <a:pt x="262828" y="85186"/>
                    </a:cubicBezTo>
                    <a:cubicBezTo>
                      <a:pt x="295284" y="91889"/>
                      <a:pt x="218731" y="53436"/>
                      <a:pt x="197212" y="42853"/>
                    </a:cubicBezTo>
                    <a:cubicBezTo>
                      <a:pt x="175693" y="32270"/>
                      <a:pt x="161582" y="26978"/>
                      <a:pt x="133712" y="21686"/>
                    </a:cubicBezTo>
                    <a:cubicBezTo>
                      <a:pt x="105843" y="16394"/>
                      <a:pt x="-19041" y="-7947"/>
                      <a:pt x="2478" y="26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: 図形 4">
                <a:extLst>
                  <a:ext uri="{FF2B5EF4-FFF2-40B4-BE49-F238E27FC236}">
                    <a16:creationId xmlns:a16="http://schemas.microsoft.com/office/drawing/2014/main" id="{B2DF9659-05AD-4E2E-A300-E1CE0C369731}"/>
                  </a:ext>
                </a:extLst>
              </p:cNvPr>
              <p:cNvSpPr/>
              <p:nvPr/>
            </p:nvSpPr>
            <p:spPr>
              <a:xfrm>
                <a:off x="5594229" y="3649133"/>
                <a:ext cx="288356" cy="512930"/>
              </a:xfrm>
              <a:custGeom>
                <a:avLst/>
                <a:gdLst>
                  <a:gd name="connsiteX0" fmla="*/ 121 w 288356"/>
                  <a:gd name="connsiteY0" fmla="*/ 0 h 512930"/>
                  <a:gd name="connsiteX1" fmla="*/ 192738 w 288356"/>
                  <a:gd name="connsiteY1" fmla="*/ 137584 h 512930"/>
                  <a:gd name="connsiteX2" fmla="*/ 177921 w 288356"/>
                  <a:gd name="connsiteY2" fmla="*/ 122767 h 512930"/>
                  <a:gd name="connsiteX3" fmla="*/ 260471 w 288356"/>
                  <a:gd name="connsiteY3" fmla="*/ 266700 h 512930"/>
                  <a:gd name="connsiteX4" fmla="*/ 260471 w 288356"/>
                  <a:gd name="connsiteY4" fmla="*/ 247650 h 512930"/>
                  <a:gd name="connsiteX5" fmla="*/ 287988 w 288356"/>
                  <a:gd name="connsiteY5" fmla="*/ 393700 h 512930"/>
                  <a:gd name="connsiteX6" fmla="*/ 275288 w 288356"/>
                  <a:gd name="connsiteY6" fmla="*/ 510117 h 512930"/>
                  <a:gd name="connsiteX7" fmla="*/ 260471 w 288356"/>
                  <a:gd name="connsiteY7" fmla="*/ 273050 h 512930"/>
                  <a:gd name="connsiteX8" fmla="*/ 165221 w 288356"/>
                  <a:gd name="connsiteY8" fmla="*/ 137584 h 512930"/>
                  <a:gd name="connsiteX9" fmla="*/ 121 w 288356"/>
                  <a:gd name="connsiteY9" fmla="*/ 0 h 512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8356" h="512930">
                    <a:moveTo>
                      <a:pt x="121" y="0"/>
                    </a:moveTo>
                    <a:cubicBezTo>
                      <a:pt x="4707" y="0"/>
                      <a:pt x="163105" y="117123"/>
                      <a:pt x="192738" y="137584"/>
                    </a:cubicBezTo>
                    <a:cubicBezTo>
                      <a:pt x="222371" y="158045"/>
                      <a:pt x="166632" y="101248"/>
                      <a:pt x="177921" y="122767"/>
                    </a:cubicBezTo>
                    <a:cubicBezTo>
                      <a:pt x="189210" y="144286"/>
                      <a:pt x="246713" y="245886"/>
                      <a:pt x="260471" y="266700"/>
                    </a:cubicBezTo>
                    <a:cubicBezTo>
                      <a:pt x="274229" y="287514"/>
                      <a:pt x="255885" y="226484"/>
                      <a:pt x="260471" y="247650"/>
                    </a:cubicBezTo>
                    <a:cubicBezTo>
                      <a:pt x="265057" y="268816"/>
                      <a:pt x="285519" y="349956"/>
                      <a:pt x="287988" y="393700"/>
                    </a:cubicBezTo>
                    <a:cubicBezTo>
                      <a:pt x="290457" y="437444"/>
                      <a:pt x="279874" y="530225"/>
                      <a:pt x="275288" y="510117"/>
                    </a:cubicBezTo>
                    <a:cubicBezTo>
                      <a:pt x="270702" y="490009"/>
                      <a:pt x="278816" y="335139"/>
                      <a:pt x="260471" y="273050"/>
                    </a:cubicBezTo>
                    <a:cubicBezTo>
                      <a:pt x="242127" y="210961"/>
                      <a:pt x="208613" y="182739"/>
                      <a:pt x="165221" y="137584"/>
                    </a:cubicBezTo>
                    <a:cubicBezTo>
                      <a:pt x="121829" y="92429"/>
                      <a:pt x="-4465" y="0"/>
                      <a:pt x="121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429AEF47-6D27-4D9A-B3BE-FEBCE5706836}"/>
                  </a:ext>
                </a:extLst>
              </p:cNvPr>
              <p:cNvSpPr/>
              <p:nvPr/>
            </p:nvSpPr>
            <p:spPr>
              <a:xfrm>
                <a:off x="5663884" y="3690766"/>
                <a:ext cx="227733" cy="407388"/>
              </a:xfrm>
              <a:custGeom>
                <a:avLst/>
                <a:gdLst>
                  <a:gd name="connsiteX0" fmla="*/ 316 w 227733"/>
                  <a:gd name="connsiteY0" fmla="*/ 701 h 407388"/>
                  <a:gd name="connsiteX1" fmla="*/ 175999 w 227733"/>
                  <a:gd name="connsiteY1" fmla="*/ 159451 h 407388"/>
                  <a:gd name="connsiteX2" fmla="*/ 207749 w 227733"/>
                  <a:gd name="connsiteY2" fmla="*/ 227184 h 407388"/>
                  <a:gd name="connsiteX3" fmla="*/ 224683 w 227733"/>
                  <a:gd name="connsiteY3" fmla="*/ 400751 h 407388"/>
                  <a:gd name="connsiteX4" fmla="*/ 220449 w 227733"/>
                  <a:gd name="connsiteY4" fmla="*/ 349951 h 407388"/>
                  <a:gd name="connsiteX5" fmla="*/ 154833 w 227733"/>
                  <a:gd name="connsiteY5" fmla="*/ 150984 h 407388"/>
                  <a:gd name="connsiteX6" fmla="*/ 133666 w 227733"/>
                  <a:gd name="connsiteY6" fmla="*/ 102301 h 407388"/>
                  <a:gd name="connsiteX7" fmla="*/ 316 w 227733"/>
                  <a:gd name="connsiteY7" fmla="*/ 701 h 407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7733" h="407388">
                    <a:moveTo>
                      <a:pt x="316" y="701"/>
                    </a:moveTo>
                    <a:cubicBezTo>
                      <a:pt x="7371" y="10226"/>
                      <a:pt x="141427" y="121704"/>
                      <a:pt x="175999" y="159451"/>
                    </a:cubicBezTo>
                    <a:cubicBezTo>
                      <a:pt x="210571" y="197198"/>
                      <a:pt x="199635" y="186967"/>
                      <a:pt x="207749" y="227184"/>
                    </a:cubicBezTo>
                    <a:cubicBezTo>
                      <a:pt x="215863" y="267401"/>
                      <a:pt x="222566" y="380290"/>
                      <a:pt x="224683" y="400751"/>
                    </a:cubicBezTo>
                    <a:cubicBezTo>
                      <a:pt x="226800" y="421212"/>
                      <a:pt x="232091" y="391579"/>
                      <a:pt x="220449" y="349951"/>
                    </a:cubicBezTo>
                    <a:cubicBezTo>
                      <a:pt x="208807" y="308323"/>
                      <a:pt x="169297" y="192259"/>
                      <a:pt x="154833" y="150984"/>
                    </a:cubicBezTo>
                    <a:cubicBezTo>
                      <a:pt x="140369" y="109709"/>
                      <a:pt x="161183" y="123115"/>
                      <a:pt x="133666" y="102301"/>
                    </a:cubicBezTo>
                    <a:cubicBezTo>
                      <a:pt x="106149" y="81487"/>
                      <a:pt x="-6739" y="-8824"/>
                      <a:pt x="316" y="7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8E0D8FE5-0035-445B-AE9E-B9D3EFC63909}"/>
                  </a:ext>
                </a:extLst>
              </p:cNvPr>
              <p:cNvSpPr/>
              <p:nvPr/>
            </p:nvSpPr>
            <p:spPr>
              <a:xfrm>
                <a:off x="5574532" y="3677765"/>
                <a:ext cx="265904" cy="699802"/>
              </a:xfrm>
              <a:custGeom>
                <a:avLst/>
                <a:gdLst>
                  <a:gd name="connsiteX0" fmla="*/ 93901 w 265904"/>
                  <a:gd name="connsiteY0" fmla="*/ 60268 h 699802"/>
                  <a:gd name="connsiteX1" fmla="*/ 229368 w 265904"/>
                  <a:gd name="connsiteY1" fmla="*/ 246535 h 699802"/>
                  <a:gd name="connsiteX2" fmla="*/ 261118 w 265904"/>
                  <a:gd name="connsiteY2" fmla="*/ 333318 h 699802"/>
                  <a:gd name="connsiteX3" fmla="*/ 265351 w 265904"/>
                  <a:gd name="connsiteY3" fmla="*/ 453968 h 699802"/>
                  <a:gd name="connsiteX4" fmla="*/ 256885 w 265904"/>
                  <a:gd name="connsiteY4" fmla="*/ 382002 h 699802"/>
                  <a:gd name="connsiteX5" fmla="*/ 256885 w 265904"/>
                  <a:gd name="connsiteY5" fmla="*/ 557685 h 699802"/>
                  <a:gd name="connsiteX6" fmla="*/ 250535 w 265904"/>
                  <a:gd name="connsiteY6" fmla="*/ 610602 h 699802"/>
                  <a:gd name="connsiteX7" fmla="*/ 216668 w 265904"/>
                  <a:gd name="connsiteY7" fmla="*/ 669868 h 699802"/>
                  <a:gd name="connsiteX8" fmla="*/ 187035 w 265904"/>
                  <a:gd name="connsiteY8" fmla="*/ 699502 h 699802"/>
                  <a:gd name="connsiteX9" fmla="*/ 210318 w 265904"/>
                  <a:gd name="connsiteY9" fmla="*/ 652935 h 699802"/>
                  <a:gd name="connsiteX10" fmla="*/ 212435 w 265904"/>
                  <a:gd name="connsiteY10" fmla="*/ 553452 h 699802"/>
                  <a:gd name="connsiteX11" fmla="*/ 231485 w 265904"/>
                  <a:gd name="connsiteY11" fmla="*/ 407402 h 699802"/>
                  <a:gd name="connsiteX12" fmla="*/ 233601 w 265904"/>
                  <a:gd name="connsiteY12" fmla="*/ 441268 h 699802"/>
                  <a:gd name="connsiteX13" fmla="*/ 178568 w 265904"/>
                  <a:gd name="connsiteY13" fmla="*/ 240185 h 699802"/>
                  <a:gd name="connsiteX14" fmla="*/ 187035 w 265904"/>
                  <a:gd name="connsiteY14" fmla="*/ 284635 h 699802"/>
                  <a:gd name="connsiteX15" fmla="*/ 125651 w 265904"/>
                  <a:gd name="connsiteY15" fmla="*/ 151285 h 699802"/>
                  <a:gd name="connsiteX16" fmla="*/ 768 w 265904"/>
                  <a:gd name="connsiteY16" fmla="*/ 3118 h 699802"/>
                  <a:gd name="connsiteX17" fmla="*/ 93901 w 265904"/>
                  <a:gd name="connsiteY17" fmla="*/ 60268 h 699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5904" h="699802">
                    <a:moveTo>
                      <a:pt x="93901" y="60268"/>
                    </a:moveTo>
                    <a:cubicBezTo>
                      <a:pt x="132001" y="100838"/>
                      <a:pt x="201499" y="201027"/>
                      <a:pt x="229368" y="246535"/>
                    </a:cubicBezTo>
                    <a:cubicBezTo>
                      <a:pt x="257237" y="292043"/>
                      <a:pt x="255121" y="298746"/>
                      <a:pt x="261118" y="333318"/>
                    </a:cubicBezTo>
                    <a:cubicBezTo>
                      <a:pt x="267115" y="367890"/>
                      <a:pt x="266057" y="445854"/>
                      <a:pt x="265351" y="453968"/>
                    </a:cubicBezTo>
                    <a:cubicBezTo>
                      <a:pt x="264646" y="462082"/>
                      <a:pt x="258296" y="364716"/>
                      <a:pt x="256885" y="382002"/>
                    </a:cubicBezTo>
                    <a:cubicBezTo>
                      <a:pt x="255474" y="399288"/>
                      <a:pt x="257943" y="519585"/>
                      <a:pt x="256885" y="557685"/>
                    </a:cubicBezTo>
                    <a:cubicBezTo>
                      <a:pt x="255827" y="595785"/>
                      <a:pt x="257238" y="591905"/>
                      <a:pt x="250535" y="610602"/>
                    </a:cubicBezTo>
                    <a:cubicBezTo>
                      <a:pt x="243832" y="629299"/>
                      <a:pt x="227251" y="655051"/>
                      <a:pt x="216668" y="669868"/>
                    </a:cubicBezTo>
                    <a:cubicBezTo>
                      <a:pt x="206085" y="684685"/>
                      <a:pt x="188093" y="702324"/>
                      <a:pt x="187035" y="699502"/>
                    </a:cubicBezTo>
                    <a:cubicBezTo>
                      <a:pt x="185977" y="696680"/>
                      <a:pt x="206085" y="677277"/>
                      <a:pt x="210318" y="652935"/>
                    </a:cubicBezTo>
                    <a:cubicBezTo>
                      <a:pt x="214551" y="628593"/>
                      <a:pt x="208907" y="594374"/>
                      <a:pt x="212435" y="553452"/>
                    </a:cubicBezTo>
                    <a:cubicBezTo>
                      <a:pt x="215963" y="512530"/>
                      <a:pt x="227957" y="426099"/>
                      <a:pt x="231485" y="407402"/>
                    </a:cubicBezTo>
                    <a:cubicBezTo>
                      <a:pt x="235013" y="388705"/>
                      <a:pt x="242421" y="469138"/>
                      <a:pt x="233601" y="441268"/>
                    </a:cubicBezTo>
                    <a:cubicBezTo>
                      <a:pt x="224782" y="413399"/>
                      <a:pt x="186329" y="266290"/>
                      <a:pt x="178568" y="240185"/>
                    </a:cubicBezTo>
                    <a:cubicBezTo>
                      <a:pt x="170807" y="214080"/>
                      <a:pt x="195854" y="299452"/>
                      <a:pt x="187035" y="284635"/>
                    </a:cubicBezTo>
                    <a:cubicBezTo>
                      <a:pt x="178216" y="269818"/>
                      <a:pt x="156696" y="198205"/>
                      <a:pt x="125651" y="151285"/>
                    </a:cubicBezTo>
                    <a:cubicBezTo>
                      <a:pt x="94607" y="104366"/>
                      <a:pt x="9235" y="16171"/>
                      <a:pt x="768" y="3118"/>
                    </a:cubicBezTo>
                    <a:cubicBezTo>
                      <a:pt x="-7699" y="-9935"/>
                      <a:pt x="55801" y="19698"/>
                      <a:pt x="93901" y="602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733D807A-7BD3-420B-AA4C-6F258A0C5732}"/>
                  </a:ext>
                </a:extLst>
              </p:cNvPr>
              <p:cNvSpPr/>
              <p:nvPr/>
            </p:nvSpPr>
            <p:spPr>
              <a:xfrm>
                <a:off x="5285644" y="3736225"/>
                <a:ext cx="459115" cy="577559"/>
              </a:xfrm>
              <a:custGeom>
                <a:avLst/>
                <a:gdLst>
                  <a:gd name="connsiteX0" fmla="*/ 16606 w 459115"/>
                  <a:gd name="connsiteY0" fmla="*/ 1808 h 577559"/>
                  <a:gd name="connsiteX1" fmla="*/ 31423 w 459115"/>
                  <a:gd name="connsiteY1" fmla="*/ 152092 h 577559"/>
                  <a:gd name="connsiteX2" fmla="*/ 8139 w 459115"/>
                  <a:gd name="connsiteY2" fmla="*/ 92825 h 577559"/>
                  <a:gd name="connsiteX3" fmla="*/ 135139 w 459115"/>
                  <a:gd name="connsiteY3" fmla="*/ 329892 h 577559"/>
                  <a:gd name="connsiteX4" fmla="*/ 128789 w 459115"/>
                  <a:gd name="connsiteY4" fmla="*/ 304492 h 577559"/>
                  <a:gd name="connsiteX5" fmla="*/ 289656 w 459115"/>
                  <a:gd name="connsiteY5" fmla="*/ 465358 h 577559"/>
                  <a:gd name="connsiteX6" fmla="*/ 243089 w 459115"/>
                  <a:gd name="connsiteY6" fmla="*/ 412442 h 577559"/>
                  <a:gd name="connsiteX7" fmla="*/ 458989 w 459115"/>
                  <a:gd name="connsiteY7" fmla="*/ 577542 h 577559"/>
                  <a:gd name="connsiteX8" fmla="*/ 274839 w 459115"/>
                  <a:gd name="connsiteY8" fmla="*/ 423025 h 577559"/>
                  <a:gd name="connsiteX9" fmla="*/ 298123 w 459115"/>
                  <a:gd name="connsiteY9" fmla="*/ 437842 h 577559"/>
                  <a:gd name="connsiteX10" fmla="*/ 88573 w 459115"/>
                  <a:gd name="connsiteY10" fmla="*/ 224058 h 577559"/>
                  <a:gd name="connsiteX11" fmla="*/ 99156 w 459115"/>
                  <a:gd name="connsiteY11" fmla="*/ 253692 h 577559"/>
                  <a:gd name="connsiteX12" fmla="*/ 3906 w 459115"/>
                  <a:gd name="connsiteY12" fmla="*/ 80125 h 577559"/>
                  <a:gd name="connsiteX13" fmla="*/ 16606 w 459115"/>
                  <a:gd name="connsiteY13" fmla="*/ 1808 h 57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9115" h="577559">
                    <a:moveTo>
                      <a:pt x="16606" y="1808"/>
                    </a:moveTo>
                    <a:cubicBezTo>
                      <a:pt x="21192" y="13803"/>
                      <a:pt x="32834" y="136922"/>
                      <a:pt x="31423" y="152092"/>
                    </a:cubicBezTo>
                    <a:cubicBezTo>
                      <a:pt x="30012" y="167262"/>
                      <a:pt x="-9147" y="63192"/>
                      <a:pt x="8139" y="92825"/>
                    </a:cubicBezTo>
                    <a:cubicBezTo>
                      <a:pt x="25425" y="122458"/>
                      <a:pt x="115031" y="294614"/>
                      <a:pt x="135139" y="329892"/>
                    </a:cubicBezTo>
                    <a:cubicBezTo>
                      <a:pt x="155247" y="365170"/>
                      <a:pt x="103036" y="281914"/>
                      <a:pt x="128789" y="304492"/>
                    </a:cubicBezTo>
                    <a:cubicBezTo>
                      <a:pt x="154542" y="327070"/>
                      <a:pt x="270606" y="447366"/>
                      <a:pt x="289656" y="465358"/>
                    </a:cubicBezTo>
                    <a:cubicBezTo>
                      <a:pt x="308706" y="483350"/>
                      <a:pt x="214867" y="393745"/>
                      <a:pt x="243089" y="412442"/>
                    </a:cubicBezTo>
                    <a:cubicBezTo>
                      <a:pt x="271311" y="431139"/>
                      <a:pt x="453697" y="575778"/>
                      <a:pt x="458989" y="577542"/>
                    </a:cubicBezTo>
                    <a:cubicBezTo>
                      <a:pt x="464281" y="579306"/>
                      <a:pt x="301650" y="446308"/>
                      <a:pt x="274839" y="423025"/>
                    </a:cubicBezTo>
                    <a:cubicBezTo>
                      <a:pt x="248028" y="399742"/>
                      <a:pt x="329167" y="471003"/>
                      <a:pt x="298123" y="437842"/>
                    </a:cubicBezTo>
                    <a:cubicBezTo>
                      <a:pt x="267079" y="404681"/>
                      <a:pt x="121734" y="254750"/>
                      <a:pt x="88573" y="224058"/>
                    </a:cubicBezTo>
                    <a:cubicBezTo>
                      <a:pt x="55412" y="193366"/>
                      <a:pt x="113267" y="277681"/>
                      <a:pt x="99156" y="253692"/>
                    </a:cubicBezTo>
                    <a:cubicBezTo>
                      <a:pt x="85045" y="229703"/>
                      <a:pt x="16253" y="120342"/>
                      <a:pt x="3906" y="80125"/>
                    </a:cubicBezTo>
                    <a:cubicBezTo>
                      <a:pt x="-8441" y="39908"/>
                      <a:pt x="12020" y="-10187"/>
                      <a:pt x="16606" y="18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15B0FD3E-A394-4D3C-AC5C-90DFFF2BA92D}"/>
                  </a:ext>
                </a:extLst>
              </p:cNvPr>
              <p:cNvSpPr/>
              <p:nvPr/>
            </p:nvSpPr>
            <p:spPr>
              <a:xfrm>
                <a:off x="5452506" y="4022769"/>
                <a:ext cx="351977" cy="196388"/>
              </a:xfrm>
              <a:custGeom>
                <a:avLst/>
                <a:gdLst>
                  <a:gd name="connsiteX0" fmla="*/ 10611 w 351977"/>
                  <a:gd name="connsiteY0" fmla="*/ 3131 h 196388"/>
                  <a:gd name="connsiteX1" fmla="*/ 239211 w 351977"/>
                  <a:gd name="connsiteY1" fmla="*/ 189398 h 196388"/>
                  <a:gd name="connsiteX2" fmla="*/ 190527 w 351977"/>
                  <a:gd name="connsiteY2" fmla="*/ 159764 h 196388"/>
                  <a:gd name="connsiteX3" fmla="*/ 254027 w 351977"/>
                  <a:gd name="connsiteY3" fmla="*/ 187281 h 196388"/>
                  <a:gd name="connsiteX4" fmla="*/ 351394 w 351977"/>
                  <a:gd name="connsiteY4" fmla="*/ 147064 h 196388"/>
                  <a:gd name="connsiteX5" fmla="*/ 205344 w 351977"/>
                  <a:gd name="connsiteY5" fmla="*/ 161881 h 196388"/>
                  <a:gd name="connsiteX6" fmla="*/ 52944 w 351977"/>
                  <a:gd name="connsiteY6" fmla="*/ 77214 h 196388"/>
                  <a:gd name="connsiteX7" fmla="*/ 10611 w 351977"/>
                  <a:gd name="connsiteY7" fmla="*/ 3131 h 196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1977" h="196388">
                    <a:moveTo>
                      <a:pt x="10611" y="3131"/>
                    </a:moveTo>
                    <a:cubicBezTo>
                      <a:pt x="41655" y="21828"/>
                      <a:pt x="209225" y="163293"/>
                      <a:pt x="239211" y="189398"/>
                    </a:cubicBezTo>
                    <a:cubicBezTo>
                      <a:pt x="269197" y="215503"/>
                      <a:pt x="188058" y="160117"/>
                      <a:pt x="190527" y="159764"/>
                    </a:cubicBezTo>
                    <a:cubicBezTo>
                      <a:pt x="192996" y="159411"/>
                      <a:pt x="227216" y="189398"/>
                      <a:pt x="254027" y="187281"/>
                    </a:cubicBezTo>
                    <a:cubicBezTo>
                      <a:pt x="280838" y="185164"/>
                      <a:pt x="359508" y="151297"/>
                      <a:pt x="351394" y="147064"/>
                    </a:cubicBezTo>
                    <a:cubicBezTo>
                      <a:pt x="343280" y="142831"/>
                      <a:pt x="255086" y="173523"/>
                      <a:pt x="205344" y="161881"/>
                    </a:cubicBezTo>
                    <a:cubicBezTo>
                      <a:pt x="155602" y="150239"/>
                      <a:pt x="82225" y="99792"/>
                      <a:pt x="52944" y="77214"/>
                    </a:cubicBezTo>
                    <a:cubicBezTo>
                      <a:pt x="23663" y="54636"/>
                      <a:pt x="-20433" y="-15566"/>
                      <a:pt x="10611" y="31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C7F41E0A-5FDD-4736-B5E7-BE1AB4368D10}"/>
                  </a:ext>
                </a:extLst>
              </p:cNvPr>
              <p:cNvSpPr/>
              <p:nvPr/>
            </p:nvSpPr>
            <p:spPr>
              <a:xfrm>
                <a:off x="5666152" y="4015040"/>
                <a:ext cx="138142" cy="178096"/>
              </a:xfrm>
              <a:custGeom>
                <a:avLst/>
                <a:gdLst>
                  <a:gd name="connsiteX0" fmla="*/ 127165 w 138142"/>
                  <a:gd name="connsiteY0" fmla="*/ 277 h 178096"/>
                  <a:gd name="connsiteX1" fmla="*/ 95415 w 138142"/>
                  <a:gd name="connsiteY1" fmla="*/ 114577 h 178096"/>
                  <a:gd name="connsiteX2" fmla="*/ 165 w 138142"/>
                  <a:gd name="connsiteY2" fmla="*/ 178077 h 178096"/>
                  <a:gd name="connsiteX3" fmla="*/ 120815 w 138142"/>
                  <a:gd name="connsiteY3" fmla="*/ 120927 h 178096"/>
                  <a:gd name="connsiteX4" fmla="*/ 137748 w 138142"/>
                  <a:gd name="connsiteY4" fmla="*/ 82827 h 178096"/>
                  <a:gd name="connsiteX5" fmla="*/ 127165 w 138142"/>
                  <a:gd name="connsiteY5" fmla="*/ 277 h 178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142" h="178096">
                    <a:moveTo>
                      <a:pt x="127165" y="277"/>
                    </a:moveTo>
                    <a:cubicBezTo>
                      <a:pt x="120109" y="5569"/>
                      <a:pt x="116582" y="84944"/>
                      <a:pt x="95415" y="114577"/>
                    </a:cubicBezTo>
                    <a:cubicBezTo>
                      <a:pt x="74248" y="144210"/>
                      <a:pt x="-4068" y="177019"/>
                      <a:pt x="165" y="178077"/>
                    </a:cubicBezTo>
                    <a:cubicBezTo>
                      <a:pt x="4398" y="179135"/>
                      <a:pt x="97885" y="136802"/>
                      <a:pt x="120815" y="120927"/>
                    </a:cubicBezTo>
                    <a:cubicBezTo>
                      <a:pt x="143745" y="105052"/>
                      <a:pt x="137043" y="98702"/>
                      <a:pt x="137748" y="82827"/>
                    </a:cubicBezTo>
                    <a:cubicBezTo>
                      <a:pt x="138454" y="66952"/>
                      <a:pt x="134221" y="-5015"/>
                      <a:pt x="127165" y="2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6D4D692B-6ED8-471F-B8F3-227F9B3C8B30}"/>
                  </a:ext>
                </a:extLst>
              </p:cNvPr>
              <p:cNvSpPr/>
              <p:nvPr/>
            </p:nvSpPr>
            <p:spPr>
              <a:xfrm>
                <a:off x="5594089" y="4148623"/>
                <a:ext cx="204869" cy="148358"/>
              </a:xfrm>
              <a:custGeom>
                <a:avLst/>
                <a:gdLst>
                  <a:gd name="connsiteX0" fmla="*/ 261 w 204869"/>
                  <a:gd name="connsiteY0" fmla="*/ 44 h 148358"/>
                  <a:gd name="connsiteX1" fmla="*/ 194994 w 204869"/>
                  <a:gd name="connsiteY1" fmla="*/ 137627 h 148358"/>
                  <a:gd name="connsiteX2" fmla="*/ 154778 w 204869"/>
                  <a:gd name="connsiteY2" fmla="*/ 122810 h 148358"/>
                  <a:gd name="connsiteX3" fmla="*/ 261 w 204869"/>
                  <a:gd name="connsiteY3" fmla="*/ 44 h 148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869" h="148358">
                    <a:moveTo>
                      <a:pt x="261" y="44"/>
                    </a:moveTo>
                    <a:cubicBezTo>
                      <a:pt x="6964" y="2513"/>
                      <a:pt x="169241" y="117166"/>
                      <a:pt x="194994" y="137627"/>
                    </a:cubicBezTo>
                    <a:cubicBezTo>
                      <a:pt x="220747" y="158088"/>
                      <a:pt x="192172" y="147152"/>
                      <a:pt x="154778" y="122810"/>
                    </a:cubicBezTo>
                    <a:cubicBezTo>
                      <a:pt x="117384" y="98468"/>
                      <a:pt x="-6442" y="-2425"/>
                      <a:pt x="261" y="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5C30FBFE-6047-4F14-9A87-590915AFE181}"/>
                  </a:ext>
                </a:extLst>
              </p:cNvPr>
              <p:cNvSpPr/>
              <p:nvPr/>
            </p:nvSpPr>
            <p:spPr>
              <a:xfrm>
                <a:off x="5754057" y="4213732"/>
                <a:ext cx="22466" cy="165994"/>
              </a:xfrm>
              <a:custGeom>
                <a:avLst/>
                <a:gdLst>
                  <a:gd name="connsiteX0" fmla="*/ 22326 w 22466"/>
                  <a:gd name="connsiteY0" fmla="*/ 551 h 165994"/>
                  <a:gd name="connsiteX1" fmla="*/ 1160 w 22466"/>
                  <a:gd name="connsiteY1" fmla="*/ 89451 h 165994"/>
                  <a:gd name="connsiteX2" fmla="*/ 3276 w 22466"/>
                  <a:gd name="connsiteY2" fmla="*/ 163535 h 165994"/>
                  <a:gd name="connsiteX3" fmla="*/ 7510 w 22466"/>
                  <a:gd name="connsiteY3" fmla="*/ 133901 h 165994"/>
                  <a:gd name="connsiteX4" fmla="*/ 22326 w 22466"/>
                  <a:gd name="connsiteY4" fmla="*/ 551 h 165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66" h="165994">
                    <a:moveTo>
                      <a:pt x="22326" y="551"/>
                    </a:moveTo>
                    <a:cubicBezTo>
                      <a:pt x="21268" y="-6857"/>
                      <a:pt x="4335" y="62287"/>
                      <a:pt x="1160" y="89451"/>
                    </a:cubicBezTo>
                    <a:cubicBezTo>
                      <a:pt x="-2015" y="116615"/>
                      <a:pt x="2218" y="156127"/>
                      <a:pt x="3276" y="163535"/>
                    </a:cubicBezTo>
                    <a:cubicBezTo>
                      <a:pt x="4334" y="170943"/>
                      <a:pt x="-3426" y="161771"/>
                      <a:pt x="7510" y="133901"/>
                    </a:cubicBezTo>
                    <a:cubicBezTo>
                      <a:pt x="18446" y="106032"/>
                      <a:pt x="23384" y="7959"/>
                      <a:pt x="22326" y="5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59FB00D2-A7C1-4326-BC9A-0B3A3557E5E4}"/>
                  </a:ext>
                </a:extLst>
              </p:cNvPr>
              <p:cNvSpPr/>
              <p:nvPr/>
            </p:nvSpPr>
            <p:spPr>
              <a:xfrm>
                <a:off x="5168355" y="3688539"/>
                <a:ext cx="522174" cy="642162"/>
              </a:xfrm>
              <a:custGeom>
                <a:avLst/>
                <a:gdLst>
                  <a:gd name="connsiteX0" fmla="*/ 131778 w 522174"/>
                  <a:gd name="connsiteY0" fmla="*/ 811 h 642162"/>
                  <a:gd name="connsiteX1" fmla="*/ 545 w 522174"/>
                  <a:gd name="connsiteY1" fmla="*/ 112994 h 642162"/>
                  <a:gd name="connsiteX2" fmla="*/ 83095 w 522174"/>
                  <a:gd name="connsiteY2" fmla="*/ 81244 h 642162"/>
                  <a:gd name="connsiteX3" fmla="*/ 34412 w 522174"/>
                  <a:gd name="connsiteY3" fmla="*/ 132044 h 642162"/>
                  <a:gd name="connsiteX4" fmla="*/ 121195 w 522174"/>
                  <a:gd name="connsiteY4" fmla="*/ 123578 h 642162"/>
                  <a:gd name="connsiteX5" fmla="*/ 106378 w 522174"/>
                  <a:gd name="connsiteY5" fmla="*/ 165911 h 642162"/>
                  <a:gd name="connsiteX6" fmla="*/ 159295 w 522174"/>
                  <a:gd name="connsiteY6" fmla="*/ 261161 h 642162"/>
                  <a:gd name="connsiteX7" fmla="*/ 95795 w 522174"/>
                  <a:gd name="connsiteY7" fmla="*/ 290794 h 642162"/>
                  <a:gd name="connsiteX8" fmla="*/ 174112 w 522174"/>
                  <a:gd name="connsiteY8" fmla="*/ 278094 h 642162"/>
                  <a:gd name="connsiteX9" fmla="*/ 201628 w 522174"/>
                  <a:gd name="connsiteY9" fmla="*/ 314078 h 642162"/>
                  <a:gd name="connsiteX10" fmla="*/ 119078 w 522174"/>
                  <a:gd name="connsiteY10" fmla="*/ 388161 h 642162"/>
                  <a:gd name="connsiteX11" fmla="*/ 214328 w 522174"/>
                  <a:gd name="connsiteY11" fmla="*/ 347944 h 642162"/>
                  <a:gd name="connsiteX12" fmla="*/ 186812 w 522174"/>
                  <a:gd name="connsiteY12" fmla="*/ 386044 h 642162"/>
                  <a:gd name="connsiteX13" fmla="*/ 246078 w 522174"/>
                  <a:gd name="connsiteY13" fmla="*/ 386044 h 642162"/>
                  <a:gd name="connsiteX14" fmla="*/ 243962 w 522174"/>
                  <a:gd name="connsiteY14" fmla="*/ 417794 h 642162"/>
                  <a:gd name="connsiteX15" fmla="*/ 298995 w 522174"/>
                  <a:gd name="connsiteY15" fmla="*/ 407211 h 642162"/>
                  <a:gd name="connsiteX16" fmla="*/ 241845 w 522174"/>
                  <a:gd name="connsiteY16" fmla="*/ 504578 h 642162"/>
                  <a:gd name="connsiteX17" fmla="*/ 303228 w 522174"/>
                  <a:gd name="connsiteY17" fmla="*/ 417794 h 642162"/>
                  <a:gd name="connsiteX18" fmla="*/ 341328 w 522174"/>
                  <a:gd name="connsiteY18" fmla="*/ 441078 h 642162"/>
                  <a:gd name="connsiteX19" fmla="*/ 305345 w 522174"/>
                  <a:gd name="connsiteY19" fmla="*/ 563844 h 642162"/>
                  <a:gd name="connsiteX20" fmla="*/ 362495 w 522174"/>
                  <a:gd name="connsiteY20" fmla="*/ 453778 h 642162"/>
                  <a:gd name="connsiteX21" fmla="*/ 385778 w 522174"/>
                  <a:gd name="connsiteY21" fmla="*/ 496111 h 642162"/>
                  <a:gd name="connsiteX22" fmla="*/ 447162 w 522174"/>
                  <a:gd name="connsiteY22" fmla="*/ 595594 h 642162"/>
                  <a:gd name="connsiteX23" fmla="*/ 445045 w 522174"/>
                  <a:gd name="connsiteY23" fmla="*/ 510928 h 642162"/>
                  <a:gd name="connsiteX24" fmla="*/ 521245 w 522174"/>
                  <a:gd name="connsiteY24" fmla="*/ 642161 h 642162"/>
                  <a:gd name="connsiteX25" fmla="*/ 476795 w 522174"/>
                  <a:gd name="connsiteY25" fmla="*/ 513044 h 642162"/>
                  <a:gd name="connsiteX26" fmla="*/ 328628 w 522174"/>
                  <a:gd name="connsiteY26" fmla="*/ 379694 h 642162"/>
                  <a:gd name="connsiteX27" fmla="*/ 129662 w 522174"/>
                  <a:gd name="connsiteY27" fmla="*/ 180728 h 642162"/>
                  <a:gd name="connsiteX28" fmla="*/ 131778 w 522174"/>
                  <a:gd name="connsiteY28" fmla="*/ 811 h 642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22174" h="642162">
                    <a:moveTo>
                      <a:pt x="131778" y="811"/>
                    </a:moveTo>
                    <a:cubicBezTo>
                      <a:pt x="110259" y="-10478"/>
                      <a:pt x="8659" y="99589"/>
                      <a:pt x="545" y="112994"/>
                    </a:cubicBezTo>
                    <a:cubicBezTo>
                      <a:pt x="-7569" y="126399"/>
                      <a:pt x="77450" y="78069"/>
                      <a:pt x="83095" y="81244"/>
                    </a:cubicBezTo>
                    <a:cubicBezTo>
                      <a:pt x="88740" y="84419"/>
                      <a:pt x="28062" y="124988"/>
                      <a:pt x="34412" y="132044"/>
                    </a:cubicBezTo>
                    <a:cubicBezTo>
                      <a:pt x="40762" y="139100"/>
                      <a:pt x="109201" y="117934"/>
                      <a:pt x="121195" y="123578"/>
                    </a:cubicBezTo>
                    <a:cubicBezTo>
                      <a:pt x="133189" y="129222"/>
                      <a:pt x="100028" y="142981"/>
                      <a:pt x="106378" y="165911"/>
                    </a:cubicBezTo>
                    <a:cubicBezTo>
                      <a:pt x="112728" y="188841"/>
                      <a:pt x="161059" y="240347"/>
                      <a:pt x="159295" y="261161"/>
                    </a:cubicBezTo>
                    <a:cubicBezTo>
                      <a:pt x="157531" y="281975"/>
                      <a:pt x="93325" y="287972"/>
                      <a:pt x="95795" y="290794"/>
                    </a:cubicBezTo>
                    <a:cubicBezTo>
                      <a:pt x="98264" y="293616"/>
                      <a:pt x="156473" y="274213"/>
                      <a:pt x="174112" y="278094"/>
                    </a:cubicBezTo>
                    <a:cubicBezTo>
                      <a:pt x="191751" y="281975"/>
                      <a:pt x="210800" y="295734"/>
                      <a:pt x="201628" y="314078"/>
                    </a:cubicBezTo>
                    <a:cubicBezTo>
                      <a:pt x="192456" y="332423"/>
                      <a:pt x="116961" y="382517"/>
                      <a:pt x="119078" y="388161"/>
                    </a:cubicBezTo>
                    <a:cubicBezTo>
                      <a:pt x="121195" y="393805"/>
                      <a:pt x="203039" y="348297"/>
                      <a:pt x="214328" y="347944"/>
                    </a:cubicBezTo>
                    <a:cubicBezTo>
                      <a:pt x="225617" y="347591"/>
                      <a:pt x="181520" y="379694"/>
                      <a:pt x="186812" y="386044"/>
                    </a:cubicBezTo>
                    <a:cubicBezTo>
                      <a:pt x="192104" y="392394"/>
                      <a:pt x="236553" y="380752"/>
                      <a:pt x="246078" y="386044"/>
                    </a:cubicBezTo>
                    <a:cubicBezTo>
                      <a:pt x="255603" y="391336"/>
                      <a:pt x="235143" y="414266"/>
                      <a:pt x="243962" y="417794"/>
                    </a:cubicBezTo>
                    <a:cubicBezTo>
                      <a:pt x="252782" y="421322"/>
                      <a:pt x="299348" y="392747"/>
                      <a:pt x="298995" y="407211"/>
                    </a:cubicBezTo>
                    <a:cubicBezTo>
                      <a:pt x="298642" y="421675"/>
                      <a:pt x="241139" y="502814"/>
                      <a:pt x="241845" y="504578"/>
                    </a:cubicBezTo>
                    <a:cubicBezTo>
                      <a:pt x="242551" y="506342"/>
                      <a:pt x="286648" y="428377"/>
                      <a:pt x="303228" y="417794"/>
                    </a:cubicBezTo>
                    <a:cubicBezTo>
                      <a:pt x="319808" y="407211"/>
                      <a:pt x="340975" y="416736"/>
                      <a:pt x="341328" y="441078"/>
                    </a:cubicBezTo>
                    <a:cubicBezTo>
                      <a:pt x="341681" y="465420"/>
                      <a:pt x="301817" y="561727"/>
                      <a:pt x="305345" y="563844"/>
                    </a:cubicBezTo>
                    <a:cubicBezTo>
                      <a:pt x="308873" y="565961"/>
                      <a:pt x="349090" y="465067"/>
                      <a:pt x="362495" y="453778"/>
                    </a:cubicBezTo>
                    <a:cubicBezTo>
                      <a:pt x="375900" y="442489"/>
                      <a:pt x="371667" y="472475"/>
                      <a:pt x="385778" y="496111"/>
                    </a:cubicBezTo>
                    <a:cubicBezTo>
                      <a:pt x="399889" y="519747"/>
                      <a:pt x="437284" y="593125"/>
                      <a:pt x="447162" y="595594"/>
                    </a:cubicBezTo>
                    <a:cubicBezTo>
                      <a:pt x="457040" y="598064"/>
                      <a:pt x="432698" y="503167"/>
                      <a:pt x="445045" y="510928"/>
                    </a:cubicBezTo>
                    <a:cubicBezTo>
                      <a:pt x="457392" y="518689"/>
                      <a:pt x="515953" y="641808"/>
                      <a:pt x="521245" y="642161"/>
                    </a:cubicBezTo>
                    <a:cubicBezTo>
                      <a:pt x="526537" y="642514"/>
                      <a:pt x="508898" y="556788"/>
                      <a:pt x="476795" y="513044"/>
                    </a:cubicBezTo>
                    <a:cubicBezTo>
                      <a:pt x="444692" y="469300"/>
                      <a:pt x="386484" y="435080"/>
                      <a:pt x="328628" y="379694"/>
                    </a:cubicBezTo>
                    <a:cubicBezTo>
                      <a:pt x="270773" y="324308"/>
                      <a:pt x="167409" y="237172"/>
                      <a:pt x="129662" y="180728"/>
                    </a:cubicBezTo>
                    <a:cubicBezTo>
                      <a:pt x="91915" y="124284"/>
                      <a:pt x="153297" y="12100"/>
                      <a:pt x="131778" y="8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68443146-092F-4AEA-8B1D-EA6BF0E8CFB1}"/>
                  </a:ext>
                </a:extLst>
              </p:cNvPr>
              <p:cNvSpPr/>
              <p:nvPr/>
            </p:nvSpPr>
            <p:spPr>
              <a:xfrm>
                <a:off x="5536111" y="3733369"/>
                <a:ext cx="155814" cy="104538"/>
              </a:xfrm>
              <a:custGeom>
                <a:avLst/>
                <a:gdLst>
                  <a:gd name="connsiteX0" fmla="*/ 1089 w 155814"/>
                  <a:gd name="connsiteY0" fmla="*/ 2548 h 104538"/>
                  <a:gd name="connsiteX1" fmla="*/ 153489 w 155814"/>
                  <a:gd name="connsiteY1" fmla="*/ 104148 h 104538"/>
                  <a:gd name="connsiteX2" fmla="*/ 87872 w 155814"/>
                  <a:gd name="connsiteY2" fmla="*/ 36414 h 104538"/>
                  <a:gd name="connsiteX3" fmla="*/ 1089 w 155814"/>
                  <a:gd name="connsiteY3" fmla="*/ 2548 h 10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814" h="104538">
                    <a:moveTo>
                      <a:pt x="1089" y="2548"/>
                    </a:moveTo>
                    <a:cubicBezTo>
                      <a:pt x="12025" y="13837"/>
                      <a:pt x="139025" y="98504"/>
                      <a:pt x="153489" y="104148"/>
                    </a:cubicBezTo>
                    <a:cubicBezTo>
                      <a:pt x="167953" y="109792"/>
                      <a:pt x="111155" y="52642"/>
                      <a:pt x="87872" y="36414"/>
                    </a:cubicBezTo>
                    <a:cubicBezTo>
                      <a:pt x="64589" y="20186"/>
                      <a:pt x="-9847" y="-8741"/>
                      <a:pt x="1089" y="25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1406D822-4A3A-4DBA-A9AB-4B4F1FCCA0BE}"/>
                  </a:ext>
                </a:extLst>
              </p:cNvPr>
              <p:cNvSpPr/>
              <p:nvPr/>
            </p:nvSpPr>
            <p:spPr>
              <a:xfrm>
                <a:off x="5336111" y="3707063"/>
                <a:ext cx="345475" cy="327539"/>
              </a:xfrm>
              <a:custGeom>
                <a:avLst/>
                <a:gdLst>
                  <a:gd name="connsiteX0" fmla="*/ 31756 w 345475"/>
                  <a:gd name="connsiteY0" fmla="*/ 3454 h 327539"/>
                  <a:gd name="connsiteX1" fmla="*/ 6 w 345475"/>
                  <a:gd name="connsiteY1" fmla="*/ 105054 h 327539"/>
                  <a:gd name="connsiteX2" fmla="*/ 29639 w 345475"/>
                  <a:gd name="connsiteY2" fmla="*/ 206654 h 327539"/>
                  <a:gd name="connsiteX3" fmla="*/ 101606 w 345475"/>
                  <a:gd name="connsiteY3" fmla="*/ 304020 h 327539"/>
                  <a:gd name="connsiteX4" fmla="*/ 171456 w 345475"/>
                  <a:gd name="connsiteY4" fmla="*/ 327304 h 327539"/>
                  <a:gd name="connsiteX5" fmla="*/ 292106 w 345475"/>
                  <a:gd name="connsiteY5" fmla="*/ 295554 h 327539"/>
                  <a:gd name="connsiteX6" fmla="*/ 340789 w 345475"/>
                  <a:gd name="connsiteY6" fmla="*/ 157970 h 327539"/>
                  <a:gd name="connsiteX7" fmla="*/ 334439 w 345475"/>
                  <a:gd name="connsiteY7" fmla="*/ 107170 h 327539"/>
                  <a:gd name="connsiteX8" fmla="*/ 260356 w 345475"/>
                  <a:gd name="connsiteY8" fmla="*/ 52137 h 327539"/>
                  <a:gd name="connsiteX9" fmla="*/ 194739 w 345475"/>
                  <a:gd name="connsiteY9" fmla="*/ 26737 h 327539"/>
                  <a:gd name="connsiteX10" fmla="*/ 31756 w 345475"/>
                  <a:gd name="connsiteY10" fmla="*/ 3454 h 32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475" h="327539">
                    <a:moveTo>
                      <a:pt x="31756" y="3454"/>
                    </a:moveTo>
                    <a:cubicBezTo>
                      <a:pt x="-700" y="16507"/>
                      <a:pt x="359" y="71187"/>
                      <a:pt x="6" y="105054"/>
                    </a:cubicBezTo>
                    <a:cubicBezTo>
                      <a:pt x="-347" y="138921"/>
                      <a:pt x="12706" y="173493"/>
                      <a:pt x="29639" y="206654"/>
                    </a:cubicBezTo>
                    <a:cubicBezTo>
                      <a:pt x="46572" y="239815"/>
                      <a:pt x="77970" y="283912"/>
                      <a:pt x="101606" y="304020"/>
                    </a:cubicBezTo>
                    <a:cubicBezTo>
                      <a:pt x="125242" y="324128"/>
                      <a:pt x="139706" y="328715"/>
                      <a:pt x="171456" y="327304"/>
                    </a:cubicBezTo>
                    <a:cubicBezTo>
                      <a:pt x="203206" y="325893"/>
                      <a:pt x="263884" y="323776"/>
                      <a:pt x="292106" y="295554"/>
                    </a:cubicBezTo>
                    <a:cubicBezTo>
                      <a:pt x="320328" y="267332"/>
                      <a:pt x="333734" y="189367"/>
                      <a:pt x="340789" y="157970"/>
                    </a:cubicBezTo>
                    <a:cubicBezTo>
                      <a:pt x="347845" y="126573"/>
                      <a:pt x="347845" y="124809"/>
                      <a:pt x="334439" y="107170"/>
                    </a:cubicBezTo>
                    <a:cubicBezTo>
                      <a:pt x="321033" y="89531"/>
                      <a:pt x="283639" y="65542"/>
                      <a:pt x="260356" y="52137"/>
                    </a:cubicBezTo>
                    <a:cubicBezTo>
                      <a:pt x="237073" y="38732"/>
                      <a:pt x="229311" y="35557"/>
                      <a:pt x="194739" y="26737"/>
                    </a:cubicBezTo>
                    <a:cubicBezTo>
                      <a:pt x="160167" y="17918"/>
                      <a:pt x="64212" y="-9599"/>
                      <a:pt x="31756" y="34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楕円 15">
                <a:extLst>
                  <a:ext uri="{FF2B5EF4-FFF2-40B4-BE49-F238E27FC236}">
                    <a16:creationId xmlns:a16="http://schemas.microsoft.com/office/drawing/2014/main" id="{84F5ACB7-3955-47B2-94D9-C400EDE06CA6}"/>
                  </a:ext>
                </a:extLst>
              </p:cNvPr>
              <p:cNvSpPr/>
              <p:nvPr/>
            </p:nvSpPr>
            <p:spPr>
              <a:xfrm>
                <a:off x="5520267" y="3810000"/>
                <a:ext cx="99483" cy="994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月 16">
                <a:extLst>
                  <a:ext uri="{FF2B5EF4-FFF2-40B4-BE49-F238E27FC236}">
                    <a16:creationId xmlns:a16="http://schemas.microsoft.com/office/drawing/2014/main" id="{A7FA754C-CE10-493B-9DAB-E6A2E5EDD016}"/>
                  </a:ext>
                </a:extLst>
              </p:cNvPr>
              <p:cNvSpPr/>
              <p:nvPr/>
            </p:nvSpPr>
            <p:spPr>
              <a:xfrm rot="19660325">
                <a:off x="5395385" y="3810001"/>
                <a:ext cx="84667" cy="154517"/>
              </a:xfrm>
              <a:prstGeom prst="mo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4AFEC180-8B02-4F40-97CF-A23059617CDC}"/>
                  </a:ext>
                </a:extLst>
              </p:cNvPr>
              <p:cNvSpPr/>
              <p:nvPr/>
            </p:nvSpPr>
            <p:spPr>
              <a:xfrm>
                <a:off x="5593319" y="3291872"/>
                <a:ext cx="420965" cy="328712"/>
              </a:xfrm>
              <a:custGeom>
                <a:avLst/>
                <a:gdLst>
                  <a:gd name="connsiteX0" fmla="*/ 1031 w 420965"/>
                  <a:gd name="connsiteY0" fmla="*/ 1661 h 328712"/>
                  <a:gd name="connsiteX1" fmla="*/ 246564 w 420965"/>
                  <a:gd name="connsiteY1" fmla="*/ 187928 h 328712"/>
                  <a:gd name="connsiteX2" fmla="*/ 231748 w 420965"/>
                  <a:gd name="connsiteY2" fmla="*/ 154061 h 328712"/>
                  <a:gd name="connsiteX3" fmla="*/ 418014 w 420965"/>
                  <a:gd name="connsiteY3" fmla="*/ 327628 h 328712"/>
                  <a:gd name="connsiteX4" fmla="*/ 333348 w 420965"/>
                  <a:gd name="connsiteY4" fmla="*/ 221795 h 328712"/>
                  <a:gd name="connsiteX5" fmla="*/ 166131 w 420965"/>
                  <a:gd name="connsiteY5" fmla="*/ 103261 h 328712"/>
                  <a:gd name="connsiteX6" fmla="*/ 1031 w 420965"/>
                  <a:gd name="connsiteY6" fmla="*/ 1661 h 328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965" h="328712">
                    <a:moveTo>
                      <a:pt x="1031" y="1661"/>
                    </a:moveTo>
                    <a:cubicBezTo>
                      <a:pt x="14436" y="15772"/>
                      <a:pt x="208111" y="162528"/>
                      <a:pt x="246564" y="187928"/>
                    </a:cubicBezTo>
                    <a:cubicBezTo>
                      <a:pt x="285017" y="213328"/>
                      <a:pt x="203173" y="130778"/>
                      <a:pt x="231748" y="154061"/>
                    </a:cubicBezTo>
                    <a:cubicBezTo>
                      <a:pt x="260323" y="177344"/>
                      <a:pt x="401081" y="316339"/>
                      <a:pt x="418014" y="327628"/>
                    </a:cubicBezTo>
                    <a:cubicBezTo>
                      <a:pt x="434947" y="338917"/>
                      <a:pt x="375329" y="259190"/>
                      <a:pt x="333348" y="221795"/>
                    </a:cubicBezTo>
                    <a:cubicBezTo>
                      <a:pt x="291368" y="184401"/>
                      <a:pt x="223987" y="139597"/>
                      <a:pt x="166131" y="103261"/>
                    </a:cubicBezTo>
                    <a:cubicBezTo>
                      <a:pt x="108275" y="66925"/>
                      <a:pt x="-12374" y="-12450"/>
                      <a:pt x="1031" y="16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BE899FD5-801D-433D-BAA2-95A2AA0B2B2A}"/>
                  </a:ext>
                </a:extLst>
              </p:cNvPr>
              <p:cNvSpPr/>
              <p:nvPr/>
            </p:nvSpPr>
            <p:spPr>
              <a:xfrm>
                <a:off x="5524310" y="3256961"/>
                <a:ext cx="658633" cy="316737"/>
              </a:xfrm>
              <a:custGeom>
                <a:avLst/>
                <a:gdLst>
                  <a:gd name="connsiteX0" fmla="*/ 190 w 658633"/>
                  <a:gd name="connsiteY0" fmla="*/ 589 h 316737"/>
                  <a:gd name="connsiteX1" fmla="*/ 324040 w 658633"/>
                  <a:gd name="connsiteY1" fmla="*/ 30222 h 316737"/>
                  <a:gd name="connsiteX2" fmla="*/ 336740 w 658633"/>
                  <a:gd name="connsiteY2" fmla="*/ 42922 h 316737"/>
                  <a:gd name="connsiteX3" fmla="*/ 402357 w 658633"/>
                  <a:gd name="connsiteY3" fmla="*/ 59856 h 316737"/>
                  <a:gd name="connsiteX4" fmla="*/ 537823 w 658633"/>
                  <a:gd name="connsiteY4" fmla="*/ 178389 h 316737"/>
                  <a:gd name="connsiteX5" fmla="*/ 506073 w 658633"/>
                  <a:gd name="connsiteY5" fmla="*/ 157222 h 316737"/>
                  <a:gd name="connsiteX6" fmla="*/ 656357 w 658633"/>
                  <a:gd name="connsiteY6" fmla="*/ 311739 h 316737"/>
                  <a:gd name="connsiteX7" fmla="*/ 599207 w 658633"/>
                  <a:gd name="connsiteY7" fmla="*/ 277872 h 316737"/>
                  <a:gd name="connsiteX8" fmla="*/ 633073 w 658633"/>
                  <a:gd name="connsiteY8" fmla="*/ 267289 h 316737"/>
                  <a:gd name="connsiteX9" fmla="*/ 461623 w 658633"/>
                  <a:gd name="connsiteY9" fmla="*/ 91606 h 316737"/>
                  <a:gd name="connsiteX10" fmla="*/ 374840 w 658633"/>
                  <a:gd name="connsiteY10" fmla="*/ 59856 h 316737"/>
                  <a:gd name="connsiteX11" fmla="*/ 190 w 658633"/>
                  <a:gd name="connsiteY11" fmla="*/ 589 h 31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8633" h="316737">
                    <a:moveTo>
                      <a:pt x="190" y="589"/>
                    </a:moveTo>
                    <a:cubicBezTo>
                      <a:pt x="-8277" y="-4350"/>
                      <a:pt x="267948" y="23167"/>
                      <a:pt x="324040" y="30222"/>
                    </a:cubicBezTo>
                    <a:cubicBezTo>
                      <a:pt x="380132" y="37277"/>
                      <a:pt x="323687" y="37983"/>
                      <a:pt x="336740" y="42922"/>
                    </a:cubicBezTo>
                    <a:cubicBezTo>
                      <a:pt x="349793" y="47861"/>
                      <a:pt x="368843" y="37278"/>
                      <a:pt x="402357" y="59856"/>
                    </a:cubicBezTo>
                    <a:cubicBezTo>
                      <a:pt x="435871" y="82434"/>
                      <a:pt x="520537" y="162161"/>
                      <a:pt x="537823" y="178389"/>
                    </a:cubicBezTo>
                    <a:cubicBezTo>
                      <a:pt x="555109" y="194617"/>
                      <a:pt x="486317" y="134997"/>
                      <a:pt x="506073" y="157222"/>
                    </a:cubicBezTo>
                    <a:cubicBezTo>
                      <a:pt x="525829" y="179447"/>
                      <a:pt x="640835" y="291631"/>
                      <a:pt x="656357" y="311739"/>
                    </a:cubicBezTo>
                    <a:cubicBezTo>
                      <a:pt x="671879" y="331847"/>
                      <a:pt x="603088" y="285280"/>
                      <a:pt x="599207" y="277872"/>
                    </a:cubicBezTo>
                    <a:cubicBezTo>
                      <a:pt x="595326" y="270464"/>
                      <a:pt x="656004" y="298333"/>
                      <a:pt x="633073" y="267289"/>
                    </a:cubicBezTo>
                    <a:cubicBezTo>
                      <a:pt x="610142" y="236245"/>
                      <a:pt x="504662" y="126178"/>
                      <a:pt x="461623" y="91606"/>
                    </a:cubicBezTo>
                    <a:cubicBezTo>
                      <a:pt x="418584" y="57034"/>
                      <a:pt x="448218" y="73262"/>
                      <a:pt x="374840" y="59856"/>
                    </a:cubicBezTo>
                    <a:cubicBezTo>
                      <a:pt x="301462" y="46450"/>
                      <a:pt x="8657" y="5528"/>
                      <a:pt x="190" y="5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4EBAF342-DF54-43A5-87FA-EF6F7A598BA9}"/>
                  </a:ext>
                </a:extLst>
              </p:cNvPr>
              <p:cNvSpPr/>
              <p:nvPr/>
            </p:nvSpPr>
            <p:spPr>
              <a:xfrm>
                <a:off x="6175636" y="3573780"/>
                <a:ext cx="244728" cy="468333"/>
              </a:xfrm>
              <a:custGeom>
                <a:avLst/>
                <a:gdLst>
                  <a:gd name="connsiteX0" fmla="*/ 797 w 244728"/>
                  <a:gd name="connsiteY0" fmla="*/ 3387 h 468333"/>
                  <a:gd name="connsiteX1" fmla="*/ 117214 w 244728"/>
                  <a:gd name="connsiteY1" fmla="*/ 73237 h 468333"/>
                  <a:gd name="connsiteX2" fmla="*/ 79114 w 244728"/>
                  <a:gd name="connsiteY2" fmla="*/ 73237 h 468333"/>
                  <a:gd name="connsiteX3" fmla="*/ 161664 w 244728"/>
                  <a:gd name="connsiteY3" fmla="*/ 140970 h 468333"/>
                  <a:gd name="connsiteX4" fmla="*/ 127797 w 244728"/>
                  <a:gd name="connsiteY4" fmla="*/ 136737 h 468333"/>
                  <a:gd name="connsiteX5" fmla="*/ 197647 w 244728"/>
                  <a:gd name="connsiteY5" fmla="*/ 204470 h 468333"/>
                  <a:gd name="connsiteX6" fmla="*/ 165897 w 244728"/>
                  <a:gd name="connsiteY6" fmla="*/ 187537 h 468333"/>
                  <a:gd name="connsiteX7" fmla="*/ 197647 w 244728"/>
                  <a:gd name="connsiteY7" fmla="*/ 282787 h 468333"/>
                  <a:gd name="connsiteX8" fmla="*/ 216697 w 244728"/>
                  <a:gd name="connsiteY8" fmla="*/ 318770 h 468333"/>
                  <a:gd name="connsiteX9" fmla="*/ 244214 w 244728"/>
                  <a:gd name="connsiteY9" fmla="*/ 466937 h 468333"/>
                  <a:gd name="connsiteX10" fmla="*/ 233631 w 244728"/>
                  <a:gd name="connsiteY10" fmla="*/ 388620 h 468333"/>
                  <a:gd name="connsiteX11" fmla="*/ 220931 w 244728"/>
                  <a:gd name="connsiteY11" fmla="*/ 312420 h 468333"/>
                  <a:gd name="connsiteX12" fmla="*/ 134147 w 244728"/>
                  <a:gd name="connsiteY12" fmla="*/ 160020 h 468333"/>
                  <a:gd name="connsiteX13" fmla="*/ 182831 w 244728"/>
                  <a:gd name="connsiteY13" fmla="*/ 193887 h 468333"/>
                  <a:gd name="connsiteX14" fmla="*/ 70647 w 244728"/>
                  <a:gd name="connsiteY14" fmla="*/ 28787 h 468333"/>
                  <a:gd name="connsiteX15" fmla="*/ 797 w 244728"/>
                  <a:gd name="connsiteY15" fmla="*/ 3387 h 468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4728" h="468333">
                    <a:moveTo>
                      <a:pt x="797" y="3387"/>
                    </a:moveTo>
                    <a:cubicBezTo>
                      <a:pt x="8558" y="10795"/>
                      <a:pt x="104161" y="61595"/>
                      <a:pt x="117214" y="73237"/>
                    </a:cubicBezTo>
                    <a:cubicBezTo>
                      <a:pt x="130267" y="84879"/>
                      <a:pt x="71706" y="61948"/>
                      <a:pt x="79114" y="73237"/>
                    </a:cubicBezTo>
                    <a:cubicBezTo>
                      <a:pt x="86522" y="84526"/>
                      <a:pt x="153550" y="130387"/>
                      <a:pt x="161664" y="140970"/>
                    </a:cubicBezTo>
                    <a:cubicBezTo>
                      <a:pt x="169778" y="151553"/>
                      <a:pt x="121800" y="126154"/>
                      <a:pt x="127797" y="136737"/>
                    </a:cubicBezTo>
                    <a:cubicBezTo>
                      <a:pt x="133794" y="147320"/>
                      <a:pt x="191297" y="196003"/>
                      <a:pt x="197647" y="204470"/>
                    </a:cubicBezTo>
                    <a:cubicBezTo>
                      <a:pt x="203997" y="212937"/>
                      <a:pt x="165897" y="174484"/>
                      <a:pt x="165897" y="187537"/>
                    </a:cubicBezTo>
                    <a:cubicBezTo>
                      <a:pt x="165897" y="200590"/>
                      <a:pt x="189180" y="260915"/>
                      <a:pt x="197647" y="282787"/>
                    </a:cubicBezTo>
                    <a:cubicBezTo>
                      <a:pt x="206114" y="304659"/>
                      <a:pt x="208936" y="288078"/>
                      <a:pt x="216697" y="318770"/>
                    </a:cubicBezTo>
                    <a:cubicBezTo>
                      <a:pt x="224458" y="349462"/>
                      <a:pt x="241392" y="455295"/>
                      <a:pt x="244214" y="466937"/>
                    </a:cubicBezTo>
                    <a:cubicBezTo>
                      <a:pt x="247036" y="478579"/>
                      <a:pt x="237512" y="414373"/>
                      <a:pt x="233631" y="388620"/>
                    </a:cubicBezTo>
                    <a:cubicBezTo>
                      <a:pt x="229751" y="362867"/>
                      <a:pt x="237512" y="350520"/>
                      <a:pt x="220931" y="312420"/>
                    </a:cubicBezTo>
                    <a:cubicBezTo>
                      <a:pt x="204350" y="274320"/>
                      <a:pt x="140497" y="179775"/>
                      <a:pt x="134147" y="160020"/>
                    </a:cubicBezTo>
                    <a:cubicBezTo>
                      <a:pt x="127797" y="140265"/>
                      <a:pt x="193414" y="215759"/>
                      <a:pt x="182831" y="193887"/>
                    </a:cubicBezTo>
                    <a:cubicBezTo>
                      <a:pt x="172248" y="172015"/>
                      <a:pt x="97458" y="58420"/>
                      <a:pt x="70647" y="28787"/>
                    </a:cubicBezTo>
                    <a:cubicBezTo>
                      <a:pt x="43836" y="-846"/>
                      <a:pt x="-6964" y="-4021"/>
                      <a:pt x="797" y="33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944D5245-2F3E-45F7-BC4B-F61CCED4280C}"/>
                  </a:ext>
                </a:extLst>
              </p:cNvPr>
              <p:cNvSpPr/>
              <p:nvPr/>
            </p:nvSpPr>
            <p:spPr>
              <a:xfrm>
                <a:off x="6027501" y="3602543"/>
                <a:ext cx="353325" cy="503805"/>
              </a:xfrm>
              <a:custGeom>
                <a:avLst/>
                <a:gdLst>
                  <a:gd name="connsiteX0" fmla="*/ 2882 w 353325"/>
                  <a:gd name="connsiteY0" fmla="*/ 24 h 503805"/>
                  <a:gd name="connsiteX1" fmla="*/ 57916 w 353325"/>
                  <a:gd name="connsiteY1" fmla="*/ 141840 h 503805"/>
                  <a:gd name="connsiteX2" fmla="*/ 57916 w 353325"/>
                  <a:gd name="connsiteY2" fmla="*/ 59290 h 503805"/>
                  <a:gd name="connsiteX3" fmla="*/ 170099 w 353325"/>
                  <a:gd name="connsiteY3" fmla="*/ 220157 h 503805"/>
                  <a:gd name="connsiteX4" fmla="*/ 176449 w 353325"/>
                  <a:gd name="connsiteY4" fmla="*/ 186290 h 503805"/>
                  <a:gd name="connsiteX5" fmla="*/ 239949 w 353325"/>
                  <a:gd name="connsiteY5" fmla="*/ 325990 h 503805"/>
                  <a:gd name="connsiteX6" fmla="*/ 210316 w 353325"/>
                  <a:gd name="connsiteY6" fmla="*/ 279424 h 503805"/>
                  <a:gd name="connsiteX7" fmla="*/ 345782 w 353325"/>
                  <a:gd name="connsiteY7" fmla="*/ 497440 h 503805"/>
                  <a:gd name="connsiteX8" fmla="*/ 330966 w 353325"/>
                  <a:gd name="connsiteY8" fmla="*/ 438174 h 503805"/>
                  <a:gd name="connsiteX9" fmla="*/ 288632 w 353325"/>
                  <a:gd name="connsiteY9" fmla="*/ 361974 h 503805"/>
                  <a:gd name="connsiteX10" fmla="*/ 159516 w 353325"/>
                  <a:gd name="connsiteY10" fmla="*/ 154540 h 503805"/>
                  <a:gd name="connsiteX11" fmla="*/ 2882 w 353325"/>
                  <a:gd name="connsiteY11" fmla="*/ 24 h 503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3325" h="503805">
                    <a:moveTo>
                      <a:pt x="2882" y="24"/>
                    </a:moveTo>
                    <a:cubicBezTo>
                      <a:pt x="-14051" y="-2093"/>
                      <a:pt x="48744" y="131962"/>
                      <a:pt x="57916" y="141840"/>
                    </a:cubicBezTo>
                    <a:cubicBezTo>
                      <a:pt x="67088" y="151718"/>
                      <a:pt x="39219" y="46237"/>
                      <a:pt x="57916" y="59290"/>
                    </a:cubicBezTo>
                    <a:cubicBezTo>
                      <a:pt x="76613" y="72343"/>
                      <a:pt x="150344" y="198990"/>
                      <a:pt x="170099" y="220157"/>
                    </a:cubicBezTo>
                    <a:cubicBezTo>
                      <a:pt x="189854" y="241324"/>
                      <a:pt x="164807" y="168651"/>
                      <a:pt x="176449" y="186290"/>
                    </a:cubicBezTo>
                    <a:cubicBezTo>
                      <a:pt x="188091" y="203929"/>
                      <a:pt x="234305" y="310468"/>
                      <a:pt x="239949" y="325990"/>
                    </a:cubicBezTo>
                    <a:cubicBezTo>
                      <a:pt x="245594" y="341512"/>
                      <a:pt x="192677" y="250849"/>
                      <a:pt x="210316" y="279424"/>
                    </a:cubicBezTo>
                    <a:cubicBezTo>
                      <a:pt x="227955" y="307999"/>
                      <a:pt x="325674" y="470982"/>
                      <a:pt x="345782" y="497440"/>
                    </a:cubicBezTo>
                    <a:cubicBezTo>
                      <a:pt x="365890" y="523898"/>
                      <a:pt x="340491" y="460752"/>
                      <a:pt x="330966" y="438174"/>
                    </a:cubicBezTo>
                    <a:cubicBezTo>
                      <a:pt x="321441" y="415596"/>
                      <a:pt x="317207" y="409246"/>
                      <a:pt x="288632" y="361974"/>
                    </a:cubicBezTo>
                    <a:cubicBezTo>
                      <a:pt x="260057" y="314702"/>
                      <a:pt x="208199" y="209573"/>
                      <a:pt x="159516" y="154540"/>
                    </a:cubicBezTo>
                    <a:cubicBezTo>
                      <a:pt x="110833" y="99507"/>
                      <a:pt x="19815" y="2141"/>
                      <a:pt x="2882" y="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BABDC321-C42D-41F5-9EC3-2040C3B05BFB}"/>
                  </a:ext>
                </a:extLst>
              </p:cNvPr>
              <p:cNvSpPr/>
              <p:nvPr/>
            </p:nvSpPr>
            <p:spPr>
              <a:xfrm>
                <a:off x="6427769" y="4740234"/>
                <a:ext cx="530161" cy="163556"/>
              </a:xfrm>
              <a:custGeom>
                <a:avLst/>
                <a:gdLst>
                  <a:gd name="connsiteX0" fmla="*/ 19 w 530161"/>
                  <a:gd name="connsiteY0" fmla="*/ 163554 h 163556"/>
                  <a:gd name="connsiteX1" fmla="*/ 68281 w 530161"/>
                  <a:gd name="connsiteY1" fmla="*/ 58779 h 163556"/>
                  <a:gd name="connsiteX2" fmla="*/ 68281 w 530161"/>
                  <a:gd name="connsiteY2" fmla="*/ 76241 h 163556"/>
                  <a:gd name="connsiteX3" fmla="*/ 188931 w 530161"/>
                  <a:gd name="connsiteY3" fmla="*/ 17504 h 163556"/>
                  <a:gd name="connsiteX4" fmla="*/ 168294 w 530161"/>
                  <a:gd name="connsiteY4" fmla="*/ 28616 h 163556"/>
                  <a:gd name="connsiteX5" fmla="*/ 338156 w 530161"/>
                  <a:gd name="connsiteY5" fmla="*/ 41 h 163556"/>
                  <a:gd name="connsiteX6" fmla="*/ 528656 w 530161"/>
                  <a:gd name="connsiteY6" fmla="*/ 22266 h 163556"/>
                  <a:gd name="connsiteX7" fmla="*/ 430231 w 530161"/>
                  <a:gd name="connsiteY7" fmla="*/ 22266 h 163556"/>
                  <a:gd name="connsiteX8" fmla="*/ 487381 w 530161"/>
                  <a:gd name="connsiteY8" fmla="*/ 55604 h 163556"/>
                  <a:gd name="connsiteX9" fmla="*/ 461981 w 530161"/>
                  <a:gd name="connsiteY9" fmla="*/ 38141 h 163556"/>
                  <a:gd name="connsiteX10" fmla="*/ 373081 w 530161"/>
                  <a:gd name="connsiteY10" fmla="*/ 14329 h 163556"/>
                  <a:gd name="connsiteX11" fmla="*/ 247669 w 530161"/>
                  <a:gd name="connsiteY11" fmla="*/ 19091 h 163556"/>
                  <a:gd name="connsiteX12" fmla="*/ 63519 w 530161"/>
                  <a:gd name="connsiteY12" fmla="*/ 61954 h 163556"/>
                  <a:gd name="connsiteX13" fmla="*/ 19 w 530161"/>
                  <a:gd name="connsiteY13" fmla="*/ 163554 h 163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161" h="163556">
                    <a:moveTo>
                      <a:pt x="19" y="163554"/>
                    </a:moveTo>
                    <a:cubicBezTo>
                      <a:pt x="813" y="163025"/>
                      <a:pt x="56904" y="73331"/>
                      <a:pt x="68281" y="58779"/>
                    </a:cubicBezTo>
                    <a:cubicBezTo>
                      <a:pt x="79658" y="44227"/>
                      <a:pt x="48173" y="83120"/>
                      <a:pt x="68281" y="76241"/>
                    </a:cubicBezTo>
                    <a:cubicBezTo>
                      <a:pt x="88389" y="69362"/>
                      <a:pt x="172262" y="25441"/>
                      <a:pt x="188931" y="17504"/>
                    </a:cubicBezTo>
                    <a:cubicBezTo>
                      <a:pt x="205600" y="9567"/>
                      <a:pt x="143423" y="31527"/>
                      <a:pt x="168294" y="28616"/>
                    </a:cubicBezTo>
                    <a:cubicBezTo>
                      <a:pt x="193165" y="25705"/>
                      <a:pt x="278096" y="1099"/>
                      <a:pt x="338156" y="41"/>
                    </a:cubicBezTo>
                    <a:cubicBezTo>
                      <a:pt x="398216" y="-1017"/>
                      <a:pt x="513310" y="18562"/>
                      <a:pt x="528656" y="22266"/>
                    </a:cubicBezTo>
                    <a:cubicBezTo>
                      <a:pt x="544002" y="25970"/>
                      <a:pt x="437110" y="16710"/>
                      <a:pt x="430231" y="22266"/>
                    </a:cubicBezTo>
                    <a:cubicBezTo>
                      <a:pt x="423352" y="27822"/>
                      <a:pt x="482089" y="52958"/>
                      <a:pt x="487381" y="55604"/>
                    </a:cubicBezTo>
                    <a:cubicBezTo>
                      <a:pt x="492673" y="58250"/>
                      <a:pt x="481031" y="45020"/>
                      <a:pt x="461981" y="38141"/>
                    </a:cubicBezTo>
                    <a:cubicBezTo>
                      <a:pt x="442931" y="31262"/>
                      <a:pt x="408800" y="17504"/>
                      <a:pt x="373081" y="14329"/>
                    </a:cubicBezTo>
                    <a:cubicBezTo>
                      <a:pt x="337362" y="11154"/>
                      <a:pt x="299263" y="11154"/>
                      <a:pt x="247669" y="19091"/>
                    </a:cubicBezTo>
                    <a:cubicBezTo>
                      <a:pt x="196075" y="27028"/>
                      <a:pt x="104265" y="38935"/>
                      <a:pt x="63519" y="61954"/>
                    </a:cubicBezTo>
                    <a:cubicBezTo>
                      <a:pt x="22773" y="84973"/>
                      <a:pt x="-775" y="164083"/>
                      <a:pt x="19" y="1635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046C1AD7-B48B-466F-8316-67B4F8C7DC78}"/>
                  </a:ext>
                </a:extLst>
              </p:cNvPr>
              <p:cNvSpPr/>
              <p:nvPr/>
            </p:nvSpPr>
            <p:spPr>
              <a:xfrm>
                <a:off x="6870375" y="4780622"/>
                <a:ext cx="354388" cy="341910"/>
              </a:xfrm>
              <a:custGeom>
                <a:avLst/>
                <a:gdLst>
                  <a:gd name="connsiteX0" fmla="*/ 325 w 354388"/>
                  <a:gd name="connsiteY0" fmla="*/ 928 h 341910"/>
                  <a:gd name="connsiteX1" fmla="*/ 206700 w 354388"/>
                  <a:gd name="connsiteY1" fmla="*/ 69191 h 341910"/>
                  <a:gd name="connsiteX2" fmla="*/ 162250 w 354388"/>
                  <a:gd name="connsiteY2" fmla="*/ 67603 h 341910"/>
                  <a:gd name="connsiteX3" fmla="*/ 106688 w 354388"/>
                  <a:gd name="connsiteY3" fmla="*/ 50141 h 341910"/>
                  <a:gd name="connsiteX4" fmla="*/ 165425 w 354388"/>
                  <a:gd name="connsiteY4" fmla="*/ 70778 h 341910"/>
                  <a:gd name="connsiteX5" fmla="*/ 270200 w 354388"/>
                  <a:gd name="connsiteY5" fmla="*/ 93003 h 341910"/>
                  <a:gd name="connsiteX6" fmla="*/ 217813 w 354388"/>
                  <a:gd name="connsiteY6" fmla="*/ 100941 h 341910"/>
                  <a:gd name="connsiteX7" fmla="*/ 117800 w 354388"/>
                  <a:gd name="connsiteY7" fmla="*/ 83478 h 341910"/>
                  <a:gd name="connsiteX8" fmla="*/ 192413 w 354388"/>
                  <a:gd name="connsiteY8" fmla="*/ 126341 h 341910"/>
                  <a:gd name="connsiteX9" fmla="*/ 325763 w 354388"/>
                  <a:gd name="connsiteY9" fmla="*/ 161266 h 341910"/>
                  <a:gd name="connsiteX10" fmla="*/ 241625 w 354388"/>
                  <a:gd name="connsiteY10" fmla="*/ 159678 h 341910"/>
                  <a:gd name="connsiteX11" fmla="*/ 176538 w 354388"/>
                  <a:gd name="connsiteY11" fmla="*/ 140628 h 341910"/>
                  <a:gd name="connsiteX12" fmla="*/ 343225 w 354388"/>
                  <a:gd name="connsiteY12" fmla="*/ 200953 h 341910"/>
                  <a:gd name="connsiteX13" fmla="*/ 192413 w 354388"/>
                  <a:gd name="connsiteY13" fmla="*/ 170791 h 341910"/>
                  <a:gd name="connsiteX14" fmla="*/ 354338 w 354388"/>
                  <a:gd name="connsiteY14" fmla="*/ 223178 h 341910"/>
                  <a:gd name="connsiteX15" fmla="*/ 187650 w 354388"/>
                  <a:gd name="connsiteY15" fmla="*/ 202541 h 341910"/>
                  <a:gd name="connsiteX16" fmla="*/ 354338 w 354388"/>
                  <a:gd name="connsiteY16" fmla="*/ 259691 h 341910"/>
                  <a:gd name="connsiteX17" fmla="*/ 206700 w 354388"/>
                  <a:gd name="connsiteY17" fmla="*/ 240641 h 341910"/>
                  <a:gd name="connsiteX18" fmla="*/ 341638 w 354388"/>
                  <a:gd name="connsiteY18" fmla="*/ 288266 h 341910"/>
                  <a:gd name="connsiteX19" fmla="*/ 198763 w 354388"/>
                  <a:gd name="connsiteY19" fmla="*/ 270803 h 341910"/>
                  <a:gd name="connsiteX20" fmla="*/ 271788 w 354388"/>
                  <a:gd name="connsiteY20" fmla="*/ 340653 h 341910"/>
                  <a:gd name="connsiteX21" fmla="*/ 228925 w 354388"/>
                  <a:gd name="connsiteY21" fmla="*/ 312078 h 341910"/>
                  <a:gd name="connsiteX22" fmla="*/ 192413 w 354388"/>
                  <a:gd name="connsiteY22" fmla="*/ 266041 h 341910"/>
                  <a:gd name="connsiteX23" fmla="*/ 190825 w 354388"/>
                  <a:gd name="connsiteY23" fmla="*/ 208891 h 341910"/>
                  <a:gd name="connsiteX24" fmla="*/ 159075 w 354388"/>
                  <a:gd name="connsiteY24" fmla="*/ 126341 h 341910"/>
                  <a:gd name="connsiteX25" fmla="*/ 325 w 354388"/>
                  <a:gd name="connsiteY25" fmla="*/ 928 h 3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54388" h="341910">
                    <a:moveTo>
                      <a:pt x="325" y="928"/>
                    </a:moveTo>
                    <a:cubicBezTo>
                      <a:pt x="8262" y="-8597"/>
                      <a:pt x="179713" y="58079"/>
                      <a:pt x="206700" y="69191"/>
                    </a:cubicBezTo>
                    <a:cubicBezTo>
                      <a:pt x="233687" y="80303"/>
                      <a:pt x="178919" y="70778"/>
                      <a:pt x="162250" y="67603"/>
                    </a:cubicBezTo>
                    <a:cubicBezTo>
                      <a:pt x="145581" y="64428"/>
                      <a:pt x="106159" y="49612"/>
                      <a:pt x="106688" y="50141"/>
                    </a:cubicBezTo>
                    <a:cubicBezTo>
                      <a:pt x="107217" y="50670"/>
                      <a:pt x="138173" y="63634"/>
                      <a:pt x="165425" y="70778"/>
                    </a:cubicBezTo>
                    <a:cubicBezTo>
                      <a:pt x="192677" y="77922"/>
                      <a:pt x="261469" y="87976"/>
                      <a:pt x="270200" y="93003"/>
                    </a:cubicBezTo>
                    <a:cubicBezTo>
                      <a:pt x="278931" y="98030"/>
                      <a:pt x="243213" y="102529"/>
                      <a:pt x="217813" y="100941"/>
                    </a:cubicBezTo>
                    <a:cubicBezTo>
                      <a:pt x="192413" y="99354"/>
                      <a:pt x="122033" y="79245"/>
                      <a:pt x="117800" y="83478"/>
                    </a:cubicBezTo>
                    <a:cubicBezTo>
                      <a:pt x="113567" y="87711"/>
                      <a:pt x="157753" y="113376"/>
                      <a:pt x="192413" y="126341"/>
                    </a:cubicBezTo>
                    <a:cubicBezTo>
                      <a:pt x="227073" y="139306"/>
                      <a:pt x="317561" y="155710"/>
                      <a:pt x="325763" y="161266"/>
                    </a:cubicBezTo>
                    <a:cubicBezTo>
                      <a:pt x="333965" y="166822"/>
                      <a:pt x="266496" y="163118"/>
                      <a:pt x="241625" y="159678"/>
                    </a:cubicBezTo>
                    <a:cubicBezTo>
                      <a:pt x="216754" y="156238"/>
                      <a:pt x="159605" y="133749"/>
                      <a:pt x="176538" y="140628"/>
                    </a:cubicBezTo>
                    <a:cubicBezTo>
                      <a:pt x="193471" y="147507"/>
                      <a:pt x="340579" y="195926"/>
                      <a:pt x="343225" y="200953"/>
                    </a:cubicBezTo>
                    <a:cubicBezTo>
                      <a:pt x="345871" y="205980"/>
                      <a:pt x="190561" y="167087"/>
                      <a:pt x="192413" y="170791"/>
                    </a:cubicBezTo>
                    <a:cubicBezTo>
                      <a:pt x="194265" y="174495"/>
                      <a:pt x="355132" y="217886"/>
                      <a:pt x="354338" y="223178"/>
                    </a:cubicBezTo>
                    <a:cubicBezTo>
                      <a:pt x="353544" y="228470"/>
                      <a:pt x="187650" y="196456"/>
                      <a:pt x="187650" y="202541"/>
                    </a:cubicBezTo>
                    <a:cubicBezTo>
                      <a:pt x="187650" y="208626"/>
                      <a:pt x="351163" y="253341"/>
                      <a:pt x="354338" y="259691"/>
                    </a:cubicBezTo>
                    <a:cubicBezTo>
                      <a:pt x="357513" y="266041"/>
                      <a:pt x="208817" y="235879"/>
                      <a:pt x="206700" y="240641"/>
                    </a:cubicBezTo>
                    <a:cubicBezTo>
                      <a:pt x="204583" y="245403"/>
                      <a:pt x="342961" y="283239"/>
                      <a:pt x="341638" y="288266"/>
                    </a:cubicBezTo>
                    <a:cubicBezTo>
                      <a:pt x="340315" y="293293"/>
                      <a:pt x="210404" y="262072"/>
                      <a:pt x="198763" y="270803"/>
                    </a:cubicBezTo>
                    <a:cubicBezTo>
                      <a:pt x="187122" y="279534"/>
                      <a:pt x="266761" y="333774"/>
                      <a:pt x="271788" y="340653"/>
                    </a:cubicBezTo>
                    <a:cubicBezTo>
                      <a:pt x="276815" y="347532"/>
                      <a:pt x="242154" y="324513"/>
                      <a:pt x="228925" y="312078"/>
                    </a:cubicBezTo>
                    <a:cubicBezTo>
                      <a:pt x="215696" y="299643"/>
                      <a:pt x="198763" y="283239"/>
                      <a:pt x="192413" y="266041"/>
                    </a:cubicBezTo>
                    <a:cubicBezTo>
                      <a:pt x="186063" y="248843"/>
                      <a:pt x="196381" y="232174"/>
                      <a:pt x="190825" y="208891"/>
                    </a:cubicBezTo>
                    <a:cubicBezTo>
                      <a:pt x="185269" y="185608"/>
                      <a:pt x="186062" y="158356"/>
                      <a:pt x="159075" y="126341"/>
                    </a:cubicBezTo>
                    <a:cubicBezTo>
                      <a:pt x="132088" y="94326"/>
                      <a:pt x="-7612" y="10453"/>
                      <a:pt x="325" y="9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06CBB929-13D5-4EDA-A51B-8A4D9177C661}"/>
                  </a:ext>
                </a:extLst>
              </p:cNvPr>
              <p:cNvSpPr/>
              <p:nvPr/>
            </p:nvSpPr>
            <p:spPr>
              <a:xfrm>
                <a:off x="6895983" y="4792662"/>
                <a:ext cx="188318" cy="369285"/>
              </a:xfrm>
              <a:custGeom>
                <a:avLst/>
                <a:gdLst>
                  <a:gd name="connsiteX0" fmla="*/ 117 w 188318"/>
                  <a:gd name="connsiteY0" fmla="*/ 1 h 369285"/>
                  <a:gd name="connsiteX1" fmla="*/ 147755 w 188318"/>
                  <a:gd name="connsiteY1" fmla="*/ 139701 h 369285"/>
                  <a:gd name="connsiteX2" fmla="*/ 157280 w 188318"/>
                  <a:gd name="connsiteY2" fmla="*/ 188913 h 369285"/>
                  <a:gd name="connsiteX3" fmla="*/ 144580 w 188318"/>
                  <a:gd name="connsiteY3" fmla="*/ 290513 h 369285"/>
                  <a:gd name="connsiteX4" fmla="*/ 144580 w 188318"/>
                  <a:gd name="connsiteY4" fmla="*/ 368301 h 369285"/>
                  <a:gd name="connsiteX5" fmla="*/ 154105 w 188318"/>
                  <a:gd name="connsiteY5" fmla="*/ 328613 h 369285"/>
                  <a:gd name="connsiteX6" fmla="*/ 165217 w 188318"/>
                  <a:gd name="connsiteY6" fmla="*/ 246063 h 369285"/>
                  <a:gd name="connsiteX7" fmla="*/ 185855 w 188318"/>
                  <a:gd name="connsiteY7" fmla="*/ 331788 h 369285"/>
                  <a:gd name="connsiteX8" fmla="*/ 182680 w 188318"/>
                  <a:gd name="connsiteY8" fmla="*/ 239713 h 369285"/>
                  <a:gd name="connsiteX9" fmla="*/ 174742 w 188318"/>
                  <a:gd name="connsiteY9" fmla="*/ 142876 h 369285"/>
                  <a:gd name="connsiteX10" fmla="*/ 117 w 188318"/>
                  <a:gd name="connsiteY10" fmla="*/ 1 h 369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318" h="369285">
                    <a:moveTo>
                      <a:pt x="117" y="1"/>
                    </a:moveTo>
                    <a:cubicBezTo>
                      <a:pt x="-4381" y="-528"/>
                      <a:pt x="121561" y="108216"/>
                      <a:pt x="147755" y="139701"/>
                    </a:cubicBezTo>
                    <a:cubicBezTo>
                      <a:pt x="173949" y="171186"/>
                      <a:pt x="157809" y="163778"/>
                      <a:pt x="157280" y="188913"/>
                    </a:cubicBezTo>
                    <a:cubicBezTo>
                      <a:pt x="156751" y="214048"/>
                      <a:pt x="146697" y="260615"/>
                      <a:pt x="144580" y="290513"/>
                    </a:cubicBezTo>
                    <a:cubicBezTo>
                      <a:pt x="142463" y="320411"/>
                      <a:pt x="142993" y="361951"/>
                      <a:pt x="144580" y="368301"/>
                    </a:cubicBezTo>
                    <a:cubicBezTo>
                      <a:pt x="146168" y="374651"/>
                      <a:pt x="150666" y="348986"/>
                      <a:pt x="154105" y="328613"/>
                    </a:cubicBezTo>
                    <a:cubicBezTo>
                      <a:pt x="157544" y="308240"/>
                      <a:pt x="159925" y="245534"/>
                      <a:pt x="165217" y="246063"/>
                    </a:cubicBezTo>
                    <a:cubicBezTo>
                      <a:pt x="170509" y="246592"/>
                      <a:pt x="182945" y="332846"/>
                      <a:pt x="185855" y="331788"/>
                    </a:cubicBezTo>
                    <a:cubicBezTo>
                      <a:pt x="188765" y="330730"/>
                      <a:pt x="184532" y="271198"/>
                      <a:pt x="182680" y="239713"/>
                    </a:cubicBezTo>
                    <a:cubicBezTo>
                      <a:pt x="180828" y="208228"/>
                      <a:pt x="200936" y="180182"/>
                      <a:pt x="174742" y="142876"/>
                    </a:cubicBezTo>
                    <a:cubicBezTo>
                      <a:pt x="148548" y="105570"/>
                      <a:pt x="4615" y="530"/>
                      <a:pt x="117" y="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62266F0A-7CE8-4355-B182-8DF9BA802024}"/>
                  </a:ext>
                </a:extLst>
              </p:cNvPr>
              <p:cNvSpPr/>
              <p:nvPr/>
            </p:nvSpPr>
            <p:spPr>
              <a:xfrm>
                <a:off x="6848387" y="4751671"/>
                <a:ext cx="295373" cy="313491"/>
              </a:xfrm>
              <a:custGeom>
                <a:avLst/>
                <a:gdLst>
                  <a:gd name="connsiteX0" fmla="*/ 88 w 295373"/>
                  <a:gd name="connsiteY0" fmla="*/ 1304 h 313491"/>
                  <a:gd name="connsiteX1" fmla="*/ 149313 w 295373"/>
                  <a:gd name="connsiteY1" fmla="*/ 40992 h 313491"/>
                  <a:gd name="connsiteX2" fmla="*/ 236626 w 295373"/>
                  <a:gd name="connsiteY2" fmla="*/ 106079 h 313491"/>
                  <a:gd name="connsiteX3" fmla="*/ 268376 w 295373"/>
                  <a:gd name="connsiteY3" fmla="*/ 163229 h 313491"/>
                  <a:gd name="connsiteX4" fmla="*/ 295363 w 295373"/>
                  <a:gd name="connsiteY4" fmla="*/ 228317 h 313491"/>
                  <a:gd name="connsiteX5" fmla="*/ 271551 w 295373"/>
                  <a:gd name="connsiteY5" fmla="*/ 312454 h 313491"/>
                  <a:gd name="connsiteX6" fmla="*/ 265201 w 295373"/>
                  <a:gd name="connsiteY6" fmla="*/ 277529 h 313491"/>
                  <a:gd name="connsiteX7" fmla="*/ 255676 w 295373"/>
                  <a:gd name="connsiteY7" fmla="*/ 225142 h 313491"/>
                  <a:gd name="connsiteX8" fmla="*/ 198526 w 295373"/>
                  <a:gd name="connsiteY8" fmla="*/ 109254 h 313491"/>
                  <a:gd name="connsiteX9" fmla="*/ 236626 w 295373"/>
                  <a:gd name="connsiteY9" fmla="*/ 247367 h 313491"/>
                  <a:gd name="connsiteX10" fmla="*/ 201701 w 295373"/>
                  <a:gd name="connsiteY10" fmla="*/ 155292 h 313491"/>
                  <a:gd name="connsiteX11" fmla="*/ 171538 w 295373"/>
                  <a:gd name="connsiteY11" fmla="*/ 88617 h 313491"/>
                  <a:gd name="connsiteX12" fmla="*/ 88 w 295373"/>
                  <a:gd name="connsiteY12" fmla="*/ 1304 h 313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5373" h="313491">
                    <a:moveTo>
                      <a:pt x="88" y="1304"/>
                    </a:moveTo>
                    <a:cubicBezTo>
                      <a:pt x="-3616" y="-6633"/>
                      <a:pt x="109890" y="23530"/>
                      <a:pt x="149313" y="40992"/>
                    </a:cubicBezTo>
                    <a:cubicBezTo>
                      <a:pt x="188736" y="58454"/>
                      <a:pt x="216782" y="85706"/>
                      <a:pt x="236626" y="106079"/>
                    </a:cubicBezTo>
                    <a:cubicBezTo>
                      <a:pt x="256470" y="126452"/>
                      <a:pt x="258587" y="142856"/>
                      <a:pt x="268376" y="163229"/>
                    </a:cubicBezTo>
                    <a:cubicBezTo>
                      <a:pt x="278165" y="183602"/>
                      <a:pt x="294834" y="203446"/>
                      <a:pt x="295363" y="228317"/>
                    </a:cubicBezTo>
                    <a:cubicBezTo>
                      <a:pt x="295892" y="253188"/>
                      <a:pt x="276578" y="304252"/>
                      <a:pt x="271551" y="312454"/>
                    </a:cubicBezTo>
                    <a:cubicBezTo>
                      <a:pt x="266524" y="320656"/>
                      <a:pt x="265201" y="277529"/>
                      <a:pt x="265201" y="277529"/>
                    </a:cubicBezTo>
                    <a:cubicBezTo>
                      <a:pt x="262555" y="262977"/>
                      <a:pt x="266789" y="253188"/>
                      <a:pt x="255676" y="225142"/>
                    </a:cubicBezTo>
                    <a:cubicBezTo>
                      <a:pt x="244564" y="197096"/>
                      <a:pt x="201701" y="105550"/>
                      <a:pt x="198526" y="109254"/>
                    </a:cubicBezTo>
                    <a:cubicBezTo>
                      <a:pt x="195351" y="112958"/>
                      <a:pt x="236097" y="239694"/>
                      <a:pt x="236626" y="247367"/>
                    </a:cubicBezTo>
                    <a:cubicBezTo>
                      <a:pt x="237155" y="255040"/>
                      <a:pt x="212549" y="181750"/>
                      <a:pt x="201701" y="155292"/>
                    </a:cubicBezTo>
                    <a:cubicBezTo>
                      <a:pt x="190853" y="128834"/>
                      <a:pt x="198526" y="109784"/>
                      <a:pt x="171538" y="88617"/>
                    </a:cubicBezTo>
                    <a:cubicBezTo>
                      <a:pt x="144551" y="67450"/>
                      <a:pt x="3792" y="9241"/>
                      <a:pt x="88" y="130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8D412429-3641-428C-95CC-5AC10CD3A952}"/>
                  </a:ext>
                </a:extLst>
              </p:cNvPr>
              <p:cNvSpPr/>
              <p:nvPr/>
            </p:nvSpPr>
            <p:spPr>
              <a:xfrm>
                <a:off x="6480133" y="4856161"/>
                <a:ext cx="557466" cy="304830"/>
              </a:xfrm>
              <a:custGeom>
                <a:avLst/>
                <a:gdLst>
                  <a:gd name="connsiteX0" fmla="*/ 42 w 557466"/>
                  <a:gd name="connsiteY0" fmla="*/ 2 h 304830"/>
                  <a:gd name="connsiteX1" fmla="*/ 123867 w 557466"/>
                  <a:gd name="connsiteY1" fmla="*/ 84139 h 304830"/>
                  <a:gd name="connsiteX2" fmla="*/ 96880 w 557466"/>
                  <a:gd name="connsiteY2" fmla="*/ 66677 h 304830"/>
                  <a:gd name="connsiteX3" fmla="*/ 187367 w 557466"/>
                  <a:gd name="connsiteY3" fmla="*/ 136527 h 304830"/>
                  <a:gd name="connsiteX4" fmla="*/ 134980 w 557466"/>
                  <a:gd name="connsiteY4" fmla="*/ 163514 h 304830"/>
                  <a:gd name="connsiteX5" fmla="*/ 181017 w 557466"/>
                  <a:gd name="connsiteY5" fmla="*/ 144464 h 304830"/>
                  <a:gd name="connsiteX6" fmla="*/ 266742 w 557466"/>
                  <a:gd name="connsiteY6" fmla="*/ 204789 h 304830"/>
                  <a:gd name="connsiteX7" fmla="*/ 271505 w 557466"/>
                  <a:gd name="connsiteY7" fmla="*/ 212727 h 304830"/>
                  <a:gd name="connsiteX8" fmla="*/ 303255 w 557466"/>
                  <a:gd name="connsiteY8" fmla="*/ 244477 h 304830"/>
                  <a:gd name="connsiteX9" fmla="*/ 404855 w 557466"/>
                  <a:gd name="connsiteY9" fmla="*/ 252414 h 304830"/>
                  <a:gd name="connsiteX10" fmla="*/ 395330 w 557466"/>
                  <a:gd name="connsiteY10" fmla="*/ 268289 h 304830"/>
                  <a:gd name="connsiteX11" fmla="*/ 471530 w 557466"/>
                  <a:gd name="connsiteY11" fmla="*/ 304802 h 304830"/>
                  <a:gd name="connsiteX12" fmla="*/ 522330 w 557466"/>
                  <a:gd name="connsiteY12" fmla="*/ 261939 h 304830"/>
                  <a:gd name="connsiteX13" fmla="*/ 544555 w 557466"/>
                  <a:gd name="connsiteY13" fmla="*/ 100014 h 304830"/>
                  <a:gd name="connsiteX14" fmla="*/ 554080 w 557466"/>
                  <a:gd name="connsiteY14" fmla="*/ 174627 h 304830"/>
                  <a:gd name="connsiteX15" fmla="*/ 485817 w 557466"/>
                  <a:gd name="connsiteY15" fmla="*/ 265114 h 304830"/>
                  <a:gd name="connsiteX16" fmla="*/ 452480 w 557466"/>
                  <a:gd name="connsiteY16" fmla="*/ 260352 h 304830"/>
                  <a:gd name="connsiteX17" fmla="*/ 290555 w 557466"/>
                  <a:gd name="connsiteY17" fmla="*/ 211139 h 304830"/>
                  <a:gd name="connsiteX18" fmla="*/ 223880 w 557466"/>
                  <a:gd name="connsiteY18" fmla="*/ 176214 h 304830"/>
                  <a:gd name="connsiteX19" fmla="*/ 111167 w 557466"/>
                  <a:gd name="connsiteY19" fmla="*/ 87314 h 304830"/>
                  <a:gd name="connsiteX20" fmla="*/ 42 w 557466"/>
                  <a:gd name="connsiteY20" fmla="*/ 2 h 304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57466" h="304830">
                    <a:moveTo>
                      <a:pt x="42" y="2"/>
                    </a:moveTo>
                    <a:cubicBezTo>
                      <a:pt x="2159" y="-527"/>
                      <a:pt x="107727" y="73027"/>
                      <a:pt x="123867" y="84139"/>
                    </a:cubicBezTo>
                    <a:cubicBezTo>
                      <a:pt x="140007" y="95251"/>
                      <a:pt x="86297" y="57946"/>
                      <a:pt x="96880" y="66677"/>
                    </a:cubicBezTo>
                    <a:cubicBezTo>
                      <a:pt x="107463" y="75408"/>
                      <a:pt x="181017" y="120388"/>
                      <a:pt x="187367" y="136527"/>
                    </a:cubicBezTo>
                    <a:cubicBezTo>
                      <a:pt x="193717" y="152666"/>
                      <a:pt x="136038" y="162191"/>
                      <a:pt x="134980" y="163514"/>
                    </a:cubicBezTo>
                    <a:cubicBezTo>
                      <a:pt x="133922" y="164837"/>
                      <a:pt x="159057" y="137585"/>
                      <a:pt x="181017" y="144464"/>
                    </a:cubicBezTo>
                    <a:cubicBezTo>
                      <a:pt x="202977" y="151343"/>
                      <a:pt x="251661" y="193412"/>
                      <a:pt x="266742" y="204789"/>
                    </a:cubicBezTo>
                    <a:cubicBezTo>
                      <a:pt x="281823" y="216166"/>
                      <a:pt x="265420" y="206112"/>
                      <a:pt x="271505" y="212727"/>
                    </a:cubicBezTo>
                    <a:cubicBezTo>
                      <a:pt x="277590" y="219342"/>
                      <a:pt x="281030" y="237863"/>
                      <a:pt x="303255" y="244477"/>
                    </a:cubicBezTo>
                    <a:cubicBezTo>
                      <a:pt x="325480" y="251091"/>
                      <a:pt x="389509" y="248445"/>
                      <a:pt x="404855" y="252414"/>
                    </a:cubicBezTo>
                    <a:cubicBezTo>
                      <a:pt x="420201" y="256383"/>
                      <a:pt x="384218" y="259558"/>
                      <a:pt x="395330" y="268289"/>
                    </a:cubicBezTo>
                    <a:cubicBezTo>
                      <a:pt x="406442" y="277020"/>
                      <a:pt x="450363" y="305860"/>
                      <a:pt x="471530" y="304802"/>
                    </a:cubicBezTo>
                    <a:cubicBezTo>
                      <a:pt x="492697" y="303744"/>
                      <a:pt x="510159" y="296070"/>
                      <a:pt x="522330" y="261939"/>
                    </a:cubicBezTo>
                    <a:cubicBezTo>
                      <a:pt x="534501" y="227808"/>
                      <a:pt x="539263" y="114566"/>
                      <a:pt x="544555" y="100014"/>
                    </a:cubicBezTo>
                    <a:cubicBezTo>
                      <a:pt x="549847" y="85462"/>
                      <a:pt x="563870" y="147110"/>
                      <a:pt x="554080" y="174627"/>
                    </a:cubicBezTo>
                    <a:cubicBezTo>
                      <a:pt x="544290" y="202144"/>
                      <a:pt x="502750" y="250827"/>
                      <a:pt x="485817" y="265114"/>
                    </a:cubicBezTo>
                    <a:cubicBezTo>
                      <a:pt x="468884" y="279401"/>
                      <a:pt x="485024" y="269348"/>
                      <a:pt x="452480" y="260352"/>
                    </a:cubicBezTo>
                    <a:cubicBezTo>
                      <a:pt x="419936" y="251356"/>
                      <a:pt x="328655" y="225162"/>
                      <a:pt x="290555" y="211139"/>
                    </a:cubicBezTo>
                    <a:cubicBezTo>
                      <a:pt x="252455" y="197116"/>
                      <a:pt x="253778" y="196851"/>
                      <a:pt x="223880" y="176214"/>
                    </a:cubicBezTo>
                    <a:cubicBezTo>
                      <a:pt x="193982" y="155577"/>
                      <a:pt x="146092" y="115360"/>
                      <a:pt x="111167" y="87314"/>
                    </a:cubicBezTo>
                    <a:cubicBezTo>
                      <a:pt x="76242" y="59268"/>
                      <a:pt x="-2075" y="531"/>
                      <a:pt x="42" y="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7C844429-9DC1-41C6-9675-0BCE9C1BD705}"/>
                  </a:ext>
                </a:extLst>
              </p:cNvPr>
              <p:cNvSpPr/>
              <p:nvPr/>
            </p:nvSpPr>
            <p:spPr>
              <a:xfrm>
                <a:off x="6483350" y="4841867"/>
                <a:ext cx="544553" cy="238316"/>
              </a:xfrm>
              <a:custGeom>
                <a:avLst/>
                <a:gdLst>
                  <a:gd name="connsiteX0" fmla="*/ 0 w 544553"/>
                  <a:gd name="connsiteY0" fmla="*/ 8 h 238316"/>
                  <a:gd name="connsiteX1" fmla="*/ 180975 w 544553"/>
                  <a:gd name="connsiteY1" fmla="*/ 115896 h 238316"/>
                  <a:gd name="connsiteX2" fmla="*/ 150813 w 544553"/>
                  <a:gd name="connsiteY2" fmla="*/ 93671 h 238316"/>
                  <a:gd name="connsiteX3" fmla="*/ 323850 w 544553"/>
                  <a:gd name="connsiteY3" fmla="*/ 215908 h 238316"/>
                  <a:gd name="connsiteX4" fmla="*/ 365125 w 544553"/>
                  <a:gd name="connsiteY4" fmla="*/ 231783 h 238316"/>
                  <a:gd name="connsiteX5" fmla="*/ 463550 w 544553"/>
                  <a:gd name="connsiteY5" fmla="*/ 238133 h 238316"/>
                  <a:gd name="connsiteX6" fmla="*/ 504825 w 544553"/>
                  <a:gd name="connsiteY6" fmla="*/ 225433 h 238316"/>
                  <a:gd name="connsiteX7" fmla="*/ 519113 w 544553"/>
                  <a:gd name="connsiteY7" fmla="*/ 185746 h 238316"/>
                  <a:gd name="connsiteX8" fmla="*/ 544513 w 544553"/>
                  <a:gd name="connsiteY8" fmla="*/ 77796 h 238316"/>
                  <a:gd name="connsiteX9" fmla="*/ 512763 w 544553"/>
                  <a:gd name="connsiteY9" fmla="*/ 195271 h 238316"/>
                  <a:gd name="connsiteX10" fmla="*/ 474663 w 544553"/>
                  <a:gd name="connsiteY10" fmla="*/ 214321 h 238316"/>
                  <a:gd name="connsiteX11" fmla="*/ 365125 w 544553"/>
                  <a:gd name="connsiteY11" fmla="*/ 220671 h 238316"/>
                  <a:gd name="connsiteX12" fmla="*/ 287338 w 544553"/>
                  <a:gd name="connsiteY12" fmla="*/ 184158 h 238316"/>
                  <a:gd name="connsiteX13" fmla="*/ 179388 w 544553"/>
                  <a:gd name="connsiteY13" fmla="*/ 122246 h 238316"/>
                  <a:gd name="connsiteX14" fmla="*/ 0 w 544553"/>
                  <a:gd name="connsiteY14" fmla="*/ 8 h 238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44553" h="238316">
                    <a:moveTo>
                      <a:pt x="0" y="8"/>
                    </a:moveTo>
                    <a:cubicBezTo>
                      <a:pt x="265" y="-1050"/>
                      <a:pt x="155840" y="100286"/>
                      <a:pt x="180975" y="115896"/>
                    </a:cubicBezTo>
                    <a:cubicBezTo>
                      <a:pt x="206110" y="131506"/>
                      <a:pt x="150813" y="93671"/>
                      <a:pt x="150813" y="93671"/>
                    </a:cubicBezTo>
                    <a:cubicBezTo>
                      <a:pt x="174626" y="110340"/>
                      <a:pt x="288131" y="192889"/>
                      <a:pt x="323850" y="215908"/>
                    </a:cubicBezTo>
                    <a:cubicBezTo>
                      <a:pt x="359569" y="238927"/>
                      <a:pt x="341842" y="228079"/>
                      <a:pt x="365125" y="231783"/>
                    </a:cubicBezTo>
                    <a:cubicBezTo>
                      <a:pt x="388408" y="235487"/>
                      <a:pt x="440267" y="239191"/>
                      <a:pt x="463550" y="238133"/>
                    </a:cubicBezTo>
                    <a:cubicBezTo>
                      <a:pt x="486833" y="237075"/>
                      <a:pt x="495565" y="234164"/>
                      <a:pt x="504825" y="225433"/>
                    </a:cubicBezTo>
                    <a:cubicBezTo>
                      <a:pt x="514085" y="216702"/>
                      <a:pt x="512498" y="210352"/>
                      <a:pt x="519113" y="185746"/>
                    </a:cubicBezTo>
                    <a:cubicBezTo>
                      <a:pt x="525728" y="161140"/>
                      <a:pt x="545571" y="76208"/>
                      <a:pt x="544513" y="77796"/>
                    </a:cubicBezTo>
                    <a:cubicBezTo>
                      <a:pt x="543455" y="79384"/>
                      <a:pt x="524405" y="172517"/>
                      <a:pt x="512763" y="195271"/>
                    </a:cubicBezTo>
                    <a:cubicBezTo>
                      <a:pt x="501121" y="218025"/>
                      <a:pt x="499269" y="210088"/>
                      <a:pt x="474663" y="214321"/>
                    </a:cubicBezTo>
                    <a:cubicBezTo>
                      <a:pt x="450057" y="218554"/>
                      <a:pt x="396346" y="225698"/>
                      <a:pt x="365125" y="220671"/>
                    </a:cubicBezTo>
                    <a:cubicBezTo>
                      <a:pt x="333904" y="215644"/>
                      <a:pt x="318294" y="200562"/>
                      <a:pt x="287338" y="184158"/>
                    </a:cubicBezTo>
                    <a:cubicBezTo>
                      <a:pt x="256382" y="167754"/>
                      <a:pt x="222251" y="154525"/>
                      <a:pt x="179388" y="122246"/>
                    </a:cubicBezTo>
                    <a:cubicBezTo>
                      <a:pt x="136526" y="89967"/>
                      <a:pt x="-265" y="1066"/>
                      <a:pt x="0" y="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6758019A-9753-41A8-A6E1-551109CC8B40}"/>
                  </a:ext>
                </a:extLst>
              </p:cNvPr>
              <p:cNvSpPr/>
              <p:nvPr/>
            </p:nvSpPr>
            <p:spPr>
              <a:xfrm>
                <a:off x="6657887" y="4997434"/>
                <a:ext cx="355723" cy="206638"/>
              </a:xfrm>
              <a:custGeom>
                <a:avLst/>
                <a:gdLst>
                  <a:gd name="connsiteX0" fmla="*/ 6438 w 355723"/>
                  <a:gd name="connsiteY0" fmla="*/ 16 h 206638"/>
                  <a:gd name="connsiteX1" fmla="*/ 39776 w 355723"/>
                  <a:gd name="connsiteY1" fmla="*/ 101616 h 206638"/>
                  <a:gd name="connsiteX2" fmla="*/ 39776 w 355723"/>
                  <a:gd name="connsiteY2" fmla="*/ 61929 h 206638"/>
                  <a:gd name="connsiteX3" fmla="*/ 92163 w 355723"/>
                  <a:gd name="connsiteY3" fmla="*/ 122254 h 206638"/>
                  <a:gd name="connsiteX4" fmla="*/ 79463 w 355723"/>
                  <a:gd name="connsiteY4" fmla="*/ 60341 h 206638"/>
                  <a:gd name="connsiteX5" fmla="*/ 127088 w 355723"/>
                  <a:gd name="connsiteY5" fmla="*/ 98441 h 206638"/>
                  <a:gd name="connsiteX6" fmla="*/ 171538 w 355723"/>
                  <a:gd name="connsiteY6" fmla="*/ 165116 h 206638"/>
                  <a:gd name="connsiteX7" fmla="*/ 166776 w 355723"/>
                  <a:gd name="connsiteY7" fmla="*/ 98441 h 206638"/>
                  <a:gd name="connsiteX8" fmla="*/ 241388 w 355723"/>
                  <a:gd name="connsiteY8" fmla="*/ 171466 h 206638"/>
                  <a:gd name="connsiteX9" fmla="*/ 241388 w 355723"/>
                  <a:gd name="connsiteY9" fmla="*/ 127016 h 206638"/>
                  <a:gd name="connsiteX10" fmla="*/ 319176 w 355723"/>
                  <a:gd name="connsiteY10" fmla="*/ 185754 h 206638"/>
                  <a:gd name="connsiteX11" fmla="*/ 341401 w 355723"/>
                  <a:gd name="connsiteY11" fmla="*/ 134954 h 206638"/>
                  <a:gd name="connsiteX12" fmla="*/ 347751 w 355723"/>
                  <a:gd name="connsiteY12" fmla="*/ 206391 h 206638"/>
                  <a:gd name="connsiteX13" fmla="*/ 352513 w 355723"/>
                  <a:gd name="connsiteY13" fmla="*/ 104791 h 206638"/>
                  <a:gd name="connsiteX14" fmla="*/ 295363 w 355723"/>
                  <a:gd name="connsiteY14" fmla="*/ 133366 h 206638"/>
                  <a:gd name="connsiteX15" fmla="*/ 185826 w 355723"/>
                  <a:gd name="connsiteY15" fmla="*/ 93679 h 206638"/>
                  <a:gd name="connsiteX16" fmla="*/ 6438 w 355723"/>
                  <a:gd name="connsiteY16" fmla="*/ 16 h 206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5723" h="206638">
                    <a:moveTo>
                      <a:pt x="6438" y="16"/>
                    </a:moveTo>
                    <a:cubicBezTo>
                      <a:pt x="-17904" y="1339"/>
                      <a:pt x="34220" y="91297"/>
                      <a:pt x="39776" y="101616"/>
                    </a:cubicBezTo>
                    <a:cubicBezTo>
                      <a:pt x="45332" y="111935"/>
                      <a:pt x="31045" y="58489"/>
                      <a:pt x="39776" y="61929"/>
                    </a:cubicBezTo>
                    <a:cubicBezTo>
                      <a:pt x="48507" y="65369"/>
                      <a:pt x="85549" y="122519"/>
                      <a:pt x="92163" y="122254"/>
                    </a:cubicBezTo>
                    <a:cubicBezTo>
                      <a:pt x="98778" y="121989"/>
                      <a:pt x="73642" y="64310"/>
                      <a:pt x="79463" y="60341"/>
                    </a:cubicBezTo>
                    <a:cubicBezTo>
                      <a:pt x="85284" y="56372"/>
                      <a:pt x="111742" y="80979"/>
                      <a:pt x="127088" y="98441"/>
                    </a:cubicBezTo>
                    <a:cubicBezTo>
                      <a:pt x="142434" y="115903"/>
                      <a:pt x="164923" y="165116"/>
                      <a:pt x="171538" y="165116"/>
                    </a:cubicBezTo>
                    <a:cubicBezTo>
                      <a:pt x="178153" y="165116"/>
                      <a:pt x="155134" y="97383"/>
                      <a:pt x="166776" y="98441"/>
                    </a:cubicBezTo>
                    <a:cubicBezTo>
                      <a:pt x="178418" y="99499"/>
                      <a:pt x="228953" y="166703"/>
                      <a:pt x="241388" y="171466"/>
                    </a:cubicBezTo>
                    <a:cubicBezTo>
                      <a:pt x="253823" y="176229"/>
                      <a:pt x="228423" y="124635"/>
                      <a:pt x="241388" y="127016"/>
                    </a:cubicBezTo>
                    <a:cubicBezTo>
                      <a:pt x="254353" y="129397"/>
                      <a:pt x="302507" y="184431"/>
                      <a:pt x="319176" y="185754"/>
                    </a:cubicBezTo>
                    <a:cubicBezTo>
                      <a:pt x="335845" y="187077"/>
                      <a:pt x="336639" y="131515"/>
                      <a:pt x="341401" y="134954"/>
                    </a:cubicBezTo>
                    <a:cubicBezTo>
                      <a:pt x="346164" y="138394"/>
                      <a:pt x="345899" y="211418"/>
                      <a:pt x="347751" y="206391"/>
                    </a:cubicBezTo>
                    <a:cubicBezTo>
                      <a:pt x="349603" y="201364"/>
                      <a:pt x="361244" y="116962"/>
                      <a:pt x="352513" y="104791"/>
                    </a:cubicBezTo>
                    <a:cubicBezTo>
                      <a:pt x="343782" y="92620"/>
                      <a:pt x="323144" y="135218"/>
                      <a:pt x="295363" y="133366"/>
                    </a:cubicBezTo>
                    <a:cubicBezTo>
                      <a:pt x="267582" y="131514"/>
                      <a:pt x="185826" y="93679"/>
                      <a:pt x="185826" y="93679"/>
                    </a:cubicBezTo>
                    <a:cubicBezTo>
                      <a:pt x="138466" y="75687"/>
                      <a:pt x="30780" y="-1307"/>
                      <a:pt x="6438" y="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C1EE204A-A3D8-4398-BEAC-038BC6DBBCF5}"/>
                  </a:ext>
                </a:extLst>
              </p:cNvPr>
              <p:cNvSpPr/>
              <p:nvPr/>
            </p:nvSpPr>
            <p:spPr>
              <a:xfrm>
                <a:off x="6547967" y="4736681"/>
                <a:ext cx="407107" cy="257569"/>
              </a:xfrm>
              <a:custGeom>
                <a:avLst/>
                <a:gdLst>
                  <a:gd name="connsiteX0" fmla="*/ 406871 w 407107"/>
                  <a:gd name="connsiteY0" fmla="*/ 70269 h 257569"/>
                  <a:gd name="connsiteX1" fmla="*/ 335433 w 407107"/>
                  <a:gd name="connsiteY1" fmla="*/ 125832 h 257569"/>
                  <a:gd name="connsiteX2" fmla="*/ 316383 w 407107"/>
                  <a:gd name="connsiteY2" fmla="*/ 178219 h 257569"/>
                  <a:gd name="connsiteX3" fmla="*/ 233833 w 407107"/>
                  <a:gd name="connsiteY3" fmla="*/ 243307 h 257569"/>
                  <a:gd name="connsiteX4" fmla="*/ 175096 w 407107"/>
                  <a:gd name="connsiteY4" fmla="*/ 254419 h 257569"/>
                  <a:gd name="connsiteX5" fmla="*/ 79846 w 407107"/>
                  <a:gd name="connsiteY5" fmla="*/ 200444 h 257569"/>
                  <a:gd name="connsiteX6" fmla="*/ 16346 w 407107"/>
                  <a:gd name="connsiteY6" fmla="*/ 146469 h 257569"/>
                  <a:gd name="connsiteX7" fmla="*/ 6821 w 407107"/>
                  <a:gd name="connsiteY7" fmla="*/ 51219 h 257569"/>
                  <a:gd name="connsiteX8" fmla="*/ 105246 w 407107"/>
                  <a:gd name="connsiteY8" fmla="*/ 11532 h 257569"/>
                  <a:gd name="connsiteX9" fmla="*/ 230658 w 407107"/>
                  <a:gd name="connsiteY9" fmla="*/ 419 h 257569"/>
                  <a:gd name="connsiteX10" fmla="*/ 308446 w 407107"/>
                  <a:gd name="connsiteY10" fmla="*/ 8357 h 257569"/>
                  <a:gd name="connsiteX11" fmla="*/ 406871 w 407107"/>
                  <a:gd name="connsiteY11" fmla="*/ 70269 h 257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7107" h="257569">
                    <a:moveTo>
                      <a:pt x="406871" y="70269"/>
                    </a:moveTo>
                    <a:cubicBezTo>
                      <a:pt x="411369" y="89848"/>
                      <a:pt x="350514" y="107841"/>
                      <a:pt x="335433" y="125832"/>
                    </a:cubicBezTo>
                    <a:cubicBezTo>
                      <a:pt x="320352" y="143823"/>
                      <a:pt x="333316" y="158640"/>
                      <a:pt x="316383" y="178219"/>
                    </a:cubicBezTo>
                    <a:cubicBezTo>
                      <a:pt x="299450" y="197798"/>
                      <a:pt x="257381" y="230607"/>
                      <a:pt x="233833" y="243307"/>
                    </a:cubicBezTo>
                    <a:cubicBezTo>
                      <a:pt x="210285" y="256007"/>
                      <a:pt x="200760" y="261563"/>
                      <a:pt x="175096" y="254419"/>
                    </a:cubicBezTo>
                    <a:cubicBezTo>
                      <a:pt x="149432" y="247275"/>
                      <a:pt x="106304" y="218436"/>
                      <a:pt x="79846" y="200444"/>
                    </a:cubicBezTo>
                    <a:cubicBezTo>
                      <a:pt x="53388" y="182452"/>
                      <a:pt x="28517" y="171340"/>
                      <a:pt x="16346" y="146469"/>
                    </a:cubicBezTo>
                    <a:cubicBezTo>
                      <a:pt x="4175" y="121598"/>
                      <a:pt x="-7996" y="73708"/>
                      <a:pt x="6821" y="51219"/>
                    </a:cubicBezTo>
                    <a:cubicBezTo>
                      <a:pt x="21638" y="28730"/>
                      <a:pt x="67940" y="19999"/>
                      <a:pt x="105246" y="11532"/>
                    </a:cubicBezTo>
                    <a:cubicBezTo>
                      <a:pt x="142552" y="3065"/>
                      <a:pt x="196791" y="948"/>
                      <a:pt x="230658" y="419"/>
                    </a:cubicBezTo>
                    <a:cubicBezTo>
                      <a:pt x="264525" y="-110"/>
                      <a:pt x="281723" y="-1697"/>
                      <a:pt x="308446" y="8357"/>
                    </a:cubicBezTo>
                    <a:cubicBezTo>
                      <a:pt x="335169" y="18411"/>
                      <a:pt x="402373" y="50690"/>
                      <a:pt x="406871" y="702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楕円 29">
                <a:extLst>
                  <a:ext uri="{FF2B5EF4-FFF2-40B4-BE49-F238E27FC236}">
                    <a16:creationId xmlns:a16="http://schemas.microsoft.com/office/drawing/2014/main" id="{D05C4D9A-0187-4B43-BF46-54EE11EB0FAB}"/>
                  </a:ext>
                </a:extLst>
              </p:cNvPr>
              <p:cNvSpPr/>
              <p:nvPr/>
            </p:nvSpPr>
            <p:spPr>
              <a:xfrm>
                <a:off x="6740525" y="4781550"/>
                <a:ext cx="71437" cy="714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865795E9-6641-4923-BD79-27BAEEEE4F24}"/>
                  </a:ext>
                </a:extLst>
              </p:cNvPr>
              <p:cNvSpPr/>
              <p:nvPr/>
            </p:nvSpPr>
            <p:spPr>
              <a:xfrm>
                <a:off x="6784975" y="4506913"/>
                <a:ext cx="502526" cy="271547"/>
              </a:xfrm>
              <a:custGeom>
                <a:avLst/>
                <a:gdLst>
                  <a:gd name="connsiteX0" fmla="*/ 0 w 502526"/>
                  <a:gd name="connsiteY0" fmla="*/ 0 h 271547"/>
                  <a:gd name="connsiteX1" fmla="*/ 223838 w 502526"/>
                  <a:gd name="connsiteY1" fmla="*/ 73025 h 271547"/>
                  <a:gd name="connsiteX2" fmla="*/ 173038 w 502526"/>
                  <a:gd name="connsiteY2" fmla="*/ 52387 h 271547"/>
                  <a:gd name="connsiteX3" fmla="*/ 344488 w 502526"/>
                  <a:gd name="connsiteY3" fmla="*/ 160337 h 271547"/>
                  <a:gd name="connsiteX4" fmla="*/ 331788 w 502526"/>
                  <a:gd name="connsiteY4" fmla="*/ 131762 h 271547"/>
                  <a:gd name="connsiteX5" fmla="*/ 496888 w 502526"/>
                  <a:gd name="connsiteY5" fmla="*/ 268287 h 271547"/>
                  <a:gd name="connsiteX6" fmla="*/ 449263 w 502526"/>
                  <a:gd name="connsiteY6" fmla="*/ 220662 h 271547"/>
                  <a:gd name="connsiteX7" fmla="*/ 304800 w 502526"/>
                  <a:gd name="connsiteY7" fmla="*/ 128587 h 271547"/>
                  <a:gd name="connsiteX8" fmla="*/ 342900 w 502526"/>
                  <a:gd name="connsiteY8" fmla="*/ 139700 h 271547"/>
                  <a:gd name="connsiteX9" fmla="*/ 187325 w 502526"/>
                  <a:gd name="connsiteY9" fmla="*/ 68262 h 271547"/>
                  <a:gd name="connsiteX10" fmla="*/ 0 w 502526"/>
                  <a:gd name="connsiteY10" fmla="*/ 0 h 27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2526" h="271547">
                    <a:moveTo>
                      <a:pt x="0" y="0"/>
                    </a:moveTo>
                    <a:lnTo>
                      <a:pt x="223838" y="73025"/>
                    </a:lnTo>
                    <a:cubicBezTo>
                      <a:pt x="252678" y="81756"/>
                      <a:pt x="152930" y="37835"/>
                      <a:pt x="173038" y="52387"/>
                    </a:cubicBezTo>
                    <a:cubicBezTo>
                      <a:pt x="193146" y="66939"/>
                      <a:pt x="318030" y="147108"/>
                      <a:pt x="344488" y="160337"/>
                    </a:cubicBezTo>
                    <a:cubicBezTo>
                      <a:pt x="370946" y="173566"/>
                      <a:pt x="306388" y="113770"/>
                      <a:pt x="331788" y="131762"/>
                    </a:cubicBezTo>
                    <a:cubicBezTo>
                      <a:pt x="357188" y="149754"/>
                      <a:pt x="477309" y="253470"/>
                      <a:pt x="496888" y="268287"/>
                    </a:cubicBezTo>
                    <a:cubicBezTo>
                      <a:pt x="516467" y="283104"/>
                      <a:pt x="481278" y="243945"/>
                      <a:pt x="449263" y="220662"/>
                    </a:cubicBezTo>
                    <a:cubicBezTo>
                      <a:pt x="417248" y="197379"/>
                      <a:pt x="322527" y="142081"/>
                      <a:pt x="304800" y="128587"/>
                    </a:cubicBezTo>
                    <a:cubicBezTo>
                      <a:pt x="287073" y="115093"/>
                      <a:pt x="362479" y="149754"/>
                      <a:pt x="342900" y="139700"/>
                    </a:cubicBezTo>
                    <a:cubicBezTo>
                      <a:pt x="323321" y="129646"/>
                      <a:pt x="241829" y="92868"/>
                      <a:pt x="187325" y="68262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B8A932CC-3961-467B-8887-521884E4C817}"/>
                  </a:ext>
                </a:extLst>
              </p:cNvPr>
              <p:cNvSpPr/>
              <p:nvPr/>
            </p:nvSpPr>
            <p:spPr>
              <a:xfrm>
                <a:off x="7278972" y="4695394"/>
                <a:ext cx="225143" cy="110443"/>
              </a:xfrm>
              <a:custGeom>
                <a:avLst/>
                <a:gdLst>
                  <a:gd name="connsiteX0" fmla="*/ 225141 w 225143"/>
                  <a:gd name="connsiteY0" fmla="*/ 41706 h 110443"/>
                  <a:gd name="connsiteX1" fmla="*/ 120366 w 225143"/>
                  <a:gd name="connsiteY1" fmla="*/ 106794 h 110443"/>
                  <a:gd name="connsiteX2" fmla="*/ 106078 w 225143"/>
                  <a:gd name="connsiteY2" fmla="*/ 92506 h 110443"/>
                  <a:gd name="connsiteX3" fmla="*/ 45753 w 225143"/>
                  <a:gd name="connsiteY3" fmla="*/ 11544 h 110443"/>
                  <a:gd name="connsiteX4" fmla="*/ 69566 w 225143"/>
                  <a:gd name="connsiteY4" fmla="*/ 60756 h 110443"/>
                  <a:gd name="connsiteX5" fmla="*/ 87028 w 225143"/>
                  <a:gd name="connsiteY5" fmla="*/ 95681 h 110443"/>
                  <a:gd name="connsiteX6" fmla="*/ 1303 w 225143"/>
                  <a:gd name="connsiteY6" fmla="*/ 431 h 110443"/>
                  <a:gd name="connsiteX7" fmla="*/ 34641 w 225143"/>
                  <a:gd name="connsiteY7" fmla="*/ 60756 h 110443"/>
                  <a:gd name="connsiteX8" fmla="*/ 26703 w 225143"/>
                  <a:gd name="connsiteY8" fmla="*/ 68694 h 110443"/>
                  <a:gd name="connsiteX9" fmla="*/ 60041 w 225143"/>
                  <a:gd name="connsiteY9" fmla="*/ 40119 h 110443"/>
                  <a:gd name="connsiteX10" fmla="*/ 123541 w 225143"/>
                  <a:gd name="connsiteY10" fmla="*/ 84569 h 110443"/>
                  <a:gd name="connsiteX11" fmla="*/ 225141 w 225143"/>
                  <a:gd name="connsiteY11" fmla="*/ 41706 h 110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5143" h="110443">
                    <a:moveTo>
                      <a:pt x="225141" y="41706"/>
                    </a:moveTo>
                    <a:cubicBezTo>
                      <a:pt x="224612" y="45410"/>
                      <a:pt x="140210" y="98327"/>
                      <a:pt x="120366" y="106794"/>
                    </a:cubicBezTo>
                    <a:cubicBezTo>
                      <a:pt x="100522" y="115261"/>
                      <a:pt x="118513" y="108381"/>
                      <a:pt x="106078" y="92506"/>
                    </a:cubicBezTo>
                    <a:cubicBezTo>
                      <a:pt x="93643" y="76631"/>
                      <a:pt x="51838" y="16836"/>
                      <a:pt x="45753" y="11544"/>
                    </a:cubicBezTo>
                    <a:cubicBezTo>
                      <a:pt x="39668" y="6252"/>
                      <a:pt x="62687" y="46733"/>
                      <a:pt x="69566" y="60756"/>
                    </a:cubicBezTo>
                    <a:cubicBezTo>
                      <a:pt x="76445" y="74779"/>
                      <a:pt x="98405" y="105735"/>
                      <a:pt x="87028" y="95681"/>
                    </a:cubicBezTo>
                    <a:cubicBezTo>
                      <a:pt x="75651" y="85627"/>
                      <a:pt x="10034" y="6252"/>
                      <a:pt x="1303" y="431"/>
                    </a:cubicBezTo>
                    <a:cubicBezTo>
                      <a:pt x="-7428" y="-5390"/>
                      <a:pt x="30408" y="49379"/>
                      <a:pt x="34641" y="60756"/>
                    </a:cubicBezTo>
                    <a:cubicBezTo>
                      <a:pt x="38874" y="72133"/>
                      <a:pt x="22470" y="72133"/>
                      <a:pt x="26703" y="68694"/>
                    </a:cubicBezTo>
                    <a:cubicBezTo>
                      <a:pt x="30936" y="65255"/>
                      <a:pt x="43901" y="37473"/>
                      <a:pt x="60041" y="40119"/>
                    </a:cubicBezTo>
                    <a:cubicBezTo>
                      <a:pt x="76181" y="42765"/>
                      <a:pt x="97083" y="82717"/>
                      <a:pt x="123541" y="84569"/>
                    </a:cubicBezTo>
                    <a:cubicBezTo>
                      <a:pt x="149999" y="86421"/>
                      <a:pt x="225670" y="38002"/>
                      <a:pt x="225141" y="4170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8F684C1D-A822-44DE-AE8E-1E94799C3C8E}"/>
                  </a:ext>
                </a:extLst>
              </p:cNvPr>
              <p:cNvSpPr/>
              <p:nvPr/>
            </p:nvSpPr>
            <p:spPr>
              <a:xfrm>
                <a:off x="7117979" y="4511278"/>
                <a:ext cx="386540" cy="186889"/>
              </a:xfrm>
              <a:custGeom>
                <a:avLst/>
                <a:gdLst>
                  <a:gd name="connsiteX0" fmla="*/ 376609 w 386540"/>
                  <a:gd name="connsiteY0" fmla="*/ 68660 h 186889"/>
                  <a:gd name="connsiteX1" fmla="*/ 386134 w 386540"/>
                  <a:gd name="connsiteY1" fmla="*/ 184547 h 186889"/>
                  <a:gd name="connsiteX2" fmla="*/ 362321 w 386540"/>
                  <a:gd name="connsiteY2" fmla="*/ 143272 h 186889"/>
                  <a:gd name="connsiteX3" fmla="*/ 340096 w 386540"/>
                  <a:gd name="connsiteY3" fmla="*/ 105172 h 186889"/>
                  <a:gd name="connsiteX4" fmla="*/ 325809 w 386540"/>
                  <a:gd name="connsiteY4" fmla="*/ 140097 h 186889"/>
                  <a:gd name="connsiteX5" fmla="*/ 287709 w 386540"/>
                  <a:gd name="connsiteY5" fmla="*/ 100410 h 186889"/>
                  <a:gd name="connsiteX6" fmla="*/ 236909 w 386540"/>
                  <a:gd name="connsiteY6" fmla="*/ 78185 h 186889"/>
                  <a:gd name="connsiteX7" fmla="*/ 132134 w 386540"/>
                  <a:gd name="connsiteY7" fmla="*/ 54372 h 186889"/>
                  <a:gd name="connsiteX8" fmla="*/ 252784 w 386540"/>
                  <a:gd name="connsiteY8" fmla="*/ 94060 h 186889"/>
                  <a:gd name="connsiteX9" fmla="*/ 106734 w 386540"/>
                  <a:gd name="connsiteY9" fmla="*/ 32147 h 186889"/>
                  <a:gd name="connsiteX10" fmla="*/ 3546 w 386540"/>
                  <a:gd name="connsiteY10" fmla="*/ 397 h 186889"/>
                  <a:gd name="connsiteX11" fmla="*/ 24184 w 386540"/>
                  <a:gd name="connsiteY11" fmla="*/ 52785 h 186889"/>
                  <a:gd name="connsiteX12" fmla="*/ 27359 w 386540"/>
                  <a:gd name="connsiteY12" fmla="*/ 19447 h 186889"/>
                  <a:gd name="connsiteX13" fmla="*/ 216271 w 386540"/>
                  <a:gd name="connsiteY13" fmla="*/ 75010 h 186889"/>
                  <a:gd name="connsiteX14" fmla="*/ 279771 w 386540"/>
                  <a:gd name="connsiteY14" fmla="*/ 109935 h 186889"/>
                  <a:gd name="connsiteX15" fmla="*/ 290884 w 386540"/>
                  <a:gd name="connsiteY15" fmla="*/ 95647 h 186889"/>
                  <a:gd name="connsiteX16" fmla="*/ 367084 w 386540"/>
                  <a:gd name="connsiteY16" fmla="*/ 146447 h 186889"/>
                  <a:gd name="connsiteX17" fmla="*/ 376609 w 386540"/>
                  <a:gd name="connsiteY17" fmla="*/ 68660 h 186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86540" h="186889">
                    <a:moveTo>
                      <a:pt x="376609" y="68660"/>
                    </a:moveTo>
                    <a:cubicBezTo>
                      <a:pt x="379784" y="75010"/>
                      <a:pt x="388515" y="172112"/>
                      <a:pt x="386134" y="184547"/>
                    </a:cubicBezTo>
                    <a:cubicBezTo>
                      <a:pt x="383753" y="196982"/>
                      <a:pt x="369994" y="156501"/>
                      <a:pt x="362321" y="143272"/>
                    </a:cubicBezTo>
                    <a:cubicBezTo>
                      <a:pt x="354648" y="130043"/>
                      <a:pt x="346181" y="105701"/>
                      <a:pt x="340096" y="105172"/>
                    </a:cubicBezTo>
                    <a:cubicBezTo>
                      <a:pt x="334011" y="104643"/>
                      <a:pt x="334540" y="140891"/>
                      <a:pt x="325809" y="140097"/>
                    </a:cubicBezTo>
                    <a:cubicBezTo>
                      <a:pt x="317078" y="139303"/>
                      <a:pt x="302526" y="110729"/>
                      <a:pt x="287709" y="100410"/>
                    </a:cubicBezTo>
                    <a:cubicBezTo>
                      <a:pt x="272892" y="90091"/>
                      <a:pt x="262838" y="85858"/>
                      <a:pt x="236909" y="78185"/>
                    </a:cubicBezTo>
                    <a:cubicBezTo>
                      <a:pt x="210980" y="70512"/>
                      <a:pt x="129488" y="51726"/>
                      <a:pt x="132134" y="54372"/>
                    </a:cubicBezTo>
                    <a:cubicBezTo>
                      <a:pt x="134780" y="57018"/>
                      <a:pt x="257017" y="97764"/>
                      <a:pt x="252784" y="94060"/>
                    </a:cubicBezTo>
                    <a:cubicBezTo>
                      <a:pt x="248551" y="90356"/>
                      <a:pt x="148274" y="47757"/>
                      <a:pt x="106734" y="32147"/>
                    </a:cubicBezTo>
                    <a:cubicBezTo>
                      <a:pt x="65194" y="16537"/>
                      <a:pt x="17304" y="-3043"/>
                      <a:pt x="3546" y="397"/>
                    </a:cubicBezTo>
                    <a:cubicBezTo>
                      <a:pt x="-10212" y="3837"/>
                      <a:pt x="20215" y="49610"/>
                      <a:pt x="24184" y="52785"/>
                    </a:cubicBezTo>
                    <a:cubicBezTo>
                      <a:pt x="28153" y="55960"/>
                      <a:pt x="-4656" y="15743"/>
                      <a:pt x="27359" y="19447"/>
                    </a:cubicBezTo>
                    <a:cubicBezTo>
                      <a:pt x="59373" y="23151"/>
                      <a:pt x="174202" y="59929"/>
                      <a:pt x="216271" y="75010"/>
                    </a:cubicBezTo>
                    <a:cubicBezTo>
                      <a:pt x="258340" y="90091"/>
                      <a:pt x="267335" y="106496"/>
                      <a:pt x="279771" y="109935"/>
                    </a:cubicBezTo>
                    <a:cubicBezTo>
                      <a:pt x="292206" y="113375"/>
                      <a:pt x="276332" y="89562"/>
                      <a:pt x="290884" y="95647"/>
                    </a:cubicBezTo>
                    <a:cubicBezTo>
                      <a:pt x="305436" y="101732"/>
                      <a:pt x="354913" y="146711"/>
                      <a:pt x="367084" y="146447"/>
                    </a:cubicBezTo>
                    <a:cubicBezTo>
                      <a:pt x="379255" y="146183"/>
                      <a:pt x="373434" y="62310"/>
                      <a:pt x="376609" y="686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DC08708D-4179-481D-A19D-694999A64511}"/>
                  </a:ext>
                </a:extLst>
              </p:cNvPr>
              <p:cNvSpPr/>
              <p:nvPr/>
            </p:nvSpPr>
            <p:spPr>
              <a:xfrm>
                <a:off x="6811958" y="4451509"/>
                <a:ext cx="322361" cy="115806"/>
              </a:xfrm>
              <a:custGeom>
                <a:avLst/>
                <a:gdLst>
                  <a:gd name="connsiteX0" fmla="*/ 5 w 322361"/>
                  <a:gd name="connsiteY0" fmla="*/ 18891 h 115806"/>
                  <a:gd name="connsiteX1" fmla="*/ 114305 w 322361"/>
                  <a:gd name="connsiteY1" fmla="*/ 28416 h 115806"/>
                  <a:gd name="connsiteX2" fmla="*/ 157167 w 322361"/>
                  <a:gd name="connsiteY2" fmla="*/ 49054 h 115806"/>
                  <a:gd name="connsiteX3" fmla="*/ 131767 w 322361"/>
                  <a:gd name="connsiteY3" fmla="*/ 1429 h 115806"/>
                  <a:gd name="connsiteX4" fmla="*/ 246067 w 322361"/>
                  <a:gd name="connsiteY4" fmla="*/ 39529 h 115806"/>
                  <a:gd name="connsiteX5" fmla="*/ 277817 w 322361"/>
                  <a:gd name="connsiteY5" fmla="*/ 63341 h 115806"/>
                  <a:gd name="connsiteX6" fmla="*/ 322267 w 322361"/>
                  <a:gd name="connsiteY6" fmla="*/ 115729 h 115806"/>
                  <a:gd name="connsiteX7" fmla="*/ 265117 w 322361"/>
                  <a:gd name="connsiteY7" fmla="*/ 50641 h 115806"/>
                  <a:gd name="connsiteX8" fmla="*/ 198442 w 322361"/>
                  <a:gd name="connsiteY8" fmla="*/ 1429 h 115806"/>
                  <a:gd name="connsiteX9" fmla="*/ 195267 w 322361"/>
                  <a:gd name="connsiteY9" fmla="*/ 14129 h 115806"/>
                  <a:gd name="connsiteX10" fmla="*/ 119067 w 322361"/>
                  <a:gd name="connsiteY10" fmla="*/ 23654 h 115806"/>
                  <a:gd name="connsiteX11" fmla="*/ 5 w 322361"/>
                  <a:gd name="connsiteY11" fmla="*/ 18891 h 115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2361" h="115806">
                    <a:moveTo>
                      <a:pt x="5" y="18891"/>
                    </a:moveTo>
                    <a:cubicBezTo>
                      <a:pt x="-789" y="19685"/>
                      <a:pt x="88111" y="23389"/>
                      <a:pt x="114305" y="28416"/>
                    </a:cubicBezTo>
                    <a:cubicBezTo>
                      <a:pt x="140499" y="33443"/>
                      <a:pt x="154257" y="53552"/>
                      <a:pt x="157167" y="49054"/>
                    </a:cubicBezTo>
                    <a:cubicBezTo>
                      <a:pt x="160077" y="44556"/>
                      <a:pt x="116950" y="3016"/>
                      <a:pt x="131767" y="1429"/>
                    </a:cubicBezTo>
                    <a:cubicBezTo>
                      <a:pt x="146584" y="-158"/>
                      <a:pt x="221725" y="29210"/>
                      <a:pt x="246067" y="39529"/>
                    </a:cubicBezTo>
                    <a:cubicBezTo>
                      <a:pt x="270409" y="49848"/>
                      <a:pt x="265117" y="50641"/>
                      <a:pt x="277817" y="63341"/>
                    </a:cubicBezTo>
                    <a:cubicBezTo>
                      <a:pt x="290517" y="76041"/>
                      <a:pt x="324384" y="117846"/>
                      <a:pt x="322267" y="115729"/>
                    </a:cubicBezTo>
                    <a:cubicBezTo>
                      <a:pt x="320150" y="113612"/>
                      <a:pt x="285754" y="69691"/>
                      <a:pt x="265117" y="50641"/>
                    </a:cubicBezTo>
                    <a:cubicBezTo>
                      <a:pt x="244480" y="31591"/>
                      <a:pt x="210084" y="7514"/>
                      <a:pt x="198442" y="1429"/>
                    </a:cubicBezTo>
                    <a:cubicBezTo>
                      <a:pt x="186800" y="-4656"/>
                      <a:pt x="208496" y="10425"/>
                      <a:pt x="195267" y="14129"/>
                    </a:cubicBezTo>
                    <a:cubicBezTo>
                      <a:pt x="182038" y="17833"/>
                      <a:pt x="150817" y="21802"/>
                      <a:pt x="119067" y="23654"/>
                    </a:cubicBezTo>
                    <a:cubicBezTo>
                      <a:pt x="87317" y="25506"/>
                      <a:pt x="799" y="18097"/>
                      <a:pt x="5" y="188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C809B5A3-E2A1-4499-8363-A12179ED1671}"/>
                  </a:ext>
                </a:extLst>
              </p:cNvPr>
              <p:cNvSpPr/>
              <p:nvPr/>
            </p:nvSpPr>
            <p:spPr>
              <a:xfrm>
                <a:off x="6316187" y="4531157"/>
                <a:ext cx="318511" cy="164136"/>
              </a:xfrm>
              <a:custGeom>
                <a:avLst/>
                <a:gdLst>
                  <a:gd name="connsiteX0" fmla="*/ 316388 w 318511"/>
                  <a:gd name="connsiteY0" fmla="*/ 2743 h 164136"/>
                  <a:gd name="connsiteX1" fmla="*/ 56038 w 318511"/>
                  <a:gd name="connsiteY1" fmla="*/ 132918 h 164136"/>
                  <a:gd name="connsiteX2" fmla="*/ 2063 w 318511"/>
                  <a:gd name="connsiteY2" fmla="*/ 161493 h 164136"/>
                  <a:gd name="connsiteX3" fmla="*/ 97313 w 318511"/>
                  <a:gd name="connsiteY3" fmla="*/ 85293 h 164136"/>
                  <a:gd name="connsiteX4" fmla="*/ 173513 w 318511"/>
                  <a:gd name="connsiteY4" fmla="*/ 47193 h 164136"/>
                  <a:gd name="connsiteX5" fmla="*/ 316388 w 318511"/>
                  <a:gd name="connsiteY5" fmla="*/ 2743 h 16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8511" h="164136">
                    <a:moveTo>
                      <a:pt x="316388" y="2743"/>
                    </a:moveTo>
                    <a:cubicBezTo>
                      <a:pt x="296809" y="17030"/>
                      <a:pt x="108425" y="106460"/>
                      <a:pt x="56038" y="132918"/>
                    </a:cubicBezTo>
                    <a:cubicBezTo>
                      <a:pt x="3650" y="159376"/>
                      <a:pt x="-4816" y="169431"/>
                      <a:pt x="2063" y="161493"/>
                    </a:cubicBezTo>
                    <a:cubicBezTo>
                      <a:pt x="8942" y="153555"/>
                      <a:pt x="68738" y="104343"/>
                      <a:pt x="97313" y="85293"/>
                    </a:cubicBezTo>
                    <a:cubicBezTo>
                      <a:pt x="125888" y="66243"/>
                      <a:pt x="132238" y="60422"/>
                      <a:pt x="173513" y="47193"/>
                    </a:cubicBezTo>
                    <a:cubicBezTo>
                      <a:pt x="214788" y="33964"/>
                      <a:pt x="335967" y="-11544"/>
                      <a:pt x="316388" y="27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2257D6B0-82CA-493F-8CA5-DEC44EEDBD71}"/>
                  </a:ext>
                </a:extLst>
              </p:cNvPr>
              <p:cNvSpPr/>
              <p:nvPr/>
            </p:nvSpPr>
            <p:spPr>
              <a:xfrm>
                <a:off x="5863205" y="4692548"/>
                <a:ext cx="397913" cy="679630"/>
              </a:xfrm>
              <a:custGeom>
                <a:avLst/>
                <a:gdLst>
                  <a:gd name="connsiteX0" fmla="*/ 397895 w 397913"/>
                  <a:gd name="connsiteY0" fmla="*/ 102 h 679630"/>
                  <a:gd name="connsiteX1" fmla="*/ 159770 w 397913"/>
                  <a:gd name="connsiteY1" fmla="*/ 384277 h 679630"/>
                  <a:gd name="connsiteX2" fmla="*/ 223270 w 397913"/>
                  <a:gd name="connsiteY2" fmla="*/ 276327 h 679630"/>
                  <a:gd name="connsiteX3" fmla="*/ 61345 w 397913"/>
                  <a:gd name="connsiteY3" fmla="*/ 549377 h 679630"/>
                  <a:gd name="connsiteX4" fmla="*/ 70870 w 397913"/>
                  <a:gd name="connsiteY4" fmla="*/ 517627 h 679630"/>
                  <a:gd name="connsiteX5" fmla="*/ 13720 w 397913"/>
                  <a:gd name="connsiteY5" fmla="*/ 590652 h 679630"/>
                  <a:gd name="connsiteX6" fmla="*/ 1020 w 397913"/>
                  <a:gd name="connsiteY6" fmla="*/ 679552 h 679630"/>
                  <a:gd name="connsiteX7" fmla="*/ 32770 w 397913"/>
                  <a:gd name="connsiteY7" fmla="*/ 574777 h 679630"/>
                  <a:gd name="connsiteX8" fmla="*/ 134370 w 397913"/>
                  <a:gd name="connsiteY8" fmla="*/ 384277 h 679630"/>
                  <a:gd name="connsiteX9" fmla="*/ 172470 w 397913"/>
                  <a:gd name="connsiteY9" fmla="*/ 346177 h 679630"/>
                  <a:gd name="connsiteX10" fmla="*/ 397895 w 397913"/>
                  <a:gd name="connsiteY10" fmla="*/ 102 h 679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7913" h="679630">
                    <a:moveTo>
                      <a:pt x="397895" y="102"/>
                    </a:moveTo>
                    <a:cubicBezTo>
                      <a:pt x="395778" y="6452"/>
                      <a:pt x="188874" y="338239"/>
                      <a:pt x="159770" y="384277"/>
                    </a:cubicBezTo>
                    <a:cubicBezTo>
                      <a:pt x="130666" y="430315"/>
                      <a:pt x="239674" y="248810"/>
                      <a:pt x="223270" y="276327"/>
                    </a:cubicBezTo>
                    <a:cubicBezTo>
                      <a:pt x="206866" y="303844"/>
                      <a:pt x="86745" y="509160"/>
                      <a:pt x="61345" y="549377"/>
                    </a:cubicBezTo>
                    <a:cubicBezTo>
                      <a:pt x="35945" y="589594"/>
                      <a:pt x="78808" y="510748"/>
                      <a:pt x="70870" y="517627"/>
                    </a:cubicBezTo>
                    <a:cubicBezTo>
                      <a:pt x="62932" y="524506"/>
                      <a:pt x="25362" y="563665"/>
                      <a:pt x="13720" y="590652"/>
                    </a:cubicBezTo>
                    <a:cubicBezTo>
                      <a:pt x="2078" y="617639"/>
                      <a:pt x="-2155" y="682198"/>
                      <a:pt x="1020" y="679552"/>
                    </a:cubicBezTo>
                    <a:cubicBezTo>
                      <a:pt x="4195" y="676906"/>
                      <a:pt x="10545" y="623989"/>
                      <a:pt x="32770" y="574777"/>
                    </a:cubicBezTo>
                    <a:cubicBezTo>
                      <a:pt x="54995" y="525565"/>
                      <a:pt x="111087" y="422377"/>
                      <a:pt x="134370" y="384277"/>
                    </a:cubicBezTo>
                    <a:cubicBezTo>
                      <a:pt x="157653" y="346177"/>
                      <a:pt x="128549" y="408619"/>
                      <a:pt x="172470" y="346177"/>
                    </a:cubicBezTo>
                    <a:cubicBezTo>
                      <a:pt x="216391" y="283735"/>
                      <a:pt x="400012" y="-6248"/>
                      <a:pt x="397895" y="1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C4CC2360-C667-418F-9081-A1518D8DF2CF}"/>
                  </a:ext>
                </a:extLst>
              </p:cNvPr>
              <p:cNvSpPr/>
              <p:nvPr/>
            </p:nvSpPr>
            <p:spPr>
              <a:xfrm>
                <a:off x="5482020" y="5098758"/>
                <a:ext cx="103769" cy="384958"/>
              </a:xfrm>
              <a:custGeom>
                <a:avLst/>
                <a:gdLst>
                  <a:gd name="connsiteX0" fmla="*/ 102805 w 103769"/>
                  <a:gd name="connsiteY0" fmla="*/ 292 h 384958"/>
                  <a:gd name="connsiteX1" fmla="*/ 10730 w 103769"/>
                  <a:gd name="connsiteY1" fmla="*/ 203492 h 384958"/>
                  <a:gd name="connsiteX2" fmla="*/ 10730 w 103769"/>
                  <a:gd name="connsiteY2" fmla="*/ 149517 h 384958"/>
                  <a:gd name="connsiteX3" fmla="*/ 90105 w 103769"/>
                  <a:gd name="connsiteY3" fmla="*/ 384467 h 384958"/>
                  <a:gd name="connsiteX4" fmla="*/ 58355 w 103769"/>
                  <a:gd name="connsiteY4" fmla="*/ 209842 h 384958"/>
                  <a:gd name="connsiteX5" fmla="*/ 58355 w 103769"/>
                  <a:gd name="connsiteY5" fmla="*/ 159042 h 384958"/>
                  <a:gd name="connsiteX6" fmla="*/ 102805 w 103769"/>
                  <a:gd name="connsiteY6" fmla="*/ 292 h 38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769" h="384958">
                    <a:moveTo>
                      <a:pt x="102805" y="292"/>
                    </a:moveTo>
                    <a:cubicBezTo>
                      <a:pt x="94867" y="7700"/>
                      <a:pt x="26076" y="178621"/>
                      <a:pt x="10730" y="203492"/>
                    </a:cubicBezTo>
                    <a:cubicBezTo>
                      <a:pt x="-4616" y="228363"/>
                      <a:pt x="-2499" y="119355"/>
                      <a:pt x="10730" y="149517"/>
                    </a:cubicBezTo>
                    <a:cubicBezTo>
                      <a:pt x="23959" y="179679"/>
                      <a:pt x="82168" y="374413"/>
                      <a:pt x="90105" y="384467"/>
                    </a:cubicBezTo>
                    <a:cubicBezTo>
                      <a:pt x="98042" y="394521"/>
                      <a:pt x="63647" y="247413"/>
                      <a:pt x="58355" y="209842"/>
                    </a:cubicBezTo>
                    <a:cubicBezTo>
                      <a:pt x="53063" y="172271"/>
                      <a:pt x="49359" y="189734"/>
                      <a:pt x="58355" y="159042"/>
                    </a:cubicBezTo>
                    <a:cubicBezTo>
                      <a:pt x="67351" y="128350"/>
                      <a:pt x="110743" y="-7116"/>
                      <a:pt x="102805" y="2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A7A8EA49-5E85-4F10-BF52-7D3B52A62E2A}"/>
                  </a:ext>
                </a:extLst>
              </p:cNvPr>
              <p:cNvSpPr/>
              <p:nvPr/>
            </p:nvSpPr>
            <p:spPr>
              <a:xfrm>
                <a:off x="5606866" y="5422892"/>
                <a:ext cx="251500" cy="150780"/>
              </a:xfrm>
              <a:custGeom>
                <a:avLst/>
                <a:gdLst>
                  <a:gd name="connsiteX0" fmla="*/ 251009 w 251500"/>
                  <a:gd name="connsiteY0" fmla="*/ 8 h 150780"/>
                  <a:gd name="connsiteX1" fmla="*/ 222434 w 251500"/>
                  <a:gd name="connsiteY1" fmla="*/ 123833 h 150780"/>
                  <a:gd name="connsiteX2" fmla="*/ 165284 w 251500"/>
                  <a:gd name="connsiteY2" fmla="*/ 149233 h 150780"/>
                  <a:gd name="connsiteX3" fmla="*/ 184 w 251500"/>
                  <a:gd name="connsiteY3" fmla="*/ 146058 h 150780"/>
                  <a:gd name="connsiteX4" fmla="*/ 200209 w 251500"/>
                  <a:gd name="connsiteY4" fmla="*/ 130183 h 150780"/>
                  <a:gd name="connsiteX5" fmla="*/ 251009 w 251500"/>
                  <a:gd name="connsiteY5" fmla="*/ 8 h 15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1500" h="150780">
                    <a:moveTo>
                      <a:pt x="251009" y="8"/>
                    </a:moveTo>
                    <a:cubicBezTo>
                      <a:pt x="254713" y="-1050"/>
                      <a:pt x="236721" y="98962"/>
                      <a:pt x="222434" y="123833"/>
                    </a:cubicBezTo>
                    <a:cubicBezTo>
                      <a:pt x="208146" y="148704"/>
                      <a:pt x="202326" y="145529"/>
                      <a:pt x="165284" y="149233"/>
                    </a:cubicBezTo>
                    <a:cubicBezTo>
                      <a:pt x="128242" y="152937"/>
                      <a:pt x="-5637" y="149233"/>
                      <a:pt x="184" y="146058"/>
                    </a:cubicBezTo>
                    <a:cubicBezTo>
                      <a:pt x="6005" y="142883"/>
                      <a:pt x="162109" y="152408"/>
                      <a:pt x="200209" y="130183"/>
                    </a:cubicBezTo>
                    <a:cubicBezTo>
                      <a:pt x="238309" y="107958"/>
                      <a:pt x="247305" y="1066"/>
                      <a:pt x="251009" y="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48B1E74E-AE7F-4706-A800-3E01319B0A08}"/>
                  </a:ext>
                </a:extLst>
              </p:cNvPr>
              <p:cNvSpPr/>
              <p:nvPr/>
            </p:nvSpPr>
            <p:spPr>
              <a:xfrm>
                <a:off x="5806499" y="5301876"/>
                <a:ext cx="187903" cy="352039"/>
              </a:xfrm>
              <a:custGeom>
                <a:avLst/>
                <a:gdLst>
                  <a:gd name="connsiteX0" fmla="*/ 187901 w 187903"/>
                  <a:gd name="connsiteY0" fmla="*/ 374 h 352039"/>
                  <a:gd name="connsiteX1" fmla="*/ 89476 w 187903"/>
                  <a:gd name="connsiteY1" fmla="*/ 222624 h 352039"/>
                  <a:gd name="connsiteX2" fmla="*/ 48201 w 187903"/>
                  <a:gd name="connsiteY2" fmla="*/ 327399 h 352039"/>
                  <a:gd name="connsiteX3" fmla="*/ 576 w 187903"/>
                  <a:gd name="connsiteY3" fmla="*/ 349624 h 352039"/>
                  <a:gd name="connsiteX4" fmla="*/ 25976 w 187903"/>
                  <a:gd name="connsiteY4" fmla="*/ 286124 h 352039"/>
                  <a:gd name="connsiteX5" fmla="*/ 86301 w 187903"/>
                  <a:gd name="connsiteY5" fmla="*/ 171824 h 352039"/>
                  <a:gd name="connsiteX6" fmla="*/ 187901 w 187903"/>
                  <a:gd name="connsiteY6" fmla="*/ 374 h 35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903" h="352039">
                    <a:moveTo>
                      <a:pt x="187901" y="374"/>
                    </a:moveTo>
                    <a:cubicBezTo>
                      <a:pt x="188430" y="8841"/>
                      <a:pt x="112759" y="168120"/>
                      <a:pt x="89476" y="222624"/>
                    </a:cubicBezTo>
                    <a:cubicBezTo>
                      <a:pt x="66193" y="277128"/>
                      <a:pt x="63018" y="306232"/>
                      <a:pt x="48201" y="327399"/>
                    </a:cubicBezTo>
                    <a:cubicBezTo>
                      <a:pt x="33384" y="348566"/>
                      <a:pt x="4280" y="356503"/>
                      <a:pt x="576" y="349624"/>
                    </a:cubicBezTo>
                    <a:cubicBezTo>
                      <a:pt x="-3128" y="342745"/>
                      <a:pt x="11688" y="315757"/>
                      <a:pt x="25976" y="286124"/>
                    </a:cubicBezTo>
                    <a:cubicBezTo>
                      <a:pt x="40264" y="256491"/>
                      <a:pt x="60901" y="214157"/>
                      <a:pt x="86301" y="171824"/>
                    </a:cubicBezTo>
                    <a:cubicBezTo>
                      <a:pt x="111701" y="129491"/>
                      <a:pt x="187372" y="-8093"/>
                      <a:pt x="187901" y="37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9DD5F47B-E81A-4674-8DE0-6A89331B6709}"/>
                  </a:ext>
                </a:extLst>
              </p:cNvPr>
              <p:cNvSpPr/>
              <p:nvPr/>
            </p:nvSpPr>
            <p:spPr>
              <a:xfrm>
                <a:off x="5162541" y="4932775"/>
                <a:ext cx="340397" cy="277581"/>
              </a:xfrm>
              <a:custGeom>
                <a:avLst/>
                <a:gdLst>
                  <a:gd name="connsiteX0" fmla="*/ 336559 w 340397"/>
                  <a:gd name="connsiteY0" fmla="*/ 1175 h 277581"/>
                  <a:gd name="connsiteX1" fmla="*/ 60334 w 340397"/>
                  <a:gd name="connsiteY1" fmla="*/ 175800 h 277581"/>
                  <a:gd name="connsiteX2" fmla="*/ 9 w 340397"/>
                  <a:gd name="connsiteY2" fmla="*/ 277400 h 277581"/>
                  <a:gd name="connsiteX3" fmla="*/ 57159 w 340397"/>
                  <a:gd name="connsiteY3" fmla="*/ 198025 h 277581"/>
                  <a:gd name="connsiteX4" fmla="*/ 212734 w 340397"/>
                  <a:gd name="connsiteY4" fmla="*/ 102775 h 277581"/>
                  <a:gd name="connsiteX5" fmla="*/ 336559 w 340397"/>
                  <a:gd name="connsiteY5" fmla="*/ 1175 h 277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0397" h="277581">
                    <a:moveTo>
                      <a:pt x="336559" y="1175"/>
                    </a:moveTo>
                    <a:cubicBezTo>
                      <a:pt x="311159" y="13346"/>
                      <a:pt x="116426" y="129762"/>
                      <a:pt x="60334" y="175800"/>
                    </a:cubicBezTo>
                    <a:cubicBezTo>
                      <a:pt x="4242" y="221838"/>
                      <a:pt x="538" y="273696"/>
                      <a:pt x="9" y="277400"/>
                    </a:cubicBezTo>
                    <a:cubicBezTo>
                      <a:pt x="-520" y="281104"/>
                      <a:pt x="21705" y="227129"/>
                      <a:pt x="57159" y="198025"/>
                    </a:cubicBezTo>
                    <a:cubicBezTo>
                      <a:pt x="92613" y="168921"/>
                      <a:pt x="170930" y="130821"/>
                      <a:pt x="212734" y="102775"/>
                    </a:cubicBezTo>
                    <a:cubicBezTo>
                      <a:pt x="254538" y="74729"/>
                      <a:pt x="361959" y="-10996"/>
                      <a:pt x="336559" y="11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4666B2E7-9DD4-4A02-8007-DC294349D9D9}"/>
                  </a:ext>
                </a:extLst>
              </p:cNvPr>
              <p:cNvSpPr/>
              <p:nvPr/>
            </p:nvSpPr>
            <p:spPr>
              <a:xfrm>
                <a:off x="5247021" y="5266543"/>
                <a:ext cx="322110" cy="292960"/>
              </a:xfrm>
              <a:custGeom>
                <a:avLst/>
                <a:gdLst>
                  <a:gd name="connsiteX0" fmla="*/ 1254 w 322110"/>
                  <a:gd name="connsiteY0" fmla="*/ 782 h 292960"/>
                  <a:gd name="connsiteX1" fmla="*/ 185404 w 322110"/>
                  <a:gd name="connsiteY1" fmla="*/ 64282 h 292960"/>
                  <a:gd name="connsiteX2" fmla="*/ 242554 w 322110"/>
                  <a:gd name="connsiteY2" fmla="*/ 229382 h 292960"/>
                  <a:gd name="connsiteX3" fmla="*/ 321929 w 322110"/>
                  <a:gd name="connsiteY3" fmla="*/ 292882 h 292960"/>
                  <a:gd name="connsiteX4" fmla="*/ 261604 w 322110"/>
                  <a:gd name="connsiteY4" fmla="*/ 238907 h 292960"/>
                  <a:gd name="connsiteX5" fmla="*/ 175879 w 322110"/>
                  <a:gd name="connsiteY5" fmla="*/ 96032 h 292960"/>
                  <a:gd name="connsiteX6" fmla="*/ 106029 w 322110"/>
                  <a:gd name="connsiteY6" fmla="*/ 32532 h 292960"/>
                  <a:gd name="connsiteX7" fmla="*/ 1254 w 322110"/>
                  <a:gd name="connsiteY7" fmla="*/ 782 h 29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2110" h="292960">
                    <a:moveTo>
                      <a:pt x="1254" y="782"/>
                    </a:moveTo>
                    <a:cubicBezTo>
                      <a:pt x="14483" y="6074"/>
                      <a:pt x="145187" y="26182"/>
                      <a:pt x="185404" y="64282"/>
                    </a:cubicBezTo>
                    <a:cubicBezTo>
                      <a:pt x="225621" y="102382"/>
                      <a:pt x="219800" y="191282"/>
                      <a:pt x="242554" y="229382"/>
                    </a:cubicBezTo>
                    <a:cubicBezTo>
                      <a:pt x="265308" y="267482"/>
                      <a:pt x="318754" y="291295"/>
                      <a:pt x="321929" y="292882"/>
                    </a:cubicBezTo>
                    <a:cubicBezTo>
                      <a:pt x="325104" y="294469"/>
                      <a:pt x="285946" y="271715"/>
                      <a:pt x="261604" y="238907"/>
                    </a:cubicBezTo>
                    <a:cubicBezTo>
                      <a:pt x="237262" y="206099"/>
                      <a:pt x="201808" y="130428"/>
                      <a:pt x="175879" y="96032"/>
                    </a:cubicBezTo>
                    <a:cubicBezTo>
                      <a:pt x="149950" y="61636"/>
                      <a:pt x="128783" y="46820"/>
                      <a:pt x="106029" y="32532"/>
                    </a:cubicBezTo>
                    <a:cubicBezTo>
                      <a:pt x="83275" y="18245"/>
                      <a:pt x="-11975" y="-4510"/>
                      <a:pt x="1254" y="7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97F9454E-6C29-4225-9D65-A82AE912DADC}"/>
                  </a:ext>
                </a:extLst>
              </p:cNvPr>
              <p:cNvSpPr/>
              <p:nvPr/>
            </p:nvSpPr>
            <p:spPr>
              <a:xfrm>
                <a:off x="5644421" y="4587483"/>
                <a:ext cx="450923" cy="431185"/>
              </a:xfrm>
              <a:custGeom>
                <a:avLst/>
                <a:gdLst>
                  <a:gd name="connsiteX0" fmla="*/ 9196 w 450923"/>
                  <a:gd name="connsiteY0" fmla="*/ 424784 h 431185"/>
                  <a:gd name="connsiteX1" fmla="*/ 98096 w 450923"/>
                  <a:gd name="connsiteY1" fmla="*/ 325300 h 431185"/>
                  <a:gd name="connsiteX2" fmla="*/ 440996 w 450923"/>
                  <a:gd name="connsiteY2" fmla="*/ 7800 h 431185"/>
                  <a:gd name="connsiteX3" fmla="*/ 362679 w 450923"/>
                  <a:gd name="connsiteY3" fmla="*/ 94584 h 431185"/>
                  <a:gd name="connsiteX4" fmla="*/ 407129 w 450923"/>
                  <a:gd name="connsiteY4" fmla="*/ 64950 h 431185"/>
                  <a:gd name="connsiteX5" fmla="*/ 284362 w 450923"/>
                  <a:gd name="connsiteY5" fmla="*/ 194067 h 431185"/>
                  <a:gd name="connsiteX6" fmla="*/ 278012 w 450923"/>
                  <a:gd name="connsiteY6" fmla="*/ 170784 h 431185"/>
                  <a:gd name="connsiteX7" fmla="*/ 9196 w 450923"/>
                  <a:gd name="connsiteY7" fmla="*/ 424784 h 431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0923" h="431185">
                    <a:moveTo>
                      <a:pt x="9196" y="424784"/>
                    </a:moveTo>
                    <a:cubicBezTo>
                      <a:pt x="-20790" y="450537"/>
                      <a:pt x="26129" y="394797"/>
                      <a:pt x="98096" y="325300"/>
                    </a:cubicBezTo>
                    <a:cubicBezTo>
                      <a:pt x="170063" y="255803"/>
                      <a:pt x="396899" y="46253"/>
                      <a:pt x="440996" y="7800"/>
                    </a:cubicBezTo>
                    <a:cubicBezTo>
                      <a:pt x="485093" y="-30653"/>
                      <a:pt x="368324" y="85059"/>
                      <a:pt x="362679" y="94584"/>
                    </a:cubicBezTo>
                    <a:cubicBezTo>
                      <a:pt x="357035" y="104109"/>
                      <a:pt x="420182" y="48370"/>
                      <a:pt x="407129" y="64950"/>
                    </a:cubicBezTo>
                    <a:cubicBezTo>
                      <a:pt x="394076" y="81530"/>
                      <a:pt x="305882" y="176428"/>
                      <a:pt x="284362" y="194067"/>
                    </a:cubicBezTo>
                    <a:cubicBezTo>
                      <a:pt x="262842" y="211706"/>
                      <a:pt x="319640" y="132684"/>
                      <a:pt x="278012" y="170784"/>
                    </a:cubicBezTo>
                    <a:cubicBezTo>
                      <a:pt x="236384" y="208884"/>
                      <a:pt x="39182" y="399031"/>
                      <a:pt x="9196" y="4247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0EADB051-110E-4863-9BD1-0097BF3FA0BE}"/>
                  </a:ext>
                </a:extLst>
              </p:cNvPr>
              <p:cNvSpPr/>
              <p:nvPr/>
            </p:nvSpPr>
            <p:spPr>
              <a:xfrm>
                <a:off x="5337950" y="5157951"/>
                <a:ext cx="152683" cy="97798"/>
              </a:xfrm>
              <a:custGeom>
                <a:avLst/>
                <a:gdLst>
                  <a:gd name="connsiteX0" fmla="*/ 283 w 152683"/>
                  <a:gd name="connsiteY0" fmla="*/ 366 h 97798"/>
                  <a:gd name="connsiteX1" fmla="*/ 99767 w 152683"/>
                  <a:gd name="connsiteY1" fmla="*/ 21532 h 97798"/>
                  <a:gd name="connsiteX2" fmla="*/ 150567 w 152683"/>
                  <a:gd name="connsiteY2" fmla="*/ 97732 h 97798"/>
                  <a:gd name="connsiteX3" fmla="*/ 133633 w 152683"/>
                  <a:gd name="connsiteY3" fmla="*/ 34232 h 97798"/>
                  <a:gd name="connsiteX4" fmla="*/ 283 w 152683"/>
                  <a:gd name="connsiteY4" fmla="*/ 366 h 97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683" h="97798">
                    <a:moveTo>
                      <a:pt x="283" y="366"/>
                    </a:moveTo>
                    <a:cubicBezTo>
                      <a:pt x="-5361" y="-1751"/>
                      <a:pt x="74720" y="5304"/>
                      <a:pt x="99767" y="21532"/>
                    </a:cubicBezTo>
                    <a:cubicBezTo>
                      <a:pt x="124814" y="37760"/>
                      <a:pt x="144923" y="95615"/>
                      <a:pt x="150567" y="97732"/>
                    </a:cubicBezTo>
                    <a:cubicBezTo>
                      <a:pt x="156211" y="99849"/>
                      <a:pt x="150566" y="50460"/>
                      <a:pt x="133633" y="34232"/>
                    </a:cubicBezTo>
                    <a:cubicBezTo>
                      <a:pt x="116700" y="18004"/>
                      <a:pt x="5927" y="2483"/>
                      <a:pt x="283" y="3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B07576CA-B97C-4C45-9EB6-A2425E915E80}"/>
                  </a:ext>
                </a:extLst>
              </p:cNvPr>
              <p:cNvSpPr/>
              <p:nvPr/>
            </p:nvSpPr>
            <p:spPr>
              <a:xfrm>
                <a:off x="5291004" y="5653617"/>
                <a:ext cx="176492" cy="216429"/>
              </a:xfrm>
              <a:custGeom>
                <a:avLst/>
                <a:gdLst>
                  <a:gd name="connsiteX0" fmla="*/ 176346 w 176492"/>
                  <a:gd name="connsiteY0" fmla="*/ 0 h 216429"/>
                  <a:gd name="connsiteX1" fmla="*/ 76863 w 176492"/>
                  <a:gd name="connsiteY1" fmla="*/ 156633 h 216429"/>
                  <a:gd name="connsiteX2" fmla="*/ 663 w 176492"/>
                  <a:gd name="connsiteY2" fmla="*/ 215900 h 216429"/>
                  <a:gd name="connsiteX3" fmla="*/ 42996 w 176492"/>
                  <a:gd name="connsiteY3" fmla="*/ 184150 h 216429"/>
                  <a:gd name="connsiteX4" fmla="*/ 98029 w 176492"/>
                  <a:gd name="connsiteY4" fmla="*/ 156633 h 216429"/>
                  <a:gd name="connsiteX5" fmla="*/ 176346 w 176492"/>
                  <a:gd name="connsiteY5" fmla="*/ 0 h 216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492" h="216429">
                    <a:moveTo>
                      <a:pt x="176346" y="0"/>
                    </a:moveTo>
                    <a:cubicBezTo>
                      <a:pt x="172818" y="0"/>
                      <a:pt x="106143" y="120650"/>
                      <a:pt x="76863" y="156633"/>
                    </a:cubicBezTo>
                    <a:cubicBezTo>
                      <a:pt x="47582" y="192616"/>
                      <a:pt x="6307" y="211314"/>
                      <a:pt x="663" y="215900"/>
                    </a:cubicBezTo>
                    <a:cubicBezTo>
                      <a:pt x="-4982" y="220486"/>
                      <a:pt x="26768" y="194028"/>
                      <a:pt x="42996" y="184150"/>
                    </a:cubicBezTo>
                    <a:cubicBezTo>
                      <a:pt x="59224" y="174272"/>
                      <a:pt x="77215" y="182386"/>
                      <a:pt x="98029" y="156633"/>
                    </a:cubicBezTo>
                    <a:cubicBezTo>
                      <a:pt x="118843" y="130880"/>
                      <a:pt x="179874" y="0"/>
                      <a:pt x="176346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4E32419C-20F8-48AE-8B35-772A3AA57FD9}"/>
                  </a:ext>
                </a:extLst>
              </p:cNvPr>
              <p:cNvSpPr/>
              <p:nvPr/>
            </p:nvSpPr>
            <p:spPr>
              <a:xfrm>
                <a:off x="5225111" y="5579108"/>
                <a:ext cx="130385" cy="246118"/>
              </a:xfrm>
              <a:custGeom>
                <a:avLst/>
                <a:gdLst>
                  <a:gd name="connsiteX0" fmla="*/ 130056 w 130385"/>
                  <a:gd name="connsiteY0" fmla="*/ 425 h 246118"/>
                  <a:gd name="connsiteX1" fmla="*/ 39039 w 130385"/>
                  <a:gd name="connsiteY1" fmla="*/ 142242 h 246118"/>
                  <a:gd name="connsiteX2" fmla="*/ 13639 w 130385"/>
                  <a:gd name="connsiteY2" fmla="*/ 180342 h 246118"/>
                  <a:gd name="connsiteX3" fmla="*/ 26339 w 130385"/>
                  <a:gd name="connsiteY3" fmla="*/ 245959 h 246118"/>
                  <a:gd name="connsiteX4" fmla="*/ 3056 w 130385"/>
                  <a:gd name="connsiteY4" fmla="*/ 193042 h 246118"/>
                  <a:gd name="connsiteX5" fmla="*/ 130056 w 130385"/>
                  <a:gd name="connsiteY5" fmla="*/ 425 h 246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385" h="246118">
                    <a:moveTo>
                      <a:pt x="130056" y="425"/>
                    </a:moveTo>
                    <a:cubicBezTo>
                      <a:pt x="136053" y="-8042"/>
                      <a:pt x="58442" y="112256"/>
                      <a:pt x="39039" y="142242"/>
                    </a:cubicBezTo>
                    <a:cubicBezTo>
                      <a:pt x="19636" y="172228"/>
                      <a:pt x="15756" y="163056"/>
                      <a:pt x="13639" y="180342"/>
                    </a:cubicBezTo>
                    <a:cubicBezTo>
                      <a:pt x="11522" y="197628"/>
                      <a:pt x="28103" y="243842"/>
                      <a:pt x="26339" y="245959"/>
                    </a:cubicBezTo>
                    <a:cubicBezTo>
                      <a:pt x="24575" y="248076"/>
                      <a:pt x="-10350" y="229025"/>
                      <a:pt x="3056" y="193042"/>
                    </a:cubicBezTo>
                    <a:cubicBezTo>
                      <a:pt x="16462" y="157059"/>
                      <a:pt x="124059" y="8892"/>
                      <a:pt x="130056" y="4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BC8E5D9F-29BB-4768-A817-13BA4E2AC1EC}"/>
                  </a:ext>
                </a:extLst>
              </p:cNvPr>
              <p:cNvSpPr/>
              <p:nvPr/>
            </p:nvSpPr>
            <p:spPr>
              <a:xfrm>
                <a:off x="4459292" y="5446679"/>
                <a:ext cx="747715" cy="452613"/>
              </a:xfrm>
              <a:custGeom>
                <a:avLst/>
                <a:gdLst>
                  <a:gd name="connsiteX0" fmla="*/ 525 w 747715"/>
                  <a:gd name="connsiteY0" fmla="*/ 10088 h 452613"/>
                  <a:gd name="connsiteX1" fmla="*/ 72491 w 747715"/>
                  <a:gd name="connsiteY1" fmla="*/ 12204 h 452613"/>
                  <a:gd name="connsiteX2" fmla="*/ 220658 w 747715"/>
                  <a:gd name="connsiteY2" fmla="*/ 156138 h 452613"/>
                  <a:gd name="connsiteX3" fmla="*/ 243941 w 747715"/>
                  <a:gd name="connsiteY3" fmla="*/ 156138 h 452613"/>
                  <a:gd name="connsiteX4" fmla="*/ 375175 w 747715"/>
                  <a:gd name="connsiteY4" fmla="*/ 247154 h 452613"/>
                  <a:gd name="connsiteX5" fmla="*/ 468308 w 747715"/>
                  <a:gd name="connsiteY5" fmla="*/ 259854 h 452613"/>
                  <a:gd name="connsiteX6" fmla="*/ 455608 w 747715"/>
                  <a:gd name="connsiteY6" fmla="*/ 270438 h 452613"/>
                  <a:gd name="connsiteX7" fmla="*/ 521225 w 747715"/>
                  <a:gd name="connsiteY7" fmla="*/ 304304 h 452613"/>
                  <a:gd name="connsiteX8" fmla="*/ 635525 w 747715"/>
                  <a:gd name="connsiteY8" fmla="*/ 346638 h 452613"/>
                  <a:gd name="connsiteX9" fmla="*/ 677858 w 747715"/>
                  <a:gd name="connsiteY9" fmla="*/ 372038 h 452613"/>
                  <a:gd name="connsiteX10" fmla="*/ 747708 w 747715"/>
                  <a:gd name="connsiteY10" fmla="*/ 452471 h 452613"/>
                  <a:gd name="connsiteX11" fmla="*/ 673625 w 747715"/>
                  <a:gd name="connsiteY11" fmla="*/ 388971 h 452613"/>
                  <a:gd name="connsiteX12" fmla="*/ 500058 w 747715"/>
                  <a:gd name="connsiteY12" fmla="*/ 293721 h 452613"/>
                  <a:gd name="connsiteX13" fmla="*/ 383641 w 747715"/>
                  <a:gd name="connsiteY13" fmla="*/ 225988 h 452613"/>
                  <a:gd name="connsiteX14" fmla="*/ 201608 w 747715"/>
                  <a:gd name="connsiteY14" fmla="*/ 118038 h 452613"/>
                  <a:gd name="connsiteX15" fmla="*/ 106358 w 747715"/>
                  <a:gd name="connsiteY15" fmla="*/ 31254 h 452613"/>
                  <a:gd name="connsiteX16" fmla="*/ 525 w 747715"/>
                  <a:gd name="connsiteY16" fmla="*/ 10088 h 45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47715" h="452613">
                    <a:moveTo>
                      <a:pt x="525" y="10088"/>
                    </a:moveTo>
                    <a:cubicBezTo>
                      <a:pt x="-5120" y="6913"/>
                      <a:pt x="35802" y="-12138"/>
                      <a:pt x="72491" y="12204"/>
                    </a:cubicBezTo>
                    <a:cubicBezTo>
                      <a:pt x="109180" y="36546"/>
                      <a:pt x="192083" y="132149"/>
                      <a:pt x="220658" y="156138"/>
                    </a:cubicBezTo>
                    <a:cubicBezTo>
                      <a:pt x="249233" y="180127"/>
                      <a:pt x="218188" y="140969"/>
                      <a:pt x="243941" y="156138"/>
                    </a:cubicBezTo>
                    <a:cubicBezTo>
                      <a:pt x="269694" y="171307"/>
                      <a:pt x="337781" y="229868"/>
                      <a:pt x="375175" y="247154"/>
                    </a:cubicBezTo>
                    <a:cubicBezTo>
                      <a:pt x="412570" y="264440"/>
                      <a:pt x="454903" y="255973"/>
                      <a:pt x="468308" y="259854"/>
                    </a:cubicBezTo>
                    <a:cubicBezTo>
                      <a:pt x="481713" y="263735"/>
                      <a:pt x="446789" y="263030"/>
                      <a:pt x="455608" y="270438"/>
                    </a:cubicBezTo>
                    <a:cubicBezTo>
                      <a:pt x="464427" y="277846"/>
                      <a:pt x="491239" y="291604"/>
                      <a:pt x="521225" y="304304"/>
                    </a:cubicBezTo>
                    <a:cubicBezTo>
                      <a:pt x="551211" y="317004"/>
                      <a:pt x="609420" y="335349"/>
                      <a:pt x="635525" y="346638"/>
                    </a:cubicBezTo>
                    <a:cubicBezTo>
                      <a:pt x="661630" y="357927"/>
                      <a:pt x="659161" y="354399"/>
                      <a:pt x="677858" y="372038"/>
                    </a:cubicBezTo>
                    <a:cubicBezTo>
                      <a:pt x="696555" y="389677"/>
                      <a:pt x="748413" y="449649"/>
                      <a:pt x="747708" y="452471"/>
                    </a:cubicBezTo>
                    <a:cubicBezTo>
                      <a:pt x="747003" y="455293"/>
                      <a:pt x="714900" y="415429"/>
                      <a:pt x="673625" y="388971"/>
                    </a:cubicBezTo>
                    <a:cubicBezTo>
                      <a:pt x="632350" y="362513"/>
                      <a:pt x="548389" y="320885"/>
                      <a:pt x="500058" y="293721"/>
                    </a:cubicBezTo>
                    <a:cubicBezTo>
                      <a:pt x="451727" y="266557"/>
                      <a:pt x="383641" y="225988"/>
                      <a:pt x="383641" y="225988"/>
                    </a:cubicBezTo>
                    <a:cubicBezTo>
                      <a:pt x="333899" y="196707"/>
                      <a:pt x="247822" y="150494"/>
                      <a:pt x="201608" y="118038"/>
                    </a:cubicBezTo>
                    <a:cubicBezTo>
                      <a:pt x="155394" y="85582"/>
                      <a:pt x="132816" y="49246"/>
                      <a:pt x="106358" y="31254"/>
                    </a:cubicBezTo>
                    <a:cubicBezTo>
                      <a:pt x="79900" y="13262"/>
                      <a:pt x="6170" y="13263"/>
                      <a:pt x="525" y="100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227A441C-0BC6-49DF-B0AC-14480593B85D}"/>
                  </a:ext>
                </a:extLst>
              </p:cNvPr>
              <p:cNvSpPr/>
              <p:nvPr/>
            </p:nvSpPr>
            <p:spPr>
              <a:xfrm>
                <a:off x="5211233" y="5920097"/>
                <a:ext cx="237586" cy="130274"/>
              </a:xfrm>
              <a:custGeom>
                <a:avLst/>
                <a:gdLst>
                  <a:gd name="connsiteX0" fmla="*/ 0 w 237586"/>
                  <a:gd name="connsiteY0" fmla="*/ 220 h 130274"/>
                  <a:gd name="connsiteX1" fmla="*/ 124884 w 237586"/>
                  <a:gd name="connsiteY1" fmla="*/ 19270 h 130274"/>
                  <a:gd name="connsiteX2" fmla="*/ 171450 w 237586"/>
                  <a:gd name="connsiteY2" fmla="*/ 15036 h 130274"/>
                  <a:gd name="connsiteX3" fmla="*/ 192617 w 237586"/>
                  <a:gd name="connsiteY3" fmla="*/ 40436 h 130274"/>
                  <a:gd name="connsiteX4" fmla="*/ 237067 w 237586"/>
                  <a:gd name="connsiteY4" fmla="*/ 129336 h 130274"/>
                  <a:gd name="connsiteX5" fmla="*/ 213784 w 237586"/>
                  <a:gd name="connsiteY5" fmla="*/ 84886 h 130274"/>
                  <a:gd name="connsiteX6" fmla="*/ 167217 w 237586"/>
                  <a:gd name="connsiteY6" fmla="*/ 48903 h 130274"/>
                  <a:gd name="connsiteX7" fmla="*/ 122767 w 237586"/>
                  <a:gd name="connsiteY7" fmla="*/ 34086 h 130274"/>
                  <a:gd name="connsiteX8" fmla="*/ 0 w 237586"/>
                  <a:gd name="connsiteY8" fmla="*/ 220 h 130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586" h="130274">
                    <a:moveTo>
                      <a:pt x="0" y="220"/>
                    </a:moveTo>
                    <a:cubicBezTo>
                      <a:pt x="353" y="-2249"/>
                      <a:pt x="96309" y="16801"/>
                      <a:pt x="124884" y="19270"/>
                    </a:cubicBezTo>
                    <a:cubicBezTo>
                      <a:pt x="153459" y="21739"/>
                      <a:pt x="160161" y="11508"/>
                      <a:pt x="171450" y="15036"/>
                    </a:cubicBezTo>
                    <a:cubicBezTo>
                      <a:pt x="182739" y="18564"/>
                      <a:pt x="181681" y="21386"/>
                      <a:pt x="192617" y="40436"/>
                    </a:cubicBezTo>
                    <a:cubicBezTo>
                      <a:pt x="203553" y="59486"/>
                      <a:pt x="237067" y="129336"/>
                      <a:pt x="237067" y="129336"/>
                    </a:cubicBezTo>
                    <a:cubicBezTo>
                      <a:pt x="240595" y="136744"/>
                      <a:pt x="225426" y="98291"/>
                      <a:pt x="213784" y="84886"/>
                    </a:cubicBezTo>
                    <a:cubicBezTo>
                      <a:pt x="202142" y="71481"/>
                      <a:pt x="182387" y="57370"/>
                      <a:pt x="167217" y="48903"/>
                    </a:cubicBezTo>
                    <a:cubicBezTo>
                      <a:pt x="152048" y="40436"/>
                      <a:pt x="149225" y="41494"/>
                      <a:pt x="122767" y="34086"/>
                    </a:cubicBezTo>
                    <a:cubicBezTo>
                      <a:pt x="96309" y="26678"/>
                      <a:pt x="-353" y="2689"/>
                      <a:pt x="0" y="2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EA29A724-8796-4355-8AB7-648C90B05971}"/>
                  </a:ext>
                </a:extLst>
              </p:cNvPr>
              <p:cNvSpPr/>
              <p:nvPr/>
            </p:nvSpPr>
            <p:spPr>
              <a:xfrm>
                <a:off x="4535948" y="5480050"/>
                <a:ext cx="618376" cy="501658"/>
              </a:xfrm>
              <a:custGeom>
                <a:avLst/>
                <a:gdLst>
                  <a:gd name="connsiteX0" fmla="*/ 69 w 618376"/>
                  <a:gd name="connsiteY0" fmla="*/ 0 h 501658"/>
                  <a:gd name="connsiteX1" fmla="*/ 258302 w 618376"/>
                  <a:gd name="connsiteY1" fmla="*/ 237067 h 501658"/>
                  <a:gd name="connsiteX2" fmla="*/ 239252 w 618376"/>
                  <a:gd name="connsiteY2" fmla="*/ 224367 h 501658"/>
                  <a:gd name="connsiteX3" fmla="*/ 417052 w 618376"/>
                  <a:gd name="connsiteY3" fmla="*/ 364067 h 501658"/>
                  <a:gd name="connsiteX4" fmla="*/ 448802 w 618376"/>
                  <a:gd name="connsiteY4" fmla="*/ 366183 h 501658"/>
                  <a:gd name="connsiteX5" fmla="*/ 533469 w 618376"/>
                  <a:gd name="connsiteY5" fmla="*/ 431800 h 501658"/>
                  <a:gd name="connsiteX6" fmla="*/ 584269 w 618376"/>
                  <a:gd name="connsiteY6" fmla="*/ 446617 h 501658"/>
                  <a:gd name="connsiteX7" fmla="*/ 618135 w 618376"/>
                  <a:gd name="connsiteY7" fmla="*/ 501650 h 501658"/>
                  <a:gd name="connsiteX8" fmla="*/ 567335 w 618376"/>
                  <a:gd name="connsiteY8" fmla="*/ 442383 h 501658"/>
                  <a:gd name="connsiteX9" fmla="*/ 440335 w 618376"/>
                  <a:gd name="connsiteY9" fmla="*/ 351367 h 501658"/>
                  <a:gd name="connsiteX10" fmla="*/ 285819 w 618376"/>
                  <a:gd name="connsiteY10" fmla="*/ 239183 h 501658"/>
                  <a:gd name="connsiteX11" fmla="*/ 69 w 618376"/>
                  <a:gd name="connsiteY11" fmla="*/ 0 h 5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8376" h="501658">
                    <a:moveTo>
                      <a:pt x="69" y="0"/>
                    </a:moveTo>
                    <a:cubicBezTo>
                      <a:pt x="-4517" y="-353"/>
                      <a:pt x="218438" y="199673"/>
                      <a:pt x="258302" y="237067"/>
                    </a:cubicBezTo>
                    <a:cubicBezTo>
                      <a:pt x="298166" y="274462"/>
                      <a:pt x="212794" y="203200"/>
                      <a:pt x="239252" y="224367"/>
                    </a:cubicBezTo>
                    <a:cubicBezTo>
                      <a:pt x="265710" y="245534"/>
                      <a:pt x="382127" y="340431"/>
                      <a:pt x="417052" y="364067"/>
                    </a:cubicBezTo>
                    <a:cubicBezTo>
                      <a:pt x="451977" y="387703"/>
                      <a:pt x="429399" y="354894"/>
                      <a:pt x="448802" y="366183"/>
                    </a:cubicBezTo>
                    <a:cubicBezTo>
                      <a:pt x="468205" y="377472"/>
                      <a:pt x="510891" y="418394"/>
                      <a:pt x="533469" y="431800"/>
                    </a:cubicBezTo>
                    <a:cubicBezTo>
                      <a:pt x="556047" y="445206"/>
                      <a:pt x="570158" y="434975"/>
                      <a:pt x="584269" y="446617"/>
                    </a:cubicBezTo>
                    <a:cubicBezTo>
                      <a:pt x="598380" y="458259"/>
                      <a:pt x="620957" y="502356"/>
                      <a:pt x="618135" y="501650"/>
                    </a:cubicBezTo>
                    <a:cubicBezTo>
                      <a:pt x="615313" y="500944"/>
                      <a:pt x="596968" y="467430"/>
                      <a:pt x="567335" y="442383"/>
                    </a:cubicBezTo>
                    <a:cubicBezTo>
                      <a:pt x="537702" y="417336"/>
                      <a:pt x="487254" y="385234"/>
                      <a:pt x="440335" y="351367"/>
                    </a:cubicBezTo>
                    <a:cubicBezTo>
                      <a:pt x="393416" y="317500"/>
                      <a:pt x="359197" y="297744"/>
                      <a:pt x="285819" y="239183"/>
                    </a:cubicBezTo>
                    <a:cubicBezTo>
                      <a:pt x="212441" y="180622"/>
                      <a:pt x="4655" y="353"/>
                      <a:pt x="69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2D5B9F19-CE5A-4173-87B7-6C6ED3EB562F}"/>
                  </a:ext>
                </a:extLst>
              </p:cNvPr>
              <p:cNvSpPr/>
              <p:nvPr/>
            </p:nvSpPr>
            <p:spPr>
              <a:xfrm>
                <a:off x="5175234" y="5992184"/>
                <a:ext cx="268450" cy="39793"/>
              </a:xfrm>
              <a:custGeom>
                <a:avLst/>
                <a:gdLst>
                  <a:gd name="connsiteX0" fmla="*/ 16 w 268450"/>
                  <a:gd name="connsiteY0" fmla="*/ 99 h 39793"/>
                  <a:gd name="connsiteX1" fmla="*/ 129133 w 268450"/>
                  <a:gd name="connsiteY1" fmla="*/ 25499 h 39793"/>
                  <a:gd name="connsiteX2" fmla="*/ 266716 w 268450"/>
                  <a:gd name="connsiteY2" fmla="*/ 29733 h 39793"/>
                  <a:gd name="connsiteX3" fmla="*/ 201099 w 268450"/>
                  <a:gd name="connsiteY3" fmla="*/ 38199 h 39793"/>
                  <a:gd name="connsiteX4" fmla="*/ 120666 w 268450"/>
                  <a:gd name="connsiteY4" fmla="*/ 36083 h 39793"/>
                  <a:gd name="connsiteX5" fmla="*/ 16 w 268450"/>
                  <a:gd name="connsiteY5" fmla="*/ 99 h 39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8450" h="39793">
                    <a:moveTo>
                      <a:pt x="16" y="99"/>
                    </a:moveTo>
                    <a:cubicBezTo>
                      <a:pt x="1427" y="-1665"/>
                      <a:pt x="84683" y="20560"/>
                      <a:pt x="129133" y="25499"/>
                    </a:cubicBezTo>
                    <a:cubicBezTo>
                      <a:pt x="173583" y="30438"/>
                      <a:pt x="254722" y="27616"/>
                      <a:pt x="266716" y="29733"/>
                    </a:cubicBezTo>
                    <a:cubicBezTo>
                      <a:pt x="278710" y="31850"/>
                      <a:pt x="225441" y="37141"/>
                      <a:pt x="201099" y="38199"/>
                    </a:cubicBezTo>
                    <a:cubicBezTo>
                      <a:pt x="176757" y="39257"/>
                      <a:pt x="152769" y="42080"/>
                      <a:pt x="120666" y="36083"/>
                    </a:cubicBezTo>
                    <a:cubicBezTo>
                      <a:pt x="88563" y="30086"/>
                      <a:pt x="-1395" y="1863"/>
                      <a:pt x="16" y="9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2F481D0B-30F9-478D-AD5D-B8F58E8FFE69}"/>
                  </a:ext>
                </a:extLst>
              </p:cNvPr>
              <p:cNvSpPr/>
              <p:nvPr/>
            </p:nvSpPr>
            <p:spPr>
              <a:xfrm>
                <a:off x="4870133" y="6045185"/>
                <a:ext cx="478691" cy="176242"/>
              </a:xfrm>
              <a:custGeom>
                <a:avLst/>
                <a:gdLst>
                  <a:gd name="connsiteX0" fmla="*/ 478684 w 478691"/>
                  <a:gd name="connsiteY0" fmla="*/ 15 h 176242"/>
                  <a:gd name="connsiteX1" fmla="*/ 349567 w 478691"/>
                  <a:gd name="connsiteY1" fmla="*/ 110082 h 176242"/>
                  <a:gd name="connsiteX2" fmla="*/ 360150 w 478691"/>
                  <a:gd name="connsiteY2" fmla="*/ 105848 h 176242"/>
                  <a:gd name="connsiteX3" fmla="*/ 292417 w 478691"/>
                  <a:gd name="connsiteY3" fmla="*/ 139715 h 176242"/>
                  <a:gd name="connsiteX4" fmla="*/ 201400 w 478691"/>
                  <a:gd name="connsiteY4" fmla="*/ 167232 h 176242"/>
                  <a:gd name="connsiteX5" fmla="*/ 152717 w 478691"/>
                  <a:gd name="connsiteY5" fmla="*/ 173582 h 176242"/>
                  <a:gd name="connsiteX6" fmla="*/ 317 w 478691"/>
                  <a:gd name="connsiteY6" fmla="*/ 127015 h 176242"/>
                  <a:gd name="connsiteX7" fmla="*/ 116734 w 478691"/>
                  <a:gd name="connsiteY7" fmla="*/ 148182 h 176242"/>
                  <a:gd name="connsiteX8" fmla="*/ 252200 w 478691"/>
                  <a:gd name="connsiteY8" fmla="*/ 146065 h 176242"/>
                  <a:gd name="connsiteX9" fmla="*/ 343217 w 478691"/>
                  <a:gd name="connsiteY9" fmla="*/ 118548 h 176242"/>
                  <a:gd name="connsiteX10" fmla="*/ 478684 w 478691"/>
                  <a:gd name="connsiteY10" fmla="*/ 15 h 17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8691" h="176242">
                    <a:moveTo>
                      <a:pt x="478684" y="15"/>
                    </a:moveTo>
                    <a:cubicBezTo>
                      <a:pt x="479742" y="-1396"/>
                      <a:pt x="369323" y="92443"/>
                      <a:pt x="349567" y="110082"/>
                    </a:cubicBezTo>
                    <a:cubicBezTo>
                      <a:pt x="329811" y="127721"/>
                      <a:pt x="369675" y="100909"/>
                      <a:pt x="360150" y="105848"/>
                    </a:cubicBezTo>
                    <a:cubicBezTo>
                      <a:pt x="350625" y="110787"/>
                      <a:pt x="318875" y="129484"/>
                      <a:pt x="292417" y="139715"/>
                    </a:cubicBezTo>
                    <a:cubicBezTo>
                      <a:pt x="265959" y="149946"/>
                      <a:pt x="224683" y="161588"/>
                      <a:pt x="201400" y="167232"/>
                    </a:cubicBezTo>
                    <a:cubicBezTo>
                      <a:pt x="178117" y="172876"/>
                      <a:pt x="186231" y="180285"/>
                      <a:pt x="152717" y="173582"/>
                    </a:cubicBezTo>
                    <a:cubicBezTo>
                      <a:pt x="119203" y="166879"/>
                      <a:pt x="6314" y="131248"/>
                      <a:pt x="317" y="127015"/>
                    </a:cubicBezTo>
                    <a:cubicBezTo>
                      <a:pt x="-5680" y="122782"/>
                      <a:pt x="74753" y="145007"/>
                      <a:pt x="116734" y="148182"/>
                    </a:cubicBezTo>
                    <a:cubicBezTo>
                      <a:pt x="158715" y="151357"/>
                      <a:pt x="214453" y="151004"/>
                      <a:pt x="252200" y="146065"/>
                    </a:cubicBezTo>
                    <a:cubicBezTo>
                      <a:pt x="289947" y="141126"/>
                      <a:pt x="307234" y="140420"/>
                      <a:pt x="343217" y="118548"/>
                    </a:cubicBezTo>
                    <a:cubicBezTo>
                      <a:pt x="379200" y="96676"/>
                      <a:pt x="477626" y="1426"/>
                      <a:pt x="478684" y="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B2C09339-21BE-44DD-A9F1-781877BCE03E}"/>
                  </a:ext>
                </a:extLst>
              </p:cNvPr>
              <p:cNvSpPr/>
              <p:nvPr/>
            </p:nvSpPr>
            <p:spPr>
              <a:xfrm>
                <a:off x="4698981" y="5666048"/>
                <a:ext cx="246166" cy="285425"/>
              </a:xfrm>
              <a:custGeom>
                <a:avLst/>
                <a:gdLst>
                  <a:gd name="connsiteX0" fmla="*/ 19 w 246166"/>
                  <a:gd name="connsiteY0" fmla="*/ 269 h 285425"/>
                  <a:gd name="connsiteX1" fmla="*/ 105852 w 246166"/>
                  <a:gd name="connsiteY1" fmla="*/ 190769 h 285425"/>
                  <a:gd name="connsiteX2" fmla="*/ 245552 w 246166"/>
                  <a:gd name="connsiteY2" fmla="*/ 283902 h 285425"/>
                  <a:gd name="connsiteX3" fmla="*/ 154536 w 246166"/>
                  <a:gd name="connsiteY3" fmla="*/ 241569 h 285425"/>
                  <a:gd name="connsiteX4" fmla="*/ 97386 w 246166"/>
                  <a:gd name="connsiteY4" fmla="*/ 150552 h 285425"/>
                  <a:gd name="connsiteX5" fmla="*/ 19 w 246166"/>
                  <a:gd name="connsiteY5" fmla="*/ 269 h 28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6166" h="285425">
                    <a:moveTo>
                      <a:pt x="19" y="269"/>
                    </a:moveTo>
                    <a:cubicBezTo>
                      <a:pt x="1430" y="6972"/>
                      <a:pt x="64930" y="143497"/>
                      <a:pt x="105852" y="190769"/>
                    </a:cubicBezTo>
                    <a:cubicBezTo>
                      <a:pt x="146774" y="238041"/>
                      <a:pt x="237438" y="275435"/>
                      <a:pt x="245552" y="283902"/>
                    </a:cubicBezTo>
                    <a:cubicBezTo>
                      <a:pt x="253666" y="292369"/>
                      <a:pt x="179230" y="263794"/>
                      <a:pt x="154536" y="241569"/>
                    </a:cubicBezTo>
                    <a:cubicBezTo>
                      <a:pt x="129842" y="219344"/>
                      <a:pt x="121022" y="187241"/>
                      <a:pt x="97386" y="150552"/>
                    </a:cubicBezTo>
                    <a:cubicBezTo>
                      <a:pt x="73750" y="113863"/>
                      <a:pt x="-1392" y="-6434"/>
                      <a:pt x="19" y="2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CD5395B0-2D90-4FCD-B989-ABF320A66315}"/>
                  </a:ext>
                </a:extLst>
              </p:cNvPr>
              <p:cNvSpPr/>
              <p:nvPr/>
            </p:nvSpPr>
            <p:spPr>
              <a:xfrm>
                <a:off x="4973425" y="6004525"/>
                <a:ext cx="346375" cy="47512"/>
              </a:xfrm>
              <a:custGeom>
                <a:avLst/>
                <a:gdLst>
                  <a:gd name="connsiteX0" fmla="*/ 742 w 346375"/>
                  <a:gd name="connsiteY0" fmla="*/ 458 h 47512"/>
                  <a:gd name="connsiteX1" fmla="*/ 136208 w 346375"/>
                  <a:gd name="connsiteY1" fmla="*/ 47025 h 47512"/>
                  <a:gd name="connsiteX2" fmla="*/ 343642 w 346375"/>
                  <a:gd name="connsiteY2" fmla="*/ 25858 h 47512"/>
                  <a:gd name="connsiteX3" fmla="*/ 244158 w 346375"/>
                  <a:gd name="connsiteY3" fmla="*/ 42792 h 47512"/>
                  <a:gd name="connsiteX4" fmla="*/ 89642 w 346375"/>
                  <a:gd name="connsiteY4" fmla="*/ 25858 h 47512"/>
                  <a:gd name="connsiteX5" fmla="*/ 742 w 346375"/>
                  <a:gd name="connsiteY5" fmla="*/ 458 h 47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6375" h="47512">
                    <a:moveTo>
                      <a:pt x="742" y="458"/>
                    </a:moveTo>
                    <a:cubicBezTo>
                      <a:pt x="8503" y="3986"/>
                      <a:pt x="79058" y="42792"/>
                      <a:pt x="136208" y="47025"/>
                    </a:cubicBezTo>
                    <a:cubicBezTo>
                      <a:pt x="193358" y="51258"/>
                      <a:pt x="325650" y="26563"/>
                      <a:pt x="343642" y="25858"/>
                    </a:cubicBezTo>
                    <a:cubicBezTo>
                      <a:pt x="361634" y="25153"/>
                      <a:pt x="286491" y="42792"/>
                      <a:pt x="244158" y="42792"/>
                    </a:cubicBezTo>
                    <a:cubicBezTo>
                      <a:pt x="201825" y="42792"/>
                      <a:pt x="131622" y="37147"/>
                      <a:pt x="89642" y="25858"/>
                    </a:cubicBezTo>
                    <a:cubicBezTo>
                      <a:pt x="47662" y="14569"/>
                      <a:pt x="-7019" y="-3070"/>
                      <a:pt x="742" y="4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365922DD-CAE3-4369-8AFE-1FD39B6164B6}"/>
                  </a:ext>
                </a:extLst>
              </p:cNvPr>
              <p:cNvSpPr/>
              <p:nvPr/>
            </p:nvSpPr>
            <p:spPr>
              <a:xfrm>
                <a:off x="4523270" y="5490521"/>
                <a:ext cx="186539" cy="191734"/>
              </a:xfrm>
              <a:custGeom>
                <a:avLst/>
                <a:gdLst>
                  <a:gd name="connsiteX0" fmla="*/ 47 w 186539"/>
                  <a:gd name="connsiteY0" fmla="*/ 112 h 191734"/>
                  <a:gd name="connsiteX1" fmla="*/ 127047 w 186539"/>
                  <a:gd name="connsiteY1" fmla="*/ 146162 h 191734"/>
                  <a:gd name="connsiteX2" fmla="*/ 186313 w 186539"/>
                  <a:gd name="connsiteY2" fmla="*/ 190612 h 191734"/>
                  <a:gd name="connsiteX3" fmla="*/ 146097 w 186539"/>
                  <a:gd name="connsiteY3" fmla="*/ 173679 h 191734"/>
                  <a:gd name="connsiteX4" fmla="*/ 112230 w 186539"/>
                  <a:gd name="connsiteY4" fmla="*/ 122879 h 191734"/>
                  <a:gd name="connsiteX5" fmla="*/ 47 w 186539"/>
                  <a:gd name="connsiteY5" fmla="*/ 112 h 19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539" h="191734">
                    <a:moveTo>
                      <a:pt x="47" y="112"/>
                    </a:moveTo>
                    <a:cubicBezTo>
                      <a:pt x="2517" y="3993"/>
                      <a:pt x="96003" y="114412"/>
                      <a:pt x="127047" y="146162"/>
                    </a:cubicBezTo>
                    <a:cubicBezTo>
                      <a:pt x="158091" y="177912"/>
                      <a:pt x="183138" y="186026"/>
                      <a:pt x="186313" y="190612"/>
                    </a:cubicBezTo>
                    <a:cubicBezTo>
                      <a:pt x="189488" y="195198"/>
                      <a:pt x="158444" y="184968"/>
                      <a:pt x="146097" y="173679"/>
                    </a:cubicBezTo>
                    <a:cubicBezTo>
                      <a:pt x="133750" y="162390"/>
                      <a:pt x="132338" y="151454"/>
                      <a:pt x="112230" y="122879"/>
                    </a:cubicBezTo>
                    <a:cubicBezTo>
                      <a:pt x="92122" y="94304"/>
                      <a:pt x="-2423" y="-3769"/>
                      <a:pt x="47" y="1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8D5600FD-4583-4DA1-A131-73726C2C16AE}"/>
                  </a:ext>
                </a:extLst>
              </p:cNvPr>
              <p:cNvSpPr/>
              <p:nvPr/>
            </p:nvSpPr>
            <p:spPr>
              <a:xfrm>
                <a:off x="4564949" y="5574750"/>
                <a:ext cx="253748" cy="550648"/>
              </a:xfrm>
              <a:custGeom>
                <a:avLst/>
                <a:gdLst>
                  <a:gd name="connsiteX0" fmla="*/ 701 w 253748"/>
                  <a:gd name="connsiteY0" fmla="*/ 550 h 550648"/>
                  <a:gd name="connsiteX1" fmla="*/ 106534 w 253748"/>
                  <a:gd name="connsiteY1" fmla="*/ 265133 h 550648"/>
                  <a:gd name="connsiteX2" fmla="*/ 76901 w 253748"/>
                  <a:gd name="connsiteY2" fmla="*/ 195283 h 550648"/>
                  <a:gd name="connsiteX3" fmla="*/ 117118 w 253748"/>
                  <a:gd name="connsiteY3" fmla="*/ 337100 h 550648"/>
                  <a:gd name="connsiteX4" fmla="*/ 159451 w 253748"/>
                  <a:gd name="connsiteY4" fmla="*/ 411183 h 550648"/>
                  <a:gd name="connsiteX5" fmla="*/ 250468 w 253748"/>
                  <a:gd name="connsiteY5" fmla="*/ 548767 h 550648"/>
                  <a:gd name="connsiteX6" fmla="*/ 222951 w 253748"/>
                  <a:gd name="connsiteY6" fmla="*/ 481033 h 550648"/>
                  <a:gd name="connsiteX7" fmla="*/ 121351 w 253748"/>
                  <a:gd name="connsiteY7" fmla="*/ 341333 h 550648"/>
                  <a:gd name="connsiteX8" fmla="*/ 64201 w 253748"/>
                  <a:gd name="connsiteY8" fmla="*/ 199517 h 550648"/>
                  <a:gd name="connsiteX9" fmla="*/ 701 w 253748"/>
                  <a:gd name="connsiteY9" fmla="*/ 550 h 55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3748" h="550648">
                    <a:moveTo>
                      <a:pt x="701" y="550"/>
                    </a:moveTo>
                    <a:cubicBezTo>
                      <a:pt x="7756" y="11486"/>
                      <a:pt x="93834" y="232678"/>
                      <a:pt x="106534" y="265133"/>
                    </a:cubicBezTo>
                    <a:cubicBezTo>
                      <a:pt x="119234" y="297589"/>
                      <a:pt x="75137" y="183289"/>
                      <a:pt x="76901" y="195283"/>
                    </a:cubicBezTo>
                    <a:cubicBezTo>
                      <a:pt x="78665" y="207278"/>
                      <a:pt x="103360" y="301117"/>
                      <a:pt x="117118" y="337100"/>
                    </a:cubicBezTo>
                    <a:cubicBezTo>
                      <a:pt x="130876" y="373083"/>
                      <a:pt x="137226" y="375905"/>
                      <a:pt x="159451" y="411183"/>
                    </a:cubicBezTo>
                    <a:cubicBezTo>
                      <a:pt x="181676" y="446461"/>
                      <a:pt x="239885" y="537125"/>
                      <a:pt x="250468" y="548767"/>
                    </a:cubicBezTo>
                    <a:cubicBezTo>
                      <a:pt x="261051" y="560409"/>
                      <a:pt x="244470" y="515605"/>
                      <a:pt x="222951" y="481033"/>
                    </a:cubicBezTo>
                    <a:cubicBezTo>
                      <a:pt x="201432" y="446461"/>
                      <a:pt x="147809" y="388252"/>
                      <a:pt x="121351" y="341333"/>
                    </a:cubicBezTo>
                    <a:cubicBezTo>
                      <a:pt x="94893" y="294414"/>
                      <a:pt x="64201" y="199517"/>
                      <a:pt x="64201" y="199517"/>
                    </a:cubicBezTo>
                    <a:cubicBezTo>
                      <a:pt x="41623" y="144484"/>
                      <a:pt x="-6354" y="-10386"/>
                      <a:pt x="701" y="5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5290832B-E294-4AB2-9D95-5AC286C46CE6}"/>
                  </a:ext>
                </a:extLst>
              </p:cNvPr>
              <p:cNvSpPr/>
              <p:nvPr/>
            </p:nvSpPr>
            <p:spPr>
              <a:xfrm>
                <a:off x="7381583" y="4197350"/>
                <a:ext cx="302179" cy="648394"/>
              </a:xfrm>
              <a:custGeom>
                <a:avLst/>
                <a:gdLst>
                  <a:gd name="connsiteX0" fmla="*/ 301917 w 302179"/>
                  <a:gd name="connsiteY0" fmla="*/ 0 h 648394"/>
                  <a:gd name="connsiteX1" fmla="*/ 219367 w 302179"/>
                  <a:gd name="connsiteY1" fmla="*/ 387350 h 648394"/>
                  <a:gd name="connsiteX2" fmla="*/ 146342 w 302179"/>
                  <a:gd name="connsiteY2" fmla="*/ 501650 h 648394"/>
                  <a:gd name="connsiteX3" fmla="*/ 292 w 302179"/>
                  <a:gd name="connsiteY3" fmla="*/ 647700 h 648394"/>
                  <a:gd name="connsiteX4" fmla="*/ 187617 w 302179"/>
                  <a:gd name="connsiteY4" fmla="*/ 438150 h 648394"/>
                  <a:gd name="connsiteX5" fmla="*/ 232067 w 302179"/>
                  <a:gd name="connsiteY5" fmla="*/ 327025 h 648394"/>
                  <a:gd name="connsiteX6" fmla="*/ 257467 w 302179"/>
                  <a:gd name="connsiteY6" fmla="*/ 219075 h 648394"/>
                  <a:gd name="connsiteX7" fmla="*/ 190792 w 302179"/>
                  <a:gd name="connsiteY7" fmla="*/ 384175 h 648394"/>
                  <a:gd name="connsiteX8" fmla="*/ 301917 w 302179"/>
                  <a:gd name="connsiteY8" fmla="*/ 0 h 64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2179" h="648394">
                    <a:moveTo>
                      <a:pt x="301917" y="0"/>
                    </a:moveTo>
                    <a:cubicBezTo>
                      <a:pt x="306680" y="529"/>
                      <a:pt x="245296" y="303742"/>
                      <a:pt x="219367" y="387350"/>
                    </a:cubicBezTo>
                    <a:cubicBezTo>
                      <a:pt x="193438" y="470958"/>
                      <a:pt x="182855" y="458258"/>
                      <a:pt x="146342" y="501650"/>
                    </a:cubicBezTo>
                    <a:cubicBezTo>
                      <a:pt x="109829" y="545042"/>
                      <a:pt x="-6587" y="658283"/>
                      <a:pt x="292" y="647700"/>
                    </a:cubicBezTo>
                    <a:cubicBezTo>
                      <a:pt x="7171" y="637117"/>
                      <a:pt x="148988" y="491596"/>
                      <a:pt x="187617" y="438150"/>
                    </a:cubicBezTo>
                    <a:cubicBezTo>
                      <a:pt x="226246" y="384704"/>
                      <a:pt x="220425" y="363537"/>
                      <a:pt x="232067" y="327025"/>
                    </a:cubicBezTo>
                    <a:cubicBezTo>
                      <a:pt x="243709" y="290513"/>
                      <a:pt x="264346" y="209550"/>
                      <a:pt x="257467" y="219075"/>
                    </a:cubicBezTo>
                    <a:cubicBezTo>
                      <a:pt x="250588" y="228600"/>
                      <a:pt x="183913" y="422275"/>
                      <a:pt x="190792" y="384175"/>
                    </a:cubicBezTo>
                    <a:cubicBezTo>
                      <a:pt x="197671" y="346075"/>
                      <a:pt x="297154" y="-529"/>
                      <a:pt x="301917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5CD1FA98-0996-4331-BAD3-360C3C684507}"/>
                  </a:ext>
                </a:extLst>
              </p:cNvPr>
              <p:cNvSpPr/>
              <p:nvPr/>
            </p:nvSpPr>
            <p:spPr>
              <a:xfrm>
                <a:off x="6990737" y="4835519"/>
                <a:ext cx="388241" cy="394558"/>
              </a:xfrm>
              <a:custGeom>
                <a:avLst/>
                <a:gdLst>
                  <a:gd name="connsiteX0" fmla="*/ 387963 w 388241"/>
                  <a:gd name="connsiteY0" fmla="*/ 6 h 394558"/>
                  <a:gd name="connsiteX1" fmla="*/ 226038 w 388241"/>
                  <a:gd name="connsiteY1" fmla="*/ 193681 h 394558"/>
                  <a:gd name="connsiteX2" fmla="*/ 613 w 388241"/>
                  <a:gd name="connsiteY2" fmla="*/ 393706 h 394558"/>
                  <a:gd name="connsiteX3" fmla="*/ 156188 w 388241"/>
                  <a:gd name="connsiteY3" fmla="*/ 269881 h 394558"/>
                  <a:gd name="connsiteX4" fmla="*/ 57763 w 388241"/>
                  <a:gd name="connsiteY4" fmla="*/ 374656 h 394558"/>
                  <a:gd name="connsiteX5" fmla="*/ 187938 w 388241"/>
                  <a:gd name="connsiteY5" fmla="*/ 200031 h 394558"/>
                  <a:gd name="connsiteX6" fmla="*/ 387963 w 388241"/>
                  <a:gd name="connsiteY6" fmla="*/ 6 h 394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8241" h="394558">
                    <a:moveTo>
                      <a:pt x="387963" y="6"/>
                    </a:moveTo>
                    <a:cubicBezTo>
                      <a:pt x="394313" y="-1052"/>
                      <a:pt x="290596" y="128064"/>
                      <a:pt x="226038" y="193681"/>
                    </a:cubicBezTo>
                    <a:cubicBezTo>
                      <a:pt x="161480" y="259298"/>
                      <a:pt x="12255" y="381006"/>
                      <a:pt x="613" y="393706"/>
                    </a:cubicBezTo>
                    <a:cubicBezTo>
                      <a:pt x="-11029" y="406406"/>
                      <a:pt x="146663" y="273056"/>
                      <a:pt x="156188" y="269881"/>
                    </a:cubicBezTo>
                    <a:cubicBezTo>
                      <a:pt x="165713" y="266706"/>
                      <a:pt x="52471" y="386298"/>
                      <a:pt x="57763" y="374656"/>
                    </a:cubicBezTo>
                    <a:cubicBezTo>
                      <a:pt x="63055" y="363014"/>
                      <a:pt x="129201" y="259827"/>
                      <a:pt x="187938" y="200031"/>
                    </a:cubicBezTo>
                    <a:cubicBezTo>
                      <a:pt x="246675" y="140235"/>
                      <a:pt x="381613" y="1064"/>
                      <a:pt x="387963" y="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67BA96F0-401D-4A50-986F-86CF78CD860E}"/>
                  </a:ext>
                </a:extLst>
              </p:cNvPr>
              <p:cNvSpPr/>
              <p:nvPr/>
            </p:nvSpPr>
            <p:spPr>
              <a:xfrm>
                <a:off x="6450570" y="5273503"/>
                <a:ext cx="534805" cy="591238"/>
              </a:xfrm>
              <a:custGeom>
                <a:avLst/>
                <a:gdLst>
                  <a:gd name="connsiteX0" fmla="*/ 534430 w 534805"/>
                  <a:gd name="connsiteY0" fmla="*/ 172 h 591238"/>
                  <a:gd name="connsiteX1" fmla="*/ 347105 w 534805"/>
                  <a:gd name="connsiteY1" fmla="*/ 219247 h 591238"/>
                  <a:gd name="connsiteX2" fmla="*/ 286780 w 534805"/>
                  <a:gd name="connsiteY2" fmla="*/ 327197 h 591238"/>
                  <a:gd name="connsiteX3" fmla="*/ 1030 w 534805"/>
                  <a:gd name="connsiteY3" fmla="*/ 590722 h 591238"/>
                  <a:gd name="connsiteX4" fmla="*/ 194705 w 534805"/>
                  <a:gd name="connsiteY4" fmla="*/ 390697 h 591238"/>
                  <a:gd name="connsiteX5" fmla="*/ 293130 w 534805"/>
                  <a:gd name="connsiteY5" fmla="*/ 257347 h 591238"/>
                  <a:gd name="connsiteX6" fmla="*/ 534430 w 534805"/>
                  <a:gd name="connsiteY6" fmla="*/ 172 h 591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4805" h="591238">
                    <a:moveTo>
                      <a:pt x="534430" y="172"/>
                    </a:moveTo>
                    <a:cubicBezTo>
                      <a:pt x="543426" y="-6178"/>
                      <a:pt x="388380" y="164743"/>
                      <a:pt x="347105" y="219247"/>
                    </a:cubicBezTo>
                    <a:cubicBezTo>
                      <a:pt x="305830" y="273751"/>
                      <a:pt x="344459" y="265285"/>
                      <a:pt x="286780" y="327197"/>
                    </a:cubicBezTo>
                    <a:cubicBezTo>
                      <a:pt x="229101" y="389109"/>
                      <a:pt x="16376" y="580139"/>
                      <a:pt x="1030" y="590722"/>
                    </a:cubicBezTo>
                    <a:cubicBezTo>
                      <a:pt x="-14316" y="601305"/>
                      <a:pt x="146022" y="446260"/>
                      <a:pt x="194705" y="390697"/>
                    </a:cubicBezTo>
                    <a:cubicBezTo>
                      <a:pt x="243388" y="335135"/>
                      <a:pt x="234922" y="319259"/>
                      <a:pt x="293130" y="257347"/>
                    </a:cubicBezTo>
                    <a:cubicBezTo>
                      <a:pt x="351338" y="195435"/>
                      <a:pt x="525434" y="6522"/>
                      <a:pt x="534430" y="1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7E0672C5-41E8-4735-8751-C71E689C5910}"/>
                  </a:ext>
                </a:extLst>
              </p:cNvPr>
              <p:cNvSpPr/>
              <p:nvPr/>
            </p:nvSpPr>
            <p:spPr>
              <a:xfrm>
                <a:off x="5663587" y="5847972"/>
                <a:ext cx="823234" cy="321460"/>
              </a:xfrm>
              <a:custGeom>
                <a:avLst/>
                <a:gdLst>
                  <a:gd name="connsiteX0" fmla="*/ 613 w 823234"/>
                  <a:gd name="connsiteY0" fmla="*/ 321053 h 321460"/>
                  <a:gd name="connsiteX1" fmla="*/ 302238 w 823234"/>
                  <a:gd name="connsiteY1" fmla="*/ 219453 h 321460"/>
                  <a:gd name="connsiteX2" fmla="*/ 238738 w 823234"/>
                  <a:gd name="connsiteY2" fmla="*/ 241678 h 321460"/>
                  <a:gd name="connsiteX3" fmla="*/ 581638 w 823234"/>
                  <a:gd name="connsiteY3" fmla="*/ 105153 h 321460"/>
                  <a:gd name="connsiteX4" fmla="*/ 508613 w 823234"/>
                  <a:gd name="connsiteY4" fmla="*/ 152778 h 321460"/>
                  <a:gd name="connsiteX5" fmla="*/ 822938 w 823234"/>
                  <a:gd name="connsiteY5" fmla="*/ 378 h 321460"/>
                  <a:gd name="connsiteX6" fmla="*/ 562588 w 823234"/>
                  <a:gd name="connsiteY6" fmla="*/ 111503 h 321460"/>
                  <a:gd name="connsiteX7" fmla="*/ 394313 w 823234"/>
                  <a:gd name="connsiteY7" fmla="*/ 175003 h 321460"/>
                  <a:gd name="connsiteX8" fmla="*/ 613 w 823234"/>
                  <a:gd name="connsiteY8" fmla="*/ 321053 h 32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3234" h="321460">
                    <a:moveTo>
                      <a:pt x="613" y="321053"/>
                    </a:moveTo>
                    <a:cubicBezTo>
                      <a:pt x="-14733" y="328461"/>
                      <a:pt x="262551" y="232682"/>
                      <a:pt x="302238" y="219453"/>
                    </a:cubicBezTo>
                    <a:cubicBezTo>
                      <a:pt x="341925" y="206224"/>
                      <a:pt x="238738" y="241678"/>
                      <a:pt x="238738" y="241678"/>
                    </a:cubicBezTo>
                    <a:cubicBezTo>
                      <a:pt x="285305" y="222628"/>
                      <a:pt x="536659" y="119970"/>
                      <a:pt x="581638" y="105153"/>
                    </a:cubicBezTo>
                    <a:cubicBezTo>
                      <a:pt x="626617" y="90336"/>
                      <a:pt x="468396" y="170240"/>
                      <a:pt x="508613" y="152778"/>
                    </a:cubicBezTo>
                    <a:cubicBezTo>
                      <a:pt x="548830" y="135316"/>
                      <a:pt x="813942" y="7257"/>
                      <a:pt x="822938" y="378"/>
                    </a:cubicBezTo>
                    <a:cubicBezTo>
                      <a:pt x="831934" y="-6501"/>
                      <a:pt x="634026" y="82399"/>
                      <a:pt x="562588" y="111503"/>
                    </a:cubicBezTo>
                    <a:cubicBezTo>
                      <a:pt x="491150" y="140607"/>
                      <a:pt x="489034" y="144311"/>
                      <a:pt x="394313" y="175003"/>
                    </a:cubicBezTo>
                    <a:cubicBezTo>
                      <a:pt x="299592" y="205695"/>
                      <a:pt x="15959" y="313645"/>
                      <a:pt x="613" y="3210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8AC323D0-4FB5-4836-A82E-05BF8A5D64CF}"/>
                  </a:ext>
                </a:extLst>
              </p:cNvPr>
              <p:cNvSpPr/>
              <p:nvPr/>
            </p:nvSpPr>
            <p:spPr>
              <a:xfrm>
                <a:off x="5454650" y="6006840"/>
                <a:ext cx="122354" cy="51060"/>
              </a:xfrm>
              <a:custGeom>
                <a:avLst/>
                <a:gdLst>
                  <a:gd name="connsiteX0" fmla="*/ 0 w 122354"/>
                  <a:gd name="connsiteY0" fmla="*/ 51060 h 51060"/>
                  <a:gd name="connsiteX1" fmla="*/ 122238 w 122354"/>
                  <a:gd name="connsiteY1" fmla="*/ 260 h 51060"/>
                  <a:gd name="connsiteX2" fmla="*/ 0 w 122354"/>
                  <a:gd name="connsiteY2" fmla="*/ 51060 h 51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2354" h="51060">
                    <a:moveTo>
                      <a:pt x="0" y="51060"/>
                    </a:moveTo>
                    <a:cubicBezTo>
                      <a:pt x="0" y="51060"/>
                      <a:pt x="117740" y="4758"/>
                      <a:pt x="122238" y="260"/>
                    </a:cubicBezTo>
                    <a:cubicBezTo>
                      <a:pt x="126736" y="-4238"/>
                      <a:pt x="0" y="51060"/>
                      <a:pt x="0" y="510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BB10DB18-A6DE-4CB0-BE3C-4A1E31CD9B3F}"/>
                  </a:ext>
                </a:extLst>
              </p:cNvPr>
              <p:cNvSpPr/>
              <p:nvPr/>
            </p:nvSpPr>
            <p:spPr>
              <a:xfrm>
                <a:off x="5118098" y="6160710"/>
                <a:ext cx="577280" cy="130706"/>
              </a:xfrm>
              <a:custGeom>
                <a:avLst/>
                <a:gdLst>
                  <a:gd name="connsiteX0" fmla="*/ 2 w 577280"/>
                  <a:gd name="connsiteY0" fmla="*/ 130553 h 130706"/>
                  <a:gd name="connsiteX1" fmla="*/ 258765 w 577280"/>
                  <a:gd name="connsiteY1" fmla="*/ 90865 h 130706"/>
                  <a:gd name="connsiteX2" fmla="*/ 576265 w 577280"/>
                  <a:gd name="connsiteY2" fmla="*/ 378 h 130706"/>
                  <a:gd name="connsiteX3" fmla="*/ 361952 w 577280"/>
                  <a:gd name="connsiteY3" fmla="*/ 57528 h 130706"/>
                  <a:gd name="connsiteX4" fmla="*/ 427040 w 577280"/>
                  <a:gd name="connsiteY4" fmla="*/ 32128 h 130706"/>
                  <a:gd name="connsiteX5" fmla="*/ 354015 w 577280"/>
                  <a:gd name="connsiteY5" fmla="*/ 59115 h 130706"/>
                  <a:gd name="connsiteX6" fmla="*/ 263527 w 577280"/>
                  <a:gd name="connsiteY6" fmla="*/ 78165 h 130706"/>
                  <a:gd name="connsiteX7" fmla="*/ 2 w 577280"/>
                  <a:gd name="connsiteY7" fmla="*/ 130553 h 13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7280" h="130706">
                    <a:moveTo>
                      <a:pt x="2" y="130553"/>
                    </a:moveTo>
                    <a:cubicBezTo>
                      <a:pt x="-792" y="132670"/>
                      <a:pt x="162721" y="112561"/>
                      <a:pt x="258765" y="90865"/>
                    </a:cubicBezTo>
                    <a:cubicBezTo>
                      <a:pt x="354809" y="69169"/>
                      <a:pt x="559067" y="5934"/>
                      <a:pt x="576265" y="378"/>
                    </a:cubicBezTo>
                    <a:cubicBezTo>
                      <a:pt x="593463" y="-5178"/>
                      <a:pt x="386823" y="52236"/>
                      <a:pt x="361952" y="57528"/>
                    </a:cubicBezTo>
                    <a:cubicBezTo>
                      <a:pt x="337081" y="62820"/>
                      <a:pt x="428363" y="31864"/>
                      <a:pt x="427040" y="32128"/>
                    </a:cubicBezTo>
                    <a:cubicBezTo>
                      <a:pt x="425717" y="32392"/>
                      <a:pt x="381267" y="51442"/>
                      <a:pt x="354015" y="59115"/>
                    </a:cubicBezTo>
                    <a:cubicBezTo>
                      <a:pt x="326763" y="66788"/>
                      <a:pt x="324117" y="70492"/>
                      <a:pt x="263527" y="78165"/>
                    </a:cubicBezTo>
                    <a:cubicBezTo>
                      <a:pt x="202937" y="85838"/>
                      <a:pt x="796" y="128436"/>
                      <a:pt x="2" y="1305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B4EFD670-82A9-4295-A678-241D69AC32E9}"/>
                  </a:ext>
                </a:extLst>
              </p:cNvPr>
              <p:cNvSpPr/>
              <p:nvPr/>
            </p:nvSpPr>
            <p:spPr>
              <a:xfrm>
                <a:off x="4362426" y="6286476"/>
                <a:ext cx="755872" cy="232149"/>
              </a:xfrm>
              <a:custGeom>
                <a:avLst/>
                <a:gdLst>
                  <a:gd name="connsiteX0" fmla="*/ 755674 w 755872"/>
                  <a:gd name="connsiteY0" fmla="*/ 24 h 232149"/>
                  <a:gd name="connsiteX1" fmla="*/ 588457 w 755872"/>
                  <a:gd name="connsiteY1" fmla="*/ 59291 h 232149"/>
                  <a:gd name="connsiteX2" fmla="*/ 414891 w 755872"/>
                  <a:gd name="connsiteY2" fmla="*/ 165124 h 232149"/>
                  <a:gd name="connsiteX3" fmla="*/ 302707 w 755872"/>
                  <a:gd name="connsiteY3" fmla="*/ 201107 h 232149"/>
                  <a:gd name="connsiteX4" fmla="*/ 24 w 755872"/>
                  <a:gd name="connsiteY4" fmla="*/ 190524 h 232149"/>
                  <a:gd name="connsiteX5" fmla="*/ 285774 w 755872"/>
                  <a:gd name="connsiteY5" fmla="*/ 228624 h 232149"/>
                  <a:gd name="connsiteX6" fmla="*/ 275191 w 755872"/>
                  <a:gd name="connsiteY6" fmla="*/ 220157 h 232149"/>
                  <a:gd name="connsiteX7" fmla="*/ 395841 w 755872"/>
                  <a:gd name="connsiteY7" fmla="*/ 137607 h 232149"/>
                  <a:gd name="connsiteX8" fmla="*/ 554591 w 755872"/>
                  <a:gd name="connsiteY8" fmla="*/ 65641 h 232149"/>
                  <a:gd name="connsiteX9" fmla="*/ 755674 w 755872"/>
                  <a:gd name="connsiteY9" fmla="*/ 24 h 232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5872" h="232149">
                    <a:moveTo>
                      <a:pt x="755674" y="24"/>
                    </a:moveTo>
                    <a:cubicBezTo>
                      <a:pt x="761318" y="-1034"/>
                      <a:pt x="645254" y="31774"/>
                      <a:pt x="588457" y="59291"/>
                    </a:cubicBezTo>
                    <a:cubicBezTo>
                      <a:pt x="531660" y="86808"/>
                      <a:pt x="462516" y="141488"/>
                      <a:pt x="414891" y="165124"/>
                    </a:cubicBezTo>
                    <a:cubicBezTo>
                      <a:pt x="367266" y="188760"/>
                      <a:pt x="371851" y="196874"/>
                      <a:pt x="302707" y="201107"/>
                    </a:cubicBezTo>
                    <a:cubicBezTo>
                      <a:pt x="233563" y="205340"/>
                      <a:pt x="2846" y="185938"/>
                      <a:pt x="24" y="190524"/>
                    </a:cubicBezTo>
                    <a:cubicBezTo>
                      <a:pt x="-2798" y="195110"/>
                      <a:pt x="239913" y="223685"/>
                      <a:pt x="285774" y="228624"/>
                    </a:cubicBezTo>
                    <a:cubicBezTo>
                      <a:pt x="331635" y="233563"/>
                      <a:pt x="256846" y="235327"/>
                      <a:pt x="275191" y="220157"/>
                    </a:cubicBezTo>
                    <a:cubicBezTo>
                      <a:pt x="293536" y="204987"/>
                      <a:pt x="349274" y="163360"/>
                      <a:pt x="395841" y="137607"/>
                    </a:cubicBezTo>
                    <a:cubicBezTo>
                      <a:pt x="442408" y="111854"/>
                      <a:pt x="487211" y="85749"/>
                      <a:pt x="554591" y="65641"/>
                    </a:cubicBezTo>
                    <a:cubicBezTo>
                      <a:pt x="621971" y="45533"/>
                      <a:pt x="750030" y="1082"/>
                      <a:pt x="755674" y="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3731FF11-7B33-45BA-AF28-C7788E3FA287}"/>
                  </a:ext>
                </a:extLst>
              </p:cNvPr>
              <p:cNvSpPr/>
              <p:nvPr/>
            </p:nvSpPr>
            <p:spPr>
              <a:xfrm>
                <a:off x="3804850" y="5876208"/>
                <a:ext cx="555512" cy="607177"/>
              </a:xfrm>
              <a:custGeom>
                <a:avLst/>
                <a:gdLst>
                  <a:gd name="connsiteX0" fmla="*/ 917 w 555512"/>
                  <a:gd name="connsiteY0" fmla="*/ 1775 h 607177"/>
                  <a:gd name="connsiteX1" fmla="*/ 267617 w 555512"/>
                  <a:gd name="connsiteY1" fmla="*/ 420875 h 607177"/>
                  <a:gd name="connsiteX2" fmla="*/ 136383 w 555512"/>
                  <a:gd name="connsiteY2" fmla="*/ 177459 h 607177"/>
                  <a:gd name="connsiteX3" fmla="*/ 257033 w 555512"/>
                  <a:gd name="connsiteY3" fmla="*/ 384892 h 607177"/>
                  <a:gd name="connsiteX4" fmla="*/ 329000 w 555512"/>
                  <a:gd name="connsiteY4" fmla="*/ 478025 h 607177"/>
                  <a:gd name="connsiteX5" fmla="*/ 555483 w 555512"/>
                  <a:gd name="connsiteY5" fmla="*/ 607142 h 607177"/>
                  <a:gd name="connsiteX6" fmla="*/ 343817 w 555512"/>
                  <a:gd name="connsiteY6" fmla="*/ 465325 h 607177"/>
                  <a:gd name="connsiteX7" fmla="*/ 185067 w 555512"/>
                  <a:gd name="connsiteY7" fmla="*/ 276942 h 607177"/>
                  <a:gd name="connsiteX8" fmla="*/ 917 w 555512"/>
                  <a:gd name="connsiteY8" fmla="*/ 1775 h 607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5512" h="607177">
                    <a:moveTo>
                      <a:pt x="917" y="1775"/>
                    </a:moveTo>
                    <a:cubicBezTo>
                      <a:pt x="14675" y="25764"/>
                      <a:pt x="245039" y="391594"/>
                      <a:pt x="267617" y="420875"/>
                    </a:cubicBezTo>
                    <a:cubicBezTo>
                      <a:pt x="290195" y="450156"/>
                      <a:pt x="138147" y="183456"/>
                      <a:pt x="136383" y="177459"/>
                    </a:cubicBezTo>
                    <a:cubicBezTo>
                      <a:pt x="134619" y="171462"/>
                      <a:pt x="224930" y="334798"/>
                      <a:pt x="257033" y="384892"/>
                    </a:cubicBezTo>
                    <a:cubicBezTo>
                      <a:pt x="289136" y="434986"/>
                      <a:pt x="279258" y="440983"/>
                      <a:pt x="329000" y="478025"/>
                    </a:cubicBezTo>
                    <a:cubicBezTo>
                      <a:pt x="378742" y="515067"/>
                      <a:pt x="553014" y="609259"/>
                      <a:pt x="555483" y="607142"/>
                    </a:cubicBezTo>
                    <a:cubicBezTo>
                      <a:pt x="557953" y="605025"/>
                      <a:pt x="405553" y="520358"/>
                      <a:pt x="343817" y="465325"/>
                    </a:cubicBezTo>
                    <a:cubicBezTo>
                      <a:pt x="282081" y="410292"/>
                      <a:pt x="238336" y="350320"/>
                      <a:pt x="185067" y="276942"/>
                    </a:cubicBezTo>
                    <a:cubicBezTo>
                      <a:pt x="131798" y="203564"/>
                      <a:pt x="-12841" y="-22214"/>
                      <a:pt x="917" y="17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フリーフォーム: 図形 1023">
                <a:extLst>
                  <a:ext uri="{FF2B5EF4-FFF2-40B4-BE49-F238E27FC236}">
                    <a16:creationId xmlns:a16="http://schemas.microsoft.com/office/drawing/2014/main" id="{2C0E74A5-C44F-4DEC-A0C5-DD52A6C2A717}"/>
                  </a:ext>
                </a:extLst>
              </p:cNvPr>
              <p:cNvSpPr/>
              <p:nvPr/>
            </p:nvSpPr>
            <p:spPr>
              <a:xfrm>
                <a:off x="3499948" y="4484337"/>
                <a:ext cx="198388" cy="1038369"/>
              </a:xfrm>
              <a:custGeom>
                <a:avLst/>
                <a:gdLst>
                  <a:gd name="connsiteX0" fmla="*/ 172 w 198388"/>
                  <a:gd name="connsiteY0" fmla="*/ 16543 h 1038369"/>
                  <a:gd name="connsiteX1" fmla="*/ 76372 w 198388"/>
                  <a:gd name="connsiteY1" fmla="*/ 666783 h 1038369"/>
                  <a:gd name="connsiteX2" fmla="*/ 71292 w 198388"/>
                  <a:gd name="connsiteY2" fmla="*/ 422943 h 1038369"/>
                  <a:gd name="connsiteX3" fmla="*/ 198292 w 198388"/>
                  <a:gd name="connsiteY3" fmla="*/ 1032543 h 1038369"/>
                  <a:gd name="connsiteX4" fmla="*/ 91612 w 198388"/>
                  <a:gd name="connsiteY4" fmla="*/ 702343 h 1038369"/>
                  <a:gd name="connsiteX5" fmla="*/ 56052 w 198388"/>
                  <a:gd name="connsiteY5" fmla="*/ 234983 h 1038369"/>
                  <a:gd name="connsiteX6" fmla="*/ 172 w 198388"/>
                  <a:gd name="connsiteY6" fmla="*/ 16543 h 10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388" h="1038369">
                    <a:moveTo>
                      <a:pt x="172" y="16543"/>
                    </a:moveTo>
                    <a:cubicBezTo>
                      <a:pt x="3559" y="88510"/>
                      <a:pt x="64519" y="599050"/>
                      <a:pt x="76372" y="666783"/>
                    </a:cubicBezTo>
                    <a:cubicBezTo>
                      <a:pt x="88225" y="734516"/>
                      <a:pt x="50972" y="361983"/>
                      <a:pt x="71292" y="422943"/>
                    </a:cubicBezTo>
                    <a:cubicBezTo>
                      <a:pt x="91612" y="483903"/>
                      <a:pt x="194905" y="985976"/>
                      <a:pt x="198292" y="1032543"/>
                    </a:cubicBezTo>
                    <a:cubicBezTo>
                      <a:pt x="201679" y="1079110"/>
                      <a:pt x="115319" y="835270"/>
                      <a:pt x="91612" y="702343"/>
                    </a:cubicBezTo>
                    <a:cubicBezTo>
                      <a:pt x="67905" y="569416"/>
                      <a:pt x="67905" y="345896"/>
                      <a:pt x="56052" y="234983"/>
                    </a:cubicBezTo>
                    <a:cubicBezTo>
                      <a:pt x="44199" y="124070"/>
                      <a:pt x="-3215" y="-55424"/>
                      <a:pt x="172" y="165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5" name="フリーフォーム: 図形 1024">
                <a:extLst>
                  <a:ext uri="{FF2B5EF4-FFF2-40B4-BE49-F238E27FC236}">
                    <a16:creationId xmlns:a16="http://schemas.microsoft.com/office/drawing/2014/main" id="{4A3F049C-AD2B-4818-BE5C-D50A728EE966}"/>
                  </a:ext>
                </a:extLst>
              </p:cNvPr>
              <p:cNvSpPr/>
              <p:nvPr/>
            </p:nvSpPr>
            <p:spPr>
              <a:xfrm>
                <a:off x="3704570" y="5509156"/>
                <a:ext cx="105660" cy="361866"/>
              </a:xfrm>
              <a:custGeom>
                <a:avLst/>
                <a:gdLst>
                  <a:gd name="connsiteX0" fmla="*/ 655 w 105660"/>
                  <a:gd name="connsiteY0" fmla="*/ 8994 h 361866"/>
                  <a:gd name="connsiteX1" fmla="*/ 99080 w 105660"/>
                  <a:gd name="connsiteY1" fmla="*/ 358244 h 361866"/>
                  <a:gd name="connsiteX2" fmla="*/ 76855 w 105660"/>
                  <a:gd name="connsiteY2" fmla="*/ 199494 h 361866"/>
                  <a:gd name="connsiteX3" fmla="*/ 105430 w 105660"/>
                  <a:gd name="connsiteY3" fmla="*/ 339194 h 361866"/>
                  <a:gd name="connsiteX4" fmla="*/ 57805 w 105660"/>
                  <a:gd name="connsiteY4" fmla="*/ 120119 h 361866"/>
                  <a:gd name="connsiteX5" fmla="*/ 655 w 105660"/>
                  <a:gd name="connsiteY5" fmla="*/ 8994 h 361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660" h="361866">
                    <a:moveTo>
                      <a:pt x="655" y="8994"/>
                    </a:moveTo>
                    <a:cubicBezTo>
                      <a:pt x="7534" y="48681"/>
                      <a:pt x="86380" y="326494"/>
                      <a:pt x="99080" y="358244"/>
                    </a:cubicBezTo>
                    <a:cubicBezTo>
                      <a:pt x="111780" y="389994"/>
                      <a:pt x="75797" y="202669"/>
                      <a:pt x="76855" y="199494"/>
                    </a:cubicBezTo>
                    <a:cubicBezTo>
                      <a:pt x="77913" y="196319"/>
                      <a:pt x="108605" y="352423"/>
                      <a:pt x="105430" y="339194"/>
                    </a:cubicBezTo>
                    <a:cubicBezTo>
                      <a:pt x="102255" y="325965"/>
                      <a:pt x="72622" y="169331"/>
                      <a:pt x="57805" y="120119"/>
                    </a:cubicBezTo>
                    <a:cubicBezTo>
                      <a:pt x="42988" y="70907"/>
                      <a:pt x="-6224" y="-30693"/>
                      <a:pt x="655" y="89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7" name="フリーフォーム: 図形 1026">
                <a:extLst>
                  <a:ext uri="{FF2B5EF4-FFF2-40B4-BE49-F238E27FC236}">
                    <a16:creationId xmlns:a16="http://schemas.microsoft.com/office/drawing/2014/main" id="{A029817C-19D6-48F1-BC11-951AD1CF6E16}"/>
                  </a:ext>
                </a:extLst>
              </p:cNvPr>
              <p:cNvSpPr/>
              <p:nvPr/>
            </p:nvSpPr>
            <p:spPr>
              <a:xfrm>
                <a:off x="3483446" y="3686104"/>
                <a:ext cx="113967" cy="836699"/>
              </a:xfrm>
              <a:custGeom>
                <a:avLst/>
                <a:gdLst>
                  <a:gd name="connsiteX0" fmla="*/ 113829 w 113967"/>
                  <a:gd name="connsiteY0" fmla="*/ 71 h 836699"/>
                  <a:gd name="connsiteX1" fmla="*/ 9054 w 113967"/>
                  <a:gd name="connsiteY1" fmla="*/ 339796 h 836699"/>
                  <a:gd name="connsiteX2" fmla="*/ 5879 w 113967"/>
                  <a:gd name="connsiteY2" fmla="*/ 663646 h 836699"/>
                  <a:gd name="connsiteX3" fmla="*/ 12229 w 113967"/>
                  <a:gd name="connsiteY3" fmla="*/ 530296 h 836699"/>
                  <a:gd name="connsiteX4" fmla="*/ 28104 w 113967"/>
                  <a:gd name="connsiteY4" fmla="*/ 828746 h 836699"/>
                  <a:gd name="connsiteX5" fmla="*/ 40804 w 113967"/>
                  <a:gd name="connsiteY5" fmla="*/ 717621 h 836699"/>
                  <a:gd name="connsiteX6" fmla="*/ 31279 w 113967"/>
                  <a:gd name="connsiteY6" fmla="*/ 368371 h 836699"/>
                  <a:gd name="connsiteX7" fmla="*/ 113829 w 113967"/>
                  <a:gd name="connsiteY7" fmla="*/ 71 h 83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3967" h="836699">
                    <a:moveTo>
                      <a:pt x="113829" y="71"/>
                    </a:moveTo>
                    <a:cubicBezTo>
                      <a:pt x="110125" y="-4691"/>
                      <a:pt x="27046" y="229200"/>
                      <a:pt x="9054" y="339796"/>
                    </a:cubicBezTo>
                    <a:cubicBezTo>
                      <a:pt x="-8938" y="450392"/>
                      <a:pt x="5350" y="631896"/>
                      <a:pt x="5879" y="663646"/>
                    </a:cubicBezTo>
                    <a:cubicBezTo>
                      <a:pt x="6408" y="695396"/>
                      <a:pt x="8525" y="502779"/>
                      <a:pt x="12229" y="530296"/>
                    </a:cubicBezTo>
                    <a:cubicBezTo>
                      <a:pt x="15933" y="557813"/>
                      <a:pt x="23342" y="797525"/>
                      <a:pt x="28104" y="828746"/>
                    </a:cubicBezTo>
                    <a:cubicBezTo>
                      <a:pt x="32866" y="859967"/>
                      <a:pt x="40275" y="794350"/>
                      <a:pt x="40804" y="717621"/>
                    </a:cubicBezTo>
                    <a:cubicBezTo>
                      <a:pt x="41333" y="640892"/>
                      <a:pt x="16462" y="484788"/>
                      <a:pt x="31279" y="368371"/>
                    </a:cubicBezTo>
                    <a:cubicBezTo>
                      <a:pt x="46096" y="251954"/>
                      <a:pt x="117533" y="4833"/>
                      <a:pt x="113829" y="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8" name="フリーフォーム: 図形 1027">
                <a:extLst>
                  <a:ext uri="{FF2B5EF4-FFF2-40B4-BE49-F238E27FC236}">
                    <a16:creationId xmlns:a16="http://schemas.microsoft.com/office/drawing/2014/main" id="{170C0A2C-C27B-43E4-9820-5C035823FC5A}"/>
                  </a:ext>
                </a:extLst>
              </p:cNvPr>
              <p:cNvSpPr/>
              <p:nvPr/>
            </p:nvSpPr>
            <p:spPr>
              <a:xfrm>
                <a:off x="3651245" y="2882247"/>
                <a:ext cx="476256" cy="788147"/>
              </a:xfrm>
              <a:custGeom>
                <a:avLst/>
                <a:gdLst>
                  <a:gd name="connsiteX0" fmla="*/ 476255 w 476256"/>
                  <a:gd name="connsiteY0" fmla="*/ 653 h 788147"/>
                  <a:gd name="connsiteX1" fmla="*/ 215905 w 476256"/>
                  <a:gd name="connsiteY1" fmla="*/ 280053 h 788147"/>
                  <a:gd name="connsiteX2" fmla="*/ 136530 w 476256"/>
                  <a:gd name="connsiteY2" fmla="*/ 419753 h 788147"/>
                  <a:gd name="connsiteX3" fmla="*/ 254005 w 476256"/>
                  <a:gd name="connsiteY3" fmla="*/ 280053 h 788147"/>
                  <a:gd name="connsiteX4" fmla="*/ 76205 w 476256"/>
                  <a:gd name="connsiteY4" fmla="*/ 629303 h 788147"/>
                  <a:gd name="connsiteX5" fmla="*/ 5 w 476256"/>
                  <a:gd name="connsiteY5" fmla="*/ 788053 h 788147"/>
                  <a:gd name="connsiteX6" fmla="*/ 73030 w 476256"/>
                  <a:gd name="connsiteY6" fmla="*/ 610253 h 788147"/>
                  <a:gd name="connsiteX7" fmla="*/ 212730 w 476256"/>
                  <a:gd name="connsiteY7" fmla="*/ 365778 h 788147"/>
                  <a:gd name="connsiteX8" fmla="*/ 476255 w 476256"/>
                  <a:gd name="connsiteY8" fmla="*/ 653 h 78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6" h="788147">
                    <a:moveTo>
                      <a:pt x="476255" y="653"/>
                    </a:moveTo>
                    <a:cubicBezTo>
                      <a:pt x="476784" y="-13635"/>
                      <a:pt x="272526" y="210203"/>
                      <a:pt x="215905" y="280053"/>
                    </a:cubicBezTo>
                    <a:cubicBezTo>
                      <a:pt x="159284" y="349903"/>
                      <a:pt x="130180" y="419753"/>
                      <a:pt x="136530" y="419753"/>
                    </a:cubicBezTo>
                    <a:cubicBezTo>
                      <a:pt x="142880" y="419753"/>
                      <a:pt x="264059" y="245128"/>
                      <a:pt x="254005" y="280053"/>
                    </a:cubicBezTo>
                    <a:cubicBezTo>
                      <a:pt x="243951" y="314978"/>
                      <a:pt x="118538" y="544636"/>
                      <a:pt x="76205" y="629303"/>
                    </a:cubicBezTo>
                    <a:cubicBezTo>
                      <a:pt x="33872" y="713970"/>
                      <a:pt x="534" y="791228"/>
                      <a:pt x="5" y="788053"/>
                    </a:cubicBezTo>
                    <a:cubicBezTo>
                      <a:pt x="-524" y="784878"/>
                      <a:pt x="37576" y="680632"/>
                      <a:pt x="73030" y="610253"/>
                    </a:cubicBezTo>
                    <a:cubicBezTo>
                      <a:pt x="108484" y="539874"/>
                      <a:pt x="147642" y="459970"/>
                      <a:pt x="212730" y="365778"/>
                    </a:cubicBezTo>
                    <a:cubicBezTo>
                      <a:pt x="277817" y="271586"/>
                      <a:pt x="475726" y="14941"/>
                      <a:pt x="476255" y="6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9" name="フリーフォーム: 図形 1028">
                <a:extLst>
                  <a:ext uri="{FF2B5EF4-FFF2-40B4-BE49-F238E27FC236}">
                    <a16:creationId xmlns:a16="http://schemas.microsoft.com/office/drawing/2014/main" id="{BC97F235-6C9E-4888-8067-3F167B88520C}"/>
                  </a:ext>
                </a:extLst>
              </p:cNvPr>
              <p:cNvSpPr/>
              <p:nvPr/>
            </p:nvSpPr>
            <p:spPr>
              <a:xfrm>
                <a:off x="3356642" y="2353548"/>
                <a:ext cx="258968" cy="1160178"/>
              </a:xfrm>
              <a:custGeom>
                <a:avLst/>
                <a:gdLst>
                  <a:gd name="connsiteX0" fmla="*/ 182425 w 258968"/>
                  <a:gd name="connsiteY0" fmla="*/ 8652 h 1160178"/>
                  <a:gd name="connsiteX1" fmla="*/ 13091 w 258968"/>
                  <a:gd name="connsiteY1" fmla="*/ 389652 h 1160178"/>
                  <a:gd name="connsiteX2" fmla="*/ 13091 w 258968"/>
                  <a:gd name="connsiteY2" fmla="*/ 330385 h 1160178"/>
                  <a:gd name="connsiteX3" fmla="*/ 17325 w 258968"/>
                  <a:gd name="connsiteY3" fmla="*/ 664819 h 1160178"/>
                  <a:gd name="connsiteX4" fmla="*/ 13091 w 258968"/>
                  <a:gd name="connsiteY4" fmla="*/ 626719 h 1160178"/>
                  <a:gd name="connsiteX5" fmla="*/ 207825 w 258968"/>
                  <a:gd name="connsiteY5" fmla="*/ 978085 h 1160178"/>
                  <a:gd name="connsiteX6" fmla="*/ 258625 w 258968"/>
                  <a:gd name="connsiteY6" fmla="*/ 1160119 h 1160178"/>
                  <a:gd name="connsiteX7" fmla="*/ 220525 w 258968"/>
                  <a:gd name="connsiteY7" fmla="*/ 995019 h 1160178"/>
                  <a:gd name="connsiteX8" fmla="*/ 59658 w 258968"/>
                  <a:gd name="connsiteY8" fmla="*/ 745252 h 1160178"/>
                  <a:gd name="connsiteX9" fmla="*/ 25791 w 258968"/>
                  <a:gd name="connsiteY9" fmla="*/ 546285 h 1160178"/>
                  <a:gd name="connsiteX10" fmla="*/ 51191 w 258968"/>
                  <a:gd name="connsiteY10" fmla="*/ 321919 h 1160178"/>
                  <a:gd name="connsiteX11" fmla="*/ 93525 w 258968"/>
                  <a:gd name="connsiteY11" fmla="*/ 139885 h 1160178"/>
                  <a:gd name="connsiteX12" fmla="*/ 182425 w 258968"/>
                  <a:gd name="connsiteY12" fmla="*/ 8652 h 1160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8968" h="1160178">
                    <a:moveTo>
                      <a:pt x="182425" y="8652"/>
                    </a:moveTo>
                    <a:cubicBezTo>
                      <a:pt x="169019" y="50280"/>
                      <a:pt x="41313" y="336030"/>
                      <a:pt x="13091" y="389652"/>
                    </a:cubicBezTo>
                    <a:cubicBezTo>
                      <a:pt x="-15131" y="443274"/>
                      <a:pt x="12385" y="284524"/>
                      <a:pt x="13091" y="330385"/>
                    </a:cubicBezTo>
                    <a:cubicBezTo>
                      <a:pt x="13797" y="376246"/>
                      <a:pt x="17325" y="615430"/>
                      <a:pt x="17325" y="664819"/>
                    </a:cubicBezTo>
                    <a:cubicBezTo>
                      <a:pt x="17325" y="714208"/>
                      <a:pt x="-18659" y="574508"/>
                      <a:pt x="13091" y="626719"/>
                    </a:cubicBezTo>
                    <a:cubicBezTo>
                      <a:pt x="44841" y="678930"/>
                      <a:pt x="166903" y="889185"/>
                      <a:pt x="207825" y="978085"/>
                    </a:cubicBezTo>
                    <a:cubicBezTo>
                      <a:pt x="248747" y="1066985"/>
                      <a:pt x="256508" y="1157297"/>
                      <a:pt x="258625" y="1160119"/>
                    </a:cubicBezTo>
                    <a:cubicBezTo>
                      <a:pt x="260742" y="1162941"/>
                      <a:pt x="253686" y="1064163"/>
                      <a:pt x="220525" y="995019"/>
                    </a:cubicBezTo>
                    <a:cubicBezTo>
                      <a:pt x="187364" y="925875"/>
                      <a:pt x="92114" y="820041"/>
                      <a:pt x="59658" y="745252"/>
                    </a:cubicBezTo>
                    <a:cubicBezTo>
                      <a:pt x="27202" y="670463"/>
                      <a:pt x="27202" y="616840"/>
                      <a:pt x="25791" y="546285"/>
                    </a:cubicBezTo>
                    <a:cubicBezTo>
                      <a:pt x="24380" y="475730"/>
                      <a:pt x="39902" y="389652"/>
                      <a:pt x="51191" y="321919"/>
                    </a:cubicBezTo>
                    <a:cubicBezTo>
                      <a:pt x="62480" y="254186"/>
                      <a:pt x="72358" y="193507"/>
                      <a:pt x="93525" y="139885"/>
                    </a:cubicBezTo>
                    <a:cubicBezTo>
                      <a:pt x="114692" y="86263"/>
                      <a:pt x="195831" y="-32976"/>
                      <a:pt x="182425" y="86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0" name="フリーフォーム: 図形 1029">
                <a:extLst>
                  <a:ext uri="{FF2B5EF4-FFF2-40B4-BE49-F238E27FC236}">
                    <a16:creationId xmlns:a16="http://schemas.microsoft.com/office/drawing/2014/main" id="{0B15BFA6-4F35-4532-8E67-A64A543FA902}"/>
                  </a:ext>
                </a:extLst>
              </p:cNvPr>
              <p:cNvSpPr/>
              <p:nvPr/>
            </p:nvSpPr>
            <p:spPr>
              <a:xfrm>
                <a:off x="3572543" y="2832030"/>
                <a:ext cx="508805" cy="780580"/>
              </a:xfrm>
              <a:custGeom>
                <a:avLst/>
                <a:gdLst>
                  <a:gd name="connsiteX0" fmla="*/ 508390 w 508805"/>
                  <a:gd name="connsiteY0" fmla="*/ 70 h 780580"/>
                  <a:gd name="connsiteX1" fmla="*/ 199357 w 508805"/>
                  <a:gd name="connsiteY1" fmla="*/ 224437 h 780580"/>
                  <a:gd name="connsiteX2" fmla="*/ 390 w 508805"/>
                  <a:gd name="connsiteY2" fmla="*/ 779003 h 780580"/>
                  <a:gd name="connsiteX3" fmla="*/ 148557 w 508805"/>
                  <a:gd name="connsiteY3" fmla="*/ 393770 h 780580"/>
                  <a:gd name="connsiteX4" fmla="*/ 148557 w 508805"/>
                  <a:gd name="connsiteY4" fmla="*/ 453037 h 780580"/>
                  <a:gd name="connsiteX5" fmla="*/ 262857 w 508805"/>
                  <a:gd name="connsiteY5" fmla="*/ 203270 h 780580"/>
                  <a:gd name="connsiteX6" fmla="*/ 508390 w 508805"/>
                  <a:gd name="connsiteY6" fmla="*/ 70 h 78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05" h="780580">
                    <a:moveTo>
                      <a:pt x="508390" y="70"/>
                    </a:moveTo>
                    <a:cubicBezTo>
                      <a:pt x="497807" y="3598"/>
                      <a:pt x="284024" y="94615"/>
                      <a:pt x="199357" y="224437"/>
                    </a:cubicBezTo>
                    <a:cubicBezTo>
                      <a:pt x="114690" y="354259"/>
                      <a:pt x="8857" y="750781"/>
                      <a:pt x="390" y="779003"/>
                    </a:cubicBezTo>
                    <a:cubicBezTo>
                      <a:pt x="-8077" y="807225"/>
                      <a:pt x="123863" y="448098"/>
                      <a:pt x="148557" y="393770"/>
                    </a:cubicBezTo>
                    <a:cubicBezTo>
                      <a:pt x="173251" y="339442"/>
                      <a:pt x="129507" y="484787"/>
                      <a:pt x="148557" y="453037"/>
                    </a:cubicBezTo>
                    <a:cubicBezTo>
                      <a:pt x="167607" y="421287"/>
                      <a:pt x="201474" y="280176"/>
                      <a:pt x="262857" y="203270"/>
                    </a:cubicBezTo>
                    <a:cubicBezTo>
                      <a:pt x="324240" y="126364"/>
                      <a:pt x="518973" y="-3458"/>
                      <a:pt x="508390" y="7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1" name="フリーフォーム: 図形 1030">
                <a:extLst>
                  <a:ext uri="{FF2B5EF4-FFF2-40B4-BE49-F238E27FC236}">
                    <a16:creationId xmlns:a16="http://schemas.microsoft.com/office/drawing/2014/main" id="{2D68D0AF-2C0D-4B25-A68C-3277591E95C7}"/>
                  </a:ext>
                </a:extLst>
              </p:cNvPr>
              <p:cNvSpPr/>
              <p:nvPr/>
            </p:nvSpPr>
            <p:spPr>
              <a:xfrm>
                <a:off x="3562287" y="2433618"/>
                <a:ext cx="398570" cy="558272"/>
              </a:xfrm>
              <a:custGeom>
                <a:avLst/>
                <a:gdLst>
                  <a:gd name="connsiteX0" fmla="*/ 52451 w 398570"/>
                  <a:gd name="connsiteY0" fmla="*/ 20 h 558272"/>
                  <a:gd name="connsiteX1" fmla="*/ 23876 w 398570"/>
                  <a:gd name="connsiteY1" fmla="*/ 169882 h 558272"/>
                  <a:gd name="connsiteX2" fmla="*/ 117538 w 398570"/>
                  <a:gd name="connsiteY2" fmla="*/ 271482 h 558272"/>
                  <a:gd name="connsiteX3" fmla="*/ 127063 w 398570"/>
                  <a:gd name="connsiteY3" fmla="*/ 346095 h 558272"/>
                  <a:gd name="connsiteX4" fmla="*/ 141351 w 398570"/>
                  <a:gd name="connsiteY4" fmla="*/ 492145 h 558272"/>
                  <a:gd name="connsiteX5" fmla="*/ 195326 w 398570"/>
                  <a:gd name="connsiteY5" fmla="*/ 549295 h 558272"/>
                  <a:gd name="connsiteX6" fmla="*/ 238188 w 398570"/>
                  <a:gd name="connsiteY6" fmla="*/ 523895 h 558272"/>
                  <a:gd name="connsiteX7" fmla="*/ 238188 w 398570"/>
                  <a:gd name="connsiteY7" fmla="*/ 468332 h 558272"/>
                  <a:gd name="connsiteX8" fmla="*/ 242951 w 398570"/>
                  <a:gd name="connsiteY8" fmla="*/ 392132 h 558272"/>
                  <a:gd name="connsiteX9" fmla="*/ 398526 w 398570"/>
                  <a:gd name="connsiteY9" fmla="*/ 287357 h 558272"/>
                  <a:gd name="connsiteX10" fmla="*/ 258826 w 398570"/>
                  <a:gd name="connsiteY10" fmla="*/ 368320 h 558272"/>
                  <a:gd name="connsiteX11" fmla="*/ 247713 w 398570"/>
                  <a:gd name="connsiteY11" fmla="*/ 415945 h 558272"/>
                  <a:gd name="connsiteX12" fmla="*/ 185801 w 398570"/>
                  <a:gd name="connsiteY12" fmla="*/ 557232 h 558272"/>
                  <a:gd name="connsiteX13" fmla="*/ 119126 w 398570"/>
                  <a:gd name="connsiteY13" fmla="*/ 471507 h 558272"/>
                  <a:gd name="connsiteX14" fmla="*/ 98488 w 398570"/>
                  <a:gd name="connsiteY14" fmla="*/ 314345 h 558272"/>
                  <a:gd name="connsiteX15" fmla="*/ 54038 w 398570"/>
                  <a:gd name="connsiteY15" fmla="*/ 241320 h 558272"/>
                  <a:gd name="connsiteX16" fmla="*/ 63 w 398570"/>
                  <a:gd name="connsiteY16" fmla="*/ 180995 h 558272"/>
                  <a:gd name="connsiteX17" fmla="*/ 52451 w 398570"/>
                  <a:gd name="connsiteY17" fmla="*/ 20 h 558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8570" h="558272">
                    <a:moveTo>
                      <a:pt x="52451" y="20"/>
                    </a:moveTo>
                    <a:cubicBezTo>
                      <a:pt x="56420" y="-1832"/>
                      <a:pt x="13028" y="124638"/>
                      <a:pt x="23876" y="169882"/>
                    </a:cubicBezTo>
                    <a:cubicBezTo>
                      <a:pt x="34724" y="215126"/>
                      <a:pt x="100340" y="242113"/>
                      <a:pt x="117538" y="271482"/>
                    </a:cubicBezTo>
                    <a:cubicBezTo>
                      <a:pt x="134736" y="300851"/>
                      <a:pt x="123094" y="309318"/>
                      <a:pt x="127063" y="346095"/>
                    </a:cubicBezTo>
                    <a:cubicBezTo>
                      <a:pt x="131032" y="382872"/>
                      <a:pt x="129974" y="458278"/>
                      <a:pt x="141351" y="492145"/>
                    </a:cubicBezTo>
                    <a:cubicBezTo>
                      <a:pt x="152728" y="526012"/>
                      <a:pt x="179187" y="544003"/>
                      <a:pt x="195326" y="549295"/>
                    </a:cubicBezTo>
                    <a:cubicBezTo>
                      <a:pt x="211465" y="554587"/>
                      <a:pt x="231044" y="537389"/>
                      <a:pt x="238188" y="523895"/>
                    </a:cubicBezTo>
                    <a:cubicBezTo>
                      <a:pt x="245332" y="510401"/>
                      <a:pt x="237394" y="490292"/>
                      <a:pt x="238188" y="468332"/>
                    </a:cubicBezTo>
                    <a:cubicBezTo>
                      <a:pt x="238982" y="446372"/>
                      <a:pt x="216228" y="422294"/>
                      <a:pt x="242951" y="392132"/>
                    </a:cubicBezTo>
                    <a:cubicBezTo>
                      <a:pt x="269674" y="361970"/>
                      <a:pt x="395880" y="291326"/>
                      <a:pt x="398526" y="287357"/>
                    </a:cubicBezTo>
                    <a:cubicBezTo>
                      <a:pt x="401172" y="283388"/>
                      <a:pt x="283961" y="346889"/>
                      <a:pt x="258826" y="368320"/>
                    </a:cubicBezTo>
                    <a:cubicBezTo>
                      <a:pt x="233691" y="389751"/>
                      <a:pt x="259884" y="384460"/>
                      <a:pt x="247713" y="415945"/>
                    </a:cubicBezTo>
                    <a:cubicBezTo>
                      <a:pt x="235542" y="447430"/>
                      <a:pt x="207232" y="547972"/>
                      <a:pt x="185801" y="557232"/>
                    </a:cubicBezTo>
                    <a:cubicBezTo>
                      <a:pt x="164370" y="566492"/>
                      <a:pt x="133678" y="511988"/>
                      <a:pt x="119126" y="471507"/>
                    </a:cubicBezTo>
                    <a:cubicBezTo>
                      <a:pt x="104574" y="431026"/>
                      <a:pt x="109336" y="352710"/>
                      <a:pt x="98488" y="314345"/>
                    </a:cubicBezTo>
                    <a:cubicBezTo>
                      <a:pt x="87640" y="275981"/>
                      <a:pt x="70442" y="263545"/>
                      <a:pt x="54038" y="241320"/>
                    </a:cubicBezTo>
                    <a:cubicBezTo>
                      <a:pt x="37634" y="219095"/>
                      <a:pt x="-1789" y="220153"/>
                      <a:pt x="63" y="180995"/>
                    </a:cubicBezTo>
                    <a:cubicBezTo>
                      <a:pt x="1915" y="141837"/>
                      <a:pt x="48482" y="1872"/>
                      <a:pt x="52451" y="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2" name="フリーフォーム: 図形 1031">
                <a:extLst>
                  <a:ext uri="{FF2B5EF4-FFF2-40B4-BE49-F238E27FC236}">
                    <a16:creationId xmlns:a16="http://schemas.microsoft.com/office/drawing/2014/main" id="{66A0E6F1-3828-4D71-AD83-D34090E7E754}"/>
                  </a:ext>
                </a:extLst>
              </p:cNvPr>
              <p:cNvSpPr/>
              <p:nvPr/>
            </p:nvSpPr>
            <p:spPr>
              <a:xfrm>
                <a:off x="3588184" y="2820988"/>
                <a:ext cx="204411" cy="217207"/>
              </a:xfrm>
              <a:custGeom>
                <a:avLst/>
                <a:gdLst>
                  <a:gd name="connsiteX0" fmla="*/ 12266 w 204411"/>
                  <a:gd name="connsiteY0" fmla="*/ 0 h 217207"/>
                  <a:gd name="connsiteX1" fmla="*/ 5916 w 204411"/>
                  <a:gd name="connsiteY1" fmla="*/ 173037 h 217207"/>
                  <a:gd name="connsiteX2" fmla="*/ 101166 w 204411"/>
                  <a:gd name="connsiteY2" fmla="*/ 211137 h 217207"/>
                  <a:gd name="connsiteX3" fmla="*/ 204354 w 204411"/>
                  <a:gd name="connsiteY3" fmla="*/ 215900 h 217207"/>
                  <a:gd name="connsiteX4" fmla="*/ 86879 w 204411"/>
                  <a:gd name="connsiteY4" fmla="*/ 198437 h 217207"/>
                  <a:gd name="connsiteX5" fmla="*/ 29729 w 204411"/>
                  <a:gd name="connsiteY5" fmla="*/ 171450 h 217207"/>
                  <a:gd name="connsiteX6" fmla="*/ 12266 w 204411"/>
                  <a:gd name="connsiteY6" fmla="*/ 0 h 217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411" h="217207">
                    <a:moveTo>
                      <a:pt x="12266" y="0"/>
                    </a:moveTo>
                    <a:cubicBezTo>
                      <a:pt x="8297" y="264"/>
                      <a:pt x="-8901" y="137847"/>
                      <a:pt x="5916" y="173037"/>
                    </a:cubicBezTo>
                    <a:cubicBezTo>
                      <a:pt x="20733" y="208227"/>
                      <a:pt x="68093" y="203993"/>
                      <a:pt x="101166" y="211137"/>
                    </a:cubicBezTo>
                    <a:cubicBezTo>
                      <a:pt x="134239" y="218281"/>
                      <a:pt x="206735" y="218017"/>
                      <a:pt x="204354" y="215900"/>
                    </a:cubicBezTo>
                    <a:cubicBezTo>
                      <a:pt x="201973" y="213783"/>
                      <a:pt x="115983" y="205845"/>
                      <a:pt x="86879" y="198437"/>
                    </a:cubicBezTo>
                    <a:cubicBezTo>
                      <a:pt x="57775" y="191029"/>
                      <a:pt x="42165" y="200290"/>
                      <a:pt x="29729" y="171450"/>
                    </a:cubicBezTo>
                    <a:cubicBezTo>
                      <a:pt x="17294" y="142611"/>
                      <a:pt x="16235" y="-264"/>
                      <a:pt x="12266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3" name="フリーフォーム: 図形 1032">
                <a:extLst>
                  <a:ext uri="{FF2B5EF4-FFF2-40B4-BE49-F238E27FC236}">
                    <a16:creationId xmlns:a16="http://schemas.microsoft.com/office/drawing/2014/main" id="{521F87F5-1930-4C91-A115-43790E416BCC}"/>
                  </a:ext>
                </a:extLst>
              </p:cNvPr>
              <p:cNvSpPr/>
              <p:nvPr/>
            </p:nvSpPr>
            <p:spPr>
              <a:xfrm>
                <a:off x="6469061" y="4841535"/>
                <a:ext cx="271503" cy="162671"/>
              </a:xfrm>
              <a:custGeom>
                <a:avLst/>
                <a:gdLst>
                  <a:gd name="connsiteX0" fmla="*/ 2 w 271503"/>
                  <a:gd name="connsiteY0" fmla="*/ 8278 h 162671"/>
                  <a:gd name="connsiteX1" fmla="*/ 114302 w 271503"/>
                  <a:gd name="connsiteY1" fmla="*/ 17803 h 162671"/>
                  <a:gd name="connsiteX2" fmla="*/ 266702 w 271503"/>
                  <a:gd name="connsiteY2" fmla="*/ 157503 h 162671"/>
                  <a:gd name="connsiteX3" fmla="*/ 222252 w 271503"/>
                  <a:gd name="connsiteY3" fmla="*/ 127340 h 162671"/>
                  <a:gd name="connsiteX4" fmla="*/ 111127 w 271503"/>
                  <a:gd name="connsiteY4" fmla="*/ 76540 h 162671"/>
                  <a:gd name="connsiteX5" fmla="*/ 2 w 271503"/>
                  <a:gd name="connsiteY5" fmla="*/ 8278 h 16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503" h="162671">
                    <a:moveTo>
                      <a:pt x="2" y="8278"/>
                    </a:moveTo>
                    <a:cubicBezTo>
                      <a:pt x="531" y="-1512"/>
                      <a:pt x="69852" y="-7068"/>
                      <a:pt x="114302" y="17803"/>
                    </a:cubicBezTo>
                    <a:cubicBezTo>
                      <a:pt x="158752" y="42674"/>
                      <a:pt x="248710" y="139247"/>
                      <a:pt x="266702" y="157503"/>
                    </a:cubicBezTo>
                    <a:cubicBezTo>
                      <a:pt x="284694" y="175759"/>
                      <a:pt x="248181" y="140834"/>
                      <a:pt x="222252" y="127340"/>
                    </a:cubicBezTo>
                    <a:cubicBezTo>
                      <a:pt x="196323" y="113846"/>
                      <a:pt x="144729" y="95061"/>
                      <a:pt x="111127" y="76540"/>
                    </a:cubicBezTo>
                    <a:cubicBezTo>
                      <a:pt x="77525" y="58019"/>
                      <a:pt x="-527" y="18068"/>
                      <a:pt x="2" y="82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4" name="フリーフォーム: 図形 1033">
                <a:extLst>
                  <a:ext uri="{FF2B5EF4-FFF2-40B4-BE49-F238E27FC236}">
                    <a16:creationId xmlns:a16="http://schemas.microsoft.com/office/drawing/2014/main" id="{B6FD902C-24D4-4A60-AAE9-26579F8EFD07}"/>
                  </a:ext>
                </a:extLst>
              </p:cNvPr>
              <p:cNvSpPr/>
              <p:nvPr/>
            </p:nvSpPr>
            <p:spPr>
              <a:xfrm>
                <a:off x="6452603" y="4774389"/>
                <a:ext cx="154178" cy="92288"/>
              </a:xfrm>
              <a:custGeom>
                <a:avLst/>
                <a:gdLst>
                  <a:gd name="connsiteX0" fmla="*/ 151397 w 154178"/>
                  <a:gd name="connsiteY0" fmla="*/ 811 h 92288"/>
                  <a:gd name="connsiteX1" fmla="*/ 35510 w 154178"/>
                  <a:gd name="connsiteY1" fmla="*/ 42086 h 92288"/>
                  <a:gd name="connsiteX2" fmla="*/ 585 w 154178"/>
                  <a:gd name="connsiteY2" fmla="*/ 91299 h 92288"/>
                  <a:gd name="connsiteX3" fmla="*/ 21222 w 154178"/>
                  <a:gd name="connsiteY3" fmla="*/ 75424 h 92288"/>
                  <a:gd name="connsiteX4" fmla="*/ 111710 w 154178"/>
                  <a:gd name="connsiteY4" fmla="*/ 80186 h 92288"/>
                  <a:gd name="connsiteX5" fmla="*/ 151397 w 154178"/>
                  <a:gd name="connsiteY5" fmla="*/ 811 h 9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178" h="92288">
                    <a:moveTo>
                      <a:pt x="151397" y="811"/>
                    </a:moveTo>
                    <a:cubicBezTo>
                      <a:pt x="138697" y="-5539"/>
                      <a:pt x="60645" y="27005"/>
                      <a:pt x="35510" y="42086"/>
                    </a:cubicBezTo>
                    <a:cubicBezTo>
                      <a:pt x="10375" y="57167"/>
                      <a:pt x="2966" y="85743"/>
                      <a:pt x="585" y="91299"/>
                    </a:cubicBezTo>
                    <a:cubicBezTo>
                      <a:pt x="-1796" y="96855"/>
                      <a:pt x="2701" y="77276"/>
                      <a:pt x="21222" y="75424"/>
                    </a:cubicBezTo>
                    <a:cubicBezTo>
                      <a:pt x="39743" y="73572"/>
                      <a:pt x="93189" y="89446"/>
                      <a:pt x="111710" y="80186"/>
                    </a:cubicBezTo>
                    <a:cubicBezTo>
                      <a:pt x="130231" y="70926"/>
                      <a:pt x="164097" y="7161"/>
                      <a:pt x="151397" y="8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月 74">
                <a:extLst>
                  <a:ext uri="{FF2B5EF4-FFF2-40B4-BE49-F238E27FC236}">
                    <a16:creationId xmlns:a16="http://schemas.microsoft.com/office/drawing/2014/main" id="{868DB86A-92AE-40D5-A63E-73D772935D68}"/>
                  </a:ext>
                </a:extLst>
              </p:cNvPr>
              <p:cNvSpPr/>
              <p:nvPr/>
            </p:nvSpPr>
            <p:spPr>
              <a:xfrm rot="19660325">
                <a:off x="6644218" y="4792136"/>
                <a:ext cx="84667" cy="154517"/>
              </a:xfrm>
              <a:prstGeom prst="mo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5" name="フリーフォーム: 図形 1034">
                <a:extLst>
                  <a:ext uri="{FF2B5EF4-FFF2-40B4-BE49-F238E27FC236}">
                    <a16:creationId xmlns:a16="http://schemas.microsoft.com/office/drawing/2014/main" id="{FC858DEA-8048-4F33-998C-A987553CF7D2}"/>
                  </a:ext>
                </a:extLst>
              </p:cNvPr>
              <p:cNvSpPr/>
              <p:nvPr/>
            </p:nvSpPr>
            <p:spPr>
              <a:xfrm>
                <a:off x="5349795" y="125606"/>
                <a:ext cx="2803607" cy="1138045"/>
              </a:xfrm>
              <a:custGeom>
                <a:avLst/>
                <a:gdLst>
                  <a:gd name="connsiteX0" fmla="*/ 2803605 w 2803607"/>
                  <a:gd name="connsiteY0" fmla="*/ 1138044 h 1138045"/>
                  <a:gd name="connsiteX1" fmla="*/ 2448005 w 2803607"/>
                  <a:gd name="connsiteY1" fmla="*/ 490344 h 1138045"/>
                  <a:gd name="connsiteX2" fmla="*/ 2581355 w 2803607"/>
                  <a:gd name="connsiteY2" fmla="*/ 776094 h 1138045"/>
                  <a:gd name="connsiteX3" fmla="*/ 2460705 w 2803607"/>
                  <a:gd name="connsiteY3" fmla="*/ 636394 h 1138045"/>
                  <a:gd name="connsiteX4" fmla="*/ 2016205 w 2803607"/>
                  <a:gd name="connsiteY4" fmla="*/ 299844 h 1138045"/>
                  <a:gd name="connsiteX5" fmla="*/ 1209755 w 2803607"/>
                  <a:gd name="connsiteY5" fmla="*/ 204594 h 1138045"/>
                  <a:gd name="connsiteX6" fmla="*/ 1520905 w 2803607"/>
                  <a:gd name="connsiteY6" fmla="*/ 179194 h 1138045"/>
                  <a:gd name="connsiteX7" fmla="*/ 28655 w 2803607"/>
                  <a:gd name="connsiteY7" fmla="*/ 7744 h 1138045"/>
                  <a:gd name="connsiteX8" fmla="*/ 631905 w 2803607"/>
                  <a:gd name="connsiteY8" fmla="*/ 45844 h 1138045"/>
                  <a:gd name="connsiteX9" fmla="*/ 1774905 w 2803607"/>
                  <a:gd name="connsiteY9" fmla="*/ 191894 h 1138045"/>
                  <a:gd name="connsiteX10" fmla="*/ 2441655 w 2803607"/>
                  <a:gd name="connsiteY10" fmla="*/ 496694 h 1138045"/>
                  <a:gd name="connsiteX11" fmla="*/ 2803605 w 2803607"/>
                  <a:gd name="connsiteY11" fmla="*/ 1138044 h 1138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03607" h="1138045">
                    <a:moveTo>
                      <a:pt x="2803605" y="1138044"/>
                    </a:moveTo>
                    <a:cubicBezTo>
                      <a:pt x="2804663" y="1136986"/>
                      <a:pt x="2485047" y="550669"/>
                      <a:pt x="2448005" y="490344"/>
                    </a:cubicBezTo>
                    <a:cubicBezTo>
                      <a:pt x="2410963" y="430019"/>
                      <a:pt x="2579238" y="751752"/>
                      <a:pt x="2581355" y="776094"/>
                    </a:cubicBezTo>
                    <a:cubicBezTo>
                      <a:pt x="2583472" y="800436"/>
                      <a:pt x="2554897" y="715769"/>
                      <a:pt x="2460705" y="636394"/>
                    </a:cubicBezTo>
                    <a:cubicBezTo>
                      <a:pt x="2366513" y="557019"/>
                      <a:pt x="2224697" y="371811"/>
                      <a:pt x="2016205" y="299844"/>
                    </a:cubicBezTo>
                    <a:cubicBezTo>
                      <a:pt x="1807713" y="227877"/>
                      <a:pt x="1292305" y="224702"/>
                      <a:pt x="1209755" y="204594"/>
                    </a:cubicBezTo>
                    <a:cubicBezTo>
                      <a:pt x="1127205" y="184486"/>
                      <a:pt x="1717755" y="212002"/>
                      <a:pt x="1520905" y="179194"/>
                    </a:cubicBezTo>
                    <a:cubicBezTo>
                      <a:pt x="1324055" y="146386"/>
                      <a:pt x="176822" y="29969"/>
                      <a:pt x="28655" y="7744"/>
                    </a:cubicBezTo>
                    <a:cubicBezTo>
                      <a:pt x="-119512" y="-14481"/>
                      <a:pt x="340863" y="15152"/>
                      <a:pt x="631905" y="45844"/>
                    </a:cubicBezTo>
                    <a:cubicBezTo>
                      <a:pt x="922947" y="76536"/>
                      <a:pt x="1473280" y="116752"/>
                      <a:pt x="1774905" y="191894"/>
                    </a:cubicBezTo>
                    <a:cubicBezTo>
                      <a:pt x="2076530" y="267036"/>
                      <a:pt x="2268088" y="340061"/>
                      <a:pt x="2441655" y="496694"/>
                    </a:cubicBezTo>
                    <a:cubicBezTo>
                      <a:pt x="2615222" y="653327"/>
                      <a:pt x="2802547" y="1139102"/>
                      <a:pt x="2803605" y="11380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9" name="フリーフォーム: 図形 1038">
                <a:extLst>
                  <a:ext uri="{FF2B5EF4-FFF2-40B4-BE49-F238E27FC236}">
                    <a16:creationId xmlns:a16="http://schemas.microsoft.com/office/drawing/2014/main" id="{8AE58F85-F56C-44F3-B5C4-A9416B815D8F}"/>
                  </a:ext>
                </a:extLst>
              </p:cNvPr>
              <p:cNvSpPr/>
              <p:nvPr/>
            </p:nvSpPr>
            <p:spPr>
              <a:xfrm>
                <a:off x="8280267" y="1474178"/>
                <a:ext cx="1356898" cy="2092347"/>
              </a:xfrm>
              <a:custGeom>
                <a:avLst/>
                <a:gdLst>
                  <a:gd name="connsiteX0" fmla="*/ 133 w 1356898"/>
                  <a:gd name="connsiteY0" fmla="*/ 62522 h 2092347"/>
                  <a:gd name="connsiteX1" fmla="*/ 590683 w 1356898"/>
                  <a:gd name="connsiteY1" fmla="*/ 100622 h 2092347"/>
                  <a:gd name="connsiteX2" fmla="*/ 1060583 w 1356898"/>
                  <a:gd name="connsiteY2" fmla="*/ 735622 h 2092347"/>
                  <a:gd name="connsiteX3" fmla="*/ 851033 w 1356898"/>
                  <a:gd name="connsiteY3" fmla="*/ 386372 h 2092347"/>
                  <a:gd name="connsiteX4" fmla="*/ 1085983 w 1356898"/>
                  <a:gd name="connsiteY4" fmla="*/ 805472 h 2092347"/>
                  <a:gd name="connsiteX5" fmla="*/ 1282833 w 1356898"/>
                  <a:gd name="connsiteY5" fmla="*/ 1313472 h 2092347"/>
                  <a:gd name="connsiteX6" fmla="*/ 1193933 w 1356898"/>
                  <a:gd name="connsiteY6" fmla="*/ 1040422 h 2092347"/>
                  <a:gd name="connsiteX7" fmla="*/ 1352683 w 1356898"/>
                  <a:gd name="connsiteY7" fmla="*/ 1503972 h 2092347"/>
                  <a:gd name="connsiteX8" fmla="*/ 990733 w 1356898"/>
                  <a:gd name="connsiteY8" fmla="*/ 2081822 h 2092347"/>
                  <a:gd name="connsiteX9" fmla="*/ 1136783 w 1356898"/>
                  <a:gd name="connsiteY9" fmla="*/ 1846872 h 2092347"/>
                  <a:gd name="connsiteX10" fmla="*/ 1308233 w 1356898"/>
                  <a:gd name="connsiteY10" fmla="*/ 1465872 h 2092347"/>
                  <a:gd name="connsiteX11" fmla="*/ 946283 w 1356898"/>
                  <a:gd name="connsiteY11" fmla="*/ 627672 h 2092347"/>
                  <a:gd name="connsiteX12" fmla="*/ 914533 w 1356898"/>
                  <a:gd name="connsiteY12" fmla="*/ 589572 h 2092347"/>
                  <a:gd name="connsiteX13" fmla="*/ 539883 w 1356898"/>
                  <a:gd name="connsiteY13" fmla="*/ 37122 h 2092347"/>
                  <a:gd name="connsiteX14" fmla="*/ 133 w 1356898"/>
                  <a:gd name="connsiteY14" fmla="*/ 62522 h 209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56898" h="2092347">
                    <a:moveTo>
                      <a:pt x="133" y="62522"/>
                    </a:moveTo>
                    <a:cubicBezTo>
                      <a:pt x="8600" y="73105"/>
                      <a:pt x="413941" y="-11561"/>
                      <a:pt x="590683" y="100622"/>
                    </a:cubicBezTo>
                    <a:cubicBezTo>
                      <a:pt x="767425" y="212805"/>
                      <a:pt x="1017191" y="687997"/>
                      <a:pt x="1060583" y="735622"/>
                    </a:cubicBezTo>
                    <a:cubicBezTo>
                      <a:pt x="1103975" y="783247"/>
                      <a:pt x="846800" y="374730"/>
                      <a:pt x="851033" y="386372"/>
                    </a:cubicBezTo>
                    <a:cubicBezTo>
                      <a:pt x="855266" y="398014"/>
                      <a:pt x="1014016" y="650955"/>
                      <a:pt x="1085983" y="805472"/>
                    </a:cubicBezTo>
                    <a:cubicBezTo>
                      <a:pt x="1157950" y="959989"/>
                      <a:pt x="1264841" y="1274314"/>
                      <a:pt x="1282833" y="1313472"/>
                    </a:cubicBezTo>
                    <a:cubicBezTo>
                      <a:pt x="1300825" y="1352630"/>
                      <a:pt x="1182291" y="1008672"/>
                      <a:pt x="1193933" y="1040422"/>
                    </a:cubicBezTo>
                    <a:cubicBezTo>
                      <a:pt x="1205575" y="1072172"/>
                      <a:pt x="1386550" y="1330405"/>
                      <a:pt x="1352683" y="1503972"/>
                    </a:cubicBezTo>
                    <a:cubicBezTo>
                      <a:pt x="1318816" y="1677539"/>
                      <a:pt x="1026716" y="2024672"/>
                      <a:pt x="990733" y="2081822"/>
                    </a:cubicBezTo>
                    <a:cubicBezTo>
                      <a:pt x="954750" y="2138972"/>
                      <a:pt x="1083866" y="1949530"/>
                      <a:pt x="1136783" y="1846872"/>
                    </a:cubicBezTo>
                    <a:cubicBezTo>
                      <a:pt x="1189700" y="1744214"/>
                      <a:pt x="1339983" y="1669072"/>
                      <a:pt x="1308233" y="1465872"/>
                    </a:cubicBezTo>
                    <a:cubicBezTo>
                      <a:pt x="1276483" y="1262672"/>
                      <a:pt x="1011900" y="773722"/>
                      <a:pt x="946283" y="627672"/>
                    </a:cubicBezTo>
                    <a:cubicBezTo>
                      <a:pt x="880666" y="481622"/>
                      <a:pt x="982266" y="687997"/>
                      <a:pt x="914533" y="589572"/>
                    </a:cubicBezTo>
                    <a:cubicBezTo>
                      <a:pt x="846800" y="491147"/>
                      <a:pt x="690166" y="129197"/>
                      <a:pt x="539883" y="37122"/>
                    </a:cubicBezTo>
                    <a:cubicBezTo>
                      <a:pt x="389600" y="-54953"/>
                      <a:pt x="-8334" y="51939"/>
                      <a:pt x="133" y="625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0" name="フリーフォーム: 図形 1039">
                <a:extLst>
                  <a:ext uri="{FF2B5EF4-FFF2-40B4-BE49-F238E27FC236}">
                    <a16:creationId xmlns:a16="http://schemas.microsoft.com/office/drawing/2014/main" id="{133C63F9-87A6-4B43-AC07-ED1F607EA4AB}"/>
                  </a:ext>
                </a:extLst>
              </p:cNvPr>
              <p:cNvSpPr/>
              <p:nvPr/>
            </p:nvSpPr>
            <p:spPr>
              <a:xfrm>
                <a:off x="5118100" y="2426376"/>
                <a:ext cx="2064763" cy="1264097"/>
              </a:xfrm>
              <a:custGeom>
                <a:avLst/>
                <a:gdLst>
                  <a:gd name="connsiteX0" fmla="*/ 0 w 2064763"/>
                  <a:gd name="connsiteY0" fmla="*/ 1262974 h 1264097"/>
                  <a:gd name="connsiteX1" fmla="*/ 508000 w 2064763"/>
                  <a:gd name="connsiteY1" fmla="*/ 1212174 h 1264097"/>
                  <a:gd name="connsiteX2" fmla="*/ 1003300 w 2064763"/>
                  <a:gd name="connsiteY2" fmla="*/ 926424 h 1264097"/>
                  <a:gd name="connsiteX3" fmla="*/ 800100 w 2064763"/>
                  <a:gd name="connsiteY3" fmla="*/ 1040724 h 1264097"/>
                  <a:gd name="connsiteX4" fmla="*/ 361950 w 2064763"/>
                  <a:gd name="connsiteY4" fmla="*/ 1256624 h 1264097"/>
                  <a:gd name="connsiteX5" fmla="*/ 736600 w 2064763"/>
                  <a:gd name="connsiteY5" fmla="*/ 1167724 h 1264097"/>
                  <a:gd name="connsiteX6" fmla="*/ 908050 w 2064763"/>
                  <a:gd name="connsiteY6" fmla="*/ 1047074 h 1264097"/>
                  <a:gd name="connsiteX7" fmla="*/ 647700 w 2064763"/>
                  <a:gd name="connsiteY7" fmla="*/ 1193124 h 1264097"/>
                  <a:gd name="connsiteX8" fmla="*/ 1009650 w 2064763"/>
                  <a:gd name="connsiteY8" fmla="*/ 983574 h 1264097"/>
                  <a:gd name="connsiteX9" fmla="*/ 1473200 w 2064763"/>
                  <a:gd name="connsiteY9" fmla="*/ 545424 h 1264097"/>
                  <a:gd name="connsiteX10" fmla="*/ 1073150 w 2064763"/>
                  <a:gd name="connsiteY10" fmla="*/ 901024 h 1264097"/>
                  <a:gd name="connsiteX11" fmla="*/ 2057400 w 2064763"/>
                  <a:gd name="connsiteY11" fmla="*/ 5674 h 1264097"/>
                  <a:gd name="connsiteX12" fmla="*/ 1498600 w 2064763"/>
                  <a:gd name="connsiteY12" fmla="*/ 539074 h 1264097"/>
                  <a:gd name="connsiteX13" fmla="*/ 1041400 w 2064763"/>
                  <a:gd name="connsiteY13" fmla="*/ 945474 h 1264097"/>
                  <a:gd name="connsiteX14" fmla="*/ 762000 w 2064763"/>
                  <a:gd name="connsiteY14" fmla="*/ 1135974 h 1264097"/>
                  <a:gd name="connsiteX15" fmla="*/ 889000 w 2064763"/>
                  <a:gd name="connsiteY15" fmla="*/ 1110574 h 1264097"/>
                  <a:gd name="connsiteX16" fmla="*/ 0 w 2064763"/>
                  <a:gd name="connsiteY16" fmla="*/ 1262974 h 126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64763" h="1264097">
                    <a:moveTo>
                      <a:pt x="0" y="1262974"/>
                    </a:moveTo>
                    <a:cubicBezTo>
                      <a:pt x="170391" y="1265620"/>
                      <a:pt x="340783" y="1268266"/>
                      <a:pt x="508000" y="1212174"/>
                    </a:cubicBezTo>
                    <a:cubicBezTo>
                      <a:pt x="675217" y="1156082"/>
                      <a:pt x="954617" y="954999"/>
                      <a:pt x="1003300" y="926424"/>
                    </a:cubicBezTo>
                    <a:cubicBezTo>
                      <a:pt x="1051983" y="897849"/>
                      <a:pt x="906992" y="985691"/>
                      <a:pt x="800100" y="1040724"/>
                    </a:cubicBezTo>
                    <a:cubicBezTo>
                      <a:pt x="693208" y="1095757"/>
                      <a:pt x="372533" y="1235457"/>
                      <a:pt x="361950" y="1256624"/>
                    </a:cubicBezTo>
                    <a:cubicBezTo>
                      <a:pt x="351367" y="1277791"/>
                      <a:pt x="645583" y="1202649"/>
                      <a:pt x="736600" y="1167724"/>
                    </a:cubicBezTo>
                    <a:cubicBezTo>
                      <a:pt x="827617" y="1132799"/>
                      <a:pt x="922867" y="1042841"/>
                      <a:pt x="908050" y="1047074"/>
                    </a:cubicBezTo>
                    <a:cubicBezTo>
                      <a:pt x="893233" y="1051307"/>
                      <a:pt x="630767" y="1203707"/>
                      <a:pt x="647700" y="1193124"/>
                    </a:cubicBezTo>
                    <a:cubicBezTo>
                      <a:pt x="664633" y="1182541"/>
                      <a:pt x="872067" y="1091524"/>
                      <a:pt x="1009650" y="983574"/>
                    </a:cubicBezTo>
                    <a:cubicBezTo>
                      <a:pt x="1147233" y="875624"/>
                      <a:pt x="1462617" y="559182"/>
                      <a:pt x="1473200" y="545424"/>
                    </a:cubicBezTo>
                    <a:cubicBezTo>
                      <a:pt x="1483783" y="531666"/>
                      <a:pt x="1073150" y="901024"/>
                      <a:pt x="1073150" y="901024"/>
                    </a:cubicBezTo>
                    <a:cubicBezTo>
                      <a:pt x="1170517" y="811066"/>
                      <a:pt x="1986492" y="65999"/>
                      <a:pt x="2057400" y="5674"/>
                    </a:cubicBezTo>
                    <a:cubicBezTo>
                      <a:pt x="2128308" y="-54651"/>
                      <a:pt x="1667933" y="382441"/>
                      <a:pt x="1498600" y="539074"/>
                    </a:cubicBezTo>
                    <a:cubicBezTo>
                      <a:pt x="1329267" y="695707"/>
                      <a:pt x="1164167" y="845991"/>
                      <a:pt x="1041400" y="945474"/>
                    </a:cubicBezTo>
                    <a:cubicBezTo>
                      <a:pt x="918633" y="1044957"/>
                      <a:pt x="787400" y="1108457"/>
                      <a:pt x="762000" y="1135974"/>
                    </a:cubicBezTo>
                    <a:cubicBezTo>
                      <a:pt x="736600" y="1163491"/>
                      <a:pt x="889000" y="1110574"/>
                      <a:pt x="889000" y="1110574"/>
                    </a:cubicBezTo>
                    <a:lnTo>
                      <a:pt x="0" y="126297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1" name="フリーフォーム: 図形 1040">
                <a:extLst>
                  <a:ext uri="{FF2B5EF4-FFF2-40B4-BE49-F238E27FC236}">
                    <a16:creationId xmlns:a16="http://schemas.microsoft.com/office/drawing/2014/main" id="{11FA0C74-4AD3-429F-8C23-D470DF940E2B}"/>
                  </a:ext>
                </a:extLst>
              </p:cNvPr>
              <p:cNvSpPr/>
              <p:nvPr/>
            </p:nvSpPr>
            <p:spPr>
              <a:xfrm>
                <a:off x="4703588" y="1769717"/>
                <a:ext cx="2556653" cy="1597220"/>
              </a:xfrm>
              <a:custGeom>
                <a:avLst/>
                <a:gdLst>
                  <a:gd name="connsiteX0" fmla="*/ 2554462 w 2556653"/>
                  <a:gd name="connsiteY0" fmla="*/ 1933 h 1597220"/>
                  <a:gd name="connsiteX1" fmla="*/ 2008362 w 2556653"/>
                  <a:gd name="connsiteY1" fmla="*/ 154333 h 1597220"/>
                  <a:gd name="connsiteX2" fmla="*/ 1005062 w 2556653"/>
                  <a:gd name="connsiteY2" fmla="*/ 503583 h 1597220"/>
                  <a:gd name="connsiteX3" fmla="*/ 1836912 w 2556653"/>
                  <a:gd name="connsiteY3" fmla="*/ 217833 h 1597220"/>
                  <a:gd name="connsiteX4" fmla="*/ 1151112 w 2556653"/>
                  <a:gd name="connsiteY4" fmla="*/ 541683 h 1597220"/>
                  <a:gd name="connsiteX5" fmla="*/ 592312 w 2556653"/>
                  <a:gd name="connsiteY5" fmla="*/ 1043333 h 1597220"/>
                  <a:gd name="connsiteX6" fmla="*/ 1195562 w 2556653"/>
                  <a:gd name="connsiteY6" fmla="*/ 490883 h 1597220"/>
                  <a:gd name="connsiteX7" fmla="*/ 643112 w 2556653"/>
                  <a:gd name="connsiteY7" fmla="*/ 903633 h 1597220"/>
                  <a:gd name="connsiteX8" fmla="*/ 1762 w 2556653"/>
                  <a:gd name="connsiteY8" fmla="*/ 1595783 h 1597220"/>
                  <a:gd name="connsiteX9" fmla="*/ 503412 w 2556653"/>
                  <a:gd name="connsiteY9" fmla="*/ 1056033 h 1597220"/>
                  <a:gd name="connsiteX10" fmla="*/ 1894062 w 2556653"/>
                  <a:gd name="connsiteY10" fmla="*/ 103533 h 1597220"/>
                  <a:gd name="connsiteX11" fmla="*/ 1817862 w 2556653"/>
                  <a:gd name="connsiteY11" fmla="*/ 249583 h 1597220"/>
                  <a:gd name="connsiteX12" fmla="*/ 2554462 w 2556653"/>
                  <a:gd name="connsiteY12" fmla="*/ 1933 h 1597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56653" h="1597220">
                    <a:moveTo>
                      <a:pt x="2554462" y="1933"/>
                    </a:moveTo>
                    <a:cubicBezTo>
                      <a:pt x="2586212" y="-13942"/>
                      <a:pt x="2266595" y="70725"/>
                      <a:pt x="2008362" y="154333"/>
                    </a:cubicBezTo>
                    <a:cubicBezTo>
                      <a:pt x="1750129" y="237941"/>
                      <a:pt x="1033637" y="493000"/>
                      <a:pt x="1005062" y="503583"/>
                    </a:cubicBezTo>
                    <a:cubicBezTo>
                      <a:pt x="976487" y="514166"/>
                      <a:pt x="1812570" y="211483"/>
                      <a:pt x="1836912" y="217833"/>
                    </a:cubicBezTo>
                    <a:cubicBezTo>
                      <a:pt x="1861254" y="224183"/>
                      <a:pt x="1358545" y="404100"/>
                      <a:pt x="1151112" y="541683"/>
                    </a:cubicBezTo>
                    <a:cubicBezTo>
                      <a:pt x="943679" y="679266"/>
                      <a:pt x="584904" y="1051800"/>
                      <a:pt x="592312" y="1043333"/>
                    </a:cubicBezTo>
                    <a:cubicBezTo>
                      <a:pt x="599720" y="1034866"/>
                      <a:pt x="1187095" y="514166"/>
                      <a:pt x="1195562" y="490883"/>
                    </a:cubicBezTo>
                    <a:cubicBezTo>
                      <a:pt x="1204029" y="467600"/>
                      <a:pt x="842079" y="719483"/>
                      <a:pt x="643112" y="903633"/>
                    </a:cubicBezTo>
                    <a:cubicBezTo>
                      <a:pt x="444145" y="1087783"/>
                      <a:pt x="25045" y="1570383"/>
                      <a:pt x="1762" y="1595783"/>
                    </a:cubicBezTo>
                    <a:cubicBezTo>
                      <a:pt x="-21521" y="1621183"/>
                      <a:pt x="188029" y="1304741"/>
                      <a:pt x="503412" y="1056033"/>
                    </a:cubicBezTo>
                    <a:cubicBezTo>
                      <a:pt x="818795" y="807325"/>
                      <a:pt x="1674987" y="237941"/>
                      <a:pt x="1894062" y="103533"/>
                    </a:cubicBezTo>
                    <a:cubicBezTo>
                      <a:pt x="2113137" y="-30875"/>
                      <a:pt x="1712029" y="264400"/>
                      <a:pt x="1817862" y="249583"/>
                    </a:cubicBezTo>
                    <a:cubicBezTo>
                      <a:pt x="1923695" y="234766"/>
                      <a:pt x="2522712" y="17808"/>
                      <a:pt x="2554462" y="19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2" name="フリーフォーム: 図形 1041">
                <a:extLst>
                  <a:ext uri="{FF2B5EF4-FFF2-40B4-BE49-F238E27FC236}">
                    <a16:creationId xmlns:a16="http://schemas.microsoft.com/office/drawing/2014/main" id="{6E46D352-22B4-4193-A61A-3E8232097A3F}"/>
                  </a:ext>
                </a:extLst>
              </p:cNvPr>
              <p:cNvSpPr/>
              <p:nvPr/>
            </p:nvSpPr>
            <p:spPr>
              <a:xfrm>
                <a:off x="4534898" y="2055798"/>
                <a:ext cx="2546869" cy="1583173"/>
              </a:xfrm>
              <a:custGeom>
                <a:avLst/>
                <a:gdLst>
                  <a:gd name="connsiteX0" fmla="*/ 2545352 w 2546869"/>
                  <a:gd name="connsiteY0" fmla="*/ 1602 h 1583173"/>
                  <a:gd name="connsiteX1" fmla="*/ 1954802 w 2546869"/>
                  <a:gd name="connsiteY1" fmla="*/ 236552 h 1583173"/>
                  <a:gd name="connsiteX2" fmla="*/ 1027702 w 2546869"/>
                  <a:gd name="connsiteY2" fmla="*/ 725502 h 1583173"/>
                  <a:gd name="connsiteX3" fmla="*/ 2043702 w 2546869"/>
                  <a:gd name="connsiteY3" fmla="*/ 173052 h 1583173"/>
                  <a:gd name="connsiteX4" fmla="*/ 1288052 w 2546869"/>
                  <a:gd name="connsiteY4" fmla="*/ 573102 h 1583173"/>
                  <a:gd name="connsiteX5" fmla="*/ 792752 w 2546869"/>
                  <a:gd name="connsiteY5" fmla="*/ 916002 h 1583173"/>
                  <a:gd name="connsiteX6" fmla="*/ 1002302 w 2546869"/>
                  <a:gd name="connsiteY6" fmla="*/ 744552 h 1583173"/>
                  <a:gd name="connsiteX7" fmla="*/ 233952 w 2546869"/>
                  <a:gd name="connsiteY7" fmla="*/ 1379552 h 1583173"/>
                  <a:gd name="connsiteX8" fmla="*/ 24402 w 2546869"/>
                  <a:gd name="connsiteY8" fmla="*/ 1570052 h 1583173"/>
                  <a:gd name="connsiteX9" fmla="*/ 710202 w 2546869"/>
                  <a:gd name="connsiteY9" fmla="*/ 1074752 h 1583173"/>
                  <a:gd name="connsiteX10" fmla="*/ 1402352 w 2546869"/>
                  <a:gd name="connsiteY10" fmla="*/ 452452 h 1583173"/>
                  <a:gd name="connsiteX11" fmla="*/ 1421402 w 2546869"/>
                  <a:gd name="connsiteY11" fmla="*/ 490552 h 1583173"/>
                  <a:gd name="connsiteX12" fmla="*/ 1599202 w 2546869"/>
                  <a:gd name="connsiteY12" fmla="*/ 420702 h 1583173"/>
                  <a:gd name="connsiteX13" fmla="*/ 2107202 w 2546869"/>
                  <a:gd name="connsiteY13" fmla="*/ 147652 h 1583173"/>
                  <a:gd name="connsiteX14" fmla="*/ 2545352 w 2546869"/>
                  <a:gd name="connsiteY14" fmla="*/ 1602 h 158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6869" h="1583173">
                    <a:moveTo>
                      <a:pt x="2545352" y="1602"/>
                    </a:moveTo>
                    <a:cubicBezTo>
                      <a:pt x="2519952" y="16419"/>
                      <a:pt x="2207744" y="115902"/>
                      <a:pt x="1954802" y="236552"/>
                    </a:cubicBezTo>
                    <a:cubicBezTo>
                      <a:pt x="1701860" y="357202"/>
                      <a:pt x="1027702" y="725502"/>
                      <a:pt x="1027702" y="725502"/>
                    </a:cubicBezTo>
                    <a:cubicBezTo>
                      <a:pt x="1042519" y="714919"/>
                      <a:pt x="2000311" y="198452"/>
                      <a:pt x="2043702" y="173052"/>
                    </a:cubicBezTo>
                    <a:cubicBezTo>
                      <a:pt x="2087093" y="147652"/>
                      <a:pt x="1496544" y="449277"/>
                      <a:pt x="1288052" y="573102"/>
                    </a:cubicBezTo>
                    <a:cubicBezTo>
                      <a:pt x="1079560" y="696927"/>
                      <a:pt x="840377" y="887427"/>
                      <a:pt x="792752" y="916002"/>
                    </a:cubicBezTo>
                    <a:cubicBezTo>
                      <a:pt x="745127" y="944577"/>
                      <a:pt x="1002302" y="744552"/>
                      <a:pt x="1002302" y="744552"/>
                    </a:cubicBezTo>
                    <a:lnTo>
                      <a:pt x="233952" y="1379552"/>
                    </a:lnTo>
                    <a:cubicBezTo>
                      <a:pt x="70969" y="1517135"/>
                      <a:pt x="-54973" y="1620852"/>
                      <a:pt x="24402" y="1570052"/>
                    </a:cubicBezTo>
                    <a:cubicBezTo>
                      <a:pt x="103777" y="1519252"/>
                      <a:pt x="480544" y="1261019"/>
                      <a:pt x="710202" y="1074752"/>
                    </a:cubicBezTo>
                    <a:cubicBezTo>
                      <a:pt x="939860" y="888485"/>
                      <a:pt x="1283819" y="549819"/>
                      <a:pt x="1402352" y="452452"/>
                    </a:cubicBezTo>
                    <a:cubicBezTo>
                      <a:pt x="1520885" y="355085"/>
                      <a:pt x="1388594" y="495844"/>
                      <a:pt x="1421402" y="490552"/>
                    </a:cubicBezTo>
                    <a:cubicBezTo>
                      <a:pt x="1454210" y="485260"/>
                      <a:pt x="1484902" y="477852"/>
                      <a:pt x="1599202" y="420702"/>
                    </a:cubicBezTo>
                    <a:cubicBezTo>
                      <a:pt x="1713502" y="363552"/>
                      <a:pt x="1943160" y="217502"/>
                      <a:pt x="2107202" y="147652"/>
                    </a:cubicBezTo>
                    <a:cubicBezTo>
                      <a:pt x="2271244" y="77802"/>
                      <a:pt x="2570752" y="-13215"/>
                      <a:pt x="2545352" y="16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3" name="フリーフォーム: 図形 1042">
                <a:extLst>
                  <a:ext uri="{FF2B5EF4-FFF2-40B4-BE49-F238E27FC236}">
                    <a16:creationId xmlns:a16="http://schemas.microsoft.com/office/drawing/2014/main" id="{5111CD72-77E5-46E6-886F-F0773F577A59}"/>
                  </a:ext>
                </a:extLst>
              </p:cNvPr>
              <p:cNvSpPr/>
              <p:nvPr/>
            </p:nvSpPr>
            <p:spPr>
              <a:xfrm>
                <a:off x="4973065" y="2186713"/>
                <a:ext cx="1954538" cy="1422357"/>
              </a:xfrm>
              <a:custGeom>
                <a:avLst/>
                <a:gdLst>
                  <a:gd name="connsiteX0" fmla="*/ 1952668 w 1954538"/>
                  <a:gd name="connsiteY0" fmla="*/ 1920 h 1422357"/>
                  <a:gd name="connsiteX1" fmla="*/ 1474302 w 1954538"/>
                  <a:gd name="connsiteY1" fmla="*/ 569187 h 1422357"/>
                  <a:gd name="connsiteX2" fmla="*/ 1770635 w 1954538"/>
                  <a:gd name="connsiteY2" fmla="*/ 230520 h 1422357"/>
                  <a:gd name="connsiteX3" fmla="*/ 1487002 w 1954538"/>
                  <a:gd name="connsiteY3" fmla="*/ 488754 h 1422357"/>
                  <a:gd name="connsiteX4" fmla="*/ 1072135 w 1954538"/>
                  <a:gd name="connsiteY4" fmla="*/ 1009454 h 1422357"/>
                  <a:gd name="connsiteX5" fmla="*/ 1415035 w 1954538"/>
                  <a:gd name="connsiteY5" fmla="*/ 581887 h 1422357"/>
                  <a:gd name="connsiteX6" fmla="*/ 1063668 w 1954538"/>
                  <a:gd name="connsiteY6" fmla="*/ 912087 h 1422357"/>
                  <a:gd name="connsiteX7" fmla="*/ 856235 w 1954538"/>
                  <a:gd name="connsiteY7" fmla="*/ 1123754 h 1422357"/>
                  <a:gd name="connsiteX8" fmla="*/ 703835 w 1954538"/>
                  <a:gd name="connsiteY8" fmla="*/ 1199954 h 1422357"/>
                  <a:gd name="connsiteX9" fmla="*/ 953602 w 1954538"/>
                  <a:gd name="connsiteY9" fmla="*/ 1034854 h 1422357"/>
                  <a:gd name="connsiteX10" fmla="*/ 581068 w 1954538"/>
                  <a:gd name="connsiteY10" fmla="*/ 1276154 h 1422357"/>
                  <a:gd name="connsiteX11" fmla="*/ 204302 w 1954538"/>
                  <a:gd name="connsiteY11" fmla="*/ 1403154 h 1422357"/>
                  <a:gd name="connsiteX12" fmla="*/ 9568 w 1954538"/>
                  <a:gd name="connsiteY12" fmla="*/ 1415854 h 1422357"/>
                  <a:gd name="connsiteX13" fmla="*/ 496402 w 1954538"/>
                  <a:gd name="connsiteY13" fmla="*/ 1343887 h 1422357"/>
                  <a:gd name="connsiteX14" fmla="*/ 483702 w 1954538"/>
                  <a:gd name="connsiteY14" fmla="*/ 1343887 h 1422357"/>
                  <a:gd name="connsiteX15" fmla="*/ 1156802 w 1954538"/>
                  <a:gd name="connsiteY15" fmla="*/ 848587 h 1422357"/>
                  <a:gd name="connsiteX16" fmla="*/ 1161035 w 1954538"/>
                  <a:gd name="connsiteY16" fmla="*/ 882454 h 1422357"/>
                  <a:gd name="connsiteX17" fmla="*/ 1597068 w 1954538"/>
                  <a:gd name="connsiteY17" fmla="*/ 497220 h 1422357"/>
                  <a:gd name="connsiteX18" fmla="*/ 1639402 w 1954538"/>
                  <a:gd name="connsiteY18" fmla="*/ 387154 h 1422357"/>
                  <a:gd name="connsiteX19" fmla="*/ 1952668 w 1954538"/>
                  <a:gd name="connsiteY19" fmla="*/ 1920 h 142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54538" h="1422357">
                    <a:moveTo>
                      <a:pt x="1952668" y="1920"/>
                    </a:moveTo>
                    <a:cubicBezTo>
                      <a:pt x="1925151" y="32259"/>
                      <a:pt x="1504641" y="531087"/>
                      <a:pt x="1474302" y="569187"/>
                    </a:cubicBezTo>
                    <a:cubicBezTo>
                      <a:pt x="1443963" y="607287"/>
                      <a:pt x="1768518" y="243926"/>
                      <a:pt x="1770635" y="230520"/>
                    </a:cubicBezTo>
                    <a:cubicBezTo>
                      <a:pt x="1772752" y="217115"/>
                      <a:pt x="1603419" y="358932"/>
                      <a:pt x="1487002" y="488754"/>
                    </a:cubicBezTo>
                    <a:cubicBezTo>
                      <a:pt x="1370585" y="618576"/>
                      <a:pt x="1084129" y="993932"/>
                      <a:pt x="1072135" y="1009454"/>
                    </a:cubicBezTo>
                    <a:cubicBezTo>
                      <a:pt x="1060141" y="1024976"/>
                      <a:pt x="1416446" y="598115"/>
                      <a:pt x="1415035" y="581887"/>
                    </a:cubicBezTo>
                    <a:cubicBezTo>
                      <a:pt x="1413624" y="565659"/>
                      <a:pt x="1156801" y="821776"/>
                      <a:pt x="1063668" y="912087"/>
                    </a:cubicBezTo>
                    <a:cubicBezTo>
                      <a:pt x="970535" y="1002398"/>
                      <a:pt x="916207" y="1075776"/>
                      <a:pt x="856235" y="1123754"/>
                    </a:cubicBezTo>
                    <a:cubicBezTo>
                      <a:pt x="796263" y="1171732"/>
                      <a:pt x="687607" y="1214771"/>
                      <a:pt x="703835" y="1199954"/>
                    </a:cubicBezTo>
                    <a:cubicBezTo>
                      <a:pt x="720063" y="1185137"/>
                      <a:pt x="974063" y="1022154"/>
                      <a:pt x="953602" y="1034854"/>
                    </a:cubicBezTo>
                    <a:cubicBezTo>
                      <a:pt x="933141" y="1047554"/>
                      <a:pt x="705951" y="1214771"/>
                      <a:pt x="581068" y="1276154"/>
                    </a:cubicBezTo>
                    <a:cubicBezTo>
                      <a:pt x="456185" y="1337537"/>
                      <a:pt x="299552" y="1379871"/>
                      <a:pt x="204302" y="1403154"/>
                    </a:cubicBezTo>
                    <a:cubicBezTo>
                      <a:pt x="109052" y="1426437"/>
                      <a:pt x="-39115" y="1425732"/>
                      <a:pt x="9568" y="1415854"/>
                    </a:cubicBezTo>
                    <a:cubicBezTo>
                      <a:pt x="58251" y="1405976"/>
                      <a:pt x="417380" y="1355882"/>
                      <a:pt x="496402" y="1343887"/>
                    </a:cubicBezTo>
                    <a:cubicBezTo>
                      <a:pt x="575424" y="1331893"/>
                      <a:pt x="373635" y="1426437"/>
                      <a:pt x="483702" y="1343887"/>
                    </a:cubicBezTo>
                    <a:cubicBezTo>
                      <a:pt x="593769" y="1261337"/>
                      <a:pt x="1043913" y="925493"/>
                      <a:pt x="1156802" y="848587"/>
                    </a:cubicBezTo>
                    <a:cubicBezTo>
                      <a:pt x="1269691" y="771682"/>
                      <a:pt x="1087657" y="941015"/>
                      <a:pt x="1161035" y="882454"/>
                    </a:cubicBezTo>
                    <a:cubicBezTo>
                      <a:pt x="1234413" y="823893"/>
                      <a:pt x="1517340" y="579770"/>
                      <a:pt x="1597068" y="497220"/>
                    </a:cubicBezTo>
                    <a:cubicBezTo>
                      <a:pt x="1676796" y="414670"/>
                      <a:pt x="1582958" y="464765"/>
                      <a:pt x="1639402" y="387154"/>
                    </a:cubicBezTo>
                    <a:cubicBezTo>
                      <a:pt x="1695846" y="309543"/>
                      <a:pt x="1980185" y="-28419"/>
                      <a:pt x="1952668" y="19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4" name="フリーフォーム: 図形 1043">
                <a:extLst>
                  <a:ext uri="{FF2B5EF4-FFF2-40B4-BE49-F238E27FC236}">
                    <a16:creationId xmlns:a16="http://schemas.microsoft.com/office/drawing/2014/main" id="{E128DDE5-03DB-47DA-BA7A-D3FD9C16993B}"/>
                  </a:ext>
                </a:extLst>
              </p:cNvPr>
              <p:cNvSpPr/>
              <p:nvPr/>
            </p:nvSpPr>
            <p:spPr>
              <a:xfrm>
                <a:off x="5566832" y="2812232"/>
                <a:ext cx="1281148" cy="913101"/>
              </a:xfrm>
              <a:custGeom>
                <a:avLst/>
                <a:gdLst>
                  <a:gd name="connsiteX0" fmla="*/ 1 w 1281148"/>
                  <a:gd name="connsiteY0" fmla="*/ 913101 h 913101"/>
                  <a:gd name="connsiteX1" fmla="*/ 334435 w 1281148"/>
                  <a:gd name="connsiteY1" fmla="*/ 807268 h 913101"/>
                  <a:gd name="connsiteX2" fmla="*/ 275168 w 1281148"/>
                  <a:gd name="connsiteY2" fmla="*/ 832668 h 913101"/>
                  <a:gd name="connsiteX3" fmla="*/ 795868 w 1281148"/>
                  <a:gd name="connsiteY3" fmla="*/ 438968 h 913101"/>
                  <a:gd name="connsiteX4" fmla="*/ 537635 w 1281148"/>
                  <a:gd name="connsiteY4" fmla="*/ 642168 h 913101"/>
                  <a:gd name="connsiteX5" fmla="*/ 1278468 w 1281148"/>
                  <a:gd name="connsiteY5" fmla="*/ 2935 h 913101"/>
                  <a:gd name="connsiteX6" fmla="*/ 787401 w 1281148"/>
                  <a:gd name="connsiteY6" fmla="*/ 405101 h 913101"/>
                  <a:gd name="connsiteX7" fmla="*/ 817035 w 1281148"/>
                  <a:gd name="connsiteY7" fmla="*/ 426268 h 913101"/>
                  <a:gd name="connsiteX8" fmla="*/ 774701 w 1281148"/>
                  <a:gd name="connsiteY8" fmla="*/ 447435 h 913101"/>
                  <a:gd name="connsiteX9" fmla="*/ 397935 w 1281148"/>
                  <a:gd name="connsiteY9" fmla="*/ 739535 h 913101"/>
                  <a:gd name="connsiteX10" fmla="*/ 338668 w 1281148"/>
                  <a:gd name="connsiteY10" fmla="*/ 807268 h 913101"/>
                  <a:gd name="connsiteX11" fmla="*/ 1 w 1281148"/>
                  <a:gd name="connsiteY11" fmla="*/ 913101 h 913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1148" h="913101">
                    <a:moveTo>
                      <a:pt x="1" y="913101"/>
                    </a:moveTo>
                    <a:cubicBezTo>
                      <a:pt x="-704" y="913101"/>
                      <a:pt x="288574" y="820673"/>
                      <a:pt x="334435" y="807268"/>
                    </a:cubicBezTo>
                    <a:cubicBezTo>
                      <a:pt x="380296" y="793863"/>
                      <a:pt x="198263" y="894051"/>
                      <a:pt x="275168" y="832668"/>
                    </a:cubicBezTo>
                    <a:cubicBezTo>
                      <a:pt x="352074" y="771285"/>
                      <a:pt x="752124" y="470718"/>
                      <a:pt x="795868" y="438968"/>
                    </a:cubicBezTo>
                    <a:cubicBezTo>
                      <a:pt x="839612" y="407218"/>
                      <a:pt x="457202" y="714840"/>
                      <a:pt x="537635" y="642168"/>
                    </a:cubicBezTo>
                    <a:cubicBezTo>
                      <a:pt x="618068" y="569496"/>
                      <a:pt x="1236840" y="42446"/>
                      <a:pt x="1278468" y="2935"/>
                    </a:cubicBezTo>
                    <a:cubicBezTo>
                      <a:pt x="1320096" y="-36576"/>
                      <a:pt x="864306" y="334546"/>
                      <a:pt x="787401" y="405101"/>
                    </a:cubicBezTo>
                    <a:cubicBezTo>
                      <a:pt x="710496" y="475656"/>
                      <a:pt x="819152" y="419212"/>
                      <a:pt x="817035" y="426268"/>
                    </a:cubicBezTo>
                    <a:cubicBezTo>
                      <a:pt x="814918" y="433324"/>
                      <a:pt x="844551" y="395224"/>
                      <a:pt x="774701" y="447435"/>
                    </a:cubicBezTo>
                    <a:cubicBezTo>
                      <a:pt x="704851" y="499646"/>
                      <a:pt x="470607" y="679563"/>
                      <a:pt x="397935" y="739535"/>
                    </a:cubicBezTo>
                    <a:cubicBezTo>
                      <a:pt x="325263" y="799507"/>
                      <a:pt x="404285" y="776224"/>
                      <a:pt x="338668" y="807268"/>
                    </a:cubicBezTo>
                    <a:cubicBezTo>
                      <a:pt x="273051" y="838312"/>
                      <a:pt x="706" y="913101"/>
                      <a:pt x="1" y="9131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5" name="フリーフォーム: 図形 1044">
                <a:extLst>
                  <a:ext uri="{FF2B5EF4-FFF2-40B4-BE49-F238E27FC236}">
                    <a16:creationId xmlns:a16="http://schemas.microsoft.com/office/drawing/2014/main" id="{489525A8-9994-4B46-8A4E-C92F341E47AE}"/>
                  </a:ext>
                </a:extLst>
              </p:cNvPr>
              <p:cNvSpPr/>
              <p:nvPr/>
            </p:nvSpPr>
            <p:spPr>
              <a:xfrm>
                <a:off x="6402189" y="2074068"/>
                <a:ext cx="671842" cy="2014157"/>
              </a:xfrm>
              <a:custGeom>
                <a:avLst/>
                <a:gdLst>
                  <a:gd name="connsiteX0" fmla="*/ 671711 w 671842"/>
                  <a:gd name="connsiteY0" fmla="*/ 265 h 2014157"/>
                  <a:gd name="connsiteX1" fmla="*/ 265311 w 671842"/>
                  <a:gd name="connsiteY1" fmla="*/ 707232 h 2014157"/>
                  <a:gd name="connsiteX2" fmla="*/ 451578 w 671842"/>
                  <a:gd name="connsiteY2" fmla="*/ 334699 h 2014157"/>
                  <a:gd name="connsiteX3" fmla="*/ 299178 w 671842"/>
                  <a:gd name="connsiteY3" fmla="*/ 584465 h 2014157"/>
                  <a:gd name="connsiteX4" fmla="*/ 146778 w 671842"/>
                  <a:gd name="connsiteY4" fmla="*/ 982399 h 2014157"/>
                  <a:gd name="connsiteX5" fmla="*/ 290711 w 671842"/>
                  <a:gd name="connsiteY5" fmla="*/ 605632 h 2014157"/>
                  <a:gd name="connsiteX6" fmla="*/ 91744 w 671842"/>
                  <a:gd name="connsiteY6" fmla="*/ 1067065 h 2014157"/>
                  <a:gd name="connsiteX7" fmla="*/ 15544 w 671842"/>
                  <a:gd name="connsiteY7" fmla="*/ 1566599 h 2014157"/>
                  <a:gd name="connsiteX8" fmla="*/ 70578 w 671842"/>
                  <a:gd name="connsiteY8" fmla="*/ 1299899 h 2014157"/>
                  <a:gd name="connsiteX9" fmla="*/ 2844 w 671842"/>
                  <a:gd name="connsiteY9" fmla="*/ 1994165 h 2014157"/>
                  <a:gd name="connsiteX10" fmla="*/ 24011 w 671842"/>
                  <a:gd name="connsiteY10" fmla="*/ 1769799 h 2014157"/>
                  <a:gd name="connsiteX11" fmla="*/ 125611 w 671842"/>
                  <a:gd name="connsiteY11" fmla="*/ 1185599 h 2014157"/>
                  <a:gd name="connsiteX12" fmla="*/ 104444 w 671842"/>
                  <a:gd name="connsiteY12" fmla="*/ 1202532 h 2014157"/>
                  <a:gd name="connsiteX13" fmla="*/ 307644 w 671842"/>
                  <a:gd name="connsiteY13" fmla="*/ 631032 h 2014157"/>
                  <a:gd name="connsiteX14" fmla="*/ 671711 w 671842"/>
                  <a:gd name="connsiteY14" fmla="*/ 265 h 2014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1842" h="2014157">
                    <a:moveTo>
                      <a:pt x="671711" y="265"/>
                    </a:moveTo>
                    <a:cubicBezTo>
                      <a:pt x="664656" y="12965"/>
                      <a:pt x="302000" y="651493"/>
                      <a:pt x="265311" y="707232"/>
                    </a:cubicBezTo>
                    <a:cubicBezTo>
                      <a:pt x="228622" y="762971"/>
                      <a:pt x="445934" y="355160"/>
                      <a:pt x="451578" y="334699"/>
                    </a:cubicBezTo>
                    <a:cubicBezTo>
                      <a:pt x="457222" y="314238"/>
                      <a:pt x="349978" y="476515"/>
                      <a:pt x="299178" y="584465"/>
                    </a:cubicBezTo>
                    <a:cubicBezTo>
                      <a:pt x="248378" y="692415"/>
                      <a:pt x="148189" y="978871"/>
                      <a:pt x="146778" y="982399"/>
                    </a:cubicBezTo>
                    <a:cubicBezTo>
                      <a:pt x="145367" y="985927"/>
                      <a:pt x="299883" y="591521"/>
                      <a:pt x="290711" y="605632"/>
                    </a:cubicBezTo>
                    <a:cubicBezTo>
                      <a:pt x="281539" y="619743"/>
                      <a:pt x="137605" y="906904"/>
                      <a:pt x="91744" y="1067065"/>
                    </a:cubicBezTo>
                    <a:cubicBezTo>
                      <a:pt x="45883" y="1227226"/>
                      <a:pt x="19072" y="1527793"/>
                      <a:pt x="15544" y="1566599"/>
                    </a:cubicBezTo>
                    <a:cubicBezTo>
                      <a:pt x="12016" y="1605405"/>
                      <a:pt x="72695" y="1228638"/>
                      <a:pt x="70578" y="1299899"/>
                    </a:cubicBezTo>
                    <a:cubicBezTo>
                      <a:pt x="68461" y="1371160"/>
                      <a:pt x="10605" y="1915848"/>
                      <a:pt x="2844" y="1994165"/>
                    </a:cubicBezTo>
                    <a:cubicBezTo>
                      <a:pt x="-4917" y="2072482"/>
                      <a:pt x="3550" y="1904560"/>
                      <a:pt x="24011" y="1769799"/>
                    </a:cubicBezTo>
                    <a:cubicBezTo>
                      <a:pt x="44472" y="1635038"/>
                      <a:pt x="112206" y="1280143"/>
                      <a:pt x="125611" y="1185599"/>
                    </a:cubicBezTo>
                    <a:cubicBezTo>
                      <a:pt x="139016" y="1091055"/>
                      <a:pt x="74105" y="1294960"/>
                      <a:pt x="104444" y="1202532"/>
                    </a:cubicBezTo>
                    <a:cubicBezTo>
                      <a:pt x="134783" y="1110104"/>
                      <a:pt x="214511" y="827882"/>
                      <a:pt x="307644" y="631032"/>
                    </a:cubicBezTo>
                    <a:cubicBezTo>
                      <a:pt x="400777" y="434182"/>
                      <a:pt x="678766" y="-12435"/>
                      <a:pt x="671711" y="2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6" name="フリーフォーム: 図形 1045">
                <a:extLst>
                  <a:ext uri="{FF2B5EF4-FFF2-40B4-BE49-F238E27FC236}">
                    <a16:creationId xmlns:a16="http://schemas.microsoft.com/office/drawing/2014/main" id="{B968C601-B15E-448E-BDE0-74C6D50F5417}"/>
                  </a:ext>
                </a:extLst>
              </p:cNvPr>
              <p:cNvSpPr/>
              <p:nvPr/>
            </p:nvSpPr>
            <p:spPr>
              <a:xfrm>
                <a:off x="6434220" y="4000442"/>
                <a:ext cx="175161" cy="798622"/>
              </a:xfrm>
              <a:custGeom>
                <a:avLst/>
                <a:gdLst>
                  <a:gd name="connsiteX0" fmla="*/ 447 w 175161"/>
                  <a:gd name="connsiteY0" fmla="*/ 58 h 798622"/>
                  <a:gd name="connsiteX1" fmla="*/ 40663 w 175161"/>
                  <a:gd name="connsiteY1" fmla="*/ 338725 h 798622"/>
                  <a:gd name="connsiteX2" fmla="*/ 6797 w 175161"/>
                  <a:gd name="connsiteY2" fmla="*/ 131291 h 798622"/>
                  <a:gd name="connsiteX3" fmla="*/ 13147 w 175161"/>
                  <a:gd name="connsiteY3" fmla="*/ 285808 h 798622"/>
                  <a:gd name="connsiteX4" fmla="*/ 93580 w 175161"/>
                  <a:gd name="connsiteY4" fmla="*/ 586375 h 798622"/>
                  <a:gd name="connsiteX5" fmla="*/ 72413 w 175161"/>
                  <a:gd name="connsiteY5" fmla="*/ 529225 h 798622"/>
                  <a:gd name="connsiteX6" fmla="*/ 174013 w 175161"/>
                  <a:gd name="connsiteY6" fmla="*/ 795925 h 798622"/>
                  <a:gd name="connsiteX7" fmla="*/ 121097 w 175161"/>
                  <a:gd name="connsiteY7" fmla="*/ 645641 h 798622"/>
                  <a:gd name="connsiteX8" fmla="*/ 27963 w 175161"/>
                  <a:gd name="connsiteY8" fmla="*/ 311208 h 798622"/>
                  <a:gd name="connsiteX9" fmla="*/ 19497 w 175161"/>
                  <a:gd name="connsiteY9" fmla="*/ 311208 h 798622"/>
                  <a:gd name="connsiteX10" fmla="*/ 447 w 175161"/>
                  <a:gd name="connsiteY10" fmla="*/ 58 h 79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5161" h="798622">
                    <a:moveTo>
                      <a:pt x="447" y="58"/>
                    </a:moveTo>
                    <a:cubicBezTo>
                      <a:pt x="3975" y="4644"/>
                      <a:pt x="39605" y="316853"/>
                      <a:pt x="40663" y="338725"/>
                    </a:cubicBezTo>
                    <a:cubicBezTo>
                      <a:pt x="41721" y="360597"/>
                      <a:pt x="11383" y="140111"/>
                      <a:pt x="6797" y="131291"/>
                    </a:cubicBezTo>
                    <a:cubicBezTo>
                      <a:pt x="2211" y="122472"/>
                      <a:pt x="-1317" y="209961"/>
                      <a:pt x="13147" y="285808"/>
                    </a:cubicBezTo>
                    <a:cubicBezTo>
                      <a:pt x="27611" y="361655"/>
                      <a:pt x="83702" y="545806"/>
                      <a:pt x="93580" y="586375"/>
                    </a:cubicBezTo>
                    <a:cubicBezTo>
                      <a:pt x="103458" y="626944"/>
                      <a:pt x="72413" y="529225"/>
                      <a:pt x="72413" y="529225"/>
                    </a:cubicBezTo>
                    <a:cubicBezTo>
                      <a:pt x="85818" y="564150"/>
                      <a:pt x="165899" y="776522"/>
                      <a:pt x="174013" y="795925"/>
                    </a:cubicBezTo>
                    <a:cubicBezTo>
                      <a:pt x="182127" y="815328"/>
                      <a:pt x="145439" y="726427"/>
                      <a:pt x="121097" y="645641"/>
                    </a:cubicBezTo>
                    <a:cubicBezTo>
                      <a:pt x="96755" y="564855"/>
                      <a:pt x="44896" y="366947"/>
                      <a:pt x="27963" y="311208"/>
                    </a:cubicBezTo>
                    <a:cubicBezTo>
                      <a:pt x="11030" y="255469"/>
                      <a:pt x="23730" y="359891"/>
                      <a:pt x="19497" y="311208"/>
                    </a:cubicBezTo>
                    <a:cubicBezTo>
                      <a:pt x="15264" y="262525"/>
                      <a:pt x="-3081" y="-4528"/>
                      <a:pt x="447" y="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7" name="フリーフォーム: 図形 1046">
                <a:extLst>
                  <a:ext uri="{FF2B5EF4-FFF2-40B4-BE49-F238E27FC236}">
                    <a16:creationId xmlns:a16="http://schemas.microsoft.com/office/drawing/2014/main" id="{ACC7752E-D73E-41EA-8C40-183B6ABAB36B}"/>
                  </a:ext>
                </a:extLst>
              </p:cNvPr>
              <p:cNvSpPr/>
              <p:nvPr/>
            </p:nvSpPr>
            <p:spPr>
              <a:xfrm>
                <a:off x="6576305" y="2623024"/>
                <a:ext cx="444860" cy="1036699"/>
              </a:xfrm>
              <a:custGeom>
                <a:avLst/>
                <a:gdLst>
                  <a:gd name="connsiteX0" fmla="*/ 440445 w 444860"/>
                  <a:gd name="connsiteY0" fmla="*/ 10109 h 1036699"/>
                  <a:gd name="connsiteX1" fmla="*/ 122945 w 444860"/>
                  <a:gd name="connsiteY1" fmla="*/ 541393 h 1036699"/>
                  <a:gd name="connsiteX2" fmla="*/ 273228 w 444860"/>
                  <a:gd name="connsiteY2" fmla="*/ 300093 h 1036699"/>
                  <a:gd name="connsiteX3" fmla="*/ 46745 w 444860"/>
                  <a:gd name="connsiteY3" fmla="*/ 886409 h 1036699"/>
                  <a:gd name="connsiteX4" fmla="*/ 169512 w 444860"/>
                  <a:gd name="connsiteY4" fmla="*/ 490593 h 1036699"/>
                  <a:gd name="connsiteX5" fmla="*/ 97545 w 444860"/>
                  <a:gd name="connsiteY5" fmla="*/ 626059 h 1036699"/>
                  <a:gd name="connsiteX6" fmla="*/ 25578 w 444860"/>
                  <a:gd name="connsiteY6" fmla="*/ 884293 h 1036699"/>
                  <a:gd name="connsiteX7" fmla="*/ 8645 w 444860"/>
                  <a:gd name="connsiteY7" fmla="*/ 1026109 h 1036699"/>
                  <a:gd name="connsiteX8" fmla="*/ 154695 w 444860"/>
                  <a:gd name="connsiteY8" fmla="*/ 600659 h 1036699"/>
                  <a:gd name="connsiteX9" fmla="*/ 298628 w 444860"/>
                  <a:gd name="connsiteY9" fmla="*/ 221776 h 1036699"/>
                  <a:gd name="connsiteX10" fmla="*/ 440445 w 444860"/>
                  <a:gd name="connsiteY10" fmla="*/ 10109 h 103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4860" h="1036699">
                    <a:moveTo>
                      <a:pt x="440445" y="10109"/>
                    </a:moveTo>
                    <a:cubicBezTo>
                      <a:pt x="411165" y="63378"/>
                      <a:pt x="150814" y="493062"/>
                      <a:pt x="122945" y="541393"/>
                    </a:cubicBezTo>
                    <a:cubicBezTo>
                      <a:pt x="95076" y="589724"/>
                      <a:pt x="285928" y="242590"/>
                      <a:pt x="273228" y="300093"/>
                    </a:cubicBezTo>
                    <a:cubicBezTo>
                      <a:pt x="260528" y="357596"/>
                      <a:pt x="64031" y="854659"/>
                      <a:pt x="46745" y="886409"/>
                    </a:cubicBezTo>
                    <a:cubicBezTo>
                      <a:pt x="29459" y="918159"/>
                      <a:pt x="161045" y="533985"/>
                      <a:pt x="169512" y="490593"/>
                    </a:cubicBezTo>
                    <a:cubicBezTo>
                      <a:pt x="177979" y="447201"/>
                      <a:pt x="121534" y="560442"/>
                      <a:pt x="97545" y="626059"/>
                    </a:cubicBezTo>
                    <a:cubicBezTo>
                      <a:pt x="73556" y="691676"/>
                      <a:pt x="40395" y="817618"/>
                      <a:pt x="25578" y="884293"/>
                    </a:cubicBezTo>
                    <a:cubicBezTo>
                      <a:pt x="10761" y="950968"/>
                      <a:pt x="-12874" y="1073381"/>
                      <a:pt x="8645" y="1026109"/>
                    </a:cubicBezTo>
                    <a:cubicBezTo>
                      <a:pt x="30164" y="978837"/>
                      <a:pt x="106365" y="734714"/>
                      <a:pt x="154695" y="600659"/>
                    </a:cubicBezTo>
                    <a:cubicBezTo>
                      <a:pt x="203025" y="466604"/>
                      <a:pt x="251708" y="316673"/>
                      <a:pt x="298628" y="221776"/>
                    </a:cubicBezTo>
                    <a:cubicBezTo>
                      <a:pt x="345547" y="126879"/>
                      <a:pt x="469725" y="-43160"/>
                      <a:pt x="440445" y="101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8" name="フリーフォーム: 図形 1047">
                <a:extLst>
                  <a:ext uri="{FF2B5EF4-FFF2-40B4-BE49-F238E27FC236}">
                    <a16:creationId xmlns:a16="http://schemas.microsoft.com/office/drawing/2014/main" id="{EA144F81-2B19-44D5-9CA8-47C16721262B}"/>
                  </a:ext>
                </a:extLst>
              </p:cNvPr>
              <p:cNvSpPr/>
              <p:nvPr/>
            </p:nvSpPr>
            <p:spPr>
              <a:xfrm>
                <a:off x="6549906" y="3701979"/>
                <a:ext cx="128335" cy="1010840"/>
              </a:xfrm>
              <a:custGeom>
                <a:avLst/>
                <a:gdLst>
                  <a:gd name="connsiteX0" fmla="*/ 54094 w 128335"/>
                  <a:gd name="connsiteY0" fmla="*/ 71 h 1010840"/>
                  <a:gd name="connsiteX1" fmla="*/ 24461 w 128335"/>
                  <a:gd name="connsiteY1" fmla="*/ 381071 h 1010840"/>
                  <a:gd name="connsiteX2" fmla="*/ 35044 w 128335"/>
                  <a:gd name="connsiteY2" fmla="*/ 167288 h 1010840"/>
                  <a:gd name="connsiteX3" fmla="*/ 15994 w 128335"/>
                  <a:gd name="connsiteY3" fmla="*/ 313338 h 1010840"/>
                  <a:gd name="connsiteX4" fmla="*/ 13877 w 128335"/>
                  <a:gd name="connsiteY4" fmla="*/ 512304 h 1010840"/>
                  <a:gd name="connsiteX5" fmla="*/ 11761 w 128335"/>
                  <a:gd name="connsiteY5" fmla="*/ 444571 h 1010840"/>
                  <a:gd name="connsiteX6" fmla="*/ 13877 w 128335"/>
                  <a:gd name="connsiteY6" fmla="*/ 580038 h 1010840"/>
                  <a:gd name="connsiteX7" fmla="*/ 83727 w 128335"/>
                  <a:gd name="connsiteY7" fmla="*/ 743021 h 1010840"/>
                  <a:gd name="connsiteX8" fmla="*/ 5411 w 128335"/>
                  <a:gd name="connsiteY8" fmla="*/ 607554 h 1010840"/>
                  <a:gd name="connsiteX9" fmla="*/ 20227 w 128335"/>
                  <a:gd name="connsiteY9" fmla="*/ 726088 h 1010840"/>
                  <a:gd name="connsiteX10" fmla="*/ 128177 w 128335"/>
                  <a:gd name="connsiteY10" fmla="*/ 1009721 h 1010840"/>
                  <a:gd name="connsiteX11" fmla="*/ 43511 w 128335"/>
                  <a:gd name="connsiteY11" fmla="*/ 808638 h 1010840"/>
                  <a:gd name="connsiteX12" fmla="*/ 7527 w 128335"/>
                  <a:gd name="connsiteY12" fmla="*/ 414938 h 1010840"/>
                  <a:gd name="connsiteX13" fmla="*/ 15994 w 128335"/>
                  <a:gd name="connsiteY13" fmla="*/ 349321 h 1010840"/>
                  <a:gd name="connsiteX14" fmla="*/ 54094 w 128335"/>
                  <a:gd name="connsiteY14" fmla="*/ 71 h 101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335" h="1010840">
                    <a:moveTo>
                      <a:pt x="54094" y="71"/>
                    </a:moveTo>
                    <a:cubicBezTo>
                      <a:pt x="55505" y="5363"/>
                      <a:pt x="27636" y="353202"/>
                      <a:pt x="24461" y="381071"/>
                    </a:cubicBezTo>
                    <a:cubicBezTo>
                      <a:pt x="21286" y="408940"/>
                      <a:pt x="36455" y="178577"/>
                      <a:pt x="35044" y="167288"/>
                    </a:cubicBezTo>
                    <a:cubicBezTo>
                      <a:pt x="33633" y="155999"/>
                      <a:pt x="19522" y="255835"/>
                      <a:pt x="15994" y="313338"/>
                    </a:cubicBezTo>
                    <a:cubicBezTo>
                      <a:pt x="12466" y="370841"/>
                      <a:pt x="14582" y="490432"/>
                      <a:pt x="13877" y="512304"/>
                    </a:cubicBezTo>
                    <a:cubicBezTo>
                      <a:pt x="13172" y="534176"/>
                      <a:pt x="11761" y="433282"/>
                      <a:pt x="11761" y="444571"/>
                    </a:cubicBezTo>
                    <a:cubicBezTo>
                      <a:pt x="11761" y="455860"/>
                      <a:pt x="1883" y="530296"/>
                      <a:pt x="13877" y="580038"/>
                    </a:cubicBezTo>
                    <a:cubicBezTo>
                      <a:pt x="25871" y="629780"/>
                      <a:pt x="85138" y="738435"/>
                      <a:pt x="83727" y="743021"/>
                    </a:cubicBezTo>
                    <a:cubicBezTo>
                      <a:pt x="82316" y="747607"/>
                      <a:pt x="15994" y="610376"/>
                      <a:pt x="5411" y="607554"/>
                    </a:cubicBezTo>
                    <a:cubicBezTo>
                      <a:pt x="-5172" y="604732"/>
                      <a:pt x="-234" y="659060"/>
                      <a:pt x="20227" y="726088"/>
                    </a:cubicBezTo>
                    <a:cubicBezTo>
                      <a:pt x="40688" y="793116"/>
                      <a:pt x="124296" y="995963"/>
                      <a:pt x="128177" y="1009721"/>
                    </a:cubicBezTo>
                    <a:cubicBezTo>
                      <a:pt x="132058" y="1023479"/>
                      <a:pt x="63619" y="907769"/>
                      <a:pt x="43511" y="808638"/>
                    </a:cubicBezTo>
                    <a:cubicBezTo>
                      <a:pt x="23403" y="709508"/>
                      <a:pt x="12113" y="491491"/>
                      <a:pt x="7527" y="414938"/>
                    </a:cubicBezTo>
                    <a:cubicBezTo>
                      <a:pt x="2941" y="338385"/>
                      <a:pt x="8938" y="414232"/>
                      <a:pt x="15994" y="349321"/>
                    </a:cubicBezTo>
                    <a:cubicBezTo>
                      <a:pt x="23050" y="284410"/>
                      <a:pt x="52683" y="-5221"/>
                      <a:pt x="54094" y="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" name="フリーフォーム: 図形 1048">
                <a:extLst>
                  <a:ext uri="{FF2B5EF4-FFF2-40B4-BE49-F238E27FC236}">
                    <a16:creationId xmlns:a16="http://schemas.microsoft.com/office/drawing/2014/main" id="{0ACA97D0-F92E-4063-ADBA-FF15B07B96FE}"/>
                  </a:ext>
                </a:extLst>
              </p:cNvPr>
              <p:cNvSpPr/>
              <p:nvPr/>
            </p:nvSpPr>
            <p:spPr>
              <a:xfrm>
                <a:off x="6728010" y="2597807"/>
                <a:ext cx="610130" cy="1369066"/>
              </a:xfrm>
              <a:custGeom>
                <a:avLst/>
                <a:gdLst>
                  <a:gd name="connsiteX0" fmla="*/ 599890 w 610130"/>
                  <a:gd name="connsiteY0" fmla="*/ 18393 h 1369066"/>
                  <a:gd name="connsiteX1" fmla="*/ 256990 w 610130"/>
                  <a:gd name="connsiteY1" fmla="*/ 910568 h 1369066"/>
                  <a:gd name="connsiteX2" fmla="*/ 352240 w 610130"/>
                  <a:gd name="connsiteY2" fmla="*/ 685143 h 1369066"/>
                  <a:gd name="connsiteX3" fmla="*/ 479240 w 610130"/>
                  <a:gd name="connsiteY3" fmla="*/ 358118 h 1369066"/>
                  <a:gd name="connsiteX4" fmla="*/ 237940 w 610130"/>
                  <a:gd name="connsiteY4" fmla="*/ 793093 h 1369066"/>
                  <a:gd name="connsiteX5" fmla="*/ 15690 w 610130"/>
                  <a:gd name="connsiteY5" fmla="*/ 1332843 h 1369066"/>
                  <a:gd name="connsiteX6" fmla="*/ 69665 w 610130"/>
                  <a:gd name="connsiteY6" fmla="*/ 1215368 h 1369066"/>
                  <a:gd name="connsiteX7" fmla="*/ 479240 w 610130"/>
                  <a:gd name="connsiteY7" fmla="*/ 377168 h 1369066"/>
                  <a:gd name="connsiteX8" fmla="*/ 599890 w 610130"/>
                  <a:gd name="connsiteY8" fmla="*/ 18393 h 1369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0130" h="1369066">
                    <a:moveTo>
                      <a:pt x="599890" y="18393"/>
                    </a:moveTo>
                    <a:cubicBezTo>
                      <a:pt x="562848" y="107293"/>
                      <a:pt x="298265" y="799443"/>
                      <a:pt x="256990" y="910568"/>
                    </a:cubicBezTo>
                    <a:cubicBezTo>
                      <a:pt x="215715" y="1021693"/>
                      <a:pt x="315198" y="777218"/>
                      <a:pt x="352240" y="685143"/>
                    </a:cubicBezTo>
                    <a:cubicBezTo>
                      <a:pt x="389282" y="593068"/>
                      <a:pt x="498290" y="340126"/>
                      <a:pt x="479240" y="358118"/>
                    </a:cubicBezTo>
                    <a:cubicBezTo>
                      <a:pt x="460190" y="376110"/>
                      <a:pt x="315198" y="630639"/>
                      <a:pt x="237940" y="793093"/>
                    </a:cubicBezTo>
                    <a:cubicBezTo>
                      <a:pt x="160682" y="955547"/>
                      <a:pt x="43736" y="1262464"/>
                      <a:pt x="15690" y="1332843"/>
                    </a:cubicBezTo>
                    <a:cubicBezTo>
                      <a:pt x="-12356" y="1403222"/>
                      <a:pt x="-7593" y="1374647"/>
                      <a:pt x="69665" y="1215368"/>
                    </a:cubicBezTo>
                    <a:cubicBezTo>
                      <a:pt x="146923" y="1056089"/>
                      <a:pt x="390340" y="572960"/>
                      <a:pt x="479240" y="377168"/>
                    </a:cubicBezTo>
                    <a:cubicBezTo>
                      <a:pt x="568140" y="181376"/>
                      <a:pt x="636932" y="-70507"/>
                      <a:pt x="599890" y="183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0" name="フリーフォーム: 図形 1049">
                <a:extLst>
                  <a:ext uri="{FF2B5EF4-FFF2-40B4-BE49-F238E27FC236}">
                    <a16:creationId xmlns:a16="http://schemas.microsoft.com/office/drawing/2014/main" id="{E06BE3C4-A205-4E8C-BF74-EFCB705686AF}"/>
                  </a:ext>
                </a:extLst>
              </p:cNvPr>
              <p:cNvSpPr/>
              <p:nvPr/>
            </p:nvSpPr>
            <p:spPr>
              <a:xfrm>
                <a:off x="7368883" y="2351071"/>
                <a:ext cx="475390" cy="2276836"/>
              </a:xfrm>
              <a:custGeom>
                <a:avLst/>
                <a:gdLst>
                  <a:gd name="connsiteX0" fmla="*/ 27597 w 475390"/>
                  <a:gd name="connsiteY0" fmla="*/ 969 h 2276836"/>
                  <a:gd name="connsiteX1" fmla="*/ 2197 w 475390"/>
                  <a:gd name="connsiteY1" fmla="*/ 290529 h 2276836"/>
                  <a:gd name="connsiteX2" fmla="*/ 88557 w 475390"/>
                  <a:gd name="connsiteY2" fmla="*/ 935689 h 2276836"/>
                  <a:gd name="connsiteX3" fmla="*/ 22517 w 475390"/>
                  <a:gd name="connsiteY3" fmla="*/ 397209 h 2276836"/>
                  <a:gd name="connsiteX4" fmla="*/ 93637 w 475390"/>
                  <a:gd name="connsiteY4" fmla="*/ 646129 h 2276836"/>
                  <a:gd name="connsiteX5" fmla="*/ 169837 w 475390"/>
                  <a:gd name="connsiteY5" fmla="*/ 1276049 h 2276836"/>
                  <a:gd name="connsiteX6" fmla="*/ 154597 w 475390"/>
                  <a:gd name="connsiteY6" fmla="*/ 1052529 h 2276836"/>
                  <a:gd name="connsiteX7" fmla="*/ 174917 w 475390"/>
                  <a:gd name="connsiteY7" fmla="*/ 1514809 h 2276836"/>
                  <a:gd name="connsiteX8" fmla="*/ 179997 w 475390"/>
                  <a:gd name="connsiteY8" fmla="*/ 1286209 h 2276836"/>
                  <a:gd name="connsiteX9" fmla="*/ 276517 w 475390"/>
                  <a:gd name="connsiteY9" fmla="*/ 1900889 h 2276836"/>
                  <a:gd name="connsiteX10" fmla="*/ 230797 w 475390"/>
                  <a:gd name="connsiteY10" fmla="*/ 1524969 h 2276836"/>
                  <a:gd name="connsiteX11" fmla="*/ 469557 w 475390"/>
                  <a:gd name="connsiteY11" fmla="*/ 2271729 h 2276836"/>
                  <a:gd name="connsiteX12" fmla="*/ 388277 w 475390"/>
                  <a:gd name="connsiteY12" fmla="*/ 1834849 h 2276836"/>
                  <a:gd name="connsiteX13" fmla="*/ 235877 w 475390"/>
                  <a:gd name="connsiteY13" fmla="*/ 1464009 h 2276836"/>
                  <a:gd name="connsiteX14" fmla="*/ 185077 w 475390"/>
                  <a:gd name="connsiteY14" fmla="*/ 1113489 h 2276836"/>
                  <a:gd name="connsiteX15" fmla="*/ 47917 w 475390"/>
                  <a:gd name="connsiteY15" fmla="*/ 376889 h 2276836"/>
                  <a:gd name="connsiteX16" fmla="*/ 27597 w 475390"/>
                  <a:gd name="connsiteY16" fmla="*/ 969 h 227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5390" h="2276836">
                    <a:moveTo>
                      <a:pt x="27597" y="969"/>
                    </a:moveTo>
                    <a:cubicBezTo>
                      <a:pt x="19977" y="-13424"/>
                      <a:pt x="-7963" y="134742"/>
                      <a:pt x="2197" y="290529"/>
                    </a:cubicBezTo>
                    <a:cubicBezTo>
                      <a:pt x="12357" y="446316"/>
                      <a:pt x="85170" y="917909"/>
                      <a:pt x="88557" y="935689"/>
                    </a:cubicBezTo>
                    <a:cubicBezTo>
                      <a:pt x="91944" y="953469"/>
                      <a:pt x="21670" y="445469"/>
                      <a:pt x="22517" y="397209"/>
                    </a:cubicBezTo>
                    <a:cubicBezTo>
                      <a:pt x="23364" y="348949"/>
                      <a:pt x="69084" y="499656"/>
                      <a:pt x="93637" y="646129"/>
                    </a:cubicBezTo>
                    <a:cubicBezTo>
                      <a:pt x="118190" y="792602"/>
                      <a:pt x="159677" y="1208316"/>
                      <a:pt x="169837" y="1276049"/>
                    </a:cubicBezTo>
                    <a:cubicBezTo>
                      <a:pt x="179997" y="1343782"/>
                      <a:pt x="153750" y="1012736"/>
                      <a:pt x="154597" y="1052529"/>
                    </a:cubicBezTo>
                    <a:cubicBezTo>
                      <a:pt x="155444" y="1092322"/>
                      <a:pt x="170684" y="1475862"/>
                      <a:pt x="174917" y="1514809"/>
                    </a:cubicBezTo>
                    <a:cubicBezTo>
                      <a:pt x="179150" y="1553756"/>
                      <a:pt x="163064" y="1221862"/>
                      <a:pt x="179997" y="1286209"/>
                    </a:cubicBezTo>
                    <a:cubicBezTo>
                      <a:pt x="196930" y="1350556"/>
                      <a:pt x="268050" y="1861096"/>
                      <a:pt x="276517" y="1900889"/>
                    </a:cubicBezTo>
                    <a:cubicBezTo>
                      <a:pt x="284984" y="1940682"/>
                      <a:pt x="198624" y="1463162"/>
                      <a:pt x="230797" y="1524969"/>
                    </a:cubicBezTo>
                    <a:cubicBezTo>
                      <a:pt x="262970" y="1586776"/>
                      <a:pt x="443310" y="2220082"/>
                      <a:pt x="469557" y="2271729"/>
                    </a:cubicBezTo>
                    <a:cubicBezTo>
                      <a:pt x="495804" y="2323376"/>
                      <a:pt x="427224" y="1969469"/>
                      <a:pt x="388277" y="1834849"/>
                    </a:cubicBezTo>
                    <a:cubicBezTo>
                      <a:pt x="349330" y="1700229"/>
                      <a:pt x="269744" y="1584236"/>
                      <a:pt x="235877" y="1464009"/>
                    </a:cubicBezTo>
                    <a:cubicBezTo>
                      <a:pt x="202010" y="1343782"/>
                      <a:pt x="216404" y="1294676"/>
                      <a:pt x="185077" y="1113489"/>
                    </a:cubicBezTo>
                    <a:cubicBezTo>
                      <a:pt x="153750" y="932302"/>
                      <a:pt x="72470" y="557229"/>
                      <a:pt x="47917" y="376889"/>
                    </a:cubicBezTo>
                    <a:cubicBezTo>
                      <a:pt x="23364" y="196549"/>
                      <a:pt x="35217" y="15362"/>
                      <a:pt x="27597" y="9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1" name="フリーフォーム: 図形 1050">
                <a:extLst>
                  <a:ext uri="{FF2B5EF4-FFF2-40B4-BE49-F238E27FC236}">
                    <a16:creationId xmlns:a16="http://schemas.microsoft.com/office/drawing/2014/main" id="{A53E4C61-0004-4B90-8C58-D31F6A24B437}"/>
                  </a:ext>
                </a:extLst>
              </p:cNvPr>
              <p:cNvSpPr/>
              <p:nvPr/>
            </p:nvSpPr>
            <p:spPr>
              <a:xfrm>
                <a:off x="5636402" y="3693078"/>
                <a:ext cx="242103" cy="587297"/>
              </a:xfrm>
              <a:custGeom>
                <a:avLst/>
                <a:gdLst>
                  <a:gd name="connsiteX0" fmla="*/ 2398 w 242103"/>
                  <a:gd name="connsiteY0" fmla="*/ 505 h 587297"/>
                  <a:gd name="connsiteX1" fmla="*/ 178081 w 242103"/>
                  <a:gd name="connsiteY1" fmla="*/ 148672 h 587297"/>
                  <a:gd name="connsiteX2" fmla="*/ 178081 w 242103"/>
                  <a:gd name="connsiteY2" fmla="*/ 146555 h 587297"/>
                  <a:gd name="connsiteX3" fmla="*/ 233115 w 242103"/>
                  <a:gd name="connsiteY3" fmla="*/ 262972 h 587297"/>
                  <a:gd name="connsiteX4" fmla="*/ 222531 w 242103"/>
                  <a:gd name="connsiteY4" fmla="*/ 231222 h 587297"/>
                  <a:gd name="connsiteX5" fmla="*/ 233115 w 242103"/>
                  <a:gd name="connsiteY5" fmla="*/ 347639 h 587297"/>
                  <a:gd name="connsiteX6" fmla="*/ 192898 w 242103"/>
                  <a:gd name="connsiteY6" fmla="*/ 586822 h 587297"/>
                  <a:gd name="connsiteX7" fmla="*/ 241581 w 242103"/>
                  <a:gd name="connsiteY7" fmla="*/ 404789 h 587297"/>
                  <a:gd name="connsiteX8" fmla="*/ 154798 w 242103"/>
                  <a:gd name="connsiteY8" fmla="*/ 254505 h 587297"/>
                  <a:gd name="connsiteX9" fmla="*/ 186548 w 242103"/>
                  <a:gd name="connsiteY9" fmla="*/ 453472 h 587297"/>
                  <a:gd name="connsiteX10" fmla="*/ 165381 w 242103"/>
                  <a:gd name="connsiteY10" fmla="*/ 286255 h 587297"/>
                  <a:gd name="connsiteX11" fmla="*/ 80715 w 242103"/>
                  <a:gd name="connsiteY11" fmla="*/ 106339 h 587297"/>
                  <a:gd name="connsiteX12" fmla="*/ 2398 w 242103"/>
                  <a:gd name="connsiteY12" fmla="*/ 505 h 5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2103" h="587297">
                    <a:moveTo>
                      <a:pt x="2398" y="505"/>
                    </a:moveTo>
                    <a:cubicBezTo>
                      <a:pt x="18626" y="7561"/>
                      <a:pt x="148801" y="124330"/>
                      <a:pt x="178081" y="148672"/>
                    </a:cubicBezTo>
                    <a:cubicBezTo>
                      <a:pt x="207361" y="173014"/>
                      <a:pt x="168909" y="127505"/>
                      <a:pt x="178081" y="146555"/>
                    </a:cubicBezTo>
                    <a:cubicBezTo>
                      <a:pt x="187253" y="165605"/>
                      <a:pt x="225707" y="248861"/>
                      <a:pt x="233115" y="262972"/>
                    </a:cubicBezTo>
                    <a:cubicBezTo>
                      <a:pt x="240523" y="277083"/>
                      <a:pt x="222531" y="217111"/>
                      <a:pt x="222531" y="231222"/>
                    </a:cubicBezTo>
                    <a:cubicBezTo>
                      <a:pt x="222531" y="245333"/>
                      <a:pt x="238054" y="288372"/>
                      <a:pt x="233115" y="347639"/>
                    </a:cubicBezTo>
                    <a:cubicBezTo>
                      <a:pt x="228176" y="406906"/>
                      <a:pt x="191487" y="577297"/>
                      <a:pt x="192898" y="586822"/>
                    </a:cubicBezTo>
                    <a:cubicBezTo>
                      <a:pt x="194309" y="596347"/>
                      <a:pt x="247931" y="460175"/>
                      <a:pt x="241581" y="404789"/>
                    </a:cubicBezTo>
                    <a:cubicBezTo>
                      <a:pt x="235231" y="349403"/>
                      <a:pt x="163970" y="246391"/>
                      <a:pt x="154798" y="254505"/>
                    </a:cubicBezTo>
                    <a:cubicBezTo>
                      <a:pt x="145626" y="262619"/>
                      <a:pt x="184784" y="448180"/>
                      <a:pt x="186548" y="453472"/>
                    </a:cubicBezTo>
                    <a:cubicBezTo>
                      <a:pt x="188312" y="458764"/>
                      <a:pt x="183020" y="344110"/>
                      <a:pt x="165381" y="286255"/>
                    </a:cubicBezTo>
                    <a:cubicBezTo>
                      <a:pt x="147742" y="228400"/>
                      <a:pt x="104704" y="150789"/>
                      <a:pt x="80715" y="106339"/>
                    </a:cubicBezTo>
                    <a:cubicBezTo>
                      <a:pt x="56726" y="61889"/>
                      <a:pt x="-13830" y="-6551"/>
                      <a:pt x="2398" y="50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2" name="フリーフォーム: 図形 1051">
                <a:extLst>
                  <a:ext uri="{FF2B5EF4-FFF2-40B4-BE49-F238E27FC236}">
                    <a16:creationId xmlns:a16="http://schemas.microsoft.com/office/drawing/2014/main" id="{343D44A8-C459-4D00-9BB6-FAA3FF1D223A}"/>
                  </a:ext>
                </a:extLst>
              </p:cNvPr>
              <p:cNvSpPr/>
              <p:nvPr/>
            </p:nvSpPr>
            <p:spPr>
              <a:xfrm>
                <a:off x="5816681" y="3960964"/>
                <a:ext cx="61946" cy="318858"/>
              </a:xfrm>
              <a:custGeom>
                <a:avLst/>
                <a:gdLst>
                  <a:gd name="connsiteX0" fmla="*/ 38019 w 61946"/>
                  <a:gd name="connsiteY0" fmla="*/ 3553 h 318858"/>
                  <a:gd name="connsiteX1" fmla="*/ 61302 w 61946"/>
                  <a:gd name="connsiteY1" fmla="*/ 113619 h 318858"/>
                  <a:gd name="connsiteX2" fmla="*/ 12619 w 61946"/>
                  <a:gd name="connsiteY2" fmla="*/ 289303 h 318858"/>
                  <a:gd name="connsiteX3" fmla="*/ 2036 w 61946"/>
                  <a:gd name="connsiteY3" fmla="*/ 314703 h 318858"/>
                  <a:gd name="connsiteX4" fmla="*/ 2036 w 61946"/>
                  <a:gd name="connsiteY4" fmla="*/ 244853 h 318858"/>
                  <a:gd name="connsiteX5" fmla="*/ 38019 w 61946"/>
                  <a:gd name="connsiteY5" fmla="*/ 3553 h 31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946" h="318858">
                    <a:moveTo>
                      <a:pt x="38019" y="3553"/>
                    </a:moveTo>
                    <a:cubicBezTo>
                      <a:pt x="47897" y="-18319"/>
                      <a:pt x="65535" y="65994"/>
                      <a:pt x="61302" y="113619"/>
                    </a:cubicBezTo>
                    <a:cubicBezTo>
                      <a:pt x="57069" y="161244"/>
                      <a:pt x="22497" y="255789"/>
                      <a:pt x="12619" y="289303"/>
                    </a:cubicBezTo>
                    <a:cubicBezTo>
                      <a:pt x="2741" y="322817"/>
                      <a:pt x="3800" y="322111"/>
                      <a:pt x="2036" y="314703"/>
                    </a:cubicBezTo>
                    <a:cubicBezTo>
                      <a:pt x="272" y="307295"/>
                      <a:pt x="-1492" y="294947"/>
                      <a:pt x="2036" y="244853"/>
                    </a:cubicBezTo>
                    <a:cubicBezTo>
                      <a:pt x="5564" y="194759"/>
                      <a:pt x="28141" y="25425"/>
                      <a:pt x="38019" y="35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3" name="フリーフォーム: 図形 1052">
                <a:extLst>
                  <a:ext uri="{FF2B5EF4-FFF2-40B4-BE49-F238E27FC236}">
                    <a16:creationId xmlns:a16="http://schemas.microsoft.com/office/drawing/2014/main" id="{9915F1A0-BD16-460E-B4E0-7FE5C8A078AC}"/>
                  </a:ext>
                </a:extLst>
              </p:cNvPr>
              <p:cNvSpPr/>
              <p:nvPr/>
            </p:nvSpPr>
            <p:spPr>
              <a:xfrm>
                <a:off x="5668433" y="4220633"/>
                <a:ext cx="151494" cy="153369"/>
              </a:xfrm>
              <a:custGeom>
                <a:avLst/>
                <a:gdLst>
                  <a:gd name="connsiteX0" fmla="*/ 0 w 151494"/>
                  <a:gd name="connsiteY0" fmla="*/ 0 h 153369"/>
                  <a:gd name="connsiteX1" fmla="*/ 131234 w 151494"/>
                  <a:gd name="connsiteY1" fmla="*/ 14817 h 153369"/>
                  <a:gd name="connsiteX2" fmla="*/ 148167 w 151494"/>
                  <a:gd name="connsiteY2" fmla="*/ 63500 h 153369"/>
                  <a:gd name="connsiteX3" fmla="*/ 101600 w 151494"/>
                  <a:gd name="connsiteY3" fmla="*/ 141817 h 153369"/>
                  <a:gd name="connsiteX4" fmla="*/ 99484 w 151494"/>
                  <a:gd name="connsiteY4" fmla="*/ 148167 h 153369"/>
                  <a:gd name="connsiteX5" fmla="*/ 105834 w 151494"/>
                  <a:gd name="connsiteY5" fmla="*/ 95250 h 153369"/>
                  <a:gd name="connsiteX6" fmla="*/ 116417 w 151494"/>
                  <a:gd name="connsiteY6" fmla="*/ 69850 h 153369"/>
                  <a:gd name="connsiteX7" fmla="*/ 97367 w 151494"/>
                  <a:gd name="connsiteY7" fmla="*/ 52917 h 153369"/>
                  <a:gd name="connsiteX8" fmla="*/ 0 w 151494"/>
                  <a:gd name="connsiteY8" fmla="*/ 0 h 15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494" h="153369">
                    <a:moveTo>
                      <a:pt x="0" y="0"/>
                    </a:moveTo>
                    <a:cubicBezTo>
                      <a:pt x="53270" y="2117"/>
                      <a:pt x="106540" y="4234"/>
                      <a:pt x="131234" y="14817"/>
                    </a:cubicBezTo>
                    <a:cubicBezTo>
                      <a:pt x="155928" y="25400"/>
                      <a:pt x="153106" y="42333"/>
                      <a:pt x="148167" y="63500"/>
                    </a:cubicBezTo>
                    <a:cubicBezTo>
                      <a:pt x="143228" y="84667"/>
                      <a:pt x="109714" y="127706"/>
                      <a:pt x="101600" y="141817"/>
                    </a:cubicBezTo>
                    <a:cubicBezTo>
                      <a:pt x="93486" y="155928"/>
                      <a:pt x="98778" y="155928"/>
                      <a:pt x="99484" y="148167"/>
                    </a:cubicBezTo>
                    <a:cubicBezTo>
                      <a:pt x="100190" y="140406"/>
                      <a:pt x="103012" y="108303"/>
                      <a:pt x="105834" y="95250"/>
                    </a:cubicBezTo>
                    <a:cubicBezTo>
                      <a:pt x="108656" y="82197"/>
                      <a:pt x="117828" y="76906"/>
                      <a:pt x="116417" y="69850"/>
                    </a:cubicBezTo>
                    <a:cubicBezTo>
                      <a:pt x="115006" y="62795"/>
                      <a:pt x="109714" y="64206"/>
                      <a:pt x="97367" y="52917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4" name="フリーフォーム: 図形 1053">
                <a:extLst>
                  <a:ext uri="{FF2B5EF4-FFF2-40B4-BE49-F238E27FC236}">
                    <a16:creationId xmlns:a16="http://schemas.microsoft.com/office/drawing/2014/main" id="{B52BD8C8-510D-472B-8E8E-B5E4CF084602}"/>
                  </a:ext>
                </a:extLst>
              </p:cNvPr>
              <p:cNvSpPr/>
              <p:nvPr/>
            </p:nvSpPr>
            <p:spPr>
              <a:xfrm>
                <a:off x="6546822" y="4722533"/>
                <a:ext cx="424592" cy="78361"/>
              </a:xfrm>
              <a:custGeom>
                <a:avLst/>
                <a:gdLst>
                  <a:gd name="connsiteX0" fmla="*/ 28 w 424592"/>
                  <a:gd name="connsiteY0" fmla="*/ 78067 h 78361"/>
                  <a:gd name="connsiteX1" fmla="*/ 218045 w 424592"/>
                  <a:gd name="connsiteY1" fmla="*/ 31500 h 78361"/>
                  <a:gd name="connsiteX2" fmla="*/ 419128 w 424592"/>
                  <a:gd name="connsiteY2" fmla="*/ 73834 h 78361"/>
                  <a:gd name="connsiteX3" fmla="*/ 359861 w 424592"/>
                  <a:gd name="connsiteY3" fmla="*/ 35734 h 78361"/>
                  <a:gd name="connsiteX4" fmla="*/ 277311 w 424592"/>
                  <a:gd name="connsiteY4" fmla="*/ 6100 h 78361"/>
                  <a:gd name="connsiteX5" fmla="*/ 203228 w 424592"/>
                  <a:gd name="connsiteY5" fmla="*/ 3984 h 78361"/>
                  <a:gd name="connsiteX6" fmla="*/ 28 w 424592"/>
                  <a:gd name="connsiteY6" fmla="*/ 78067 h 78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4592" h="78361">
                    <a:moveTo>
                      <a:pt x="28" y="78067"/>
                    </a:moveTo>
                    <a:cubicBezTo>
                      <a:pt x="2498" y="82653"/>
                      <a:pt x="148195" y="32205"/>
                      <a:pt x="218045" y="31500"/>
                    </a:cubicBezTo>
                    <a:cubicBezTo>
                      <a:pt x="287895" y="30795"/>
                      <a:pt x="395492" y="73128"/>
                      <a:pt x="419128" y="73834"/>
                    </a:cubicBezTo>
                    <a:cubicBezTo>
                      <a:pt x="442764" y="74540"/>
                      <a:pt x="383497" y="47023"/>
                      <a:pt x="359861" y="35734"/>
                    </a:cubicBezTo>
                    <a:cubicBezTo>
                      <a:pt x="336225" y="24445"/>
                      <a:pt x="303416" y="11392"/>
                      <a:pt x="277311" y="6100"/>
                    </a:cubicBezTo>
                    <a:cubicBezTo>
                      <a:pt x="251206" y="808"/>
                      <a:pt x="247678" y="-3424"/>
                      <a:pt x="203228" y="3984"/>
                    </a:cubicBezTo>
                    <a:cubicBezTo>
                      <a:pt x="158778" y="11392"/>
                      <a:pt x="-2442" y="73481"/>
                      <a:pt x="28" y="780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5" name="フリーフォーム: 図形 1054">
                <a:extLst>
                  <a:ext uri="{FF2B5EF4-FFF2-40B4-BE49-F238E27FC236}">
                    <a16:creationId xmlns:a16="http://schemas.microsoft.com/office/drawing/2014/main" id="{09B79F39-FCFD-4B4B-A582-B20474FF345C}"/>
                  </a:ext>
                </a:extLst>
              </p:cNvPr>
              <p:cNvSpPr/>
              <p:nvPr/>
            </p:nvSpPr>
            <p:spPr>
              <a:xfrm>
                <a:off x="5675052" y="3703599"/>
                <a:ext cx="217880" cy="429825"/>
              </a:xfrm>
              <a:custGeom>
                <a:avLst/>
                <a:gdLst>
                  <a:gd name="connsiteX0" fmla="*/ 261 w 217880"/>
                  <a:gd name="connsiteY0" fmla="*/ 39 h 429825"/>
                  <a:gd name="connsiteX1" fmla="*/ 152661 w 217880"/>
                  <a:gd name="connsiteY1" fmla="*/ 122276 h 429825"/>
                  <a:gd name="connsiteX2" fmla="*/ 166948 w 217880"/>
                  <a:gd name="connsiteY2" fmla="*/ 141326 h 429825"/>
                  <a:gd name="connsiteX3" fmla="*/ 190761 w 217880"/>
                  <a:gd name="connsiteY3" fmla="*/ 177839 h 429825"/>
                  <a:gd name="connsiteX4" fmla="*/ 197111 w 217880"/>
                  <a:gd name="connsiteY4" fmla="*/ 242926 h 429825"/>
                  <a:gd name="connsiteX5" fmla="*/ 206636 w 217880"/>
                  <a:gd name="connsiteY5" fmla="*/ 258801 h 429825"/>
                  <a:gd name="connsiteX6" fmla="*/ 208223 w 217880"/>
                  <a:gd name="connsiteY6" fmla="*/ 236576 h 429825"/>
                  <a:gd name="connsiteX7" fmla="*/ 217748 w 217880"/>
                  <a:gd name="connsiteY7" fmla="*/ 319126 h 429825"/>
                  <a:gd name="connsiteX8" fmla="*/ 200286 w 217880"/>
                  <a:gd name="connsiteY8" fmla="*/ 427076 h 429825"/>
                  <a:gd name="connsiteX9" fmla="*/ 200286 w 217880"/>
                  <a:gd name="connsiteY9" fmla="*/ 385801 h 429825"/>
                  <a:gd name="connsiteX10" fmla="*/ 185998 w 217880"/>
                  <a:gd name="connsiteY10" fmla="*/ 258801 h 429825"/>
                  <a:gd name="connsiteX11" fmla="*/ 163773 w 217880"/>
                  <a:gd name="connsiteY11" fmla="*/ 168314 h 429825"/>
                  <a:gd name="connsiteX12" fmla="*/ 117736 w 217880"/>
                  <a:gd name="connsiteY12" fmla="*/ 109576 h 429825"/>
                  <a:gd name="connsiteX13" fmla="*/ 261 w 217880"/>
                  <a:gd name="connsiteY13" fmla="*/ 39 h 42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7880" h="429825">
                    <a:moveTo>
                      <a:pt x="261" y="39"/>
                    </a:moveTo>
                    <a:cubicBezTo>
                      <a:pt x="6082" y="2156"/>
                      <a:pt x="124880" y="98728"/>
                      <a:pt x="152661" y="122276"/>
                    </a:cubicBezTo>
                    <a:cubicBezTo>
                      <a:pt x="180442" y="145824"/>
                      <a:pt x="160598" y="132066"/>
                      <a:pt x="166948" y="141326"/>
                    </a:cubicBezTo>
                    <a:cubicBezTo>
                      <a:pt x="173298" y="150587"/>
                      <a:pt x="185734" y="160906"/>
                      <a:pt x="190761" y="177839"/>
                    </a:cubicBezTo>
                    <a:cubicBezTo>
                      <a:pt x="195788" y="194772"/>
                      <a:pt x="194465" y="229432"/>
                      <a:pt x="197111" y="242926"/>
                    </a:cubicBezTo>
                    <a:cubicBezTo>
                      <a:pt x="199757" y="256420"/>
                      <a:pt x="204784" y="259859"/>
                      <a:pt x="206636" y="258801"/>
                    </a:cubicBezTo>
                    <a:cubicBezTo>
                      <a:pt x="208488" y="257743"/>
                      <a:pt x="206371" y="226522"/>
                      <a:pt x="208223" y="236576"/>
                    </a:cubicBezTo>
                    <a:cubicBezTo>
                      <a:pt x="210075" y="246630"/>
                      <a:pt x="219071" y="287376"/>
                      <a:pt x="217748" y="319126"/>
                    </a:cubicBezTo>
                    <a:cubicBezTo>
                      <a:pt x="216425" y="350876"/>
                      <a:pt x="203196" y="415963"/>
                      <a:pt x="200286" y="427076"/>
                    </a:cubicBezTo>
                    <a:cubicBezTo>
                      <a:pt x="197376" y="438189"/>
                      <a:pt x="202667" y="413847"/>
                      <a:pt x="200286" y="385801"/>
                    </a:cubicBezTo>
                    <a:cubicBezTo>
                      <a:pt x="197905" y="357755"/>
                      <a:pt x="192083" y="295049"/>
                      <a:pt x="185998" y="258801"/>
                    </a:cubicBezTo>
                    <a:cubicBezTo>
                      <a:pt x="179913" y="222553"/>
                      <a:pt x="175150" y="193185"/>
                      <a:pt x="163773" y="168314"/>
                    </a:cubicBezTo>
                    <a:cubicBezTo>
                      <a:pt x="152396" y="143443"/>
                      <a:pt x="147898" y="138151"/>
                      <a:pt x="117736" y="109576"/>
                    </a:cubicBezTo>
                    <a:cubicBezTo>
                      <a:pt x="87574" y="81001"/>
                      <a:pt x="-5560" y="-2078"/>
                      <a:pt x="261" y="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6" name="フリーフォーム: 図形 1055">
                <a:extLst>
                  <a:ext uri="{FF2B5EF4-FFF2-40B4-BE49-F238E27FC236}">
                    <a16:creationId xmlns:a16="http://schemas.microsoft.com/office/drawing/2014/main" id="{2E5C5F38-6484-47DD-AFD2-0950D6CA37AC}"/>
                  </a:ext>
                </a:extLst>
              </p:cNvPr>
              <p:cNvSpPr/>
              <p:nvPr/>
            </p:nvSpPr>
            <p:spPr>
              <a:xfrm>
                <a:off x="5625723" y="4189371"/>
                <a:ext cx="136624" cy="119197"/>
              </a:xfrm>
              <a:custGeom>
                <a:avLst/>
                <a:gdLst>
                  <a:gd name="connsiteX0" fmla="*/ 1965 w 136624"/>
                  <a:gd name="connsiteY0" fmla="*/ 1629 h 119197"/>
                  <a:gd name="connsiteX1" fmla="*/ 132140 w 136624"/>
                  <a:gd name="connsiteY1" fmla="*/ 81004 h 119197"/>
                  <a:gd name="connsiteX2" fmla="*/ 106740 w 136624"/>
                  <a:gd name="connsiteY2" fmla="*/ 88942 h 119197"/>
                  <a:gd name="connsiteX3" fmla="*/ 108327 w 136624"/>
                  <a:gd name="connsiteY3" fmla="*/ 117517 h 119197"/>
                  <a:gd name="connsiteX4" fmla="*/ 54352 w 136624"/>
                  <a:gd name="connsiteY4" fmla="*/ 33379 h 119197"/>
                  <a:gd name="connsiteX5" fmla="*/ 1965 w 136624"/>
                  <a:gd name="connsiteY5" fmla="*/ 1629 h 11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624" h="119197">
                    <a:moveTo>
                      <a:pt x="1965" y="1629"/>
                    </a:moveTo>
                    <a:cubicBezTo>
                      <a:pt x="14930" y="9567"/>
                      <a:pt x="114678" y="66452"/>
                      <a:pt x="132140" y="81004"/>
                    </a:cubicBezTo>
                    <a:cubicBezTo>
                      <a:pt x="149603" y="95556"/>
                      <a:pt x="110709" y="82857"/>
                      <a:pt x="106740" y="88942"/>
                    </a:cubicBezTo>
                    <a:cubicBezTo>
                      <a:pt x="102771" y="95027"/>
                      <a:pt x="117058" y="126778"/>
                      <a:pt x="108327" y="117517"/>
                    </a:cubicBezTo>
                    <a:cubicBezTo>
                      <a:pt x="99596" y="108257"/>
                      <a:pt x="64671" y="50312"/>
                      <a:pt x="54352" y="33379"/>
                    </a:cubicBezTo>
                    <a:cubicBezTo>
                      <a:pt x="44033" y="16446"/>
                      <a:pt x="-11000" y="-6309"/>
                      <a:pt x="1965" y="16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7" name="フリーフォーム: 図形 1056">
                <a:extLst>
                  <a:ext uri="{FF2B5EF4-FFF2-40B4-BE49-F238E27FC236}">
                    <a16:creationId xmlns:a16="http://schemas.microsoft.com/office/drawing/2014/main" id="{16C6B6E3-48C5-41B8-B118-2B9AC1241FCB}"/>
                  </a:ext>
                </a:extLst>
              </p:cNvPr>
              <p:cNvSpPr/>
              <p:nvPr/>
            </p:nvSpPr>
            <p:spPr>
              <a:xfrm>
                <a:off x="5322882" y="3719268"/>
                <a:ext cx="77334" cy="278599"/>
              </a:xfrm>
              <a:custGeom>
                <a:avLst/>
                <a:gdLst>
                  <a:gd name="connsiteX0" fmla="*/ 11118 w 77334"/>
                  <a:gd name="connsiteY0" fmla="*/ 245 h 278599"/>
                  <a:gd name="connsiteX1" fmla="*/ 6 w 77334"/>
                  <a:gd name="connsiteY1" fmla="*/ 90732 h 278599"/>
                  <a:gd name="connsiteX2" fmla="*/ 12706 w 77334"/>
                  <a:gd name="connsiteY2" fmla="*/ 132007 h 278599"/>
                  <a:gd name="connsiteX3" fmla="*/ 74618 w 77334"/>
                  <a:gd name="connsiteY3" fmla="*/ 271707 h 278599"/>
                  <a:gd name="connsiteX4" fmla="*/ 61918 w 77334"/>
                  <a:gd name="connsiteY4" fmla="*/ 243132 h 278599"/>
                  <a:gd name="connsiteX5" fmla="*/ 22231 w 77334"/>
                  <a:gd name="connsiteY5" fmla="*/ 120895 h 278599"/>
                  <a:gd name="connsiteX6" fmla="*/ 11118 w 77334"/>
                  <a:gd name="connsiteY6" fmla="*/ 245 h 278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334" h="278599">
                    <a:moveTo>
                      <a:pt x="11118" y="245"/>
                    </a:moveTo>
                    <a:cubicBezTo>
                      <a:pt x="7414" y="-4782"/>
                      <a:pt x="-259" y="68772"/>
                      <a:pt x="6" y="90732"/>
                    </a:cubicBezTo>
                    <a:cubicBezTo>
                      <a:pt x="271" y="112692"/>
                      <a:pt x="271" y="101844"/>
                      <a:pt x="12706" y="132007"/>
                    </a:cubicBezTo>
                    <a:cubicBezTo>
                      <a:pt x="25141" y="162170"/>
                      <a:pt x="66416" y="253186"/>
                      <a:pt x="74618" y="271707"/>
                    </a:cubicBezTo>
                    <a:cubicBezTo>
                      <a:pt x="82820" y="290228"/>
                      <a:pt x="70649" y="268267"/>
                      <a:pt x="61918" y="243132"/>
                    </a:cubicBezTo>
                    <a:cubicBezTo>
                      <a:pt x="53187" y="217997"/>
                      <a:pt x="30698" y="158730"/>
                      <a:pt x="22231" y="120895"/>
                    </a:cubicBezTo>
                    <a:cubicBezTo>
                      <a:pt x="13764" y="83060"/>
                      <a:pt x="14822" y="5272"/>
                      <a:pt x="11118" y="2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8" name="フリーフォーム: 図形 1057">
                <a:extLst>
                  <a:ext uri="{FF2B5EF4-FFF2-40B4-BE49-F238E27FC236}">
                    <a16:creationId xmlns:a16="http://schemas.microsoft.com/office/drawing/2014/main" id="{1440E21B-D798-43E8-BA0E-094006FCA9A8}"/>
                  </a:ext>
                </a:extLst>
              </p:cNvPr>
              <p:cNvSpPr/>
              <p:nvPr/>
            </p:nvSpPr>
            <p:spPr>
              <a:xfrm>
                <a:off x="5656263" y="3798005"/>
                <a:ext cx="131428" cy="259909"/>
              </a:xfrm>
              <a:custGeom>
                <a:avLst/>
                <a:gdLst>
                  <a:gd name="connsiteX0" fmla="*/ 0 w 131428"/>
                  <a:gd name="connsiteY0" fmla="*/ 883 h 259909"/>
                  <a:gd name="connsiteX1" fmla="*/ 68262 w 131428"/>
                  <a:gd name="connsiteY1" fmla="*/ 115183 h 259909"/>
                  <a:gd name="connsiteX2" fmla="*/ 77787 w 131428"/>
                  <a:gd name="connsiteY2" fmla="*/ 104070 h 259909"/>
                  <a:gd name="connsiteX3" fmla="*/ 119062 w 131428"/>
                  <a:gd name="connsiteY3" fmla="*/ 170745 h 259909"/>
                  <a:gd name="connsiteX4" fmla="*/ 92075 w 131428"/>
                  <a:gd name="connsiteY4" fmla="*/ 148520 h 259909"/>
                  <a:gd name="connsiteX5" fmla="*/ 109537 w 131428"/>
                  <a:gd name="connsiteY5" fmla="*/ 213608 h 259909"/>
                  <a:gd name="connsiteX6" fmla="*/ 119062 w 131428"/>
                  <a:gd name="connsiteY6" fmla="*/ 259645 h 259909"/>
                  <a:gd name="connsiteX7" fmla="*/ 130175 w 131428"/>
                  <a:gd name="connsiteY7" fmla="*/ 192970 h 259909"/>
                  <a:gd name="connsiteX8" fmla="*/ 87312 w 131428"/>
                  <a:gd name="connsiteY8" fmla="*/ 110420 h 259909"/>
                  <a:gd name="connsiteX9" fmla="*/ 69850 w 131428"/>
                  <a:gd name="connsiteY9" fmla="*/ 64383 h 259909"/>
                  <a:gd name="connsiteX10" fmla="*/ 0 w 131428"/>
                  <a:gd name="connsiteY10" fmla="*/ 883 h 25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28" h="259909">
                    <a:moveTo>
                      <a:pt x="0" y="883"/>
                    </a:moveTo>
                    <a:cubicBezTo>
                      <a:pt x="-265" y="9350"/>
                      <a:pt x="55298" y="97985"/>
                      <a:pt x="68262" y="115183"/>
                    </a:cubicBezTo>
                    <a:cubicBezTo>
                      <a:pt x="81226" y="132381"/>
                      <a:pt x="69320" y="94810"/>
                      <a:pt x="77787" y="104070"/>
                    </a:cubicBezTo>
                    <a:cubicBezTo>
                      <a:pt x="86254" y="113330"/>
                      <a:pt x="116681" y="163337"/>
                      <a:pt x="119062" y="170745"/>
                    </a:cubicBezTo>
                    <a:cubicBezTo>
                      <a:pt x="121443" y="178153"/>
                      <a:pt x="93663" y="141376"/>
                      <a:pt x="92075" y="148520"/>
                    </a:cubicBezTo>
                    <a:cubicBezTo>
                      <a:pt x="90488" y="155664"/>
                      <a:pt x="105039" y="195087"/>
                      <a:pt x="109537" y="213608"/>
                    </a:cubicBezTo>
                    <a:cubicBezTo>
                      <a:pt x="114035" y="232129"/>
                      <a:pt x="115622" y="263085"/>
                      <a:pt x="119062" y="259645"/>
                    </a:cubicBezTo>
                    <a:cubicBezTo>
                      <a:pt x="122502" y="256205"/>
                      <a:pt x="135467" y="217841"/>
                      <a:pt x="130175" y="192970"/>
                    </a:cubicBezTo>
                    <a:cubicBezTo>
                      <a:pt x="124883" y="168099"/>
                      <a:pt x="97366" y="131851"/>
                      <a:pt x="87312" y="110420"/>
                    </a:cubicBezTo>
                    <a:cubicBezTo>
                      <a:pt x="77258" y="88989"/>
                      <a:pt x="80698" y="81581"/>
                      <a:pt x="69850" y="64383"/>
                    </a:cubicBezTo>
                    <a:cubicBezTo>
                      <a:pt x="59002" y="47185"/>
                      <a:pt x="265" y="-7584"/>
                      <a:pt x="0" y="8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9" name="フリーフォーム: 図形 1058">
                <a:extLst>
                  <a:ext uri="{FF2B5EF4-FFF2-40B4-BE49-F238E27FC236}">
                    <a16:creationId xmlns:a16="http://schemas.microsoft.com/office/drawing/2014/main" id="{51D790F5-80D7-46F1-9C4B-45C1BD20B8BD}"/>
                  </a:ext>
                </a:extLst>
              </p:cNvPr>
              <p:cNvSpPr/>
              <p:nvPr/>
            </p:nvSpPr>
            <p:spPr>
              <a:xfrm>
                <a:off x="5316532" y="3754084"/>
                <a:ext cx="77295" cy="220106"/>
              </a:xfrm>
              <a:custGeom>
                <a:avLst/>
                <a:gdLst>
                  <a:gd name="connsiteX0" fmla="*/ 6 w 77295"/>
                  <a:gd name="connsiteY0" fmla="*/ 354 h 220106"/>
                  <a:gd name="connsiteX1" fmla="*/ 14293 w 77295"/>
                  <a:gd name="connsiteY1" fmla="*/ 94016 h 220106"/>
                  <a:gd name="connsiteX2" fmla="*/ 36518 w 77295"/>
                  <a:gd name="connsiteY2" fmla="*/ 154341 h 220106"/>
                  <a:gd name="connsiteX3" fmla="*/ 76206 w 77295"/>
                  <a:gd name="connsiteY3" fmla="*/ 219429 h 220106"/>
                  <a:gd name="connsiteX4" fmla="*/ 65093 w 77295"/>
                  <a:gd name="connsiteY4" fmla="*/ 184504 h 220106"/>
                  <a:gd name="connsiteX5" fmla="*/ 53981 w 77295"/>
                  <a:gd name="connsiteY5" fmla="*/ 124179 h 220106"/>
                  <a:gd name="connsiteX6" fmla="*/ 15881 w 77295"/>
                  <a:gd name="connsiteY6" fmla="*/ 63854 h 220106"/>
                  <a:gd name="connsiteX7" fmla="*/ 6 w 77295"/>
                  <a:gd name="connsiteY7" fmla="*/ 354 h 22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295" h="220106">
                    <a:moveTo>
                      <a:pt x="6" y="354"/>
                    </a:moveTo>
                    <a:cubicBezTo>
                      <a:pt x="-259" y="5381"/>
                      <a:pt x="8208" y="68352"/>
                      <a:pt x="14293" y="94016"/>
                    </a:cubicBezTo>
                    <a:cubicBezTo>
                      <a:pt x="20378" y="119681"/>
                      <a:pt x="26199" y="133439"/>
                      <a:pt x="36518" y="154341"/>
                    </a:cubicBezTo>
                    <a:cubicBezTo>
                      <a:pt x="46837" y="175243"/>
                      <a:pt x="71444" y="214402"/>
                      <a:pt x="76206" y="219429"/>
                    </a:cubicBezTo>
                    <a:cubicBezTo>
                      <a:pt x="80968" y="224456"/>
                      <a:pt x="68797" y="200379"/>
                      <a:pt x="65093" y="184504"/>
                    </a:cubicBezTo>
                    <a:cubicBezTo>
                      <a:pt x="61389" y="168629"/>
                      <a:pt x="62183" y="144287"/>
                      <a:pt x="53981" y="124179"/>
                    </a:cubicBezTo>
                    <a:cubicBezTo>
                      <a:pt x="45779" y="104071"/>
                      <a:pt x="24083" y="82640"/>
                      <a:pt x="15881" y="63854"/>
                    </a:cubicBezTo>
                    <a:cubicBezTo>
                      <a:pt x="7679" y="45068"/>
                      <a:pt x="271" y="-4673"/>
                      <a:pt x="6" y="3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0" name="フリーフォーム: 図形 1059">
                <a:extLst>
                  <a:ext uri="{FF2B5EF4-FFF2-40B4-BE49-F238E27FC236}">
                    <a16:creationId xmlns:a16="http://schemas.microsoft.com/office/drawing/2014/main" id="{95F04E57-FCE7-4C83-AF5D-653AB1CDB344}"/>
                  </a:ext>
                </a:extLst>
              </p:cNvPr>
              <p:cNvSpPr/>
              <p:nvPr/>
            </p:nvSpPr>
            <p:spPr>
              <a:xfrm>
                <a:off x="5555094" y="1376105"/>
                <a:ext cx="2371733" cy="881093"/>
              </a:xfrm>
              <a:custGeom>
                <a:avLst/>
                <a:gdLst>
                  <a:gd name="connsiteX0" fmla="*/ 2369706 w 2371733"/>
                  <a:gd name="connsiteY0" fmla="*/ 217745 h 881093"/>
                  <a:gd name="connsiteX1" fmla="*/ 2045856 w 2371733"/>
                  <a:gd name="connsiteY1" fmla="*/ 78045 h 881093"/>
                  <a:gd name="connsiteX2" fmla="*/ 1480706 w 2371733"/>
                  <a:gd name="connsiteY2" fmla="*/ 58995 h 881093"/>
                  <a:gd name="connsiteX3" fmla="*/ 1353706 w 2371733"/>
                  <a:gd name="connsiteY3" fmla="*/ 71695 h 881093"/>
                  <a:gd name="connsiteX4" fmla="*/ 2141106 w 2371733"/>
                  <a:gd name="connsiteY4" fmla="*/ 71695 h 881093"/>
                  <a:gd name="connsiteX5" fmla="*/ 1391806 w 2371733"/>
                  <a:gd name="connsiteY5" fmla="*/ 97095 h 881093"/>
                  <a:gd name="connsiteX6" fmla="*/ 928256 w 2371733"/>
                  <a:gd name="connsiteY6" fmla="*/ 211395 h 881093"/>
                  <a:gd name="connsiteX7" fmla="*/ 382156 w 2371733"/>
                  <a:gd name="connsiteY7" fmla="*/ 535245 h 881093"/>
                  <a:gd name="connsiteX8" fmla="*/ 858406 w 2371733"/>
                  <a:gd name="connsiteY8" fmla="*/ 274895 h 881093"/>
                  <a:gd name="connsiteX9" fmla="*/ 483756 w 2371733"/>
                  <a:gd name="connsiteY9" fmla="*/ 459045 h 881093"/>
                  <a:gd name="connsiteX10" fmla="*/ 140856 w 2371733"/>
                  <a:gd name="connsiteY10" fmla="*/ 732095 h 881093"/>
                  <a:gd name="connsiteX11" fmla="*/ 13856 w 2371733"/>
                  <a:gd name="connsiteY11" fmla="*/ 878145 h 881093"/>
                  <a:gd name="connsiteX12" fmla="*/ 445656 w 2371733"/>
                  <a:gd name="connsiteY12" fmla="*/ 605095 h 881093"/>
                  <a:gd name="connsiteX13" fmla="*/ 1296556 w 2371733"/>
                  <a:gd name="connsiteY13" fmla="*/ 71695 h 881093"/>
                  <a:gd name="connsiteX14" fmla="*/ 1899806 w 2371733"/>
                  <a:gd name="connsiteY14" fmla="*/ 20895 h 881093"/>
                  <a:gd name="connsiteX15" fmla="*/ 2369706 w 2371733"/>
                  <a:gd name="connsiteY15" fmla="*/ 217745 h 881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71733" h="881093">
                    <a:moveTo>
                      <a:pt x="2369706" y="217745"/>
                    </a:moveTo>
                    <a:cubicBezTo>
                      <a:pt x="2394048" y="227270"/>
                      <a:pt x="2194023" y="104503"/>
                      <a:pt x="2045856" y="78045"/>
                    </a:cubicBezTo>
                    <a:cubicBezTo>
                      <a:pt x="1897689" y="51587"/>
                      <a:pt x="1596064" y="60053"/>
                      <a:pt x="1480706" y="58995"/>
                    </a:cubicBezTo>
                    <a:cubicBezTo>
                      <a:pt x="1365348" y="57937"/>
                      <a:pt x="1243639" y="69578"/>
                      <a:pt x="1353706" y="71695"/>
                    </a:cubicBezTo>
                    <a:cubicBezTo>
                      <a:pt x="1463773" y="73812"/>
                      <a:pt x="2134756" y="67462"/>
                      <a:pt x="2141106" y="71695"/>
                    </a:cubicBezTo>
                    <a:cubicBezTo>
                      <a:pt x="2147456" y="75928"/>
                      <a:pt x="1593948" y="73812"/>
                      <a:pt x="1391806" y="97095"/>
                    </a:cubicBezTo>
                    <a:cubicBezTo>
                      <a:pt x="1189664" y="120378"/>
                      <a:pt x="1096531" y="138370"/>
                      <a:pt x="928256" y="211395"/>
                    </a:cubicBezTo>
                    <a:cubicBezTo>
                      <a:pt x="759981" y="284420"/>
                      <a:pt x="393798" y="524662"/>
                      <a:pt x="382156" y="535245"/>
                    </a:cubicBezTo>
                    <a:cubicBezTo>
                      <a:pt x="370514" y="545828"/>
                      <a:pt x="841473" y="287595"/>
                      <a:pt x="858406" y="274895"/>
                    </a:cubicBezTo>
                    <a:cubicBezTo>
                      <a:pt x="875339" y="262195"/>
                      <a:pt x="603348" y="382845"/>
                      <a:pt x="483756" y="459045"/>
                    </a:cubicBezTo>
                    <a:cubicBezTo>
                      <a:pt x="364164" y="535245"/>
                      <a:pt x="219173" y="662245"/>
                      <a:pt x="140856" y="732095"/>
                    </a:cubicBezTo>
                    <a:cubicBezTo>
                      <a:pt x="62539" y="801945"/>
                      <a:pt x="-36944" y="899312"/>
                      <a:pt x="13856" y="878145"/>
                    </a:cubicBezTo>
                    <a:cubicBezTo>
                      <a:pt x="64656" y="856978"/>
                      <a:pt x="445656" y="605095"/>
                      <a:pt x="445656" y="605095"/>
                    </a:cubicBezTo>
                    <a:cubicBezTo>
                      <a:pt x="659439" y="470687"/>
                      <a:pt x="1054198" y="169062"/>
                      <a:pt x="1296556" y="71695"/>
                    </a:cubicBezTo>
                    <a:cubicBezTo>
                      <a:pt x="1538914" y="-25672"/>
                      <a:pt x="1717773" y="-3447"/>
                      <a:pt x="1899806" y="20895"/>
                    </a:cubicBezTo>
                    <a:cubicBezTo>
                      <a:pt x="2081839" y="45237"/>
                      <a:pt x="2345364" y="208220"/>
                      <a:pt x="2369706" y="2177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1" name="フリーフォーム: 図形 1060">
                <a:extLst>
                  <a:ext uri="{FF2B5EF4-FFF2-40B4-BE49-F238E27FC236}">
                    <a16:creationId xmlns:a16="http://schemas.microsoft.com/office/drawing/2014/main" id="{4888E547-661F-4923-AE2E-45652A52BA53}"/>
                  </a:ext>
                </a:extLst>
              </p:cNvPr>
              <p:cNvSpPr/>
              <p:nvPr/>
            </p:nvSpPr>
            <p:spPr>
              <a:xfrm>
                <a:off x="6334309" y="1068217"/>
                <a:ext cx="1815361" cy="468528"/>
              </a:xfrm>
              <a:custGeom>
                <a:avLst/>
                <a:gdLst>
                  <a:gd name="connsiteX0" fmla="*/ 1812741 w 1815361"/>
                  <a:gd name="connsiteY0" fmla="*/ 468483 h 468528"/>
                  <a:gd name="connsiteX1" fmla="*/ 1311091 w 1815361"/>
                  <a:gd name="connsiteY1" fmla="*/ 100183 h 468528"/>
                  <a:gd name="connsiteX2" fmla="*/ 771341 w 1815361"/>
                  <a:gd name="connsiteY2" fmla="*/ 4933 h 468528"/>
                  <a:gd name="connsiteX3" fmla="*/ 2991 w 1815361"/>
                  <a:gd name="connsiteY3" fmla="*/ 214483 h 468528"/>
                  <a:gd name="connsiteX4" fmla="*/ 498291 w 1815361"/>
                  <a:gd name="connsiteY4" fmla="*/ 93833 h 468528"/>
                  <a:gd name="connsiteX5" fmla="*/ 320491 w 1815361"/>
                  <a:gd name="connsiteY5" fmla="*/ 131933 h 468528"/>
                  <a:gd name="connsiteX6" fmla="*/ 898341 w 1815361"/>
                  <a:gd name="connsiteY6" fmla="*/ 36683 h 468528"/>
                  <a:gd name="connsiteX7" fmla="*/ 866591 w 1815361"/>
                  <a:gd name="connsiteY7" fmla="*/ 36683 h 468528"/>
                  <a:gd name="connsiteX8" fmla="*/ 1088841 w 1815361"/>
                  <a:gd name="connsiteY8" fmla="*/ 74783 h 468528"/>
                  <a:gd name="connsiteX9" fmla="*/ 1812741 w 1815361"/>
                  <a:gd name="connsiteY9" fmla="*/ 468483 h 46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5361" h="468528">
                    <a:moveTo>
                      <a:pt x="1812741" y="468483"/>
                    </a:moveTo>
                    <a:cubicBezTo>
                      <a:pt x="1849783" y="472716"/>
                      <a:pt x="1484658" y="177441"/>
                      <a:pt x="1311091" y="100183"/>
                    </a:cubicBezTo>
                    <a:cubicBezTo>
                      <a:pt x="1137524" y="22925"/>
                      <a:pt x="989358" y="-14117"/>
                      <a:pt x="771341" y="4933"/>
                    </a:cubicBezTo>
                    <a:cubicBezTo>
                      <a:pt x="553324" y="23983"/>
                      <a:pt x="48499" y="199666"/>
                      <a:pt x="2991" y="214483"/>
                    </a:cubicBezTo>
                    <a:cubicBezTo>
                      <a:pt x="-42517" y="229300"/>
                      <a:pt x="445374" y="107591"/>
                      <a:pt x="498291" y="93833"/>
                    </a:cubicBezTo>
                    <a:cubicBezTo>
                      <a:pt x="551208" y="80075"/>
                      <a:pt x="253816" y="141458"/>
                      <a:pt x="320491" y="131933"/>
                    </a:cubicBezTo>
                    <a:cubicBezTo>
                      <a:pt x="387166" y="122408"/>
                      <a:pt x="807324" y="52558"/>
                      <a:pt x="898341" y="36683"/>
                    </a:cubicBezTo>
                    <a:cubicBezTo>
                      <a:pt x="989358" y="20808"/>
                      <a:pt x="834841" y="30333"/>
                      <a:pt x="866591" y="36683"/>
                    </a:cubicBezTo>
                    <a:cubicBezTo>
                      <a:pt x="898341" y="43033"/>
                      <a:pt x="927974" y="9166"/>
                      <a:pt x="1088841" y="74783"/>
                    </a:cubicBezTo>
                    <a:cubicBezTo>
                      <a:pt x="1249708" y="140400"/>
                      <a:pt x="1775699" y="464250"/>
                      <a:pt x="1812741" y="4684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2" name="フリーフォーム: 図形 1061">
                <a:extLst>
                  <a:ext uri="{FF2B5EF4-FFF2-40B4-BE49-F238E27FC236}">
                    <a16:creationId xmlns:a16="http://schemas.microsoft.com/office/drawing/2014/main" id="{A1005AEE-DC5D-43C1-9B6C-DC00ABC5AB25}"/>
                  </a:ext>
                </a:extLst>
              </p:cNvPr>
              <p:cNvSpPr/>
              <p:nvPr/>
            </p:nvSpPr>
            <p:spPr>
              <a:xfrm>
                <a:off x="5522150" y="867991"/>
                <a:ext cx="1471876" cy="524664"/>
              </a:xfrm>
              <a:custGeom>
                <a:avLst/>
                <a:gdLst>
                  <a:gd name="connsiteX0" fmla="*/ 1469200 w 1471876"/>
                  <a:gd name="connsiteY0" fmla="*/ 59109 h 524664"/>
                  <a:gd name="connsiteX1" fmla="*/ 872300 w 1471876"/>
                  <a:gd name="connsiteY1" fmla="*/ 27359 h 524664"/>
                  <a:gd name="connsiteX2" fmla="*/ 2350 w 1471876"/>
                  <a:gd name="connsiteY2" fmla="*/ 522659 h 524664"/>
                  <a:gd name="connsiteX3" fmla="*/ 605600 w 1471876"/>
                  <a:gd name="connsiteY3" fmla="*/ 205159 h 524664"/>
                  <a:gd name="connsiteX4" fmla="*/ 288100 w 1471876"/>
                  <a:gd name="connsiteY4" fmla="*/ 287709 h 524664"/>
                  <a:gd name="connsiteX5" fmla="*/ 764350 w 1471876"/>
                  <a:gd name="connsiteY5" fmla="*/ 59109 h 524664"/>
                  <a:gd name="connsiteX6" fmla="*/ 656400 w 1471876"/>
                  <a:gd name="connsiteY6" fmla="*/ 109909 h 524664"/>
                  <a:gd name="connsiteX7" fmla="*/ 1075500 w 1471876"/>
                  <a:gd name="connsiteY7" fmla="*/ 14659 h 524664"/>
                  <a:gd name="connsiteX8" fmla="*/ 1469200 w 1471876"/>
                  <a:gd name="connsiteY8" fmla="*/ 59109 h 52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1876" h="524664">
                    <a:moveTo>
                      <a:pt x="1469200" y="59109"/>
                    </a:moveTo>
                    <a:cubicBezTo>
                      <a:pt x="1435333" y="61226"/>
                      <a:pt x="1116775" y="-49899"/>
                      <a:pt x="872300" y="27359"/>
                    </a:cubicBezTo>
                    <a:cubicBezTo>
                      <a:pt x="627825" y="104617"/>
                      <a:pt x="46800" y="493026"/>
                      <a:pt x="2350" y="522659"/>
                    </a:cubicBezTo>
                    <a:cubicBezTo>
                      <a:pt x="-42100" y="552292"/>
                      <a:pt x="557975" y="244317"/>
                      <a:pt x="605600" y="205159"/>
                    </a:cubicBezTo>
                    <a:cubicBezTo>
                      <a:pt x="653225" y="166001"/>
                      <a:pt x="261642" y="312051"/>
                      <a:pt x="288100" y="287709"/>
                    </a:cubicBezTo>
                    <a:cubicBezTo>
                      <a:pt x="314558" y="263367"/>
                      <a:pt x="702967" y="88742"/>
                      <a:pt x="764350" y="59109"/>
                    </a:cubicBezTo>
                    <a:cubicBezTo>
                      <a:pt x="825733" y="29476"/>
                      <a:pt x="604542" y="117317"/>
                      <a:pt x="656400" y="109909"/>
                    </a:cubicBezTo>
                    <a:cubicBezTo>
                      <a:pt x="708258" y="102501"/>
                      <a:pt x="944267" y="24184"/>
                      <a:pt x="1075500" y="14659"/>
                    </a:cubicBezTo>
                    <a:cubicBezTo>
                      <a:pt x="1206733" y="5134"/>
                      <a:pt x="1503067" y="56992"/>
                      <a:pt x="1469200" y="591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3" name="フリーフォーム: 図形 1062">
                <a:extLst>
                  <a:ext uri="{FF2B5EF4-FFF2-40B4-BE49-F238E27FC236}">
                    <a16:creationId xmlns:a16="http://schemas.microsoft.com/office/drawing/2014/main" id="{AE1B68F7-112C-42E5-92F6-23A84E7F81A3}"/>
                  </a:ext>
                </a:extLst>
              </p:cNvPr>
              <p:cNvSpPr/>
              <p:nvPr/>
            </p:nvSpPr>
            <p:spPr>
              <a:xfrm>
                <a:off x="6736923" y="448703"/>
                <a:ext cx="1381369" cy="917635"/>
              </a:xfrm>
              <a:custGeom>
                <a:avLst/>
                <a:gdLst>
                  <a:gd name="connsiteX0" fmla="*/ 1378377 w 1381369"/>
                  <a:gd name="connsiteY0" fmla="*/ 891147 h 917635"/>
                  <a:gd name="connsiteX1" fmla="*/ 1308527 w 1381369"/>
                  <a:gd name="connsiteY1" fmla="*/ 853047 h 917635"/>
                  <a:gd name="connsiteX2" fmla="*/ 1168827 w 1381369"/>
                  <a:gd name="connsiteY2" fmla="*/ 522847 h 917635"/>
                  <a:gd name="connsiteX3" fmla="*/ 692577 w 1381369"/>
                  <a:gd name="connsiteY3" fmla="*/ 65647 h 917635"/>
                  <a:gd name="connsiteX4" fmla="*/ 889427 w 1381369"/>
                  <a:gd name="connsiteY4" fmla="*/ 230747 h 917635"/>
                  <a:gd name="connsiteX5" fmla="*/ 832277 w 1381369"/>
                  <a:gd name="connsiteY5" fmla="*/ 192647 h 917635"/>
                  <a:gd name="connsiteX6" fmla="*/ 6777 w 1381369"/>
                  <a:gd name="connsiteY6" fmla="*/ 2147 h 917635"/>
                  <a:gd name="connsiteX7" fmla="*/ 457627 w 1381369"/>
                  <a:gd name="connsiteY7" fmla="*/ 97397 h 917635"/>
                  <a:gd name="connsiteX8" fmla="*/ 768777 w 1381369"/>
                  <a:gd name="connsiteY8" fmla="*/ 211697 h 917635"/>
                  <a:gd name="connsiteX9" fmla="*/ 971977 w 1381369"/>
                  <a:gd name="connsiteY9" fmla="*/ 351397 h 917635"/>
                  <a:gd name="connsiteX10" fmla="*/ 952927 w 1381369"/>
                  <a:gd name="connsiteY10" fmla="*/ 332347 h 917635"/>
                  <a:gd name="connsiteX11" fmla="*/ 1181527 w 1381369"/>
                  <a:gd name="connsiteY11" fmla="*/ 573647 h 917635"/>
                  <a:gd name="connsiteX12" fmla="*/ 1213277 w 1381369"/>
                  <a:gd name="connsiteY12" fmla="*/ 548247 h 917635"/>
                  <a:gd name="connsiteX13" fmla="*/ 1378377 w 1381369"/>
                  <a:gd name="connsiteY13" fmla="*/ 891147 h 91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81369" h="917635">
                    <a:moveTo>
                      <a:pt x="1378377" y="891147"/>
                    </a:moveTo>
                    <a:cubicBezTo>
                      <a:pt x="1394252" y="941947"/>
                      <a:pt x="1343452" y="914430"/>
                      <a:pt x="1308527" y="853047"/>
                    </a:cubicBezTo>
                    <a:cubicBezTo>
                      <a:pt x="1273602" y="791664"/>
                      <a:pt x="1271485" y="654080"/>
                      <a:pt x="1168827" y="522847"/>
                    </a:cubicBezTo>
                    <a:cubicBezTo>
                      <a:pt x="1066169" y="391614"/>
                      <a:pt x="739144" y="114330"/>
                      <a:pt x="692577" y="65647"/>
                    </a:cubicBezTo>
                    <a:cubicBezTo>
                      <a:pt x="646010" y="16964"/>
                      <a:pt x="866144" y="209580"/>
                      <a:pt x="889427" y="230747"/>
                    </a:cubicBezTo>
                    <a:cubicBezTo>
                      <a:pt x="912710" y="251914"/>
                      <a:pt x="979385" y="230747"/>
                      <a:pt x="832277" y="192647"/>
                    </a:cubicBezTo>
                    <a:cubicBezTo>
                      <a:pt x="685169" y="154547"/>
                      <a:pt x="69219" y="18022"/>
                      <a:pt x="6777" y="2147"/>
                    </a:cubicBezTo>
                    <a:cubicBezTo>
                      <a:pt x="-55665" y="-13728"/>
                      <a:pt x="330627" y="62472"/>
                      <a:pt x="457627" y="97397"/>
                    </a:cubicBezTo>
                    <a:cubicBezTo>
                      <a:pt x="584627" y="132322"/>
                      <a:pt x="683052" y="169364"/>
                      <a:pt x="768777" y="211697"/>
                    </a:cubicBezTo>
                    <a:cubicBezTo>
                      <a:pt x="854502" y="254030"/>
                      <a:pt x="941285" y="331289"/>
                      <a:pt x="971977" y="351397"/>
                    </a:cubicBezTo>
                    <a:cubicBezTo>
                      <a:pt x="1002669" y="371505"/>
                      <a:pt x="918002" y="295305"/>
                      <a:pt x="952927" y="332347"/>
                    </a:cubicBezTo>
                    <a:cubicBezTo>
                      <a:pt x="987852" y="369389"/>
                      <a:pt x="1138135" y="537664"/>
                      <a:pt x="1181527" y="573647"/>
                    </a:cubicBezTo>
                    <a:cubicBezTo>
                      <a:pt x="1224919" y="609630"/>
                      <a:pt x="1181527" y="488980"/>
                      <a:pt x="1213277" y="548247"/>
                    </a:cubicBezTo>
                    <a:cubicBezTo>
                      <a:pt x="1245027" y="607514"/>
                      <a:pt x="1362502" y="840347"/>
                      <a:pt x="1378377" y="8911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4" name="フリーフォーム: 図形 1063">
                <a:extLst>
                  <a:ext uri="{FF2B5EF4-FFF2-40B4-BE49-F238E27FC236}">
                    <a16:creationId xmlns:a16="http://schemas.microsoft.com/office/drawing/2014/main" id="{EF8A44A2-6AF4-4E84-BA51-17C4DD7DB0DC}"/>
                  </a:ext>
                </a:extLst>
              </p:cNvPr>
              <p:cNvSpPr/>
              <p:nvPr/>
            </p:nvSpPr>
            <p:spPr>
              <a:xfrm>
                <a:off x="4969725" y="1521982"/>
                <a:ext cx="1262441" cy="545655"/>
              </a:xfrm>
              <a:custGeom>
                <a:avLst/>
                <a:gdLst>
                  <a:gd name="connsiteX0" fmla="*/ 1259625 w 1262441"/>
                  <a:gd name="connsiteY0" fmla="*/ 21068 h 545655"/>
                  <a:gd name="connsiteX1" fmla="*/ 973875 w 1262441"/>
                  <a:gd name="connsiteY1" fmla="*/ 46468 h 545655"/>
                  <a:gd name="connsiteX2" fmla="*/ 8675 w 1262441"/>
                  <a:gd name="connsiteY2" fmla="*/ 541768 h 545655"/>
                  <a:gd name="connsiteX3" fmla="*/ 491275 w 1262441"/>
                  <a:gd name="connsiteY3" fmla="*/ 281418 h 545655"/>
                  <a:gd name="connsiteX4" fmla="*/ 364275 w 1262441"/>
                  <a:gd name="connsiteY4" fmla="*/ 357618 h 545655"/>
                  <a:gd name="connsiteX5" fmla="*/ 846875 w 1262441"/>
                  <a:gd name="connsiteY5" fmla="*/ 46468 h 545655"/>
                  <a:gd name="connsiteX6" fmla="*/ 1259625 w 1262441"/>
                  <a:gd name="connsiteY6" fmla="*/ 21068 h 54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2441" h="545655">
                    <a:moveTo>
                      <a:pt x="1259625" y="21068"/>
                    </a:moveTo>
                    <a:cubicBezTo>
                      <a:pt x="1280792" y="21068"/>
                      <a:pt x="1182367" y="-40315"/>
                      <a:pt x="973875" y="46468"/>
                    </a:cubicBezTo>
                    <a:cubicBezTo>
                      <a:pt x="765383" y="133251"/>
                      <a:pt x="89108" y="502610"/>
                      <a:pt x="8675" y="541768"/>
                    </a:cubicBezTo>
                    <a:cubicBezTo>
                      <a:pt x="-71758" y="580926"/>
                      <a:pt x="432008" y="312110"/>
                      <a:pt x="491275" y="281418"/>
                    </a:cubicBezTo>
                    <a:cubicBezTo>
                      <a:pt x="550542" y="250726"/>
                      <a:pt x="305008" y="396776"/>
                      <a:pt x="364275" y="357618"/>
                    </a:cubicBezTo>
                    <a:cubicBezTo>
                      <a:pt x="423542" y="318460"/>
                      <a:pt x="699767" y="98326"/>
                      <a:pt x="846875" y="46468"/>
                    </a:cubicBezTo>
                    <a:cubicBezTo>
                      <a:pt x="993983" y="-5390"/>
                      <a:pt x="1238458" y="21068"/>
                      <a:pt x="1259625" y="210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5" name="フリーフォーム: 図形 1064">
                <a:extLst>
                  <a:ext uri="{FF2B5EF4-FFF2-40B4-BE49-F238E27FC236}">
                    <a16:creationId xmlns:a16="http://schemas.microsoft.com/office/drawing/2014/main" id="{73A1B006-C2B3-472A-A829-A88A773EF98D}"/>
                  </a:ext>
                </a:extLst>
              </p:cNvPr>
              <p:cNvSpPr/>
              <p:nvPr/>
            </p:nvSpPr>
            <p:spPr>
              <a:xfrm>
                <a:off x="5943600" y="539750"/>
                <a:ext cx="1856806" cy="620209"/>
              </a:xfrm>
              <a:custGeom>
                <a:avLst/>
                <a:gdLst>
                  <a:gd name="connsiteX0" fmla="*/ 1828800 w 1856806"/>
                  <a:gd name="connsiteY0" fmla="*/ 596900 h 620209"/>
                  <a:gd name="connsiteX1" fmla="*/ 1784350 w 1856806"/>
                  <a:gd name="connsiteY1" fmla="*/ 565150 h 620209"/>
                  <a:gd name="connsiteX2" fmla="*/ 1498600 w 1856806"/>
                  <a:gd name="connsiteY2" fmla="*/ 317500 h 620209"/>
                  <a:gd name="connsiteX3" fmla="*/ 0 w 1856806"/>
                  <a:gd name="connsiteY3" fmla="*/ 0 h 620209"/>
                  <a:gd name="connsiteX4" fmla="*/ 723900 w 1856806"/>
                  <a:gd name="connsiteY4" fmla="*/ 152400 h 620209"/>
                  <a:gd name="connsiteX5" fmla="*/ 609600 w 1856806"/>
                  <a:gd name="connsiteY5" fmla="*/ 107950 h 620209"/>
                  <a:gd name="connsiteX6" fmla="*/ 1492250 w 1856806"/>
                  <a:gd name="connsiteY6" fmla="*/ 254000 h 620209"/>
                  <a:gd name="connsiteX7" fmla="*/ 1416050 w 1856806"/>
                  <a:gd name="connsiteY7" fmla="*/ 279400 h 620209"/>
                  <a:gd name="connsiteX8" fmla="*/ 1828800 w 1856806"/>
                  <a:gd name="connsiteY8" fmla="*/ 596900 h 62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56806" h="620209">
                    <a:moveTo>
                      <a:pt x="1828800" y="596900"/>
                    </a:moveTo>
                    <a:cubicBezTo>
                      <a:pt x="1890183" y="644525"/>
                      <a:pt x="1839383" y="611717"/>
                      <a:pt x="1784350" y="565150"/>
                    </a:cubicBezTo>
                    <a:cubicBezTo>
                      <a:pt x="1729317" y="518583"/>
                      <a:pt x="1795992" y="411692"/>
                      <a:pt x="1498600" y="317500"/>
                    </a:cubicBezTo>
                    <a:cubicBezTo>
                      <a:pt x="1201208" y="223308"/>
                      <a:pt x="0" y="0"/>
                      <a:pt x="0" y="0"/>
                    </a:cubicBezTo>
                    <a:lnTo>
                      <a:pt x="723900" y="152400"/>
                    </a:lnTo>
                    <a:cubicBezTo>
                      <a:pt x="825500" y="170392"/>
                      <a:pt x="481542" y="91017"/>
                      <a:pt x="609600" y="107950"/>
                    </a:cubicBezTo>
                    <a:cubicBezTo>
                      <a:pt x="737658" y="124883"/>
                      <a:pt x="1357842" y="225425"/>
                      <a:pt x="1492250" y="254000"/>
                    </a:cubicBezTo>
                    <a:cubicBezTo>
                      <a:pt x="1626658" y="282575"/>
                      <a:pt x="1356783" y="220133"/>
                      <a:pt x="1416050" y="279400"/>
                    </a:cubicBezTo>
                    <a:cubicBezTo>
                      <a:pt x="1475317" y="338667"/>
                      <a:pt x="1767417" y="549275"/>
                      <a:pt x="1828800" y="5969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6" name="フリーフォーム: 図形 1065">
                <a:extLst>
                  <a:ext uri="{FF2B5EF4-FFF2-40B4-BE49-F238E27FC236}">
                    <a16:creationId xmlns:a16="http://schemas.microsoft.com/office/drawing/2014/main" id="{3A69119C-E39B-41DE-A85E-3103E632DD6C}"/>
                  </a:ext>
                </a:extLst>
              </p:cNvPr>
              <p:cNvSpPr/>
              <p:nvPr/>
            </p:nvSpPr>
            <p:spPr>
              <a:xfrm>
                <a:off x="4933935" y="385818"/>
                <a:ext cx="1775360" cy="211273"/>
              </a:xfrm>
              <a:custGeom>
                <a:avLst/>
                <a:gdLst>
                  <a:gd name="connsiteX0" fmla="*/ 15 w 1775360"/>
                  <a:gd name="connsiteY0" fmla="*/ 211082 h 211273"/>
                  <a:gd name="connsiteX1" fmla="*/ 781065 w 1775360"/>
                  <a:gd name="connsiteY1" fmla="*/ 52332 h 211273"/>
                  <a:gd name="connsiteX2" fmla="*/ 1771665 w 1775360"/>
                  <a:gd name="connsiteY2" fmla="*/ 141232 h 211273"/>
                  <a:gd name="connsiteX3" fmla="*/ 1123965 w 1775360"/>
                  <a:gd name="connsiteY3" fmla="*/ 45982 h 211273"/>
                  <a:gd name="connsiteX4" fmla="*/ 1282715 w 1775360"/>
                  <a:gd name="connsiteY4" fmla="*/ 52332 h 211273"/>
                  <a:gd name="connsiteX5" fmla="*/ 628665 w 1775360"/>
                  <a:gd name="connsiteY5" fmla="*/ 14232 h 211273"/>
                  <a:gd name="connsiteX6" fmla="*/ 800115 w 1775360"/>
                  <a:gd name="connsiteY6" fmla="*/ 14232 h 211273"/>
                  <a:gd name="connsiteX7" fmla="*/ 15 w 1775360"/>
                  <a:gd name="connsiteY7" fmla="*/ 211082 h 21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75360" h="211273">
                    <a:moveTo>
                      <a:pt x="15" y="211082"/>
                    </a:moveTo>
                    <a:cubicBezTo>
                      <a:pt x="-3160" y="217432"/>
                      <a:pt x="485790" y="63974"/>
                      <a:pt x="781065" y="52332"/>
                    </a:cubicBezTo>
                    <a:cubicBezTo>
                      <a:pt x="1076340" y="40690"/>
                      <a:pt x="1714515" y="142290"/>
                      <a:pt x="1771665" y="141232"/>
                    </a:cubicBezTo>
                    <a:cubicBezTo>
                      <a:pt x="1828815" y="140174"/>
                      <a:pt x="1205457" y="60799"/>
                      <a:pt x="1123965" y="45982"/>
                    </a:cubicBezTo>
                    <a:cubicBezTo>
                      <a:pt x="1042473" y="31165"/>
                      <a:pt x="1282715" y="52332"/>
                      <a:pt x="1282715" y="52332"/>
                    </a:cubicBezTo>
                    <a:lnTo>
                      <a:pt x="628665" y="14232"/>
                    </a:lnTo>
                    <a:cubicBezTo>
                      <a:pt x="548232" y="7882"/>
                      <a:pt x="904890" y="-14343"/>
                      <a:pt x="800115" y="14232"/>
                    </a:cubicBezTo>
                    <a:cubicBezTo>
                      <a:pt x="695340" y="42807"/>
                      <a:pt x="3190" y="204732"/>
                      <a:pt x="15" y="2110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7" name="フリーフォーム: 図形 1066">
                <a:extLst>
                  <a:ext uri="{FF2B5EF4-FFF2-40B4-BE49-F238E27FC236}">
                    <a16:creationId xmlns:a16="http://schemas.microsoft.com/office/drawing/2014/main" id="{E26DB15E-5398-43A6-88A7-DA0BCAC5BDA5}"/>
                  </a:ext>
                </a:extLst>
              </p:cNvPr>
              <p:cNvSpPr/>
              <p:nvPr/>
            </p:nvSpPr>
            <p:spPr>
              <a:xfrm>
                <a:off x="4310891" y="392867"/>
                <a:ext cx="947019" cy="775873"/>
              </a:xfrm>
              <a:custGeom>
                <a:avLst/>
                <a:gdLst>
                  <a:gd name="connsiteX0" fmla="*/ 946909 w 947019"/>
                  <a:gd name="connsiteY0" fmla="*/ 833 h 775873"/>
                  <a:gd name="connsiteX1" fmla="*/ 527809 w 947019"/>
                  <a:gd name="connsiteY1" fmla="*/ 172283 h 775873"/>
                  <a:gd name="connsiteX2" fmla="*/ 759 w 947019"/>
                  <a:gd name="connsiteY2" fmla="*/ 775533 h 775873"/>
                  <a:gd name="connsiteX3" fmla="*/ 407159 w 947019"/>
                  <a:gd name="connsiteY3" fmla="*/ 261183 h 775873"/>
                  <a:gd name="connsiteX4" fmla="*/ 248409 w 947019"/>
                  <a:gd name="connsiteY4" fmla="*/ 438983 h 775873"/>
                  <a:gd name="connsiteX5" fmla="*/ 489709 w 947019"/>
                  <a:gd name="connsiteY5" fmla="*/ 121483 h 775873"/>
                  <a:gd name="connsiteX6" fmla="*/ 946909 w 947019"/>
                  <a:gd name="connsiteY6" fmla="*/ 833 h 77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7019" h="775873">
                    <a:moveTo>
                      <a:pt x="946909" y="833"/>
                    </a:moveTo>
                    <a:cubicBezTo>
                      <a:pt x="953259" y="9300"/>
                      <a:pt x="685501" y="43166"/>
                      <a:pt x="527809" y="172283"/>
                    </a:cubicBezTo>
                    <a:cubicBezTo>
                      <a:pt x="370117" y="301400"/>
                      <a:pt x="20867" y="760716"/>
                      <a:pt x="759" y="775533"/>
                    </a:cubicBezTo>
                    <a:cubicBezTo>
                      <a:pt x="-19349" y="790350"/>
                      <a:pt x="365884" y="317275"/>
                      <a:pt x="407159" y="261183"/>
                    </a:cubicBezTo>
                    <a:cubicBezTo>
                      <a:pt x="448434" y="205091"/>
                      <a:pt x="234651" y="462266"/>
                      <a:pt x="248409" y="438983"/>
                    </a:cubicBezTo>
                    <a:cubicBezTo>
                      <a:pt x="262167" y="415700"/>
                      <a:pt x="372234" y="193450"/>
                      <a:pt x="489709" y="121483"/>
                    </a:cubicBezTo>
                    <a:cubicBezTo>
                      <a:pt x="607184" y="49516"/>
                      <a:pt x="940559" y="-7634"/>
                      <a:pt x="946909" y="8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8" name="フリーフォーム: 図形 1067">
                <a:extLst>
                  <a:ext uri="{FF2B5EF4-FFF2-40B4-BE49-F238E27FC236}">
                    <a16:creationId xmlns:a16="http://schemas.microsoft.com/office/drawing/2014/main" id="{FC98516A-7B33-447F-9445-37845A4D3C59}"/>
                  </a:ext>
                </a:extLst>
              </p:cNvPr>
              <p:cNvSpPr/>
              <p:nvPr/>
            </p:nvSpPr>
            <p:spPr>
              <a:xfrm>
                <a:off x="3856624" y="297420"/>
                <a:ext cx="1617677" cy="290666"/>
              </a:xfrm>
              <a:custGeom>
                <a:avLst/>
                <a:gdLst>
                  <a:gd name="connsiteX0" fmla="*/ 1617076 w 1617677"/>
                  <a:gd name="connsiteY0" fmla="*/ 7380 h 290666"/>
                  <a:gd name="connsiteX1" fmla="*/ 1102726 w 1617677"/>
                  <a:gd name="connsiteY1" fmla="*/ 39130 h 290666"/>
                  <a:gd name="connsiteX2" fmla="*/ 10526 w 1617677"/>
                  <a:gd name="connsiteY2" fmla="*/ 286780 h 290666"/>
                  <a:gd name="connsiteX3" fmla="*/ 543926 w 1617677"/>
                  <a:gd name="connsiteY3" fmla="*/ 191530 h 290666"/>
                  <a:gd name="connsiteX4" fmla="*/ 448676 w 1617677"/>
                  <a:gd name="connsiteY4" fmla="*/ 204230 h 290666"/>
                  <a:gd name="connsiteX5" fmla="*/ 1007476 w 1617677"/>
                  <a:gd name="connsiteY5" fmla="*/ 7380 h 290666"/>
                  <a:gd name="connsiteX6" fmla="*/ 1013826 w 1617677"/>
                  <a:gd name="connsiteY6" fmla="*/ 39130 h 290666"/>
                  <a:gd name="connsiteX7" fmla="*/ 1617076 w 1617677"/>
                  <a:gd name="connsiteY7" fmla="*/ 7380 h 290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7677" h="290666">
                    <a:moveTo>
                      <a:pt x="1617076" y="7380"/>
                    </a:moveTo>
                    <a:cubicBezTo>
                      <a:pt x="1631893" y="7380"/>
                      <a:pt x="1370484" y="-7437"/>
                      <a:pt x="1102726" y="39130"/>
                    </a:cubicBezTo>
                    <a:cubicBezTo>
                      <a:pt x="834968" y="85697"/>
                      <a:pt x="103659" y="261380"/>
                      <a:pt x="10526" y="286780"/>
                    </a:cubicBezTo>
                    <a:cubicBezTo>
                      <a:pt x="-82607" y="312180"/>
                      <a:pt x="470901" y="205288"/>
                      <a:pt x="543926" y="191530"/>
                    </a:cubicBezTo>
                    <a:cubicBezTo>
                      <a:pt x="616951" y="177772"/>
                      <a:pt x="371418" y="234922"/>
                      <a:pt x="448676" y="204230"/>
                    </a:cubicBezTo>
                    <a:cubicBezTo>
                      <a:pt x="525934" y="173538"/>
                      <a:pt x="913284" y="34897"/>
                      <a:pt x="1007476" y="7380"/>
                    </a:cubicBezTo>
                    <a:cubicBezTo>
                      <a:pt x="1101668" y="-20137"/>
                      <a:pt x="912226" y="38072"/>
                      <a:pt x="1013826" y="39130"/>
                    </a:cubicBezTo>
                    <a:cubicBezTo>
                      <a:pt x="1115426" y="40188"/>
                      <a:pt x="1602259" y="7380"/>
                      <a:pt x="1617076" y="73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9" name="フリーフォーム: 図形 1068">
                <a:extLst>
                  <a:ext uri="{FF2B5EF4-FFF2-40B4-BE49-F238E27FC236}">
                    <a16:creationId xmlns:a16="http://schemas.microsoft.com/office/drawing/2014/main" id="{CDECE342-30C2-47AB-BFE4-5371D6731B3D}"/>
                  </a:ext>
                </a:extLst>
              </p:cNvPr>
              <p:cNvSpPr/>
              <p:nvPr/>
            </p:nvSpPr>
            <p:spPr>
              <a:xfrm>
                <a:off x="3568700" y="646810"/>
                <a:ext cx="635405" cy="673990"/>
              </a:xfrm>
              <a:custGeom>
                <a:avLst/>
                <a:gdLst>
                  <a:gd name="connsiteX0" fmla="*/ 635000 w 635405"/>
                  <a:gd name="connsiteY0" fmla="*/ 890 h 673990"/>
                  <a:gd name="connsiteX1" fmla="*/ 431800 w 635405"/>
                  <a:gd name="connsiteY1" fmla="*/ 153290 h 673990"/>
                  <a:gd name="connsiteX2" fmla="*/ 120650 w 635405"/>
                  <a:gd name="connsiteY2" fmla="*/ 464440 h 673990"/>
                  <a:gd name="connsiteX3" fmla="*/ 406400 w 635405"/>
                  <a:gd name="connsiteY3" fmla="*/ 223140 h 673990"/>
                  <a:gd name="connsiteX4" fmla="*/ 222250 w 635405"/>
                  <a:gd name="connsiteY4" fmla="*/ 464440 h 673990"/>
                  <a:gd name="connsiteX5" fmla="*/ 0 w 635405"/>
                  <a:gd name="connsiteY5" fmla="*/ 673990 h 673990"/>
                  <a:gd name="connsiteX6" fmla="*/ 330200 w 635405"/>
                  <a:gd name="connsiteY6" fmla="*/ 356490 h 673990"/>
                  <a:gd name="connsiteX7" fmla="*/ 381000 w 635405"/>
                  <a:gd name="connsiteY7" fmla="*/ 216790 h 673990"/>
                  <a:gd name="connsiteX8" fmla="*/ 635000 w 635405"/>
                  <a:gd name="connsiteY8" fmla="*/ 890 h 67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5405" h="673990">
                    <a:moveTo>
                      <a:pt x="635000" y="890"/>
                    </a:moveTo>
                    <a:cubicBezTo>
                      <a:pt x="643467" y="-9693"/>
                      <a:pt x="517525" y="76032"/>
                      <a:pt x="431800" y="153290"/>
                    </a:cubicBezTo>
                    <a:cubicBezTo>
                      <a:pt x="346075" y="230548"/>
                      <a:pt x="124883" y="452798"/>
                      <a:pt x="120650" y="464440"/>
                    </a:cubicBezTo>
                    <a:cubicBezTo>
                      <a:pt x="116417" y="476082"/>
                      <a:pt x="389467" y="223140"/>
                      <a:pt x="406400" y="223140"/>
                    </a:cubicBezTo>
                    <a:cubicBezTo>
                      <a:pt x="423333" y="223140"/>
                      <a:pt x="289983" y="389298"/>
                      <a:pt x="222250" y="464440"/>
                    </a:cubicBezTo>
                    <a:cubicBezTo>
                      <a:pt x="154517" y="539582"/>
                      <a:pt x="0" y="673990"/>
                      <a:pt x="0" y="673990"/>
                    </a:cubicBezTo>
                    <a:cubicBezTo>
                      <a:pt x="17992" y="655998"/>
                      <a:pt x="266700" y="432690"/>
                      <a:pt x="330200" y="356490"/>
                    </a:cubicBezTo>
                    <a:cubicBezTo>
                      <a:pt x="393700" y="280290"/>
                      <a:pt x="328083" y="270765"/>
                      <a:pt x="381000" y="216790"/>
                    </a:cubicBezTo>
                    <a:cubicBezTo>
                      <a:pt x="433917" y="162815"/>
                      <a:pt x="626533" y="11473"/>
                      <a:pt x="635000" y="8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0" name="フリーフォーム: 図形 1069">
                <a:extLst>
                  <a:ext uri="{FF2B5EF4-FFF2-40B4-BE49-F238E27FC236}">
                    <a16:creationId xmlns:a16="http://schemas.microsoft.com/office/drawing/2014/main" id="{E8345B42-1DBF-4981-8C46-0EBE8FDF4FE2}"/>
                  </a:ext>
                </a:extLst>
              </p:cNvPr>
              <p:cNvSpPr/>
              <p:nvPr/>
            </p:nvSpPr>
            <p:spPr>
              <a:xfrm>
                <a:off x="3597496" y="909528"/>
                <a:ext cx="468486" cy="1104770"/>
              </a:xfrm>
              <a:custGeom>
                <a:avLst/>
                <a:gdLst>
                  <a:gd name="connsiteX0" fmla="*/ 301404 w 468486"/>
                  <a:gd name="connsiteY0" fmla="*/ 462072 h 1104770"/>
                  <a:gd name="connsiteX1" fmla="*/ 149004 w 468486"/>
                  <a:gd name="connsiteY1" fmla="*/ 684322 h 1104770"/>
                  <a:gd name="connsiteX2" fmla="*/ 2954 w 468486"/>
                  <a:gd name="connsiteY2" fmla="*/ 1097072 h 1104770"/>
                  <a:gd name="connsiteX3" fmla="*/ 47404 w 468486"/>
                  <a:gd name="connsiteY3" fmla="*/ 963722 h 1104770"/>
                  <a:gd name="connsiteX4" fmla="*/ 225204 w 468486"/>
                  <a:gd name="connsiteY4" fmla="*/ 436672 h 1104770"/>
                  <a:gd name="connsiteX5" fmla="*/ 91854 w 468486"/>
                  <a:gd name="connsiteY5" fmla="*/ 684322 h 1104770"/>
                  <a:gd name="connsiteX6" fmla="*/ 441104 w 468486"/>
                  <a:gd name="connsiteY6" fmla="*/ 30272 h 1104770"/>
                  <a:gd name="connsiteX7" fmla="*/ 428404 w 468486"/>
                  <a:gd name="connsiteY7" fmla="*/ 144572 h 1104770"/>
                  <a:gd name="connsiteX8" fmla="*/ 301404 w 468486"/>
                  <a:gd name="connsiteY8" fmla="*/ 462072 h 1104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8486" h="1104770">
                    <a:moveTo>
                      <a:pt x="301404" y="462072"/>
                    </a:moveTo>
                    <a:cubicBezTo>
                      <a:pt x="254837" y="552030"/>
                      <a:pt x="198746" y="578489"/>
                      <a:pt x="149004" y="684322"/>
                    </a:cubicBezTo>
                    <a:cubicBezTo>
                      <a:pt x="99262" y="790155"/>
                      <a:pt x="19887" y="1050505"/>
                      <a:pt x="2954" y="1097072"/>
                    </a:cubicBezTo>
                    <a:cubicBezTo>
                      <a:pt x="-13979" y="1143639"/>
                      <a:pt x="47404" y="963722"/>
                      <a:pt x="47404" y="963722"/>
                    </a:cubicBezTo>
                    <a:cubicBezTo>
                      <a:pt x="84446" y="853655"/>
                      <a:pt x="217796" y="483239"/>
                      <a:pt x="225204" y="436672"/>
                    </a:cubicBezTo>
                    <a:cubicBezTo>
                      <a:pt x="232612" y="390105"/>
                      <a:pt x="91854" y="684322"/>
                      <a:pt x="91854" y="684322"/>
                    </a:cubicBezTo>
                    <a:cubicBezTo>
                      <a:pt x="127837" y="616589"/>
                      <a:pt x="385012" y="120230"/>
                      <a:pt x="441104" y="30272"/>
                    </a:cubicBezTo>
                    <a:cubicBezTo>
                      <a:pt x="497196" y="-59686"/>
                      <a:pt x="453804" y="72605"/>
                      <a:pt x="428404" y="144572"/>
                    </a:cubicBezTo>
                    <a:cubicBezTo>
                      <a:pt x="403004" y="216539"/>
                      <a:pt x="347971" y="372114"/>
                      <a:pt x="301404" y="4620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1" name="フリーフォーム: 図形 1070">
                <a:extLst>
                  <a:ext uri="{FF2B5EF4-FFF2-40B4-BE49-F238E27FC236}">
                    <a16:creationId xmlns:a16="http://schemas.microsoft.com/office/drawing/2014/main" id="{8A52F43C-3FC4-4E3C-9BFD-F7E9ECCF2C90}"/>
                  </a:ext>
                </a:extLst>
              </p:cNvPr>
              <p:cNvSpPr/>
              <p:nvPr/>
            </p:nvSpPr>
            <p:spPr>
              <a:xfrm>
                <a:off x="4251994" y="1903813"/>
                <a:ext cx="1596362" cy="1536888"/>
              </a:xfrm>
              <a:custGeom>
                <a:avLst/>
                <a:gdLst>
                  <a:gd name="connsiteX0" fmla="*/ 1596356 w 1596362"/>
                  <a:gd name="connsiteY0" fmla="*/ 1187 h 1536888"/>
                  <a:gd name="connsiteX1" fmla="*/ 916906 w 1596362"/>
                  <a:gd name="connsiteY1" fmla="*/ 242487 h 1536888"/>
                  <a:gd name="connsiteX2" fmla="*/ 332706 w 1596362"/>
                  <a:gd name="connsiteY2" fmla="*/ 769537 h 1536888"/>
                  <a:gd name="connsiteX3" fmla="*/ 961356 w 1596362"/>
                  <a:gd name="connsiteY3" fmla="*/ 255187 h 1536888"/>
                  <a:gd name="connsiteX4" fmla="*/ 662906 w 1596362"/>
                  <a:gd name="connsiteY4" fmla="*/ 509187 h 1536888"/>
                  <a:gd name="connsiteX5" fmla="*/ 307306 w 1596362"/>
                  <a:gd name="connsiteY5" fmla="*/ 826687 h 1536888"/>
                  <a:gd name="connsiteX6" fmla="*/ 2506 w 1596362"/>
                  <a:gd name="connsiteY6" fmla="*/ 1525187 h 1536888"/>
                  <a:gd name="connsiteX7" fmla="*/ 193006 w 1596362"/>
                  <a:gd name="connsiteY7" fmla="*/ 1201337 h 1536888"/>
                  <a:gd name="connsiteX8" fmla="*/ 707356 w 1596362"/>
                  <a:gd name="connsiteY8" fmla="*/ 401237 h 1536888"/>
                  <a:gd name="connsiteX9" fmla="*/ 929606 w 1596362"/>
                  <a:gd name="connsiteY9" fmla="*/ 159937 h 1536888"/>
                  <a:gd name="connsiteX10" fmla="*/ 1596356 w 1596362"/>
                  <a:gd name="connsiteY10" fmla="*/ 1187 h 1536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6362" h="1536888">
                    <a:moveTo>
                      <a:pt x="1596356" y="1187"/>
                    </a:moveTo>
                    <a:cubicBezTo>
                      <a:pt x="1594239" y="14945"/>
                      <a:pt x="1127514" y="114429"/>
                      <a:pt x="916906" y="242487"/>
                    </a:cubicBezTo>
                    <a:cubicBezTo>
                      <a:pt x="706298" y="370545"/>
                      <a:pt x="325298" y="767420"/>
                      <a:pt x="332706" y="769537"/>
                    </a:cubicBezTo>
                    <a:cubicBezTo>
                      <a:pt x="340114" y="771654"/>
                      <a:pt x="906323" y="298579"/>
                      <a:pt x="961356" y="255187"/>
                    </a:cubicBezTo>
                    <a:cubicBezTo>
                      <a:pt x="1016389" y="211795"/>
                      <a:pt x="662906" y="509187"/>
                      <a:pt x="662906" y="509187"/>
                    </a:cubicBezTo>
                    <a:cubicBezTo>
                      <a:pt x="553898" y="604437"/>
                      <a:pt x="417373" y="657354"/>
                      <a:pt x="307306" y="826687"/>
                    </a:cubicBezTo>
                    <a:cubicBezTo>
                      <a:pt x="197239" y="996020"/>
                      <a:pt x="21556" y="1462745"/>
                      <a:pt x="2506" y="1525187"/>
                    </a:cubicBezTo>
                    <a:cubicBezTo>
                      <a:pt x="-16544" y="1587629"/>
                      <a:pt x="75531" y="1388662"/>
                      <a:pt x="193006" y="1201337"/>
                    </a:cubicBezTo>
                    <a:cubicBezTo>
                      <a:pt x="310481" y="1014012"/>
                      <a:pt x="584589" y="574804"/>
                      <a:pt x="707356" y="401237"/>
                    </a:cubicBezTo>
                    <a:cubicBezTo>
                      <a:pt x="830123" y="227670"/>
                      <a:pt x="781439" y="223437"/>
                      <a:pt x="929606" y="159937"/>
                    </a:cubicBezTo>
                    <a:cubicBezTo>
                      <a:pt x="1077773" y="96437"/>
                      <a:pt x="1598473" y="-12571"/>
                      <a:pt x="1596356" y="11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2" name="フリーフォーム: 図形 1071">
                <a:extLst>
                  <a:ext uri="{FF2B5EF4-FFF2-40B4-BE49-F238E27FC236}">
                    <a16:creationId xmlns:a16="http://schemas.microsoft.com/office/drawing/2014/main" id="{38C6F13E-BDBC-45EC-9B6A-8BE99A5C9D65}"/>
                  </a:ext>
                </a:extLst>
              </p:cNvPr>
              <p:cNvSpPr/>
              <p:nvPr/>
            </p:nvSpPr>
            <p:spPr>
              <a:xfrm>
                <a:off x="3549648" y="1652387"/>
                <a:ext cx="1437119" cy="589274"/>
              </a:xfrm>
              <a:custGeom>
                <a:avLst/>
                <a:gdLst>
                  <a:gd name="connsiteX0" fmla="*/ 1435102 w 1437119"/>
                  <a:gd name="connsiteY0" fmla="*/ 49413 h 589274"/>
                  <a:gd name="connsiteX1" fmla="*/ 1041402 w 1437119"/>
                  <a:gd name="connsiteY1" fmla="*/ 17663 h 589274"/>
                  <a:gd name="connsiteX2" fmla="*/ 234952 w 1437119"/>
                  <a:gd name="connsiteY2" fmla="*/ 360563 h 589274"/>
                  <a:gd name="connsiteX3" fmla="*/ 800102 w 1437119"/>
                  <a:gd name="connsiteY3" fmla="*/ 138313 h 589274"/>
                  <a:gd name="connsiteX4" fmla="*/ 565152 w 1437119"/>
                  <a:gd name="connsiteY4" fmla="*/ 252613 h 589274"/>
                  <a:gd name="connsiteX5" fmla="*/ 2 w 1437119"/>
                  <a:gd name="connsiteY5" fmla="*/ 589163 h 589274"/>
                  <a:gd name="connsiteX6" fmla="*/ 558802 w 1437119"/>
                  <a:gd name="connsiteY6" fmla="*/ 214513 h 589274"/>
                  <a:gd name="connsiteX7" fmla="*/ 889002 w 1437119"/>
                  <a:gd name="connsiteY7" fmla="*/ 49413 h 589274"/>
                  <a:gd name="connsiteX8" fmla="*/ 1435102 w 1437119"/>
                  <a:gd name="connsiteY8" fmla="*/ 49413 h 589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7119" h="589274">
                    <a:moveTo>
                      <a:pt x="1435102" y="49413"/>
                    </a:moveTo>
                    <a:cubicBezTo>
                      <a:pt x="1460502" y="44121"/>
                      <a:pt x="1241427" y="-34195"/>
                      <a:pt x="1041402" y="17663"/>
                    </a:cubicBezTo>
                    <a:cubicBezTo>
                      <a:pt x="841377" y="69521"/>
                      <a:pt x="275169" y="340455"/>
                      <a:pt x="234952" y="360563"/>
                    </a:cubicBezTo>
                    <a:cubicBezTo>
                      <a:pt x="194735" y="380671"/>
                      <a:pt x="745069" y="156305"/>
                      <a:pt x="800102" y="138313"/>
                    </a:cubicBezTo>
                    <a:cubicBezTo>
                      <a:pt x="855135" y="120321"/>
                      <a:pt x="698502" y="177471"/>
                      <a:pt x="565152" y="252613"/>
                    </a:cubicBezTo>
                    <a:cubicBezTo>
                      <a:pt x="431802" y="327755"/>
                      <a:pt x="1060" y="595513"/>
                      <a:pt x="2" y="589163"/>
                    </a:cubicBezTo>
                    <a:cubicBezTo>
                      <a:pt x="-1056" y="582813"/>
                      <a:pt x="410635" y="304471"/>
                      <a:pt x="558802" y="214513"/>
                    </a:cubicBezTo>
                    <a:cubicBezTo>
                      <a:pt x="706969" y="124555"/>
                      <a:pt x="748244" y="73755"/>
                      <a:pt x="889002" y="49413"/>
                    </a:cubicBezTo>
                    <a:cubicBezTo>
                      <a:pt x="1029760" y="25071"/>
                      <a:pt x="1409702" y="54705"/>
                      <a:pt x="1435102" y="49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3" name="フリーフォーム: 図形 1072">
                <a:extLst>
                  <a:ext uri="{FF2B5EF4-FFF2-40B4-BE49-F238E27FC236}">
                    <a16:creationId xmlns:a16="http://schemas.microsoft.com/office/drawing/2014/main" id="{00496AB7-8C66-43E4-911C-4C4B3123F256}"/>
                  </a:ext>
                </a:extLst>
              </p:cNvPr>
              <p:cNvSpPr/>
              <p:nvPr/>
            </p:nvSpPr>
            <p:spPr>
              <a:xfrm>
                <a:off x="3409903" y="1589123"/>
                <a:ext cx="643064" cy="785780"/>
              </a:xfrm>
              <a:custGeom>
                <a:avLst/>
                <a:gdLst>
                  <a:gd name="connsiteX0" fmla="*/ 641397 w 643064"/>
                  <a:gd name="connsiteY0" fmla="*/ 17427 h 785780"/>
                  <a:gd name="connsiteX1" fmla="*/ 336597 w 643064"/>
                  <a:gd name="connsiteY1" fmla="*/ 220627 h 785780"/>
                  <a:gd name="connsiteX2" fmla="*/ 47 w 643064"/>
                  <a:gd name="connsiteY2" fmla="*/ 652427 h 785780"/>
                  <a:gd name="connsiteX3" fmla="*/ 311197 w 643064"/>
                  <a:gd name="connsiteY3" fmla="*/ 233327 h 785780"/>
                  <a:gd name="connsiteX4" fmla="*/ 228647 w 643064"/>
                  <a:gd name="connsiteY4" fmla="*/ 455577 h 785780"/>
                  <a:gd name="connsiteX5" fmla="*/ 107997 w 643064"/>
                  <a:gd name="connsiteY5" fmla="*/ 785777 h 785780"/>
                  <a:gd name="connsiteX6" fmla="*/ 234997 w 643064"/>
                  <a:gd name="connsiteY6" fmla="*/ 449227 h 785780"/>
                  <a:gd name="connsiteX7" fmla="*/ 450897 w 643064"/>
                  <a:gd name="connsiteY7" fmla="*/ 61877 h 785780"/>
                  <a:gd name="connsiteX8" fmla="*/ 641397 w 643064"/>
                  <a:gd name="connsiteY8" fmla="*/ 17427 h 78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3064" h="785780">
                    <a:moveTo>
                      <a:pt x="641397" y="17427"/>
                    </a:moveTo>
                    <a:cubicBezTo>
                      <a:pt x="622347" y="43885"/>
                      <a:pt x="443489" y="114794"/>
                      <a:pt x="336597" y="220627"/>
                    </a:cubicBezTo>
                    <a:cubicBezTo>
                      <a:pt x="229705" y="326460"/>
                      <a:pt x="4280" y="650310"/>
                      <a:pt x="47" y="652427"/>
                    </a:cubicBezTo>
                    <a:cubicBezTo>
                      <a:pt x="-4186" y="654544"/>
                      <a:pt x="273097" y="266135"/>
                      <a:pt x="311197" y="233327"/>
                    </a:cubicBezTo>
                    <a:cubicBezTo>
                      <a:pt x="349297" y="200519"/>
                      <a:pt x="262514" y="363502"/>
                      <a:pt x="228647" y="455577"/>
                    </a:cubicBezTo>
                    <a:cubicBezTo>
                      <a:pt x="194780" y="547652"/>
                      <a:pt x="106939" y="786835"/>
                      <a:pt x="107997" y="785777"/>
                    </a:cubicBezTo>
                    <a:cubicBezTo>
                      <a:pt x="109055" y="784719"/>
                      <a:pt x="177847" y="569877"/>
                      <a:pt x="234997" y="449227"/>
                    </a:cubicBezTo>
                    <a:cubicBezTo>
                      <a:pt x="292147" y="328577"/>
                      <a:pt x="390572" y="137019"/>
                      <a:pt x="450897" y="61877"/>
                    </a:cubicBezTo>
                    <a:cubicBezTo>
                      <a:pt x="511222" y="-13265"/>
                      <a:pt x="660447" y="-9031"/>
                      <a:pt x="641397" y="174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4" name="フリーフォーム: 図形 1073">
                <a:extLst>
                  <a:ext uri="{FF2B5EF4-FFF2-40B4-BE49-F238E27FC236}">
                    <a16:creationId xmlns:a16="http://schemas.microsoft.com/office/drawing/2014/main" id="{C3A6C79F-5B88-4AAA-8170-2D4BD71A4296}"/>
                  </a:ext>
                </a:extLst>
              </p:cNvPr>
              <p:cNvSpPr/>
              <p:nvPr/>
            </p:nvSpPr>
            <p:spPr>
              <a:xfrm>
                <a:off x="4267007" y="1770089"/>
                <a:ext cx="1119194" cy="2114240"/>
              </a:xfrm>
              <a:custGeom>
                <a:avLst/>
                <a:gdLst>
                  <a:gd name="connsiteX0" fmla="*/ 1105093 w 1119194"/>
                  <a:gd name="connsiteY0" fmla="*/ 14261 h 2114240"/>
                  <a:gd name="connsiteX1" fmla="*/ 774893 w 1119194"/>
                  <a:gd name="connsiteY1" fmla="*/ 211111 h 2114240"/>
                  <a:gd name="connsiteX2" fmla="*/ 393893 w 1119194"/>
                  <a:gd name="connsiteY2" fmla="*/ 452411 h 2114240"/>
                  <a:gd name="connsiteX3" fmla="*/ 908243 w 1119194"/>
                  <a:gd name="connsiteY3" fmla="*/ 173011 h 2114240"/>
                  <a:gd name="connsiteX4" fmla="*/ 685993 w 1119194"/>
                  <a:gd name="connsiteY4" fmla="*/ 300011 h 2114240"/>
                  <a:gd name="connsiteX5" fmla="*/ 209743 w 1119194"/>
                  <a:gd name="connsiteY5" fmla="*/ 788961 h 2114240"/>
                  <a:gd name="connsiteX6" fmla="*/ 317693 w 1119194"/>
                  <a:gd name="connsiteY6" fmla="*/ 693711 h 2114240"/>
                  <a:gd name="connsiteX7" fmla="*/ 127193 w 1119194"/>
                  <a:gd name="connsiteY7" fmla="*/ 935011 h 2114240"/>
                  <a:gd name="connsiteX8" fmla="*/ 31943 w 1119194"/>
                  <a:gd name="connsiteY8" fmla="*/ 1252511 h 2114240"/>
                  <a:gd name="connsiteX9" fmla="*/ 114493 w 1119194"/>
                  <a:gd name="connsiteY9" fmla="*/ 1004861 h 2114240"/>
                  <a:gd name="connsiteX10" fmla="*/ 31943 w 1119194"/>
                  <a:gd name="connsiteY10" fmla="*/ 1487461 h 2114240"/>
                  <a:gd name="connsiteX11" fmla="*/ 193 w 1119194"/>
                  <a:gd name="connsiteY11" fmla="*/ 2084361 h 2114240"/>
                  <a:gd name="connsiteX12" fmla="*/ 19243 w 1119194"/>
                  <a:gd name="connsiteY12" fmla="*/ 1963711 h 2114240"/>
                  <a:gd name="connsiteX13" fmla="*/ 31943 w 1119194"/>
                  <a:gd name="connsiteY13" fmla="*/ 1436661 h 2114240"/>
                  <a:gd name="connsiteX14" fmla="*/ 25593 w 1119194"/>
                  <a:gd name="connsiteY14" fmla="*/ 1455711 h 2114240"/>
                  <a:gd name="connsiteX15" fmla="*/ 127193 w 1119194"/>
                  <a:gd name="connsiteY15" fmla="*/ 884211 h 2114240"/>
                  <a:gd name="connsiteX16" fmla="*/ 146243 w 1119194"/>
                  <a:gd name="connsiteY16" fmla="*/ 903261 h 2114240"/>
                  <a:gd name="connsiteX17" fmla="*/ 273243 w 1119194"/>
                  <a:gd name="connsiteY17" fmla="*/ 611161 h 2114240"/>
                  <a:gd name="connsiteX18" fmla="*/ 285943 w 1119194"/>
                  <a:gd name="connsiteY18" fmla="*/ 617511 h 2114240"/>
                  <a:gd name="connsiteX19" fmla="*/ 1105093 w 1119194"/>
                  <a:gd name="connsiteY19" fmla="*/ 14261 h 211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19194" h="2114240">
                    <a:moveTo>
                      <a:pt x="1105093" y="14261"/>
                    </a:moveTo>
                    <a:cubicBezTo>
                      <a:pt x="1186585" y="-53472"/>
                      <a:pt x="893426" y="138086"/>
                      <a:pt x="774893" y="211111"/>
                    </a:cubicBezTo>
                    <a:cubicBezTo>
                      <a:pt x="656360" y="284136"/>
                      <a:pt x="371668" y="458761"/>
                      <a:pt x="393893" y="452411"/>
                    </a:cubicBezTo>
                    <a:cubicBezTo>
                      <a:pt x="416118" y="446061"/>
                      <a:pt x="859560" y="198411"/>
                      <a:pt x="908243" y="173011"/>
                    </a:cubicBezTo>
                    <a:cubicBezTo>
                      <a:pt x="956926" y="147611"/>
                      <a:pt x="802410" y="197353"/>
                      <a:pt x="685993" y="300011"/>
                    </a:cubicBezTo>
                    <a:cubicBezTo>
                      <a:pt x="569576" y="402669"/>
                      <a:pt x="271126" y="723344"/>
                      <a:pt x="209743" y="788961"/>
                    </a:cubicBezTo>
                    <a:cubicBezTo>
                      <a:pt x="148360" y="854578"/>
                      <a:pt x="331451" y="669369"/>
                      <a:pt x="317693" y="693711"/>
                    </a:cubicBezTo>
                    <a:cubicBezTo>
                      <a:pt x="303935" y="718053"/>
                      <a:pt x="174818" y="841878"/>
                      <a:pt x="127193" y="935011"/>
                    </a:cubicBezTo>
                    <a:cubicBezTo>
                      <a:pt x="79568" y="1028144"/>
                      <a:pt x="34060" y="1240869"/>
                      <a:pt x="31943" y="1252511"/>
                    </a:cubicBezTo>
                    <a:cubicBezTo>
                      <a:pt x="29826" y="1264153"/>
                      <a:pt x="114493" y="965703"/>
                      <a:pt x="114493" y="1004861"/>
                    </a:cubicBezTo>
                    <a:cubicBezTo>
                      <a:pt x="114493" y="1044019"/>
                      <a:pt x="50993" y="1307544"/>
                      <a:pt x="31943" y="1487461"/>
                    </a:cubicBezTo>
                    <a:cubicBezTo>
                      <a:pt x="12893" y="1667378"/>
                      <a:pt x="2310" y="2004986"/>
                      <a:pt x="193" y="2084361"/>
                    </a:cubicBezTo>
                    <a:cubicBezTo>
                      <a:pt x="-1924" y="2163736"/>
                      <a:pt x="13951" y="2071661"/>
                      <a:pt x="19243" y="1963711"/>
                    </a:cubicBezTo>
                    <a:cubicBezTo>
                      <a:pt x="24535" y="1855761"/>
                      <a:pt x="30885" y="1521328"/>
                      <a:pt x="31943" y="1436661"/>
                    </a:cubicBezTo>
                    <a:cubicBezTo>
                      <a:pt x="33001" y="1351994"/>
                      <a:pt x="9718" y="1547786"/>
                      <a:pt x="25593" y="1455711"/>
                    </a:cubicBezTo>
                    <a:cubicBezTo>
                      <a:pt x="41468" y="1363636"/>
                      <a:pt x="107085" y="976286"/>
                      <a:pt x="127193" y="884211"/>
                    </a:cubicBezTo>
                    <a:cubicBezTo>
                      <a:pt x="147301" y="792136"/>
                      <a:pt x="121901" y="948769"/>
                      <a:pt x="146243" y="903261"/>
                    </a:cubicBezTo>
                    <a:cubicBezTo>
                      <a:pt x="170585" y="857753"/>
                      <a:pt x="249960" y="658786"/>
                      <a:pt x="273243" y="611161"/>
                    </a:cubicBezTo>
                    <a:cubicBezTo>
                      <a:pt x="296526" y="563536"/>
                      <a:pt x="144126" y="713819"/>
                      <a:pt x="285943" y="617511"/>
                    </a:cubicBezTo>
                    <a:cubicBezTo>
                      <a:pt x="427760" y="521203"/>
                      <a:pt x="1023601" y="81994"/>
                      <a:pt x="1105093" y="142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5" name="フリーフォーム: 図形 1074">
                <a:extLst>
                  <a:ext uri="{FF2B5EF4-FFF2-40B4-BE49-F238E27FC236}">
                    <a16:creationId xmlns:a16="http://schemas.microsoft.com/office/drawing/2014/main" id="{A13C25FB-6FF6-411E-8BB5-446AE2AEBF87}"/>
                  </a:ext>
                </a:extLst>
              </p:cNvPr>
              <p:cNvSpPr/>
              <p:nvPr/>
            </p:nvSpPr>
            <p:spPr>
              <a:xfrm>
                <a:off x="3643875" y="1887168"/>
                <a:ext cx="1455482" cy="450109"/>
              </a:xfrm>
              <a:custGeom>
                <a:avLst/>
                <a:gdLst>
                  <a:gd name="connsiteX0" fmla="*/ 1455175 w 1455482"/>
                  <a:gd name="connsiteY0" fmla="*/ 24182 h 450109"/>
                  <a:gd name="connsiteX1" fmla="*/ 1055125 w 1455482"/>
                  <a:gd name="connsiteY1" fmla="*/ 5132 h 450109"/>
                  <a:gd name="connsiteX2" fmla="*/ 921775 w 1455482"/>
                  <a:gd name="connsiteY2" fmla="*/ 132132 h 450109"/>
                  <a:gd name="connsiteX3" fmla="*/ 369325 w 1455482"/>
                  <a:gd name="connsiteY3" fmla="*/ 240082 h 450109"/>
                  <a:gd name="connsiteX4" fmla="*/ 953525 w 1455482"/>
                  <a:gd name="connsiteY4" fmla="*/ 138482 h 450109"/>
                  <a:gd name="connsiteX5" fmla="*/ 464575 w 1455482"/>
                  <a:gd name="connsiteY5" fmla="*/ 271832 h 450109"/>
                  <a:gd name="connsiteX6" fmla="*/ 7375 w 1455482"/>
                  <a:gd name="connsiteY6" fmla="*/ 449632 h 450109"/>
                  <a:gd name="connsiteX7" fmla="*/ 845575 w 1455482"/>
                  <a:gd name="connsiteY7" fmla="*/ 214682 h 450109"/>
                  <a:gd name="connsiteX8" fmla="*/ 883675 w 1455482"/>
                  <a:gd name="connsiteY8" fmla="*/ 106732 h 450109"/>
                  <a:gd name="connsiteX9" fmla="*/ 629675 w 1455482"/>
                  <a:gd name="connsiteY9" fmla="*/ 259132 h 450109"/>
                  <a:gd name="connsiteX10" fmla="*/ 985275 w 1455482"/>
                  <a:gd name="connsiteY10" fmla="*/ 17832 h 450109"/>
                  <a:gd name="connsiteX11" fmla="*/ 1455175 w 1455482"/>
                  <a:gd name="connsiteY11" fmla="*/ 24182 h 450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5482" h="450109">
                    <a:moveTo>
                      <a:pt x="1455175" y="24182"/>
                    </a:moveTo>
                    <a:cubicBezTo>
                      <a:pt x="1466817" y="22065"/>
                      <a:pt x="1144025" y="-12860"/>
                      <a:pt x="1055125" y="5132"/>
                    </a:cubicBezTo>
                    <a:cubicBezTo>
                      <a:pt x="966225" y="23124"/>
                      <a:pt x="1036075" y="92974"/>
                      <a:pt x="921775" y="132132"/>
                    </a:cubicBezTo>
                    <a:cubicBezTo>
                      <a:pt x="807475" y="171290"/>
                      <a:pt x="364034" y="239024"/>
                      <a:pt x="369325" y="240082"/>
                    </a:cubicBezTo>
                    <a:cubicBezTo>
                      <a:pt x="374616" y="241140"/>
                      <a:pt x="937650" y="133190"/>
                      <a:pt x="953525" y="138482"/>
                    </a:cubicBezTo>
                    <a:cubicBezTo>
                      <a:pt x="969400" y="143774"/>
                      <a:pt x="622267" y="219974"/>
                      <a:pt x="464575" y="271832"/>
                    </a:cubicBezTo>
                    <a:cubicBezTo>
                      <a:pt x="306883" y="323690"/>
                      <a:pt x="-56125" y="459157"/>
                      <a:pt x="7375" y="449632"/>
                    </a:cubicBezTo>
                    <a:cubicBezTo>
                      <a:pt x="70875" y="440107"/>
                      <a:pt x="699525" y="271832"/>
                      <a:pt x="845575" y="214682"/>
                    </a:cubicBezTo>
                    <a:cubicBezTo>
                      <a:pt x="991625" y="157532"/>
                      <a:pt x="919658" y="99324"/>
                      <a:pt x="883675" y="106732"/>
                    </a:cubicBezTo>
                    <a:cubicBezTo>
                      <a:pt x="847692" y="114140"/>
                      <a:pt x="612742" y="273949"/>
                      <a:pt x="629675" y="259132"/>
                    </a:cubicBezTo>
                    <a:cubicBezTo>
                      <a:pt x="646608" y="244315"/>
                      <a:pt x="850867" y="54874"/>
                      <a:pt x="985275" y="17832"/>
                    </a:cubicBezTo>
                    <a:cubicBezTo>
                      <a:pt x="1119683" y="-19210"/>
                      <a:pt x="1443533" y="26299"/>
                      <a:pt x="1455175" y="241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6" name="フリーフォーム: 図形 1075">
                <a:extLst>
                  <a:ext uri="{FF2B5EF4-FFF2-40B4-BE49-F238E27FC236}">
                    <a16:creationId xmlns:a16="http://schemas.microsoft.com/office/drawing/2014/main" id="{55993E89-235F-46CB-AB15-8F30922D3B66}"/>
                  </a:ext>
                </a:extLst>
              </p:cNvPr>
              <p:cNvSpPr/>
              <p:nvPr/>
            </p:nvSpPr>
            <p:spPr>
              <a:xfrm>
                <a:off x="3510262" y="1943100"/>
                <a:ext cx="1449857" cy="738536"/>
              </a:xfrm>
              <a:custGeom>
                <a:avLst/>
                <a:gdLst>
                  <a:gd name="connsiteX0" fmla="*/ 1449088 w 1449857"/>
                  <a:gd name="connsiteY0" fmla="*/ 0 h 738536"/>
                  <a:gd name="connsiteX1" fmla="*/ 960138 w 1449857"/>
                  <a:gd name="connsiteY1" fmla="*/ 393700 h 738536"/>
                  <a:gd name="connsiteX2" fmla="*/ 7638 w 1449857"/>
                  <a:gd name="connsiteY2" fmla="*/ 736600 h 738536"/>
                  <a:gd name="connsiteX3" fmla="*/ 515638 w 1449857"/>
                  <a:gd name="connsiteY3" fmla="*/ 533400 h 738536"/>
                  <a:gd name="connsiteX4" fmla="*/ 579138 w 1449857"/>
                  <a:gd name="connsiteY4" fmla="*/ 539750 h 738536"/>
                  <a:gd name="connsiteX5" fmla="*/ 1029988 w 1449857"/>
                  <a:gd name="connsiteY5" fmla="*/ 355600 h 738536"/>
                  <a:gd name="connsiteX6" fmla="*/ 858538 w 1449857"/>
                  <a:gd name="connsiteY6" fmla="*/ 393700 h 738536"/>
                  <a:gd name="connsiteX7" fmla="*/ 1449088 w 1449857"/>
                  <a:gd name="connsiteY7" fmla="*/ 0 h 738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49857" h="738536">
                    <a:moveTo>
                      <a:pt x="1449088" y="0"/>
                    </a:moveTo>
                    <a:cubicBezTo>
                      <a:pt x="1466021" y="0"/>
                      <a:pt x="1200380" y="270933"/>
                      <a:pt x="960138" y="393700"/>
                    </a:cubicBezTo>
                    <a:cubicBezTo>
                      <a:pt x="719896" y="516467"/>
                      <a:pt x="81721" y="713317"/>
                      <a:pt x="7638" y="736600"/>
                    </a:cubicBezTo>
                    <a:cubicBezTo>
                      <a:pt x="-66445" y="759883"/>
                      <a:pt x="420388" y="566208"/>
                      <a:pt x="515638" y="533400"/>
                    </a:cubicBezTo>
                    <a:cubicBezTo>
                      <a:pt x="610888" y="500592"/>
                      <a:pt x="493413" y="569383"/>
                      <a:pt x="579138" y="539750"/>
                    </a:cubicBezTo>
                    <a:cubicBezTo>
                      <a:pt x="664863" y="510117"/>
                      <a:pt x="983421" y="379942"/>
                      <a:pt x="1029988" y="355600"/>
                    </a:cubicBezTo>
                    <a:cubicBezTo>
                      <a:pt x="1076555" y="331258"/>
                      <a:pt x="785513" y="449792"/>
                      <a:pt x="858538" y="393700"/>
                    </a:cubicBezTo>
                    <a:cubicBezTo>
                      <a:pt x="931563" y="337608"/>
                      <a:pt x="1432155" y="0"/>
                      <a:pt x="144908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7" name="フリーフォーム: 図形 1076">
                <a:extLst>
                  <a:ext uri="{FF2B5EF4-FFF2-40B4-BE49-F238E27FC236}">
                    <a16:creationId xmlns:a16="http://schemas.microsoft.com/office/drawing/2014/main" id="{51C19016-DD8B-4427-9CD6-AFD6A831DDB4}"/>
                  </a:ext>
                </a:extLst>
              </p:cNvPr>
              <p:cNvSpPr/>
              <p:nvPr/>
            </p:nvSpPr>
            <p:spPr>
              <a:xfrm>
                <a:off x="4476140" y="2297646"/>
                <a:ext cx="1086563" cy="1353672"/>
              </a:xfrm>
              <a:custGeom>
                <a:avLst/>
                <a:gdLst>
                  <a:gd name="connsiteX0" fmla="*/ 1086460 w 1086563"/>
                  <a:gd name="connsiteY0" fmla="*/ 1054 h 1353672"/>
                  <a:gd name="connsiteX1" fmla="*/ 724510 w 1086563"/>
                  <a:gd name="connsiteY1" fmla="*/ 248704 h 1353672"/>
                  <a:gd name="connsiteX2" fmla="*/ 597510 w 1086563"/>
                  <a:gd name="connsiteY2" fmla="*/ 439204 h 1353672"/>
                  <a:gd name="connsiteX3" fmla="*/ 813410 w 1086563"/>
                  <a:gd name="connsiteY3" fmla="*/ 147104 h 1353672"/>
                  <a:gd name="connsiteX4" fmla="*/ 692760 w 1086563"/>
                  <a:gd name="connsiteY4" fmla="*/ 305854 h 1353672"/>
                  <a:gd name="connsiteX5" fmla="*/ 407010 w 1086563"/>
                  <a:gd name="connsiteY5" fmla="*/ 718604 h 1353672"/>
                  <a:gd name="connsiteX6" fmla="*/ 661010 w 1086563"/>
                  <a:gd name="connsiteY6" fmla="*/ 375704 h 1353672"/>
                  <a:gd name="connsiteX7" fmla="*/ 286360 w 1086563"/>
                  <a:gd name="connsiteY7" fmla="*/ 978954 h 1353672"/>
                  <a:gd name="connsiteX8" fmla="*/ 610 w 1086563"/>
                  <a:gd name="connsiteY8" fmla="*/ 1353604 h 1353672"/>
                  <a:gd name="connsiteX9" fmla="*/ 210160 w 1086563"/>
                  <a:gd name="connsiteY9" fmla="*/ 1010704 h 1353672"/>
                  <a:gd name="connsiteX10" fmla="*/ 197460 w 1086563"/>
                  <a:gd name="connsiteY10" fmla="*/ 1093254 h 1353672"/>
                  <a:gd name="connsiteX11" fmla="*/ 635610 w 1086563"/>
                  <a:gd name="connsiteY11" fmla="*/ 540804 h 1353672"/>
                  <a:gd name="connsiteX12" fmla="*/ 495910 w 1086563"/>
                  <a:gd name="connsiteY12" fmla="*/ 547154 h 1353672"/>
                  <a:gd name="connsiteX13" fmla="*/ 686410 w 1086563"/>
                  <a:gd name="connsiteY13" fmla="*/ 350304 h 1353672"/>
                  <a:gd name="connsiteX14" fmla="*/ 1086460 w 1086563"/>
                  <a:gd name="connsiteY14" fmla="*/ 1054 h 1353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86563" h="1353672">
                    <a:moveTo>
                      <a:pt x="1086460" y="1054"/>
                    </a:moveTo>
                    <a:cubicBezTo>
                      <a:pt x="1092810" y="-15879"/>
                      <a:pt x="806002" y="175679"/>
                      <a:pt x="724510" y="248704"/>
                    </a:cubicBezTo>
                    <a:cubicBezTo>
                      <a:pt x="643018" y="321729"/>
                      <a:pt x="582693" y="456137"/>
                      <a:pt x="597510" y="439204"/>
                    </a:cubicBezTo>
                    <a:cubicBezTo>
                      <a:pt x="612327" y="422271"/>
                      <a:pt x="797535" y="169329"/>
                      <a:pt x="813410" y="147104"/>
                    </a:cubicBezTo>
                    <a:cubicBezTo>
                      <a:pt x="829285" y="124879"/>
                      <a:pt x="760493" y="210604"/>
                      <a:pt x="692760" y="305854"/>
                    </a:cubicBezTo>
                    <a:cubicBezTo>
                      <a:pt x="625027" y="401104"/>
                      <a:pt x="412302" y="706962"/>
                      <a:pt x="407010" y="718604"/>
                    </a:cubicBezTo>
                    <a:cubicBezTo>
                      <a:pt x="401718" y="730246"/>
                      <a:pt x="681118" y="332312"/>
                      <a:pt x="661010" y="375704"/>
                    </a:cubicBezTo>
                    <a:cubicBezTo>
                      <a:pt x="640902" y="419096"/>
                      <a:pt x="396427" y="815971"/>
                      <a:pt x="286360" y="978954"/>
                    </a:cubicBezTo>
                    <a:cubicBezTo>
                      <a:pt x="176293" y="1141937"/>
                      <a:pt x="13310" y="1348312"/>
                      <a:pt x="610" y="1353604"/>
                    </a:cubicBezTo>
                    <a:cubicBezTo>
                      <a:pt x="-12090" y="1358896"/>
                      <a:pt x="177352" y="1054096"/>
                      <a:pt x="210160" y="1010704"/>
                    </a:cubicBezTo>
                    <a:cubicBezTo>
                      <a:pt x="242968" y="967312"/>
                      <a:pt x="126552" y="1171571"/>
                      <a:pt x="197460" y="1093254"/>
                    </a:cubicBezTo>
                    <a:cubicBezTo>
                      <a:pt x="268368" y="1014937"/>
                      <a:pt x="585868" y="631820"/>
                      <a:pt x="635610" y="540804"/>
                    </a:cubicBezTo>
                    <a:cubicBezTo>
                      <a:pt x="685352" y="449788"/>
                      <a:pt x="487443" y="578904"/>
                      <a:pt x="495910" y="547154"/>
                    </a:cubicBezTo>
                    <a:cubicBezTo>
                      <a:pt x="504377" y="515404"/>
                      <a:pt x="593277" y="439204"/>
                      <a:pt x="686410" y="350304"/>
                    </a:cubicBezTo>
                    <a:cubicBezTo>
                      <a:pt x="779543" y="261404"/>
                      <a:pt x="1080110" y="17987"/>
                      <a:pt x="1086460" y="10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8" name="フリーフォーム: 図形 1077">
                <a:extLst>
                  <a:ext uri="{FF2B5EF4-FFF2-40B4-BE49-F238E27FC236}">
                    <a16:creationId xmlns:a16="http://schemas.microsoft.com/office/drawing/2014/main" id="{3ED92D97-8938-4F44-9664-8CFCD57D6DF1}"/>
                  </a:ext>
                </a:extLst>
              </p:cNvPr>
              <p:cNvSpPr/>
              <p:nvPr/>
            </p:nvSpPr>
            <p:spPr>
              <a:xfrm>
                <a:off x="4781286" y="2050837"/>
                <a:ext cx="895904" cy="755876"/>
              </a:xfrm>
              <a:custGeom>
                <a:avLst/>
                <a:gdLst>
                  <a:gd name="connsiteX0" fmla="*/ 895614 w 895904"/>
                  <a:gd name="connsiteY0" fmla="*/ 213 h 755876"/>
                  <a:gd name="connsiteX1" fmla="*/ 520964 w 895904"/>
                  <a:gd name="connsiteY1" fmla="*/ 146263 h 755876"/>
                  <a:gd name="connsiteX2" fmla="*/ 57414 w 895904"/>
                  <a:gd name="connsiteY2" fmla="*/ 698713 h 755876"/>
                  <a:gd name="connsiteX3" fmla="*/ 470164 w 895904"/>
                  <a:gd name="connsiteY3" fmla="*/ 228813 h 755876"/>
                  <a:gd name="connsiteX4" fmla="*/ 266964 w 895904"/>
                  <a:gd name="connsiteY4" fmla="*/ 419313 h 755876"/>
                  <a:gd name="connsiteX5" fmla="*/ 264 w 895904"/>
                  <a:gd name="connsiteY5" fmla="*/ 755863 h 755876"/>
                  <a:gd name="connsiteX6" fmla="*/ 317764 w 895904"/>
                  <a:gd name="connsiteY6" fmla="*/ 406613 h 755876"/>
                  <a:gd name="connsiteX7" fmla="*/ 578114 w 895904"/>
                  <a:gd name="connsiteY7" fmla="*/ 120863 h 755876"/>
                  <a:gd name="connsiteX8" fmla="*/ 895614 w 895904"/>
                  <a:gd name="connsiteY8" fmla="*/ 213 h 755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5904" h="755876">
                    <a:moveTo>
                      <a:pt x="895614" y="213"/>
                    </a:moveTo>
                    <a:cubicBezTo>
                      <a:pt x="886089" y="4446"/>
                      <a:pt x="660664" y="29846"/>
                      <a:pt x="520964" y="146263"/>
                    </a:cubicBezTo>
                    <a:cubicBezTo>
                      <a:pt x="381264" y="262680"/>
                      <a:pt x="65881" y="684955"/>
                      <a:pt x="57414" y="698713"/>
                    </a:cubicBezTo>
                    <a:cubicBezTo>
                      <a:pt x="48947" y="712471"/>
                      <a:pt x="435239" y="275380"/>
                      <a:pt x="470164" y="228813"/>
                    </a:cubicBezTo>
                    <a:cubicBezTo>
                      <a:pt x="505089" y="182246"/>
                      <a:pt x="345281" y="331471"/>
                      <a:pt x="266964" y="419313"/>
                    </a:cubicBezTo>
                    <a:cubicBezTo>
                      <a:pt x="188647" y="507155"/>
                      <a:pt x="-8203" y="757980"/>
                      <a:pt x="264" y="755863"/>
                    </a:cubicBezTo>
                    <a:cubicBezTo>
                      <a:pt x="8731" y="753746"/>
                      <a:pt x="317764" y="406613"/>
                      <a:pt x="317764" y="406613"/>
                    </a:cubicBezTo>
                    <a:cubicBezTo>
                      <a:pt x="414072" y="300780"/>
                      <a:pt x="478631" y="186480"/>
                      <a:pt x="578114" y="120863"/>
                    </a:cubicBezTo>
                    <a:cubicBezTo>
                      <a:pt x="677597" y="55246"/>
                      <a:pt x="905139" y="-4020"/>
                      <a:pt x="895614" y="2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9" name="フリーフォーム: 図形 1078">
                <a:extLst>
                  <a:ext uri="{FF2B5EF4-FFF2-40B4-BE49-F238E27FC236}">
                    <a16:creationId xmlns:a16="http://schemas.microsoft.com/office/drawing/2014/main" id="{AAA1030B-6186-4883-AD37-0D2488A26ACD}"/>
                  </a:ext>
                </a:extLst>
              </p:cNvPr>
              <p:cNvSpPr/>
              <p:nvPr/>
            </p:nvSpPr>
            <p:spPr>
              <a:xfrm>
                <a:off x="4155367" y="545388"/>
                <a:ext cx="534150" cy="584447"/>
              </a:xfrm>
              <a:custGeom>
                <a:avLst/>
                <a:gdLst>
                  <a:gd name="connsiteX0" fmla="*/ 533473 w 534150"/>
                  <a:gd name="connsiteY0" fmla="*/ 8332 h 584447"/>
                  <a:gd name="connsiteX1" fmla="*/ 315033 w 534150"/>
                  <a:gd name="connsiteY1" fmla="*/ 59132 h 584447"/>
                  <a:gd name="connsiteX2" fmla="*/ 55953 w 534150"/>
                  <a:gd name="connsiteY2" fmla="*/ 556972 h 584447"/>
                  <a:gd name="connsiteX3" fmla="*/ 284553 w 534150"/>
                  <a:gd name="connsiteY3" fmla="*/ 120092 h 584447"/>
                  <a:gd name="connsiteX4" fmla="*/ 223593 w 534150"/>
                  <a:gd name="connsiteY4" fmla="*/ 221692 h 584447"/>
                  <a:gd name="connsiteX5" fmla="*/ 73 w 534150"/>
                  <a:gd name="connsiteY5" fmla="*/ 582372 h 584447"/>
                  <a:gd name="connsiteX6" fmla="*/ 248993 w 534150"/>
                  <a:gd name="connsiteY6" fmla="*/ 38812 h 584447"/>
                  <a:gd name="connsiteX7" fmla="*/ 172793 w 534150"/>
                  <a:gd name="connsiteY7" fmla="*/ 292812 h 584447"/>
                  <a:gd name="connsiteX8" fmla="*/ 269313 w 534150"/>
                  <a:gd name="connsiteY8" fmla="*/ 186132 h 584447"/>
                  <a:gd name="connsiteX9" fmla="*/ 350593 w 534150"/>
                  <a:gd name="connsiteY9" fmla="*/ 94692 h 584447"/>
                  <a:gd name="connsiteX10" fmla="*/ 309953 w 534150"/>
                  <a:gd name="connsiteY10" fmla="*/ 191212 h 584447"/>
                  <a:gd name="connsiteX11" fmla="*/ 381073 w 534150"/>
                  <a:gd name="connsiteY11" fmla="*/ 48972 h 584447"/>
                  <a:gd name="connsiteX12" fmla="*/ 533473 w 534150"/>
                  <a:gd name="connsiteY12" fmla="*/ 8332 h 58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4150" h="584447">
                    <a:moveTo>
                      <a:pt x="533473" y="8332"/>
                    </a:moveTo>
                    <a:cubicBezTo>
                      <a:pt x="522466" y="10025"/>
                      <a:pt x="394620" y="-32308"/>
                      <a:pt x="315033" y="59132"/>
                    </a:cubicBezTo>
                    <a:cubicBezTo>
                      <a:pt x="235446" y="150572"/>
                      <a:pt x="61033" y="546812"/>
                      <a:pt x="55953" y="556972"/>
                    </a:cubicBezTo>
                    <a:cubicBezTo>
                      <a:pt x="50873" y="567132"/>
                      <a:pt x="256613" y="175972"/>
                      <a:pt x="284553" y="120092"/>
                    </a:cubicBezTo>
                    <a:cubicBezTo>
                      <a:pt x="312493" y="64212"/>
                      <a:pt x="223593" y="221692"/>
                      <a:pt x="223593" y="221692"/>
                    </a:cubicBezTo>
                    <a:cubicBezTo>
                      <a:pt x="176180" y="298739"/>
                      <a:pt x="-4160" y="612852"/>
                      <a:pt x="73" y="582372"/>
                    </a:cubicBezTo>
                    <a:cubicBezTo>
                      <a:pt x="4306" y="551892"/>
                      <a:pt x="220206" y="87072"/>
                      <a:pt x="248993" y="38812"/>
                    </a:cubicBezTo>
                    <a:cubicBezTo>
                      <a:pt x="277780" y="-9448"/>
                      <a:pt x="169406" y="268259"/>
                      <a:pt x="172793" y="292812"/>
                    </a:cubicBezTo>
                    <a:cubicBezTo>
                      <a:pt x="176180" y="317365"/>
                      <a:pt x="239680" y="219152"/>
                      <a:pt x="269313" y="186132"/>
                    </a:cubicBezTo>
                    <a:cubicBezTo>
                      <a:pt x="298946" y="153112"/>
                      <a:pt x="343820" y="93845"/>
                      <a:pt x="350593" y="94692"/>
                    </a:cubicBezTo>
                    <a:cubicBezTo>
                      <a:pt x="357366" y="95539"/>
                      <a:pt x="304873" y="198832"/>
                      <a:pt x="309953" y="191212"/>
                    </a:cubicBezTo>
                    <a:cubicBezTo>
                      <a:pt x="315033" y="183592"/>
                      <a:pt x="343820" y="77759"/>
                      <a:pt x="381073" y="48972"/>
                    </a:cubicBezTo>
                    <a:cubicBezTo>
                      <a:pt x="418326" y="20185"/>
                      <a:pt x="544480" y="6639"/>
                      <a:pt x="533473" y="83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0" name="フリーフォーム: 図形 1079">
                <a:extLst>
                  <a:ext uri="{FF2B5EF4-FFF2-40B4-BE49-F238E27FC236}">
                    <a16:creationId xmlns:a16="http://schemas.microsoft.com/office/drawing/2014/main" id="{434E5697-B20D-4F6E-B52C-B3D9C82C083A}"/>
                  </a:ext>
                </a:extLst>
              </p:cNvPr>
              <p:cNvSpPr/>
              <p:nvPr/>
            </p:nvSpPr>
            <p:spPr>
              <a:xfrm>
                <a:off x="4642414" y="594347"/>
                <a:ext cx="1762695" cy="528444"/>
              </a:xfrm>
              <a:custGeom>
                <a:avLst/>
                <a:gdLst>
                  <a:gd name="connsiteX0" fmla="*/ 1758386 w 1762695"/>
                  <a:gd name="connsiteY0" fmla="*/ 223533 h 528444"/>
                  <a:gd name="connsiteX1" fmla="*/ 1499306 w 1762695"/>
                  <a:gd name="connsiteY1" fmla="*/ 177813 h 528444"/>
                  <a:gd name="connsiteX2" fmla="*/ 1387546 w 1762695"/>
                  <a:gd name="connsiteY2" fmla="*/ 127013 h 528444"/>
                  <a:gd name="connsiteX3" fmla="*/ 1026866 w 1762695"/>
                  <a:gd name="connsiteY3" fmla="*/ 96533 h 528444"/>
                  <a:gd name="connsiteX4" fmla="*/ 1306266 w 1762695"/>
                  <a:gd name="connsiteY4" fmla="*/ 106693 h 528444"/>
                  <a:gd name="connsiteX5" fmla="*/ 1092906 w 1762695"/>
                  <a:gd name="connsiteY5" fmla="*/ 86373 h 528444"/>
                  <a:gd name="connsiteX6" fmla="*/ 808426 w 1762695"/>
                  <a:gd name="connsiteY6" fmla="*/ 66053 h 528444"/>
                  <a:gd name="connsiteX7" fmla="*/ 396946 w 1762695"/>
                  <a:gd name="connsiteY7" fmla="*/ 208293 h 528444"/>
                  <a:gd name="connsiteX8" fmla="*/ 600146 w 1762695"/>
                  <a:gd name="connsiteY8" fmla="*/ 116853 h 528444"/>
                  <a:gd name="connsiteX9" fmla="*/ 295346 w 1762695"/>
                  <a:gd name="connsiteY9" fmla="*/ 233693 h 528444"/>
                  <a:gd name="connsiteX10" fmla="*/ 706 w 1762695"/>
                  <a:gd name="connsiteY10" fmla="*/ 528333 h 528444"/>
                  <a:gd name="connsiteX11" fmla="*/ 381706 w 1762695"/>
                  <a:gd name="connsiteY11" fmla="*/ 198133 h 528444"/>
                  <a:gd name="connsiteX12" fmla="*/ 635706 w 1762695"/>
                  <a:gd name="connsiteY12" fmla="*/ 55893 h 528444"/>
                  <a:gd name="connsiteX13" fmla="*/ 910026 w 1762695"/>
                  <a:gd name="connsiteY13" fmla="*/ 13 h 528444"/>
                  <a:gd name="connsiteX14" fmla="*/ 747466 w 1762695"/>
                  <a:gd name="connsiteY14" fmla="*/ 50813 h 528444"/>
                  <a:gd name="connsiteX15" fmla="*/ 1011626 w 1762695"/>
                  <a:gd name="connsiteY15" fmla="*/ 71133 h 528444"/>
                  <a:gd name="connsiteX16" fmla="*/ 1265626 w 1762695"/>
                  <a:gd name="connsiteY16" fmla="*/ 152413 h 528444"/>
                  <a:gd name="connsiteX17" fmla="*/ 1758386 w 1762695"/>
                  <a:gd name="connsiteY17" fmla="*/ 223533 h 528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2695" h="528444">
                    <a:moveTo>
                      <a:pt x="1758386" y="223533"/>
                    </a:moveTo>
                    <a:cubicBezTo>
                      <a:pt x="1797333" y="227766"/>
                      <a:pt x="1561113" y="193900"/>
                      <a:pt x="1499306" y="177813"/>
                    </a:cubicBezTo>
                    <a:cubicBezTo>
                      <a:pt x="1437499" y="161726"/>
                      <a:pt x="1466286" y="140560"/>
                      <a:pt x="1387546" y="127013"/>
                    </a:cubicBezTo>
                    <a:cubicBezTo>
                      <a:pt x="1308806" y="113466"/>
                      <a:pt x="1040413" y="99920"/>
                      <a:pt x="1026866" y="96533"/>
                    </a:cubicBezTo>
                    <a:cubicBezTo>
                      <a:pt x="1013319" y="93146"/>
                      <a:pt x="1295259" y="108386"/>
                      <a:pt x="1306266" y="106693"/>
                    </a:cubicBezTo>
                    <a:cubicBezTo>
                      <a:pt x="1317273" y="105000"/>
                      <a:pt x="1092906" y="86373"/>
                      <a:pt x="1092906" y="86373"/>
                    </a:cubicBezTo>
                    <a:cubicBezTo>
                      <a:pt x="1009933" y="79600"/>
                      <a:pt x="924419" y="45733"/>
                      <a:pt x="808426" y="66053"/>
                    </a:cubicBezTo>
                    <a:cubicBezTo>
                      <a:pt x="692433" y="86373"/>
                      <a:pt x="431659" y="199826"/>
                      <a:pt x="396946" y="208293"/>
                    </a:cubicBezTo>
                    <a:cubicBezTo>
                      <a:pt x="362233" y="216760"/>
                      <a:pt x="617079" y="112620"/>
                      <a:pt x="600146" y="116853"/>
                    </a:cubicBezTo>
                    <a:cubicBezTo>
                      <a:pt x="583213" y="121086"/>
                      <a:pt x="395253" y="165113"/>
                      <a:pt x="295346" y="233693"/>
                    </a:cubicBezTo>
                    <a:cubicBezTo>
                      <a:pt x="195439" y="302273"/>
                      <a:pt x="-13687" y="534260"/>
                      <a:pt x="706" y="528333"/>
                    </a:cubicBezTo>
                    <a:cubicBezTo>
                      <a:pt x="15099" y="522406"/>
                      <a:pt x="275873" y="276873"/>
                      <a:pt x="381706" y="198133"/>
                    </a:cubicBezTo>
                    <a:cubicBezTo>
                      <a:pt x="487539" y="119393"/>
                      <a:pt x="547653" y="88913"/>
                      <a:pt x="635706" y="55893"/>
                    </a:cubicBezTo>
                    <a:cubicBezTo>
                      <a:pt x="723759" y="22873"/>
                      <a:pt x="891399" y="860"/>
                      <a:pt x="910026" y="13"/>
                    </a:cubicBezTo>
                    <a:cubicBezTo>
                      <a:pt x="928653" y="-834"/>
                      <a:pt x="730533" y="38960"/>
                      <a:pt x="747466" y="50813"/>
                    </a:cubicBezTo>
                    <a:cubicBezTo>
                      <a:pt x="764399" y="62666"/>
                      <a:pt x="925266" y="54200"/>
                      <a:pt x="1011626" y="71133"/>
                    </a:cubicBezTo>
                    <a:cubicBezTo>
                      <a:pt x="1097986" y="88066"/>
                      <a:pt x="1142859" y="128706"/>
                      <a:pt x="1265626" y="152413"/>
                    </a:cubicBezTo>
                    <a:cubicBezTo>
                      <a:pt x="1388393" y="176120"/>
                      <a:pt x="1719439" y="219300"/>
                      <a:pt x="1758386" y="2235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1" name="フリーフォーム: 図形 1080">
                <a:extLst>
                  <a:ext uri="{FF2B5EF4-FFF2-40B4-BE49-F238E27FC236}">
                    <a16:creationId xmlns:a16="http://schemas.microsoft.com/office/drawing/2014/main" id="{541F9DA8-E4F6-41C8-9A9E-AD396C8CF21E}"/>
                  </a:ext>
                </a:extLst>
              </p:cNvPr>
              <p:cNvSpPr/>
              <p:nvPr/>
            </p:nvSpPr>
            <p:spPr>
              <a:xfrm>
                <a:off x="4660834" y="943004"/>
                <a:ext cx="1374206" cy="368251"/>
              </a:xfrm>
              <a:custGeom>
                <a:avLst/>
                <a:gdLst>
                  <a:gd name="connsiteX0" fmla="*/ 1374206 w 1374206"/>
                  <a:gd name="connsiteY0" fmla="*/ 37436 h 368251"/>
                  <a:gd name="connsiteX1" fmla="*/ 805246 w 1374206"/>
                  <a:gd name="connsiteY1" fmla="*/ 37436 h 368251"/>
                  <a:gd name="connsiteX2" fmla="*/ 17846 w 1374206"/>
                  <a:gd name="connsiteY2" fmla="*/ 362556 h 368251"/>
                  <a:gd name="connsiteX3" fmla="*/ 261686 w 1374206"/>
                  <a:gd name="connsiteY3" fmla="*/ 245716 h 368251"/>
                  <a:gd name="connsiteX4" fmla="*/ 337886 w 1374206"/>
                  <a:gd name="connsiteY4" fmla="*/ 260956 h 368251"/>
                  <a:gd name="connsiteX5" fmla="*/ 759526 w 1374206"/>
                  <a:gd name="connsiteY5" fmla="*/ 57756 h 368251"/>
                  <a:gd name="connsiteX6" fmla="*/ 464886 w 1374206"/>
                  <a:gd name="connsiteY6" fmla="*/ 149196 h 368251"/>
                  <a:gd name="connsiteX7" fmla="*/ 840806 w 1374206"/>
                  <a:gd name="connsiteY7" fmla="*/ 12036 h 368251"/>
                  <a:gd name="connsiteX8" fmla="*/ 830646 w 1374206"/>
                  <a:gd name="connsiteY8" fmla="*/ 6956 h 368251"/>
                  <a:gd name="connsiteX9" fmla="*/ 1374206 w 1374206"/>
                  <a:gd name="connsiteY9" fmla="*/ 37436 h 36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4206" h="368251">
                    <a:moveTo>
                      <a:pt x="1374206" y="37436"/>
                    </a:moveTo>
                    <a:cubicBezTo>
                      <a:pt x="1202756" y="10342"/>
                      <a:pt x="1031306" y="-16751"/>
                      <a:pt x="805246" y="37436"/>
                    </a:cubicBezTo>
                    <a:cubicBezTo>
                      <a:pt x="579186" y="91623"/>
                      <a:pt x="108439" y="327843"/>
                      <a:pt x="17846" y="362556"/>
                    </a:cubicBezTo>
                    <a:cubicBezTo>
                      <a:pt x="-72747" y="397269"/>
                      <a:pt x="208346" y="262649"/>
                      <a:pt x="261686" y="245716"/>
                    </a:cubicBezTo>
                    <a:cubicBezTo>
                      <a:pt x="315026" y="228783"/>
                      <a:pt x="254913" y="292283"/>
                      <a:pt x="337886" y="260956"/>
                    </a:cubicBezTo>
                    <a:cubicBezTo>
                      <a:pt x="420859" y="229629"/>
                      <a:pt x="738359" y="76383"/>
                      <a:pt x="759526" y="57756"/>
                    </a:cubicBezTo>
                    <a:cubicBezTo>
                      <a:pt x="780693" y="39129"/>
                      <a:pt x="451339" y="156816"/>
                      <a:pt x="464886" y="149196"/>
                    </a:cubicBezTo>
                    <a:cubicBezTo>
                      <a:pt x="478433" y="141576"/>
                      <a:pt x="779846" y="35743"/>
                      <a:pt x="840806" y="12036"/>
                    </a:cubicBezTo>
                    <a:cubicBezTo>
                      <a:pt x="901766" y="-11671"/>
                      <a:pt x="830646" y="6956"/>
                      <a:pt x="830646" y="6956"/>
                    </a:cubicBezTo>
                    <a:lnTo>
                      <a:pt x="1374206" y="3743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2" name="フリーフォーム: 図形 1081">
                <a:extLst>
                  <a:ext uri="{FF2B5EF4-FFF2-40B4-BE49-F238E27FC236}">
                    <a16:creationId xmlns:a16="http://schemas.microsoft.com/office/drawing/2014/main" id="{9C112DA1-F553-4393-B554-AB418E4EB9DE}"/>
                  </a:ext>
                </a:extLst>
              </p:cNvPr>
              <p:cNvSpPr/>
              <p:nvPr/>
            </p:nvSpPr>
            <p:spPr>
              <a:xfrm>
                <a:off x="3940944" y="1176592"/>
                <a:ext cx="799441" cy="698724"/>
              </a:xfrm>
              <a:custGeom>
                <a:avLst/>
                <a:gdLst>
                  <a:gd name="connsiteX0" fmla="*/ 798696 w 799441"/>
                  <a:gd name="connsiteY0" fmla="*/ 7048 h 698724"/>
                  <a:gd name="connsiteX1" fmla="*/ 427856 w 799441"/>
                  <a:gd name="connsiteY1" fmla="*/ 128968 h 698724"/>
                  <a:gd name="connsiteX2" fmla="*/ 1136 w 799441"/>
                  <a:gd name="connsiteY2" fmla="*/ 697928 h 698724"/>
                  <a:gd name="connsiteX3" fmla="*/ 300856 w 799441"/>
                  <a:gd name="connsiteY3" fmla="*/ 255968 h 698724"/>
                  <a:gd name="connsiteX4" fmla="*/ 239896 w 799441"/>
                  <a:gd name="connsiteY4" fmla="*/ 362648 h 698724"/>
                  <a:gd name="connsiteX5" fmla="*/ 468496 w 799441"/>
                  <a:gd name="connsiteY5" fmla="*/ 149288 h 698724"/>
                  <a:gd name="connsiteX6" fmla="*/ 377056 w 799441"/>
                  <a:gd name="connsiteY6" fmla="*/ 210248 h 698724"/>
                  <a:gd name="connsiteX7" fmla="*/ 519296 w 799441"/>
                  <a:gd name="connsiteY7" fmla="*/ 32448 h 698724"/>
                  <a:gd name="connsiteX8" fmla="*/ 798696 w 799441"/>
                  <a:gd name="connsiteY8" fmla="*/ 7048 h 69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441" h="698724">
                    <a:moveTo>
                      <a:pt x="798696" y="7048"/>
                    </a:moveTo>
                    <a:cubicBezTo>
                      <a:pt x="783456" y="23135"/>
                      <a:pt x="560783" y="13821"/>
                      <a:pt x="427856" y="128968"/>
                    </a:cubicBezTo>
                    <a:cubicBezTo>
                      <a:pt x="294929" y="244115"/>
                      <a:pt x="22303" y="676761"/>
                      <a:pt x="1136" y="697928"/>
                    </a:cubicBezTo>
                    <a:cubicBezTo>
                      <a:pt x="-20031" y="719095"/>
                      <a:pt x="261063" y="311848"/>
                      <a:pt x="300856" y="255968"/>
                    </a:cubicBezTo>
                    <a:cubicBezTo>
                      <a:pt x="340649" y="200088"/>
                      <a:pt x="211956" y="380428"/>
                      <a:pt x="239896" y="362648"/>
                    </a:cubicBezTo>
                    <a:cubicBezTo>
                      <a:pt x="267836" y="344868"/>
                      <a:pt x="445636" y="174688"/>
                      <a:pt x="468496" y="149288"/>
                    </a:cubicBezTo>
                    <a:cubicBezTo>
                      <a:pt x="491356" y="123888"/>
                      <a:pt x="368589" y="229721"/>
                      <a:pt x="377056" y="210248"/>
                    </a:cubicBezTo>
                    <a:cubicBezTo>
                      <a:pt x="385523" y="190775"/>
                      <a:pt x="447329" y="61235"/>
                      <a:pt x="519296" y="32448"/>
                    </a:cubicBezTo>
                    <a:cubicBezTo>
                      <a:pt x="591263" y="3661"/>
                      <a:pt x="813936" y="-9039"/>
                      <a:pt x="798696" y="70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3" name="フリーフォーム: 図形 1082">
                <a:extLst>
                  <a:ext uri="{FF2B5EF4-FFF2-40B4-BE49-F238E27FC236}">
                    <a16:creationId xmlns:a16="http://schemas.microsoft.com/office/drawing/2014/main" id="{F035A3F5-291E-46FB-9DCB-1F3323765EAE}"/>
                  </a:ext>
                </a:extLst>
              </p:cNvPr>
              <p:cNvSpPr/>
              <p:nvPr/>
            </p:nvSpPr>
            <p:spPr>
              <a:xfrm>
                <a:off x="4535673" y="1291172"/>
                <a:ext cx="1627170" cy="248097"/>
              </a:xfrm>
              <a:custGeom>
                <a:avLst/>
                <a:gdLst>
                  <a:gd name="connsiteX0" fmla="*/ 767 w 1627170"/>
                  <a:gd name="connsiteY0" fmla="*/ 248068 h 248097"/>
                  <a:gd name="connsiteX1" fmla="*/ 493527 w 1627170"/>
                  <a:gd name="connsiteY1" fmla="*/ 65188 h 248097"/>
                  <a:gd name="connsiteX2" fmla="*/ 894847 w 1627170"/>
                  <a:gd name="connsiteY2" fmla="*/ 105828 h 248097"/>
                  <a:gd name="connsiteX3" fmla="*/ 879607 w 1627170"/>
                  <a:gd name="connsiteY3" fmla="*/ 105828 h 248097"/>
                  <a:gd name="connsiteX4" fmla="*/ 457967 w 1627170"/>
                  <a:gd name="connsiteY4" fmla="*/ 80428 h 248097"/>
                  <a:gd name="connsiteX5" fmla="*/ 625607 w 1627170"/>
                  <a:gd name="connsiteY5" fmla="*/ 95668 h 248097"/>
                  <a:gd name="connsiteX6" fmla="*/ 788167 w 1627170"/>
                  <a:gd name="connsiteY6" fmla="*/ 121068 h 248097"/>
                  <a:gd name="connsiteX7" fmla="*/ 1595887 w 1627170"/>
                  <a:gd name="connsiteY7" fmla="*/ 4228 h 248097"/>
                  <a:gd name="connsiteX8" fmla="*/ 1428247 w 1627170"/>
                  <a:gd name="connsiteY8" fmla="*/ 34708 h 248097"/>
                  <a:gd name="connsiteX9" fmla="*/ 1113287 w 1627170"/>
                  <a:gd name="connsiteY9" fmla="*/ 121068 h 248097"/>
                  <a:gd name="connsiteX10" fmla="*/ 813567 w 1627170"/>
                  <a:gd name="connsiteY10" fmla="*/ 166788 h 248097"/>
                  <a:gd name="connsiteX11" fmla="*/ 965967 w 1627170"/>
                  <a:gd name="connsiteY11" fmla="*/ 121068 h 248097"/>
                  <a:gd name="connsiteX12" fmla="*/ 463047 w 1627170"/>
                  <a:gd name="connsiteY12" fmla="*/ 60108 h 248097"/>
                  <a:gd name="connsiteX13" fmla="*/ 381767 w 1627170"/>
                  <a:gd name="connsiteY13" fmla="*/ 49948 h 248097"/>
                  <a:gd name="connsiteX14" fmla="*/ 767 w 1627170"/>
                  <a:gd name="connsiteY14" fmla="*/ 248068 h 24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27170" h="248097">
                    <a:moveTo>
                      <a:pt x="767" y="248068"/>
                    </a:moveTo>
                    <a:cubicBezTo>
                      <a:pt x="19394" y="250608"/>
                      <a:pt x="344514" y="88895"/>
                      <a:pt x="493527" y="65188"/>
                    </a:cubicBezTo>
                    <a:cubicBezTo>
                      <a:pt x="642540" y="41481"/>
                      <a:pt x="830500" y="99055"/>
                      <a:pt x="894847" y="105828"/>
                    </a:cubicBezTo>
                    <a:cubicBezTo>
                      <a:pt x="959194" y="112601"/>
                      <a:pt x="879607" y="105828"/>
                      <a:pt x="879607" y="105828"/>
                    </a:cubicBezTo>
                    <a:lnTo>
                      <a:pt x="457967" y="80428"/>
                    </a:lnTo>
                    <a:cubicBezTo>
                      <a:pt x="415634" y="78735"/>
                      <a:pt x="570574" y="88895"/>
                      <a:pt x="625607" y="95668"/>
                    </a:cubicBezTo>
                    <a:cubicBezTo>
                      <a:pt x="680640" y="102441"/>
                      <a:pt x="626454" y="136308"/>
                      <a:pt x="788167" y="121068"/>
                    </a:cubicBezTo>
                    <a:cubicBezTo>
                      <a:pt x="949880" y="105828"/>
                      <a:pt x="1489207" y="18621"/>
                      <a:pt x="1595887" y="4228"/>
                    </a:cubicBezTo>
                    <a:cubicBezTo>
                      <a:pt x="1702567" y="-10165"/>
                      <a:pt x="1508680" y="15235"/>
                      <a:pt x="1428247" y="34708"/>
                    </a:cubicBezTo>
                    <a:cubicBezTo>
                      <a:pt x="1347814" y="54181"/>
                      <a:pt x="1215734" y="99055"/>
                      <a:pt x="1113287" y="121068"/>
                    </a:cubicBezTo>
                    <a:cubicBezTo>
                      <a:pt x="1010840" y="143081"/>
                      <a:pt x="838120" y="166788"/>
                      <a:pt x="813567" y="166788"/>
                    </a:cubicBezTo>
                    <a:cubicBezTo>
                      <a:pt x="789014" y="166788"/>
                      <a:pt x="1024387" y="138848"/>
                      <a:pt x="965967" y="121068"/>
                    </a:cubicBezTo>
                    <a:cubicBezTo>
                      <a:pt x="907547" y="103288"/>
                      <a:pt x="560414" y="71961"/>
                      <a:pt x="463047" y="60108"/>
                    </a:cubicBezTo>
                    <a:cubicBezTo>
                      <a:pt x="365680" y="48255"/>
                      <a:pt x="455427" y="22855"/>
                      <a:pt x="381767" y="49948"/>
                    </a:cubicBezTo>
                    <a:cubicBezTo>
                      <a:pt x="308107" y="77041"/>
                      <a:pt x="-17860" y="245528"/>
                      <a:pt x="767" y="2480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4" name="フリーフォーム: 図形 1083">
                <a:extLst>
                  <a:ext uri="{FF2B5EF4-FFF2-40B4-BE49-F238E27FC236}">
                    <a16:creationId xmlns:a16="http://schemas.microsoft.com/office/drawing/2014/main" id="{149A2E44-CD3E-42D5-A212-79B8BDA36327}"/>
                  </a:ext>
                </a:extLst>
              </p:cNvPr>
              <p:cNvSpPr/>
              <p:nvPr/>
            </p:nvSpPr>
            <p:spPr>
              <a:xfrm>
                <a:off x="6117507" y="1264384"/>
                <a:ext cx="969505" cy="351760"/>
              </a:xfrm>
              <a:custGeom>
                <a:avLst/>
                <a:gdLst>
                  <a:gd name="connsiteX0" fmla="*/ 969093 w 969505"/>
                  <a:gd name="connsiteY0" fmla="*/ 536 h 351760"/>
                  <a:gd name="connsiteX1" fmla="*/ 826853 w 969505"/>
                  <a:gd name="connsiteY1" fmla="*/ 46256 h 351760"/>
                  <a:gd name="connsiteX2" fmla="*/ 3893 w 969505"/>
                  <a:gd name="connsiteY2" fmla="*/ 351056 h 351760"/>
                  <a:gd name="connsiteX3" fmla="*/ 511893 w 969505"/>
                  <a:gd name="connsiteY3" fmla="*/ 132616 h 351760"/>
                  <a:gd name="connsiteX4" fmla="*/ 400133 w 969505"/>
                  <a:gd name="connsiteY4" fmla="*/ 218976 h 351760"/>
                  <a:gd name="connsiteX5" fmla="*/ 603333 w 969505"/>
                  <a:gd name="connsiteY5" fmla="*/ 66576 h 351760"/>
                  <a:gd name="connsiteX6" fmla="*/ 613493 w 969505"/>
                  <a:gd name="connsiteY6" fmla="*/ 102136 h 351760"/>
                  <a:gd name="connsiteX7" fmla="*/ 735413 w 969505"/>
                  <a:gd name="connsiteY7" fmla="*/ 10696 h 351760"/>
                  <a:gd name="connsiteX8" fmla="*/ 969093 w 969505"/>
                  <a:gd name="connsiteY8" fmla="*/ 536 h 351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9505" h="351760">
                    <a:moveTo>
                      <a:pt x="969093" y="536"/>
                    </a:moveTo>
                    <a:cubicBezTo>
                      <a:pt x="978406" y="-5814"/>
                      <a:pt x="826853" y="46256"/>
                      <a:pt x="826853" y="46256"/>
                    </a:cubicBezTo>
                    <a:lnTo>
                      <a:pt x="3893" y="351056"/>
                    </a:lnTo>
                    <a:cubicBezTo>
                      <a:pt x="-48600" y="365449"/>
                      <a:pt x="445853" y="154629"/>
                      <a:pt x="511893" y="132616"/>
                    </a:cubicBezTo>
                    <a:cubicBezTo>
                      <a:pt x="577933" y="110603"/>
                      <a:pt x="384893" y="229983"/>
                      <a:pt x="400133" y="218976"/>
                    </a:cubicBezTo>
                    <a:cubicBezTo>
                      <a:pt x="415373" y="207969"/>
                      <a:pt x="567773" y="86049"/>
                      <a:pt x="603333" y="66576"/>
                    </a:cubicBezTo>
                    <a:cubicBezTo>
                      <a:pt x="638893" y="47103"/>
                      <a:pt x="591480" y="111449"/>
                      <a:pt x="613493" y="102136"/>
                    </a:cubicBezTo>
                    <a:cubicBezTo>
                      <a:pt x="635506" y="92823"/>
                      <a:pt x="682073" y="25936"/>
                      <a:pt x="735413" y="10696"/>
                    </a:cubicBezTo>
                    <a:cubicBezTo>
                      <a:pt x="788753" y="-4544"/>
                      <a:pt x="861143" y="3076"/>
                      <a:pt x="969093" y="5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5" name="フリーフォーム: 図形 1084">
                <a:extLst>
                  <a:ext uri="{FF2B5EF4-FFF2-40B4-BE49-F238E27FC236}">
                    <a16:creationId xmlns:a16="http://schemas.microsoft.com/office/drawing/2014/main" id="{CB03B17A-1081-4B32-8EF1-8D69FBB0512A}"/>
                  </a:ext>
                </a:extLst>
              </p:cNvPr>
              <p:cNvSpPr/>
              <p:nvPr/>
            </p:nvSpPr>
            <p:spPr>
              <a:xfrm>
                <a:off x="7944983" y="1603142"/>
                <a:ext cx="1186815" cy="471227"/>
              </a:xfrm>
              <a:custGeom>
                <a:avLst/>
                <a:gdLst>
                  <a:gd name="connsiteX0" fmla="*/ 137 w 1186815"/>
                  <a:gd name="connsiteY0" fmla="*/ 37698 h 471227"/>
                  <a:gd name="connsiteX1" fmla="*/ 569097 w 1186815"/>
                  <a:gd name="connsiteY1" fmla="*/ 47858 h 471227"/>
                  <a:gd name="connsiteX2" fmla="*/ 1016137 w 1186815"/>
                  <a:gd name="connsiteY2" fmla="*/ 256138 h 471227"/>
                  <a:gd name="connsiteX3" fmla="*/ 589417 w 1186815"/>
                  <a:gd name="connsiteY3" fmla="*/ 58018 h 471227"/>
                  <a:gd name="connsiteX4" fmla="*/ 792617 w 1186815"/>
                  <a:gd name="connsiteY4" fmla="*/ 190098 h 471227"/>
                  <a:gd name="connsiteX5" fmla="*/ 1183777 w 1186815"/>
                  <a:gd name="connsiteY5" fmla="*/ 469498 h 471227"/>
                  <a:gd name="connsiteX6" fmla="*/ 960257 w 1186815"/>
                  <a:gd name="connsiteY6" fmla="*/ 296778 h 471227"/>
                  <a:gd name="connsiteX7" fmla="*/ 706257 w 1186815"/>
                  <a:gd name="connsiteY7" fmla="*/ 68178 h 471227"/>
                  <a:gd name="connsiteX8" fmla="*/ 711337 w 1186815"/>
                  <a:gd name="connsiteY8" fmla="*/ 93578 h 471227"/>
                  <a:gd name="connsiteX9" fmla="*/ 370977 w 1186815"/>
                  <a:gd name="connsiteY9" fmla="*/ 7218 h 471227"/>
                  <a:gd name="connsiteX10" fmla="*/ 513217 w 1186815"/>
                  <a:gd name="connsiteY10" fmla="*/ 7218 h 471227"/>
                  <a:gd name="connsiteX11" fmla="*/ 137 w 1186815"/>
                  <a:gd name="connsiteY11" fmla="*/ 37698 h 471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86815" h="471227">
                    <a:moveTo>
                      <a:pt x="137" y="37698"/>
                    </a:moveTo>
                    <a:cubicBezTo>
                      <a:pt x="9450" y="44471"/>
                      <a:pt x="399764" y="11451"/>
                      <a:pt x="569097" y="47858"/>
                    </a:cubicBezTo>
                    <a:cubicBezTo>
                      <a:pt x="738430" y="84265"/>
                      <a:pt x="1012750" y="254445"/>
                      <a:pt x="1016137" y="256138"/>
                    </a:cubicBezTo>
                    <a:cubicBezTo>
                      <a:pt x="1019524" y="257831"/>
                      <a:pt x="626670" y="69025"/>
                      <a:pt x="589417" y="58018"/>
                    </a:cubicBezTo>
                    <a:cubicBezTo>
                      <a:pt x="552164" y="47011"/>
                      <a:pt x="693557" y="121518"/>
                      <a:pt x="792617" y="190098"/>
                    </a:cubicBezTo>
                    <a:cubicBezTo>
                      <a:pt x="891677" y="258678"/>
                      <a:pt x="1155837" y="451718"/>
                      <a:pt x="1183777" y="469498"/>
                    </a:cubicBezTo>
                    <a:cubicBezTo>
                      <a:pt x="1211717" y="487278"/>
                      <a:pt x="1039844" y="363665"/>
                      <a:pt x="960257" y="296778"/>
                    </a:cubicBezTo>
                    <a:cubicBezTo>
                      <a:pt x="880670" y="229891"/>
                      <a:pt x="747744" y="102045"/>
                      <a:pt x="706257" y="68178"/>
                    </a:cubicBezTo>
                    <a:cubicBezTo>
                      <a:pt x="664770" y="34311"/>
                      <a:pt x="767217" y="103738"/>
                      <a:pt x="711337" y="93578"/>
                    </a:cubicBezTo>
                    <a:cubicBezTo>
                      <a:pt x="655457" y="83418"/>
                      <a:pt x="403997" y="21611"/>
                      <a:pt x="370977" y="7218"/>
                    </a:cubicBezTo>
                    <a:cubicBezTo>
                      <a:pt x="337957" y="-7175"/>
                      <a:pt x="569944" y="3831"/>
                      <a:pt x="513217" y="7218"/>
                    </a:cubicBezTo>
                    <a:cubicBezTo>
                      <a:pt x="456490" y="10605"/>
                      <a:pt x="-9176" y="30925"/>
                      <a:pt x="137" y="376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6" name="フリーフォーム: 図形 1085">
                <a:extLst>
                  <a:ext uri="{FF2B5EF4-FFF2-40B4-BE49-F238E27FC236}">
                    <a16:creationId xmlns:a16="http://schemas.microsoft.com/office/drawing/2014/main" id="{D2E97A7D-C172-499E-B640-F642EF36A0C1}"/>
                  </a:ext>
                </a:extLst>
              </p:cNvPr>
              <p:cNvSpPr/>
              <p:nvPr/>
            </p:nvSpPr>
            <p:spPr>
              <a:xfrm>
                <a:off x="8067040" y="1727200"/>
                <a:ext cx="1270444" cy="1324814"/>
              </a:xfrm>
              <a:custGeom>
                <a:avLst/>
                <a:gdLst>
                  <a:gd name="connsiteX0" fmla="*/ 0 w 1270444"/>
                  <a:gd name="connsiteY0" fmla="*/ 0 h 1324814"/>
                  <a:gd name="connsiteX1" fmla="*/ 447040 w 1270444"/>
                  <a:gd name="connsiteY1" fmla="*/ 187960 h 1324814"/>
                  <a:gd name="connsiteX2" fmla="*/ 965200 w 1270444"/>
                  <a:gd name="connsiteY2" fmla="*/ 650240 h 1324814"/>
                  <a:gd name="connsiteX3" fmla="*/ 817880 w 1270444"/>
                  <a:gd name="connsiteY3" fmla="*/ 472440 h 1324814"/>
                  <a:gd name="connsiteX4" fmla="*/ 746760 w 1270444"/>
                  <a:gd name="connsiteY4" fmla="*/ 426720 h 1324814"/>
                  <a:gd name="connsiteX5" fmla="*/ 970280 w 1270444"/>
                  <a:gd name="connsiteY5" fmla="*/ 599440 h 1324814"/>
                  <a:gd name="connsiteX6" fmla="*/ 1264920 w 1270444"/>
                  <a:gd name="connsiteY6" fmla="*/ 1305560 h 1324814"/>
                  <a:gd name="connsiteX7" fmla="*/ 1158240 w 1270444"/>
                  <a:gd name="connsiteY7" fmla="*/ 1102360 h 1324814"/>
                  <a:gd name="connsiteX8" fmla="*/ 1102360 w 1270444"/>
                  <a:gd name="connsiteY8" fmla="*/ 858520 h 1324814"/>
                  <a:gd name="connsiteX9" fmla="*/ 1193800 w 1270444"/>
                  <a:gd name="connsiteY9" fmla="*/ 904240 h 1324814"/>
                  <a:gd name="connsiteX10" fmla="*/ 843280 w 1270444"/>
                  <a:gd name="connsiteY10" fmla="*/ 492760 h 1324814"/>
                  <a:gd name="connsiteX11" fmla="*/ 858520 w 1270444"/>
                  <a:gd name="connsiteY11" fmla="*/ 497840 h 1324814"/>
                  <a:gd name="connsiteX12" fmla="*/ 619760 w 1270444"/>
                  <a:gd name="connsiteY12" fmla="*/ 279400 h 1324814"/>
                  <a:gd name="connsiteX13" fmla="*/ 670560 w 1270444"/>
                  <a:gd name="connsiteY13" fmla="*/ 304800 h 1324814"/>
                  <a:gd name="connsiteX14" fmla="*/ 0 w 1270444"/>
                  <a:gd name="connsiteY14" fmla="*/ 0 h 132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0444" h="1324814">
                    <a:moveTo>
                      <a:pt x="0" y="0"/>
                    </a:moveTo>
                    <a:cubicBezTo>
                      <a:pt x="143086" y="39793"/>
                      <a:pt x="286173" y="79587"/>
                      <a:pt x="447040" y="187960"/>
                    </a:cubicBezTo>
                    <a:cubicBezTo>
                      <a:pt x="607907" y="296333"/>
                      <a:pt x="903393" y="602827"/>
                      <a:pt x="965200" y="650240"/>
                    </a:cubicBezTo>
                    <a:cubicBezTo>
                      <a:pt x="1027007" y="697653"/>
                      <a:pt x="854287" y="509693"/>
                      <a:pt x="817880" y="472440"/>
                    </a:cubicBezTo>
                    <a:cubicBezTo>
                      <a:pt x="781473" y="435187"/>
                      <a:pt x="721360" y="405553"/>
                      <a:pt x="746760" y="426720"/>
                    </a:cubicBezTo>
                    <a:cubicBezTo>
                      <a:pt x="772160" y="447887"/>
                      <a:pt x="883920" y="452967"/>
                      <a:pt x="970280" y="599440"/>
                    </a:cubicBezTo>
                    <a:cubicBezTo>
                      <a:pt x="1056640" y="745913"/>
                      <a:pt x="1233593" y="1221740"/>
                      <a:pt x="1264920" y="1305560"/>
                    </a:cubicBezTo>
                    <a:cubicBezTo>
                      <a:pt x="1296247" y="1389380"/>
                      <a:pt x="1185333" y="1176867"/>
                      <a:pt x="1158240" y="1102360"/>
                    </a:cubicBezTo>
                    <a:cubicBezTo>
                      <a:pt x="1131147" y="1027853"/>
                      <a:pt x="1096433" y="891540"/>
                      <a:pt x="1102360" y="858520"/>
                    </a:cubicBezTo>
                    <a:cubicBezTo>
                      <a:pt x="1108287" y="825500"/>
                      <a:pt x="1236980" y="965200"/>
                      <a:pt x="1193800" y="904240"/>
                    </a:cubicBezTo>
                    <a:cubicBezTo>
                      <a:pt x="1150620" y="843280"/>
                      <a:pt x="899160" y="560493"/>
                      <a:pt x="843280" y="492760"/>
                    </a:cubicBezTo>
                    <a:cubicBezTo>
                      <a:pt x="787400" y="425027"/>
                      <a:pt x="895773" y="533400"/>
                      <a:pt x="858520" y="497840"/>
                    </a:cubicBezTo>
                    <a:cubicBezTo>
                      <a:pt x="821267" y="462280"/>
                      <a:pt x="651087" y="311573"/>
                      <a:pt x="619760" y="279400"/>
                    </a:cubicBezTo>
                    <a:cubicBezTo>
                      <a:pt x="588433" y="247227"/>
                      <a:pt x="670560" y="304800"/>
                      <a:pt x="670560" y="304800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7" name="フリーフォーム: 図形 1086">
                <a:extLst>
                  <a:ext uri="{FF2B5EF4-FFF2-40B4-BE49-F238E27FC236}">
                    <a16:creationId xmlns:a16="http://schemas.microsoft.com/office/drawing/2014/main" id="{D9283DCB-DD15-4238-B3E4-DC17215CB5D9}"/>
                  </a:ext>
                </a:extLst>
              </p:cNvPr>
              <p:cNvSpPr/>
              <p:nvPr/>
            </p:nvSpPr>
            <p:spPr>
              <a:xfrm>
                <a:off x="7467303" y="1735979"/>
                <a:ext cx="955623" cy="1498846"/>
              </a:xfrm>
              <a:custGeom>
                <a:avLst/>
                <a:gdLst>
                  <a:gd name="connsiteX0" fmla="*/ 297 w 955623"/>
                  <a:gd name="connsiteY0" fmla="*/ 1381 h 1498846"/>
                  <a:gd name="connsiteX1" fmla="*/ 432097 w 955623"/>
                  <a:gd name="connsiteY1" fmla="*/ 62341 h 1498846"/>
                  <a:gd name="connsiteX2" fmla="*/ 874057 w 955623"/>
                  <a:gd name="connsiteY2" fmla="*/ 331581 h 1498846"/>
                  <a:gd name="connsiteX3" fmla="*/ 493057 w 955623"/>
                  <a:gd name="connsiteY3" fmla="*/ 113141 h 1498846"/>
                  <a:gd name="connsiteX4" fmla="*/ 696257 w 955623"/>
                  <a:gd name="connsiteY4" fmla="*/ 204581 h 1498846"/>
                  <a:gd name="connsiteX5" fmla="*/ 868977 w 955623"/>
                  <a:gd name="connsiteY5" fmla="*/ 417941 h 1498846"/>
                  <a:gd name="connsiteX6" fmla="*/ 945177 w 955623"/>
                  <a:gd name="connsiteY6" fmla="*/ 1449181 h 1498846"/>
                  <a:gd name="connsiteX7" fmla="*/ 955337 w 955623"/>
                  <a:gd name="connsiteY7" fmla="*/ 1281541 h 1498846"/>
                  <a:gd name="connsiteX8" fmla="*/ 950257 w 955623"/>
                  <a:gd name="connsiteY8" fmla="*/ 804021 h 1498846"/>
                  <a:gd name="connsiteX9" fmla="*/ 924857 w 955623"/>
                  <a:gd name="connsiteY9" fmla="*/ 849741 h 1498846"/>
                  <a:gd name="connsiteX10" fmla="*/ 848657 w 955623"/>
                  <a:gd name="connsiteY10" fmla="*/ 448421 h 1498846"/>
                  <a:gd name="connsiteX11" fmla="*/ 721657 w 955623"/>
                  <a:gd name="connsiteY11" fmla="*/ 306181 h 1498846"/>
                  <a:gd name="connsiteX12" fmla="*/ 787697 w 955623"/>
                  <a:gd name="connsiteY12" fmla="*/ 290941 h 1498846"/>
                  <a:gd name="connsiteX13" fmla="*/ 498137 w 955623"/>
                  <a:gd name="connsiteY13" fmla="*/ 97901 h 1498846"/>
                  <a:gd name="connsiteX14" fmla="*/ 297 w 955623"/>
                  <a:gd name="connsiteY14" fmla="*/ 1381 h 1498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55623" h="1498846">
                    <a:moveTo>
                      <a:pt x="297" y="1381"/>
                    </a:moveTo>
                    <a:cubicBezTo>
                      <a:pt x="-10710" y="-4546"/>
                      <a:pt x="286470" y="7308"/>
                      <a:pt x="432097" y="62341"/>
                    </a:cubicBezTo>
                    <a:cubicBezTo>
                      <a:pt x="577724" y="117374"/>
                      <a:pt x="863897" y="323114"/>
                      <a:pt x="874057" y="331581"/>
                    </a:cubicBezTo>
                    <a:cubicBezTo>
                      <a:pt x="884217" y="340048"/>
                      <a:pt x="522690" y="134308"/>
                      <a:pt x="493057" y="113141"/>
                    </a:cubicBezTo>
                    <a:cubicBezTo>
                      <a:pt x="463424" y="91974"/>
                      <a:pt x="633604" y="153781"/>
                      <a:pt x="696257" y="204581"/>
                    </a:cubicBezTo>
                    <a:cubicBezTo>
                      <a:pt x="758910" y="255381"/>
                      <a:pt x="827490" y="210508"/>
                      <a:pt x="868977" y="417941"/>
                    </a:cubicBezTo>
                    <a:cubicBezTo>
                      <a:pt x="910464" y="625374"/>
                      <a:pt x="930784" y="1305248"/>
                      <a:pt x="945177" y="1449181"/>
                    </a:cubicBezTo>
                    <a:cubicBezTo>
                      <a:pt x="959570" y="1593114"/>
                      <a:pt x="954490" y="1389068"/>
                      <a:pt x="955337" y="1281541"/>
                    </a:cubicBezTo>
                    <a:cubicBezTo>
                      <a:pt x="956184" y="1174014"/>
                      <a:pt x="955337" y="875988"/>
                      <a:pt x="950257" y="804021"/>
                    </a:cubicBezTo>
                    <a:cubicBezTo>
                      <a:pt x="945177" y="732054"/>
                      <a:pt x="941790" y="909008"/>
                      <a:pt x="924857" y="849741"/>
                    </a:cubicBezTo>
                    <a:cubicBezTo>
                      <a:pt x="907924" y="790474"/>
                      <a:pt x="882524" y="539014"/>
                      <a:pt x="848657" y="448421"/>
                    </a:cubicBezTo>
                    <a:cubicBezTo>
                      <a:pt x="814790" y="357828"/>
                      <a:pt x="731817" y="332428"/>
                      <a:pt x="721657" y="306181"/>
                    </a:cubicBezTo>
                    <a:cubicBezTo>
                      <a:pt x="711497" y="279934"/>
                      <a:pt x="824950" y="325654"/>
                      <a:pt x="787697" y="290941"/>
                    </a:cubicBezTo>
                    <a:cubicBezTo>
                      <a:pt x="750444" y="256228"/>
                      <a:pt x="627677" y="146161"/>
                      <a:pt x="498137" y="97901"/>
                    </a:cubicBezTo>
                    <a:cubicBezTo>
                      <a:pt x="368597" y="49641"/>
                      <a:pt x="11304" y="7308"/>
                      <a:pt x="297" y="13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リーフォーム: 図形 63">
                <a:extLst>
                  <a:ext uri="{FF2B5EF4-FFF2-40B4-BE49-F238E27FC236}">
                    <a16:creationId xmlns:a16="http://schemas.microsoft.com/office/drawing/2014/main" id="{3C405EF6-C7D7-494F-B914-C9A175057FDE}"/>
                  </a:ext>
                </a:extLst>
              </p:cNvPr>
              <p:cNvSpPr/>
              <p:nvPr/>
            </p:nvSpPr>
            <p:spPr>
              <a:xfrm>
                <a:off x="6949069" y="1628916"/>
                <a:ext cx="579544" cy="1040698"/>
              </a:xfrm>
              <a:custGeom>
                <a:avLst/>
                <a:gdLst>
                  <a:gd name="connsiteX0" fmla="*/ 579491 w 579544"/>
                  <a:gd name="connsiteY0" fmla="*/ 1764 h 1040698"/>
                  <a:gd name="connsiteX1" fmla="*/ 366131 w 579544"/>
                  <a:gd name="connsiteY1" fmla="*/ 179564 h 1040698"/>
                  <a:gd name="connsiteX2" fmla="*/ 234051 w 579544"/>
                  <a:gd name="connsiteY2" fmla="*/ 519924 h 1040698"/>
                  <a:gd name="connsiteX3" fmla="*/ 350891 w 579544"/>
                  <a:gd name="connsiteY3" fmla="*/ 174484 h 1040698"/>
                  <a:gd name="connsiteX4" fmla="*/ 249291 w 579544"/>
                  <a:gd name="connsiteY4" fmla="*/ 398004 h 1040698"/>
                  <a:gd name="connsiteX5" fmla="*/ 30851 w 579544"/>
                  <a:gd name="connsiteY5" fmla="*/ 946644 h 1040698"/>
                  <a:gd name="connsiteX6" fmla="*/ 86731 w 579544"/>
                  <a:gd name="connsiteY6" fmla="*/ 880604 h 1040698"/>
                  <a:gd name="connsiteX7" fmla="*/ 371 w 579544"/>
                  <a:gd name="connsiteY7" fmla="*/ 1038084 h 1040698"/>
                  <a:gd name="connsiteX8" fmla="*/ 127371 w 579544"/>
                  <a:gd name="connsiteY8" fmla="*/ 728204 h 1040698"/>
                  <a:gd name="connsiteX9" fmla="*/ 157851 w 579544"/>
                  <a:gd name="connsiteY9" fmla="*/ 616444 h 1040698"/>
                  <a:gd name="connsiteX10" fmla="*/ 162931 w 579544"/>
                  <a:gd name="connsiteY10" fmla="*/ 692644 h 1040698"/>
                  <a:gd name="connsiteX11" fmla="*/ 345811 w 579544"/>
                  <a:gd name="connsiteY11" fmla="*/ 281164 h 1040698"/>
                  <a:gd name="connsiteX12" fmla="*/ 579491 w 579544"/>
                  <a:gd name="connsiteY12" fmla="*/ 1764 h 1040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9544" h="1040698">
                    <a:moveTo>
                      <a:pt x="579491" y="1764"/>
                    </a:moveTo>
                    <a:cubicBezTo>
                      <a:pt x="582878" y="-15169"/>
                      <a:pt x="423704" y="93204"/>
                      <a:pt x="366131" y="179564"/>
                    </a:cubicBezTo>
                    <a:cubicBezTo>
                      <a:pt x="308558" y="265924"/>
                      <a:pt x="236591" y="520771"/>
                      <a:pt x="234051" y="519924"/>
                    </a:cubicBezTo>
                    <a:cubicBezTo>
                      <a:pt x="231511" y="519077"/>
                      <a:pt x="348351" y="194804"/>
                      <a:pt x="350891" y="174484"/>
                    </a:cubicBezTo>
                    <a:cubicBezTo>
                      <a:pt x="353431" y="154164"/>
                      <a:pt x="302631" y="269311"/>
                      <a:pt x="249291" y="398004"/>
                    </a:cubicBezTo>
                    <a:cubicBezTo>
                      <a:pt x="195951" y="526697"/>
                      <a:pt x="57944" y="866211"/>
                      <a:pt x="30851" y="946644"/>
                    </a:cubicBezTo>
                    <a:cubicBezTo>
                      <a:pt x="3758" y="1027077"/>
                      <a:pt x="91811" y="865364"/>
                      <a:pt x="86731" y="880604"/>
                    </a:cubicBezTo>
                    <a:cubicBezTo>
                      <a:pt x="81651" y="895844"/>
                      <a:pt x="-6402" y="1063484"/>
                      <a:pt x="371" y="1038084"/>
                    </a:cubicBezTo>
                    <a:cubicBezTo>
                      <a:pt x="7144" y="1012684"/>
                      <a:pt x="101124" y="798477"/>
                      <a:pt x="127371" y="728204"/>
                    </a:cubicBezTo>
                    <a:cubicBezTo>
                      <a:pt x="153618" y="657931"/>
                      <a:pt x="151924" y="622371"/>
                      <a:pt x="157851" y="616444"/>
                    </a:cubicBezTo>
                    <a:cubicBezTo>
                      <a:pt x="163778" y="610517"/>
                      <a:pt x="131604" y="748524"/>
                      <a:pt x="162931" y="692644"/>
                    </a:cubicBezTo>
                    <a:cubicBezTo>
                      <a:pt x="194258" y="636764"/>
                      <a:pt x="268764" y="395464"/>
                      <a:pt x="345811" y="281164"/>
                    </a:cubicBezTo>
                    <a:cubicBezTo>
                      <a:pt x="422858" y="166864"/>
                      <a:pt x="576104" y="18697"/>
                      <a:pt x="579491" y="17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フリーフォーム: 図形 64">
                <a:extLst>
                  <a:ext uri="{FF2B5EF4-FFF2-40B4-BE49-F238E27FC236}">
                    <a16:creationId xmlns:a16="http://schemas.microsoft.com/office/drawing/2014/main" id="{8443E117-8CDE-4F3C-9BC4-249735C4FB4C}"/>
                  </a:ext>
                </a:extLst>
              </p:cNvPr>
              <p:cNvSpPr/>
              <p:nvPr/>
            </p:nvSpPr>
            <p:spPr>
              <a:xfrm>
                <a:off x="7206272" y="1828061"/>
                <a:ext cx="442330" cy="678586"/>
              </a:xfrm>
              <a:custGeom>
                <a:avLst/>
                <a:gdLst>
                  <a:gd name="connsiteX0" fmla="*/ 434048 w 442330"/>
                  <a:gd name="connsiteY0" fmla="*/ 739 h 678586"/>
                  <a:gd name="connsiteX1" fmla="*/ 373088 w 442330"/>
                  <a:gd name="connsiteY1" fmla="*/ 234419 h 678586"/>
                  <a:gd name="connsiteX2" fmla="*/ 2248 w 442330"/>
                  <a:gd name="connsiteY2" fmla="*/ 676379 h 678586"/>
                  <a:gd name="connsiteX3" fmla="*/ 215608 w 442330"/>
                  <a:gd name="connsiteY3" fmla="*/ 407139 h 678586"/>
                  <a:gd name="connsiteX4" fmla="*/ 169888 w 442330"/>
                  <a:gd name="connsiteY4" fmla="*/ 457939 h 678586"/>
                  <a:gd name="connsiteX5" fmla="*/ 342608 w 442330"/>
                  <a:gd name="connsiteY5" fmla="*/ 234419 h 678586"/>
                  <a:gd name="connsiteX6" fmla="*/ 266408 w 442330"/>
                  <a:gd name="connsiteY6" fmla="*/ 305539 h 678586"/>
                  <a:gd name="connsiteX7" fmla="*/ 434048 w 442330"/>
                  <a:gd name="connsiteY7" fmla="*/ 739 h 678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2330" h="678586">
                    <a:moveTo>
                      <a:pt x="434048" y="739"/>
                    </a:moveTo>
                    <a:cubicBezTo>
                      <a:pt x="451828" y="-11114"/>
                      <a:pt x="445055" y="121812"/>
                      <a:pt x="373088" y="234419"/>
                    </a:cubicBezTo>
                    <a:cubicBezTo>
                      <a:pt x="301121" y="347026"/>
                      <a:pt x="28495" y="647592"/>
                      <a:pt x="2248" y="676379"/>
                    </a:cubicBezTo>
                    <a:cubicBezTo>
                      <a:pt x="-23999" y="705166"/>
                      <a:pt x="187668" y="443546"/>
                      <a:pt x="215608" y="407139"/>
                    </a:cubicBezTo>
                    <a:cubicBezTo>
                      <a:pt x="243548" y="370732"/>
                      <a:pt x="148721" y="486726"/>
                      <a:pt x="169888" y="457939"/>
                    </a:cubicBezTo>
                    <a:cubicBezTo>
                      <a:pt x="191055" y="429152"/>
                      <a:pt x="326521" y="259819"/>
                      <a:pt x="342608" y="234419"/>
                    </a:cubicBezTo>
                    <a:cubicBezTo>
                      <a:pt x="358695" y="209019"/>
                      <a:pt x="251168" y="341099"/>
                      <a:pt x="266408" y="305539"/>
                    </a:cubicBezTo>
                    <a:cubicBezTo>
                      <a:pt x="281648" y="269979"/>
                      <a:pt x="416268" y="12592"/>
                      <a:pt x="434048" y="7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フリーフォーム: 図形 65">
                <a:extLst>
                  <a:ext uri="{FF2B5EF4-FFF2-40B4-BE49-F238E27FC236}">
                    <a16:creationId xmlns:a16="http://schemas.microsoft.com/office/drawing/2014/main" id="{4FDBA708-5215-438F-8B8A-E2250369E325}"/>
                  </a:ext>
                </a:extLst>
              </p:cNvPr>
              <p:cNvSpPr/>
              <p:nvPr/>
            </p:nvSpPr>
            <p:spPr>
              <a:xfrm>
                <a:off x="7513226" y="1980981"/>
                <a:ext cx="315121" cy="1215383"/>
              </a:xfrm>
              <a:custGeom>
                <a:avLst/>
                <a:gdLst>
                  <a:gd name="connsiteX0" fmla="*/ 315054 w 315121"/>
                  <a:gd name="connsiteY0" fmla="*/ 219 h 1215383"/>
                  <a:gd name="connsiteX1" fmla="*/ 137254 w 315121"/>
                  <a:gd name="connsiteY1" fmla="*/ 325339 h 1215383"/>
                  <a:gd name="connsiteX2" fmla="*/ 94 w 315121"/>
                  <a:gd name="connsiteY2" fmla="*/ 843499 h 1215383"/>
                  <a:gd name="connsiteX3" fmla="*/ 157574 w 315121"/>
                  <a:gd name="connsiteY3" fmla="*/ 249139 h 1215383"/>
                  <a:gd name="connsiteX4" fmla="*/ 66134 w 315121"/>
                  <a:gd name="connsiteY4" fmla="*/ 452339 h 1215383"/>
                  <a:gd name="connsiteX5" fmla="*/ 91534 w 315121"/>
                  <a:gd name="connsiteY5" fmla="*/ 1209259 h 1215383"/>
                  <a:gd name="connsiteX6" fmla="*/ 81374 w 315121"/>
                  <a:gd name="connsiteY6" fmla="*/ 807939 h 1215383"/>
                  <a:gd name="connsiteX7" fmla="*/ 142334 w 315121"/>
                  <a:gd name="connsiteY7" fmla="*/ 777459 h 1215383"/>
                  <a:gd name="connsiteX8" fmla="*/ 157574 w 315121"/>
                  <a:gd name="connsiteY8" fmla="*/ 371059 h 1215383"/>
                  <a:gd name="connsiteX9" fmla="*/ 315054 w 315121"/>
                  <a:gd name="connsiteY9" fmla="*/ 219 h 1215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5121" h="1215383">
                    <a:moveTo>
                      <a:pt x="315054" y="219"/>
                    </a:moveTo>
                    <a:cubicBezTo>
                      <a:pt x="311667" y="-7401"/>
                      <a:pt x="189747" y="184792"/>
                      <a:pt x="137254" y="325339"/>
                    </a:cubicBezTo>
                    <a:cubicBezTo>
                      <a:pt x="84761" y="465886"/>
                      <a:pt x="-3293" y="856199"/>
                      <a:pt x="94" y="843499"/>
                    </a:cubicBezTo>
                    <a:cubicBezTo>
                      <a:pt x="3481" y="830799"/>
                      <a:pt x="146567" y="314332"/>
                      <a:pt x="157574" y="249139"/>
                    </a:cubicBezTo>
                    <a:cubicBezTo>
                      <a:pt x="168581" y="183946"/>
                      <a:pt x="77141" y="292319"/>
                      <a:pt x="66134" y="452339"/>
                    </a:cubicBezTo>
                    <a:cubicBezTo>
                      <a:pt x="55127" y="612359"/>
                      <a:pt x="88994" y="1149992"/>
                      <a:pt x="91534" y="1209259"/>
                    </a:cubicBezTo>
                    <a:cubicBezTo>
                      <a:pt x="94074" y="1268526"/>
                      <a:pt x="72907" y="879906"/>
                      <a:pt x="81374" y="807939"/>
                    </a:cubicBezTo>
                    <a:cubicBezTo>
                      <a:pt x="89841" y="735972"/>
                      <a:pt x="129634" y="850272"/>
                      <a:pt x="142334" y="777459"/>
                    </a:cubicBezTo>
                    <a:cubicBezTo>
                      <a:pt x="155034" y="704646"/>
                      <a:pt x="121167" y="502292"/>
                      <a:pt x="157574" y="371059"/>
                    </a:cubicBezTo>
                    <a:cubicBezTo>
                      <a:pt x="193981" y="239826"/>
                      <a:pt x="318441" y="7839"/>
                      <a:pt x="315054" y="2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フリーフォーム: 図形 66">
                <a:extLst>
                  <a:ext uri="{FF2B5EF4-FFF2-40B4-BE49-F238E27FC236}">
                    <a16:creationId xmlns:a16="http://schemas.microsoft.com/office/drawing/2014/main" id="{00AA7484-64E2-4A32-92F2-7E761ABACD32}"/>
                  </a:ext>
                </a:extLst>
              </p:cNvPr>
              <p:cNvSpPr/>
              <p:nvPr/>
            </p:nvSpPr>
            <p:spPr>
              <a:xfrm>
                <a:off x="7630430" y="2982386"/>
                <a:ext cx="238537" cy="1774246"/>
              </a:xfrm>
              <a:custGeom>
                <a:avLst/>
                <a:gdLst>
                  <a:gd name="connsiteX0" fmla="*/ 25130 w 238537"/>
                  <a:gd name="connsiteY0" fmla="*/ 4654 h 1774246"/>
                  <a:gd name="connsiteX1" fmla="*/ 4810 w 238537"/>
                  <a:gd name="connsiteY1" fmla="*/ 263734 h 1774246"/>
                  <a:gd name="connsiteX2" fmla="*/ 121650 w 238537"/>
                  <a:gd name="connsiteY2" fmla="*/ 1112094 h 1774246"/>
                  <a:gd name="connsiteX3" fmla="*/ 50530 w 238537"/>
                  <a:gd name="connsiteY3" fmla="*/ 421214 h 1774246"/>
                  <a:gd name="connsiteX4" fmla="*/ 65770 w 238537"/>
                  <a:gd name="connsiteY4" fmla="*/ 614254 h 1774246"/>
                  <a:gd name="connsiteX5" fmla="*/ 228330 w 238537"/>
                  <a:gd name="connsiteY5" fmla="*/ 1731854 h 1774246"/>
                  <a:gd name="connsiteX6" fmla="*/ 202930 w 238537"/>
                  <a:gd name="connsiteY6" fmla="*/ 1411814 h 1774246"/>
                  <a:gd name="connsiteX7" fmla="*/ 50530 w 238537"/>
                  <a:gd name="connsiteY7" fmla="*/ 212934 h 1774246"/>
                  <a:gd name="connsiteX8" fmla="*/ 25130 w 238537"/>
                  <a:gd name="connsiteY8" fmla="*/ 4654 h 1774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537" h="1774246">
                    <a:moveTo>
                      <a:pt x="25130" y="4654"/>
                    </a:moveTo>
                    <a:cubicBezTo>
                      <a:pt x="17510" y="13121"/>
                      <a:pt x="-11277" y="79161"/>
                      <a:pt x="4810" y="263734"/>
                    </a:cubicBezTo>
                    <a:cubicBezTo>
                      <a:pt x="20897" y="448307"/>
                      <a:pt x="114030" y="1085848"/>
                      <a:pt x="121650" y="1112094"/>
                    </a:cubicBezTo>
                    <a:cubicBezTo>
                      <a:pt x="129270" y="1138340"/>
                      <a:pt x="59843" y="504187"/>
                      <a:pt x="50530" y="421214"/>
                    </a:cubicBezTo>
                    <a:cubicBezTo>
                      <a:pt x="41217" y="338241"/>
                      <a:pt x="36137" y="395814"/>
                      <a:pt x="65770" y="614254"/>
                    </a:cubicBezTo>
                    <a:cubicBezTo>
                      <a:pt x="95403" y="832694"/>
                      <a:pt x="205470" y="1598927"/>
                      <a:pt x="228330" y="1731854"/>
                    </a:cubicBezTo>
                    <a:cubicBezTo>
                      <a:pt x="251190" y="1864781"/>
                      <a:pt x="232563" y="1664967"/>
                      <a:pt x="202930" y="1411814"/>
                    </a:cubicBezTo>
                    <a:cubicBezTo>
                      <a:pt x="173297" y="1158661"/>
                      <a:pt x="75083" y="451694"/>
                      <a:pt x="50530" y="212934"/>
                    </a:cubicBezTo>
                    <a:cubicBezTo>
                      <a:pt x="25977" y="-25826"/>
                      <a:pt x="32750" y="-3813"/>
                      <a:pt x="25130" y="46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フリーフォーム: 図形 67">
                <a:extLst>
                  <a:ext uri="{FF2B5EF4-FFF2-40B4-BE49-F238E27FC236}">
                    <a16:creationId xmlns:a16="http://schemas.microsoft.com/office/drawing/2014/main" id="{66C440A5-B259-4EB5-9381-08FF99B0E67E}"/>
                  </a:ext>
                </a:extLst>
              </p:cNvPr>
              <p:cNvSpPr/>
              <p:nvPr/>
            </p:nvSpPr>
            <p:spPr>
              <a:xfrm>
                <a:off x="7812981" y="1989818"/>
                <a:ext cx="454478" cy="1492901"/>
              </a:xfrm>
              <a:custGeom>
                <a:avLst/>
                <a:gdLst>
                  <a:gd name="connsiteX0" fmla="*/ 59 w 454478"/>
                  <a:gd name="connsiteY0" fmla="*/ 1542 h 1492901"/>
                  <a:gd name="connsiteX1" fmla="*/ 304859 w 454478"/>
                  <a:gd name="connsiteY1" fmla="*/ 768622 h 1492901"/>
                  <a:gd name="connsiteX2" fmla="*/ 193099 w 454478"/>
                  <a:gd name="connsiteY2" fmla="*/ 418102 h 1492901"/>
                  <a:gd name="connsiteX3" fmla="*/ 294699 w 454478"/>
                  <a:gd name="connsiteY3" fmla="*/ 707662 h 1492901"/>
                  <a:gd name="connsiteX4" fmla="*/ 452179 w 454478"/>
                  <a:gd name="connsiteY4" fmla="*/ 1479822 h 1492901"/>
                  <a:gd name="connsiteX5" fmla="*/ 381059 w 454478"/>
                  <a:gd name="connsiteY5" fmla="*/ 1149622 h 1492901"/>
                  <a:gd name="connsiteX6" fmla="*/ 279459 w 454478"/>
                  <a:gd name="connsiteY6" fmla="*/ 585742 h 1492901"/>
                  <a:gd name="connsiteX7" fmla="*/ 59 w 454478"/>
                  <a:gd name="connsiteY7" fmla="*/ 1542 h 1492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4478" h="1492901">
                    <a:moveTo>
                      <a:pt x="59" y="1542"/>
                    </a:moveTo>
                    <a:cubicBezTo>
                      <a:pt x="4292" y="32022"/>
                      <a:pt x="272686" y="699195"/>
                      <a:pt x="304859" y="768622"/>
                    </a:cubicBezTo>
                    <a:cubicBezTo>
                      <a:pt x="337032" y="838049"/>
                      <a:pt x="194792" y="428262"/>
                      <a:pt x="193099" y="418102"/>
                    </a:cubicBezTo>
                    <a:cubicBezTo>
                      <a:pt x="191406" y="407942"/>
                      <a:pt x="251519" y="530709"/>
                      <a:pt x="294699" y="707662"/>
                    </a:cubicBezTo>
                    <a:cubicBezTo>
                      <a:pt x="337879" y="884615"/>
                      <a:pt x="437786" y="1406162"/>
                      <a:pt x="452179" y="1479822"/>
                    </a:cubicBezTo>
                    <a:cubicBezTo>
                      <a:pt x="466572" y="1553482"/>
                      <a:pt x="409846" y="1298635"/>
                      <a:pt x="381059" y="1149622"/>
                    </a:cubicBezTo>
                    <a:cubicBezTo>
                      <a:pt x="352272" y="1000609"/>
                      <a:pt x="340419" y="771162"/>
                      <a:pt x="279459" y="585742"/>
                    </a:cubicBezTo>
                    <a:cubicBezTo>
                      <a:pt x="218499" y="400322"/>
                      <a:pt x="-4174" y="-28938"/>
                      <a:pt x="59" y="15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フリーフォーム: 図形 68">
                <a:extLst>
                  <a:ext uri="{FF2B5EF4-FFF2-40B4-BE49-F238E27FC236}">
                    <a16:creationId xmlns:a16="http://schemas.microsoft.com/office/drawing/2014/main" id="{BF316A48-D51E-4DFD-8496-E3E4924FC5ED}"/>
                  </a:ext>
                </a:extLst>
              </p:cNvPr>
              <p:cNvSpPr/>
              <p:nvPr/>
            </p:nvSpPr>
            <p:spPr>
              <a:xfrm>
                <a:off x="8529320" y="2047240"/>
                <a:ext cx="666029" cy="1631998"/>
              </a:xfrm>
              <a:custGeom>
                <a:avLst/>
                <a:gdLst>
                  <a:gd name="connsiteX0" fmla="*/ 0 w 666029"/>
                  <a:gd name="connsiteY0" fmla="*/ 0 h 1631998"/>
                  <a:gd name="connsiteX1" fmla="*/ 396240 w 666029"/>
                  <a:gd name="connsiteY1" fmla="*/ 391160 h 1631998"/>
                  <a:gd name="connsiteX2" fmla="*/ 203200 w 666029"/>
                  <a:gd name="connsiteY2" fmla="*/ 187960 h 1631998"/>
                  <a:gd name="connsiteX3" fmla="*/ 360680 w 666029"/>
                  <a:gd name="connsiteY3" fmla="*/ 401320 h 1631998"/>
                  <a:gd name="connsiteX4" fmla="*/ 604520 w 666029"/>
                  <a:gd name="connsiteY4" fmla="*/ 939800 h 1631998"/>
                  <a:gd name="connsiteX5" fmla="*/ 543560 w 666029"/>
                  <a:gd name="connsiteY5" fmla="*/ 853440 h 1631998"/>
                  <a:gd name="connsiteX6" fmla="*/ 655320 w 666029"/>
                  <a:gd name="connsiteY6" fmla="*/ 1203960 h 1631998"/>
                  <a:gd name="connsiteX7" fmla="*/ 660400 w 666029"/>
                  <a:gd name="connsiteY7" fmla="*/ 1630680 h 1631998"/>
                  <a:gd name="connsiteX8" fmla="*/ 645160 w 666029"/>
                  <a:gd name="connsiteY8" fmla="*/ 1320800 h 1631998"/>
                  <a:gd name="connsiteX9" fmla="*/ 584200 w 666029"/>
                  <a:gd name="connsiteY9" fmla="*/ 858520 h 1631998"/>
                  <a:gd name="connsiteX10" fmla="*/ 594360 w 666029"/>
                  <a:gd name="connsiteY10" fmla="*/ 777240 h 1631998"/>
                  <a:gd name="connsiteX11" fmla="*/ 421640 w 666029"/>
                  <a:gd name="connsiteY11" fmla="*/ 452120 h 1631998"/>
                  <a:gd name="connsiteX12" fmla="*/ 472440 w 666029"/>
                  <a:gd name="connsiteY12" fmla="*/ 508000 h 1631998"/>
                  <a:gd name="connsiteX13" fmla="*/ 0 w 666029"/>
                  <a:gd name="connsiteY13" fmla="*/ 0 h 1631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029" h="1631998">
                    <a:moveTo>
                      <a:pt x="0" y="0"/>
                    </a:moveTo>
                    <a:lnTo>
                      <a:pt x="396240" y="391160"/>
                    </a:lnTo>
                    <a:cubicBezTo>
                      <a:pt x="430107" y="422487"/>
                      <a:pt x="209127" y="186267"/>
                      <a:pt x="203200" y="187960"/>
                    </a:cubicBezTo>
                    <a:cubicBezTo>
                      <a:pt x="197273" y="189653"/>
                      <a:pt x="293793" y="276013"/>
                      <a:pt x="360680" y="401320"/>
                    </a:cubicBezTo>
                    <a:cubicBezTo>
                      <a:pt x="427567" y="526627"/>
                      <a:pt x="574040" y="864447"/>
                      <a:pt x="604520" y="939800"/>
                    </a:cubicBezTo>
                    <a:cubicBezTo>
                      <a:pt x="635000" y="1015153"/>
                      <a:pt x="535093" y="809413"/>
                      <a:pt x="543560" y="853440"/>
                    </a:cubicBezTo>
                    <a:cubicBezTo>
                      <a:pt x="552027" y="897467"/>
                      <a:pt x="635847" y="1074420"/>
                      <a:pt x="655320" y="1203960"/>
                    </a:cubicBezTo>
                    <a:cubicBezTo>
                      <a:pt x="674793" y="1333500"/>
                      <a:pt x="662093" y="1611207"/>
                      <a:pt x="660400" y="1630680"/>
                    </a:cubicBezTo>
                    <a:cubicBezTo>
                      <a:pt x="658707" y="1650153"/>
                      <a:pt x="657860" y="1449493"/>
                      <a:pt x="645160" y="1320800"/>
                    </a:cubicBezTo>
                    <a:cubicBezTo>
                      <a:pt x="632460" y="1192107"/>
                      <a:pt x="592667" y="949113"/>
                      <a:pt x="584200" y="858520"/>
                    </a:cubicBezTo>
                    <a:cubicBezTo>
                      <a:pt x="575733" y="767927"/>
                      <a:pt x="621453" y="844973"/>
                      <a:pt x="594360" y="777240"/>
                    </a:cubicBezTo>
                    <a:cubicBezTo>
                      <a:pt x="567267" y="709507"/>
                      <a:pt x="441960" y="496993"/>
                      <a:pt x="421640" y="452120"/>
                    </a:cubicBezTo>
                    <a:cubicBezTo>
                      <a:pt x="401320" y="407247"/>
                      <a:pt x="472440" y="508000"/>
                      <a:pt x="472440" y="508000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フリーフォーム: 図形 69">
                <a:extLst>
                  <a:ext uri="{FF2B5EF4-FFF2-40B4-BE49-F238E27FC236}">
                    <a16:creationId xmlns:a16="http://schemas.microsoft.com/office/drawing/2014/main" id="{E13C650E-D5CD-4CAE-A143-7D42A16C7D9E}"/>
                  </a:ext>
                </a:extLst>
              </p:cNvPr>
              <p:cNvSpPr/>
              <p:nvPr/>
            </p:nvSpPr>
            <p:spPr>
              <a:xfrm>
                <a:off x="8354601" y="2008734"/>
                <a:ext cx="715297" cy="1772989"/>
              </a:xfrm>
              <a:custGeom>
                <a:avLst/>
                <a:gdLst>
                  <a:gd name="connsiteX0" fmla="*/ 12159 w 715297"/>
                  <a:gd name="connsiteY0" fmla="*/ 33426 h 1772989"/>
                  <a:gd name="connsiteX1" fmla="*/ 525239 w 715297"/>
                  <a:gd name="connsiteY1" fmla="*/ 820826 h 1772989"/>
                  <a:gd name="connsiteX2" fmla="*/ 195039 w 715297"/>
                  <a:gd name="connsiteY2" fmla="*/ 328066 h 1772989"/>
                  <a:gd name="connsiteX3" fmla="*/ 443959 w 715297"/>
                  <a:gd name="connsiteY3" fmla="*/ 653186 h 1772989"/>
                  <a:gd name="connsiteX4" fmla="*/ 520159 w 715297"/>
                  <a:gd name="connsiteY4" fmla="*/ 830986 h 1772989"/>
                  <a:gd name="connsiteX5" fmla="*/ 713199 w 715297"/>
                  <a:gd name="connsiteY5" fmla="*/ 1755546 h 1772989"/>
                  <a:gd name="connsiteX6" fmla="*/ 621759 w 715297"/>
                  <a:gd name="connsiteY6" fmla="*/ 1405026 h 1772989"/>
                  <a:gd name="connsiteX7" fmla="*/ 606519 w 715297"/>
                  <a:gd name="connsiteY7" fmla="*/ 1018946 h 1772989"/>
                  <a:gd name="connsiteX8" fmla="*/ 388079 w 715297"/>
                  <a:gd name="connsiteY8" fmla="*/ 668426 h 1772989"/>
                  <a:gd name="connsiteX9" fmla="*/ 464279 w 715297"/>
                  <a:gd name="connsiteY9" fmla="*/ 627786 h 1772989"/>
                  <a:gd name="connsiteX10" fmla="*/ 220439 w 715297"/>
                  <a:gd name="connsiteY10" fmla="*/ 394106 h 1772989"/>
                  <a:gd name="connsiteX11" fmla="*/ 169639 w 715297"/>
                  <a:gd name="connsiteY11" fmla="*/ 170586 h 1772989"/>
                  <a:gd name="connsiteX12" fmla="*/ 12159 w 715297"/>
                  <a:gd name="connsiteY12" fmla="*/ 33426 h 1772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15297" h="1772989">
                    <a:moveTo>
                      <a:pt x="12159" y="33426"/>
                    </a:moveTo>
                    <a:cubicBezTo>
                      <a:pt x="71426" y="141799"/>
                      <a:pt x="494759" y="771719"/>
                      <a:pt x="525239" y="820826"/>
                    </a:cubicBezTo>
                    <a:cubicBezTo>
                      <a:pt x="555719" y="869933"/>
                      <a:pt x="208586" y="356006"/>
                      <a:pt x="195039" y="328066"/>
                    </a:cubicBezTo>
                    <a:cubicBezTo>
                      <a:pt x="181492" y="300126"/>
                      <a:pt x="389772" y="569366"/>
                      <a:pt x="443959" y="653186"/>
                    </a:cubicBezTo>
                    <a:cubicBezTo>
                      <a:pt x="498146" y="737006"/>
                      <a:pt x="475286" y="647259"/>
                      <a:pt x="520159" y="830986"/>
                    </a:cubicBezTo>
                    <a:cubicBezTo>
                      <a:pt x="565032" y="1014713"/>
                      <a:pt x="696266" y="1659873"/>
                      <a:pt x="713199" y="1755546"/>
                    </a:cubicBezTo>
                    <a:cubicBezTo>
                      <a:pt x="730132" y="1851219"/>
                      <a:pt x="639539" y="1527793"/>
                      <a:pt x="621759" y="1405026"/>
                    </a:cubicBezTo>
                    <a:cubicBezTo>
                      <a:pt x="603979" y="1282259"/>
                      <a:pt x="645466" y="1141713"/>
                      <a:pt x="606519" y="1018946"/>
                    </a:cubicBezTo>
                    <a:cubicBezTo>
                      <a:pt x="567572" y="896179"/>
                      <a:pt x="411786" y="733619"/>
                      <a:pt x="388079" y="668426"/>
                    </a:cubicBezTo>
                    <a:cubicBezTo>
                      <a:pt x="364372" y="603233"/>
                      <a:pt x="492219" y="673506"/>
                      <a:pt x="464279" y="627786"/>
                    </a:cubicBezTo>
                    <a:cubicBezTo>
                      <a:pt x="436339" y="582066"/>
                      <a:pt x="269546" y="470306"/>
                      <a:pt x="220439" y="394106"/>
                    </a:cubicBezTo>
                    <a:cubicBezTo>
                      <a:pt x="171332" y="317906"/>
                      <a:pt x="211972" y="231546"/>
                      <a:pt x="169639" y="170586"/>
                    </a:cubicBezTo>
                    <a:cubicBezTo>
                      <a:pt x="127306" y="109626"/>
                      <a:pt x="-47108" y="-74947"/>
                      <a:pt x="12159" y="334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フリーフォーム: 図形 70">
                <a:extLst>
                  <a:ext uri="{FF2B5EF4-FFF2-40B4-BE49-F238E27FC236}">
                    <a16:creationId xmlns:a16="http://schemas.microsoft.com/office/drawing/2014/main" id="{C2B4FF7D-2BDA-4FCB-95C6-E67229FF238D}"/>
                  </a:ext>
                </a:extLst>
              </p:cNvPr>
              <p:cNvSpPr/>
              <p:nvPr/>
            </p:nvSpPr>
            <p:spPr>
              <a:xfrm>
                <a:off x="7807922" y="2487212"/>
                <a:ext cx="219731" cy="1917913"/>
              </a:xfrm>
              <a:custGeom>
                <a:avLst/>
                <a:gdLst>
                  <a:gd name="connsiteX0" fmla="*/ 152438 w 219731"/>
                  <a:gd name="connsiteY0" fmla="*/ 1988 h 1917913"/>
                  <a:gd name="connsiteX1" fmla="*/ 50838 w 219731"/>
                  <a:gd name="connsiteY1" fmla="*/ 291548 h 1917913"/>
                  <a:gd name="connsiteX2" fmla="*/ 66078 w 219731"/>
                  <a:gd name="connsiteY2" fmla="*/ 1170388 h 1917913"/>
                  <a:gd name="connsiteX3" fmla="*/ 66078 w 219731"/>
                  <a:gd name="connsiteY3" fmla="*/ 936708 h 1917913"/>
                  <a:gd name="connsiteX4" fmla="*/ 40678 w 219731"/>
                  <a:gd name="connsiteY4" fmla="*/ 281388 h 1917913"/>
                  <a:gd name="connsiteX5" fmla="*/ 40678 w 219731"/>
                  <a:gd name="connsiteY5" fmla="*/ 677628 h 1917913"/>
                  <a:gd name="connsiteX6" fmla="*/ 35598 w 219731"/>
                  <a:gd name="connsiteY6" fmla="*/ 1150068 h 1917913"/>
                  <a:gd name="connsiteX7" fmla="*/ 218478 w 219731"/>
                  <a:gd name="connsiteY7" fmla="*/ 1901908 h 1917913"/>
                  <a:gd name="connsiteX8" fmla="*/ 111798 w 219731"/>
                  <a:gd name="connsiteY8" fmla="*/ 1581868 h 1917913"/>
                  <a:gd name="connsiteX9" fmla="*/ 25438 w 219731"/>
                  <a:gd name="connsiteY9" fmla="*/ 642068 h 1917913"/>
                  <a:gd name="connsiteX10" fmla="*/ 5118 w 219731"/>
                  <a:gd name="connsiteY10" fmla="*/ 662388 h 1917913"/>
                  <a:gd name="connsiteX11" fmla="*/ 15278 w 219731"/>
                  <a:gd name="connsiteY11" fmla="*/ 403308 h 1917913"/>
                  <a:gd name="connsiteX12" fmla="*/ 152438 w 219731"/>
                  <a:gd name="connsiteY12" fmla="*/ 1988 h 1917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731" h="1917913">
                    <a:moveTo>
                      <a:pt x="152438" y="1988"/>
                    </a:moveTo>
                    <a:cubicBezTo>
                      <a:pt x="158365" y="-16639"/>
                      <a:pt x="65231" y="96815"/>
                      <a:pt x="50838" y="291548"/>
                    </a:cubicBezTo>
                    <a:cubicBezTo>
                      <a:pt x="36445" y="486281"/>
                      <a:pt x="63538" y="1062861"/>
                      <a:pt x="66078" y="1170388"/>
                    </a:cubicBezTo>
                    <a:cubicBezTo>
                      <a:pt x="68618" y="1277915"/>
                      <a:pt x="70311" y="1084875"/>
                      <a:pt x="66078" y="936708"/>
                    </a:cubicBezTo>
                    <a:cubicBezTo>
                      <a:pt x="61845" y="788541"/>
                      <a:pt x="44911" y="324568"/>
                      <a:pt x="40678" y="281388"/>
                    </a:cubicBezTo>
                    <a:cubicBezTo>
                      <a:pt x="36445" y="238208"/>
                      <a:pt x="41525" y="532848"/>
                      <a:pt x="40678" y="677628"/>
                    </a:cubicBezTo>
                    <a:cubicBezTo>
                      <a:pt x="39831" y="822408"/>
                      <a:pt x="5965" y="946021"/>
                      <a:pt x="35598" y="1150068"/>
                    </a:cubicBezTo>
                    <a:cubicBezTo>
                      <a:pt x="65231" y="1354115"/>
                      <a:pt x="205778" y="1829941"/>
                      <a:pt x="218478" y="1901908"/>
                    </a:cubicBezTo>
                    <a:cubicBezTo>
                      <a:pt x="231178" y="1973875"/>
                      <a:pt x="143971" y="1791841"/>
                      <a:pt x="111798" y="1581868"/>
                    </a:cubicBezTo>
                    <a:cubicBezTo>
                      <a:pt x="79625" y="1371895"/>
                      <a:pt x="43218" y="795315"/>
                      <a:pt x="25438" y="642068"/>
                    </a:cubicBezTo>
                    <a:cubicBezTo>
                      <a:pt x="7658" y="488821"/>
                      <a:pt x="6811" y="702181"/>
                      <a:pt x="5118" y="662388"/>
                    </a:cubicBezTo>
                    <a:cubicBezTo>
                      <a:pt x="3425" y="622595"/>
                      <a:pt x="-10122" y="511681"/>
                      <a:pt x="15278" y="403308"/>
                    </a:cubicBezTo>
                    <a:cubicBezTo>
                      <a:pt x="40678" y="294935"/>
                      <a:pt x="146511" y="20615"/>
                      <a:pt x="152438" y="19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フリーフォーム: 図形 71">
                <a:extLst>
                  <a:ext uri="{FF2B5EF4-FFF2-40B4-BE49-F238E27FC236}">
                    <a16:creationId xmlns:a16="http://schemas.microsoft.com/office/drawing/2014/main" id="{BC3772F1-4C8C-4E7C-92CA-426CBEF6A729}"/>
                  </a:ext>
                </a:extLst>
              </p:cNvPr>
              <p:cNvSpPr/>
              <p:nvPr/>
            </p:nvSpPr>
            <p:spPr>
              <a:xfrm>
                <a:off x="8630186" y="2758368"/>
                <a:ext cx="274433" cy="1878572"/>
              </a:xfrm>
              <a:custGeom>
                <a:avLst/>
                <a:gdLst>
                  <a:gd name="connsiteX0" fmla="*/ 734 w 274433"/>
                  <a:gd name="connsiteY0" fmla="*/ 72 h 1878572"/>
                  <a:gd name="connsiteX1" fmla="*/ 132814 w 274433"/>
                  <a:gd name="connsiteY1" fmla="*/ 391232 h 1878572"/>
                  <a:gd name="connsiteX2" fmla="*/ 163294 w 274433"/>
                  <a:gd name="connsiteY2" fmla="*/ 1168472 h 1878572"/>
                  <a:gd name="connsiteX3" fmla="*/ 183614 w 274433"/>
                  <a:gd name="connsiteY3" fmla="*/ 955112 h 1878572"/>
                  <a:gd name="connsiteX4" fmla="*/ 178534 w 274433"/>
                  <a:gd name="connsiteY4" fmla="*/ 396312 h 1878572"/>
                  <a:gd name="connsiteX5" fmla="*/ 178534 w 274433"/>
                  <a:gd name="connsiteY5" fmla="*/ 675712 h 1878572"/>
                  <a:gd name="connsiteX6" fmla="*/ 264894 w 274433"/>
                  <a:gd name="connsiteY6" fmla="*/ 1833952 h 1878572"/>
                  <a:gd name="connsiteX7" fmla="*/ 269974 w 274433"/>
                  <a:gd name="connsiteY7" fmla="*/ 1544392 h 1878572"/>
                  <a:gd name="connsiteX8" fmla="*/ 244574 w 274433"/>
                  <a:gd name="connsiteY8" fmla="*/ 650312 h 1878572"/>
                  <a:gd name="connsiteX9" fmla="*/ 198854 w 274433"/>
                  <a:gd name="connsiteY9" fmla="*/ 360752 h 1878572"/>
                  <a:gd name="connsiteX10" fmla="*/ 734 w 274433"/>
                  <a:gd name="connsiteY10" fmla="*/ 72 h 187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433" h="1878572">
                    <a:moveTo>
                      <a:pt x="734" y="72"/>
                    </a:moveTo>
                    <a:cubicBezTo>
                      <a:pt x="-10273" y="5152"/>
                      <a:pt x="105721" y="196499"/>
                      <a:pt x="132814" y="391232"/>
                    </a:cubicBezTo>
                    <a:cubicBezTo>
                      <a:pt x="159907" y="585965"/>
                      <a:pt x="154827" y="1074492"/>
                      <a:pt x="163294" y="1168472"/>
                    </a:cubicBezTo>
                    <a:cubicBezTo>
                      <a:pt x="171761" y="1262452"/>
                      <a:pt x="181074" y="1083805"/>
                      <a:pt x="183614" y="955112"/>
                    </a:cubicBezTo>
                    <a:cubicBezTo>
                      <a:pt x="186154" y="826419"/>
                      <a:pt x="179381" y="442879"/>
                      <a:pt x="178534" y="396312"/>
                    </a:cubicBezTo>
                    <a:cubicBezTo>
                      <a:pt x="177687" y="349745"/>
                      <a:pt x="164141" y="436105"/>
                      <a:pt x="178534" y="675712"/>
                    </a:cubicBezTo>
                    <a:cubicBezTo>
                      <a:pt x="192927" y="915319"/>
                      <a:pt x="249654" y="1689172"/>
                      <a:pt x="264894" y="1833952"/>
                    </a:cubicBezTo>
                    <a:cubicBezTo>
                      <a:pt x="280134" y="1978732"/>
                      <a:pt x="273361" y="1741665"/>
                      <a:pt x="269974" y="1544392"/>
                    </a:cubicBezTo>
                    <a:cubicBezTo>
                      <a:pt x="266587" y="1347119"/>
                      <a:pt x="256427" y="847585"/>
                      <a:pt x="244574" y="650312"/>
                    </a:cubicBezTo>
                    <a:cubicBezTo>
                      <a:pt x="232721" y="453039"/>
                      <a:pt x="243727" y="463199"/>
                      <a:pt x="198854" y="360752"/>
                    </a:cubicBezTo>
                    <a:cubicBezTo>
                      <a:pt x="153981" y="258305"/>
                      <a:pt x="11741" y="-5008"/>
                      <a:pt x="734" y="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フリーフォーム: 図形 72">
                <a:extLst>
                  <a:ext uri="{FF2B5EF4-FFF2-40B4-BE49-F238E27FC236}">
                    <a16:creationId xmlns:a16="http://schemas.microsoft.com/office/drawing/2014/main" id="{CFD3AF7F-42B9-48A5-9479-1BBF2EAA0C2A}"/>
                  </a:ext>
                </a:extLst>
              </p:cNvPr>
              <p:cNvSpPr/>
              <p:nvPr/>
            </p:nvSpPr>
            <p:spPr>
              <a:xfrm>
                <a:off x="8265074" y="3555921"/>
                <a:ext cx="173766" cy="1488528"/>
              </a:xfrm>
              <a:custGeom>
                <a:avLst/>
                <a:gdLst>
                  <a:gd name="connsiteX0" fmla="*/ 81366 w 173766"/>
                  <a:gd name="connsiteY0" fmla="*/ 79 h 1488528"/>
                  <a:gd name="connsiteX1" fmla="*/ 81366 w 173766"/>
                  <a:gd name="connsiteY1" fmla="*/ 487759 h 1488528"/>
                  <a:gd name="connsiteX2" fmla="*/ 172806 w 173766"/>
                  <a:gd name="connsiteY2" fmla="*/ 1000839 h 1488528"/>
                  <a:gd name="connsiteX3" fmla="*/ 127086 w 173766"/>
                  <a:gd name="connsiteY3" fmla="*/ 863679 h 1488528"/>
                  <a:gd name="connsiteX4" fmla="*/ 91526 w 173766"/>
                  <a:gd name="connsiteY4" fmla="*/ 1163399 h 1488528"/>
                  <a:gd name="connsiteX5" fmla="*/ 86 w 173766"/>
                  <a:gd name="connsiteY5" fmla="*/ 1488519 h 1488528"/>
                  <a:gd name="connsiteX6" fmla="*/ 76286 w 173766"/>
                  <a:gd name="connsiteY6" fmla="*/ 1173559 h 1488528"/>
                  <a:gd name="connsiteX7" fmla="*/ 147406 w 173766"/>
                  <a:gd name="connsiteY7" fmla="*/ 883999 h 1488528"/>
                  <a:gd name="connsiteX8" fmla="*/ 30566 w 173766"/>
                  <a:gd name="connsiteY8" fmla="*/ 523319 h 1488528"/>
                  <a:gd name="connsiteX9" fmla="*/ 81366 w 173766"/>
                  <a:gd name="connsiteY9" fmla="*/ 79 h 148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766" h="1488528">
                    <a:moveTo>
                      <a:pt x="81366" y="79"/>
                    </a:moveTo>
                    <a:cubicBezTo>
                      <a:pt x="89833" y="-5848"/>
                      <a:pt x="66126" y="320966"/>
                      <a:pt x="81366" y="487759"/>
                    </a:cubicBezTo>
                    <a:cubicBezTo>
                      <a:pt x="96606" y="654552"/>
                      <a:pt x="165186" y="938186"/>
                      <a:pt x="172806" y="1000839"/>
                    </a:cubicBezTo>
                    <a:cubicBezTo>
                      <a:pt x="180426" y="1063492"/>
                      <a:pt x="140633" y="836586"/>
                      <a:pt x="127086" y="863679"/>
                    </a:cubicBezTo>
                    <a:cubicBezTo>
                      <a:pt x="113539" y="890772"/>
                      <a:pt x="112693" y="1059259"/>
                      <a:pt x="91526" y="1163399"/>
                    </a:cubicBezTo>
                    <a:cubicBezTo>
                      <a:pt x="70359" y="1267539"/>
                      <a:pt x="2626" y="1486826"/>
                      <a:pt x="86" y="1488519"/>
                    </a:cubicBezTo>
                    <a:cubicBezTo>
                      <a:pt x="-2454" y="1490212"/>
                      <a:pt x="51733" y="1274312"/>
                      <a:pt x="76286" y="1173559"/>
                    </a:cubicBezTo>
                    <a:cubicBezTo>
                      <a:pt x="100839" y="1072806"/>
                      <a:pt x="155026" y="992372"/>
                      <a:pt x="147406" y="883999"/>
                    </a:cubicBezTo>
                    <a:cubicBezTo>
                      <a:pt x="139786" y="775626"/>
                      <a:pt x="44113" y="667252"/>
                      <a:pt x="30566" y="523319"/>
                    </a:cubicBezTo>
                    <a:cubicBezTo>
                      <a:pt x="17019" y="379386"/>
                      <a:pt x="72899" y="6006"/>
                      <a:pt x="81366" y="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フリーフォーム: 図形 73">
                <a:extLst>
                  <a:ext uri="{FF2B5EF4-FFF2-40B4-BE49-F238E27FC236}">
                    <a16:creationId xmlns:a16="http://schemas.microsoft.com/office/drawing/2014/main" id="{8DCA875B-ABF3-4B47-AC3B-FF9D6E913117}"/>
                  </a:ext>
                </a:extLst>
              </p:cNvPr>
              <p:cNvSpPr/>
              <p:nvPr/>
            </p:nvSpPr>
            <p:spPr>
              <a:xfrm>
                <a:off x="7925892" y="2879028"/>
                <a:ext cx="618395" cy="2119882"/>
              </a:xfrm>
              <a:custGeom>
                <a:avLst/>
                <a:gdLst>
                  <a:gd name="connsiteX0" fmla="*/ 120828 w 618395"/>
                  <a:gd name="connsiteY0" fmla="*/ 1332 h 2119882"/>
                  <a:gd name="connsiteX1" fmla="*/ 54788 w 618395"/>
                  <a:gd name="connsiteY1" fmla="*/ 311212 h 2119882"/>
                  <a:gd name="connsiteX2" fmla="*/ 202108 w 618395"/>
                  <a:gd name="connsiteY2" fmla="*/ 1088452 h 2119882"/>
                  <a:gd name="connsiteX3" fmla="*/ 125908 w 618395"/>
                  <a:gd name="connsiteY3" fmla="*/ 697292 h 2119882"/>
                  <a:gd name="connsiteX4" fmla="*/ 85268 w 618395"/>
                  <a:gd name="connsiteY4" fmla="*/ 336612 h 2119882"/>
                  <a:gd name="connsiteX5" fmla="*/ 80188 w 618395"/>
                  <a:gd name="connsiteY5" fmla="*/ 616012 h 2119882"/>
                  <a:gd name="connsiteX6" fmla="*/ 298628 w 618395"/>
                  <a:gd name="connsiteY6" fmla="*/ 1692972 h 2119882"/>
                  <a:gd name="connsiteX7" fmla="*/ 278308 w 618395"/>
                  <a:gd name="connsiteY7" fmla="*/ 1520252 h 2119882"/>
                  <a:gd name="connsiteX8" fmla="*/ 232588 w 618395"/>
                  <a:gd name="connsiteY8" fmla="*/ 1311972 h 2119882"/>
                  <a:gd name="connsiteX9" fmla="*/ 364668 w 618395"/>
                  <a:gd name="connsiteY9" fmla="*/ 1642172 h 2119882"/>
                  <a:gd name="connsiteX10" fmla="*/ 542468 w 618395"/>
                  <a:gd name="connsiteY10" fmla="*/ 1977452 h 2119882"/>
                  <a:gd name="connsiteX11" fmla="*/ 613588 w 618395"/>
                  <a:gd name="connsiteY11" fmla="*/ 2119692 h 2119882"/>
                  <a:gd name="connsiteX12" fmla="*/ 567868 w 618395"/>
                  <a:gd name="connsiteY12" fmla="*/ 1952052 h 2119882"/>
                  <a:gd name="connsiteX13" fmla="*/ 217348 w 618395"/>
                  <a:gd name="connsiteY13" fmla="*/ 1322132 h 2119882"/>
                  <a:gd name="connsiteX14" fmla="*/ 217348 w 618395"/>
                  <a:gd name="connsiteY14" fmla="*/ 1144332 h 2119882"/>
                  <a:gd name="connsiteX15" fmla="*/ 59868 w 618395"/>
                  <a:gd name="connsiteY15" fmla="*/ 351852 h 2119882"/>
                  <a:gd name="connsiteX16" fmla="*/ 24308 w 618395"/>
                  <a:gd name="connsiteY16" fmla="*/ 367092 h 2119882"/>
                  <a:gd name="connsiteX17" fmla="*/ 3988 w 618395"/>
                  <a:gd name="connsiteY17" fmla="*/ 204532 h 2119882"/>
                  <a:gd name="connsiteX18" fmla="*/ 120828 w 618395"/>
                  <a:gd name="connsiteY18" fmla="*/ 1332 h 2119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18395" h="2119882">
                    <a:moveTo>
                      <a:pt x="120828" y="1332"/>
                    </a:moveTo>
                    <a:cubicBezTo>
                      <a:pt x="129295" y="19112"/>
                      <a:pt x="41241" y="130025"/>
                      <a:pt x="54788" y="311212"/>
                    </a:cubicBezTo>
                    <a:cubicBezTo>
                      <a:pt x="68335" y="492399"/>
                      <a:pt x="190255" y="1024105"/>
                      <a:pt x="202108" y="1088452"/>
                    </a:cubicBezTo>
                    <a:cubicBezTo>
                      <a:pt x="213961" y="1152799"/>
                      <a:pt x="145381" y="822598"/>
                      <a:pt x="125908" y="697292"/>
                    </a:cubicBezTo>
                    <a:cubicBezTo>
                      <a:pt x="106435" y="571986"/>
                      <a:pt x="92888" y="350159"/>
                      <a:pt x="85268" y="336612"/>
                    </a:cubicBezTo>
                    <a:cubicBezTo>
                      <a:pt x="77648" y="323065"/>
                      <a:pt x="44628" y="389952"/>
                      <a:pt x="80188" y="616012"/>
                    </a:cubicBezTo>
                    <a:cubicBezTo>
                      <a:pt x="115748" y="842072"/>
                      <a:pt x="265608" y="1542265"/>
                      <a:pt x="298628" y="1692972"/>
                    </a:cubicBezTo>
                    <a:cubicBezTo>
                      <a:pt x="331648" y="1843679"/>
                      <a:pt x="289315" y="1583752"/>
                      <a:pt x="278308" y="1520252"/>
                    </a:cubicBezTo>
                    <a:cubicBezTo>
                      <a:pt x="267301" y="1456752"/>
                      <a:pt x="218195" y="1291652"/>
                      <a:pt x="232588" y="1311972"/>
                    </a:cubicBezTo>
                    <a:cubicBezTo>
                      <a:pt x="246981" y="1332292"/>
                      <a:pt x="313021" y="1531259"/>
                      <a:pt x="364668" y="1642172"/>
                    </a:cubicBezTo>
                    <a:cubicBezTo>
                      <a:pt x="416315" y="1753085"/>
                      <a:pt x="500981" y="1897865"/>
                      <a:pt x="542468" y="1977452"/>
                    </a:cubicBezTo>
                    <a:cubicBezTo>
                      <a:pt x="583955" y="2057039"/>
                      <a:pt x="609355" y="2123925"/>
                      <a:pt x="613588" y="2119692"/>
                    </a:cubicBezTo>
                    <a:cubicBezTo>
                      <a:pt x="617821" y="2115459"/>
                      <a:pt x="633908" y="2084979"/>
                      <a:pt x="567868" y="1952052"/>
                    </a:cubicBezTo>
                    <a:cubicBezTo>
                      <a:pt x="501828" y="1819125"/>
                      <a:pt x="275768" y="1456752"/>
                      <a:pt x="217348" y="1322132"/>
                    </a:cubicBezTo>
                    <a:cubicBezTo>
                      <a:pt x="158928" y="1187512"/>
                      <a:pt x="243595" y="1306045"/>
                      <a:pt x="217348" y="1144332"/>
                    </a:cubicBezTo>
                    <a:cubicBezTo>
                      <a:pt x="191101" y="982619"/>
                      <a:pt x="92041" y="481392"/>
                      <a:pt x="59868" y="351852"/>
                    </a:cubicBezTo>
                    <a:cubicBezTo>
                      <a:pt x="27695" y="222312"/>
                      <a:pt x="33621" y="391645"/>
                      <a:pt x="24308" y="367092"/>
                    </a:cubicBezTo>
                    <a:cubicBezTo>
                      <a:pt x="14995" y="342539"/>
                      <a:pt x="-9559" y="260412"/>
                      <a:pt x="3988" y="204532"/>
                    </a:cubicBezTo>
                    <a:cubicBezTo>
                      <a:pt x="17535" y="148652"/>
                      <a:pt x="112361" y="-16448"/>
                      <a:pt x="120828" y="13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フリーフォーム: 図形 76">
                <a:extLst>
                  <a:ext uri="{FF2B5EF4-FFF2-40B4-BE49-F238E27FC236}">
                    <a16:creationId xmlns:a16="http://schemas.microsoft.com/office/drawing/2014/main" id="{2B2509AD-D0C2-4BA3-A7D2-A4FA7E1F32FB}"/>
                  </a:ext>
                </a:extLst>
              </p:cNvPr>
              <p:cNvSpPr/>
              <p:nvPr/>
            </p:nvSpPr>
            <p:spPr>
              <a:xfrm>
                <a:off x="7495105" y="4594604"/>
                <a:ext cx="330267" cy="631450"/>
              </a:xfrm>
              <a:custGeom>
                <a:avLst/>
                <a:gdLst>
                  <a:gd name="connsiteX0" fmla="*/ 328095 w 330267"/>
                  <a:gd name="connsiteY0" fmla="*/ 15496 h 631450"/>
                  <a:gd name="connsiteX1" fmla="*/ 283645 w 330267"/>
                  <a:gd name="connsiteY1" fmla="*/ 411313 h 631450"/>
                  <a:gd name="connsiteX2" fmla="*/ 311162 w 330267"/>
                  <a:gd name="connsiteY2" fmla="*/ 250446 h 631450"/>
                  <a:gd name="connsiteX3" fmla="*/ 292112 w 330267"/>
                  <a:gd name="connsiteY3" fmla="*/ 436713 h 631450"/>
                  <a:gd name="connsiteX4" fmla="*/ 103728 w 330267"/>
                  <a:gd name="connsiteY4" fmla="*/ 599696 h 631450"/>
                  <a:gd name="connsiteX5" fmla="*/ 207445 w 330267"/>
                  <a:gd name="connsiteY5" fmla="*/ 542546 h 631450"/>
                  <a:gd name="connsiteX6" fmla="*/ 12 w 330267"/>
                  <a:gd name="connsiteY6" fmla="*/ 631446 h 631450"/>
                  <a:gd name="connsiteX7" fmla="*/ 218028 w 330267"/>
                  <a:gd name="connsiteY7" fmla="*/ 538313 h 631450"/>
                  <a:gd name="connsiteX8" fmla="*/ 268828 w 330267"/>
                  <a:gd name="connsiteY8" fmla="*/ 498096 h 631450"/>
                  <a:gd name="connsiteX9" fmla="*/ 294228 w 330267"/>
                  <a:gd name="connsiteY9" fmla="*/ 426129 h 631450"/>
                  <a:gd name="connsiteX10" fmla="*/ 330212 w 330267"/>
                  <a:gd name="connsiteY10" fmla="*/ 290663 h 631450"/>
                  <a:gd name="connsiteX11" fmla="*/ 302695 w 330267"/>
                  <a:gd name="connsiteY11" fmla="*/ 263146 h 631450"/>
                  <a:gd name="connsiteX12" fmla="*/ 313278 w 330267"/>
                  <a:gd name="connsiteY12" fmla="*/ 195413 h 631450"/>
                  <a:gd name="connsiteX13" fmla="*/ 313278 w 330267"/>
                  <a:gd name="connsiteY13" fmla="*/ 157313 h 631450"/>
                  <a:gd name="connsiteX14" fmla="*/ 296345 w 330267"/>
                  <a:gd name="connsiteY14" fmla="*/ 85346 h 631450"/>
                  <a:gd name="connsiteX15" fmla="*/ 328095 w 330267"/>
                  <a:gd name="connsiteY15" fmla="*/ 15496 h 63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0267" h="631450">
                    <a:moveTo>
                      <a:pt x="328095" y="15496"/>
                    </a:moveTo>
                    <a:cubicBezTo>
                      <a:pt x="325978" y="69824"/>
                      <a:pt x="286467" y="372155"/>
                      <a:pt x="283645" y="411313"/>
                    </a:cubicBezTo>
                    <a:cubicBezTo>
                      <a:pt x="280823" y="450471"/>
                      <a:pt x="309751" y="246213"/>
                      <a:pt x="311162" y="250446"/>
                    </a:cubicBezTo>
                    <a:cubicBezTo>
                      <a:pt x="312573" y="254679"/>
                      <a:pt x="326684" y="378505"/>
                      <a:pt x="292112" y="436713"/>
                    </a:cubicBezTo>
                    <a:cubicBezTo>
                      <a:pt x="257540" y="494921"/>
                      <a:pt x="117839" y="582057"/>
                      <a:pt x="103728" y="599696"/>
                    </a:cubicBezTo>
                    <a:cubicBezTo>
                      <a:pt x="89617" y="617335"/>
                      <a:pt x="224731" y="537254"/>
                      <a:pt x="207445" y="542546"/>
                    </a:cubicBezTo>
                    <a:cubicBezTo>
                      <a:pt x="190159" y="547838"/>
                      <a:pt x="-1752" y="632152"/>
                      <a:pt x="12" y="631446"/>
                    </a:cubicBezTo>
                    <a:cubicBezTo>
                      <a:pt x="1776" y="630740"/>
                      <a:pt x="173225" y="560538"/>
                      <a:pt x="218028" y="538313"/>
                    </a:cubicBezTo>
                    <a:cubicBezTo>
                      <a:pt x="262831" y="516088"/>
                      <a:pt x="256128" y="516793"/>
                      <a:pt x="268828" y="498096"/>
                    </a:cubicBezTo>
                    <a:cubicBezTo>
                      <a:pt x="281528" y="479399"/>
                      <a:pt x="283997" y="460701"/>
                      <a:pt x="294228" y="426129"/>
                    </a:cubicBezTo>
                    <a:cubicBezTo>
                      <a:pt x="304459" y="391557"/>
                      <a:pt x="328801" y="317827"/>
                      <a:pt x="330212" y="290663"/>
                    </a:cubicBezTo>
                    <a:cubicBezTo>
                      <a:pt x="331623" y="263499"/>
                      <a:pt x="305517" y="279021"/>
                      <a:pt x="302695" y="263146"/>
                    </a:cubicBezTo>
                    <a:cubicBezTo>
                      <a:pt x="299873" y="247271"/>
                      <a:pt x="311514" y="213052"/>
                      <a:pt x="313278" y="195413"/>
                    </a:cubicBezTo>
                    <a:cubicBezTo>
                      <a:pt x="315042" y="177774"/>
                      <a:pt x="316100" y="175658"/>
                      <a:pt x="313278" y="157313"/>
                    </a:cubicBezTo>
                    <a:cubicBezTo>
                      <a:pt x="310456" y="138969"/>
                      <a:pt x="294228" y="105102"/>
                      <a:pt x="296345" y="85346"/>
                    </a:cubicBezTo>
                    <a:cubicBezTo>
                      <a:pt x="298462" y="65590"/>
                      <a:pt x="330212" y="-38832"/>
                      <a:pt x="328095" y="154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フリーフォーム: 図形 77">
                <a:extLst>
                  <a:ext uri="{FF2B5EF4-FFF2-40B4-BE49-F238E27FC236}">
                    <a16:creationId xmlns:a16="http://schemas.microsoft.com/office/drawing/2014/main" id="{19C80FD9-90AC-43C9-A7B6-E73060040F54}"/>
                  </a:ext>
                </a:extLst>
              </p:cNvPr>
              <p:cNvSpPr/>
              <p:nvPr/>
            </p:nvSpPr>
            <p:spPr>
              <a:xfrm>
                <a:off x="7113779" y="5028616"/>
                <a:ext cx="1125488" cy="281461"/>
              </a:xfrm>
              <a:custGeom>
                <a:avLst/>
                <a:gdLst>
                  <a:gd name="connsiteX0" fmla="*/ 1124288 w 1125488"/>
                  <a:gd name="connsiteY0" fmla="*/ 584 h 281461"/>
                  <a:gd name="connsiteX1" fmla="*/ 736938 w 1125488"/>
                  <a:gd name="connsiteY1" fmla="*/ 119117 h 281461"/>
                  <a:gd name="connsiteX2" fmla="*/ 1003638 w 1125488"/>
                  <a:gd name="connsiteY2" fmla="*/ 38684 h 281461"/>
                  <a:gd name="connsiteX3" fmla="*/ 872404 w 1125488"/>
                  <a:gd name="connsiteY3" fmla="*/ 83134 h 281461"/>
                  <a:gd name="connsiteX4" fmla="*/ 343238 w 1125488"/>
                  <a:gd name="connsiteY4" fmla="*/ 224951 h 281461"/>
                  <a:gd name="connsiteX5" fmla="*/ 537971 w 1125488"/>
                  <a:gd name="connsiteY5" fmla="*/ 203784 h 281461"/>
                  <a:gd name="connsiteX6" fmla="*/ 218354 w 1125488"/>
                  <a:gd name="connsiteY6" fmla="*/ 258817 h 281461"/>
                  <a:gd name="connsiteX7" fmla="*/ 140038 w 1125488"/>
                  <a:gd name="connsiteY7" fmla="*/ 265167 h 281461"/>
                  <a:gd name="connsiteX8" fmla="*/ 224704 w 1125488"/>
                  <a:gd name="connsiteY8" fmla="*/ 273634 h 281461"/>
                  <a:gd name="connsiteX9" fmla="*/ 4571 w 1125488"/>
                  <a:gd name="connsiteY9" fmla="*/ 279984 h 281461"/>
                  <a:gd name="connsiteX10" fmla="*/ 466004 w 1125488"/>
                  <a:gd name="connsiteY10" fmla="*/ 244001 h 281461"/>
                  <a:gd name="connsiteX11" fmla="*/ 453304 w 1125488"/>
                  <a:gd name="connsiteY11" fmla="*/ 246117 h 281461"/>
                  <a:gd name="connsiteX12" fmla="*/ 811021 w 1125488"/>
                  <a:gd name="connsiteY12" fmla="*/ 100067 h 281461"/>
                  <a:gd name="connsiteX13" fmla="*/ 899921 w 1125488"/>
                  <a:gd name="connsiteY13" fmla="*/ 57734 h 281461"/>
                  <a:gd name="connsiteX14" fmla="*/ 859704 w 1125488"/>
                  <a:gd name="connsiteY14" fmla="*/ 72551 h 281461"/>
                  <a:gd name="connsiteX15" fmla="*/ 1124288 w 1125488"/>
                  <a:gd name="connsiteY15" fmla="*/ 584 h 281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5488" h="281461">
                    <a:moveTo>
                      <a:pt x="1124288" y="584"/>
                    </a:moveTo>
                    <a:cubicBezTo>
                      <a:pt x="1103827" y="8345"/>
                      <a:pt x="757046" y="112767"/>
                      <a:pt x="736938" y="119117"/>
                    </a:cubicBezTo>
                    <a:cubicBezTo>
                      <a:pt x="716830" y="125467"/>
                      <a:pt x="981060" y="44681"/>
                      <a:pt x="1003638" y="38684"/>
                    </a:cubicBezTo>
                    <a:cubicBezTo>
                      <a:pt x="1026216" y="32687"/>
                      <a:pt x="982471" y="52090"/>
                      <a:pt x="872404" y="83134"/>
                    </a:cubicBezTo>
                    <a:cubicBezTo>
                      <a:pt x="762337" y="114178"/>
                      <a:pt x="398977" y="204843"/>
                      <a:pt x="343238" y="224951"/>
                    </a:cubicBezTo>
                    <a:cubicBezTo>
                      <a:pt x="287499" y="245059"/>
                      <a:pt x="558785" y="198140"/>
                      <a:pt x="537971" y="203784"/>
                    </a:cubicBezTo>
                    <a:cubicBezTo>
                      <a:pt x="517157" y="209428"/>
                      <a:pt x="284676" y="248587"/>
                      <a:pt x="218354" y="258817"/>
                    </a:cubicBezTo>
                    <a:cubicBezTo>
                      <a:pt x="152032" y="269048"/>
                      <a:pt x="138980" y="262698"/>
                      <a:pt x="140038" y="265167"/>
                    </a:cubicBezTo>
                    <a:cubicBezTo>
                      <a:pt x="141096" y="267637"/>
                      <a:pt x="247282" y="271165"/>
                      <a:pt x="224704" y="273634"/>
                    </a:cubicBezTo>
                    <a:cubicBezTo>
                      <a:pt x="202126" y="276103"/>
                      <a:pt x="-35646" y="284923"/>
                      <a:pt x="4571" y="279984"/>
                    </a:cubicBezTo>
                    <a:cubicBezTo>
                      <a:pt x="44788" y="275045"/>
                      <a:pt x="391215" y="249646"/>
                      <a:pt x="466004" y="244001"/>
                    </a:cubicBezTo>
                    <a:cubicBezTo>
                      <a:pt x="540793" y="238357"/>
                      <a:pt x="453304" y="246117"/>
                      <a:pt x="453304" y="246117"/>
                    </a:cubicBezTo>
                    <a:lnTo>
                      <a:pt x="811021" y="100067"/>
                    </a:lnTo>
                    <a:cubicBezTo>
                      <a:pt x="885457" y="68670"/>
                      <a:pt x="891807" y="62320"/>
                      <a:pt x="899921" y="57734"/>
                    </a:cubicBezTo>
                    <a:cubicBezTo>
                      <a:pt x="908035" y="53148"/>
                      <a:pt x="821957" y="80312"/>
                      <a:pt x="859704" y="72551"/>
                    </a:cubicBezTo>
                    <a:cubicBezTo>
                      <a:pt x="897451" y="64790"/>
                      <a:pt x="1144749" y="-7177"/>
                      <a:pt x="1124288" y="5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フリーフォーム: 図形 78">
                <a:extLst>
                  <a:ext uri="{FF2B5EF4-FFF2-40B4-BE49-F238E27FC236}">
                    <a16:creationId xmlns:a16="http://schemas.microsoft.com/office/drawing/2014/main" id="{D2AB6839-5D15-4C71-AD73-09A82F53CBEA}"/>
                  </a:ext>
                </a:extLst>
              </p:cNvPr>
              <p:cNvSpPr/>
              <p:nvPr/>
            </p:nvSpPr>
            <p:spPr>
              <a:xfrm>
                <a:off x="7706907" y="5021730"/>
                <a:ext cx="743472" cy="627034"/>
              </a:xfrm>
              <a:custGeom>
                <a:avLst/>
                <a:gdLst>
                  <a:gd name="connsiteX0" fmla="*/ 743356 w 743472"/>
                  <a:gd name="connsiteY0" fmla="*/ 1120 h 627034"/>
                  <a:gd name="connsiteX1" fmla="*/ 608418 w 743472"/>
                  <a:gd name="connsiteY1" fmla="*/ 309095 h 627034"/>
                  <a:gd name="connsiteX2" fmla="*/ 692556 w 743472"/>
                  <a:gd name="connsiteY2" fmla="*/ 109070 h 627034"/>
                  <a:gd name="connsiteX3" fmla="*/ 632231 w 743472"/>
                  <a:gd name="connsiteY3" fmla="*/ 202733 h 627034"/>
                  <a:gd name="connsiteX4" fmla="*/ 490943 w 743472"/>
                  <a:gd name="connsiteY4" fmla="*/ 385295 h 627034"/>
                  <a:gd name="connsiteX5" fmla="*/ 554443 w 743472"/>
                  <a:gd name="connsiteY5" fmla="*/ 283695 h 627034"/>
                  <a:gd name="connsiteX6" fmla="*/ 478243 w 743472"/>
                  <a:gd name="connsiteY6" fmla="*/ 366245 h 627034"/>
                  <a:gd name="connsiteX7" fmla="*/ 403631 w 743472"/>
                  <a:gd name="connsiteY7" fmla="*/ 447208 h 627034"/>
                  <a:gd name="connsiteX8" fmla="*/ 406 w 743472"/>
                  <a:gd name="connsiteY8" fmla="*/ 626595 h 627034"/>
                  <a:gd name="connsiteX9" fmla="*/ 327431 w 743472"/>
                  <a:gd name="connsiteY9" fmla="*/ 498008 h 627034"/>
                  <a:gd name="connsiteX10" fmla="*/ 305206 w 743472"/>
                  <a:gd name="connsiteY10" fmla="*/ 502770 h 627034"/>
                  <a:gd name="connsiteX11" fmla="*/ 529043 w 743472"/>
                  <a:gd name="connsiteY11" fmla="*/ 348783 h 627034"/>
                  <a:gd name="connsiteX12" fmla="*/ 541743 w 743472"/>
                  <a:gd name="connsiteY12" fmla="*/ 345608 h 627034"/>
                  <a:gd name="connsiteX13" fmla="*/ 613181 w 743472"/>
                  <a:gd name="connsiteY13" fmla="*/ 247183 h 627034"/>
                  <a:gd name="connsiteX14" fmla="*/ 648106 w 743472"/>
                  <a:gd name="connsiteY14" fmla="*/ 191620 h 627034"/>
                  <a:gd name="connsiteX15" fmla="*/ 632231 w 743472"/>
                  <a:gd name="connsiteY15" fmla="*/ 204320 h 627034"/>
                  <a:gd name="connsiteX16" fmla="*/ 743356 w 743472"/>
                  <a:gd name="connsiteY16" fmla="*/ 1120 h 6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43472" h="627034">
                    <a:moveTo>
                      <a:pt x="743356" y="1120"/>
                    </a:moveTo>
                    <a:cubicBezTo>
                      <a:pt x="739387" y="18583"/>
                      <a:pt x="616885" y="291103"/>
                      <a:pt x="608418" y="309095"/>
                    </a:cubicBezTo>
                    <a:cubicBezTo>
                      <a:pt x="599951" y="327087"/>
                      <a:pt x="688587" y="126797"/>
                      <a:pt x="692556" y="109070"/>
                    </a:cubicBezTo>
                    <a:cubicBezTo>
                      <a:pt x="696525" y="91343"/>
                      <a:pt x="665833" y="156696"/>
                      <a:pt x="632231" y="202733"/>
                    </a:cubicBezTo>
                    <a:cubicBezTo>
                      <a:pt x="598629" y="248770"/>
                      <a:pt x="503908" y="371801"/>
                      <a:pt x="490943" y="385295"/>
                    </a:cubicBezTo>
                    <a:cubicBezTo>
                      <a:pt x="477978" y="398789"/>
                      <a:pt x="556560" y="286870"/>
                      <a:pt x="554443" y="283695"/>
                    </a:cubicBezTo>
                    <a:cubicBezTo>
                      <a:pt x="552326" y="280520"/>
                      <a:pt x="503378" y="338993"/>
                      <a:pt x="478243" y="366245"/>
                    </a:cubicBezTo>
                    <a:cubicBezTo>
                      <a:pt x="453108" y="393497"/>
                      <a:pt x="483270" y="403816"/>
                      <a:pt x="403631" y="447208"/>
                    </a:cubicBezTo>
                    <a:cubicBezTo>
                      <a:pt x="323992" y="490600"/>
                      <a:pt x="13106" y="618128"/>
                      <a:pt x="406" y="626595"/>
                    </a:cubicBezTo>
                    <a:cubicBezTo>
                      <a:pt x="-12294" y="635062"/>
                      <a:pt x="276631" y="518645"/>
                      <a:pt x="327431" y="498008"/>
                    </a:cubicBezTo>
                    <a:cubicBezTo>
                      <a:pt x="378231" y="477371"/>
                      <a:pt x="271604" y="527641"/>
                      <a:pt x="305206" y="502770"/>
                    </a:cubicBezTo>
                    <a:cubicBezTo>
                      <a:pt x="338808" y="477899"/>
                      <a:pt x="489620" y="374977"/>
                      <a:pt x="529043" y="348783"/>
                    </a:cubicBezTo>
                    <a:cubicBezTo>
                      <a:pt x="568466" y="322589"/>
                      <a:pt x="527720" y="362541"/>
                      <a:pt x="541743" y="345608"/>
                    </a:cubicBezTo>
                    <a:cubicBezTo>
                      <a:pt x="555766" y="328675"/>
                      <a:pt x="595454" y="272848"/>
                      <a:pt x="613181" y="247183"/>
                    </a:cubicBezTo>
                    <a:cubicBezTo>
                      <a:pt x="630908" y="221518"/>
                      <a:pt x="644931" y="198764"/>
                      <a:pt x="648106" y="191620"/>
                    </a:cubicBezTo>
                    <a:cubicBezTo>
                      <a:pt x="651281" y="184476"/>
                      <a:pt x="615827" y="232895"/>
                      <a:pt x="632231" y="204320"/>
                    </a:cubicBezTo>
                    <a:cubicBezTo>
                      <a:pt x="648635" y="175745"/>
                      <a:pt x="747325" y="-16343"/>
                      <a:pt x="743356" y="11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フリーフォーム: 図形 79">
                <a:extLst>
                  <a:ext uri="{FF2B5EF4-FFF2-40B4-BE49-F238E27FC236}">
                    <a16:creationId xmlns:a16="http://schemas.microsoft.com/office/drawing/2014/main" id="{F495FDC3-406C-43F8-99CE-55C93B930E2C}"/>
                  </a:ext>
                </a:extLst>
              </p:cNvPr>
              <p:cNvSpPr/>
              <p:nvPr/>
            </p:nvSpPr>
            <p:spPr>
              <a:xfrm>
                <a:off x="9291497" y="3261567"/>
                <a:ext cx="221960" cy="1328541"/>
              </a:xfrm>
              <a:custGeom>
                <a:avLst/>
                <a:gdLst>
                  <a:gd name="connsiteX0" fmla="*/ 670 w 221960"/>
                  <a:gd name="connsiteY0" fmla="*/ 2333 h 1328541"/>
                  <a:gd name="connsiteX1" fmla="*/ 191170 w 221960"/>
                  <a:gd name="connsiteY1" fmla="*/ 510333 h 1328541"/>
                  <a:gd name="connsiteX2" fmla="*/ 153070 w 221960"/>
                  <a:gd name="connsiteY2" fmla="*/ 341000 h 1328541"/>
                  <a:gd name="connsiteX3" fmla="*/ 220803 w 221960"/>
                  <a:gd name="connsiteY3" fmla="*/ 734700 h 1328541"/>
                  <a:gd name="connsiteX4" fmla="*/ 191170 w 221960"/>
                  <a:gd name="connsiteY4" fmla="*/ 582300 h 1328541"/>
                  <a:gd name="connsiteX5" fmla="*/ 131903 w 221960"/>
                  <a:gd name="connsiteY5" fmla="*/ 1306200 h 1328541"/>
                  <a:gd name="connsiteX6" fmla="*/ 178470 w 221960"/>
                  <a:gd name="connsiteY6" fmla="*/ 1107233 h 1328541"/>
                  <a:gd name="connsiteX7" fmla="*/ 165770 w 221960"/>
                  <a:gd name="connsiteY7" fmla="*/ 734700 h 1328541"/>
                  <a:gd name="connsiteX8" fmla="*/ 195403 w 221960"/>
                  <a:gd name="connsiteY8" fmla="*/ 624633 h 1328541"/>
                  <a:gd name="connsiteX9" fmla="*/ 131903 w 221960"/>
                  <a:gd name="connsiteY9" fmla="*/ 315600 h 1328541"/>
                  <a:gd name="connsiteX10" fmla="*/ 127670 w 221960"/>
                  <a:gd name="connsiteY10" fmla="*/ 319833 h 1328541"/>
                  <a:gd name="connsiteX11" fmla="*/ 670 w 221960"/>
                  <a:gd name="connsiteY11" fmla="*/ 2333 h 1328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960" h="1328541">
                    <a:moveTo>
                      <a:pt x="670" y="2333"/>
                    </a:moveTo>
                    <a:cubicBezTo>
                      <a:pt x="11253" y="34083"/>
                      <a:pt x="165770" y="453889"/>
                      <a:pt x="191170" y="510333"/>
                    </a:cubicBezTo>
                    <a:cubicBezTo>
                      <a:pt x="216570" y="566778"/>
                      <a:pt x="148131" y="303606"/>
                      <a:pt x="153070" y="341000"/>
                    </a:cubicBezTo>
                    <a:cubicBezTo>
                      <a:pt x="158009" y="378395"/>
                      <a:pt x="214453" y="694483"/>
                      <a:pt x="220803" y="734700"/>
                    </a:cubicBezTo>
                    <a:cubicBezTo>
                      <a:pt x="227153" y="774917"/>
                      <a:pt x="205987" y="487050"/>
                      <a:pt x="191170" y="582300"/>
                    </a:cubicBezTo>
                    <a:cubicBezTo>
                      <a:pt x="176353" y="677550"/>
                      <a:pt x="134020" y="1218711"/>
                      <a:pt x="131903" y="1306200"/>
                    </a:cubicBezTo>
                    <a:cubicBezTo>
                      <a:pt x="129786" y="1393689"/>
                      <a:pt x="172826" y="1202483"/>
                      <a:pt x="178470" y="1107233"/>
                    </a:cubicBezTo>
                    <a:cubicBezTo>
                      <a:pt x="184114" y="1011983"/>
                      <a:pt x="162948" y="815133"/>
                      <a:pt x="165770" y="734700"/>
                    </a:cubicBezTo>
                    <a:cubicBezTo>
                      <a:pt x="168592" y="654267"/>
                      <a:pt x="201048" y="694483"/>
                      <a:pt x="195403" y="624633"/>
                    </a:cubicBezTo>
                    <a:cubicBezTo>
                      <a:pt x="189759" y="554783"/>
                      <a:pt x="143192" y="366400"/>
                      <a:pt x="131903" y="315600"/>
                    </a:cubicBezTo>
                    <a:cubicBezTo>
                      <a:pt x="120614" y="264800"/>
                      <a:pt x="147426" y="367105"/>
                      <a:pt x="127670" y="319833"/>
                    </a:cubicBezTo>
                    <a:cubicBezTo>
                      <a:pt x="107915" y="272561"/>
                      <a:pt x="-9913" y="-29417"/>
                      <a:pt x="670" y="23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フリーフォーム: 図形 80">
                <a:extLst>
                  <a:ext uri="{FF2B5EF4-FFF2-40B4-BE49-F238E27FC236}">
                    <a16:creationId xmlns:a16="http://schemas.microsoft.com/office/drawing/2014/main" id="{A5364AFE-F21F-4ABE-A58E-85947026D70E}"/>
                  </a:ext>
                </a:extLst>
              </p:cNvPr>
              <p:cNvSpPr/>
              <p:nvPr/>
            </p:nvSpPr>
            <p:spPr>
              <a:xfrm>
                <a:off x="9067666" y="3970257"/>
                <a:ext cx="265926" cy="953196"/>
              </a:xfrm>
              <a:custGeom>
                <a:avLst/>
                <a:gdLst>
                  <a:gd name="connsiteX0" fmla="*/ 161001 w 265926"/>
                  <a:gd name="connsiteY0" fmla="*/ 610 h 953196"/>
                  <a:gd name="connsiteX1" fmla="*/ 177934 w 265926"/>
                  <a:gd name="connsiteY1" fmla="*/ 428176 h 953196"/>
                  <a:gd name="connsiteX2" fmla="*/ 134 w 265926"/>
                  <a:gd name="connsiteY2" fmla="*/ 953110 h 953196"/>
                  <a:gd name="connsiteX3" fmla="*/ 148301 w 265926"/>
                  <a:gd name="connsiteY3" fmla="*/ 470510 h 953196"/>
                  <a:gd name="connsiteX4" fmla="*/ 122901 w 265926"/>
                  <a:gd name="connsiteY4" fmla="*/ 563643 h 953196"/>
                  <a:gd name="connsiteX5" fmla="*/ 228734 w 265926"/>
                  <a:gd name="connsiteY5" fmla="*/ 199576 h 953196"/>
                  <a:gd name="connsiteX6" fmla="*/ 262601 w 265926"/>
                  <a:gd name="connsiteY6" fmla="*/ 330810 h 953196"/>
                  <a:gd name="connsiteX7" fmla="*/ 161001 w 265926"/>
                  <a:gd name="connsiteY7" fmla="*/ 610 h 953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5926" h="953196">
                    <a:moveTo>
                      <a:pt x="161001" y="610"/>
                    </a:moveTo>
                    <a:cubicBezTo>
                      <a:pt x="146890" y="16838"/>
                      <a:pt x="204745" y="269426"/>
                      <a:pt x="177934" y="428176"/>
                    </a:cubicBezTo>
                    <a:cubicBezTo>
                      <a:pt x="151123" y="586926"/>
                      <a:pt x="5073" y="946054"/>
                      <a:pt x="134" y="953110"/>
                    </a:cubicBezTo>
                    <a:cubicBezTo>
                      <a:pt x="-4805" y="960166"/>
                      <a:pt x="127840" y="535421"/>
                      <a:pt x="148301" y="470510"/>
                    </a:cubicBezTo>
                    <a:cubicBezTo>
                      <a:pt x="168762" y="405599"/>
                      <a:pt x="109496" y="608799"/>
                      <a:pt x="122901" y="563643"/>
                    </a:cubicBezTo>
                    <a:cubicBezTo>
                      <a:pt x="136306" y="518487"/>
                      <a:pt x="205451" y="238381"/>
                      <a:pt x="228734" y="199576"/>
                    </a:cubicBezTo>
                    <a:cubicBezTo>
                      <a:pt x="252017" y="160771"/>
                      <a:pt x="274596" y="364677"/>
                      <a:pt x="262601" y="330810"/>
                    </a:cubicBezTo>
                    <a:cubicBezTo>
                      <a:pt x="250607" y="296943"/>
                      <a:pt x="175112" y="-15618"/>
                      <a:pt x="161001" y="6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フリーフォーム: 図形 81">
                <a:extLst>
                  <a:ext uri="{FF2B5EF4-FFF2-40B4-BE49-F238E27FC236}">
                    <a16:creationId xmlns:a16="http://schemas.microsoft.com/office/drawing/2014/main" id="{89783214-B310-4C12-A2BB-EDD85748D1BA}"/>
                  </a:ext>
                </a:extLst>
              </p:cNvPr>
              <p:cNvSpPr/>
              <p:nvPr/>
            </p:nvSpPr>
            <p:spPr>
              <a:xfrm>
                <a:off x="8911041" y="4155559"/>
                <a:ext cx="190831" cy="1064762"/>
              </a:xfrm>
              <a:custGeom>
                <a:avLst/>
                <a:gdLst>
                  <a:gd name="connsiteX0" fmla="*/ 190626 w 190831"/>
                  <a:gd name="connsiteY0" fmla="*/ 5808 h 1064762"/>
                  <a:gd name="connsiteX1" fmla="*/ 122892 w 190831"/>
                  <a:gd name="connsiteY1" fmla="*/ 556141 h 1064762"/>
                  <a:gd name="connsiteX2" fmla="*/ 173692 w 190831"/>
                  <a:gd name="connsiteY2" fmla="*/ 183608 h 1064762"/>
                  <a:gd name="connsiteX3" fmla="*/ 160992 w 190831"/>
                  <a:gd name="connsiteY3" fmla="*/ 386808 h 1064762"/>
                  <a:gd name="connsiteX4" fmla="*/ 144059 w 190831"/>
                  <a:gd name="connsiteY4" fmla="*/ 687374 h 1064762"/>
                  <a:gd name="connsiteX5" fmla="*/ 126 w 190831"/>
                  <a:gd name="connsiteY5" fmla="*/ 1064141 h 1064762"/>
                  <a:gd name="connsiteX6" fmla="*/ 118659 w 190831"/>
                  <a:gd name="connsiteY6" fmla="*/ 594241 h 1064762"/>
                  <a:gd name="connsiteX7" fmla="*/ 118659 w 190831"/>
                  <a:gd name="connsiteY7" fmla="*/ 581541 h 1064762"/>
                  <a:gd name="connsiteX8" fmla="*/ 148292 w 190831"/>
                  <a:gd name="connsiteY8" fmla="*/ 238641 h 1064762"/>
                  <a:gd name="connsiteX9" fmla="*/ 144059 w 190831"/>
                  <a:gd name="connsiteY9" fmla="*/ 264041 h 1064762"/>
                  <a:gd name="connsiteX10" fmla="*/ 190626 w 190831"/>
                  <a:gd name="connsiteY10" fmla="*/ 5808 h 106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831" h="1064762">
                    <a:moveTo>
                      <a:pt x="190626" y="5808"/>
                    </a:moveTo>
                    <a:cubicBezTo>
                      <a:pt x="187098" y="54491"/>
                      <a:pt x="125714" y="526508"/>
                      <a:pt x="122892" y="556141"/>
                    </a:cubicBezTo>
                    <a:cubicBezTo>
                      <a:pt x="120070" y="585774"/>
                      <a:pt x="167342" y="211830"/>
                      <a:pt x="173692" y="183608"/>
                    </a:cubicBezTo>
                    <a:cubicBezTo>
                      <a:pt x="180042" y="155386"/>
                      <a:pt x="165931" y="302847"/>
                      <a:pt x="160992" y="386808"/>
                    </a:cubicBezTo>
                    <a:cubicBezTo>
                      <a:pt x="156053" y="470769"/>
                      <a:pt x="170870" y="574485"/>
                      <a:pt x="144059" y="687374"/>
                    </a:cubicBezTo>
                    <a:cubicBezTo>
                      <a:pt x="117248" y="800263"/>
                      <a:pt x="4359" y="1079663"/>
                      <a:pt x="126" y="1064141"/>
                    </a:cubicBezTo>
                    <a:cubicBezTo>
                      <a:pt x="-4107" y="1048619"/>
                      <a:pt x="98903" y="674674"/>
                      <a:pt x="118659" y="594241"/>
                    </a:cubicBezTo>
                    <a:cubicBezTo>
                      <a:pt x="138414" y="513808"/>
                      <a:pt x="113720" y="640808"/>
                      <a:pt x="118659" y="581541"/>
                    </a:cubicBezTo>
                    <a:cubicBezTo>
                      <a:pt x="123598" y="522274"/>
                      <a:pt x="144059" y="291558"/>
                      <a:pt x="148292" y="238641"/>
                    </a:cubicBezTo>
                    <a:cubicBezTo>
                      <a:pt x="152525" y="185724"/>
                      <a:pt x="137003" y="298613"/>
                      <a:pt x="144059" y="264041"/>
                    </a:cubicBezTo>
                    <a:cubicBezTo>
                      <a:pt x="151115" y="229469"/>
                      <a:pt x="194154" y="-42875"/>
                      <a:pt x="190626" y="58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フリーフォーム: 図形 82">
                <a:extLst>
                  <a:ext uri="{FF2B5EF4-FFF2-40B4-BE49-F238E27FC236}">
                    <a16:creationId xmlns:a16="http://schemas.microsoft.com/office/drawing/2014/main" id="{6CD52816-05DA-4E98-ADBD-680AE4A22004}"/>
                  </a:ext>
                </a:extLst>
              </p:cNvPr>
              <p:cNvSpPr/>
              <p:nvPr/>
            </p:nvSpPr>
            <p:spPr>
              <a:xfrm>
                <a:off x="8510927" y="3287700"/>
                <a:ext cx="256185" cy="1534328"/>
              </a:xfrm>
              <a:custGeom>
                <a:avLst/>
                <a:gdLst>
                  <a:gd name="connsiteX0" fmla="*/ 2306 w 256185"/>
                  <a:gd name="connsiteY0" fmla="*/ 1600 h 1534328"/>
                  <a:gd name="connsiteX1" fmla="*/ 205506 w 256185"/>
                  <a:gd name="connsiteY1" fmla="*/ 700100 h 1534328"/>
                  <a:gd name="connsiteX2" fmla="*/ 86973 w 256185"/>
                  <a:gd name="connsiteY2" fmla="*/ 255600 h 1534328"/>
                  <a:gd name="connsiteX3" fmla="*/ 112373 w 256185"/>
                  <a:gd name="connsiteY3" fmla="*/ 450333 h 1534328"/>
                  <a:gd name="connsiteX4" fmla="*/ 239373 w 256185"/>
                  <a:gd name="connsiteY4" fmla="*/ 979500 h 1534328"/>
                  <a:gd name="connsiteX5" fmla="*/ 252073 w 256185"/>
                  <a:gd name="connsiteY5" fmla="*/ 937167 h 1534328"/>
                  <a:gd name="connsiteX6" fmla="*/ 213973 w 256185"/>
                  <a:gd name="connsiteY6" fmla="*/ 839800 h 1534328"/>
                  <a:gd name="connsiteX7" fmla="*/ 218206 w 256185"/>
                  <a:gd name="connsiteY7" fmla="*/ 1114967 h 1534328"/>
                  <a:gd name="connsiteX8" fmla="*/ 112373 w 256185"/>
                  <a:gd name="connsiteY8" fmla="*/ 1534067 h 1534328"/>
                  <a:gd name="connsiteX9" fmla="*/ 239373 w 256185"/>
                  <a:gd name="connsiteY9" fmla="*/ 1051467 h 1534328"/>
                  <a:gd name="connsiteX10" fmla="*/ 213973 w 256185"/>
                  <a:gd name="connsiteY10" fmla="*/ 945633 h 1534328"/>
                  <a:gd name="connsiteX11" fmla="*/ 158940 w 256185"/>
                  <a:gd name="connsiteY11" fmla="*/ 632367 h 1534328"/>
                  <a:gd name="connsiteX12" fmla="*/ 86973 w 256185"/>
                  <a:gd name="connsiteY12" fmla="*/ 424933 h 1534328"/>
                  <a:gd name="connsiteX13" fmla="*/ 95440 w 256185"/>
                  <a:gd name="connsiteY13" fmla="*/ 505367 h 1534328"/>
                  <a:gd name="connsiteX14" fmla="*/ 2306 w 256185"/>
                  <a:gd name="connsiteY14" fmla="*/ 1600 h 153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6185" h="1534328">
                    <a:moveTo>
                      <a:pt x="2306" y="1600"/>
                    </a:moveTo>
                    <a:cubicBezTo>
                      <a:pt x="20650" y="34055"/>
                      <a:pt x="191395" y="657767"/>
                      <a:pt x="205506" y="700100"/>
                    </a:cubicBezTo>
                    <a:cubicBezTo>
                      <a:pt x="219617" y="742433"/>
                      <a:pt x="102495" y="297228"/>
                      <a:pt x="86973" y="255600"/>
                    </a:cubicBezTo>
                    <a:cubicBezTo>
                      <a:pt x="71451" y="213972"/>
                      <a:pt x="86973" y="329683"/>
                      <a:pt x="112373" y="450333"/>
                    </a:cubicBezTo>
                    <a:cubicBezTo>
                      <a:pt x="137773" y="570983"/>
                      <a:pt x="216090" y="898361"/>
                      <a:pt x="239373" y="979500"/>
                    </a:cubicBezTo>
                    <a:cubicBezTo>
                      <a:pt x="262656" y="1060639"/>
                      <a:pt x="256306" y="960450"/>
                      <a:pt x="252073" y="937167"/>
                    </a:cubicBezTo>
                    <a:cubicBezTo>
                      <a:pt x="247840" y="913884"/>
                      <a:pt x="219617" y="810167"/>
                      <a:pt x="213973" y="839800"/>
                    </a:cubicBezTo>
                    <a:cubicBezTo>
                      <a:pt x="208329" y="869433"/>
                      <a:pt x="235139" y="999256"/>
                      <a:pt x="218206" y="1114967"/>
                    </a:cubicBezTo>
                    <a:cubicBezTo>
                      <a:pt x="201273" y="1230678"/>
                      <a:pt x="108845" y="1544650"/>
                      <a:pt x="112373" y="1534067"/>
                    </a:cubicBezTo>
                    <a:cubicBezTo>
                      <a:pt x="115901" y="1523484"/>
                      <a:pt x="222440" y="1149539"/>
                      <a:pt x="239373" y="1051467"/>
                    </a:cubicBezTo>
                    <a:cubicBezTo>
                      <a:pt x="256306" y="953395"/>
                      <a:pt x="227379" y="1015483"/>
                      <a:pt x="213973" y="945633"/>
                    </a:cubicBezTo>
                    <a:cubicBezTo>
                      <a:pt x="200568" y="875783"/>
                      <a:pt x="180107" y="719150"/>
                      <a:pt x="158940" y="632367"/>
                    </a:cubicBezTo>
                    <a:cubicBezTo>
                      <a:pt x="137773" y="545584"/>
                      <a:pt x="97556" y="446100"/>
                      <a:pt x="86973" y="424933"/>
                    </a:cubicBezTo>
                    <a:cubicBezTo>
                      <a:pt x="76390" y="403766"/>
                      <a:pt x="110257" y="570278"/>
                      <a:pt x="95440" y="505367"/>
                    </a:cubicBezTo>
                    <a:cubicBezTo>
                      <a:pt x="80623" y="440456"/>
                      <a:pt x="-16038" y="-30855"/>
                      <a:pt x="2306" y="16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フリーフォーム: 図形 83">
                <a:extLst>
                  <a:ext uri="{FF2B5EF4-FFF2-40B4-BE49-F238E27FC236}">
                    <a16:creationId xmlns:a16="http://schemas.microsoft.com/office/drawing/2014/main" id="{9A51BCEF-F5BC-41D4-9CC2-CCA7031BFFBC}"/>
                  </a:ext>
                </a:extLst>
              </p:cNvPr>
              <p:cNvSpPr/>
              <p:nvPr/>
            </p:nvSpPr>
            <p:spPr>
              <a:xfrm>
                <a:off x="7904140" y="4973481"/>
                <a:ext cx="943563" cy="989189"/>
              </a:xfrm>
              <a:custGeom>
                <a:avLst/>
                <a:gdLst>
                  <a:gd name="connsiteX0" fmla="*/ 943527 w 943563"/>
                  <a:gd name="connsiteY0" fmla="*/ 686 h 989189"/>
                  <a:gd name="connsiteX1" fmla="*/ 634493 w 943563"/>
                  <a:gd name="connsiteY1" fmla="*/ 368986 h 989189"/>
                  <a:gd name="connsiteX2" fmla="*/ 812293 w 943563"/>
                  <a:gd name="connsiteY2" fmla="*/ 170019 h 989189"/>
                  <a:gd name="connsiteX3" fmla="*/ 626027 w 943563"/>
                  <a:gd name="connsiteY3" fmla="*/ 390152 h 989189"/>
                  <a:gd name="connsiteX4" fmla="*/ 257727 w 943563"/>
                  <a:gd name="connsiteY4" fmla="*/ 783852 h 989189"/>
                  <a:gd name="connsiteX5" fmla="*/ 482093 w 943563"/>
                  <a:gd name="connsiteY5" fmla="*/ 555252 h 989189"/>
                  <a:gd name="connsiteX6" fmla="*/ 185760 w 943563"/>
                  <a:gd name="connsiteY6" fmla="*/ 860052 h 989189"/>
                  <a:gd name="connsiteX7" fmla="*/ 7960 w 943563"/>
                  <a:gd name="connsiteY7" fmla="*/ 978586 h 989189"/>
                  <a:gd name="connsiteX8" fmla="*/ 443993 w 943563"/>
                  <a:gd name="connsiteY8" fmla="*/ 610286 h 989189"/>
                  <a:gd name="connsiteX9" fmla="*/ 443993 w 943563"/>
                  <a:gd name="connsiteY9" fmla="*/ 614519 h 989189"/>
                  <a:gd name="connsiteX10" fmla="*/ 685293 w 943563"/>
                  <a:gd name="connsiteY10" fmla="*/ 237752 h 989189"/>
                  <a:gd name="connsiteX11" fmla="*/ 655660 w 943563"/>
                  <a:gd name="connsiteY11" fmla="*/ 275852 h 989189"/>
                  <a:gd name="connsiteX12" fmla="*/ 943527 w 943563"/>
                  <a:gd name="connsiteY12" fmla="*/ 686 h 98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43563" h="989189">
                    <a:moveTo>
                      <a:pt x="943527" y="686"/>
                    </a:moveTo>
                    <a:cubicBezTo>
                      <a:pt x="939999" y="16208"/>
                      <a:pt x="656365" y="340764"/>
                      <a:pt x="634493" y="368986"/>
                    </a:cubicBezTo>
                    <a:cubicBezTo>
                      <a:pt x="612621" y="397208"/>
                      <a:pt x="813704" y="166491"/>
                      <a:pt x="812293" y="170019"/>
                    </a:cubicBezTo>
                    <a:cubicBezTo>
                      <a:pt x="810882" y="173547"/>
                      <a:pt x="718455" y="287846"/>
                      <a:pt x="626027" y="390152"/>
                    </a:cubicBezTo>
                    <a:cubicBezTo>
                      <a:pt x="533599" y="492458"/>
                      <a:pt x="281716" y="756335"/>
                      <a:pt x="257727" y="783852"/>
                    </a:cubicBezTo>
                    <a:cubicBezTo>
                      <a:pt x="233738" y="811369"/>
                      <a:pt x="494087" y="542552"/>
                      <a:pt x="482093" y="555252"/>
                    </a:cubicBezTo>
                    <a:cubicBezTo>
                      <a:pt x="470098" y="567952"/>
                      <a:pt x="264782" y="789496"/>
                      <a:pt x="185760" y="860052"/>
                    </a:cubicBezTo>
                    <a:cubicBezTo>
                      <a:pt x="106738" y="930608"/>
                      <a:pt x="-35079" y="1020214"/>
                      <a:pt x="7960" y="978586"/>
                    </a:cubicBezTo>
                    <a:cubicBezTo>
                      <a:pt x="50999" y="936958"/>
                      <a:pt x="371321" y="670964"/>
                      <a:pt x="443993" y="610286"/>
                    </a:cubicBezTo>
                    <a:cubicBezTo>
                      <a:pt x="516665" y="549608"/>
                      <a:pt x="403776" y="676608"/>
                      <a:pt x="443993" y="614519"/>
                    </a:cubicBezTo>
                    <a:cubicBezTo>
                      <a:pt x="484210" y="552430"/>
                      <a:pt x="650015" y="294197"/>
                      <a:pt x="685293" y="237752"/>
                    </a:cubicBezTo>
                    <a:cubicBezTo>
                      <a:pt x="720571" y="181307"/>
                      <a:pt x="614738" y="313952"/>
                      <a:pt x="655660" y="275852"/>
                    </a:cubicBezTo>
                    <a:cubicBezTo>
                      <a:pt x="696582" y="237752"/>
                      <a:pt x="947055" y="-14836"/>
                      <a:pt x="943527" y="68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フリーフォーム: 図形 84">
                <a:extLst>
                  <a:ext uri="{FF2B5EF4-FFF2-40B4-BE49-F238E27FC236}">
                    <a16:creationId xmlns:a16="http://schemas.microsoft.com/office/drawing/2014/main" id="{E7D53854-7F32-483C-9FC5-6DCBE5BE85A3}"/>
                  </a:ext>
                </a:extLst>
              </p:cNvPr>
              <p:cNvSpPr/>
              <p:nvPr/>
            </p:nvSpPr>
            <p:spPr>
              <a:xfrm>
                <a:off x="8453545" y="3517967"/>
                <a:ext cx="179258" cy="1419615"/>
              </a:xfrm>
              <a:custGeom>
                <a:avLst/>
                <a:gdLst>
                  <a:gd name="connsiteX0" fmla="*/ 422 w 179258"/>
                  <a:gd name="connsiteY0" fmla="*/ 4166 h 1419615"/>
                  <a:gd name="connsiteX1" fmla="*/ 152822 w 179258"/>
                  <a:gd name="connsiteY1" fmla="*/ 605300 h 1419615"/>
                  <a:gd name="connsiteX2" fmla="*/ 51222 w 179258"/>
                  <a:gd name="connsiteY2" fmla="*/ 287800 h 1419615"/>
                  <a:gd name="connsiteX3" fmla="*/ 93555 w 179258"/>
                  <a:gd name="connsiteY3" fmla="*/ 507933 h 1419615"/>
                  <a:gd name="connsiteX4" fmla="*/ 178222 w 179258"/>
                  <a:gd name="connsiteY4" fmla="*/ 1227600 h 1419615"/>
                  <a:gd name="connsiteX5" fmla="*/ 140122 w 179258"/>
                  <a:gd name="connsiteY5" fmla="*/ 1092133 h 1419615"/>
                  <a:gd name="connsiteX6" fmla="*/ 131655 w 179258"/>
                  <a:gd name="connsiteY6" fmla="*/ 774633 h 1419615"/>
                  <a:gd name="connsiteX7" fmla="*/ 148588 w 179258"/>
                  <a:gd name="connsiteY7" fmla="*/ 1396933 h 1419615"/>
                  <a:gd name="connsiteX8" fmla="*/ 127422 w 179258"/>
                  <a:gd name="connsiteY8" fmla="*/ 1231833 h 1419615"/>
                  <a:gd name="connsiteX9" fmla="*/ 169755 w 179258"/>
                  <a:gd name="connsiteY9" fmla="*/ 736533 h 1419615"/>
                  <a:gd name="connsiteX10" fmla="*/ 152822 w 179258"/>
                  <a:gd name="connsiteY10" fmla="*/ 630700 h 1419615"/>
                  <a:gd name="connsiteX11" fmla="*/ 51222 w 179258"/>
                  <a:gd name="connsiteY11" fmla="*/ 482533 h 1419615"/>
                  <a:gd name="connsiteX12" fmla="*/ 63922 w 179258"/>
                  <a:gd name="connsiteY12" fmla="*/ 478300 h 1419615"/>
                  <a:gd name="connsiteX13" fmla="*/ 106255 w 179258"/>
                  <a:gd name="connsiteY13" fmla="*/ 347066 h 1419615"/>
                  <a:gd name="connsiteX14" fmla="*/ 422 w 179258"/>
                  <a:gd name="connsiteY14" fmla="*/ 4166 h 1419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9258" h="1419615">
                    <a:moveTo>
                      <a:pt x="422" y="4166"/>
                    </a:moveTo>
                    <a:cubicBezTo>
                      <a:pt x="8183" y="47205"/>
                      <a:pt x="144355" y="558028"/>
                      <a:pt x="152822" y="605300"/>
                    </a:cubicBezTo>
                    <a:cubicBezTo>
                      <a:pt x="161289" y="652572"/>
                      <a:pt x="61100" y="304028"/>
                      <a:pt x="51222" y="287800"/>
                    </a:cubicBezTo>
                    <a:cubicBezTo>
                      <a:pt x="41344" y="271572"/>
                      <a:pt x="72388" y="351300"/>
                      <a:pt x="93555" y="507933"/>
                    </a:cubicBezTo>
                    <a:cubicBezTo>
                      <a:pt x="114722" y="664566"/>
                      <a:pt x="170461" y="1130233"/>
                      <a:pt x="178222" y="1227600"/>
                    </a:cubicBezTo>
                    <a:cubicBezTo>
                      <a:pt x="185983" y="1324967"/>
                      <a:pt x="147883" y="1167628"/>
                      <a:pt x="140122" y="1092133"/>
                    </a:cubicBezTo>
                    <a:cubicBezTo>
                      <a:pt x="132361" y="1016639"/>
                      <a:pt x="130244" y="723833"/>
                      <a:pt x="131655" y="774633"/>
                    </a:cubicBezTo>
                    <a:cubicBezTo>
                      <a:pt x="133066" y="825433"/>
                      <a:pt x="149293" y="1320733"/>
                      <a:pt x="148588" y="1396933"/>
                    </a:cubicBezTo>
                    <a:cubicBezTo>
                      <a:pt x="147883" y="1473133"/>
                      <a:pt x="123894" y="1341900"/>
                      <a:pt x="127422" y="1231833"/>
                    </a:cubicBezTo>
                    <a:cubicBezTo>
                      <a:pt x="130950" y="1121766"/>
                      <a:pt x="165522" y="836722"/>
                      <a:pt x="169755" y="736533"/>
                    </a:cubicBezTo>
                    <a:cubicBezTo>
                      <a:pt x="173988" y="636344"/>
                      <a:pt x="172578" y="673033"/>
                      <a:pt x="152822" y="630700"/>
                    </a:cubicBezTo>
                    <a:cubicBezTo>
                      <a:pt x="133067" y="588367"/>
                      <a:pt x="51222" y="482533"/>
                      <a:pt x="51222" y="482533"/>
                    </a:cubicBezTo>
                    <a:cubicBezTo>
                      <a:pt x="36405" y="457133"/>
                      <a:pt x="54750" y="500878"/>
                      <a:pt x="63922" y="478300"/>
                    </a:cubicBezTo>
                    <a:cubicBezTo>
                      <a:pt x="73094" y="455722"/>
                      <a:pt x="118250" y="430322"/>
                      <a:pt x="106255" y="347066"/>
                    </a:cubicBezTo>
                    <a:cubicBezTo>
                      <a:pt x="94261" y="263810"/>
                      <a:pt x="-7339" y="-38873"/>
                      <a:pt x="422" y="41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フリーフォーム: 図形 85">
                <a:extLst>
                  <a:ext uri="{FF2B5EF4-FFF2-40B4-BE49-F238E27FC236}">
                    <a16:creationId xmlns:a16="http://schemas.microsoft.com/office/drawing/2014/main" id="{FEE66A5B-1449-4CD3-99EF-C5C6011FD12A}"/>
                  </a:ext>
                </a:extLst>
              </p:cNvPr>
              <p:cNvSpPr/>
              <p:nvPr/>
            </p:nvSpPr>
            <p:spPr>
              <a:xfrm>
                <a:off x="8074782" y="4247707"/>
                <a:ext cx="267328" cy="918407"/>
              </a:xfrm>
              <a:custGeom>
                <a:avLst/>
                <a:gdLst>
                  <a:gd name="connsiteX0" fmla="*/ 2418 w 267328"/>
                  <a:gd name="connsiteY0" fmla="*/ 11026 h 918407"/>
                  <a:gd name="connsiteX1" fmla="*/ 256418 w 267328"/>
                  <a:gd name="connsiteY1" fmla="*/ 883093 h 918407"/>
                  <a:gd name="connsiteX2" fmla="*/ 205618 w 267328"/>
                  <a:gd name="connsiteY2" fmla="*/ 705293 h 918407"/>
                  <a:gd name="connsiteX3" fmla="*/ 65918 w 267328"/>
                  <a:gd name="connsiteY3" fmla="*/ 307360 h 918407"/>
                  <a:gd name="connsiteX4" fmla="*/ 180218 w 267328"/>
                  <a:gd name="connsiteY4" fmla="*/ 832293 h 918407"/>
                  <a:gd name="connsiteX5" fmla="*/ 180218 w 267328"/>
                  <a:gd name="connsiteY5" fmla="*/ 709526 h 918407"/>
                  <a:gd name="connsiteX6" fmla="*/ 82851 w 267328"/>
                  <a:gd name="connsiteY6" fmla="*/ 307360 h 918407"/>
                  <a:gd name="connsiteX7" fmla="*/ 125185 w 267328"/>
                  <a:gd name="connsiteY7" fmla="*/ 383560 h 918407"/>
                  <a:gd name="connsiteX8" fmla="*/ 2418 w 267328"/>
                  <a:gd name="connsiteY8" fmla="*/ 11026 h 91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7328" h="918407">
                    <a:moveTo>
                      <a:pt x="2418" y="11026"/>
                    </a:moveTo>
                    <a:cubicBezTo>
                      <a:pt x="24290" y="94281"/>
                      <a:pt x="222551" y="767382"/>
                      <a:pt x="256418" y="883093"/>
                    </a:cubicBezTo>
                    <a:cubicBezTo>
                      <a:pt x="290285" y="998804"/>
                      <a:pt x="237368" y="801249"/>
                      <a:pt x="205618" y="705293"/>
                    </a:cubicBezTo>
                    <a:cubicBezTo>
                      <a:pt x="173868" y="609337"/>
                      <a:pt x="70151" y="286193"/>
                      <a:pt x="65918" y="307360"/>
                    </a:cubicBezTo>
                    <a:cubicBezTo>
                      <a:pt x="61685" y="328527"/>
                      <a:pt x="161168" y="765265"/>
                      <a:pt x="180218" y="832293"/>
                    </a:cubicBezTo>
                    <a:cubicBezTo>
                      <a:pt x="199268" y="899321"/>
                      <a:pt x="196446" y="797015"/>
                      <a:pt x="180218" y="709526"/>
                    </a:cubicBezTo>
                    <a:cubicBezTo>
                      <a:pt x="163990" y="622037"/>
                      <a:pt x="92023" y="361688"/>
                      <a:pt x="82851" y="307360"/>
                    </a:cubicBezTo>
                    <a:cubicBezTo>
                      <a:pt x="73679" y="253032"/>
                      <a:pt x="136474" y="425188"/>
                      <a:pt x="125185" y="383560"/>
                    </a:cubicBezTo>
                    <a:cubicBezTo>
                      <a:pt x="113896" y="341932"/>
                      <a:pt x="-19454" y="-72229"/>
                      <a:pt x="2418" y="110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フリーフォーム: 図形 86">
                <a:extLst>
                  <a:ext uri="{FF2B5EF4-FFF2-40B4-BE49-F238E27FC236}">
                    <a16:creationId xmlns:a16="http://schemas.microsoft.com/office/drawing/2014/main" id="{01DBE773-B186-43FF-82E7-D6E265D4EBEB}"/>
                  </a:ext>
                </a:extLst>
              </p:cNvPr>
              <p:cNvSpPr/>
              <p:nvPr/>
            </p:nvSpPr>
            <p:spPr>
              <a:xfrm>
                <a:off x="3822483" y="2917443"/>
                <a:ext cx="441855" cy="718437"/>
              </a:xfrm>
              <a:custGeom>
                <a:avLst/>
                <a:gdLst>
                  <a:gd name="connsiteX0" fmla="*/ 435192 w 441855"/>
                  <a:gd name="connsiteY0" fmla="*/ 3557 h 718437"/>
                  <a:gd name="connsiteX1" fmla="*/ 95467 w 441855"/>
                  <a:gd name="connsiteY1" fmla="*/ 321057 h 718437"/>
                  <a:gd name="connsiteX2" fmla="*/ 285967 w 441855"/>
                  <a:gd name="connsiteY2" fmla="*/ 155957 h 718437"/>
                  <a:gd name="connsiteX3" fmla="*/ 212942 w 441855"/>
                  <a:gd name="connsiteY3" fmla="*/ 235332 h 718437"/>
                  <a:gd name="connsiteX4" fmla="*/ 217 w 441855"/>
                  <a:gd name="connsiteY4" fmla="*/ 717932 h 718437"/>
                  <a:gd name="connsiteX5" fmla="*/ 171667 w 441855"/>
                  <a:gd name="connsiteY5" fmla="*/ 330582 h 718437"/>
                  <a:gd name="connsiteX6" fmla="*/ 120867 w 441855"/>
                  <a:gd name="connsiteY6" fmla="*/ 476632 h 718437"/>
                  <a:gd name="connsiteX7" fmla="*/ 305017 w 441855"/>
                  <a:gd name="connsiteY7" fmla="*/ 168657 h 718437"/>
                  <a:gd name="connsiteX8" fmla="*/ 435192 w 441855"/>
                  <a:gd name="connsiteY8" fmla="*/ 3557 h 71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1855" h="718437">
                    <a:moveTo>
                      <a:pt x="435192" y="3557"/>
                    </a:moveTo>
                    <a:cubicBezTo>
                      <a:pt x="400267" y="28957"/>
                      <a:pt x="120338" y="295657"/>
                      <a:pt x="95467" y="321057"/>
                    </a:cubicBezTo>
                    <a:cubicBezTo>
                      <a:pt x="70596" y="346457"/>
                      <a:pt x="266388" y="170244"/>
                      <a:pt x="285967" y="155957"/>
                    </a:cubicBezTo>
                    <a:cubicBezTo>
                      <a:pt x="305546" y="141670"/>
                      <a:pt x="260567" y="141670"/>
                      <a:pt x="212942" y="235332"/>
                    </a:cubicBezTo>
                    <a:cubicBezTo>
                      <a:pt x="165317" y="328995"/>
                      <a:pt x="7096" y="702057"/>
                      <a:pt x="217" y="717932"/>
                    </a:cubicBezTo>
                    <a:cubicBezTo>
                      <a:pt x="-6662" y="733807"/>
                      <a:pt x="151559" y="370799"/>
                      <a:pt x="171667" y="330582"/>
                    </a:cubicBezTo>
                    <a:cubicBezTo>
                      <a:pt x="191775" y="290365"/>
                      <a:pt x="98642" y="503619"/>
                      <a:pt x="120867" y="476632"/>
                    </a:cubicBezTo>
                    <a:cubicBezTo>
                      <a:pt x="143092" y="449645"/>
                      <a:pt x="251042" y="242740"/>
                      <a:pt x="305017" y="168657"/>
                    </a:cubicBezTo>
                    <a:cubicBezTo>
                      <a:pt x="358992" y="94574"/>
                      <a:pt x="470117" y="-21843"/>
                      <a:pt x="435192" y="35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フリーフォーム: 図形 87">
                <a:extLst>
                  <a:ext uri="{FF2B5EF4-FFF2-40B4-BE49-F238E27FC236}">
                    <a16:creationId xmlns:a16="http://schemas.microsoft.com/office/drawing/2014/main" id="{26BE3848-67EF-4B78-BF5E-6582467D8644}"/>
                  </a:ext>
                </a:extLst>
              </p:cNvPr>
              <p:cNvSpPr/>
              <p:nvPr/>
            </p:nvSpPr>
            <p:spPr>
              <a:xfrm>
                <a:off x="3906821" y="3160077"/>
                <a:ext cx="169031" cy="457776"/>
              </a:xfrm>
              <a:custGeom>
                <a:avLst/>
                <a:gdLst>
                  <a:gd name="connsiteX0" fmla="*/ 163529 w 169031"/>
                  <a:gd name="connsiteY0" fmla="*/ 14923 h 457776"/>
                  <a:gd name="connsiteX1" fmla="*/ 1604 w 169031"/>
                  <a:gd name="connsiteY1" fmla="*/ 453073 h 457776"/>
                  <a:gd name="connsiteX2" fmla="*/ 80979 w 169031"/>
                  <a:gd name="connsiteY2" fmla="*/ 249873 h 457776"/>
                  <a:gd name="connsiteX3" fmla="*/ 87329 w 169031"/>
                  <a:gd name="connsiteY3" fmla="*/ 303848 h 457776"/>
                  <a:gd name="connsiteX4" fmla="*/ 160354 w 169031"/>
                  <a:gd name="connsiteY4" fmla="*/ 126048 h 457776"/>
                  <a:gd name="connsiteX5" fmla="*/ 134954 w 169031"/>
                  <a:gd name="connsiteY5" fmla="*/ 103823 h 457776"/>
                  <a:gd name="connsiteX6" fmla="*/ 163529 w 169031"/>
                  <a:gd name="connsiteY6" fmla="*/ 14923 h 457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031" h="457776">
                    <a:moveTo>
                      <a:pt x="163529" y="14923"/>
                    </a:moveTo>
                    <a:cubicBezTo>
                      <a:pt x="141304" y="73131"/>
                      <a:pt x="15362" y="413915"/>
                      <a:pt x="1604" y="453073"/>
                    </a:cubicBezTo>
                    <a:cubicBezTo>
                      <a:pt x="-12154" y="492231"/>
                      <a:pt x="66691" y="274744"/>
                      <a:pt x="80979" y="249873"/>
                    </a:cubicBezTo>
                    <a:cubicBezTo>
                      <a:pt x="95266" y="225002"/>
                      <a:pt x="74100" y="324486"/>
                      <a:pt x="87329" y="303848"/>
                    </a:cubicBezTo>
                    <a:cubicBezTo>
                      <a:pt x="100558" y="283210"/>
                      <a:pt x="152417" y="159385"/>
                      <a:pt x="160354" y="126048"/>
                    </a:cubicBezTo>
                    <a:cubicBezTo>
                      <a:pt x="168291" y="92711"/>
                      <a:pt x="136541" y="121285"/>
                      <a:pt x="134954" y="103823"/>
                    </a:cubicBezTo>
                    <a:cubicBezTo>
                      <a:pt x="133367" y="86361"/>
                      <a:pt x="185754" y="-43285"/>
                      <a:pt x="163529" y="149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フリーフォーム: 図形 88">
                <a:extLst>
                  <a:ext uri="{FF2B5EF4-FFF2-40B4-BE49-F238E27FC236}">
                    <a16:creationId xmlns:a16="http://schemas.microsoft.com/office/drawing/2014/main" id="{87CD5453-8B95-42C6-9075-7C7D62B580F9}"/>
                  </a:ext>
                </a:extLst>
              </p:cNvPr>
              <p:cNvSpPr/>
              <p:nvPr/>
            </p:nvSpPr>
            <p:spPr>
              <a:xfrm>
                <a:off x="5228645" y="3668028"/>
                <a:ext cx="514993" cy="179812"/>
              </a:xfrm>
              <a:custGeom>
                <a:avLst/>
                <a:gdLst>
                  <a:gd name="connsiteX0" fmla="*/ 580 w 514993"/>
                  <a:gd name="connsiteY0" fmla="*/ 41960 h 179812"/>
                  <a:gd name="connsiteX1" fmla="*/ 213305 w 514993"/>
                  <a:gd name="connsiteY1" fmla="*/ 56247 h 179812"/>
                  <a:gd name="connsiteX2" fmla="*/ 168855 w 514993"/>
                  <a:gd name="connsiteY2" fmla="*/ 53072 h 179812"/>
                  <a:gd name="connsiteX3" fmla="*/ 368880 w 514993"/>
                  <a:gd name="connsiteY3" fmla="*/ 94347 h 179812"/>
                  <a:gd name="connsiteX4" fmla="*/ 340305 w 514993"/>
                  <a:gd name="connsiteY4" fmla="*/ 87997 h 179812"/>
                  <a:gd name="connsiteX5" fmla="*/ 514930 w 514993"/>
                  <a:gd name="connsiteY5" fmla="*/ 178485 h 179812"/>
                  <a:gd name="connsiteX6" fmla="*/ 360943 w 514993"/>
                  <a:gd name="connsiteY6" fmla="*/ 8622 h 179812"/>
                  <a:gd name="connsiteX7" fmla="*/ 395868 w 514993"/>
                  <a:gd name="connsiteY7" fmla="*/ 43547 h 179812"/>
                  <a:gd name="connsiteX8" fmla="*/ 354593 w 514993"/>
                  <a:gd name="connsiteY8" fmla="*/ 3860 h 179812"/>
                  <a:gd name="connsiteX9" fmla="*/ 294268 w 514993"/>
                  <a:gd name="connsiteY9" fmla="*/ 3860 h 179812"/>
                  <a:gd name="connsiteX10" fmla="*/ 580 w 514993"/>
                  <a:gd name="connsiteY10" fmla="*/ 41960 h 179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993" h="179812">
                    <a:moveTo>
                      <a:pt x="580" y="41960"/>
                    </a:moveTo>
                    <a:cubicBezTo>
                      <a:pt x="-12914" y="50691"/>
                      <a:pt x="213305" y="56247"/>
                      <a:pt x="213305" y="56247"/>
                    </a:cubicBezTo>
                    <a:cubicBezTo>
                      <a:pt x="241351" y="58099"/>
                      <a:pt x="142926" y="46722"/>
                      <a:pt x="168855" y="53072"/>
                    </a:cubicBezTo>
                    <a:cubicBezTo>
                      <a:pt x="194784" y="59422"/>
                      <a:pt x="340305" y="88526"/>
                      <a:pt x="368880" y="94347"/>
                    </a:cubicBezTo>
                    <a:cubicBezTo>
                      <a:pt x="397455" y="100168"/>
                      <a:pt x="315963" y="73974"/>
                      <a:pt x="340305" y="87997"/>
                    </a:cubicBezTo>
                    <a:cubicBezTo>
                      <a:pt x="364647" y="102020"/>
                      <a:pt x="511490" y="191714"/>
                      <a:pt x="514930" y="178485"/>
                    </a:cubicBezTo>
                    <a:cubicBezTo>
                      <a:pt x="518370" y="165256"/>
                      <a:pt x="380787" y="31112"/>
                      <a:pt x="360943" y="8622"/>
                    </a:cubicBezTo>
                    <a:cubicBezTo>
                      <a:pt x="341099" y="-13868"/>
                      <a:pt x="395868" y="43547"/>
                      <a:pt x="395868" y="43547"/>
                    </a:cubicBezTo>
                    <a:cubicBezTo>
                      <a:pt x="394810" y="42753"/>
                      <a:pt x="371526" y="10474"/>
                      <a:pt x="354593" y="3860"/>
                    </a:cubicBezTo>
                    <a:cubicBezTo>
                      <a:pt x="337660" y="-2755"/>
                      <a:pt x="349830" y="421"/>
                      <a:pt x="294268" y="3860"/>
                    </a:cubicBezTo>
                    <a:cubicBezTo>
                      <a:pt x="238706" y="7299"/>
                      <a:pt x="14074" y="33229"/>
                      <a:pt x="580" y="419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フリーフォーム: 図形 89">
                <a:extLst>
                  <a:ext uri="{FF2B5EF4-FFF2-40B4-BE49-F238E27FC236}">
                    <a16:creationId xmlns:a16="http://schemas.microsoft.com/office/drawing/2014/main" id="{C7E69E10-5B45-4BB6-BC71-E2FE2D8D05A9}"/>
                  </a:ext>
                </a:extLst>
              </p:cNvPr>
              <p:cNvSpPr/>
              <p:nvPr/>
            </p:nvSpPr>
            <p:spPr>
              <a:xfrm>
                <a:off x="5147563" y="3337455"/>
                <a:ext cx="910945" cy="329913"/>
              </a:xfrm>
              <a:custGeom>
                <a:avLst/>
                <a:gdLst>
                  <a:gd name="connsiteX0" fmla="*/ 3875 w 910945"/>
                  <a:gd name="connsiteY0" fmla="*/ 289983 h 329913"/>
                  <a:gd name="connsiteX1" fmla="*/ 349950 w 910945"/>
                  <a:gd name="connsiteY1" fmla="*/ 318558 h 329913"/>
                  <a:gd name="connsiteX2" fmla="*/ 248350 w 910945"/>
                  <a:gd name="connsiteY2" fmla="*/ 312208 h 329913"/>
                  <a:gd name="connsiteX3" fmla="*/ 705550 w 910945"/>
                  <a:gd name="connsiteY3" fmla="*/ 118533 h 329913"/>
                  <a:gd name="connsiteX4" fmla="*/ 607125 w 910945"/>
                  <a:gd name="connsiteY4" fmla="*/ 161395 h 329913"/>
                  <a:gd name="connsiteX5" fmla="*/ 908750 w 910945"/>
                  <a:gd name="connsiteY5" fmla="*/ 1058 h 329913"/>
                  <a:gd name="connsiteX6" fmla="*/ 729362 w 910945"/>
                  <a:gd name="connsiteY6" fmla="*/ 97895 h 329913"/>
                  <a:gd name="connsiteX7" fmla="*/ 467425 w 910945"/>
                  <a:gd name="connsiteY7" fmla="*/ 216958 h 329913"/>
                  <a:gd name="connsiteX8" fmla="*/ 492825 w 910945"/>
                  <a:gd name="connsiteY8" fmla="*/ 223308 h 329913"/>
                  <a:gd name="connsiteX9" fmla="*/ 280100 w 910945"/>
                  <a:gd name="connsiteY9" fmla="*/ 282045 h 329913"/>
                  <a:gd name="connsiteX10" fmla="*/ 168975 w 910945"/>
                  <a:gd name="connsiteY10" fmla="*/ 323320 h 329913"/>
                  <a:gd name="connsiteX11" fmla="*/ 3875 w 910945"/>
                  <a:gd name="connsiteY11" fmla="*/ 289983 h 32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10945" h="329913">
                    <a:moveTo>
                      <a:pt x="3875" y="289983"/>
                    </a:moveTo>
                    <a:cubicBezTo>
                      <a:pt x="34037" y="289189"/>
                      <a:pt x="309204" y="314854"/>
                      <a:pt x="349950" y="318558"/>
                    </a:cubicBezTo>
                    <a:cubicBezTo>
                      <a:pt x="390696" y="322262"/>
                      <a:pt x="189084" y="345545"/>
                      <a:pt x="248350" y="312208"/>
                    </a:cubicBezTo>
                    <a:cubicBezTo>
                      <a:pt x="307616" y="278871"/>
                      <a:pt x="645754" y="143668"/>
                      <a:pt x="705550" y="118533"/>
                    </a:cubicBezTo>
                    <a:cubicBezTo>
                      <a:pt x="765346" y="93398"/>
                      <a:pt x="573258" y="180974"/>
                      <a:pt x="607125" y="161395"/>
                    </a:cubicBezTo>
                    <a:cubicBezTo>
                      <a:pt x="640992" y="141816"/>
                      <a:pt x="888377" y="11641"/>
                      <a:pt x="908750" y="1058"/>
                    </a:cubicBezTo>
                    <a:cubicBezTo>
                      <a:pt x="929123" y="-9525"/>
                      <a:pt x="802916" y="61912"/>
                      <a:pt x="729362" y="97895"/>
                    </a:cubicBezTo>
                    <a:cubicBezTo>
                      <a:pt x="655808" y="133878"/>
                      <a:pt x="506848" y="196056"/>
                      <a:pt x="467425" y="216958"/>
                    </a:cubicBezTo>
                    <a:cubicBezTo>
                      <a:pt x="428002" y="237860"/>
                      <a:pt x="524046" y="212460"/>
                      <a:pt x="492825" y="223308"/>
                    </a:cubicBezTo>
                    <a:cubicBezTo>
                      <a:pt x="461604" y="234156"/>
                      <a:pt x="334075" y="265376"/>
                      <a:pt x="280100" y="282045"/>
                    </a:cubicBezTo>
                    <a:cubicBezTo>
                      <a:pt x="226125" y="298714"/>
                      <a:pt x="209721" y="322791"/>
                      <a:pt x="168975" y="323320"/>
                    </a:cubicBezTo>
                    <a:cubicBezTo>
                      <a:pt x="128229" y="323849"/>
                      <a:pt x="-26287" y="290777"/>
                      <a:pt x="3875" y="2899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フリーフォーム: 図形 90">
                <a:extLst>
                  <a:ext uri="{FF2B5EF4-FFF2-40B4-BE49-F238E27FC236}">
                    <a16:creationId xmlns:a16="http://schemas.microsoft.com/office/drawing/2014/main" id="{84419FA6-F012-40B8-B9E9-34B53879BA97}"/>
                  </a:ext>
                </a:extLst>
              </p:cNvPr>
              <p:cNvSpPr/>
              <p:nvPr/>
            </p:nvSpPr>
            <p:spPr>
              <a:xfrm>
                <a:off x="5627688" y="3589338"/>
                <a:ext cx="282633" cy="104775"/>
              </a:xfrm>
              <a:custGeom>
                <a:avLst/>
                <a:gdLst>
                  <a:gd name="connsiteX0" fmla="*/ 0 w 282633"/>
                  <a:gd name="connsiteY0" fmla="*/ 104775 h 104775"/>
                  <a:gd name="connsiteX1" fmla="*/ 282575 w 282633"/>
                  <a:gd name="connsiteY1" fmla="*/ 0 h 104775"/>
                  <a:gd name="connsiteX2" fmla="*/ 0 w 282633"/>
                  <a:gd name="connsiteY2" fmla="*/ 104775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2633" h="104775">
                    <a:moveTo>
                      <a:pt x="0" y="104775"/>
                    </a:moveTo>
                    <a:lnTo>
                      <a:pt x="282575" y="0"/>
                    </a:lnTo>
                    <a:cubicBezTo>
                      <a:pt x="287338" y="529"/>
                      <a:pt x="0" y="104775"/>
                      <a:pt x="0" y="1047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フリーフォーム: 図形 91">
                <a:extLst>
                  <a:ext uri="{FF2B5EF4-FFF2-40B4-BE49-F238E27FC236}">
                    <a16:creationId xmlns:a16="http://schemas.microsoft.com/office/drawing/2014/main" id="{A4048AAD-0DA1-42A3-B2D8-AC0D82DD4E2A}"/>
                  </a:ext>
                </a:extLst>
              </p:cNvPr>
              <p:cNvSpPr/>
              <p:nvPr/>
            </p:nvSpPr>
            <p:spPr>
              <a:xfrm>
                <a:off x="8598808" y="5285886"/>
                <a:ext cx="266826" cy="767026"/>
              </a:xfrm>
              <a:custGeom>
                <a:avLst/>
                <a:gdLst>
                  <a:gd name="connsiteX0" fmla="*/ 265792 w 266826"/>
                  <a:gd name="connsiteY0" fmla="*/ 489 h 767026"/>
                  <a:gd name="connsiteX1" fmla="*/ 180067 w 266826"/>
                  <a:gd name="connsiteY1" fmla="*/ 184639 h 767026"/>
                  <a:gd name="connsiteX2" fmla="*/ 129267 w 266826"/>
                  <a:gd name="connsiteY2" fmla="*/ 279889 h 767026"/>
                  <a:gd name="connsiteX3" fmla="*/ 46717 w 266826"/>
                  <a:gd name="connsiteY3" fmla="*/ 556114 h 767026"/>
                  <a:gd name="connsiteX4" fmla="*/ 94342 w 266826"/>
                  <a:gd name="connsiteY4" fmla="*/ 378314 h 767026"/>
                  <a:gd name="connsiteX5" fmla="*/ 5442 w 266826"/>
                  <a:gd name="connsiteY5" fmla="*/ 759314 h 767026"/>
                  <a:gd name="connsiteX6" fmla="*/ 21317 w 266826"/>
                  <a:gd name="connsiteY6" fmla="*/ 603739 h 767026"/>
                  <a:gd name="connsiteX7" fmla="*/ 116567 w 266826"/>
                  <a:gd name="connsiteY7" fmla="*/ 244964 h 767026"/>
                  <a:gd name="connsiteX8" fmla="*/ 265792 w 266826"/>
                  <a:gd name="connsiteY8" fmla="*/ 489 h 767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826" h="767026">
                    <a:moveTo>
                      <a:pt x="265792" y="489"/>
                    </a:moveTo>
                    <a:cubicBezTo>
                      <a:pt x="276375" y="-9565"/>
                      <a:pt x="202821" y="138072"/>
                      <a:pt x="180067" y="184639"/>
                    </a:cubicBezTo>
                    <a:cubicBezTo>
                      <a:pt x="157313" y="231206"/>
                      <a:pt x="151492" y="217976"/>
                      <a:pt x="129267" y="279889"/>
                    </a:cubicBezTo>
                    <a:cubicBezTo>
                      <a:pt x="107042" y="341802"/>
                      <a:pt x="52538" y="539710"/>
                      <a:pt x="46717" y="556114"/>
                    </a:cubicBezTo>
                    <a:cubicBezTo>
                      <a:pt x="40896" y="572518"/>
                      <a:pt x="101221" y="344447"/>
                      <a:pt x="94342" y="378314"/>
                    </a:cubicBezTo>
                    <a:cubicBezTo>
                      <a:pt x="87463" y="412181"/>
                      <a:pt x="17613" y="721743"/>
                      <a:pt x="5442" y="759314"/>
                    </a:cubicBezTo>
                    <a:cubicBezTo>
                      <a:pt x="-6729" y="796885"/>
                      <a:pt x="2796" y="689464"/>
                      <a:pt x="21317" y="603739"/>
                    </a:cubicBezTo>
                    <a:cubicBezTo>
                      <a:pt x="39838" y="518014"/>
                      <a:pt x="75821" y="345506"/>
                      <a:pt x="116567" y="244964"/>
                    </a:cubicBezTo>
                    <a:cubicBezTo>
                      <a:pt x="157313" y="144422"/>
                      <a:pt x="255209" y="10543"/>
                      <a:pt x="265792" y="4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フリーフォーム: 図形 92">
                <a:extLst>
                  <a:ext uri="{FF2B5EF4-FFF2-40B4-BE49-F238E27FC236}">
                    <a16:creationId xmlns:a16="http://schemas.microsoft.com/office/drawing/2014/main" id="{A5AD90C1-EBEF-47CE-BE64-9B13CA9277E4}"/>
                  </a:ext>
                </a:extLst>
              </p:cNvPr>
              <p:cNvSpPr/>
              <p:nvPr/>
            </p:nvSpPr>
            <p:spPr>
              <a:xfrm>
                <a:off x="8358462" y="5946696"/>
                <a:ext cx="221822" cy="889721"/>
              </a:xfrm>
              <a:custGeom>
                <a:avLst/>
                <a:gdLst>
                  <a:gd name="connsiteX0" fmla="*/ 214038 w 221822"/>
                  <a:gd name="connsiteY0" fmla="*/ 79 h 889721"/>
                  <a:gd name="connsiteX1" fmla="*/ 214038 w 221822"/>
                  <a:gd name="connsiteY1" fmla="*/ 254079 h 889721"/>
                  <a:gd name="connsiteX2" fmla="*/ 115613 w 221822"/>
                  <a:gd name="connsiteY2" fmla="*/ 412829 h 889721"/>
                  <a:gd name="connsiteX3" fmla="*/ 23538 w 221822"/>
                  <a:gd name="connsiteY3" fmla="*/ 733504 h 889721"/>
                  <a:gd name="connsiteX4" fmla="*/ 96563 w 221822"/>
                  <a:gd name="connsiteY4" fmla="*/ 520779 h 889721"/>
                  <a:gd name="connsiteX5" fmla="*/ 1313 w 221822"/>
                  <a:gd name="connsiteY5" fmla="*/ 885904 h 889721"/>
                  <a:gd name="connsiteX6" fmla="*/ 52113 w 221822"/>
                  <a:gd name="connsiteY6" fmla="*/ 682704 h 889721"/>
                  <a:gd name="connsiteX7" fmla="*/ 201338 w 221822"/>
                  <a:gd name="connsiteY7" fmla="*/ 231854 h 889721"/>
                  <a:gd name="connsiteX8" fmla="*/ 214038 w 221822"/>
                  <a:gd name="connsiteY8" fmla="*/ 79 h 889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822" h="889721">
                    <a:moveTo>
                      <a:pt x="214038" y="79"/>
                    </a:moveTo>
                    <a:cubicBezTo>
                      <a:pt x="216155" y="3783"/>
                      <a:pt x="230442" y="185287"/>
                      <a:pt x="214038" y="254079"/>
                    </a:cubicBezTo>
                    <a:cubicBezTo>
                      <a:pt x="197634" y="322871"/>
                      <a:pt x="147363" y="332925"/>
                      <a:pt x="115613" y="412829"/>
                    </a:cubicBezTo>
                    <a:cubicBezTo>
                      <a:pt x="83863" y="492733"/>
                      <a:pt x="26713" y="715512"/>
                      <a:pt x="23538" y="733504"/>
                    </a:cubicBezTo>
                    <a:cubicBezTo>
                      <a:pt x="20363" y="751496"/>
                      <a:pt x="100267" y="495379"/>
                      <a:pt x="96563" y="520779"/>
                    </a:cubicBezTo>
                    <a:cubicBezTo>
                      <a:pt x="92859" y="546179"/>
                      <a:pt x="8721" y="858917"/>
                      <a:pt x="1313" y="885904"/>
                    </a:cubicBezTo>
                    <a:cubicBezTo>
                      <a:pt x="-6095" y="912891"/>
                      <a:pt x="18775" y="791712"/>
                      <a:pt x="52113" y="682704"/>
                    </a:cubicBezTo>
                    <a:cubicBezTo>
                      <a:pt x="85450" y="573696"/>
                      <a:pt x="173292" y="340862"/>
                      <a:pt x="201338" y="231854"/>
                    </a:cubicBezTo>
                    <a:cubicBezTo>
                      <a:pt x="229384" y="122846"/>
                      <a:pt x="211921" y="-3625"/>
                      <a:pt x="214038" y="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フリーフォーム: 図形 93">
                <a:extLst>
                  <a:ext uri="{FF2B5EF4-FFF2-40B4-BE49-F238E27FC236}">
                    <a16:creationId xmlns:a16="http://schemas.microsoft.com/office/drawing/2014/main" id="{DBC347CC-9D88-4C58-8187-07DE4A639D15}"/>
                  </a:ext>
                </a:extLst>
              </p:cNvPr>
              <p:cNvSpPr/>
              <p:nvPr/>
            </p:nvSpPr>
            <p:spPr>
              <a:xfrm>
                <a:off x="8077108" y="5450191"/>
                <a:ext cx="254731" cy="758783"/>
              </a:xfrm>
              <a:custGeom>
                <a:avLst/>
                <a:gdLst>
                  <a:gd name="connsiteX0" fmla="*/ 92 w 254731"/>
                  <a:gd name="connsiteY0" fmla="*/ 1284 h 758783"/>
                  <a:gd name="connsiteX1" fmla="*/ 95342 w 254731"/>
                  <a:gd name="connsiteY1" fmla="*/ 236234 h 758783"/>
                  <a:gd name="connsiteX2" fmla="*/ 114392 w 254731"/>
                  <a:gd name="connsiteY2" fmla="*/ 464834 h 758783"/>
                  <a:gd name="connsiteX3" fmla="*/ 250917 w 254731"/>
                  <a:gd name="connsiteY3" fmla="*/ 750584 h 758783"/>
                  <a:gd name="connsiteX4" fmla="*/ 209642 w 254731"/>
                  <a:gd name="connsiteY4" fmla="*/ 661684 h 758783"/>
                  <a:gd name="connsiteX5" fmla="*/ 133442 w 254731"/>
                  <a:gd name="connsiteY5" fmla="*/ 458484 h 758783"/>
                  <a:gd name="connsiteX6" fmla="*/ 114392 w 254731"/>
                  <a:gd name="connsiteY6" fmla="*/ 344184 h 758783"/>
                  <a:gd name="connsiteX7" fmla="*/ 92 w 254731"/>
                  <a:gd name="connsiteY7" fmla="*/ 1284 h 75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4731" h="758783">
                    <a:moveTo>
                      <a:pt x="92" y="1284"/>
                    </a:moveTo>
                    <a:cubicBezTo>
                      <a:pt x="-3083" y="-16708"/>
                      <a:pt x="76292" y="158976"/>
                      <a:pt x="95342" y="236234"/>
                    </a:cubicBezTo>
                    <a:cubicBezTo>
                      <a:pt x="114392" y="313492"/>
                      <a:pt x="88463" y="379109"/>
                      <a:pt x="114392" y="464834"/>
                    </a:cubicBezTo>
                    <a:cubicBezTo>
                      <a:pt x="140321" y="550559"/>
                      <a:pt x="235042" y="717776"/>
                      <a:pt x="250917" y="750584"/>
                    </a:cubicBezTo>
                    <a:cubicBezTo>
                      <a:pt x="266792" y="783392"/>
                      <a:pt x="229221" y="710367"/>
                      <a:pt x="209642" y="661684"/>
                    </a:cubicBezTo>
                    <a:cubicBezTo>
                      <a:pt x="190063" y="613001"/>
                      <a:pt x="149317" y="511401"/>
                      <a:pt x="133442" y="458484"/>
                    </a:cubicBezTo>
                    <a:cubicBezTo>
                      <a:pt x="117567" y="405567"/>
                      <a:pt x="133442" y="416151"/>
                      <a:pt x="114392" y="344184"/>
                    </a:cubicBezTo>
                    <a:cubicBezTo>
                      <a:pt x="95342" y="272217"/>
                      <a:pt x="3267" y="19276"/>
                      <a:pt x="92" y="12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フリーフォーム: 図形 94">
                <a:extLst>
                  <a:ext uri="{FF2B5EF4-FFF2-40B4-BE49-F238E27FC236}">
                    <a16:creationId xmlns:a16="http://schemas.microsoft.com/office/drawing/2014/main" id="{C4FA61E4-0F3B-4AC0-9F58-BE29A3CFDA60}"/>
                  </a:ext>
                </a:extLst>
              </p:cNvPr>
              <p:cNvSpPr/>
              <p:nvPr/>
            </p:nvSpPr>
            <p:spPr>
              <a:xfrm>
                <a:off x="7623100" y="5003098"/>
                <a:ext cx="474613" cy="447884"/>
              </a:xfrm>
              <a:custGeom>
                <a:avLst/>
                <a:gdLst>
                  <a:gd name="connsiteX0" fmla="*/ 75 w 474613"/>
                  <a:gd name="connsiteY0" fmla="*/ 702 h 447884"/>
                  <a:gd name="connsiteX1" fmla="*/ 238200 w 474613"/>
                  <a:gd name="connsiteY1" fmla="*/ 149927 h 447884"/>
                  <a:gd name="connsiteX2" fmla="*/ 219150 w 474613"/>
                  <a:gd name="connsiteY2" fmla="*/ 121352 h 447884"/>
                  <a:gd name="connsiteX3" fmla="*/ 460450 w 474613"/>
                  <a:gd name="connsiteY3" fmla="*/ 435677 h 447884"/>
                  <a:gd name="connsiteX4" fmla="*/ 428700 w 474613"/>
                  <a:gd name="connsiteY4" fmla="*/ 362652 h 447884"/>
                  <a:gd name="connsiteX5" fmla="*/ 282650 w 474613"/>
                  <a:gd name="connsiteY5" fmla="*/ 165802 h 447884"/>
                  <a:gd name="connsiteX6" fmla="*/ 212800 w 474613"/>
                  <a:gd name="connsiteY6" fmla="*/ 95952 h 447884"/>
                  <a:gd name="connsiteX7" fmla="*/ 75 w 474613"/>
                  <a:gd name="connsiteY7" fmla="*/ 702 h 44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13" h="447884">
                    <a:moveTo>
                      <a:pt x="75" y="702"/>
                    </a:moveTo>
                    <a:cubicBezTo>
                      <a:pt x="4308" y="9698"/>
                      <a:pt x="201687" y="129819"/>
                      <a:pt x="238200" y="149927"/>
                    </a:cubicBezTo>
                    <a:cubicBezTo>
                      <a:pt x="274713" y="170035"/>
                      <a:pt x="182108" y="73727"/>
                      <a:pt x="219150" y="121352"/>
                    </a:cubicBezTo>
                    <a:cubicBezTo>
                      <a:pt x="256192" y="168977"/>
                      <a:pt x="425525" y="395460"/>
                      <a:pt x="460450" y="435677"/>
                    </a:cubicBezTo>
                    <a:cubicBezTo>
                      <a:pt x="495375" y="475894"/>
                      <a:pt x="458333" y="407631"/>
                      <a:pt x="428700" y="362652"/>
                    </a:cubicBezTo>
                    <a:cubicBezTo>
                      <a:pt x="399067" y="317673"/>
                      <a:pt x="318633" y="210252"/>
                      <a:pt x="282650" y="165802"/>
                    </a:cubicBezTo>
                    <a:cubicBezTo>
                      <a:pt x="246667" y="121352"/>
                      <a:pt x="254075" y="120294"/>
                      <a:pt x="212800" y="95952"/>
                    </a:cubicBezTo>
                    <a:cubicBezTo>
                      <a:pt x="171525" y="71610"/>
                      <a:pt x="-4158" y="-8294"/>
                      <a:pt x="75" y="7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フリーフォーム: 図形 95">
                <a:extLst>
                  <a:ext uri="{FF2B5EF4-FFF2-40B4-BE49-F238E27FC236}">
                    <a16:creationId xmlns:a16="http://schemas.microsoft.com/office/drawing/2014/main" id="{7384969B-12A3-43F7-A92D-1FB892C58B66}"/>
                  </a:ext>
                </a:extLst>
              </p:cNvPr>
              <p:cNvSpPr/>
              <p:nvPr/>
            </p:nvSpPr>
            <p:spPr>
              <a:xfrm>
                <a:off x="7768673" y="5620544"/>
                <a:ext cx="92627" cy="361237"/>
              </a:xfrm>
              <a:custGeom>
                <a:avLst/>
                <a:gdLst>
                  <a:gd name="connsiteX0" fmla="*/ 92627 w 92627"/>
                  <a:gd name="connsiteY0" fmla="*/ 2381 h 361237"/>
                  <a:gd name="connsiteX1" fmla="*/ 552 w 92627"/>
                  <a:gd name="connsiteY1" fmla="*/ 65881 h 361237"/>
                  <a:gd name="connsiteX2" fmla="*/ 54527 w 92627"/>
                  <a:gd name="connsiteY2" fmla="*/ 237331 h 361237"/>
                  <a:gd name="connsiteX3" fmla="*/ 60877 w 92627"/>
                  <a:gd name="connsiteY3" fmla="*/ 357981 h 361237"/>
                  <a:gd name="connsiteX4" fmla="*/ 54527 w 92627"/>
                  <a:gd name="connsiteY4" fmla="*/ 310356 h 361237"/>
                  <a:gd name="connsiteX5" fmla="*/ 552 w 92627"/>
                  <a:gd name="connsiteY5" fmla="*/ 138906 h 361237"/>
                  <a:gd name="connsiteX6" fmla="*/ 92627 w 92627"/>
                  <a:gd name="connsiteY6" fmla="*/ 2381 h 36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627" h="361237">
                    <a:moveTo>
                      <a:pt x="92627" y="2381"/>
                    </a:moveTo>
                    <a:cubicBezTo>
                      <a:pt x="92627" y="-9790"/>
                      <a:pt x="6902" y="26723"/>
                      <a:pt x="552" y="65881"/>
                    </a:cubicBezTo>
                    <a:cubicBezTo>
                      <a:pt x="-5798" y="105039"/>
                      <a:pt x="44473" y="188648"/>
                      <a:pt x="54527" y="237331"/>
                    </a:cubicBezTo>
                    <a:cubicBezTo>
                      <a:pt x="64581" y="286014"/>
                      <a:pt x="60877" y="345810"/>
                      <a:pt x="60877" y="357981"/>
                    </a:cubicBezTo>
                    <a:cubicBezTo>
                      <a:pt x="60877" y="370152"/>
                      <a:pt x="64581" y="346868"/>
                      <a:pt x="54527" y="310356"/>
                    </a:cubicBezTo>
                    <a:cubicBezTo>
                      <a:pt x="44473" y="273844"/>
                      <a:pt x="-506" y="191293"/>
                      <a:pt x="552" y="138906"/>
                    </a:cubicBezTo>
                    <a:cubicBezTo>
                      <a:pt x="1610" y="86519"/>
                      <a:pt x="92627" y="14552"/>
                      <a:pt x="92627" y="23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フリーフォーム: 図形 96">
                <a:extLst>
                  <a:ext uri="{FF2B5EF4-FFF2-40B4-BE49-F238E27FC236}">
                    <a16:creationId xmlns:a16="http://schemas.microsoft.com/office/drawing/2014/main" id="{1B5AE519-F070-452E-89DD-327A481E320F}"/>
                  </a:ext>
                </a:extLst>
              </p:cNvPr>
              <p:cNvSpPr/>
              <p:nvPr/>
            </p:nvSpPr>
            <p:spPr>
              <a:xfrm>
                <a:off x="7619220" y="5333920"/>
                <a:ext cx="171637" cy="349336"/>
              </a:xfrm>
              <a:custGeom>
                <a:avLst/>
                <a:gdLst>
                  <a:gd name="connsiteX0" fmla="*/ 26180 w 171637"/>
                  <a:gd name="connsiteY0" fmla="*/ 80 h 349336"/>
                  <a:gd name="connsiteX1" fmla="*/ 780 w 171637"/>
                  <a:gd name="connsiteY1" fmla="*/ 95330 h 349336"/>
                  <a:gd name="connsiteX2" fmla="*/ 61105 w 171637"/>
                  <a:gd name="connsiteY2" fmla="*/ 209630 h 349336"/>
                  <a:gd name="connsiteX3" fmla="*/ 153180 w 171637"/>
                  <a:gd name="connsiteY3" fmla="*/ 298530 h 349336"/>
                  <a:gd name="connsiteX4" fmla="*/ 169055 w 171637"/>
                  <a:gd name="connsiteY4" fmla="*/ 349330 h 349336"/>
                  <a:gd name="connsiteX5" fmla="*/ 165880 w 171637"/>
                  <a:gd name="connsiteY5" fmla="*/ 301705 h 349336"/>
                  <a:gd name="connsiteX6" fmla="*/ 115080 w 171637"/>
                  <a:gd name="connsiteY6" fmla="*/ 247730 h 349336"/>
                  <a:gd name="connsiteX7" fmla="*/ 61105 w 171637"/>
                  <a:gd name="connsiteY7" fmla="*/ 171530 h 349336"/>
                  <a:gd name="connsiteX8" fmla="*/ 16655 w 171637"/>
                  <a:gd name="connsiteY8" fmla="*/ 111205 h 349336"/>
                  <a:gd name="connsiteX9" fmla="*/ 26180 w 171637"/>
                  <a:gd name="connsiteY9" fmla="*/ 80 h 34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637" h="349336">
                    <a:moveTo>
                      <a:pt x="26180" y="80"/>
                    </a:moveTo>
                    <a:cubicBezTo>
                      <a:pt x="23534" y="-2566"/>
                      <a:pt x="-5041" y="60405"/>
                      <a:pt x="780" y="95330"/>
                    </a:cubicBezTo>
                    <a:cubicBezTo>
                      <a:pt x="6601" y="130255"/>
                      <a:pt x="35705" y="175763"/>
                      <a:pt x="61105" y="209630"/>
                    </a:cubicBezTo>
                    <a:cubicBezTo>
                      <a:pt x="86505" y="243497"/>
                      <a:pt x="135188" y="275247"/>
                      <a:pt x="153180" y="298530"/>
                    </a:cubicBezTo>
                    <a:cubicBezTo>
                      <a:pt x="171172" y="321813"/>
                      <a:pt x="166938" y="348801"/>
                      <a:pt x="169055" y="349330"/>
                    </a:cubicBezTo>
                    <a:cubicBezTo>
                      <a:pt x="171172" y="349859"/>
                      <a:pt x="174876" y="318638"/>
                      <a:pt x="165880" y="301705"/>
                    </a:cubicBezTo>
                    <a:cubicBezTo>
                      <a:pt x="156884" y="284772"/>
                      <a:pt x="132542" y="269426"/>
                      <a:pt x="115080" y="247730"/>
                    </a:cubicBezTo>
                    <a:cubicBezTo>
                      <a:pt x="97618" y="226034"/>
                      <a:pt x="77509" y="194284"/>
                      <a:pt x="61105" y="171530"/>
                    </a:cubicBezTo>
                    <a:cubicBezTo>
                      <a:pt x="44701" y="148776"/>
                      <a:pt x="23005" y="135017"/>
                      <a:pt x="16655" y="111205"/>
                    </a:cubicBezTo>
                    <a:cubicBezTo>
                      <a:pt x="10305" y="87393"/>
                      <a:pt x="28826" y="2726"/>
                      <a:pt x="26180" y="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フリーフォーム: 図形 97">
                <a:extLst>
                  <a:ext uri="{FF2B5EF4-FFF2-40B4-BE49-F238E27FC236}">
                    <a16:creationId xmlns:a16="http://schemas.microsoft.com/office/drawing/2014/main" id="{3504E6E8-CC08-4F62-9C27-D099DD3B3728}"/>
                  </a:ext>
                </a:extLst>
              </p:cNvPr>
              <p:cNvSpPr/>
              <p:nvPr/>
            </p:nvSpPr>
            <p:spPr>
              <a:xfrm>
                <a:off x="7272244" y="4990864"/>
                <a:ext cx="363841" cy="379657"/>
              </a:xfrm>
              <a:custGeom>
                <a:avLst/>
                <a:gdLst>
                  <a:gd name="connsiteX0" fmla="*/ 94 w 363841"/>
                  <a:gd name="connsiteY0" fmla="*/ 236 h 379657"/>
                  <a:gd name="connsiteX1" fmla="*/ 58831 w 363841"/>
                  <a:gd name="connsiteY1" fmla="*/ 127236 h 379657"/>
                  <a:gd name="connsiteX2" fmla="*/ 44544 w 363841"/>
                  <a:gd name="connsiteY2" fmla="*/ 119299 h 379657"/>
                  <a:gd name="connsiteX3" fmla="*/ 165194 w 363841"/>
                  <a:gd name="connsiteY3" fmla="*/ 271699 h 379657"/>
                  <a:gd name="connsiteX4" fmla="*/ 249331 w 363841"/>
                  <a:gd name="connsiteY4" fmla="*/ 336786 h 379657"/>
                  <a:gd name="connsiteX5" fmla="*/ 363631 w 363841"/>
                  <a:gd name="connsiteY5" fmla="*/ 379649 h 379657"/>
                  <a:gd name="connsiteX6" fmla="*/ 274731 w 363841"/>
                  <a:gd name="connsiteY6" fmla="*/ 333611 h 379657"/>
                  <a:gd name="connsiteX7" fmla="*/ 168369 w 363841"/>
                  <a:gd name="connsiteY7" fmla="*/ 241536 h 379657"/>
                  <a:gd name="connsiteX8" fmla="*/ 74706 w 363841"/>
                  <a:gd name="connsiteY8" fmla="*/ 163749 h 379657"/>
                  <a:gd name="connsiteX9" fmla="*/ 94 w 363841"/>
                  <a:gd name="connsiteY9" fmla="*/ 236 h 379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3841" h="379657">
                    <a:moveTo>
                      <a:pt x="94" y="236"/>
                    </a:moveTo>
                    <a:cubicBezTo>
                      <a:pt x="-2552" y="-5849"/>
                      <a:pt x="51423" y="107392"/>
                      <a:pt x="58831" y="127236"/>
                    </a:cubicBezTo>
                    <a:cubicBezTo>
                      <a:pt x="66239" y="147080"/>
                      <a:pt x="26817" y="95222"/>
                      <a:pt x="44544" y="119299"/>
                    </a:cubicBezTo>
                    <a:cubicBezTo>
                      <a:pt x="62271" y="143376"/>
                      <a:pt x="131063" y="235451"/>
                      <a:pt x="165194" y="271699"/>
                    </a:cubicBezTo>
                    <a:cubicBezTo>
                      <a:pt x="199325" y="307947"/>
                      <a:pt x="216258" y="318794"/>
                      <a:pt x="249331" y="336786"/>
                    </a:cubicBezTo>
                    <a:cubicBezTo>
                      <a:pt x="282404" y="354778"/>
                      <a:pt x="359398" y="380178"/>
                      <a:pt x="363631" y="379649"/>
                    </a:cubicBezTo>
                    <a:cubicBezTo>
                      <a:pt x="367864" y="379120"/>
                      <a:pt x="307275" y="356630"/>
                      <a:pt x="274731" y="333611"/>
                    </a:cubicBezTo>
                    <a:cubicBezTo>
                      <a:pt x="242187" y="310592"/>
                      <a:pt x="201707" y="269846"/>
                      <a:pt x="168369" y="241536"/>
                    </a:cubicBezTo>
                    <a:cubicBezTo>
                      <a:pt x="135032" y="213226"/>
                      <a:pt x="103546" y="202907"/>
                      <a:pt x="74706" y="163749"/>
                    </a:cubicBezTo>
                    <a:cubicBezTo>
                      <a:pt x="45866" y="124591"/>
                      <a:pt x="2740" y="6321"/>
                      <a:pt x="94" y="2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フリーフォーム: 図形 98">
                <a:extLst>
                  <a:ext uri="{FF2B5EF4-FFF2-40B4-BE49-F238E27FC236}">
                    <a16:creationId xmlns:a16="http://schemas.microsoft.com/office/drawing/2014/main" id="{F0D91189-5E06-4060-B057-64E6C3392A06}"/>
                  </a:ext>
                </a:extLst>
              </p:cNvPr>
              <p:cNvSpPr/>
              <p:nvPr/>
            </p:nvSpPr>
            <p:spPr>
              <a:xfrm>
                <a:off x="7303593" y="4959194"/>
                <a:ext cx="295495" cy="83372"/>
              </a:xfrm>
              <a:custGeom>
                <a:avLst/>
                <a:gdLst>
                  <a:gd name="connsiteX0" fmla="*/ 495 w 295495"/>
                  <a:gd name="connsiteY0" fmla="*/ 156 h 83372"/>
                  <a:gd name="connsiteX1" fmla="*/ 138607 w 295495"/>
                  <a:gd name="connsiteY1" fmla="*/ 82706 h 83372"/>
                  <a:gd name="connsiteX2" fmla="*/ 292595 w 295495"/>
                  <a:gd name="connsiteY2" fmla="*/ 39844 h 83372"/>
                  <a:gd name="connsiteX3" fmla="*/ 232270 w 295495"/>
                  <a:gd name="connsiteY3" fmla="*/ 54131 h 83372"/>
                  <a:gd name="connsiteX4" fmla="*/ 144957 w 295495"/>
                  <a:gd name="connsiteY4" fmla="*/ 62069 h 83372"/>
                  <a:gd name="connsiteX5" fmla="*/ 94157 w 295495"/>
                  <a:gd name="connsiteY5" fmla="*/ 62069 h 83372"/>
                  <a:gd name="connsiteX6" fmla="*/ 495 w 295495"/>
                  <a:gd name="connsiteY6" fmla="*/ 156 h 83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5495" h="83372">
                    <a:moveTo>
                      <a:pt x="495" y="156"/>
                    </a:moveTo>
                    <a:cubicBezTo>
                      <a:pt x="7903" y="3596"/>
                      <a:pt x="89924" y="76091"/>
                      <a:pt x="138607" y="82706"/>
                    </a:cubicBezTo>
                    <a:cubicBezTo>
                      <a:pt x="187290" y="89321"/>
                      <a:pt x="276985" y="44606"/>
                      <a:pt x="292595" y="39844"/>
                    </a:cubicBezTo>
                    <a:cubicBezTo>
                      <a:pt x="308205" y="35082"/>
                      <a:pt x="256876" y="50427"/>
                      <a:pt x="232270" y="54131"/>
                    </a:cubicBezTo>
                    <a:cubicBezTo>
                      <a:pt x="207664" y="57835"/>
                      <a:pt x="167976" y="60746"/>
                      <a:pt x="144957" y="62069"/>
                    </a:cubicBezTo>
                    <a:cubicBezTo>
                      <a:pt x="121938" y="63392"/>
                      <a:pt x="117440" y="73181"/>
                      <a:pt x="94157" y="62069"/>
                    </a:cubicBezTo>
                    <a:cubicBezTo>
                      <a:pt x="70874" y="50957"/>
                      <a:pt x="-6913" y="-3284"/>
                      <a:pt x="495" y="1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フリーフォーム: 図形 99">
                <a:extLst>
                  <a:ext uri="{FF2B5EF4-FFF2-40B4-BE49-F238E27FC236}">
                    <a16:creationId xmlns:a16="http://schemas.microsoft.com/office/drawing/2014/main" id="{D62D1E8B-4FE0-45A7-8560-00D861D49101}"/>
                  </a:ext>
                </a:extLst>
              </p:cNvPr>
              <p:cNvSpPr/>
              <p:nvPr/>
            </p:nvSpPr>
            <p:spPr>
              <a:xfrm>
                <a:off x="7377113" y="4876768"/>
                <a:ext cx="275051" cy="140348"/>
              </a:xfrm>
              <a:custGeom>
                <a:avLst/>
                <a:gdLst>
                  <a:gd name="connsiteX0" fmla="*/ 0 w 275051"/>
                  <a:gd name="connsiteY0" fmla="*/ 32 h 140348"/>
                  <a:gd name="connsiteX1" fmla="*/ 158750 w 275051"/>
                  <a:gd name="connsiteY1" fmla="*/ 96870 h 140348"/>
                  <a:gd name="connsiteX2" fmla="*/ 273050 w 275051"/>
                  <a:gd name="connsiteY2" fmla="*/ 139732 h 140348"/>
                  <a:gd name="connsiteX3" fmla="*/ 225425 w 275051"/>
                  <a:gd name="connsiteY3" fmla="*/ 119095 h 140348"/>
                  <a:gd name="connsiteX4" fmla="*/ 147637 w 275051"/>
                  <a:gd name="connsiteY4" fmla="*/ 76232 h 140348"/>
                  <a:gd name="connsiteX5" fmla="*/ 160337 w 275051"/>
                  <a:gd name="connsiteY5" fmla="*/ 85757 h 140348"/>
                  <a:gd name="connsiteX6" fmla="*/ 0 w 275051"/>
                  <a:gd name="connsiteY6" fmla="*/ 32 h 140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051" h="140348">
                    <a:moveTo>
                      <a:pt x="0" y="32"/>
                    </a:moveTo>
                    <a:cubicBezTo>
                      <a:pt x="-264" y="1884"/>
                      <a:pt x="113242" y="73587"/>
                      <a:pt x="158750" y="96870"/>
                    </a:cubicBezTo>
                    <a:cubicBezTo>
                      <a:pt x="204258" y="120153"/>
                      <a:pt x="261938" y="136028"/>
                      <a:pt x="273050" y="139732"/>
                    </a:cubicBezTo>
                    <a:cubicBezTo>
                      <a:pt x="284162" y="143436"/>
                      <a:pt x="246327" y="129678"/>
                      <a:pt x="225425" y="119095"/>
                    </a:cubicBezTo>
                    <a:cubicBezTo>
                      <a:pt x="204523" y="108512"/>
                      <a:pt x="158485" y="81788"/>
                      <a:pt x="147637" y="76232"/>
                    </a:cubicBezTo>
                    <a:cubicBezTo>
                      <a:pt x="136789" y="70676"/>
                      <a:pt x="182562" y="95811"/>
                      <a:pt x="160337" y="85757"/>
                    </a:cubicBezTo>
                    <a:cubicBezTo>
                      <a:pt x="138112" y="75703"/>
                      <a:pt x="264" y="-1820"/>
                      <a:pt x="0" y="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フリーフォーム: 図形 100">
                <a:extLst>
                  <a:ext uri="{FF2B5EF4-FFF2-40B4-BE49-F238E27FC236}">
                    <a16:creationId xmlns:a16="http://schemas.microsoft.com/office/drawing/2014/main" id="{A0CF1F33-1761-43EF-9349-825488EFE00B}"/>
                  </a:ext>
                </a:extLst>
              </p:cNvPr>
              <p:cNvSpPr/>
              <p:nvPr/>
            </p:nvSpPr>
            <p:spPr>
              <a:xfrm>
                <a:off x="7332663" y="4946599"/>
                <a:ext cx="210720" cy="52435"/>
              </a:xfrm>
              <a:custGeom>
                <a:avLst/>
                <a:gdLst>
                  <a:gd name="connsiteX0" fmla="*/ 0 w 210720"/>
                  <a:gd name="connsiteY0" fmla="*/ 51 h 52435"/>
                  <a:gd name="connsiteX1" fmla="*/ 111125 w 210720"/>
                  <a:gd name="connsiteY1" fmla="*/ 50851 h 52435"/>
                  <a:gd name="connsiteX2" fmla="*/ 209550 w 210720"/>
                  <a:gd name="connsiteY2" fmla="*/ 39739 h 52435"/>
                  <a:gd name="connsiteX3" fmla="*/ 161925 w 210720"/>
                  <a:gd name="connsiteY3" fmla="*/ 41326 h 52435"/>
                  <a:gd name="connsiteX4" fmla="*/ 111125 w 210720"/>
                  <a:gd name="connsiteY4" fmla="*/ 41326 h 52435"/>
                  <a:gd name="connsiteX5" fmla="*/ 0 w 210720"/>
                  <a:gd name="connsiteY5" fmla="*/ 51 h 52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720" h="52435">
                    <a:moveTo>
                      <a:pt x="0" y="51"/>
                    </a:moveTo>
                    <a:cubicBezTo>
                      <a:pt x="0" y="1638"/>
                      <a:pt x="76200" y="44236"/>
                      <a:pt x="111125" y="50851"/>
                    </a:cubicBezTo>
                    <a:cubicBezTo>
                      <a:pt x="146050" y="57466"/>
                      <a:pt x="201083" y="41326"/>
                      <a:pt x="209550" y="39739"/>
                    </a:cubicBezTo>
                    <a:cubicBezTo>
                      <a:pt x="218017" y="38152"/>
                      <a:pt x="178329" y="41062"/>
                      <a:pt x="161925" y="41326"/>
                    </a:cubicBezTo>
                    <a:cubicBezTo>
                      <a:pt x="145521" y="41591"/>
                      <a:pt x="134408" y="48470"/>
                      <a:pt x="111125" y="41326"/>
                    </a:cubicBezTo>
                    <a:cubicBezTo>
                      <a:pt x="87842" y="34182"/>
                      <a:pt x="0" y="-1536"/>
                      <a:pt x="0" y="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フリーフォーム: 図形 101">
                <a:extLst>
                  <a:ext uri="{FF2B5EF4-FFF2-40B4-BE49-F238E27FC236}">
                    <a16:creationId xmlns:a16="http://schemas.microsoft.com/office/drawing/2014/main" id="{34721F84-C9E0-4AD0-B6CE-020A6171DB34}"/>
                  </a:ext>
                </a:extLst>
              </p:cNvPr>
              <p:cNvSpPr/>
              <p:nvPr/>
            </p:nvSpPr>
            <p:spPr>
              <a:xfrm>
                <a:off x="7789079" y="5970719"/>
                <a:ext cx="190668" cy="133839"/>
              </a:xfrm>
              <a:custGeom>
                <a:avLst/>
                <a:gdLst>
                  <a:gd name="connsiteX0" fmla="*/ 254 w 190668"/>
                  <a:gd name="connsiteY0" fmla="*/ 398 h 133839"/>
                  <a:gd name="connsiteX1" fmla="*/ 156888 w 190668"/>
                  <a:gd name="connsiteY1" fmla="*/ 123164 h 133839"/>
                  <a:gd name="connsiteX2" fmla="*/ 188638 w 190668"/>
                  <a:gd name="connsiteY2" fmla="*/ 123164 h 133839"/>
                  <a:gd name="connsiteX3" fmla="*/ 120904 w 190668"/>
                  <a:gd name="connsiteY3" fmla="*/ 85064 h 133839"/>
                  <a:gd name="connsiteX4" fmla="*/ 254 w 190668"/>
                  <a:gd name="connsiteY4" fmla="*/ 398 h 133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68" h="133839">
                    <a:moveTo>
                      <a:pt x="254" y="398"/>
                    </a:moveTo>
                    <a:cubicBezTo>
                      <a:pt x="6251" y="6748"/>
                      <a:pt x="125491" y="102703"/>
                      <a:pt x="156888" y="123164"/>
                    </a:cubicBezTo>
                    <a:cubicBezTo>
                      <a:pt x="188285" y="143625"/>
                      <a:pt x="194635" y="129514"/>
                      <a:pt x="188638" y="123164"/>
                    </a:cubicBezTo>
                    <a:cubicBezTo>
                      <a:pt x="182641" y="116814"/>
                      <a:pt x="145951" y="104819"/>
                      <a:pt x="120904" y="85064"/>
                    </a:cubicBezTo>
                    <a:cubicBezTo>
                      <a:pt x="95857" y="65309"/>
                      <a:pt x="-5743" y="-5952"/>
                      <a:pt x="254" y="3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フリーフォーム: 図形 102">
                <a:extLst>
                  <a:ext uri="{FF2B5EF4-FFF2-40B4-BE49-F238E27FC236}">
                    <a16:creationId xmlns:a16="http://schemas.microsoft.com/office/drawing/2014/main" id="{765CD320-0EE0-4EBF-9A40-59D07DDC0D31}"/>
                  </a:ext>
                </a:extLst>
              </p:cNvPr>
              <p:cNvSpPr/>
              <p:nvPr/>
            </p:nvSpPr>
            <p:spPr>
              <a:xfrm>
                <a:off x="7692802" y="5938849"/>
                <a:ext cx="135192" cy="512139"/>
              </a:xfrm>
              <a:custGeom>
                <a:avLst/>
                <a:gdLst>
                  <a:gd name="connsiteX0" fmla="*/ 134631 w 135192"/>
                  <a:gd name="connsiteY0" fmla="*/ 518 h 512139"/>
                  <a:gd name="connsiteX1" fmla="*/ 56315 w 135192"/>
                  <a:gd name="connsiteY1" fmla="*/ 169851 h 512139"/>
                  <a:gd name="connsiteX2" fmla="*/ 28798 w 135192"/>
                  <a:gd name="connsiteY2" fmla="*/ 271451 h 512139"/>
                  <a:gd name="connsiteX3" fmla="*/ 3398 w 135192"/>
                  <a:gd name="connsiteY3" fmla="*/ 332834 h 512139"/>
                  <a:gd name="connsiteX4" fmla="*/ 109231 w 135192"/>
                  <a:gd name="connsiteY4" fmla="*/ 508518 h 512139"/>
                  <a:gd name="connsiteX5" fmla="*/ 54198 w 135192"/>
                  <a:gd name="connsiteY5" fmla="*/ 447134 h 512139"/>
                  <a:gd name="connsiteX6" fmla="*/ 18215 w 135192"/>
                  <a:gd name="connsiteY6" fmla="*/ 394218 h 512139"/>
                  <a:gd name="connsiteX7" fmla="*/ 13981 w 135192"/>
                  <a:gd name="connsiteY7" fmla="*/ 303201 h 512139"/>
                  <a:gd name="connsiteX8" fmla="*/ 11865 w 135192"/>
                  <a:gd name="connsiteY8" fmla="*/ 229118 h 512139"/>
                  <a:gd name="connsiteX9" fmla="*/ 134631 w 135192"/>
                  <a:gd name="connsiteY9" fmla="*/ 518 h 51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5192" h="512139">
                    <a:moveTo>
                      <a:pt x="134631" y="518"/>
                    </a:moveTo>
                    <a:cubicBezTo>
                      <a:pt x="142039" y="-9360"/>
                      <a:pt x="73954" y="124696"/>
                      <a:pt x="56315" y="169851"/>
                    </a:cubicBezTo>
                    <a:cubicBezTo>
                      <a:pt x="38676" y="215007"/>
                      <a:pt x="37617" y="244287"/>
                      <a:pt x="28798" y="271451"/>
                    </a:cubicBezTo>
                    <a:cubicBezTo>
                      <a:pt x="19978" y="298615"/>
                      <a:pt x="-10008" y="293323"/>
                      <a:pt x="3398" y="332834"/>
                    </a:cubicBezTo>
                    <a:cubicBezTo>
                      <a:pt x="16803" y="372345"/>
                      <a:pt x="100764" y="489468"/>
                      <a:pt x="109231" y="508518"/>
                    </a:cubicBezTo>
                    <a:cubicBezTo>
                      <a:pt x="117698" y="527568"/>
                      <a:pt x="69367" y="466184"/>
                      <a:pt x="54198" y="447134"/>
                    </a:cubicBezTo>
                    <a:cubicBezTo>
                      <a:pt x="39029" y="428084"/>
                      <a:pt x="24918" y="418207"/>
                      <a:pt x="18215" y="394218"/>
                    </a:cubicBezTo>
                    <a:cubicBezTo>
                      <a:pt x="11512" y="370229"/>
                      <a:pt x="15039" y="330718"/>
                      <a:pt x="13981" y="303201"/>
                    </a:cubicBezTo>
                    <a:cubicBezTo>
                      <a:pt x="12923" y="275684"/>
                      <a:pt x="-6127" y="276743"/>
                      <a:pt x="11865" y="229118"/>
                    </a:cubicBezTo>
                    <a:cubicBezTo>
                      <a:pt x="29857" y="181493"/>
                      <a:pt x="127223" y="10396"/>
                      <a:pt x="134631" y="5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フリーフォーム: 図形 103">
                <a:extLst>
                  <a:ext uri="{FF2B5EF4-FFF2-40B4-BE49-F238E27FC236}">
                    <a16:creationId xmlns:a16="http://schemas.microsoft.com/office/drawing/2014/main" id="{F49404E6-22BC-46A4-990E-429AB883C0FC}"/>
                  </a:ext>
                </a:extLst>
              </p:cNvPr>
              <p:cNvSpPr/>
              <p:nvPr/>
            </p:nvSpPr>
            <p:spPr>
              <a:xfrm>
                <a:off x="7418836" y="6360501"/>
                <a:ext cx="302834" cy="493621"/>
              </a:xfrm>
              <a:custGeom>
                <a:avLst/>
                <a:gdLst>
                  <a:gd name="connsiteX0" fmla="*/ 302764 w 302834"/>
                  <a:gd name="connsiteY0" fmla="*/ 82 h 493621"/>
                  <a:gd name="connsiteX1" fmla="*/ 226564 w 302834"/>
                  <a:gd name="connsiteY1" fmla="*/ 93216 h 493621"/>
                  <a:gd name="connsiteX2" fmla="*/ 211747 w 302834"/>
                  <a:gd name="connsiteY2" fmla="*/ 152482 h 493621"/>
                  <a:gd name="connsiteX3" fmla="*/ 52997 w 302834"/>
                  <a:gd name="connsiteY3" fmla="*/ 412832 h 493621"/>
                  <a:gd name="connsiteX4" fmla="*/ 81 w 302834"/>
                  <a:gd name="connsiteY4" fmla="*/ 493266 h 493621"/>
                  <a:gd name="connsiteX5" fmla="*/ 44531 w 302834"/>
                  <a:gd name="connsiteY5" fmla="*/ 433999 h 493621"/>
                  <a:gd name="connsiteX6" fmla="*/ 173647 w 302834"/>
                  <a:gd name="connsiteY6" fmla="*/ 254082 h 493621"/>
                  <a:gd name="connsiteX7" fmla="*/ 177881 w 302834"/>
                  <a:gd name="connsiteY7" fmla="*/ 283716 h 493621"/>
                  <a:gd name="connsiteX8" fmla="*/ 211747 w 302834"/>
                  <a:gd name="connsiteY8" fmla="*/ 110149 h 493621"/>
                  <a:gd name="connsiteX9" fmla="*/ 302764 w 302834"/>
                  <a:gd name="connsiteY9" fmla="*/ 82 h 49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2834" h="493621">
                    <a:moveTo>
                      <a:pt x="302764" y="82"/>
                    </a:moveTo>
                    <a:cubicBezTo>
                      <a:pt x="305234" y="-2740"/>
                      <a:pt x="241733" y="67816"/>
                      <a:pt x="226564" y="93216"/>
                    </a:cubicBezTo>
                    <a:cubicBezTo>
                      <a:pt x="211395" y="118616"/>
                      <a:pt x="240675" y="99213"/>
                      <a:pt x="211747" y="152482"/>
                    </a:cubicBezTo>
                    <a:cubicBezTo>
                      <a:pt x="182819" y="205751"/>
                      <a:pt x="88275" y="356035"/>
                      <a:pt x="52997" y="412832"/>
                    </a:cubicBezTo>
                    <a:cubicBezTo>
                      <a:pt x="17719" y="469629"/>
                      <a:pt x="1492" y="489738"/>
                      <a:pt x="81" y="493266"/>
                    </a:cubicBezTo>
                    <a:cubicBezTo>
                      <a:pt x="-1330" y="496794"/>
                      <a:pt x="15603" y="473863"/>
                      <a:pt x="44531" y="433999"/>
                    </a:cubicBezTo>
                    <a:cubicBezTo>
                      <a:pt x="73459" y="394135"/>
                      <a:pt x="151422" y="279129"/>
                      <a:pt x="173647" y="254082"/>
                    </a:cubicBezTo>
                    <a:cubicBezTo>
                      <a:pt x="195872" y="229035"/>
                      <a:pt x="171531" y="307705"/>
                      <a:pt x="177881" y="283716"/>
                    </a:cubicBezTo>
                    <a:cubicBezTo>
                      <a:pt x="184231" y="259727"/>
                      <a:pt x="193755" y="155305"/>
                      <a:pt x="211747" y="110149"/>
                    </a:cubicBezTo>
                    <a:cubicBezTo>
                      <a:pt x="229739" y="64993"/>
                      <a:pt x="300294" y="2904"/>
                      <a:pt x="302764" y="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フリーフォーム: 図形 104">
                <a:extLst>
                  <a:ext uri="{FF2B5EF4-FFF2-40B4-BE49-F238E27FC236}">
                    <a16:creationId xmlns:a16="http://schemas.microsoft.com/office/drawing/2014/main" id="{0BACF82B-6F23-4B13-A11E-BB6292E98F36}"/>
                  </a:ext>
                </a:extLst>
              </p:cNvPr>
              <p:cNvSpPr/>
              <p:nvPr/>
            </p:nvSpPr>
            <p:spPr>
              <a:xfrm>
                <a:off x="6971336" y="6306963"/>
                <a:ext cx="85633" cy="568018"/>
              </a:xfrm>
              <a:custGeom>
                <a:avLst/>
                <a:gdLst>
                  <a:gd name="connsiteX0" fmla="*/ 85631 w 85633"/>
                  <a:gd name="connsiteY0" fmla="*/ 704 h 568018"/>
                  <a:gd name="connsiteX1" fmla="*/ 39064 w 85633"/>
                  <a:gd name="connsiteY1" fmla="*/ 176387 h 568018"/>
                  <a:gd name="connsiteX2" fmla="*/ 49647 w 85633"/>
                  <a:gd name="connsiteY2" fmla="*/ 115004 h 568018"/>
                  <a:gd name="connsiteX3" fmla="*/ 22131 w 85633"/>
                  <a:gd name="connsiteY3" fmla="*/ 201787 h 568018"/>
                  <a:gd name="connsiteX4" fmla="*/ 13664 w 85633"/>
                  <a:gd name="connsiteY4" fmla="*/ 440970 h 568018"/>
                  <a:gd name="connsiteX5" fmla="*/ 13664 w 85633"/>
                  <a:gd name="connsiteY5" fmla="*/ 360537 h 568018"/>
                  <a:gd name="connsiteX6" fmla="*/ 964 w 85633"/>
                  <a:gd name="connsiteY6" fmla="*/ 567970 h 568018"/>
                  <a:gd name="connsiteX7" fmla="*/ 43297 w 85633"/>
                  <a:gd name="connsiteY7" fmla="*/ 339370 h 568018"/>
                  <a:gd name="connsiteX8" fmla="*/ 34831 w 85633"/>
                  <a:gd name="connsiteY8" fmla="*/ 341487 h 568018"/>
                  <a:gd name="connsiteX9" fmla="*/ 41181 w 85633"/>
                  <a:gd name="connsiteY9" fmla="*/ 123470 h 568018"/>
                  <a:gd name="connsiteX10" fmla="*/ 85631 w 85633"/>
                  <a:gd name="connsiteY10" fmla="*/ 704 h 568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633" h="568018">
                    <a:moveTo>
                      <a:pt x="85631" y="704"/>
                    </a:moveTo>
                    <a:cubicBezTo>
                      <a:pt x="85278" y="9523"/>
                      <a:pt x="45061" y="157337"/>
                      <a:pt x="39064" y="176387"/>
                    </a:cubicBezTo>
                    <a:cubicBezTo>
                      <a:pt x="33067" y="195437"/>
                      <a:pt x="52469" y="110771"/>
                      <a:pt x="49647" y="115004"/>
                    </a:cubicBezTo>
                    <a:cubicBezTo>
                      <a:pt x="46825" y="119237"/>
                      <a:pt x="28128" y="147459"/>
                      <a:pt x="22131" y="201787"/>
                    </a:cubicBezTo>
                    <a:cubicBezTo>
                      <a:pt x="16134" y="256115"/>
                      <a:pt x="15075" y="414512"/>
                      <a:pt x="13664" y="440970"/>
                    </a:cubicBezTo>
                    <a:cubicBezTo>
                      <a:pt x="12253" y="467428"/>
                      <a:pt x="15781" y="339370"/>
                      <a:pt x="13664" y="360537"/>
                    </a:cubicBezTo>
                    <a:cubicBezTo>
                      <a:pt x="11547" y="381704"/>
                      <a:pt x="-3975" y="571498"/>
                      <a:pt x="964" y="567970"/>
                    </a:cubicBezTo>
                    <a:cubicBezTo>
                      <a:pt x="5903" y="564442"/>
                      <a:pt x="37652" y="377117"/>
                      <a:pt x="43297" y="339370"/>
                    </a:cubicBezTo>
                    <a:cubicBezTo>
                      <a:pt x="48941" y="301623"/>
                      <a:pt x="35184" y="377470"/>
                      <a:pt x="34831" y="341487"/>
                    </a:cubicBezTo>
                    <a:cubicBezTo>
                      <a:pt x="34478" y="305504"/>
                      <a:pt x="34126" y="179209"/>
                      <a:pt x="41181" y="123470"/>
                    </a:cubicBezTo>
                    <a:cubicBezTo>
                      <a:pt x="48236" y="67731"/>
                      <a:pt x="85984" y="-8115"/>
                      <a:pt x="85631" y="70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フリーフォーム: 図形 105">
                <a:extLst>
                  <a:ext uri="{FF2B5EF4-FFF2-40B4-BE49-F238E27FC236}">
                    <a16:creationId xmlns:a16="http://schemas.microsoft.com/office/drawing/2014/main" id="{2E48A52B-AC7D-45DF-9275-B74935523BF7}"/>
                  </a:ext>
                </a:extLst>
              </p:cNvPr>
              <p:cNvSpPr/>
              <p:nvPr/>
            </p:nvSpPr>
            <p:spPr>
              <a:xfrm>
                <a:off x="7393517" y="6011276"/>
                <a:ext cx="383656" cy="239241"/>
              </a:xfrm>
              <a:custGeom>
                <a:avLst/>
                <a:gdLst>
                  <a:gd name="connsiteX0" fmla="*/ 383116 w 383656"/>
                  <a:gd name="connsiteY0" fmla="*/ 57 h 239241"/>
                  <a:gd name="connsiteX1" fmla="*/ 300566 w 383656"/>
                  <a:gd name="connsiteY1" fmla="*/ 124941 h 239241"/>
                  <a:gd name="connsiteX2" fmla="*/ 268816 w 383656"/>
                  <a:gd name="connsiteY2" fmla="*/ 154574 h 239241"/>
                  <a:gd name="connsiteX3" fmla="*/ 150283 w 383656"/>
                  <a:gd name="connsiteY3" fmla="*/ 201141 h 239241"/>
                  <a:gd name="connsiteX4" fmla="*/ 71966 w 383656"/>
                  <a:gd name="connsiteY4" fmla="*/ 215957 h 239241"/>
                  <a:gd name="connsiteX5" fmla="*/ 0 w 383656"/>
                  <a:gd name="connsiteY5" fmla="*/ 239241 h 239241"/>
                  <a:gd name="connsiteX6" fmla="*/ 215900 w 383656"/>
                  <a:gd name="connsiteY6" fmla="*/ 171507 h 239241"/>
                  <a:gd name="connsiteX7" fmla="*/ 124883 w 383656"/>
                  <a:gd name="connsiteY7" fmla="*/ 218074 h 239241"/>
                  <a:gd name="connsiteX8" fmla="*/ 256116 w 383656"/>
                  <a:gd name="connsiteY8" fmla="*/ 141874 h 239241"/>
                  <a:gd name="connsiteX9" fmla="*/ 383116 w 383656"/>
                  <a:gd name="connsiteY9" fmla="*/ 57 h 239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3656" h="239241">
                    <a:moveTo>
                      <a:pt x="383116" y="57"/>
                    </a:moveTo>
                    <a:cubicBezTo>
                      <a:pt x="390524" y="-2765"/>
                      <a:pt x="319616" y="99188"/>
                      <a:pt x="300566" y="124941"/>
                    </a:cubicBezTo>
                    <a:cubicBezTo>
                      <a:pt x="281516" y="150694"/>
                      <a:pt x="293863" y="141874"/>
                      <a:pt x="268816" y="154574"/>
                    </a:cubicBezTo>
                    <a:cubicBezTo>
                      <a:pt x="243769" y="167274"/>
                      <a:pt x="183091" y="190911"/>
                      <a:pt x="150283" y="201141"/>
                    </a:cubicBezTo>
                    <a:cubicBezTo>
                      <a:pt x="117475" y="211372"/>
                      <a:pt x="97013" y="209607"/>
                      <a:pt x="71966" y="215957"/>
                    </a:cubicBezTo>
                    <a:cubicBezTo>
                      <a:pt x="46919" y="222307"/>
                      <a:pt x="0" y="239241"/>
                      <a:pt x="0" y="239241"/>
                    </a:cubicBezTo>
                    <a:cubicBezTo>
                      <a:pt x="23989" y="231833"/>
                      <a:pt x="195086" y="175035"/>
                      <a:pt x="215900" y="171507"/>
                    </a:cubicBezTo>
                    <a:cubicBezTo>
                      <a:pt x="236714" y="167979"/>
                      <a:pt x="118180" y="223013"/>
                      <a:pt x="124883" y="218074"/>
                    </a:cubicBezTo>
                    <a:cubicBezTo>
                      <a:pt x="131586" y="213135"/>
                      <a:pt x="216958" y="172566"/>
                      <a:pt x="256116" y="141874"/>
                    </a:cubicBezTo>
                    <a:cubicBezTo>
                      <a:pt x="295274" y="111182"/>
                      <a:pt x="375708" y="2879"/>
                      <a:pt x="383116" y="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フリーフォーム: 図形 106">
                <a:extLst>
                  <a:ext uri="{FF2B5EF4-FFF2-40B4-BE49-F238E27FC236}">
                    <a16:creationId xmlns:a16="http://schemas.microsoft.com/office/drawing/2014/main" id="{9FF4687C-17E9-4503-9A8E-C711E9916907}"/>
                  </a:ext>
                </a:extLst>
              </p:cNvPr>
              <p:cNvSpPr/>
              <p:nvPr/>
            </p:nvSpPr>
            <p:spPr>
              <a:xfrm>
                <a:off x="7062584" y="6188607"/>
                <a:ext cx="367150" cy="117400"/>
              </a:xfrm>
              <a:custGeom>
                <a:avLst/>
                <a:gdLst>
                  <a:gd name="connsiteX0" fmla="*/ 2849 w 367150"/>
                  <a:gd name="connsiteY0" fmla="*/ 116943 h 117400"/>
                  <a:gd name="connsiteX1" fmla="*/ 212399 w 367150"/>
                  <a:gd name="connsiteY1" fmla="*/ 40743 h 117400"/>
                  <a:gd name="connsiteX2" fmla="*/ 134083 w 367150"/>
                  <a:gd name="connsiteY2" fmla="*/ 64026 h 117400"/>
                  <a:gd name="connsiteX3" fmla="*/ 366916 w 367150"/>
                  <a:gd name="connsiteY3" fmla="*/ 526 h 117400"/>
                  <a:gd name="connsiteX4" fmla="*/ 178533 w 367150"/>
                  <a:gd name="connsiteY4" fmla="*/ 32276 h 117400"/>
                  <a:gd name="connsiteX5" fmla="*/ 212399 w 367150"/>
                  <a:gd name="connsiteY5" fmla="*/ 4760 h 117400"/>
                  <a:gd name="connsiteX6" fmla="*/ 98099 w 367150"/>
                  <a:gd name="connsiteY6" fmla="*/ 70376 h 117400"/>
                  <a:gd name="connsiteX7" fmla="*/ 2849 w 367150"/>
                  <a:gd name="connsiteY7" fmla="*/ 116943 h 117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150" h="117400">
                    <a:moveTo>
                      <a:pt x="2849" y="116943"/>
                    </a:moveTo>
                    <a:cubicBezTo>
                      <a:pt x="21899" y="112004"/>
                      <a:pt x="190527" y="49562"/>
                      <a:pt x="212399" y="40743"/>
                    </a:cubicBezTo>
                    <a:cubicBezTo>
                      <a:pt x="234271" y="31924"/>
                      <a:pt x="108330" y="70729"/>
                      <a:pt x="134083" y="64026"/>
                    </a:cubicBezTo>
                    <a:cubicBezTo>
                      <a:pt x="159836" y="57323"/>
                      <a:pt x="359508" y="5818"/>
                      <a:pt x="366916" y="526"/>
                    </a:cubicBezTo>
                    <a:cubicBezTo>
                      <a:pt x="374324" y="-4766"/>
                      <a:pt x="204286" y="31570"/>
                      <a:pt x="178533" y="32276"/>
                    </a:cubicBezTo>
                    <a:cubicBezTo>
                      <a:pt x="152780" y="32982"/>
                      <a:pt x="225805" y="-1590"/>
                      <a:pt x="212399" y="4760"/>
                    </a:cubicBezTo>
                    <a:cubicBezTo>
                      <a:pt x="198993" y="11110"/>
                      <a:pt x="130907" y="55207"/>
                      <a:pt x="98099" y="70376"/>
                    </a:cubicBezTo>
                    <a:cubicBezTo>
                      <a:pt x="65291" y="85545"/>
                      <a:pt x="-16201" y="121882"/>
                      <a:pt x="2849" y="1169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フリーフォーム: 図形 107">
                <a:extLst>
                  <a:ext uri="{FF2B5EF4-FFF2-40B4-BE49-F238E27FC236}">
                    <a16:creationId xmlns:a16="http://schemas.microsoft.com/office/drawing/2014/main" id="{B3F6A4A4-53C2-49BB-992D-7425BC455C9E}"/>
                  </a:ext>
                </a:extLst>
              </p:cNvPr>
              <p:cNvSpPr/>
              <p:nvPr/>
            </p:nvSpPr>
            <p:spPr>
              <a:xfrm>
                <a:off x="7054579" y="5683247"/>
                <a:ext cx="81567" cy="637729"/>
              </a:xfrm>
              <a:custGeom>
                <a:avLst/>
                <a:gdLst>
                  <a:gd name="connsiteX0" fmla="*/ 48954 w 81567"/>
                  <a:gd name="connsiteY0" fmla="*/ 3 h 637729"/>
                  <a:gd name="connsiteX1" fmla="*/ 72238 w 81567"/>
                  <a:gd name="connsiteY1" fmla="*/ 251886 h 637729"/>
                  <a:gd name="connsiteX2" fmla="*/ 76471 w 81567"/>
                  <a:gd name="connsiteY2" fmla="*/ 162986 h 637729"/>
                  <a:gd name="connsiteX3" fmla="*/ 44721 w 81567"/>
                  <a:gd name="connsiteY3" fmla="*/ 421220 h 637729"/>
                  <a:gd name="connsiteX4" fmla="*/ 80704 w 81567"/>
                  <a:gd name="connsiteY4" fmla="*/ 332320 h 637729"/>
                  <a:gd name="connsiteX5" fmla="*/ 271 w 81567"/>
                  <a:gd name="connsiteY5" fmla="*/ 632886 h 637729"/>
                  <a:gd name="connsiteX6" fmla="*/ 55304 w 81567"/>
                  <a:gd name="connsiteY6" fmla="*/ 499536 h 637729"/>
                  <a:gd name="connsiteX7" fmla="*/ 76471 w 81567"/>
                  <a:gd name="connsiteY7" fmla="*/ 258236 h 637729"/>
                  <a:gd name="connsiteX8" fmla="*/ 78588 w 81567"/>
                  <a:gd name="connsiteY8" fmla="*/ 245536 h 637729"/>
                  <a:gd name="connsiteX9" fmla="*/ 48954 w 81567"/>
                  <a:gd name="connsiteY9" fmla="*/ 3 h 63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567" h="637729">
                    <a:moveTo>
                      <a:pt x="48954" y="3"/>
                    </a:moveTo>
                    <a:cubicBezTo>
                      <a:pt x="47896" y="1061"/>
                      <a:pt x="67652" y="224722"/>
                      <a:pt x="72238" y="251886"/>
                    </a:cubicBezTo>
                    <a:cubicBezTo>
                      <a:pt x="76824" y="279050"/>
                      <a:pt x="81057" y="134764"/>
                      <a:pt x="76471" y="162986"/>
                    </a:cubicBezTo>
                    <a:cubicBezTo>
                      <a:pt x="71885" y="191208"/>
                      <a:pt x="44016" y="392998"/>
                      <a:pt x="44721" y="421220"/>
                    </a:cubicBezTo>
                    <a:cubicBezTo>
                      <a:pt x="45426" y="449442"/>
                      <a:pt x="88112" y="297042"/>
                      <a:pt x="80704" y="332320"/>
                    </a:cubicBezTo>
                    <a:cubicBezTo>
                      <a:pt x="73296" y="367598"/>
                      <a:pt x="4504" y="605017"/>
                      <a:pt x="271" y="632886"/>
                    </a:cubicBezTo>
                    <a:cubicBezTo>
                      <a:pt x="-3962" y="660755"/>
                      <a:pt x="42604" y="561978"/>
                      <a:pt x="55304" y="499536"/>
                    </a:cubicBezTo>
                    <a:cubicBezTo>
                      <a:pt x="68004" y="437094"/>
                      <a:pt x="72590" y="300569"/>
                      <a:pt x="76471" y="258236"/>
                    </a:cubicBezTo>
                    <a:cubicBezTo>
                      <a:pt x="80352" y="215903"/>
                      <a:pt x="81058" y="281519"/>
                      <a:pt x="78588" y="245536"/>
                    </a:cubicBezTo>
                    <a:cubicBezTo>
                      <a:pt x="76119" y="209553"/>
                      <a:pt x="50012" y="-1055"/>
                      <a:pt x="48954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フリーフォーム: 図形 108">
                <a:extLst>
                  <a:ext uri="{FF2B5EF4-FFF2-40B4-BE49-F238E27FC236}">
                    <a16:creationId xmlns:a16="http://schemas.microsoft.com/office/drawing/2014/main" id="{33318CB8-76FB-4B1D-8AE4-B14CB43FDD4B}"/>
                  </a:ext>
                </a:extLst>
              </p:cNvPr>
              <p:cNvSpPr/>
              <p:nvPr/>
            </p:nvSpPr>
            <p:spPr>
              <a:xfrm>
                <a:off x="7093834" y="5153989"/>
                <a:ext cx="85910" cy="555002"/>
              </a:xfrm>
              <a:custGeom>
                <a:avLst/>
                <a:gdLst>
                  <a:gd name="connsiteX0" fmla="*/ 85899 w 85910"/>
                  <a:gd name="connsiteY0" fmla="*/ 94 h 555002"/>
                  <a:gd name="connsiteX1" fmla="*/ 7583 w 85910"/>
                  <a:gd name="connsiteY1" fmla="*/ 165194 h 555002"/>
                  <a:gd name="connsiteX2" fmla="*/ 30866 w 85910"/>
                  <a:gd name="connsiteY2" fmla="*/ 129211 h 555002"/>
                  <a:gd name="connsiteX3" fmla="*/ 7583 w 85910"/>
                  <a:gd name="connsiteY3" fmla="*/ 296428 h 555002"/>
                  <a:gd name="connsiteX4" fmla="*/ 13933 w 85910"/>
                  <a:gd name="connsiteY4" fmla="*/ 249861 h 555002"/>
                  <a:gd name="connsiteX5" fmla="*/ 3349 w 85910"/>
                  <a:gd name="connsiteY5" fmla="*/ 461528 h 555002"/>
                  <a:gd name="connsiteX6" fmla="*/ 3349 w 85910"/>
                  <a:gd name="connsiteY6" fmla="*/ 395911 h 555002"/>
                  <a:gd name="connsiteX7" fmla="*/ 16049 w 85910"/>
                  <a:gd name="connsiteY7" fmla="*/ 554661 h 555002"/>
                  <a:gd name="connsiteX8" fmla="*/ 18166 w 85910"/>
                  <a:gd name="connsiteY8" fmla="*/ 345111 h 555002"/>
                  <a:gd name="connsiteX9" fmla="*/ 22399 w 85910"/>
                  <a:gd name="connsiteY9" fmla="*/ 334528 h 555002"/>
                  <a:gd name="connsiteX10" fmla="*/ 1233 w 85910"/>
                  <a:gd name="connsiteY10" fmla="*/ 144028 h 555002"/>
                  <a:gd name="connsiteX11" fmla="*/ 85899 w 85910"/>
                  <a:gd name="connsiteY11" fmla="*/ 94 h 555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5910" h="555002">
                    <a:moveTo>
                      <a:pt x="85899" y="94"/>
                    </a:moveTo>
                    <a:cubicBezTo>
                      <a:pt x="86957" y="3622"/>
                      <a:pt x="16755" y="143675"/>
                      <a:pt x="7583" y="165194"/>
                    </a:cubicBezTo>
                    <a:cubicBezTo>
                      <a:pt x="-1589" y="186713"/>
                      <a:pt x="30866" y="107339"/>
                      <a:pt x="30866" y="129211"/>
                    </a:cubicBezTo>
                    <a:cubicBezTo>
                      <a:pt x="30866" y="151083"/>
                      <a:pt x="10405" y="276320"/>
                      <a:pt x="7583" y="296428"/>
                    </a:cubicBezTo>
                    <a:cubicBezTo>
                      <a:pt x="4761" y="316536"/>
                      <a:pt x="14639" y="222344"/>
                      <a:pt x="13933" y="249861"/>
                    </a:cubicBezTo>
                    <a:cubicBezTo>
                      <a:pt x="13227" y="277378"/>
                      <a:pt x="5113" y="437186"/>
                      <a:pt x="3349" y="461528"/>
                    </a:cubicBezTo>
                    <a:cubicBezTo>
                      <a:pt x="1585" y="485870"/>
                      <a:pt x="1232" y="380389"/>
                      <a:pt x="3349" y="395911"/>
                    </a:cubicBezTo>
                    <a:cubicBezTo>
                      <a:pt x="5466" y="411433"/>
                      <a:pt x="13580" y="563128"/>
                      <a:pt x="16049" y="554661"/>
                    </a:cubicBezTo>
                    <a:cubicBezTo>
                      <a:pt x="18518" y="546194"/>
                      <a:pt x="17108" y="381800"/>
                      <a:pt x="18166" y="345111"/>
                    </a:cubicBezTo>
                    <a:cubicBezTo>
                      <a:pt x="19224" y="308422"/>
                      <a:pt x="25221" y="368042"/>
                      <a:pt x="22399" y="334528"/>
                    </a:cubicBezTo>
                    <a:cubicBezTo>
                      <a:pt x="19577" y="301014"/>
                      <a:pt x="-5823" y="195886"/>
                      <a:pt x="1233" y="144028"/>
                    </a:cubicBezTo>
                    <a:cubicBezTo>
                      <a:pt x="8289" y="92170"/>
                      <a:pt x="84841" y="-3434"/>
                      <a:pt x="85899" y="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フリーフォーム: 図形 109">
                <a:extLst>
                  <a:ext uri="{FF2B5EF4-FFF2-40B4-BE49-F238E27FC236}">
                    <a16:creationId xmlns:a16="http://schemas.microsoft.com/office/drawing/2014/main" id="{AE89D89A-312C-476F-8D05-71B86184868D}"/>
                  </a:ext>
                </a:extLst>
              </p:cNvPr>
              <p:cNvSpPr/>
              <p:nvPr/>
            </p:nvSpPr>
            <p:spPr>
              <a:xfrm>
                <a:off x="7473949" y="5323399"/>
                <a:ext cx="80669" cy="862258"/>
              </a:xfrm>
              <a:custGeom>
                <a:avLst/>
                <a:gdLst>
                  <a:gd name="connsiteX0" fmla="*/ 1 w 80669"/>
                  <a:gd name="connsiteY0" fmla="*/ 18 h 862258"/>
                  <a:gd name="connsiteX1" fmla="*/ 69851 w 80669"/>
                  <a:gd name="connsiteY1" fmla="*/ 165118 h 862258"/>
                  <a:gd name="connsiteX2" fmla="*/ 61384 w 80669"/>
                  <a:gd name="connsiteY2" fmla="*/ 135484 h 862258"/>
                  <a:gd name="connsiteX3" fmla="*/ 63501 w 80669"/>
                  <a:gd name="connsiteY3" fmla="*/ 273068 h 862258"/>
                  <a:gd name="connsiteX4" fmla="*/ 50801 w 80669"/>
                  <a:gd name="connsiteY4" fmla="*/ 376784 h 862258"/>
                  <a:gd name="connsiteX5" fmla="*/ 80434 w 80669"/>
                  <a:gd name="connsiteY5" fmla="*/ 281534 h 862258"/>
                  <a:gd name="connsiteX6" fmla="*/ 31751 w 80669"/>
                  <a:gd name="connsiteY6" fmla="*/ 427584 h 862258"/>
                  <a:gd name="connsiteX7" fmla="*/ 35984 w 80669"/>
                  <a:gd name="connsiteY7" fmla="*/ 558818 h 862258"/>
                  <a:gd name="connsiteX8" fmla="*/ 35984 w 80669"/>
                  <a:gd name="connsiteY8" fmla="*/ 529184 h 862258"/>
                  <a:gd name="connsiteX9" fmla="*/ 35984 w 80669"/>
                  <a:gd name="connsiteY9" fmla="*/ 844568 h 862258"/>
                  <a:gd name="connsiteX10" fmla="*/ 14818 w 80669"/>
                  <a:gd name="connsiteY10" fmla="*/ 795884 h 862258"/>
                  <a:gd name="connsiteX11" fmla="*/ 40218 w 80669"/>
                  <a:gd name="connsiteY11" fmla="*/ 573634 h 862258"/>
                  <a:gd name="connsiteX12" fmla="*/ 74084 w 80669"/>
                  <a:gd name="connsiteY12" fmla="*/ 201101 h 862258"/>
                  <a:gd name="connsiteX13" fmla="*/ 71968 w 80669"/>
                  <a:gd name="connsiteY13" fmla="*/ 154534 h 862258"/>
                  <a:gd name="connsiteX14" fmla="*/ 1 w 80669"/>
                  <a:gd name="connsiteY14" fmla="*/ 18 h 86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0669" h="862258">
                    <a:moveTo>
                      <a:pt x="1" y="18"/>
                    </a:moveTo>
                    <a:cubicBezTo>
                      <a:pt x="-352" y="1782"/>
                      <a:pt x="59621" y="142540"/>
                      <a:pt x="69851" y="165118"/>
                    </a:cubicBezTo>
                    <a:cubicBezTo>
                      <a:pt x="80081" y="187696"/>
                      <a:pt x="62442" y="117493"/>
                      <a:pt x="61384" y="135484"/>
                    </a:cubicBezTo>
                    <a:cubicBezTo>
                      <a:pt x="60326" y="153475"/>
                      <a:pt x="65265" y="232851"/>
                      <a:pt x="63501" y="273068"/>
                    </a:cubicBezTo>
                    <a:cubicBezTo>
                      <a:pt x="61737" y="313285"/>
                      <a:pt x="47979" y="375373"/>
                      <a:pt x="50801" y="376784"/>
                    </a:cubicBezTo>
                    <a:cubicBezTo>
                      <a:pt x="53623" y="378195"/>
                      <a:pt x="83609" y="273067"/>
                      <a:pt x="80434" y="281534"/>
                    </a:cubicBezTo>
                    <a:cubicBezTo>
                      <a:pt x="77259" y="290001"/>
                      <a:pt x="39159" y="381370"/>
                      <a:pt x="31751" y="427584"/>
                    </a:cubicBezTo>
                    <a:cubicBezTo>
                      <a:pt x="24343" y="473798"/>
                      <a:pt x="35279" y="541885"/>
                      <a:pt x="35984" y="558818"/>
                    </a:cubicBezTo>
                    <a:cubicBezTo>
                      <a:pt x="36690" y="575751"/>
                      <a:pt x="35984" y="481559"/>
                      <a:pt x="35984" y="529184"/>
                    </a:cubicBezTo>
                    <a:cubicBezTo>
                      <a:pt x="35984" y="576809"/>
                      <a:pt x="39512" y="800118"/>
                      <a:pt x="35984" y="844568"/>
                    </a:cubicBezTo>
                    <a:cubicBezTo>
                      <a:pt x="32456" y="889018"/>
                      <a:pt x="14112" y="841040"/>
                      <a:pt x="14818" y="795884"/>
                    </a:cubicBezTo>
                    <a:cubicBezTo>
                      <a:pt x="15524" y="750728"/>
                      <a:pt x="30340" y="672765"/>
                      <a:pt x="40218" y="573634"/>
                    </a:cubicBezTo>
                    <a:cubicBezTo>
                      <a:pt x="50096" y="474504"/>
                      <a:pt x="68792" y="270951"/>
                      <a:pt x="74084" y="201101"/>
                    </a:cubicBezTo>
                    <a:cubicBezTo>
                      <a:pt x="79376" y="131251"/>
                      <a:pt x="81140" y="182404"/>
                      <a:pt x="71968" y="154534"/>
                    </a:cubicBezTo>
                    <a:cubicBezTo>
                      <a:pt x="62796" y="126665"/>
                      <a:pt x="354" y="-1746"/>
                      <a:pt x="1" y="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フリーフォーム: 図形 110">
                <a:extLst>
                  <a:ext uri="{FF2B5EF4-FFF2-40B4-BE49-F238E27FC236}">
                    <a16:creationId xmlns:a16="http://schemas.microsoft.com/office/drawing/2014/main" id="{8863A6F4-A06D-4223-8E82-4152A908894F}"/>
                  </a:ext>
                </a:extLst>
              </p:cNvPr>
              <p:cNvSpPr/>
              <p:nvPr/>
            </p:nvSpPr>
            <p:spPr>
              <a:xfrm>
                <a:off x="7472940" y="5473483"/>
                <a:ext cx="39162" cy="421185"/>
              </a:xfrm>
              <a:custGeom>
                <a:avLst/>
                <a:gdLst>
                  <a:gd name="connsiteX0" fmla="*/ 39110 w 39162"/>
                  <a:gd name="connsiteY0" fmla="*/ 217 h 421185"/>
                  <a:gd name="connsiteX1" fmla="*/ 9477 w 39162"/>
                  <a:gd name="connsiteY1" fmla="*/ 120867 h 421185"/>
                  <a:gd name="connsiteX2" fmla="*/ 17943 w 39162"/>
                  <a:gd name="connsiteY2" fmla="*/ 271150 h 421185"/>
                  <a:gd name="connsiteX3" fmla="*/ 24293 w 39162"/>
                  <a:gd name="connsiteY3" fmla="*/ 207650 h 421185"/>
                  <a:gd name="connsiteX4" fmla="*/ 17943 w 39162"/>
                  <a:gd name="connsiteY4" fmla="*/ 417200 h 421185"/>
                  <a:gd name="connsiteX5" fmla="*/ 11593 w 39162"/>
                  <a:gd name="connsiteY5" fmla="*/ 330417 h 421185"/>
                  <a:gd name="connsiteX6" fmla="*/ 1010 w 39162"/>
                  <a:gd name="connsiteY6" fmla="*/ 150500 h 421185"/>
                  <a:gd name="connsiteX7" fmla="*/ 39110 w 39162"/>
                  <a:gd name="connsiteY7" fmla="*/ 217 h 421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162" h="421185">
                    <a:moveTo>
                      <a:pt x="39110" y="217"/>
                    </a:moveTo>
                    <a:cubicBezTo>
                      <a:pt x="40521" y="-4722"/>
                      <a:pt x="13005" y="75712"/>
                      <a:pt x="9477" y="120867"/>
                    </a:cubicBezTo>
                    <a:cubicBezTo>
                      <a:pt x="5949" y="166023"/>
                      <a:pt x="15474" y="256686"/>
                      <a:pt x="17943" y="271150"/>
                    </a:cubicBezTo>
                    <a:cubicBezTo>
                      <a:pt x="20412" y="285614"/>
                      <a:pt x="24293" y="183308"/>
                      <a:pt x="24293" y="207650"/>
                    </a:cubicBezTo>
                    <a:cubicBezTo>
                      <a:pt x="24293" y="231992"/>
                      <a:pt x="20060" y="396739"/>
                      <a:pt x="17943" y="417200"/>
                    </a:cubicBezTo>
                    <a:cubicBezTo>
                      <a:pt x="15826" y="437661"/>
                      <a:pt x="14415" y="374867"/>
                      <a:pt x="11593" y="330417"/>
                    </a:cubicBezTo>
                    <a:cubicBezTo>
                      <a:pt x="8771" y="285967"/>
                      <a:pt x="-3576" y="203770"/>
                      <a:pt x="1010" y="150500"/>
                    </a:cubicBezTo>
                    <a:cubicBezTo>
                      <a:pt x="5596" y="97231"/>
                      <a:pt x="37699" y="5156"/>
                      <a:pt x="39110" y="2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フリーフォーム: 図形 111">
                <a:extLst>
                  <a:ext uri="{FF2B5EF4-FFF2-40B4-BE49-F238E27FC236}">
                    <a16:creationId xmlns:a16="http://schemas.microsoft.com/office/drawing/2014/main" id="{E02531B9-6A4E-477B-BA0C-F4C04DB9A642}"/>
                  </a:ext>
                </a:extLst>
              </p:cNvPr>
              <p:cNvSpPr/>
              <p:nvPr/>
            </p:nvSpPr>
            <p:spPr>
              <a:xfrm>
                <a:off x="7800923" y="6237387"/>
                <a:ext cx="251960" cy="182253"/>
              </a:xfrm>
              <a:custGeom>
                <a:avLst/>
                <a:gdLst>
                  <a:gd name="connsiteX0" fmla="*/ 7460 w 251960"/>
                  <a:gd name="connsiteY0" fmla="*/ 4663 h 182253"/>
                  <a:gd name="connsiteX1" fmla="*/ 246644 w 251960"/>
                  <a:gd name="connsiteY1" fmla="*/ 178230 h 182253"/>
                  <a:gd name="connsiteX2" fmla="*/ 174677 w 251960"/>
                  <a:gd name="connsiteY2" fmla="*/ 127430 h 182253"/>
                  <a:gd name="connsiteX3" fmla="*/ 189494 w 251960"/>
                  <a:gd name="connsiteY3" fmla="*/ 133780 h 182253"/>
                  <a:gd name="connsiteX4" fmla="*/ 123877 w 251960"/>
                  <a:gd name="connsiteY4" fmla="*/ 80863 h 182253"/>
                  <a:gd name="connsiteX5" fmla="*/ 64610 w 251960"/>
                  <a:gd name="connsiteY5" fmla="*/ 51230 h 182253"/>
                  <a:gd name="connsiteX6" fmla="*/ 7460 w 251960"/>
                  <a:gd name="connsiteY6" fmla="*/ 4663 h 182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960" h="182253">
                    <a:moveTo>
                      <a:pt x="7460" y="4663"/>
                    </a:moveTo>
                    <a:cubicBezTo>
                      <a:pt x="37799" y="25830"/>
                      <a:pt x="218775" y="157769"/>
                      <a:pt x="246644" y="178230"/>
                    </a:cubicBezTo>
                    <a:cubicBezTo>
                      <a:pt x="274513" y="198691"/>
                      <a:pt x="184202" y="134838"/>
                      <a:pt x="174677" y="127430"/>
                    </a:cubicBezTo>
                    <a:cubicBezTo>
                      <a:pt x="165152" y="120022"/>
                      <a:pt x="197961" y="141541"/>
                      <a:pt x="189494" y="133780"/>
                    </a:cubicBezTo>
                    <a:cubicBezTo>
                      <a:pt x="181027" y="126019"/>
                      <a:pt x="144691" y="94621"/>
                      <a:pt x="123877" y="80863"/>
                    </a:cubicBezTo>
                    <a:cubicBezTo>
                      <a:pt x="103063" y="67105"/>
                      <a:pt x="81190" y="61813"/>
                      <a:pt x="64610" y="51230"/>
                    </a:cubicBezTo>
                    <a:cubicBezTo>
                      <a:pt x="48030" y="40647"/>
                      <a:pt x="-22879" y="-16504"/>
                      <a:pt x="7460" y="46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フリーフォーム: 図形 112">
                <a:extLst>
                  <a:ext uri="{FF2B5EF4-FFF2-40B4-BE49-F238E27FC236}">
                    <a16:creationId xmlns:a16="http://schemas.microsoft.com/office/drawing/2014/main" id="{CB1E5BD1-2E6A-4E51-A33E-DC7A65610618}"/>
                  </a:ext>
                </a:extLst>
              </p:cNvPr>
              <p:cNvSpPr/>
              <p:nvPr/>
            </p:nvSpPr>
            <p:spPr>
              <a:xfrm>
                <a:off x="7724629" y="6383667"/>
                <a:ext cx="131538" cy="145497"/>
              </a:xfrm>
              <a:custGeom>
                <a:avLst/>
                <a:gdLst>
                  <a:gd name="connsiteX0" fmla="*/ 5438 w 131538"/>
                  <a:gd name="connsiteY0" fmla="*/ 200 h 145497"/>
                  <a:gd name="connsiteX1" fmla="*/ 49888 w 131538"/>
                  <a:gd name="connsiteY1" fmla="*/ 76400 h 145497"/>
                  <a:gd name="connsiteX2" fmla="*/ 130321 w 131538"/>
                  <a:gd name="connsiteY2" fmla="*/ 144133 h 145497"/>
                  <a:gd name="connsiteX3" fmla="*/ 92221 w 131538"/>
                  <a:gd name="connsiteY3" fmla="*/ 116616 h 145497"/>
                  <a:gd name="connsiteX4" fmla="*/ 9671 w 131538"/>
                  <a:gd name="connsiteY4" fmla="*/ 55233 h 145497"/>
                  <a:gd name="connsiteX5" fmla="*/ 5438 w 131538"/>
                  <a:gd name="connsiteY5" fmla="*/ 200 h 145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538" h="145497">
                    <a:moveTo>
                      <a:pt x="5438" y="200"/>
                    </a:moveTo>
                    <a:cubicBezTo>
                      <a:pt x="12141" y="3728"/>
                      <a:pt x="29074" y="52411"/>
                      <a:pt x="49888" y="76400"/>
                    </a:cubicBezTo>
                    <a:cubicBezTo>
                      <a:pt x="70702" y="100389"/>
                      <a:pt x="123266" y="137430"/>
                      <a:pt x="130321" y="144133"/>
                    </a:cubicBezTo>
                    <a:cubicBezTo>
                      <a:pt x="137377" y="150836"/>
                      <a:pt x="112329" y="131433"/>
                      <a:pt x="92221" y="116616"/>
                    </a:cubicBezTo>
                    <a:cubicBezTo>
                      <a:pt x="72113" y="101799"/>
                      <a:pt x="23077" y="69697"/>
                      <a:pt x="9671" y="55233"/>
                    </a:cubicBezTo>
                    <a:cubicBezTo>
                      <a:pt x="-3735" y="40769"/>
                      <a:pt x="-1265" y="-3328"/>
                      <a:pt x="5438" y="2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フリーフォーム: 図形 113">
                <a:extLst>
                  <a:ext uri="{FF2B5EF4-FFF2-40B4-BE49-F238E27FC236}">
                    <a16:creationId xmlns:a16="http://schemas.microsoft.com/office/drawing/2014/main" id="{79244400-A173-4576-A558-59334C47B79A}"/>
                  </a:ext>
                </a:extLst>
              </p:cNvPr>
              <p:cNvSpPr/>
              <p:nvPr/>
            </p:nvSpPr>
            <p:spPr>
              <a:xfrm>
                <a:off x="2908216" y="2882873"/>
                <a:ext cx="478588" cy="541921"/>
              </a:xfrm>
              <a:custGeom>
                <a:avLst/>
                <a:gdLst>
                  <a:gd name="connsiteX0" fmla="*/ 436117 w 478588"/>
                  <a:gd name="connsiteY0" fmla="*/ 27 h 541921"/>
                  <a:gd name="connsiteX1" fmla="*/ 279484 w 478588"/>
                  <a:gd name="connsiteY1" fmla="*/ 283660 h 541921"/>
                  <a:gd name="connsiteX2" fmla="*/ 84 w 478588"/>
                  <a:gd name="connsiteY2" fmla="*/ 541894 h 541921"/>
                  <a:gd name="connsiteX3" fmla="*/ 309117 w 478588"/>
                  <a:gd name="connsiteY3" fmla="*/ 300594 h 541921"/>
                  <a:gd name="connsiteX4" fmla="*/ 241384 w 478588"/>
                  <a:gd name="connsiteY4" fmla="*/ 368327 h 541921"/>
                  <a:gd name="connsiteX5" fmla="*/ 478451 w 478588"/>
                  <a:gd name="connsiteY5" fmla="*/ 292127 h 541921"/>
                  <a:gd name="connsiteX6" fmla="*/ 203284 w 478588"/>
                  <a:gd name="connsiteY6" fmla="*/ 359860 h 541921"/>
                  <a:gd name="connsiteX7" fmla="*/ 347217 w 478588"/>
                  <a:gd name="connsiteY7" fmla="*/ 266727 h 541921"/>
                  <a:gd name="connsiteX8" fmla="*/ 436117 w 478588"/>
                  <a:gd name="connsiteY8" fmla="*/ 27 h 54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8588" h="541921">
                    <a:moveTo>
                      <a:pt x="436117" y="27"/>
                    </a:moveTo>
                    <a:cubicBezTo>
                      <a:pt x="424828" y="2849"/>
                      <a:pt x="352156" y="193349"/>
                      <a:pt x="279484" y="283660"/>
                    </a:cubicBezTo>
                    <a:cubicBezTo>
                      <a:pt x="206812" y="373971"/>
                      <a:pt x="-4855" y="539072"/>
                      <a:pt x="84" y="541894"/>
                    </a:cubicBezTo>
                    <a:cubicBezTo>
                      <a:pt x="5023" y="544716"/>
                      <a:pt x="268900" y="329522"/>
                      <a:pt x="309117" y="300594"/>
                    </a:cubicBezTo>
                    <a:cubicBezTo>
                      <a:pt x="349334" y="271666"/>
                      <a:pt x="213162" y="369738"/>
                      <a:pt x="241384" y="368327"/>
                    </a:cubicBezTo>
                    <a:cubicBezTo>
                      <a:pt x="269606" y="366916"/>
                      <a:pt x="484801" y="293538"/>
                      <a:pt x="478451" y="292127"/>
                    </a:cubicBezTo>
                    <a:cubicBezTo>
                      <a:pt x="472101" y="290716"/>
                      <a:pt x="225156" y="364093"/>
                      <a:pt x="203284" y="359860"/>
                    </a:cubicBezTo>
                    <a:cubicBezTo>
                      <a:pt x="181412" y="355627"/>
                      <a:pt x="311234" y="319644"/>
                      <a:pt x="347217" y="266727"/>
                    </a:cubicBezTo>
                    <a:cubicBezTo>
                      <a:pt x="383200" y="213810"/>
                      <a:pt x="447406" y="-2795"/>
                      <a:pt x="436117" y="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フリーフォーム: 図形 114">
                <a:extLst>
                  <a:ext uri="{FF2B5EF4-FFF2-40B4-BE49-F238E27FC236}">
                    <a16:creationId xmlns:a16="http://schemas.microsoft.com/office/drawing/2014/main" id="{F8C73741-DB86-46E6-A763-2F5927D8FA8E}"/>
                  </a:ext>
                </a:extLst>
              </p:cNvPr>
              <p:cNvSpPr/>
              <p:nvPr/>
            </p:nvSpPr>
            <p:spPr>
              <a:xfrm>
                <a:off x="3104008" y="3242141"/>
                <a:ext cx="381345" cy="406741"/>
              </a:xfrm>
              <a:custGeom>
                <a:avLst/>
                <a:gdLst>
                  <a:gd name="connsiteX0" fmla="*/ 380025 w 381345"/>
                  <a:gd name="connsiteY0" fmla="*/ 592 h 406741"/>
                  <a:gd name="connsiteX1" fmla="*/ 3259 w 381345"/>
                  <a:gd name="connsiteY1" fmla="*/ 402759 h 406741"/>
                  <a:gd name="connsiteX2" fmla="*/ 193759 w 381345"/>
                  <a:gd name="connsiteY2" fmla="*/ 212259 h 406741"/>
                  <a:gd name="connsiteX3" fmla="*/ 130259 w 381345"/>
                  <a:gd name="connsiteY3" fmla="*/ 309626 h 406741"/>
                  <a:gd name="connsiteX4" fmla="*/ 380025 w 381345"/>
                  <a:gd name="connsiteY4" fmla="*/ 592 h 40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345" h="406741">
                    <a:moveTo>
                      <a:pt x="380025" y="592"/>
                    </a:moveTo>
                    <a:cubicBezTo>
                      <a:pt x="358858" y="16114"/>
                      <a:pt x="34303" y="367481"/>
                      <a:pt x="3259" y="402759"/>
                    </a:cubicBezTo>
                    <a:cubicBezTo>
                      <a:pt x="-27785" y="438037"/>
                      <a:pt x="172592" y="227781"/>
                      <a:pt x="193759" y="212259"/>
                    </a:cubicBezTo>
                    <a:cubicBezTo>
                      <a:pt x="214926" y="196737"/>
                      <a:pt x="99215" y="339965"/>
                      <a:pt x="130259" y="309626"/>
                    </a:cubicBezTo>
                    <a:cubicBezTo>
                      <a:pt x="161303" y="279287"/>
                      <a:pt x="401192" y="-14930"/>
                      <a:pt x="380025" y="5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フリーフォーム: 図形 116">
                <a:extLst>
                  <a:ext uri="{FF2B5EF4-FFF2-40B4-BE49-F238E27FC236}">
                    <a16:creationId xmlns:a16="http://schemas.microsoft.com/office/drawing/2014/main" id="{E6D6AB1A-D670-4C51-BB35-C7AB17F14E9E}"/>
                  </a:ext>
                </a:extLst>
              </p:cNvPr>
              <p:cNvSpPr/>
              <p:nvPr/>
            </p:nvSpPr>
            <p:spPr>
              <a:xfrm>
                <a:off x="3022735" y="3439186"/>
                <a:ext cx="165499" cy="704164"/>
              </a:xfrm>
              <a:custGeom>
                <a:avLst/>
                <a:gdLst>
                  <a:gd name="connsiteX0" fmla="*/ 164965 w 165499"/>
                  <a:gd name="connsiteY0" fmla="*/ 927 h 704164"/>
                  <a:gd name="connsiteX1" fmla="*/ 33203 w 165499"/>
                  <a:gd name="connsiteY1" fmla="*/ 159677 h 704164"/>
                  <a:gd name="connsiteX2" fmla="*/ 60190 w 165499"/>
                  <a:gd name="connsiteY2" fmla="*/ 107289 h 704164"/>
                  <a:gd name="connsiteX3" fmla="*/ 1453 w 165499"/>
                  <a:gd name="connsiteY3" fmla="*/ 212064 h 704164"/>
                  <a:gd name="connsiteX4" fmla="*/ 17328 w 165499"/>
                  <a:gd name="connsiteY4" fmla="*/ 377164 h 704164"/>
                  <a:gd name="connsiteX5" fmla="*/ 10978 w 165499"/>
                  <a:gd name="connsiteY5" fmla="*/ 250164 h 704164"/>
                  <a:gd name="connsiteX6" fmla="*/ 23678 w 165499"/>
                  <a:gd name="connsiteY6" fmla="*/ 408914 h 704164"/>
                  <a:gd name="connsiteX7" fmla="*/ 20503 w 165499"/>
                  <a:gd name="connsiteY7" fmla="*/ 516864 h 704164"/>
                  <a:gd name="connsiteX8" fmla="*/ 96703 w 165499"/>
                  <a:gd name="connsiteY8" fmla="*/ 701014 h 704164"/>
                  <a:gd name="connsiteX9" fmla="*/ 69715 w 165499"/>
                  <a:gd name="connsiteY9" fmla="*/ 626402 h 704164"/>
                  <a:gd name="connsiteX10" fmla="*/ 39553 w 165499"/>
                  <a:gd name="connsiteY10" fmla="*/ 539089 h 704164"/>
                  <a:gd name="connsiteX11" fmla="*/ 33203 w 165499"/>
                  <a:gd name="connsiteY11" fmla="*/ 516864 h 704164"/>
                  <a:gd name="connsiteX12" fmla="*/ 12565 w 165499"/>
                  <a:gd name="connsiteY12" fmla="*/ 194602 h 704164"/>
                  <a:gd name="connsiteX13" fmla="*/ 77653 w 165499"/>
                  <a:gd name="connsiteY13" fmla="*/ 97764 h 704164"/>
                  <a:gd name="connsiteX14" fmla="*/ 164965 w 165499"/>
                  <a:gd name="connsiteY14" fmla="*/ 927 h 704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5499" h="704164">
                    <a:moveTo>
                      <a:pt x="164965" y="927"/>
                    </a:moveTo>
                    <a:cubicBezTo>
                      <a:pt x="157557" y="11246"/>
                      <a:pt x="50665" y="141950"/>
                      <a:pt x="33203" y="159677"/>
                    </a:cubicBezTo>
                    <a:cubicBezTo>
                      <a:pt x="15740" y="177404"/>
                      <a:pt x="65481" y="98558"/>
                      <a:pt x="60190" y="107289"/>
                    </a:cubicBezTo>
                    <a:cubicBezTo>
                      <a:pt x="54899" y="116020"/>
                      <a:pt x="8597" y="167085"/>
                      <a:pt x="1453" y="212064"/>
                    </a:cubicBezTo>
                    <a:cubicBezTo>
                      <a:pt x="-5691" y="257043"/>
                      <a:pt x="15740" y="370814"/>
                      <a:pt x="17328" y="377164"/>
                    </a:cubicBezTo>
                    <a:cubicBezTo>
                      <a:pt x="18915" y="383514"/>
                      <a:pt x="9920" y="244873"/>
                      <a:pt x="10978" y="250164"/>
                    </a:cubicBezTo>
                    <a:cubicBezTo>
                      <a:pt x="12036" y="255455"/>
                      <a:pt x="22090" y="364464"/>
                      <a:pt x="23678" y="408914"/>
                    </a:cubicBezTo>
                    <a:cubicBezTo>
                      <a:pt x="25265" y="453364"/>
                      <a:pt x="8332" y="468181"/>
                      <a:pt x="20503" y="516864"/>
                    </a:cubicBezTo>
                    <a:cubicBezTo>
                      <a:pt x="32674" y="565547"/>
                      <a:pt x="88501" y="682758"/>
                      <a:pt x="96703" y="701014"/>
                    </a:cubicBezTo>
                    <a:cubicBezTo>
                      <a:pt x="104905" y="719270"/>
                      <a:pt x="79240" y="653389"/>
                      <a:pt x="69715" y="626402"/>
                    </a:cubicBezTo>
                    <a:cubicBezTo>
                      <a:pt x="60190" y="599415"/>
                      <a:pt x="45638" y="557345"/>
                      <a:pt x="39553" y="539089"/>
                    </a:cubicBezTo>
                    <a:cubicBezTo>
                      <a:pt x="33468" y="520833"/>
                      <a:pt x="37701" y="574278"/>
                      <a:pt x="33203" y="516864"/>
                    </a:cubicBezTo>
                    <a:cubicBezTo>
                      <a:pt x="28705" y="459450"/>
                      <a:pt x="5157" y="264452"/>
                      <a:pt x="12565" y="194602"/>
                    </a:cubicBezTo>
                    <a:cubicBezTo>
                      <a:pt x="19973" y="124752"/>
                      <a:pt x="54634" y="126339"/>
                      <a:pt x="77653" y="97764"/>
                    </a:cubicBezTo>
                    <a:cubicBezTo>
                      <a:pt x="100672" y="69189"/>
                      <a:pt x="172373" y="-9392"/>
                      <a:pt x="164965" y="9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フリーフォーム: 図形 117">
                <a:extLst>
                  <a:ext uri="{FF2B5EF4-FFF2-40B4-BE49-F238E27FC236}">
                    <a16:creationId xmlns:a16="http://schemas.microsoft.com/office/drawing/2014/main" id="{80DE9E4E-D12F-4DE1-BE44-F05CDACB47DC}"/>
                  </a:ext>
                </a:extLst>
              </p:cNvPr>
              <p:cNvSpPr/>
              <p:nvPr/>
            </p:nvSpPr>
            <p:spPr>
              <a:xfrm>
                <a:off x="3058516" y="3500345"/>
                <a:ext cx="94265" cy="686443"/>
              </a:xfrm>
              <a:custGeom>
                <a:avLst/>
                <a:gdLst>
                  <a:gd name="connsiteX0" fmla="*/ 94259 w 94265"/>
                  <a:gd name="connsiteY0" fmla="*/ 93 h 686443"/>
                  <a:gd name="connsiteX1" fmla="*/ 14884 w 94265"/>
                  <a:gd name="connsiteY1" fmla="*/ 154080 h 686443"/>
                  <a:gd name="connsiteX2" fmla="*/ 22822 w 94265"/>
                  <a:gd name="connsiteY2" fmla="*/ 106455 h 686443"/>
                  <a:gd name="connsiteX3" fmla="*/ 3772 w 94265"/>
                  <a:gd name="connsiteY3" fmla="*/ 174718 h 686443"/>
                  <a:gd name="connsiteX4" fmla="*/ 597 w 94265"/>
                  <a:gd name="connsiteY4" fmla="*/ 369980 h 686443"/>
                  <a:gd name="connsiteX5" fmla="*/ 11709 w 94265"/>
                  <a:gd name="connsiteY5" fmla="*/ 276318 h 686443"/>
                  <a:gd name="connsiteX6" fmla="*/ 24409 w 94265"/>
                  <a:gd name="connsiteY6" fmla="*/ 425543 h 686443"/>
                  <a:gd name="connsiteX7" fmla="*/ 84734 w 94265"/>
                  <a:gd name="connsiteY7" fmla="*/ 671605 h 686443"/>
                  <a:gd name="connsiteX8" fmla="*/ 70447 w 94265"/>
                  <a:gd name="connsiteY8" fmla="*/ 630330 h 686443"/>
                  <a:gd name="connsiteX9" fmla="*/ 19647 w 94265"/>
                  <a:gd name="connsiteY9" fmla="*/ 395380 h 686443"/>
                  <a:gd name="connsiteX10" fmla="*/ 27584 w 94265"/>
                  <a:gd name="connsiteY10" fmla="*/ 363630 h 686443"/>
                  <a:gd name="connsiteX11" fmla="*/ 10122 w 94265"/>
                  <a:gd name="connsiteY11" fmla="*/ 179480 h 686443"/>
                  <a:gd name="connsiteX12" fmla="*/ 94259 w 94265"/>
                  <a:gd name="connsiteY12" fmla="*/ 93 h 68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4265" h="686443">
                    <a:moveTo>
                      <a:pt x="94259" y="93"/>
                    </a:moveTo>
                    <a:cubicBezTo>
                      <a:pt x="95053" y="-4140"/>
                      <a:pt x="26790" y="136353"/>
                      <a:pt x="14884" y="154080"/>
                    </a:cubicBezTo>
                    <a:cubicBezTo>
                      <a:pt x="2978" y="171807"/>
                      <a:pt x="24674" y="103015"/>
                      <a:pt x="22822" y="106455"/>
                    </a:cubicBezTo>
                    <a:cubicBezTo>
                      <a:pt x="20970" y="109895"/>
                      <a:pt x="7476" y="130797"/>
                      <a:pt x="3772" y="174718"/>
                    </a:cubicBezTo>
                    <a:cubicBezTo>
                      <a:pt x="68" y="218639"/>
                      <a:pt x="-726" y="353047"/>
                      <a:pt x="597" y="369980"/>
                    </a:cubicBezTo>
                    <a:cubicBezTo>
                      <a:pt x="1920" y="386913"/>
                      <a:pt x="7740" y="267058"/>
                      <a:pt x="11709" y="276318"/>
                    </a:cubicBezTo>
                    <a:cubicBezTo>
                      <a:pt x="15678" y="285579"/>
                      <a:pt x="12238" y="359662"/>
                      <a:pt x="24409" y="425543"/>
                    </a:cubicBezTo>
                    <a:cubicBezTo>
                      <a:pt x="36580" y="491424"/>
                      <a:pt x="77061" y="637474"/>
                      <a:pt x="84734" y="671605"/>
                    </a:cubicBezTo>
                    <a:cubicBezTo>
                      <a:pt x="92407" y="705736"/>
                      <a:pt x="81295" y="676367"/>
                      <a:pt x="70447" y="630330"/>
                    </a:cubicBezTo>
                    <a:cubicBezTo>
                      <a:pt x="59599" y="584293"/>
                      <a:pt x="26791" y="439830"/>
                      <a:pt x="19647" y="395380"/>
                    </a:cubicBezTo>
                    <a:cubicBezTo>
                      <a:pt x="12503" y="350930"/>
                      <a:pt x="29171" y="399613"/>
                      <a:pt x="27584" y="363630"/>
                    </a:cubicBezTo>
                    <a:cubicBezTo>
                      <a:pt x="25996" y="327647"/>
                      <a:pt x="-197" y="237159"/>
                      <a:pt x="10122" y="179480"/>
                    </a:cubicBezTo>
                    <a:cubicBezTo>
                      <a:pt x="20441" y="121801"/>
                      <a:pt x="93465" y="4326"/>
                      <a:pt x="94259" y="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" name="フリーフォーム: 図形 118">
                <a:extLst>
                  <a:ext uri="{FF2B5EF4-FFF2-40B4-BE49-F238E27FC236}">
                    <a16:creationId xmlns:a16="http://schemas.microsoft.com/office/drawing/2014/main" id="{8BE3ED8A-C663-4D0E-971F-CB4B2F6D03C8}"/>
                  </a:ext>
                </a:extLst>
              </p:cNvPr>
              <p:cNvSpPr/>
              <p:nvPr/>
            </p:nvSpPr>
            <p:spPr>
              <a:xfrm>
                <a:off x="3107160" y="4181486"/>
                <a:ext cx="284651" cy="809992"/>
              </a:xfrm>
              <a:custGeom>
                <a:avLst/>
                <a:gdLst>
                  <a:gd name="connsiteX0" fmla="*/ 10690 w 284651"/>
                  <a:gd name="connsiteY0" fmla="*/ 1577 h 809992"/>
                  <a:gd name="connsiteX1" fmla="*/ 9103 w 284651"/>
                  <a:gd name="connsiteY1" fmla="*/ 201602 h 809992"/>
                  <a:gd name="connsiteX2" fmla="*/ 4340 w 284651"/>
                  <a:gd name="connsiteY2" fmla="*/ 161914 h 809992"/>
                  <a:gd name="connsiteX3" fmla="*/ 78953 w 284651"/>
                  <a:gd name="connsiteY3" fmla="*/ 320664 h 809992"/>
                  <a:gd name="connsiteX4" fmla="*/ 67840 w 284651"/>
                  <a:gd name="connsiteY4" fmla="*/ 296852 h 809992"/>
                  <a:gd name="connsiteX5" fmla="*/ 99590 w 284651"/>
                  <a:gd name="connsiteY5" fmla="*/ 468302 h 809992"/>
                  <a:gd name="connsiteX6" fmla="*/ 139278 w 284651"/>
                  <a:gd name="connsiteY6" fmla="*/ 558789 h 809992"/>
                  <a:gd name="connsiteX7" fmla="*/ 280565 w 284651"/>
                  <a:gd name="connsiteY7" fmla="*/ 803264 h 809992"/>
                  <a:gd name="connsiteX8" fmla="*/ 242465 w 284651"/>
                  <a:gd name="connsiteY8" fmla="*/ 731827 h 809992"/>
                  <a:gd name="connsiteX9" fmla="*/ 199603 w 284651"/>
                  <a:gd name="connsiteY9" fmla="*/ 630227 h 809992"/>
                  <a:gd name="connsiteX10" fmla="*/ 188490 w 284651"/>
                  <a:gd name="connsiteY10" fmla="*/ 617527 h 809992"/>
                  <a:gd name="connsiteX11" fmla="*/ 31328 w 284651"/>
                  <a:gd name="connsiteY11" fmla="*/ 185727 h 809992"/>
                  <a:gd name="connsiteX12" fmla="*/ 10690 w 284651"/>
                  <a:gd name="connsiteY12" fmla="*/ 111114 h 809992"/>
                  <a:gd name="connsiteX13" fmla="*/ 10690 w 284651"/>
                  <a:gd name="connsiteY13" fmla="*/ 1577 h 80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4651" h="809992">
                    <a:moveTo>
                      <a:pt x="10690" y="1577"/>
                    </a:moveTo>
                    <a:cubicBezTo>
                      <a:pt x="10425" y="16658"/>
                      <a:pt x="10161" y="174879"/>
                      <a:pt x="9103" y="201602"/>
                    </a:cubicBezTo>
                    <a:cubicBezTo>
                      <a:pt x="8045" y="228325"/>
                      <a:pt x="-7302" y="142070"/>
                      <a:pt x="4340" y="161914"/>
                    </a:cubicBezTo>
                    <a:cubicBezTo>
                      <a:pt x="15982" y="181758"/>
                      <a:pt x="68370" y="298174"/>
                      <a:pt x="78953" y="320664"/>
                    </a:cubicBezTo>
                    <a:cubicBezTo>
                      <a:pt x="89536" y="343154"/>
                      <a:pt x="64401" y="272246"/>
                      <a:pt x="67840" y="296852"/>
                    </a:cubicBezTo>
                    <a:cubicBezTo>
                      <a:pt x="71279" y="321458"/>
                      <a:pt x="87684" y="424646"/>
                      <a:pt x="99590" y="468302"/>
                    </a:cubicBezTo>
                    <a:cubicBezTo>
                      <a:pt x="111496" y="511958"/>
                      <a:pt x="109116" y="502962"/>
                      <a:pt x="139278" y="558789"/>
                    </a:cubicBezTo>
                    <a:cubicBezTo>
                      <a:pt x="169441" y="614616"/>
                      <a:pt x="263367" y="774424"/>
                      <a:pt x="280565" y="803264"/>
                    </a:cubicBezTo>
                    <a:cubicBezTo>
                      <a:pt x="297763" y="832104"/>
                      <a:pt x="255959" y="760667"/>
                      <a:pt x="242465" y="731827"/>
                    </a:cubicBezTo>
                    <a:cubicBezTo>
                      <a:pt x="228971" y="702988"/>
                      <a:pt x="208599" y="649277"/>
                      <a:pt x="199603" y="630227"/>
                    </a:cubicBezTo>
                    <a:cubicBezTo>
                      <a:pt x="190607" y="611177"/>
                      <a:pt x="216536" y="691610"/>
                      <a:pt x="188490" y="617527"/>
                    </a:cubicBezTo>
                    <a:cubicBezTo>
                      <a:pt x="160444" y="543444"/>
                      <a:pt x="60961" y="270129"/>
                      <a:pt x="31328" y="185727"/>
                    </a:cubicBezTo>
                    <a:cubicBezTo>
                      <a:pt x="1695" y="101325"/>
                      <a:pt x="13071" y="138366"/>
                      <a:pt x="10690" y="111114"/>
                    </a:cubicBezTo>
                    <a:cubicBezTo>
                      <a:pt x="8309" y="83862"/>
                      <a:pt x="10955" y="-13504"/>
                      <a:pt x="10690" y="15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フリーフォーム: 図形 119">
                <a:extLst>
                  <a:ext uri="{FF2B5EF4-FFF2-40B4-BE49-F238E27FC236}">
                    <a16:creationId xmlns:a16="http://schemas.microsoft.com/office/drawing/2014/main" id="{DD091A1C-A23A-498B-A047-71C3D8D94750}"/>
                  </a:ext>
                </a:extLst>
              </p:cNvPr>
              <p:cNvSpPr/>
              <p:nvPr/>
            </p:nvSpPr>
            <p:spPr>
              <a:xfrm>
                <a:off x="3147971" y="4175109"/>
                <a:ext cx="283749" cy="813293"/>
              </a:xfrm>
              <a:custGeom>
                <a:avLst/>
                <a:gdLst>
                  <a:gd name="connsiteX0" fmla="*/ 42 w 283749"/>
                  <a:gd name="connsiteY0" fmla="*/ 16 h 813293"/>
                  <a:gd name="connsiteX1" fmla="*/ 22267 w 283749"/>
                  <a:gd name="connsiteY1" fmla="*/ 238141 h 813293"/>
                  <a:gd name="connsiteX2" fmla="*/ 27029 w 283749"/>
                  <a:gd name="connsiteY2" fmla="*/ 201629 h 813293"/>
                  <a:gd name="connsiteX3" fmla="*/ 93704 w 283749"/>
                  <a:gd name="connsiteY3" fmla="*/ 387366 h 813293"/>
                  <a:gd name="connsiteX4" fmla="*/ 77829 w 283749"/>
                  <a:gd name="connsiteY4" fmla="*/ 347679 h 813293"/>
                  <a:gd name="connsiteX5" fmla="*/ 122279 w 283749"/>
                  <a:gd name="connsiteY5" fmla="*/ 569929 h 813293"/>
                  <a:gd name="connsiteX6" fmla="*/ 281029 w 283749"/>
                  <a:gd name="connsiteY6" fmla="*/ 809641 h 813293"/>
                  <a:gd name="connsiteX7" fmla="*/ 215942 w 283749"/>
                  <a:gd name="connsiteY7" fmla="*/ 703279 h 813293"/>
                  <a:gd name="connsiteX8" fmla="*/ 130217 w 283749"/>
                  <a:gd name="connsiteY8" fmla="*/ 546116 h 813293"/>
                  <a:gd name="connsiteX9" fmla="*/ 127042 w 283749"/>
                  <a:gd name="connsiteY9" fmla="*/ 504841 h 813293"/>
                  <a:gd name="connsiteX10" fmla="*/ 58779 w 283749"/>
                  <a:gd name="connsiteY10" fmla="*/ 315929 h 813293"/>
                  <a:gd name="connsiteX11" fmla="*/ 28617 w 283749"/>
                  <a:gd name="connsiteY11" fmla="*/ 250841 h 813293"/>
                  <a:gd name="connsiteX12" fmla="*/ 42 w 283749"/>
                  <a:gd name="connsiteY12" fmla="*/ 16 h 813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3749" h="813293">
                    <a:moveTo>
                      <a:pt x="42" y="16"/>
                    </a:moveTo>
                    <a:cubicBezTo>
                      <a:pt x="-1016" y="-2101"/>
                      <a:pt x="17769" y="204539"/>
                      <a:pt x="22267" y="238141"/>
                    </a:cubicBezTo>
                    <a:cubicBezTo>
                      <a:pt x="26765" y="271743"/>
                      <a:pt x="15123" y="176758"/>
                      <a:pt x="27029" y="201629"/>
                    </a:cubicBezTo>
                    <a:cubicBezTo>
                      <a:pt x="38935" y="226500"/>
                      <a:pt x="85237" y="363024"/>
                      <a:pt x="93704" y="387366"/>
                    </a:cubicBezTo>
                    <a:cubicBezTo>
                      <a:pt x="102171" y="411708"/>
                      <a:pt x="73067" y="317252"/>
                      <a:pt x="77829" y="347679"/>
                    </a:cubicBezTo>
                    <a:cubicBezTo>
                      <a:pt x="82591" y="378106"/>
                      <a:pt x="88412" y="492935"/>
                      <a:pt x="122279" y="569929"/>
                    </a:cubicBezTo>
                    <a:cubicBezTo>
                      <a:pt x="156146" y="646923"/>
                      <a:pt x="265419" y="787416"/>
                      <a:pt x="281029" y="809641"/>
                    </a:cubicBezTo>
                    <a:cubicBezTo>
                      <a:pt x="296639" y="831866"/>
                      <a:pt x="241077" y="747200"/>
                      <a:pt x="215942" y="703279"/>
                    </a:cubicBezTo>
                    <a:cubicBezTo>
                      <a:pt x="190807" y="659358"/>
                      <a:pt x="145034" y="579189"/>
                      <a:pt x="130217" y="546116"/>
                    </a:cubicBezTo>
                    <a:cubicBezTo>
                      <a:pt x="115400" y="513043"/>
                      <a:pt x="138948" y="543205"/>
                      <a:pt x="127042" y="504841"/>
                    </a:cubicBezTo>
                    <a:cubicBezTo>
                      <a:pt x="115136" y="466477"/>
                      <a:pt x="75183" y="358262"/>
                      <a:pt x="58779" y="315929"/>
                    </a:cubicBezTo>
                    <a:cubicBezTo>
                      <a:pt x="42375" y="273596"/>
                      <a:pt x="35496" y="298201"/>
                      <a:pt x="28617" y="250841"/>
                    </a:cubicBezTo>
                    <a:cubicBezTo>
                      <a:pt x="21738" y="203481"/>
                      <a:pt x="1100" y="2133"/>
                      <a:pt x="42" y="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フリーフォーム: 図形 120">
                <a:extLst>
                  <a:ext uri="{FF2B5EF4-FFF2-40B4-BE49-F238E27FC236}">
                    <a16:creationId xmlns:a16="http://schemas.microsoft.com/office/drawing/2014/main" id="{1DB083D9-0D72-4AF6-B4AC-4FB8D0C65C93}"/>
                  </a:ext>
                </a:extLst>
              </p:cNvPr>
              <p:cNvSpPr/>
              <p:nvPr/>
            </p:nvSpPr>
            <p:spPr>
              <a:xfrm>
                <a:off x="3308110" y="4857604"/>
                <a:ext cx="259461" cy="451708"/>
              </a:xfrm>
              <a:custGeom>
                <a:avLst/>
                <a:gdLst>
                  <a:gd name="connsiteX0" fmla="*/ 5003 w 259461"/>
                  <a:gd name="connsiteY0" fmla="*/ 6496 h 451708"/>
                  <a:gd name="connsiteX1" fmla="*/ 125653 w 259461"/>
                  <a:gd name="connsiteY1" fmla="*/ 252559 h 451708"/>
                  <a:gd name="connsiteX2" fmla="*/ 76440 w 259461"/>
                  <a:gd name="connsiteY2" fmla="*/ 116034 h 451708"/>
                  <a:gd name="connsiteX3" fmla="*/ 106603 w 259461"/>
                  <a:gd name="connsiteY3" fmla="*/ 193821 h 451708"/>
                  <a:gd name="connsiteX4" fmla="*/ 132003 w 259461"/>
                  <a:gd name="connsiteY4" fmla="*/ 268434 h 451708"/>
                  <a:gd name="connsiteX5" fmla="*/ 239953 w 259461"/>
                  <a:gd name="connsiteY5" fmla="*/ 436709 h 451708"/>
                  <a:gd name="connsiteX6" fmla="*/ 257415 w 259461"/>
                  <a:gd name="connsiteY6" fmla="*/ 438296 h 451708"/>
                  <a:gd name="connsiteX7" fmla="*/ 214553 w 259461"/>
                  <a:gd name="connsiteY7" fmla="*/ 390671 h 451708"/>
                  <a:gd name="connsiteX8" fmla="*/ 89140 w 259461"/>
                  <a:gd name="connsiteY8" fmla="*/ 174771 h 451708"/>
                  <a:gd name="connsiteX9" fmla="*/ 27228 w 259461"/>
                  <a:gd name="connsiteY9" fmla="*/ 77934 h 451708"/>
                  <a:gd name="connsiteX10" fmla="*/ 5003 w 259461"/>
                  <a:gd name="connsiteY10" fmla="*/ 6496 h 451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9461" h="451708">
                    <a:moveTo>
                      <a:pt x="5003" y="6496"/>
                    </a:moveTo>
                    <a:cubicBezTo>
                      <a:pt x="21407" y="35600"/>
                      <a:pt x="113747" y="234303"/>
                      <a:pt x="125653" y="252559"/>
                    </a:cubicBezTo>
                    <a:cubicBezTo>
                      <a:pt x="137559" y="270815"/>
                      <a:pt x="79615" y="125824"/>
                      <a:pt x="76440" y="116034"/>
                    </a:cubicBezTo>
                    <a:cubicBezTo>
                      <a:pt x="73265" y="106244"/>
                      <a:pt x="97343" y="168421"/>
                      <a:pt x="106603" y="193821"/>
                    </a:cubicBezTo>
                    <a:cubicBezTo>
                      <a:pt x="115863" y="219221"/>
                      <a:pt x="109778" y="227953"/>
                      <a:pt x="132003" y="268434"/>
                    </a:cubicBezTo>
                    <a:cubicBezTo>
                      <a:pt x="154228" y="308915"/>
                      <a:pt x="219051" y="408399"/>
                      <a:pt x="239953" y="436709"/>
                    </a:cubicBezTo>
                    <a:cubicBezTo>
                      <a:pt x="260855" y="465019"/>
                      <a:pt x="261648" y="445969"/>
                      <a:pt x="257415" y="438296"/>
                    </a:cubicBezTo>
                    <a:cubicBezTo>
                      <a:pt x="253182" y="430623"/>
                      <a:pt x="242599" y="434592"/>
                      <a:pt x="214553" y="390671"/>
                    </a:cubicBezTo>
                    <a:cubicBezTo>
                      <a:pt x="186507" y="346750"/>
                      <a:pt x="120361" y="226894"/>
                      <a:pt x="89140" y="174771"/>
                    </a:cubicBezTo>
                    <a:cubicBezTo>
                      <a:pt x="57919" y="122648"/>
                      <a:pt x="37547" y="101747"/>
                      <a:pt x="27228" y="77934"/>
                    </a:cubicBezTo>
                    <a:cubicBezTo>
                      <a:pt x="16909" y="54122"/>
                      <a:pt x="-11401" y="-22608"/>
                      <a:pt x="5003" y="64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フリーフォーム: 図形 121">
                <a:extLst>
                  <a:ext uri="{FF2B5EF4-FFF2-40B4-BE49-F238E27FC236}">
                    <a16:creationId xmlns:a16="http://schemas.microsoft.com/office/drawing/2014/main" id="{05BA4B73-68DD-4714-BAE5-8680964FEDB3}"/>
                  </a:ext>
                </a:extLst>
              </p:cNvPr>
              <p:cNvSpPr/>
              <p:nvPr/>
            </p:nvSpPr>
            <p:spPr>
              <a:xfrm>
                <a:off x="3394897" y="4940195"/>
                <a:ext cx="173676" cy="364441"/>
              </a:xfrm>
              <a:custGeom>
                <a:avLst/>
                <a:gdLst>
                  <a:gd name="connsiteX0" fmla="*/ 766 w 173676"/>
                  <a:gd name="connsiteY0" fmla="*/ 1693 h 364441"/>
                  <a:gd name="connsiteX1" fmla="*/ 165866 w 173676"/>
                  <a:gd name="connsiteY1" fmla="*/ 349355 h 364441"/>
                  <a:gd name="connsiteX2" fmla="*/ 138878 w 173676"/>
                  <a:gd name="connsiteY2" fmla="*/ 290618 h 364441"/>
                  <a:gd name="connsiteX3" fmla="*/ 67441 w 173676"/>
                  <a:gd name="connsiteY3" fmla="*/ 189018 h 364441"/>
                  <a:gd name="connsiteX4" fmla="*/ 102366 w 173676"/>
                  <a:gd name="connsiteY4" fmla="*/ 214418 h 364441"/>
                  <a:gd name="connsiteX5" fmla="*/ 766 w 173676"/>
                  <a:gd name="connsiteY5" fmla="*/ 1693 h 364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676" h="364441">
                    <a:moveTo>
                      <a:pt x="766" y="1693"/>
                    </a:moveTo>
                    <a:cubicBezTo>
                      <a:pt x="11349" y="24183"/>
                      <a:pt x="142847" y="301201"/>
                      <a:pt x="165866" y="349355"/>
                    </a:cubicBezTo>
                    <a:cubicBezTo>
                      <a:pt x="188885" y="397509"/>
                      <a:pt x="155282" y="317341"/>
                      <a:pt x="138878" y="290618"/>
                    </a:cubicBezTo>
                    <a:cubicBezTo>
                      <a:pt x="122474" y="263895"/>
                      <a:pt x="73526" y="201718"/>
                      <a:pt x="67441" y="189018"/>
                    </a:cubicBezTo>
                    <a:cubicBezTo>
                      <a:pt x="61356" y="176318"/>
                      <a:pt x="112156" y="241141"/>
                      <a:pt x="102366" y="214418"/>
                    </a:cubicBezTo>
                    <a:cubicBezTo>
                      <a:pt x="92576" y="187695"/>
                      <a:pt x="-9817" y="-20797"/>
                      <a:pt x="766" y="16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フリーフォーム: 図形 122">
                <a:extLst>
                  <a:ext uri="{FF2B5EF4-FFF2-40B4-BE49-F238E27FC236}">
                    <a16:creationId xmlns:a16="http://schemas.microsoft.com/office/drawing/2014/main" id="{45C5F142-7184-48F9-A326-5BA54D0747A4}"/>
                  </a:ext>
                </a:extLst>
              </p:cNvPr>
              <p:cNvSpPr/>
              <p:nvPr/>
            </p:nvSpPr>
            <p:spPr>
              <a:xfrm>
                <a:off x="2418016" y="3476718"/>
                <a:ext cx="440135" cy="593680"/>
              </a:xfrm>
              <a:custGeom>
                <a:avLst/>
                <a:gdLst>
                  <a:gd name="connsiteX0" fmla="*/ 436309 w 440135"/>
                  <a:gd name="connsiteY0" fmla="*/ 3082 h 593680"/>
                  <a:gd name="connsiteX1" fmla="*/ 7684 w 440135"/>
                  <a:gd name="connsiteY1" fmla="*/ 488857 h 593680"/>
                  <a:gd name="connsiteX2" fmla="*/ 182309 w 440135"/>
                  <a:gd name="connsiteY2" fmla="*/ 301532 h 593680"/>
                  <a:gd name="connsiteX3" fmla="*/ 20384 w 440135"/>
                  <a:gd name="connsiteY3" fmla="*/ 485682 h 593680"/>
                  <a:gd name="connsiteX4" fmla="*/ 1334 w 440135"/>
                  <a:gd name="connsiteY4" fmla="*/ 593632 h 593680"/>
                  <a:gd name="connsiteX5" fmla="*/ 10859 w 440135"/>
                  <a:gd name="connsiteY5" fmla="*/ 498382 h 593680"/>
                  <a:gd name="connsiteX6" fmla="*/ 83884 w 440135"/>
                  <a:gd name="connsiteY6" fmla="*/ 415832 h 593680"/>
                  <a:gd name="connsiteX7" fmla="*/ 302959 w 440135"/>
                  <a:gd name="connsiteY7" fmla="*/ 184057 h 593680"/>
                  <a:gd name="connsiteX8" fmla="*/ 223584 w 440135"/>
                  <a:gd name="connsiteY8" fmla="*/ 276132 h 593680"/>
                  <a:gd name="connsiteX9" fmla="*/ 436309 w 440135"/>
                  <a:gd name="connsiteY9" fmla="*/ 3082 h 593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0135" h="593680">
                    <a:moveTo>
                      <a:pt x="436309" y="3082"/>
                    </a:moveTo>
                    <a:cubicBezTo>
                      <a:pt x="400326" y="38536"/>
                      <a:pt x="50017" y="439116"/>
                      <a:pt x="7684" y="488857"/>
                    </a:cubicBezTo>
                    <a:cubicBezTo>
                      <a:pt x="-34649" y="538598"/>
                      <a:pt x="180192" y="302061"/>
                      <a:pt x="182309" y="301532"/>
                    </a:cubicBezTo>
                    <a:cubicBezTo>
                      <a:pt x="184426" y="301003"/>
                      <a:pt x="50546" y="436999"/>
                      <a:pt x="20384" y="485682"/>
                    </a:cubicBezTo>
                    <a:cubicBezTo>
                      <a:pt x="-9778" y="534365"/>
                      <a:pt x="2922" y="591515"/>
                      <a:pt x="1334" y="593632"/>
                    </a:cubicBezTo>
                    <a:cubicBezTo>
                      <a:pt x="-254" y="595749"/>
                      <a:pt x="-2899" y="528015"/>
                      <a:pt x="10859" y="498382"/>
                    </a:cubicBezTo>
                    <a:cubicBezTo>
                      <a:pt x="24617" y="468749"/>
                      <a:pt x="35201" y="468219"/>
                      <a:pt x="83884" y="415832"/>
                    </a:cubicBezTo>
                    <a:cubicBezTo>
                      <a:pt x="132567" y="363445"/>
                      <a:pt x="279676" y="207340"/>
                      <a:pt x="302959" y="184057"/>
                    </a:cubicBezTo>
                    <a:cubicBezTo>
                      <a:pt x="326242" y="160774"/>
                      <a:pt x="204005" y="303119"/>
                      <a:pt x="223584" y="276132"/>
                    </a:cubicBezTo>
                    <a:cubicBezTo>
                      <a:pt x="243163" y="249145"/>
                      <a:pt x="472292" y="-32372"/>
                      <a:pt x="436309" y="30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フリーフォーム: 図形 123">
                <a:extLst>
                  <a:ext uri="{FF2B5EF4-FFF2-40B4-BE49-F238E27FC236}">
                    <a16:creationId xmlns:a16="http://schemas.microsoft.com/office/drawing/2014/main" id="{9E0D9332-5979-4EFB-B860-EBA2B67B5CF3}"/>
                  </a:ext>
                </a:extLst>
              </p:cNvPr>
              <p:cNvSpPr/>
              <p:nvPr/>
            </p:nvSpPr>
            <p:spPr>
              <a:xfrm>
                <a:off x="2252485" y="3337419"/>
                <a:ext cx="404458" cy="392057"/>
              </a:xfrm>
              <a:custGeom>
                <a:avLst/>
                <a:gdLst>
                  <a:gd name="connsiteX0" fmla="*/ 403403 w 404458"/>
                  <a:gd name="connsiteY0" fmla="*/ 390031 h 392057"/>
                  <a:gd name="connsiteX1" fmla="*/ 303390 w 404458"/>
                  <a:gd name="connsiteY1" fmla="*/ 199531 h 392057"/>
                  <a:gd name="connsiteX2" fmla="*/ 336728 w 404458"/>
                  <a:gd name="connsiteY2" fmla="*/ 239219 h 392057"/>
                  <a:gd name="connsiteX3" fmla="*/ 241478 w 404458"/>
                  <a:gd name="connsiteY3" fmla="*/ 80469 h 392057"/>
                  <a:gd name="connsiteX4" fmla="*/ 192265 w 404458"/>
                  <a:gd name="connsiteY4" fmla="*/ 5856 h 392057"/>
                  <a:gd name="connsiteX5" fmla="*/ 119240 w 404458"/>
                  <a:gd name="connsiteY5" fmla="*/ 12206 h 392057"/>
                  <a:gd name="connsiteX6" fmla="*/ 178 w 404458"/>
                  <a:gd name="connsiteY6" fmla="*/ 70944 h 392057"/>
                  <a:gd name="connsiteX7" fmla="*/ 147815 w 404458"/>
                  <a:gd name="connsiteY7" fmla="*/ 15381 h 392057"/>
                  <a:gd name="connsiteX8" fmla="*/ 111303 w 404458"/>
                  <a:gd name="connsiteY8" fmla="*/ 34431 h 392057"/>
                  <a:gd name="connsiteX9" fmla="*/ 198615 w 404458"/>
                  <a:gd name="connsiteY9" fmla="*/ 36019 h 392057"/>
                  <a:gd name="connsiteX10" fmla="*/ 225603 w 404458"/>
                  <a:gd name="connsiteY10" fmla="*/ 63006 h 392057"/>
                  <a:gd name="connsiteX11" fmla="*/ 228778 w 404458"/>
                  <a:gd name="connsiteY11" fmla="*/ 58244 h 392057"/>
                  <a:gd name="connsiteX12" fmla="*/ 403403 w 404458"/>
                  <a:gd name="connsiteY12" fmla="*/ 390031 h 39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4458" h="392057">
                    <a:moveTo>
                      <a:pt x="403403" y="390031"/>
                    </a:moveTo>
                    <a:cubicBezTo>
                      <a:pt x="415838" y="413579"/>
                      <a:pt x="314502" y="224666"/>
                      <a:pt x="303390" y="199531"/>
                    </a:cubicBezTo>
                    <a:cubicBezTo>
                      <a:pt x="292277" y="174396"/>
                      <a:pt x="347047" y="259063"/>
                      <a:pt x="336728" y="239219"/>
                    </a:cubicBezTo>
                    <a:cubicBezTo>
                      <a:pt x="326409" y="219375"/>
                      <a:pt x="265555" y="119363"/>
                      <a:pt x="241478" y="80469"/>
                    </a:cubicBezTo>
                    <a:cubicBezTo>
                      <a:pt x="217401" y="41575"/>
                      <a:pt x="212638" y="17233"/>
                      <a:pt x="192265" y="5856"/>
                    </a:cubicBezTo>
                    <a:cubicBezTo>
                      <a:pt x="171892" y="-5521"/>
                      <a:pt x="151255" y="1358"/>
                      <a:pt x="119240" y="12206"/>
                    </a:cubicBezTo>
                    <a:cubicBezTo>
                      <a:pt x="87225" y="23054"/>
                      <a:pt x="-4585" y="70415"/>
                      <a:pt x="178" y="70944"/>
                    </a:cubicBezTo>
                    <a:cubicBezTo>
                      <a:pt x="4940" y="71473"/>
                      <a:pt x="129294" y="21466"/>
                      <a:pt x="147815" y="15381"/>
                    </a:cubicBezTo>
                    <a:cubicBezTo>
                      <a:pt x="166336" y="9296"/>
                      <a:pt x="102836" y="30991"/>
                      <a:pt x="111303" y="34431"/>
                    </a:cubicBezTo>
                    <a:cubicBezTo>
                      <a:pt x="119770" y="37871"/>
                      <a:pt x="179565" y="31257"/>
                      <a:pt x="198615" y="36019"/>
                    </a:cubicBezTo>
                    <a:cubicBezTo>
                      <a:pt x="217665" y="40781"/>
                      <a:pt x="220576" y="59302"/>
                      <a:pt x="225603" y="63006"/>
                    </a:cubicBezTo>
                    <a:cubicBezTo>
                      <a:pt x="230630" y="66710"/>
                      <a:pt x="202055" y="5592"/>
                      <a:pt x="228778" y="58244"/>
                    </a:cubicBezTo>
                    <a:cubicBezTo>
                      <a:pt x="255501" y="110896"/>
                      <a:pt x="390968" y="366483"/>
                      <a:pt x="403403" y="3900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フリーフォーム: 図形 124">
                <a:extLst>
                  <a:ext uri="{FF2B5EF4-FFF2-40B4-BE49-F238E27FC236}">
                    <a16:creationId xmlns:a16="http://schemas.microsoft.com/office/drawing/2014/main" id="{A0C54ECD-0318-4A79-8BE7-73675215CBF5}"/>
                  </a:ext>
                </a:extLst>
              </p:cNvPr>
              <p:cNvSpPr/>
              <p:nvPr/>
            </p:nvSpPr>
            <p:spPr>
              <a:xfrm>
                <a:off x="2234832" y="3372977"/>
                <a:ext cx="135735" cy="205321"/>
              </a:xfrm>
              <a:custGeom>
                <a:avLst/>
                <a:gdLst>
                  <a:gd name="connsiteX0" fmla="*/ 135306 w 135735"/>
                  <a:gd name="connsiteY0" fmla="*/ 461 h 205321"/>
                  <a:gd name="connsiteX1" fmla="*/ 44818 w 135735"/>
                  <a:gd name="connsiteY1" fmla="*/ 146511 h 205321"/>
                  <a:gd name="connsiteX2" fmla="*/ 92443 w 135735"/>
                  <a:gd name="connsiteY2" fmla="*/ 41736 h 205321"/>
                  <a:gd name="connsiteX3" fmla="*/ 368 w 135735"/>
                  <a:gd name="connsiteY3" fmla="*/ 205248 h 205321"/>
                  <a:gd name="connsiteX4" fmla="*/ 135306 w 135735"/>
                  <a:gd name="connsiteY4" fmla="*/ 461 h 205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735" h="205321">
                    <a:moveTo>
                      <a:pt x="135306" y="461"/>
                    </a:moveTo>
                    <a:cubicBezTo>
                      <a:pt x="142714" y="-9328"/>
                      <a:pt x="51962" y="139632"/>
                      <a:pt x="44818" y="146511"/>
                    </a:cubicBezTo>
                    <a:cubicBezTo>
                      <a:pt x="37674" y="153390"/>
                      <a:pt x="99851" y="31947"/>
                      <a:pt x="92443" y="41736"/>
                    </a:cubicBezTo>
                    <a:cubicBezTo>
                      <a:pt x="85035" y="51525"/>
                      <a:pt x="-6511" y="209217"/>
                      <a:pt x="368" y="205248"/>
                    </a:cubicBezTo>
                    <a:cubicBezTo>
                      <a:pt x="7247" y="201279"/>
                      <a:pt x="127898" y="10250"/>
                      <a:pt x="135306" y="4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フリーフォーム: 図形 125">
                <a:extLst>
                  <a:ext uri="{FF2B5EF4-FFF2-40B4-BE49-F238E27FC236}">
                    <a16:creationId xmlns:a16="http://schemas.microsoft.com/office/drawing/2014/main" id="{7C495E16-318E-4D81-AEBB-7638D767FCF6}"/>
                  </a:ext>
                </a:extLst>
              </p:cNvPr>
              <p:cNvSpPr/>
              <p:nvPr/>
            </p:nvSpPr>
            <p:spPr>
              <a:xfrm>
                <a:off x="2054225" y="3586054"/>
                <a:ext cx="321298" cy="190609"/>
              </a:xfrm>
              <a:custGeom>
                <a:avLst/>
                <a:gdLst>
                  <a:gd name="connsiteX0" fmla="*/ 0 w 321298"/>
                  <a:gd name="connsiteY0" fmla="*/ 11221 h 190609"/>
                  <a:gd name="connsiteX1" fmla="*/ 201613 w 321298"/>
                  <a:gd name="connsiteY1" fmla="*/ 1696 h 190609"/>
                  <a:gd name="connsiteX2" fmla="*/ 309563 w 321298"/>
                  <a:gd name="connsiteY2" fmla="*/ 31859 h 190609"/>
                  <a:gd name="connsiteX3" fmla="*/ 315913 w 321298"/>
                  <a:gd name="connsiteY3" fmla="*/ 71546 h 190609"/>
                  <a:gd name="connsiteX4" fmla="*/ 287338 w 321298"/>
                  <a:gd name="connsiteY4" fmla="*/ 104884 h 190609"/>
                  <a:gd name="connsiteX5" fmla="*/ 276225 w 321298"/>
                  <a:gd name="connsiteY5" fmla="*/ 190609 h 190609"/>
                  <a:gd name="connsiteX6" fmla="*/ 280988 w 321298"/>
                  <a:gd name="connsiteY6" fmla="*/ 106471 h 190609"/>
                  <a:gd name="connsiteX7" fmla="*/ 304800 w 321298"/>
                  <a:gd name="connsiteY7" fmla="*/ 49321 h 190609"/>
                  <a:gd name="connsiteX8" fmla="*/ 257175 w 321298"/>
                  <a:gd name="connsiteY8" fmla="*/ 28684 h 190609"/>
                  <a:gd name="connsiteX9" fmla="*/ 130175 w 321298"/>
                  <a:gd name="connsiteY9" fmla="*/ 109 h 190609"/>
                  <a:gd name="connsiteX10" fmla="*/ 296863 w 321298"/>
                  <a:gd name="connsiteY10" fmla="*/ 39796 h 190609"/>
                  <a:gd name="connsiteX11" fmla="*/ 212725 w 321298"/>
                  <a:gd name="connsiteY11" fmla="*/ 41384 h 190609"/>
                  <a:gd name="connsiteX12" fmla="*/ 0 w 321298"/>
                  <a:gd name="connsiteY12" fmla="*/ 11221 h 19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1298" h="190609">
                    <a:moveTo>
                      <a:pt x="0" y="11221"/>
                    </a:moveTo>
                    <a:cubicBezTo>
                      <a:pt x="75009" y="4738"/>
                      <a:pt x="150019" y="-1744"/>
                      <a:pt x="201613" y="1696"/>
                    </a:cubicBezTo>
                    <a:cubicBezTo>
                      <a:pt x="253207" y="5136"/>
                      <a:pt x="290513" y="20217"/>
                      <a:pt x="309563" y="31859"/>
                    </a:cubicBezTo>
                    <a:cubicBezTo>
                      <a:pt x="328613" y="43501"/>
                      <a:pt x="319617" y="59375"/>
                      <a:pt x="315913" y="71546"/>
                    </a:cubicBezTo>
                    <a:cubicBezTo>
                      <a:pt x="312209" y="83717"/>
                      <a:pt x="293953" y="85040"/>
                      <a:pt x="287338" y="104884"/>
                    </a:cubicBezTo>
                    <a:cubicBezTo>
                      <a:pt x="280723" y="124728"/>
                      <a:pt x="277283" y="190345"/>
                      <a:pt x="276225" y="190609"/>
                    </a:cubicBezTo>
                    <a:cubicBezTo>
                      <a:pt x="275167" y="190874"/>
                      <a:pt x="276226" y="130019"/>
                      <a:pt x="280988" y="106471"/>
                    </a:cubicBezTo>
                    <a:cubicBezTo>
                      <a:pt x="285750" y="82923"/>
                      <a:pt x="308769" y="62286"/>
                      <a:pt x="304800" y="49321"/>
                    </a:cubicBezTo>
                    <a:cubicBezTo>
                      <a:pt x="300831" y="36357"/>
                      <a:pt x="286279" y="36886"/>
                      <a:pt x="257175" y="28684"/>
                    </a:cubicBezTo>
                    <a:cubicBezTo>
                      <a:pt x="228071" y="20482"/>
                      <a:pt x="123560" y="-1743"/>
                      <a:pt x="130175" y="109"/>
                    </a:cubicBezTo>
                    <a:cubicBezTo>
                      <a:pt x="136790" y="1961"/>
                      <a:pt x="283105" y="32917"/>
                      <a:pt x="296863" y="39796"/>
                    </a:cubicBezTo>
                    <a:cubicBezTo>
                      <a:pt x="310621" y="46675"/>
                      <a:pt x="212725" y="41384"/>
                      <a:pt x="212725" y="41384"/>
                    </a:cubicBezTo>
                    <a:lnTo>
                      <a:pt x="0" y="11221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フリーフォーム: 図形 126">
                <a:extLst>
                  <a:ext uri="{FF2B5EF4-FFF2-40B4-BE49-F238E27FC236}">
                    <a16:creationId xmlns:a16="http://schemas.microsoft.com/office/drawing/2014/main" id="{11344569-0FCA-4FA0-B040-6D335C89B28D}"/>
                  </a:ext>
                </a:extLst>
              </p:cNvPr>
              <p:cNvSpPr/>
              <p:nvPr/>
            </p:nvSpPr>
            <p:spPr>
              <a:xfrm>
                <a:off x="2070948" y="3634739"/>
                <a:ext cx="245070" cy="90162"/>
              </a:xfrm>
              <a:custGeom>
                <a:avLst/>
                <a:gdLst>
                  <a:gd name="connsiteX0" fmla="*/ 740 w 245070"/>
                  <a:gd name="connsiteY0" fmla="*/ 636 h 90162"/>
                  <a:gd name="connsiteX1" fmla="*/ 169015 w 245070"/>
                  <a:gd name="connsiteY1" fmla="*/ 24449 h 90162"/>
                  <a:gd name="connsiteX2" fmla="*/ 243627 w 245070"/>
                  <a:gd name="connsiteY2" fmla="*/ 89536 h 90162"/>
                  <a:gd name="connsiteX3" fmla="*/ 215052 w 245070"/>
                  <a:gd name="connsiteY3" fmla="*/ 54611 h 90162"/>
                  <a:gd name="connsiteX4" fmla="*/ 175365 w 245070"/>
                  <a:gd name="connsiteY4" fmla="*/ 8574 h 90162"/>
                  <a:gd name="connsiteX5" fmla="*/ 110277 w 245070"/>
                  <a:gd name="connsiteY5" fmla="*/ 6986 h 90162"/>
                  <a:gd name="connsiteX6" fmla="*/ 740 w 245070"/>
                  <a:gd name="connsiteY6" fmla="*/ 636 h 90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070" h="90162">
                    <a:moveTo>
                      <a:pt x="740" y="636"/>
                    </a:moveTo>
                    <a:cubicBezTo>
                      <a:pt x="10530" y="3547"/>
                      <a:pt x="128534" y="9632"/>
                      <a:pt x="169015" y="24449"/>
                    </a:cubicBezTo>
                    <a:cubicBezTo>
                      <a:pt x="209496" y="39266"/>
                      <a:pt x="235954" y="84509"/>
                      <a:pt x="243627" y="89536"/>
                    </a:cubicBezTo>
                    <a:cubicBezTo>
                      <a:pt x="251300" y="94563"/>
                      <a:pt x="226429" y="68105"/>
                      <a:pt x="215052" y="54611"/>
                    </a:cubicBezTo>
                    <a:cubicBezTo>
                      <a:pt x="203675" y="41117"/>
                      <a:pt x="192827" y="16511"/>
                      <a:pt x="175365" y="8574"/>
                    </a:cubicBezTo>
                    <a:cubicBezTo>
                      <a:pt x="157903" y="637"/>
                      <a:pt x="139646" y="8309"/>
                      <a:pt x="110277" y="6986"/>
                    </a:cubicBezTo>
                    <a:cubicBezTo>
                      <a:pt x="80908" y="5663"/>
                      <a:pt x="-9050" y="-2275"/>
                      <a:pt x="740" y="6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8" name="フリーフォーム: 図形 1087">
                <a:extLst>
                  <a:ext uri="{FF2B5EF4-FFF2-40B4-BE49-F238E27FC236}">
                    <a16:creationId xmlns:a16="http://schemas.microsoft.com/office/drawing/2014/main" id="{78AD1E6F-C959-42D9-8243-BB73F185278C}"/>
                  </a:ext>
                </a:extLst>
              </p:cNvPr>
              <p:cNvSpPr/>
              <p:nvPr/>
            </p:nvSpPr>
            <p:spPr>
              <a:xfrm>
                <a:off x="1930242" y="3232136"/>
                <a:ext cx="349174" cy="245966"/>
              </a:xfrm>
              <a:custGeom>
                <a:avLst/>
                <a:gdLst>
                  <a:gd name="connsiteX0" fmla="*/ 158 w 349174"/>
                  <a:gd name="connsiteY0" fmla="*/ 14 h 245966"/>
                  <a:gd name="connsiteX1" fmla="*/ 193833 w 349174"/>
                  <a:gd name="connsiteY1" fmla="*/ 88914 h 245966"/>
                  <a:gd name="connsiteX2" fmla="*/ 341471 w 349174"/>
                  <a:gd name="connsiteY2" fmla="*/ 241314 h 245966"/>
                  <a:gd name="connsiteX3" fmla="*/ 316071 w 349174"/>
                  <a:gd name="connsiteY3" fmla="*/ 200039 h 245966"/>
                  <a:gd name="connsiteX4" fmla="*/ 211296 w 349174"/>
                  <a:gd name="connsiteY4" fmla="*/ 131777 h 245966"/>
                  <a:gd name="connsiteX5" fmla="*/ 241458 w 349174"/>
                  <a:gd name="connsiteY5" fmla="*/ 154002 h 245966"/>
                  <a:gd name="connsiteX6" fmla="*/ 162083 w 349174"/>
                  <a:gd name="connsiteY6" fmla="*/ 82564 h 245966"/>
                  <a:gd name="connsiteX7" fmla="*/ 158 w 349174"/>
                  <a:gd name="connsiteY7" fmla="*/ 14 h 245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9174" h="245966">
                    <a:moveTo>
                      <a:pt x="158" y="14"/>
                    </a:moveTo>
                    <a:cubicBezTo>
                      <a:pt x="5449" y="1072"/>
                      <a:pt x="136947" y="48697"/>
                      <a:pt x="193833" y="88914"/>
                    </a:cubicBezTo>
                    <a:cubicBezTo>
                      <a:pt x="250719" y="129131"/>
                      <a:pt x="321098" y="222793"/>
                      <a:pt x="341471" y="241314"/>
                    </a:cubicBezTo>
                    <a:cubicBezTo>
                      <a:pt x="361844" y="259835"/>
                      <a:pt x="337767" y="218295"/>
                      <a:pt x="316071" y="200039"/>
                    </a:cubicBezTo>
                    <a:cubicBezTo>
                      <a:pt x="294375" y="181783"/>
                      <a:pt x="223731" y="139450"/>
                      <a:pt x="211296" y="131777"/>
                    </a:cubicBezTo>
                    <a:cubicBezTo>
                      <a:pt x="198861" y="124104"/>
                      <a:pt x="249660" y="162204"/>
                      <a:pt x="241458" y="154002"/>
                    </a:cubicBezTo>
                    <a:cubicBezTo>
                      <a:pt x="233256" y="145800"/>
                      <a:pt x="200977" y="107435"/>
                      <a:pt x="162083" y="82564"/>
                    </a:cubicBezTo>
                    <a:cubicBezTo>
                      <a:pt x="123189" y="57693"/>
                      <a:pt x="-5133" y="-1044"/>
                      <a:pt x="158" y="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9" name="フリーフォーム: 図形 1088">
                <a:extLst>
                  <a:ext uri="{FF2B5EF4-FFF2-40B4-BE49-F238E27FC236}">
                    <a16:creationId xmlns:a16="http://schemas.microsoft.com/office/drawing/2014/main" id="{6D3979C7-ACFA-40CA-B8A7-5F942B4E2C73}"/>
                  </a:ext>
                </a:extLst>
              </p:cNvPr>
              <p:cNvSpPr/>
              <p:nvPr/>
            </p:nvSpPr>
            <p:spPr>
              <a:xfrm>
                <a:off x="1931985" y="3498438"/>
                <a:ext cx="150860" cy="324323"/>
              </a:xfrm>
              <a:custGeom>
                <a:avLst/>
                <a:gdLst>
                  <a:gd name="connsiteX0" fmla="*/ 3 w 150860"/>
                  <a:gd name="connsiteY0" fmla="*/ 412 h 324323"/>
                  <a:gd name="connsiteX1" fmla="*/ 80965 w 150860"/>
                  <a:gd name="connsiteY1" fmla="*/ 152812 h 324323"/>
                  <a:gd name="connsiteX2" fmla="*/ 150815 w 150860"/>
                  <a:gd name="connsiteY2" fmla="*/ 324262 h 324323"/>
                  <a:gd name="connsiteX3" fmla="*/ 92078 w 150860"/>
                  <a:gd name="connsiteY3" fmla="*/ 133762 h 324323"/>
                  <a:gd name="connsiteX4" fmla="*/ 119065 w 150860"/>
                  <a:gd name="connsiteY4" fmla="*/ 225837 h 324323"/>
                  <a:gd name="connsiteX5" fmla="*/ 77790 w 150860"/>
                  <a:gd name="connsiteY5" fmla="*/ 111537 h 324323"/>
                  <a:gd name="connsiteX6" fmla="*/ 3 w 150860"/>
                  <a:gd name="connsiteY6" fmla="*/ 412 h 324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860" h="324323">
                    <a:moveTo>
                      <a:pt x="3" y="412"/>
                    </a:moveTo>
                    <a:cubicBezTo>
                      <a:pt x="532" y="7291"/>
                      <a:pt x="55830" y="98837"/>
                      <a:pt x="80965" y="152812"/>
                    </a:cubicBezTo>
                    <a:cubicBezTo>
                      <a:pt x="106100" y="206787"/>
                      <a:pt x="148963" y="327437"/>
                      <a:pt x="150815" y="324262"/>
                    </a:cubicBezTo>
                    <a:cubicBezTo>
                      <a:pt x="152667" y="321087"/>
                      <a:pt x="97370" y="150166"/>
                      <a:pt x="92078" y="133762"/>
                    </a:cubicBezTo>
                    <a:cubicBezTo>
                      <a:pt x="86786" y="117358"/>
                      <a:pt x="121446" y="229541"/>
                      <a:pt x="119065" y="225837"/>
                    </a:cubicBezTo>
                    <a:cubicBezTo>
                      <a:pt x="116684" y="222133"/>
                      <a:pt x="98692" y="148579"/>
                      <a:pt x="77790" y="111537"/>
                    </a:cubicBezTo>
                    <a:cubicBezTo>
                      <a:pt x="56888" y="74495"/>
                      <a:pt x="-526" y="-6467"/>
                      <a:pt x="3" y="4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0" name="フリーフォーム: 図形 1089">
                <a:extLst>
                  <a:ext uri="{FF2B5EF4-FFF2-40B4-BE49-F238E27FC236}">
                    <a16:creationId xmlns:a16="http://schemas.microsoft.com/office/drawing/2014/main" id="{4DA0BB57-FA6D-47BE-B5AE-7EC05304CAD5}"/>
                  </a:ext>
                </a:extLst>
              </p:cNvPr>
              <p:cNvSpPr/>
              <p:nvPr/>
            </p:nvSpPr>
            <p:spPr>
              <a:xfrm>
                <a:off x="1955256" y="3431701"/>
                <a:ext cx="177723" cy="691116"/>
              </a:xfrm>
              <a:custGeom>
                <a:avLst/>
                <a:gdLst>
                  <a:gd name="connsiteX0" fmla="*/ 544 w 177723"/>
                  <a:gd name="connsiteY0" fmla="*/ 2062 h 691116"/>
                  <a:gd name="connsiteX1" fmla="*/ 137069 w 177723"/>
                  <a:gd name="connsiteY1" fmla="*/ 308449 h 691116"/>
                  <a:gd name="connsiteX2" fmla="*/ 125957 w 177723"/>
                  <a:gd name="connsiteY2" fmla="*/ 275112 h 691116"/>
                  <a:gd name="connsiteX3" fmla="*/ 173582 w 177723"/>
                  <a:gd name="connsiteY3" fmla="*/ 441799 h 691116"/>
                  <a:gd name="connsiteX4" fmla="*/ 170407 w 177723"/>
                  <a:gd name="connsiteY4" fmla="*/ 525937 h 691116"/>
                  <a:gd name="connsiteX5" fmla="*/ 130719 w 177723"/>
                  <a:gd name="connsiteY5" fmla="*/ 691037 h 691116"/>
                  <a:gd name="connsiteX6" fmla="*/ 162469 w 177723"/>
                  <a:gd name="connsiteY6" fmla="*/ 503712 h 691116"/>
                  <a:gd name="connsiteX7" fmla="*/ 157707 w 177723"/>
                  <a:gd name="connsiteY7" fmla="*/ 516412 h 691116"/>
                  <a:gd name="connsiteX8" fmla="*/ 156119 w 177723"/>
                  <a:gd name="connsiteY8" fmla="*/ 394174 h 691116"/>
                  <a:gd name="connsiteX9" fmla="*/ 154532 w 177723"/>
                  <a:gd name="connsiteY9" fmla="*/ 392587 h 691116"/>
                  <a:gd name="connsiteX10" fmla="*/ 92619 w 177723"/>
                  <a:gd name="connsiteY10" fmla="*/ 219549 h 691116"/>
                  <a:gd name="connsiteX11" fmla="*/ 102144 w 177723"/>
                  <a:gd name="connsiteY11" fmla="*/ 221137 h 691116"/>
                  <a:gd name="connsiteX12" fmla="*/ 89444 w 177723"/>
                  <a:gd name="connsiteY12" fmla="*/ 175099 h 691116"/>
                  <a:gd name="connsiteX13" fmla="*/ 544 w 177723"/>
                  <a:gd name="connsiteY13" fmla="*/ 2062 h 691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7723" h="691116">
                    <a:moveTo>
                      <a:pt x="544" y="2062"/>
                    </a:moveTo>
                    <a:cubicBezTo>
                      <a:pt x="8482" y="24287"/>
                      <a:pt x="116167" y="262941"/>
                      <a:pt x="137069" y="308449"/>
                    </a:cubicBezTo>
                    <a:cubicBezTo>
                      <a:pt x="157971" y="353957"/>
                      <a:pt x="119872" y="252887"/>
                      <a:pt x="125957" y="275112"/>
                    </a:cubicBezTo>
                    <a:cubicBezTo>
                      <a:pt x="132043" y="297337"/>
                      <a:pt x="166174" y="399995"/>
                      <a:pt x="173582" y="441799"/>
                    </a:cubicBezTo>
                    <a:cubicBezTo>
                      <a:pt x="180990" y="483603"/>
                      <a:pt x="177551" y="484397"/>
                      <a:pt x="170407" y="525937"/>
                    </a:cubicBezTo>
                    <a:cubicBezTo>
                      <a:pt x="163263" y="567477"/>
                      <a:pt x="132042" y="694741"/>
                      <a:pt x="130719" y="691037"/>
                    </a:cubicBezTo>
                    <a:cubicBezTo>
                      <a:pt x="129396" y="687333"/>
                      <a:pt x="157971" y="532816"/>
                      <a:pt x="162469" y="503712"/>
                    </a:cubicBezTo>
                    <a:cubicBezTo>
                      <a:pt x="166967" y="474608"/>
                      <a:pt x="158765" y="534668"/>
                      <a:pt x="157707" y="516412"/>
                    </a:cubicBezTo>
                    <a:cubicBezTo>
                      <a:pt x="156649" y="498156"/>
                      <a:pt x="156648" y="414811"/>
                      <a:pt x="156119" y="394174"/>
                    </a:cubicBezTo>
                    <a:cubicBezTo>
                      <a:pt x="155590" y="373537"/>
                      <a:pt x="165115" y="421691"/>
                      <a:pt x="154532" y="392587"/>
                    </a:cubicBezTo>
                    <a:cubicBezTo>
                      <a:pt x="143949" y="363483"/>
                      <a:pt x="101350" y="248124"/>
                      <a:pt x="92619" y="219549"/>
                    </a:cubicBezTo>
                    <a:cubicBezTo>
                      <a:pt x="83888" y="190974"/>
                      <a:pt x="102673" y="228545"/>
                      <a:pt x="102144" y="221137"/>
                    </a:cubicBezTo>
                    <a:cubicBezTo>
                      <a:pt x="101615" y="213729"/>
                      <a:pt x="105054" y="206320"/>
                      <a:pt x="89444" y="175099"/>
                    </a:cubicBezTo>
                    <a:cubicBezTo>
                      <a:pt x="73834" y="143878"/>
                      <a:pt x="-7394" y="-20163"/>
                      <a:pt x="544" y="20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1" name="フリーフォーム: 図形 1090">
                <a:extLst>
                  <a:ext uri="{FF2B5EF4-FFF2-40B4-BE49-F238E27FC236}">
                    <a16:creationId xmlns:a16="http://schemas.microsoft.com/office/drawing/2014/main" id="{A564F6C5-230A-4F8C-ABB7-E977E3C6BE9C}"/>
                  </a:ext>
                </a:extLst>
              </p:cNvPr>
              <p:cNvSpPr/>
              <p:nvPr/>
            </p:nvSpPr>
            <p:spPr>
              <a:xfrm>
                <a:off x="1940379" y="3650917"/>
                <a:ext cx="154205" cy="506004"/>
              </a:xfrm>
              <a:custGeom>
                <a:avLst/>
                <a:gdLst>
                  <a:gd name="connsiteX0" fmla="*/ 2721 w 154205"/>
                  <a:gd name="connsiteY0" fmla="*/ 5096 h 506004"/>
                  <a:gd name="connsiteX1" fmla="*/ 123371 w 154205"/>
                  <a:gd name="connsiteY1" fmla="*/ 308308 h 506004"/>
                  <a:gd name="connsiteX2" fmla="*/ 39234 w 154205"/>
                  <a:gd name="connsiteY2" fmla="*/ 122571 h 506004"/>
                  <a:gd name="connsiteX3" fmla="*/ 96384 w 154205"/>
                  <a:gd name="connsiteY3" fmla="*/ 300371 h 506004"/>
                  <a:gd name="connsiteX4" fmla="*/ 145596 w 154205"/>
                  <a:gd name="connsiteY4" fmla="*/ 457533 h 506004"/>
                  <a:gd name="connsiteX5" fmla="*/ 153534 w 154205"/>
                  <a:gd name="connsiteY5" fmla="*/ 503571 h 506004"/>
                  <a:gd name="connsiteX6" fmla="*/ 137659 w 154205"/>
                  <a:gd name="connsiteY6" fmla="*/ 397208 h 506004"/>
                  <a:gd name="connsiteX7" fmla="*/ 110671 w 154205"/>
                  <a:gd name="connsiteY7" fmla="*/ 314658 h 506004"/>
                  <a:gd name="connsiteX8" fmla="*/ 129721 w 154205"/>
                  <a:gd name="connsiteY8" fmla="*/ 287671 h 506004"/>
                  <a:gd name="connsiteX9" fmla="*/ 45584 w 154205"/>
                  <a:gd name="connsiteY9" fmla="*/ 128921 h 506004"/>
                  <a:gd name="connsiteX10" fmla="*/ 2721 w 154205"/>
                  <a:gd name="connsiteY10" fmla="*/ 5096 h 50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205" h="506004">
                    <a:moveTo>
                      <a:pt x="2721" y="5096"/>
                    </a:moveTo>
                    <a:cubicBezTo>
                      <a:pt x="15685" y="34994"/>
                      <a:pt x="117286" y="288729"/>
                      <a:pt x="123371" y="308308"/>
                    </a:cubicBezTo>
                    <a:cubicBezTo>
                      <a:pt x="129456" y="327887"/>
                      <a:pt x="43732" y="123894"/>
                      <a:pt x="39234" y="122571"/>
                    </a:cubicBezTo>
                    <a:cubicBezTo>
                      <a:pt x="34736" y="121248"/>
                      <a:pt x="78657" y="244544"/>
                      <a:pt x="96384" y="300371"/>
                    </a:cubicBezTo>
                    <a:cubicBezTo>
                      <a:pt x="114111" y="356198"/>
                      <a:pt x="136071" y="423666"/>
                      <a:pt x="145596" y="457533"/>
                    </a:cubicBezTo>
                    <a:cubicBezTo>
                      <a:pt x="155121" y="491400"/>
                      <a:pt x="154857" y="513625"/>
                      <a:pt x="153534" y="503571"/>
                    </a:cubicBezTo>
                    <a:cubicBezTo>
                      <a:pt x="152211" y="493517"/>
                      <a:pt x="144803" y="428694"/>
                      <a:pt x="137659" y="397208"/>
                    </a:cubicBezTo>
                    <a:cubicBezTo>
                      <a:pt x="130515" y="365723"/>
                      <a:pt x="111994" y="332914"/>
                      <a:pt x="110671" y="314658"/>
                    </a:cubicBezTo>
                    <a:cubicBezTo>
                      <a:pt x="109348" y="296402"/>
                      <a:pt x="140569" y="318627"/>
                      <a:pt x="129721" y="287671"/>
                    </a:cubicBezTo>
                    <a:cubicBezTo>
                      <a:pt x="118873" y="256715"/>
                      <a:pt x="64898" y="173106"/>
                      <a:pt x="45584" y="128921"/>
                    </a:cubicBezTo>
                    <a:cubicBezTo>
                      <a:pt x="26270" y="84736"/>
                      <a:pt x="-10243" y="-24802"/>
                      <a:pt x="2721" y="50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2" name="フリーフォーム: 図形 1091">
                <a:extLst>
                  <a:ext uri="{FF2B5EF4-FFF2-40B4-BE49-F238E27FC236}">
                    <a16:creationId xmlns:a16="http://schemas.microsoft.com/office/drawing/2014/main" id="{F185F9E0-FAF7-4459-BCE0-41DC9A839A01}"/>
                  </a:ext>
                </a:extLst>
              </p:cNvPr>
              <p:cNvSpPr/>
              <p:nvPr/>
            </p:nvSpPr>
            <p:spPr>
              <a:xfrm>
                <a:off x="2246949" y="3699493"/>
                <a:ext cx="66924" cy="834407"/>
              </a:xfrm>
              <a:custGeom>
                <a:avLst/>
                <a:gdLst>
                  <a:gd name="connsiteX0" fmla="*/ 10476 w 66924"/>
                  <a:gd name="connsiteY0" fmla="*/ 2557 h 834407"/>
                  <a:gd name="connsiteX1" fmla="*/ 59689 w 66924"/>
                  <a:gd name="connsiteY1" fmla="*/ 239095 h 834407"/>
                  <a:gd name="connsiteX2" fmla="*/ 50164 w 66924"/>
                  <a:gd name="connsiteY2" fmla="*/ 127970 h 834407"/>
                  <a:gd name="connsiteX3" fmla="*/ 66039 w 66924"/>
                  <a:gd name="connsiteY3" fmla="*/ 302595 h 834407"/>
                  <a:gd name="connsiteX4" fmla="*/ 18414 w 66924"/>
                  <a:gd name="connsiteY4" fmla="*/ 488332 h 834407"/>
                  <a:gd name="connsiteX5" fmla="*/ 56514 w 66924"/>
                  <a:gd name="connsiteY5" fmla="*/ 299420 h 834407"/>
                  <a:gd name="connsiteX6" fmla="*/ 21589 w 66924"/>
                  <a:gd name="connsiteY6" fmla="*/ 478807 h 834407"/>
                  <a:gd name="connsiteX7" fmla="*/ 15239 w 66924"/>
                  <a:gd name="connsiteY7" fmla="*/ 559770 h 834407"/>
                  <a:gd name="connsiteX8" fmla="*/ 10476 w 66924"/>
                  <a:gd name="connsiteY8" fmla="*/ 834407 h 834407"/>
                  <a:gd name="connsiteX9" fmla="*/ 4126 w 66924"/>
                  <a:gd name="connsiteY9" fmla="*/ 556595 h 834407"/>
                  <a:gd name="connsiteX10" fmla="*/ 4126 w 66924"/>
                  <a:gd name="connsiteY10" fmla="*/ 543895 h 834407"/>
                  <a:gd name="connsiteX11" fmla="*/ 56514 w 66924"/>
                  <a:gd name="connsiteY11" fmla="*/ 286720 h 834407"/>
                  <a:gd name="connsiteX12" fmla="*/ 48576 w 66924"/>
                  <a:gd name="connsiteY12" fmla="*/ 123207 h 834407"/>
                  <a:gd name="connsiteX13" fmla="*/ 10476 w 66924"/>
                  <a:gd name="connsiteY13" fmla="*/ 2557 h 834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924" h="834407">
                    <a:moveTo>
                      <a:pt x="10476" y="2557"/>
                    </a:moveTo>
                    <a:cubicBezTo>
                      <a:pt x="12328" y="21871"/>
                      <a:pt x="53074" y="218193"/>
                      <a:pt x="59689" y="239095"/>
                    </a:cubicBezTo>
                    <a:cubicBezTo>
                      <a:pt x="66304" y="259997"/>
                      <a:pt x="49106" y="117387"/>
                      <a:pt x="50164" y="127970"/>
                    </a:cubicBezTo>
                    <a:cubicBezTo>
                      <a:pt x="51222" y="138553"/>
                      <a:pt x="71331" y="242535"/>
                      <a:pt x="66039" y="302595"/>
                    </a:cubicBezTo>
                    <a:cubicBezTo>
                      <a:pt x="60747" y="362655"/>
                      <a:pt x="20001" y="488861"/>
                      <a:pt x="18414" y="488332"/>
                    </a:cubicBezTo>
                    <a:cubicBezTo>
                      <a:pt x="16827" y="487803"/>
                      <a:pt x="55985" y="301007"/>
                      <a:pt x="56514" y="299420"/>
                    </a:cubicBezTo>
                    <a:cubicBezTo>
                      <a:pt x="57043" y="297833"/>
                      <a:pt x="28468" y="435415"/>
                      <a:pt x="21589" y="478807"/>
                    </a:cubicBezTo>
                    <a:cubicBezTo>
                      <a:pt x="14710" y="522199"/>
                      <a:pt x="17091" y="500503"/>
                      <a:pt x="15239" y="559770"/>
                    </a:cubicBezTo>
                    <a:cubicBezTo>
                      <a:pt x="13387" y="619037"/>
                      <a:pt x="12328" y="834936"/>
                      <a:pt x="10476" y="834407"/>
                    </a:cubicBezTo>
                    <a:cubicBezTo>
                      <a:pt x="8624" y="833878"/>
                      <a:pt x="5184" y="605014"/>
                      <a:pt x="4126" y="556595"/>
                    </a:cubicBezTo>
                    <a:cubicBezTo>
                      <a:pt x="3068" y="508176"/>
                      <a:pt x="-4605" y="588874"/>
                      <a:pt x="4126" y="543895"/>
                    </a:cubicBezTo>
                    <a:cubicBezTo>
                      <a:pt x="12857" y="498916"/>
                      <a:pt x="49106" y="356835"/>
                      <a:pt x="56514" y="286720"/>
                    </a:cubicBezTo>
                    <a:cubicBezTo>
                      <a:pt x="63922" y="216605"/>
                      <a:pt x="53868" y="168186"/>
                      <a:pt x="48576" y="123207"/>
                    </a:cubicBezTo>
                    <a:cubicBezTo>
                      <a:pt x="43284" y="78228"/>
                      <a:pt x="8624" y="-16757"/>
                      <a:pt x="10476" y="25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3" name="フリーフォーム: 図形 1092">
                <a:extLst>
                  <a:ext uri="{FF2B5EF4-FFF2-40B4-BE49-F238E27FC236}">
                    <a16:creationId xmlns:a16="http://schemas.microsoft.com/office/drawing/2014/main" id="{70120993-A92B-4DE7-BCCC-4B6297B91E72}"/>
                  </a:ext>
                </a:extLst>
              </p:cNvPr>
              <p:cNvSpPr/>
              <p:nvPr/>
            </p:nvSpPr>
            <p:spPr>
              <a:xfrm>
                <a:off x="1950668" y="4151765"/>
                <a:ext cx="130378" cy="292572"/>
              </a:xfrm>
              <a:custGeom>
                <a:avLst/>
                <a:gdLst>
                  <a:gd name="connsiteX0" fmla="*/ 128957 w 130378"/>
                  <a:gd name="connsiteY0" fmla="*/ 1135 h 292572"/>
                  <a:gd name="connsiteX1" fmla="*/ 370 w 130378"/>
                  <a:gd name="connsiteY1" fmla="*/ 291648 h 292572"/>
                  <a:gd name="connsiteX2" fmla="*/ 89270 w 130378"/>
                  <a:gd name="connsiteY2" fmla="*/ 96385 h 292572"/>
                  <a:gd name="connsiteX3" fmla="*/ 70220 w 130378"/>
                  <a:gd name="connsiteY3" fmla="*/ 186873 h 292572"/>
                  <a:gd name="connsiteX4" fmla="*/ 128957 w 130378"/>
                  <a:gd name="connsiteY4" fmla="*/ 1135 h 29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78" h="292572">
                    <a:moveTo>
                      <a:pt x="128957" y="1135"/>
                    </a:moveTo>
                    <a:cubicBezTo>
                      <a:pt x="117315" y="18597"/>
                      <a:pt x="6984" y="275773"/>
                      <a:pt x="370" y="291648"/>
                    </a:cubicBezTo>
                    <a:cubicBezTo>
                      <a:pt x="-6244" y="307523"/>
                      <a:pt x="77628" y="113847"/>
                      <a:pt x="89270" y="96385"/>
                    </a:cubicBezTo>
                    <a:cubicBezTo>
                      <a:pt x="100912" y="78923"/>
                      <a:pt x="63341" y="200631"/>
                      <a:pt x="70220" y="186873"/>
                    </a:cubicBezTo>
                    <a:cubicBezTo>
                      <a:pt x="77099" y="173115"/>
                      <a:pt x="140599" y="-16327"/>
                      <a:pt x="128957" y="113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4" name="フリーフォーム: 図形 1093">
                <a:extLst>
                  <a:ext uri="{FF2B5EF4-FFF2-40B4-BE49-F238E27FC236}">
                    <a16:creationId xmlns:a16="http://schemas.microsoft.com/office/drawing/2014/main" id="{EED42918-2651-4847-8997-BC9246BEAE2A}"/>
                  </a:ext>
                </a:extLst>
              </p:cNvPr>
              <p:cNvSpPr/>
              <p:nvPr/>
            </p:nvSpPr>
            <p:spPr>
              <a:xfrm>
                <a:off x="1949036" y="4102295"/>
                <a:ext cx="189565" cy="423949"/>
              </a:xfrm>
              <a:custGeom>
                <a:avLst/>
                <a:gdLst>
                  <a:gd name="connsiteX0" fmla="*/ 189327 w 189565"/>
                  <a:gd name="connsiteY0" fmla="*/ 1393 h 423949"/>
                  <a:gd name="connsiteX1" fmla="*/ 121064 w 189565"/>
                  <a:gd name="connsiteY1" fmla="*/ 204593 h 423949"/>
                  <a:gd name="connsiteX2" fmla="*/ 71852 w 189565"/>
                  <a:gd name="connsiteY2" fmla="*/ 272855 h 423949"/>
                  <a:gd name="connsiteX3" fmla="*/ 414 w 189565"/>
                  <a:gd name="connsiteY3" fmla="*/ 423668 h 423949"/>
                  <a:gd name="connsiteX4" fmla="*/ 106777 w 189565"/>
                  <a:gd name="connsiteY4" fmla="*/ 231580 h 423949"/>
                  <a:gd name="connsiteX5" fmla="*/ 103602 w 189565"/>
                  <a:gd name="connsiteY5" fmla="*/ 244280 h 423949"/>
                  <a:gd name="connsiteX6" fmla="*/ 141702 w 189565"/>
                  <a:gd name="connsiteY6" fmla="*/ 120455 h 423949"/>
                  <a:gd name="connsiteX7" fmla="*/ 189327 w 189565"/>
                  <a:gd name="connsiteY7" fmla="*/ 1393 h 423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565" h="423949">
                    <a:moveTo>
                      <a:pt x="189327" y="1393"/>
                    </a:moveTo>
                    <a:cubicBezTo>
                      <a:pt x="185887" y="15416"/>
                      <a:pt x="140643" y="159349"/>
                      <a:pt x="121064" y="204593"/>
                    </a:cubicBezTo>
                    <a:cubicBezTo>
                      <a:pt x="101485" y="249837"/>
                      <a:pt x="91960" y="236342"/>
                      <a:pt x="71852" y="272855"/>
                    </a:cubicBezTo>
                    <a:cubicBezTo>
                      <a:pt x="51744" y="309368"/>
                      <a:pt x="-5407" y="430547"/>
                      <a:pt x="414" y="423668"/>
                    </a:cubicBezTo>
                    <a:cubicBezTo>
                      <a:pt x="6235" y="416789"/>
                      <a:pt x="89579" y="261478"/>
                      <a:pt x="106777" y="231580"/>
                    </a:cubicBezTo>
                    <a:cubicBezTo>
                      <a:pt x="123975" y="201682"/>
                      <a:pt x="97781" y="262801"/>
                      <a:pt x="103602" y="244280"/>
                    </a:cubicBezTo>
                    <a:cubicBezTo>
                      <a:pt x="109423" y="225759"/>
                      <a:pt x="125298" y="158026"/>
                      <a:pt x="141702" y="120455"/>
                    </a:cubicBezTo>
                    <a:cubicBezTo>
                      <a:pt x="158106" y="82884"/>
                      <a:pt x="192767" y="-12630"/>
                      <a:pt x="189327" y="13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5" name="フリーフォーム: 図形 1094">
                <a:extLst>
                  <a:ext uri="{FF2B5EF4-FFF2-40B4-BE49-F238E27FC236}">
                    <a16:creationId xmlns:a16="http://schemas.microsoft.com/office/drawing/2014/main" id="{A657C5AE-1635-4ABB-AE14-0811ED22684D}"/>
                  </a:ext>
                </a:extLst>
              </p:cNvPr>
              <p:cNvSpPr/>
              <p:nvPr/>
            </p:nvSpPr>
            <p:spPr>
              <a:xfrm>
                <a:off x="2290998" y="3705131"/>
                <a:ext cx="176155" cy="510533"/>
              </a:xfrm>
              <a:custGeom>
                <a:avLst/>
                <a:gdLst>
                  <a:gd name="connsiteX0" fmla="*/ 75965 w 176155"/>
                  <a:gd name="connsiteY0" fmla="*/ 94 h 510533"/>
                  <a:gd name="connsiteX1" fmla="*/ 36277 w 176155"/>
                  <a:gd name="connsiteY1" fmla="*/ 165194 h 510533"/>
                  <a:gd name="connsiteX2" fmla="*/ 45802 w 176155"/>
                  <a:gd name="connsiteY2" fmla="*/ 88994 h 510533"/>
                  <a:gd name="connsiteX3" fmla="*/ 45802 w 176155"/>
                  <a:gd name="connsiteY3" fmla="*/ 185832 h 510533"/>
                  <a:gd name="connsiteX4" fmla="*/ 37865 w 176155"/>
                  <a:gd name="connsiteY4" fmla="*/ 304894 h 510533"/>
                  <a:gd name="connsiteX5" fmla="*/ 52152 w 176155"/>
                  <a:gd name="connsiteY5" fmla="*/ 269969 h 510533"/>
                  <a:gd name="connsiteX6" fmla="*/ 12465 w 176155"/>
                  <a:gd name="connsiteY6" fmla="*/ 498569 h 510533"/>
                  <a:gd name="connsiteX7" fmla="*/ 14052 w 176155"/>
                  <a:gd name="connsiteY7" fmla="*/ 462057 h 510533"/>
                  <a:gd name="connsiteX8" fmla="*/ 174390 w 176155"/>
                  <a:gd name="connsiteY8" fmla="*/ 322357 h 510533"/>
                  <a:gd name="connsiteX9" fmla="*/ 95015 w 176155"/>
                  <a:gd name="connsiteY9" fmla="*/ 381094 h 510533"/>
                  <a:gd name="connsiteX10" fmla="*/ 21990 w 176155"/>
                  <a:gd name="connsiteY10" fmla="*/ 441419 h 510533"/>
                  <a:gd name="connsiteX11" fmla="*/ 34690 w 176155"/>
                  <a:gd name="connsiteY11" fmla="*/ 385857 h 510533"/>
                  <a:gd name="connsiteX12" fmla="*/ 39452 w 176155"/>
                  <a:gd name="connsiteY12" fmla="*/ 254094 h 510533"/>
                  <a:gd name="connsiteX13" fmla="*/ 25165 w 176155"/>
                  <a:gd name="connsiteY13" fmla="*/ 142969 h 510533"/>
                  <a:gd name="connsiteX14" fmla="*/ 75965 w 176155"/>
                  <a:gd name="connsiteY14" fmla="*/ 94 h 510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6155" h="510533">
                    <a:moveTo>
                      <a:pt x="75965" y="94"/>
                    </a:moveTo>
                    <a:cubicBezTo>
                      <a:pt x="77817" y="3798"/>
                      <a:pt x="41304" y="150378"/>
                      <a:pt x="36277" y="165194"/>
                    </a:cubicBezTo>
                    <a:cubicBezTo>
                      <a:pt x="31250" y="180010"/>
                      <a:pt x="44214" y="85554"/>
                      <a:pt x="45802" y="88994"/>
                    </a:cubicBezTo>
                    <a:cubicBezTo>
                      <a:pt x="47389" y="92434"/>
                      <a:pt x="47125" y="149849"/>
                      <a:pt x="45802" y="185832"/>
                    </a:cubicBezTo>
                    <a:cubicBezTo>
                      <a:pt x="44479" y="221815"/>
                      <a:pt x="36807" y="290871"/>
                      <a:pt x="37865" y="304894"/>
                    </a:cubicBezTo>
                    <a:cubicBezTo>
                      <a:pt x="38923" y="318917"/>
                      <a:pt x="56385" y="237690"/>
                      <a:pt x="52152" y="269969"/>
                    </a:cubicBezTo>
                    <a:cubicBezTo>
                      <a:pt x="47919" y="302248"/>
                      <a:pt x="18815" y="466554"/>
                      <a:pt x="12465" y="498569"/>
                    </a:cubicBezTo>
                    <a:cubicBezTo>
                      <a:pt x="6115" y="530584"/>
                      <a:pt x="-12936" y="491426"/>
                      <a:pt x="14052" y="462057"/>
                    </a:cubicBezTo>
                    <a:cubicBezTo>
                      <a:pt x="41040" y="432688"/>
                      <a:pt x="160896" y="335851"/>
                      <a:pt x="174390" y="322357"/>
                    </a:cubicBezTo>
                    <a:cubicBezTo>
                      <a:pt x="187884" y="308863"/>
                      <a:pt x="120415" y="361250"/>
                      <a:pt x="95015" y="381094"/>
                    </a:cubicBezTo>
                    <a:cubicBezTo>
                      <a:pt x="69615" y="400938"/>
                      <a:pt x="32044" y="440625"/>
                      <a:pt x="21990" y="441419"/>
                    </a:cubicBezTo>
                    <a:cubicBezTo>
                      <a:pt x="11936" y="442213"/>
                      <a:pt x="31780" y="417078"/>
                      <a:pt x="34690" y="385857"/>
                    </a:cubicBezTo>
                    <a:cubicBezTo>
                      <a:pt x="37600" y="354636"/>
                      <a:pt x="41039" y="294575"/>
                      <a:pt x="39452" y="254094"/>
                    </a:cubicBezTo>
                    <a:cubicBezTo>
                      <a:pt x="37865" y="213613"/>
                      <a:pt x="19609" y="183186"/>
                      <a:pt x="25165" y="142969"/>
                    </a:cubicBezTo>
                    <a:cubicBezTo>
                      <a:pt x="30721" y="102752"/>
                      <a:pt x="74113" y="-3610"/>
                      <a:pt x="75965" y="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6" name="フリーフォーム: 図形 1095">
                <a:extLst>
                  <a:ext uri="{FF2B5EF4-FFF2-40B4-BE49-F238E27FC236}">
                    <a16:creationId xmlns:a16="http://schemas.microsoft.com/office/drawing/2014/main" id="{7EAFF9FD-CA2F-4532-958A-E167F89714D9}"/>
                  </a:ext>
                </a:extLst>
              </p:cNvPr>
              <p:cNvSpPr/>
              <p:nvPr/>
            </p:nvSpPr>
            <p:spPr>
              <a:xfrm>
                <a:off x="2372894" y="3580220"/>
                <a:ext cx="184884" cy="369637"/>
              </a:xfrm>
              <a:custGeom>
                <a:avLst/>
                <a:gdLst>
                  <a:gd name="connsiteX0" fmla="*/ 419 w 184884"/>
                  <a:gd name="connsiteY0" fmla="*/ 2768 h 369637"/>
                  <a:gd name="connsiteX1" fmla="*/ 103606 w 184884"/>
                  <a:gd name="connsiteY1" fmla="*/ 121830 h 369637"/>
                  <a:gd name="connsiteX2" fmla="*/ 182981 w 184884"/>
                  <a:gd name="connsiteY2" fmla="*/ 196443 h 369637"/>
                  <a:gd name="connsiteX3" fmla="*/ 149644 w 184884"/>
                  <a:gd name="connsiteY3" fmla="*/ 210730 h 369637"/>
                  <a:gd name="connsiteX4" fmla="*/ 35344 w 184884"/>
                  <a:gd name="connsiteY4" fmla="*/ 369480 h 369637"/>
                  <a:gd name="connsiteX5" fmla="*/ 148056 w 184884"/>
                  <a:gd name="connsiteY5" fmla="*/ 240893 h 369637"/>
                  <a:gd name="connsiteX6" fmla="*/ 117894 w 184884"/>
                  <a:gd name="connsiteY6" fmla="*/ 271055 h 369637"/>
                  <a:gd name="connsiteX7" fmla="*/ 157581 w 184884"/>
                  <a:gd name="connsiteY7" fmla="*/ 201205 h 369637"/>
                  <a:gd name="connsiteX8" fmla="*/ 79794 w 184884"/>
                  <a:gd name="connsiteY8" fmla="*/ 123418 h 369637"/>
                  <a:gd name="connsiteX9" fmla="*/ 148056 w 184884"/>
                  <a:gd name="connsiteY9" fmla="*/ 150405 h 369637"/>
                  <a:gd name="connsiteX10" fmla="*/ 82969 w 184884"/>
                  <a:gd name="connsiteY10" fmla="*/ 109130 h 369637"/>
                  <a:gd name="connsiteX11" fmla="*/ 75031 w 184884"/>
                  <a:gd name="connsiteY11" fmla="*/ 66268 h 369637"/>
                  <a:gd name="connsiteX12" fmla="*/ 67094 w 184884"/>
                  <a:gd name="connsiteY12" fmla="*/ 39280 h 369637"/>
                  <a:gd name="connsiteX13" fmla="*/ 419 w 184884"/>
                  <a:gd name="connsiteY13" fmla="*/ 2768 h 369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4884" h="369637">
                    <a:moveTo>
                      <a:pt x="419" y="2768"/>
                    </a:moveTo>
                    <a:cubicBezTo>
                      <a:pt x="6504" y="16526"/>
                      <a:pt x="73179" y="89551"/>
                      <a:pt x="103606" y="121830"/>
                    </a:cubicBezTo>
                    <a:cubicBezTo>
                      <a:pt x="134033" y="154109"/>
                      <a:pt x="175308" y="181626"/>
                      <a:pt x="182981" y="196443"/>
                    </a:cubicBezTo>
                    <a:cubicBezTo>
                      <a:pt x="190654" y="211260"/>
                      <a:pt x="174250" y="181890"/>
                      <a:pt x="149644" y="210730"/>
                    </a:cubicBezTo>
                    <a:cubicBezTo>
                      <a:pt x="125038" y="239570"/>
                      <a:pt x="35609" y="364453"/>
                      <a:pt x="35344" y="369480"/>
                    </a:cubicBezTo>
                    <a:cubicBezTo>
                      <a:pt x="35079" y="374507"/>
                      <a:pt x="134298" y="257297"/>
                      <a:pt x="148056" y="240893"/>
                    </a:cubicBezTo>
                    <a:cubicBezTo>
                      <a:pt x="161814" y="224489"/>
                      <a:pt x="116307" y="277670"/>
                      <a:pt x="117894" y="271055"/>
                    </a:cubicBezTo>
                    <a:cubicBezTo>
                      <a:pt x="119481" y="264440"/>
                      <a:pt x="163931" y="225811"/>
                      <a:pt x="157581" y="201205"/>
                    </a:cubicBezTo>
                    <a:cubicBezTo>
                      <a:pt x="151231" y="176599"/>
                      <a:pt x="81381" y="131885"/>
                      <a:pt x="79794" y="123418"/>
                    </a:cubicBezTo>
                    <a:cubicBezTo>
                      <a:pt x="78207" y="114951"/>
                      <a:pt x="147527" y="152786"/>
                      <a:pt x="148056" y="150405"/>
                    </a:cubicBezTo>
                    <a:cubicBezTo>
                      <a:pt x="148585" y="148024"/>
                      <a:pt x="95140" y="123153"/>
                      <a:pt x="82969" y="109130"/>
                    </a:cubicBezTo>
                    <a:cubicBezTo>
                      <a:pt x="70798" y="95107"/>
                      <a:pt x="77677" y="77910"/>
                      <a:pt x="75031" y="66268"/>
                    </a:cubicBezTo>
                    <a:cubicBezTo>
                      <a:pt x="72385" y="54626"/>
                      <a:pt x="77942" y="48011"/>
                      <a:pt x="67094" y="39280"/>
                    </a:cubicBezTo>
                    <a:cubicBezTo>
                      <a:pt x="56246" y="30549"/>
                      <a:pt x="-5666" y="-10990"/>
                      <a:pt x="419" y="27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7" name="フリーフォーム: 図形 1096">
                <a:extLst>
                  <a:ext uri="{FF2B5EF4-FFF2-40B4-BE49-F238E27FC236}">
                    <a16:creationId xmlns:a16="http://schemas.microsoft.com/office/drawing/2014/main" id="{303B4003-C013-4C29-97F6-BAD5F59CBDC6}"/>
                  </a:ext>
                </a:extLst>
              </p:cNvPr>
              <p:cNvSpPr/>
              <p:nvPr/>
            </p:nvSpPr>
            <p:spPr>
              <a:xfrm>
                <a:off x="2317750" y="3840177"/>
                <a:ext cx="668489" cy="558760"/>
              </a:xfrm>
              <a:custGeom>
                <a:avLst/>
                <a:gdLst>
                  <a:gd name="connsiteX0" fmla="*/ 662517 w 668489"/>
                  <a:gd name="connsiteY0" fmla="*/ 7923 h 558760"/>
                  <a:gd name="connsiteX1" fmla="*/ 315383 w 668489"/>
                  <a:gd name="connsiteY1" fmla="*/ 348706 h 558760"/>
                  <a:gd name="connsiteX2" fmla="*/ 294217 w 668489"/>
                  <a:gd name="connsiteY2" fmla="*/ 363523 h 558760"/>
                  <a:gd name="connsiteX3" fmla="*/ 313267 w 668489"/>
                  <a:gd name="connsiteY3" fmla="*/ 314840 h 558760"/>
                  <a:gd name="connsiteX4" fmla="*/ 359833 w 668489"/>
                  <a:gd name="connsiteY4" fmla="*/ 126456 h 558760"/>
                  <a:gd name="connsiteX5" fmla="*/ 304800 w 668489"/>
                  <a:gd name="connsiteY5" fmla="*/ 261923 h 558760"/>
                  <a:gd name="connsiteX6" fmla="*/ 349250 w 668489"/>
                  <a:gd name="connsiteY6" fmla="*/ 111640 h 558760"/>
                  <a:gd name="connsiteX7" fmla="*/ 251883 w 668489"/>
                  <a:gd name="connsiteY7" fmla="*/ 187840 h 558760"/>
                  <a:gd name="connsiteX8" fmla="*/ 127000 w 668489"/>
                  <a:gd name="connsiteY8" fmla="*/ 293673 h 558760"/>
                  <a:gd name="connsiteX9" fmla="*/ 48683 w 668489"/>
                  <a:gd name="connsiteY9" fmla="*/ 348706 h 558760"/>
                  <a:gd name="connsiteX10" fmla="*/ 21167 w 668489"/>
                  <a:gd name="connsiteY10" fmla="*/ 422790 h 558760"/>
                  <a:gd name="connsiteX11" fmla="*/ 0 w 668489"/>
                  <a:gd name="connsiteY11" fmla="*/ 558256 h 558760"/>
                  <a:gd name="connsiteX12" fmla="*/ 21167 w 668489"/>
                  <a:gd name="connsiteY12" fmla="*/ 369873 h 558760"/>
                  <a:gd name="connsiteX13" fmla="*/ 21167 w 668489"/>
                  <a:gd name="connsiteY13" fmla="*/ 437606 h 558760"/>
                  <a:gd name="connsiteX14" fmla="*/ 103717 w 668489"/>
                  <a:gd name="connsiteY14" fmla="*/ 314840 h 558760"/>
                  <a:gd name="connsiteX15" fmla="*/ 105833 w 668489"/>
                  <a:gd name="connsiteY15" fmla="*/ 340240 h 558760"/>
                  <a:gd name="connsiteX16" fmla="*/ 241300 w 668489"/>
                  <a:gd name="connsiteY16" fmla="*/ 196306 h 558760"/>
                  <a:gd name="connsiteX17" fmla="*/ 336550 w 668489"/>
                  <a:gd name="connsiteY17" fmla="*/ 130690 h 558760"/>
                  <a:gd name="connsiteX18" fmla="*/ 355600 w 668489"/>
                  <a:gd name="connsiteY18" fmla="*/ 183606 h 558760"/>
                  <a:gd name="connsiteX19" fmla="*/ 336550 w 668489"/>
                  <a:gd name="connsiteY19" fmla="*/ 280973 h 558760"/>
                  <a:gd name="connsiteX20" fmla="*/ 469900 w 668489"/>
                  <a:gd name="connsiteY20" fmla="*/ 196306 h 558760"/>
                  <a:gd name="connsiteX21" fmla="*/ 465667 w 668489"/>
                  <a:gd name="connsiteY21" fmla="*/ 253456 h 558760"/>
                  <a:gd name="connsiteX22" fmla="*/ 567267 w 668489"/>
                  <a:gd name="connsiteY22" fmla="*/ 115873 h 558760"/>
                  <a:gd name="connsiteX23" fmla="*/ 537633 w 668489"/>
                  <a:gd name="connsiteY23" fmla="*/ 107406 h 558760"/>
                  <a:gd name="connsiteX24" fmla="*/ 662517 w 668489"/>
                  <a:gd name="connsiteY24" fmla="*/ 7923 h 558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68489" h="558760">
                    <a:moveTo>
                      <a:pt x="662517" y="7923"/>
                    </a:moveTo>
                    <a:cubicBezTo>
                      <a:pt x="625475" y="48140"/>
                      <a:pt x="376766" y="289439"/>
                      <a:pt x="315383" y="348706"/>
                    </a:cubicBezTo>
                    <a:cubicBezTo>
                      <a:pt x="254000" y="407973"/>
                      <a:pt x="294570" y="369167"/>
                      <a:pt x="294217" y="363523"/>
                    </a:cubicBezTo>
                    <a:cubicBezTo>
                      <a:pt x="293864" y="357879"/>
                      <a:pt x="302331" y="354351"/>
                      <a:pt x="313267" y="314840"/>
                    </a:cubicBezTo>
                    <a:cubicBezTo>
                      <a:pt x="324203" y="275329"/>
                      <a:pt x="361244" y="135276"/>
                      <a:pt x="359833" y="126456"/>
                    </a:cubicBezTo>
                    <a:cubicBezTo>
                      <a:pt x="358422" y="117636"/>
                      <a:pt x="306564" y="264392"/>
                      <a:pt x="304800" y="261923"/>
                    </a:cubicBezTo>
                    <a:cubicBezTo>
                      <a:pt x="303036" y="259454"/>
                      <a:pt x="358069" y="123987"/>
                      <a:pt x="349250" y="111640"/>
                    </a:cubicBezTo>
                    <a:cubicBezTo>
                      <a:pt x="340430" y="99293"/>
                      <a:pt x="288925" y="157501"/>
                      <a:pt x="251883" y="187840"/>
                    </a:cubicBezTo>
                    <a:cubicBezTo>
                      <a:pt x="214841" y="218179"/>
                      <a:pt x="160867" y="266862"/>
                      <a:pt x="127000" y="293673"/>
                    </a:cubicBezTo>
                    <a:cubicBezTo>
                      <a:pt x="93133" y="320484"/>
                      <a:pt x="66322" y="327187"/>
                      <a:pt x="48683" y="348706"/>
                    </a:cubicBezTo>
                    <a:cubicBezTo>
                      <a:pt x="31044" y="370226"/>
                      <a:pt x="29281" y="387865"/>
                      <a:pt x="21167" y="422790"/>
                    </a:cubicBezTo>
                    <a:cubicBezTo>
                      <a:pt x="13053" y="457715"/>
                      <a:pt x="0" y="567075"/>
                      <a:pt x="0" y="558256"/>
                    </a:cubicBezTo>
                    <a:cubicBezTo>
                      <a:pt x="0" y="549437"/>
                      <a:pt x="17639" y="389981"/>
                      <a:pt x="21167" y="369873"/>
                    </a:cubicBezTo>
                    <a:cubicBezTo>
                      <a:pt x="24695" y="349765"/>
                      <a:pt x="7409" y="446778"/>
                      <a:pt x="21167" y="437606"/>
                    </a:cubicBezTo>
                    <a:cubicBezTo>
                      <a:pt x="34925" y="428434"/>
                      <a:pt x="89606" y="331068"/>
                      <a:pt x="103717" y="314840"/>
                    </a:cubicBezTo>
                    <a:cubicBezTo>
                      <a:pt x="117828" y="298612"/>
                      <a:pt x="82903" y="359996"/>
                      <a:pt x="105833" y="340240"/>
                    </a:cubicBezTo>
                    <a:cubicBezTo>
                      <a:pt x="128763" y="320484"/>
                      <a:pt x="202847" y="231231"/>
                      <a:pt x="241300" y="196306"/>
                    </a:cubicBezTo>
                    <a:cubicBezTo>
                      <a:pt x="279753" y="161381"/>
                      <a:pt x="317500" y="132807"/>
                      <a:pt x="336550" y="130690"/>
                    </a:cubicBezTo>
                    <a:cubicBezTo>
                      <a:pt x="355600" y="128573"/>
                      <a:pt x="355600" y="158559"/>
                      <a:pt x="355600" y="183606"/>
                    </a:cubicBezTo>
                    <a:cubicBezTo>
                      <a:pt x="355600" y="208653"/>
                      <a:pt x="317500" y="278856"/>
                      <a:pt x="336550" y="280973"/>
                    </a:cubicBezTo>
                    <a:cubicBezTo>
                      <a:pt x="355600" y="283090"/>
                      <a:pt x="448381" y="200892"/>
                      <a:pt x="469900" y="196306"/>
                    </a:cubicBezTo>
                    <a:cubicBezTo>
                      <a:pt x="491419" y="191720"/>
                      <a:pt x="449439" y="266861"/>
                      <a:pt x="465667" y="253456"/>
                    </a:cubicBezTo>
                    <a:cubicBezTo>
                      <a:pt x="481895" y="240051"/>
                      <a:pt x="555273" y="140215"/>
                      <a:pt x="567267" y="115873"/>
                    </a:cubicBezTo>
                    <a:cubicBezTo>
                      <a:pt x="579261" y="91531"/>
                      <a:pt x="522464" y="121870"/>
                      <a:pt x="537633" y="107406"/>
                    </a:cubicBezTo>
                    <a:cubicBezTo>
                      <a:pt x="552802" y="92942"/>
                      <a:pt x="699559" y="-32294"/>
                      <a:pt x="662517" y="79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8" name="フリーフォーム: 図形 1097">
                <a:extLst>
                  <a:ext uri="{FF2B5EF4-FFF2-40B4-BE49-F238E27FC236}">
                    <a16:creationId xmlns:a16="http://schemas.microsoft.com/office/drawing/2014/main" id="{061742D1-8F22-4926-882B-370AA15A5029}"/>
                  </a:ext>
                </a:extLst>
              </p:cNvPr>
              <p:cNvSpPr/>
              <p:nvPr/>
            </p:nvSpPr>
            <p:spPr>
              <a:xfrm>
                <a:off x="2971701" y="3892340"/>
                <a:ext cx="144184" cy="432027"/>
              </a:xfrm>
              <a:custGeom>
                <a:avLst/>
                <a:gdLst>
                  <a:gd name="connsiteX0" fmla="*/ 49312 w 144184"/>
                  <a:gd name="connsiteY0" fmla="*/ 210 h 432027"/>
                  <a:gd name="connsiteX1" fmla="*/ 22324 w 144184"/>
                  <a:gd name="connsiteY1" fmla="*/ 124035 h 432027"/>
                  <a:gd name="connsiteX2" fmla="*/ 58837 w 144184"/>
                  <a:gd name="connsiteY2" fmla="*/ 197060 h 432027"/>
                  <a:gd name="connsiteX3" fmla="*/ 138212 w 144184"/>
                  <a:gd name="connsiteY3" fmla="*/ 273260 h 432027"/>
                  <a:gd name="connsiteX4" fmla="*/ 95349 w 144184"/>
                  <a:gd name="connsiteY4" fmla="*/ 227223 h 432027"/>
                  <a:gd name="connsiteX5" fmla="*/ 99 w 144184"/>
                  <a:gd name="connsiteY5" fmla="*/ 139910 h 432027"/>
                  <a:gd name="connsiteX6" fmla="*/ 77887 w 144184"/>
                  <a:gd name="connsiteY6" fmla="*/ 206585 h 432027"/>
                  <a:gd name="connsiteX7" fmla="*/ 112812 w 144184"/>
                  <a:gd name="connsiteY7" fmla="*/ 262148 h 432027"/>
                  <a:gd name="connsiteX8" fmla="*/ 120749 w 144184"/>
                  <a:gd name="connsiteY8" fmla="*/ 347873 h 432027"/>
                  <a:gd name="connsiteX9" fmla="*/ 141387 w 144184"/>
                  <a:gd name="connsiteY9" fmla="*/ 432010 h 432027"/>
                  <a:gd name="connsiteX10" fmla="*/ 142974 w 144184"/>
                  <a:gd name="connsiteY10" fmla="*/ 354223 h 432027"/>
                  <a:gd name="connsiteX11" fmla="*/ 131862 w 144184"/>
                  <a:gd name="connsiteY11" fmla="*/ 246273 h 432027"/>
                  <a:gd name="connsiteX12" fmla="*/ 47724 w 144184"/>
                  <a:gd name="connsiteY12" fmla="*/ 152610 h 432027"/>
                  <a:gd name="connsiteX13" fmla="*/ 36612 w 144184"/>
                  <a:gd name="connsiteY13" fmla="*/ 95460 h 432027"/>
                  <a:gd name="connsiteX14" fmla="*/ 49312 w 144184"/>
                  <a:gd name="connsiteY14" fmla="*/ 210 h 43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4184" h="432027">
                    <a:moveTo>
                      <a:pt x="49312" y="210"/>
                    </a:moveTo>
                    <a:cubicBezTo>
                      <a:pt x="46931" y="4972"/>
                      <a:pt x="20736" y="91227"/>
                      <a:pt x="22324" y="124035"/>
                    </a:cubicBezTo>
                    <a:cubicBezTo>
                      <a:pt x="23911" y="156843"/>
                      <a:pt x="39522" y="172189"/>
                      <a:pt x="58837" y="197060"/>
                    </a:cubicBezTo>
                    <a:cubicBezTo>
                      <a:pt x="78152" y="221931"/>
                      <a:pt x="132127" y="268233"/>
                      <a:pt x="138212" y="273260"/>
                    </a:cubicBezTo>
                    <a:cubicBezTo>
                      <a:pt x="144297" y="278287"/>
                      <a:pt x="118368" y="249448"/>
                      <a:pt x="95349" y="227223"/>
                    </a:cubicBezTo>
                    <a:cubicBezTo>
                      <a:pt x="72330" y="204998"/>
                      <a:pt x="3009" y="143350"/>
                      <a:pt x="99" y="139910"/>
                    </a:cubicBezTo>
                    <a:cubicBezTo>
                      <a:pt x="-2811" y="136470"/>
                      <a:pt x="59102" y="186212"/>
                      <a:pt x="77887" y="206585"/>
                    </a:cubicBezTo>
                    <a:cubicBezTo>
                      <a:pt x="96673" y="226958"/>
                      <a:pt x="105668" y="238600"/>
                      <a:pt x="112812" y="262148"/>
                    </a:cubicBezTo>
                    <a:cubicBezTo>
                      <a:pt x="119956" y="285696"/>
                      <a:pt x="115987" y="319563"/>
                      <a:pt x="120749" y="347873"/>
                    </a:cubicBezTo>
                    <a:cubicBezTo>
                      <a:pt x="125511" y="376183"/>
                      <a:pt x="137683" y="430952"/>
                      <a:pt x="141387" y="432010"/>
                    </a:cubicBezTo>
                    <a:cubicBezTo>
                      <a:pt x="145091" y="433068"/>
                      <a:pt x="144561" y="385179"/>
                      <a:pt x="142974" y="354223"/>
                    </a:cubicBezTo>
                    <a:cubicBezTo>
                      <a:pt x="141387" y="323267"/>
                      <a:pt x="147737" y="279875"/>
                      <a:pt x="131862" y="246273"/>
                    </a:cubicBezTo>
                    <a:cubicBezTo>
                      <a:pt x="115987" y="212671"/>
                      <a:pt x="63599" y="177745"/>
                      <a:pt x="47724" y="152610"/>
                    </a:cubicBezTo>
                    <a:cubicBezTo>
                      <a:pt x="31849" y="127475"/>
                      <a:pt x="37670" y="117949"/>
                      <a:pt x="36612" y="95460"/>
                    </a:cubicBezTo>
                    <a:cubicBezTo>
                      <a:pt x="35554" y="72971"/>
                      <a:pt x="51693" y="-4552"/>
                      <a:pt x="49312" y="2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9" name="フリーフォーム: 図形 1098">
                <a:extLst>
                  <a:ext uri="{FF2B5EF4-FFF2-40B4-BE49-F238E27FC236}">
                    <a16:creationId xmlns:a16="http://schemas.microsoft.com/office/drawing/2014/main" id="{479D29BA-BDAF-49C6-8D99-9C9C85382584}"/>
                  </a:ext>
                </a:extLst>
              </p:cNvPr>
              <p:cNvSpPr/>
              <p:nvPr/>
            </p:nvSpPr>
            <p:spPr>
              <a:xfrm>
                <a:off x="2307142" y="4624311"/>
                <a:ext cx="1241233" cy="719988"/>
              </a:xfrm>
              <a:custGeom>
                <a:avLst/>
                <a:gdLst>
                  <a:gd name="connsiteX0" fmla="*/ 25 w 1241233"/>
                  <a:gd name="connsiteY0" fmla="*/ 180522 h 719988"/>
                  <a:gd name="connsiteX1" fmla="*/ 302708 w 1241233"/>
                  <a:gd name="connsiteY1" fmla="*/ 246139 h 719988"/>
                  <a:gd name="connsiteX2" fmla="*/ 171475 w 1241233"/>
                  <a:gd name="connsiteY2" fmla="*/ 218622 h 719988"/>
                  <a:gd name="connsiteX3" fmla="*/ 328108 w 1241233"/>
                  <a:gd name="connsiteY3" fmla="*/ 222856 h 719988"/>
                  <a:gd name="connsiteX4" fmla="*/ 378908 w 1241233"/>
                  <a:gd name="connsiteY4" fmla="*/ 140306 h 719988"/>
                  <a:gd name="connsiteX5" fmla="*/ 493208 w 1241233"/>
                  <a:gd name="connsiteY5" fmla="*/ 606 h 719988"/>
                  <a:gd name="connsiteX6" fmla="*/ 385258 w 1241233"/>
                  <a:gd name="connsiteY6" fmla="*/ 153006 h 719988"/>
                  <a:gd name="connsiteX7" fmla="*/ 455108 w 1241233"/>
                  <a:gd name="connsiteY7" fmla="*/ 53522 h 719988"/>
                  <a:gd name="connsiteX8" fmla="*/ 520725 w 1241233"/>
                  <a:gd name="connsiteY8" fmla="*/ 2722 h 719988"/>
                  <a:gd name="connsiteX9" fmla="*/ 740858 w 1241233"/>
                  <a:gd name="connsiteY9" fmla="*/ 133956 h 719988"/>
                  <a:gd name="connsiteX10" fmla="*/ 715458 w 1241233"/>
                  <a:gd name="connsiteY10" fmla="*/ 93739 h 719988"/>
                  <a:gd name="connsiteX11" fmla="*/ 931358 w 1241233"/>
                  <a:gd name="connsiteY11" fmla="*/ 373139 h 719988"/>
                  <a:gd name="connsiteX12" fmla="*/ 929241 w 1241233"/>
                  <a:gd name="connsiteY12" fmla="*/ 351972 h 719988"/>
                  <a:gd name="connsiteX13" fmla="*/ 1064708 w 1241233"/>
                  <a:gd name="connsiteY13" fmla="*/ 512839 h 719988"/>
                  <a:gd name="connsiteX14" fmla="*/ 1238275 w 1241233"/>
                  <a:gd name="connsiteY14" fmla="*/ 718156 h 719988"/>
                  <a:gd name="connsiteX15" fmla="*/ 1157841 w 1241233"/>
                  <a:gd name="connsiteY15" fmla="*/ 601739 h 719988"/>
                  <a:gd name="connsiteX16" fmla="*/ 952525 w 1241233"/>
                  <a:gd name="connsiteY16" fmla="*/ 400656 h 719988"/>
                  <a:gd name="connsiteX17" fmla="*/ 880558 w 1241233"/>
                  <a:gd name="connsiteY17" fmla="*/ 294822 h 719988"/>
                  <a:gd name="connsiteX18" fmla="*/ 615975 w 1241233"/>
                  <a:gd name="connsiteY18" fmla="*/ 13306 h 719988"/>
                  <a:gd name="connsiteX19" fmla="*/ 592691 w 1241233"/>
                  <a:gd name="connsiteY19" fmla="*/ 45056 h 719988"/>
                  <a:gd name="connsiteX20" fmla="*/ 537658 w 1241233"/>
                  <a:gd name="connsiteY20" fmla="*/ 23889 h 719988"/>
                  <a:gd name="connsiteX21" fmla="*/ 412775 w 1241233"/>
                  <a:gd name="connsiteY21" fmla="*/ 121256 h 719988"/>
                  <a:gd name="connsiteX22" fmla="*/ 338691 w 1241233"/>
                  <a:gd name="connsiteY22" fmla="*/ 220739 h 719988"/>
                  <a:gd name="connsiteX23" fmla="*/ 285775 w 1241233"/>
                  <a:gd name="connsiteY23" fmla="*/ 222856 h 719988"/>
                  <a:gd name="connsiteX24" fmla="*/ 25 w 1241233"/>
                  <a:gd name="connsiteY24" fmla="*/ 180522 h 71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41233" h="719988">
                    <a:moveTo>
                      <a:pt x="25" y="180522"/>
                    </a:moveTo>
                    <a:cubicBezTo>
                      <a:pt x="2847" y="184403"/>
                      <a:pt x="274133" y="239789"/>
                      <a:pt x="302708" y="246139"/>
                    </a:cubicBezTo>
                    <a:cubicBezTo>
                      <a:pt x="331283" y="252489"/>
                      <a:pt x="167242" y="222502"/>
                      <a:pt x="171475" y="218622"/>
                    </a:cubicBezTo>
                    <a:cubicBezTo>
                      <a:pt x="175708" y="214742"/>
                      <a:pt x="293536" y="235909"/>
                      <a:pt x="328108" y="222856"/>
                    </a:cubicBezTo>
                    <a:cubicBezTo>
                      <a:pt x="362680" y="209803"/>
                      <a:pt x="351391" y="177348"/>
                      <a:pt x="378908" y="140306"/>
                    </a:cubicBezTo>
                    <a:cubicBezTo>
                      <a:pt x="406425" y="103264"/>
                      <a:pt x="492150" y="-1511"/>
                      <a:pt x="493208" y="606"/>
                    </a:cubicBezTo>
                    <a:cubicBezTo>
                      <a:pt x="494266" y="2723"/>
                      <a:pt x="391608" y="144187"/>
                      <a:pt x="385258" y="153006"/>
                    </a:cubicBezTo>
                    <a:cubicBezTo>
                      <a:pt x="378908" y="161825"/>
                      <a:pt x="432530" y="78569"/>
                      <a:pt x="455108" y="53522"/>
                    </a:cubicBezTo>
                    <a:cubicBezTo>
                      <a:pt x="477686" y="28475"/>
                      <a:pt x="473100" y="-10684"/>
                      <a:pt x="520725" y="2722"/>
                    </a:cubicBezTo>
                    <a:cubicBezTo>
                      <a:pt x="568350" y="16128"/>
                      <a:pt x="708402" y="118786"/>
                      <a:pt x="740858" y="133956"/>
                    </a:cubicBezTo>
                    <a:cubicBezTo>
                      <a:pt x="773314" y="149126"/>
                      <a:pt x="683708" y="53875"/>
                      <a:pt x="715458" y="93739"/>
                    </a:cubicBezTo>
                    <a:cubicBezTo>
                      <a:pt x="747208" y="133603"/>
                      <a:pt x="895728" y="330100"/>
                      <a:pt x="931358" y="373139"/>
                    </a:cubicBezTo>
                    <a:cubicBezTo>
                      <a:pt x="966988" y="416178"/>
                      <a:pt x="907016" y="328689"/>
                      <a:pt x="929241" y="351972"/>
                    </a:cubicBezTo>
                    <a:cubicBezTo>
                      <a:pt x="951466" y="375255"/>
                      <a:pt x="1064708" y="512839"/>
                      <a:pt x="1064708" y="512839"/>
                    </a:cubicBezTo>
                    <a:cubicBezTo>
                      <a:pt x="1116214" y="573870"/>
                      <a:pt x="1222753" y="703339"/>
                      <a:pt x="1238275" y="718156"/>
                    </a:cubicBezTo>
                    <a:cubicBezTo>
                      <a:pt x="1253797" y="732973"/>
                      <a:pt x="1205466" y="654656"/>
                      <a:pt x="1157841" y="601739"/>
                    </a:cubicBezTo>
                    <a:cubicBezTo>
                      <a:pt x="1110216" y="548822"/>
                      <a:pt x="998739" y="451809"/>
                      <a:pt x="952525" y="400656"/>
                    </a:cubicBezTo>
                    <a:cubicBezTo>
                      <a:pt x="906311" y="349503"/>
                      <a:pt x="936650" y="359380"/>
                      <a:pt x="880558" y="294822"/>
                    </a:cubicBezTo>
                    <a:cubicBezTo>
                      <a:pt x="824466" y="230264"/>
                      <a:pt x="663953" y="54934"/>
                      <a:pt x="615975" y="13306"/>
                    </a:cubicBezTo>
                    <a:cubicBezTo>
                      <a:pt x="567997" y="-28322"/>
                      <a:pt x="605744" y="43292"/>
                      <a:pt x="592691" y="45056"/>
                    </a:cubicBezTo>
                    <a:cubicBezTo>
                      <a:pt x="579638" y="46820"/>
                      <a:pt x="567644" y="11189"/>
                      <a:pt x="537658" y="23889"/>
                    </a:cubicBezTo>
                    <a:cubicBezTo>
                      <a:pt x="507672" y="36589"/>
                      <a:pt x="445936" y="88448"/>
                      <a:pt x="412775" y="121256"/>
                    </a:cubicBezTo>
                    <a:cubicBezTo>
                      <a:pt x="379614" y="154064"/>
                      <a:pt x="359858" y="203806"/>
                      <a:pt x="338691" y="220739"/>
                    </a:cubicBezTo>
                    <a:cubicBezTo>
                      <a:pt x="317524" y="237672"/>
                      <a:pt x="339750" y="228148"/>
                      <a:pt x="285775" y="222856"/>
                    </a:cubicBezTo>
                    <a:cubicBezTo>
                      <a:pt x="231800" y="217564"/>
                      <a:pt x="-2797" y="176641"/>
                      <a:pt x="25" y="1805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0" name="フリーフォーム: 図形 1099">
                <a:extLst>
                  <a:ext uri="{FF2B5EF4-FFF2-40B4-BE49-F238E27FC236}">
                    <a16:creationId xmlns:a16="http://schemas.microsoft.com/office/drawing/2014/main" id="{C3BA7D6C-B2BE-461E-BCD0-197348C99A8E}"/>
                  </a:ext>
                </a:extLst>
              </p:cNvPr>
              <p:cNvSpPr/>
              <p:nvPr/>
            </p:nvSpPr>
            <p:spPr>
              <a:xfrm>
                <a:off x="2203276" y="4355088"/>
                <a:ext cx="108946" cy="651765"/>
              </a:xfrm>
              <a:custGeom>
                <a:avLst/>
                <a:gdLst>
                  <a:gd name="connsiteX0" fmla="*/ 108124 w 108946"/>
                  <a:gd name="connsiteY0" fmla="*/ 1012 h 651765"/>
                  <a:gd name="connsiteX1" fmla="*/ 34041 w 108946"/>
                  <a:gd name="connsiteY1" fmla="*/ 390479 h 651765"/>
                  <a:gd name="connsiteX2" fmla="*/ 95424 w 108946"/>
                  <a:gd name="connsiteY2" fmla="*/ 157645 h 651765"/>
                  <a:gd name="connsiteX3" fmla="*/ 76374 w 108946"/>
                  <a:gd name="connsiteY3" fmla="*/ 326979 h 651765"/>
                  <a:gd name="connsiteX4" fmla="*/ 2291 w 108946"/>
                  <a:gd name="connsiteY4" fmla="*/ 648712 h 651765"/>
                  <a:gd name="connsiteX5" fmla="*/ 23457 w 108946"/>
                  <a:gd name="connsiteY5" fmla="*/ 477262 h 651765"/>
                  <a:gd name="connsiteX6" fmla="*/ 70024 w 108946"/>
                  <a:gd name="connsiteY6" fmla="*/ 282529 h 651765"/>
                  <a:gd name="connsiteX7" fmla="*/ 108124 w 108946"/>
                  <a:gd name="connsiteY7" fmla="*/ 1012 h 651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946" h="651765">
                    <a:moveTo>
                      <a:pt x="108124" y="1012"/>
                    </a:moveTo>
                    <a:cubicBezTo>
                      <a:pt x="102127" y="19004"/>
                      <a:pt x="36158" y="364374"/>
                      <a:pt x="34041" y="390479"/>
                    </a:cubicBezTo>
                    <a:cubicBezTo>
                      <a:pt x="31924" y="416584"/>
                      <a:pt x="88369" y="168228"/>
                      <a:pt x="95424" y="157645"/>
                    </a:cubicBezTo>
                    <a:cubicBezTo>
                      <a:pt x="102479" y="147062"/>
                      <a:pt x="91896" y="245135"/>
                      <a:pt x="76374" y="326979"/>
                    </a:cubicBezTo>
                    <a:cubicBezTo>
                      <a:pt x="60852" y="408823"/>
                      <a:pt x="11110" y="623665"/>
                      <a:pt x="2291" y="648712"/>
                    </a:cubicBezTo>
                    <a:cubicBezTo>
                      <a:pt x="-6529" y="673759"/>
                      <a:pt x="12168" y="538292"/>
                      <a:pt x="23457" y="477262"/>
                    </a:cubicBezTo>
                    <a:cubicBezTo>
                      <a:pt x="34746" y="416232"/>
                      <a:pt x="54149" y="355201"/>
                      <a:pt x="70024" y="282529"/>
                    </a:cubicBezTo>
                    <a:cubicBezTo>
                      <a:pt x="85899" y="209857"/>
                      <a:pt x="114121" y="-16980"/>
                      <a:pt x="108124" y="10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1" name="フリーフォーム: 図形 1100">
                <a:extLst>
                  <a:ext uri="{FF2B5EF4-FFF2-40B4-BE49-F238E27FC236}">
                    <a16:creationId xmlns:a16="http://schemas.microsoft.com/office/drawing/2014/main" id="{A8D13448-979D-453B-A5EA-BDA225AE0FFD}"/>
                  </a:ext>
                </a:extLst>
              </p:cNvPr>
              <p:cNvSpPr/>
              <p:nvPr/>
            </p:nvSpPr>
            <p:spPr>
              <a:xfrm>
                <a:off x="2152202" y="4539428"/>
                <a:ext cx="89439" cy="737976"/>
              </a:xfrm>
              <a:custGeom>
                <a:avLst/>
                <a:gdLst>
                  <a:gd name="connsiteX0" fmla="*/ 89348 w 89439"/>
                  <a:gd name="connsiteY0" fmla="*/ 822 h 737976"/>
                  <a:gd name="connsiteX1" fmla="*/ 80881 w 89439"/>
                  <a:gd name="connsiteY1" fmla="*/ 377589 h 737976"/>
                  <a:gd name="connsiteX2" fmla="*/ 82998 w 89439"/>
                  <a:gd name="connsiteY2" fmla="*/ 307739 h 737976"/>
                  <a:gd name="connsiteX3" fmla="*/ 448 w 89439"/>
                  <a:gd name="connsiteY3" fmla="*/ 733189 h 737976"/>
                  <a:gd name="connsiteX4" fmla="*/ 49131 w 89439"/>
                  <a:gd name="connsiteY4" fmla="*/ 538455 h 737976"/>
                  <a:gd name="connsiteX5" fmla="*/ 30081 w 89439"/>
                  <a:gd name="connsiteY5" fmla="*/ 563855 h 737976"/>
                  <a:gd name="connsiteX6" fmla="*/ 80881 w 89439"/>
                  <a:gd name="connsiteY6" fmla="*/ 265405 h 737976"/>
                  <a:gd name="connsiteX7" fmla="*/ 74531 w 89439"/>
                  <a:gd name="connsiteY7" fmla="*/ 275989 h 737976"/>
                  <a:gd name="connsiteX8" fmla="*/ 89348 w 89439"/>
                  <a:gd name="connsiteY8" fmla="*/ 822 h 737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439" h="737976">
                    <a:moveTo>
                      <a:pt x="89348" y="822"/>
                    </a:moveTo>
                    <a:cubicBezTo>
                      <a:pt x="90406" y="17755"/>
                      <a:pt x="81939" y="326436"/>
                      <a:pt x="80881" y="377589"/>
                    </a:cubicBezTo>
                    <a:cubicBezTo>
                      <a:pt x="79823" y="428742"/>
                      <a:pt x="96403" y="248472"/>
                      <a:pt x="82998" y="307739"/>
                    </a:cubicBezTo>
                    <a:cubicBezTo>
                      <a:pt x="69593" y="367006"/>
                      <a:pt x="6092" y="694736"/>
                      <a:pt x="448" y="733189"/>
                    </a:cubicBezTo>
                    <a:cubicBezTo>
                      <a:pt x="-5196" y="771642"/>
                      <a:pt x="44192" y="566677"/>
                      <a:pt x="49131" y="538455"/>
                    </a:cubicBezTo>
                    <a:cubicBezTo>
                      <a:pt x="54070" y="510233"/>
                      <a:pt x="24789" y="609363"/>
                      <a:pt x="30081" y="563855"/>
                    </a:cubicBezTo>
                    <a:cubicBezTo>
                      <a:pt x="35373" y="518347"/>
                      <a:pt x="73473" y="313383"/>
                      <a:pt x="80881" y="265405"/>
                    </a:cubicBezTo>
                    <a:cubicBezTo>
                      <a:pt x="88289" y="217427"/>
                      <a:pt x="71003" y="318322"/>
                      <a:pt x="74531" y="275989"/>
                    </a:cubicBezTo>
                    <a:cubicBezTo>
                      <a:pt x="78059" y="233656"/>
                      <a:pt x="88290" y="-16111"/>
                      <a:pt x="89348" y="8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2" name="フリーフォーム: 図形 1101">
                <a:extLst>
                  <a:ext uri="{FF2B5EF4-FFF2-40B4-BE49-F238E27FC236}">
                    <a16:creationId xmlns:a16="http://schemas.microsoft.com/office/drawing/2014/main" id="{206B61BE-4C91-49AE-8B3F-DC3DEBDEB39F}"/>
                  </a:ext>
                </a:extLst>
              </p:cNvPr>
              <p:cNvSpPr/>
              <p:nvPr/>
            </p:nvSpPr>
            <p:spPr>
              <a:xfrm>
                <a:off x="2117208" y="4943551"/>
                <a:ext cx="112585" cy="735540"/>
              </a:xfrm>
              <a:custGeom>
                <a:avLst/>
                <a:gdLst>
                  <a:gd name="connsiteX0" fmla="*/ 111642 w 112585"/>
                  <a:gd name="connsiteY0" fmla="*/ 5216 h 735540"/>
                  <a:gd name="connsiteX1" fmla="*/ 35442 w 112585"/>
                  <a:gd name="connsiteY1" fmla="*/ 489932 h 735540"/>
                  <a:gd name="connsiteX2" fmla="*/ 56609 w 112585"/>
                  <a:gd name="connsiteY2" fmla="*/ 373516 h 735540"/>
                  <a:gd name="connsiteX3" fmla="*/ 12159 w 112585"/>
                  <a:gd name="connsiteY3" fmla="*/ 608466 h 735540"/>
                  <a:gd name="connsiteX4" fmla="*/ 1575 w 112585"/>
                  <a:gd name="connsiteY4" fmla="*/ 568249 h 735540"/>
                  <a:gd name="connsiteX5" fmla="*/ 39675 w 112585"/>
                  <a:gd name="connsiteY5" fmla="*/ 733349 h 735540"/>
                  <a:gd name="connsiteX6" fmla="*/ 22742 w 112585"/>
                  <a:gd name="connsiteY6" fmla="*/ 655032 h 735540"/>
                  <a:gd name="connsiteX7" fmla="*/ 14275 w 112585"/>
                  <a:gd name="connsiteY7" fmla="*/ 540732 h 735540"/>
                  <a:gd name="connsiteX8" fmla="*/ 73542 w 112585"/>
                  <a:gd name="connsiteY8" fmla="*/ 250749 h 735540"/>
                  <a:gd name="connsiteX9" fmla="*/ 111642 w 112585"/>
                  <a:gd name="connsiteY9" fmla="*/ 5216 h 735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585" h="735540">
                    <a:moveTo>
                      <a:pt x="111642" y="5216"/>
                    </a:moveTo>
                    <a:cubicBezTo>
                      <a:pt x="105292" y="45080"/>
                      <a:pt x="44614" y="428549"/>
                      <a:pt x="35442" y="489932"/>
                    </a:cubicBezTo>
                    <a:cubicBezTo>
                      <a:pt x="26270" y="551315"/>
                      <a:pt x="60489" y="353760"/>
                      <a:pt x="56609" y="373516"/>
                    </a:cubicBezTo>
                    <a:cubicBezTo>
                      <a:pt x="52729" y="393272"/>
                      <a:pt x="21331" y="576011"/>
                      <a:pt x="12159" y="608466"/>
                    </a:cubicBezTo>
                    <a:cubicBezTo>
                      <a:pt x="2987" y="640922"/>
                      <a:pt x="-3011" y="547435"/>
                      <a:pt x="1575" y="568249"/>
                    </a:cubicBezTo>
                    <a:cubicBezTo>
                      <a:pt x="6161" y="589063"/>
                      <a:pt x="36147" y="718885"/>
                      <a:pt x="39675" y="733349"/>
                    </a:cubicBezTo>
                    <a:cubicBezTo>
                      <a:pt x="43203" y="747813"/>
                      <a:pt x="26975" y="687135"/>
                      <a:pt x="22742" y="655032"/>
                    </a:cubicBezTo>
                    <a:cubicBezTo>
                      <a:pt x="18509" y="622929"/>
                      <a:pt x="5808" y="608112"/>
                      <a:pt x="14275" y="540732"/>
                    </a:cubicBezTo>
                    <a:cubicBezTo>
                      <a:pt x="22742" y="473352"/>
                      <a:pt x="56256" y="337179"/>
                      <a:pt x="73542" y="250749"/>
                    </a:cubicBezTo>
                    <a:cubicBezTo>
                      <a:pt x="90828" y="164319"/>
                      <a:pt x="117992" y="-34648"/>
                      <a:pt x="111642" y="52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3" name="フリーフォーム: 図形 1102">
                <a:extLst>
                  <a:ext uri="{FF2B5EF4-FFF2-40B4-BE49-F238E27FC236}">
                    <a16:creationId xmlns:a16="http://schemas.microsoft.com/office/drawing/2014/main" id="{C8B87533-F929-4E56-BBFA-DC3DA46035A1}"/>
                  </a:ext>
                </a:extLst>
              </p:cNvPr>
              <p:cNvSpPr/>
              <p:nvPr/>
            </p:nvSpPr>
            <p:spPr>
              <a:xfrm>
                <a:off x="1964139" y="5524736"/>
                <a:ext cx="144743" cy="1018735"/>
              </a:xfrm>
              <a:custGeom>
                <a:avLst/>
                <a:gdLst>
                  <a:gd name="connsiteX0" fmla="*/ 144061 w 144743"/>
                  <a:gd name="connsiteY0" fmla="*/ 6114 h 1018735"/>
                  <a:gd name="connsiteX1" fmla="*/ 65744 w 144743"/>
                  <a:gd name="connsiteY1" fmla="*/ 492947 h 1018735"/>
                  <a:gd name="connsiteX2" fmla="*/ 125011 w 144743"/>
                  <a:gd name="connsiteY2" fmla="*/ 150047 h 1018735"/>
                  <a:gd name="connsiteX3" fmla="*/ 89028 w 144743"/>
                  <a:gd name="connsiteY3" fmla="*/ 418864 h 1018735"/>
                  <a:gd name="connsiteX4" fmla="*/ 59394 w 144743"/>
                  <a:gd name="connsiteY4" fmla="*/ 721547 h 1018735"/>
                  <a:gd name="connsiteX5" fmla="*/ 27644 w 144743"/>
                  <a:gd name="connsiteY5" fmla="*/ 907814 h 1018735"/>
                  <a:gd name="connsiteX6" fmla="*/ 36111 w 144743"/>
                  <a:gd name="connsiteY6" fmla="*/ 876064 h 1018735"/>
                  <a:gd name="connsiteX7" fmla="*/ 128 w 144743"/>
                  <a:gd name="connsiteY7" fmla="*/ 1017881 h 1018735"/>
                  <a:gd name="connsiteX8" fmla="*/ 50928 w 144743"/>
                  <a:gd name="connsiteY8" fmla="*/ 909931 h 1018735"/>
                  <a:gd name="connsiteX9" fmla="*/ 84794 w 144743"/>
                  <a:gd name="connsiteY9" fmla="*/ 461197 h 1018735"/>
                  <a:gd name="connsiteX10" fmla="*/ 91144 w 144743"/>
                  <a:gd name="connsiteY10" fmla="*/ 287631 h 1018735"/>
                  <a:gd name="connsiteX11" fmla="*/ 101728 w 144743"/>
                  <a:gd name="connsiteY11" fmla="*/ 238947 h 1018735"/>
                  <a:gd name="connsiteX12" fmla="*/ 103844 w 144743"/>
                  <a:gd name="connsiteY12" fmla="*/ 219897 h 1018735"/>
                  <a:gd name="connsiteX13" fmla="*/ 144061 w 144743"/>
                  <a:gd name="connsiteY13" fmla="*/ 6114 h 1018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743" h="1018735">
                    <a:moveTo>
                      <a:pt x="144061" y="6114"/>
                    </a:moveTo>
                    <a:cubicBezTo>
                      <a:pt x="137711" y="51622"/>
                      <a:pt x="68919" y="468958"/>
                      <a:pt x="65744" y="492947"/>
                    </a:cubicBezTo>
                    <a:cubicBezTo>
                      <a:pt x="62569" y="516936"/>
                      <a:pt x="121130" y="162394"/>
                      <a:pt x="125011" y="150047"/>
                    </a:cubicBezTo>
                    <a:cubicBezTo>
                      <a:pt x="128892" y="137700"/>
                      <a:pt x="99964" y="323614"/>
                      <a:pt x="89028" y="418864"/>
                    </a:cubicBezTo>
                    <a:cubicBezTo>
                      <a:pt x="78092" y="514114"/>
                      <a:pt x="69625" y="640055"/>
                      <a:pt x="59394" y="721547"/>
                    </a:cubicBezTo>
                    <a:cubicBezTo>
                      <a:pt x="49163" y="803039"/>
                      <a:pt x="31524" y="882061"/>
                      <a:pt x="27644" y="907814"/>
                    </a:cubicBezTo>
                    <a:cubicBezTo>
                      <a:pt x="23763" y="933567"/>
                      <a:pt x="40697" y="857720"/>
                      <a:pt x="36111" y="876064"/>
                    </a:cubicBezTo>
                    <a:cubicBezTo>
                      <a:pt x="31525" y="894408"/>
                      <a:pt x="-2341" y="1012237"/>
                      <a:pt x="128" y="1017881"/>
                    </a:cubicBezTo>
                    <a:cubicBezTo>
                      <a:pt x="2597" y="1023525"/>
                      <a:pt x="36817" y="1002712"/>
                      <a:pt x="50928" y="909931"/>
                    </a:cubicBezTo>
                    <a:cubicBezTo>
                      <a:pt x="65039" y="817150"/>
                      <a:pt x="78091" y="564914"/>
                      <a:pt x="84794" y="461197"/>
                    </a:cubicBezTo>
                    <a:cubicBezTo>
                      <a:pt x="91497" y="357480"/>
                      <a:pt x="88322" y="324673"/>
                      <a:pt x="91144" y="287631"/>
                    </a:cubicBezTo>
                    <a:cubicBezTo>
                      <a:pt x="93966" y="250589"/>
                      <a:pt x="99611" y="250236"/>
                      <a:pt x="101728" y="238947"/>
                    </a:cubicBezTo>
                    <a:cubicBezTo>
                      <a:pt x="103845" y="227658"/>
                      <a:pt x="97141" y="256939"/>
                      <a:pt x="103844" y="219897"/>
                    </a:cubicBezTo>
                    <a:cubicBezTo>
                      <a:pt x="110547" y="182855"/>
                      <a:pt x="150411" y="-39394"/>
                      <a:pt x="144061" y="61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4" name="フリーフォーム: 図形 1103">
                <a:extLst>
                  <a:ext uri="{FF2B5EF4-FFF2-40B4-BE49-F238E27FC236}">
                    <a16:creationId xmlns:a16="http://schemas.microsoft.com/office/drawing/2014/main" id="{357C59E2-83F7-4F15-92AC-EBF1F1B903B5}"/>
                  </a:ext>
                </a:extLst>
              </p:cNvPr>
              <p:cNvSpPr/>
              <p:nvPr/>
            </p:nvSpPr>
            <p:spPr>
              <a:xfrm>
                <a:off x="2024360" y="5558933"/>
                <a:ext cx="96541" cy="898723"/>
              </a:xfrm>
              <a:custGeom>
                <a:avLst/>
                <a:gdLst>
                  <a:gd name="connsiteX0" fmla="*/ 96540 w 96541"/>
                  <a:gd name="connsiteY0" fmla="*/ 492 h 898723"/>
                  <a:gd name="connsiteX1" fmla="*/ 55265 w 96541"/>
                  <a:gd name="connsiteY1" fmla="*/ 240205 h 898723"/>
                  <a:gd name="connsiteX2" fmla="*/ 53678 w 96541"/>
                  <a:gd name="connsiteY2" fmla="*/ 210042 h 898723"/>
                  <a:gd name="connsiteX3" fmla="*/ 45740 w 96541"/>
                  <a:gd name="connsiteY3" fmla="*/ 451342 h 898723"/>
                  <a:gd name="connsiteX4" fmla="*/ 60028 w 96541"/>
                  <a:gd name="connsiteY4" fmla="*/ 406892 h 898723"/>
                  <a:gd name="connsiteX5" fmla="*/ 44153 w 96541"/>
                  <a:gd name="connsiteY5" fmla="*/ 613267 h 898723"/>
                  <a:gd name="connsiteX6" fmla="*/ 44153 w 96541"/>
                  <a:gd name="connsiteY6" fmla="*/ 592630 h 898723"/>
                  <a:gd name="connsiteX7" fmla="*/ 21928 w 96541"/>
                  <a:gd name="connsiteY7" fmla="*/ 719630 h 898723"/>
                  <a:gd name="connsiteX8" fmla="*/ 42565 w 96541"/>
                  <a:gd name="connsiteY8" fmla="*/ 564055 h 898723"/>
                  <a:gd name="connsiteX9" fmla="*/ 4465 w 96541"/>
                  <a:gd name="connsiteY9" fmla="*/ 852980 h 898723"/>
                  <a:gd name="connsiteX10" fmla="*/ 1290 w 96541"/>
                  <a:gd name="connsiteY10" fmla="*/ 894255 h 898723"/>
                  <a:gd name="connsiteX11" fmla="*/ 9228 w 96541"/>
                  <a:gd name="connsiteY11" fmla="*/ 813292 h 898723"/>
                  <a:gd name="connsiteX12" fmla="*/ 50503 w 96541"/>
                  <a:gd name="connsiteY12" fmla="*/ 478330 h 898723"/>
                  <a:gd name="connsiteX13" fmla="*/ 56853 w 96541"/>
                  <a:gd name="connsiteY13" fmla="*/ 313230 h 898723"/>
                  <a:gd name="connsiteX14" fmla="*/ 96540 w 96541"/>
                  <a:gd name="connsiteY14" fmla="*/ 492 h 898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6541" h="898723">
                    <a:moveTo>
                      <a:pt x="96540" y="492"/>
                    </a:moveTo>
                    <a:cubicBezTo>
                      <a:pt x="96275" y="-11679"/>
                      <a:pt x="62409" y="205280"/>
                      <a:pt x="55265" y="240205"/>
                    </a:cubicBezTo>
                    <a:cubicBezTo>
                      <a:pt x="48121" y="275130"/>
                      <a:pt x="55265" y="174853"/>
                      <a:pt x="53678" y="210042"/>
                    </a:cubicBezTo>
                    <a:cubicBezTo>
                      <a:pt x="52091" y="245231"/>
                      <a:pt x="44682" y="418534"/>
                      <a:pt x="45740" y="451342"/>
                    </a:cubicBezTo>
                    <a:cubicBezTo>
                      <a:pt x="46798" y="484150"/>
                      <a:pt x="60292" y="379905"/>
                      <a:pt x="60028" y="406892"/>
                    </a:cubicBezTo>
                    <a:cubicBezTo>
                      <a:pt x="59763" y="433880"/>
                      <a:pt x="46799" y="582311"/>
                      <a:pt x="44153" y="613267"/>
                    </a:cubicBezTo>
                    <a:cubicBezTo>
                      <a:pt x="41507" y="644223"/>
                      <a:pt x="47857" y="574903"/>
                      <a:pt x="44153" y="592630"/>
                    </a:cubicBezTo>
                    <a:cubicBezTo>
                      <a:pt x="40449" y="610357"/>
                      <a:pt x="22193" y="724392"/>
                      <a:pt x="21928" y="719630"/>
                    </a:cubicBezTo>
                    <a:cubicBezTo>
                      <a:pt x="21663" y="714868"/>
                      <a:pt x="45475" y="541830"/>
                      <a:pt x="42565" y="564055"/>
                    </a:cubicBezTo>
                    <a:cubicBezTo>
                      <a:pt x="39655" y="586280"/>
                      <a:pt x="11344" y="797947"/>
                      <a:pt x="4465" y="852980"/>
                    </a:cubicBezTo>
                    <a:cubicBezTo>
                      <a:pt x="-2414" y="908013"/>
                      <a:pt x="496" y="900870"/>
                      <a:pt x="1290" y="894255"/>
                    </a:cubicBezTo>
                    <a:cubicBezTo>
                      <a:pt x="2084" y="887640"/>
                      <a:pt x="1026" y="882613"/>
                      <a:pt x="9228" y="813292"/>
                    </a:cubicBezTo>
                    <a:cubicBezTo>
                      <a:pt x="17430" y="743971"/>
                      <a:pt x="42565" y="561674"/>
                      <a:pt x="50503" y="478330"/>
                    </a:cubicBezTo>
                    <a:cubicBezTo>
                      <a:pt x="58440" y="394986"/>
                      <a:pt x="48386" y="388636"/>
                      <a:pt x="56853" y="313230"/>
                    </a:cubicBezTo>
                    <a:cubicBezTo>
                      <a:pt x="65320" y="237824"/>
                      <a:pt x="96805" y="12663"/>
                      <a:pt x="96540" y="4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5" name="フリーフォーム: 図形 1104">
                <a:extLst>
                  <a:ext uri="{FF2B5EF4-FFF2-40B4-BE49-F238E27FC236}">
                    <a16:creationId xmlns:a16="http://schemas.microsoft.com/office/drawing/2014/main" id="{2F3812AF-FCE4-49F9-844E-CED04CFBB3F0}"/>
                  </a:ext>
                </a:extLst>
              </p:cNvPr>
              <p:cNvSpPr/>
              <p:nvPr/>
            </p:nvSpPr>
            <p:spPr>
              <a:xfrm>
                <a:off x="2578100" y="5708630"/>
                <a:ext cx="347007" cy="320752"/>
              </a:xfrm>
              <a:custGeom>
                <a:avLst/>
                <a:gdLst>
                  <a:gd name="connsiteX0" fmla="*/ 0 w 347007"/>
                  <a:gd name="connsiteY0" fmla="*/ 177820 h 320752"/>
                  <a:gd name="connsiteX1" fmla="*/ 76200 w 347007"/>
                  <a:gd name="connsiteY1" fmla="*/ 20658 h 320752"/>
                  <a:gd name="connsiteX2" fmla="*/ 146050 w 347007"/>
                  <a:gd name="connsiteY2" fmla="*/ 28595 h 320752"/>
                  <a:gd name="connsiteX3" fmla="*/ 338138 w 347007"/>
                  <a:gd name="connsiteY3" fmla="*/ 9545 h 320752"/>
                  <a:gd name="connsiteX4" fmla="*/ 306388 w 347007"/>
                  <a:gd name="connsiteY4" fmla="*/ 9545 h 320752"/>
                  <a:gd name="connsiteX5" fmla="*/ 230188 w 347007"/>
                  <a:gd name="connsiteY5" fmla="*/ 57170 h 320752"/>
                  <a:gd name="connsiteX6" fmla="*/ 174625 w 347007"/>
                  <a:gd name="connsiteY6" fmla="*/ 168295 h 320752"/>
                  <a:gd name="connsiteX7" fmla="*/ 203200 w 347007"/>
                  <a:gd name="connsiteY7" fmla="*/ 106383 h 320752"/>
                  <a:gd name="connsiteX8" fmla="*/ 169863 w 347007"/>
                  <a:gd name="connsiteY8" fmla="*/ 223858 h 320752"/>
                  <a:gd name="connsiteX9" fmla="*/ 169863 w 347007"/>
                  <a:gd name="connsiteY9" fmla="*/ 320695 h 320752"/>
                  <a:gd name="connsiteX10" fmla="*/ 174625 w 347007"/>
                  <a:gd name="connsiteY10" fmla="*/ 236558 h 320752"/>
                  <a:gd name="connsiteX11" fmla="*/ 171450 w 347007"/>
                  <a:gd name="connsiteY11" fmla="*/ 144483 h 320752"/>
                  <a:gd name="connsiteX12" fmla="*/ 120650 w 347007"/>
                  <a:gd name="connsiteY12" fmla="*/ 120670 h 320752"/>
                  <a:gd name="connsiteX13" fmla="*/ 171450 w 347007"/>
                  <a:gd name="connsiteY13" fmla="*/ 127020 h 320752"/>
                  <a:gd name="connsiteX14" fmla="*/ 222250 w 347007"/>
                  <a:gd name="connsiteY14" fmla="*/ 106383 h 320752"/>
                  <a:gd name="connsiteX15" fmla="*/ 268288 w 347007"/>
                  <a:gd name="connsiteY15" fmla="*/ 11133 h 320752"/>
                  <a:gd name="connsiteX16" fmla="*/ 257175 w 347007"/>
                  <a:gd name="connsiteY16" fmla="*/ 9545 h 320752"/>
                  <a:gd name="connsiteX17" fmla="*/ 165100 w 347007"/>
                  <a:gd name="connsiteY17" fmla="*/ 11133 h 320752"/>
                  <a:gd name="connsiteX18" fmla="*/ 236538 w 347007"/>
                  <a:gd name="connsiteY18" fmla="*/ 20 h 320752"/>
                  <a:gd name="connsiteX19" fmla="*/ 73025 w 347007"/>
                  <a:gd name="connsiteY19" fmla="*/ 14308 h 320752"/>
                  <a:gd name="connsiteX20" fmla="*/ 74613 w 347007"/>
                  <a:gd name="connsiteY20" fmla="*/ 38120 h 320752"/>
                  <a:gd name="connsiteX21" fmla="*/ 58738 w 347007"/>
                  <a:gd name="connsiteY21" fmla="*/ 82570 h 320752"/>
                  <a:gd name="connsiteX22" fmla="*/ 61913 w 347007"/>
                  <a:gd name="connsiteY22" fmla="*/ 76220 h 320752"/>
                  <a:gd name="connsiteX23" fmla="*/ 0 w 347007"/>
                  <a:gd name="connsiteY23" fmla="*/ 177820 h 32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7007" h="320752">
                    <a:moveTo>
                      <a:pt x="0" y="177820"/>
                    </a:moveTo>
                    <a:cubicBezTo>
                      <a:pt x="25929" y="111674"/>
                      <a:pt x="51858" y="45529"/>
                      <a:pt x="76200" y="20658"/>
                    </a:cubicBezTo>
                    <a:cubicBezTo>
                      <a:pt x="100542" y="-4213"/>
                      <a:pt x="102394" y="30447"/>
                      <a:pt x="146050" y="28595"/>
                    </a:cubicBezTo>
                    <a:cubicBezTo>
                      <a:pt x="189706" y="26743"/>
                      <a:pt x="311415" y="12720"/>
                      <a:pt x="338138" y="9545"/>
                    </a:cubicBezTo>
                    <a:cubicBezTo>
                      <a:pt x="364861" y="6370"/>
                      <a:pt x="324380" y="1607"/>
                      <a:pt x="306388" y="9545"/>
                    </a:cubicBezTo>
                    <a:cubicBezTo>
                      <a:pt x="288396" y="17482"/>
                      <a:pt x="252149" y="30712"/>
                      <a:pt x="230188" y="57170"/>
                    </a:cubicBezTo>
                    <a:cubicBezTo>
                      <a:pt x="208227" y="83628"/>
                      <a:pt x="179123" y="160093"/>
                      <a:pt x="174625" y="168295"/>
                    </a:cubicBezTo>
                    <a:cubicBezTo>
                      <a:pt x="170127" y="176497"/>
                      <a:pt x="203994" y="97122"/>
                      <a:pt x="203200" y="106383"/>
                    </a:cubicBezTo>
                    <a:cubicBezTo>
                      <a:pt x="202406" y="115643"/>
                      <a:pt x="175419" y="188139"/>
                      <a:pt x="169863" y="223858"/>
                    </a:cubicBezTo>
                    <a:cubicBezTo>
                      <a:pt x="164307" y="259577"/>
                      <a:pt x="169069" y="318578"/>
                      <a:pt x="169863" y="320695"/>
                    </a:cubicBezTo>
                    <a:cubicBezTo>
                      <a:pt x="170657" y="322812"/>
                      <a:pt x="174361" y="265927"/>
                      <a:pt x="174625" y="236558"/>
                    </a:cubicBezTo>
                    <a:cubicBezTo>
                      <a:pt x="174889" y="207189"/>
                      <a:pt x="180446" y="163798"/>
                      <a:pt x="171450" y="144483"/>
                    </a:cubicBezTo>
                    <a:cubicBezTo>
                      <a:pt x="162454" y="125168"/>
                      <a:pt x="120650" y="123580"/>
                      <a:pt x="120650" y="120670"/>
                    </a:cubicBezTo>
                    <a:cubicBezTo>
                      <a:pt x="120650" y="117760"/>
                      <a:pt x="154517" y="129401"/>
                      <a:pt x="171450" y="127020"/>
                    </a:cubicBezTo>
                    <a:cubicBezTo>
                      <a:pt x="188383" y="124639"/>
                      <a:pt x="206110" y="125698"/>
                      <a:pt x="222250" y="106383"/>
                    </a:cubicBezTo>
                    <a:cubicBezTo>
                      <a:pt x="238390" y="87068"/>
                      <a:pt x="262467" y="27273"/>
                      <a:pt x="268288" y="11133"/>
                    </a:cubicBezTo>
                    <a:cubicBezTo>
                      <a:pt x="274109" y="-5007"/>
                      <a:pt x="274373" y="9545"/>
                      <a:pt x="257175" y="9545"/>
                    </a:cubicBezTo>
                    <a:cubicBezTo>
                      <a:pt x="239977" y="9545"/>
                      <a:pt x="168539" y="12720"/>
                      <a:pt x="165100" y="11133"/>
                    </a:cubicBezTo>
                    <a:cubicBezTo>
                      <a:pt x="161661" y="9546"/>
                      <a:pt x="251884" y="-509"/>
                      <a:pt x="236538" y="20"/>
                    </a:cubicBezTo>
                    <a:cubicBezTo>
                      <a:pt x="221192" y="549"/>
                      <a:pt x="100012" y="7958"/>
                      <a:pt x="73025" y="14308"/>
                    </a:cubicBezTo>
                    <a:cubicBezTo>
                      <a:pt x="46038" y="20658"/>
                      <a:pt x="76994" y="26743"/>
                      <a:pt x="74613" y="38120"/>
                    </a:cubicBezTo>
                    <a:cubicBezTo>
                      <a:pt x="72232" y="49497"/>
                      <a:pt x="60855" y="76220"/>
                      <a:pt x="58738" y="82570"/>
                    </a:cubicBezTo>
                    <a:cubicBezTo>
                      <a:pt x="56621" y="88920"/>
                      <a:pt x="61913" y="76220"/>
                      <a:pt x="61913" y="76220"/>
                    </a:cubicBezTo>
                    <a:lnTo>
                      <a:pt x="0" y="17782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: 図形 1105">
                <a:extLst>
                  <a:ext uri="{FF2B5EF4-FFF2-40B4-BE49-F238E27FC236}">
                    <a16:creationId xmlns:a16="http://schemas.microsoft.com/office/drawing/2014/main" id="{24C2B143-AFA1-40D5-A067-0DE546C092A4}"/>
                  </a:ext>
                </a:extLst>
              </p:cNvPr>
              <p:cNvSpPr/>
              <p:nvPr/>
            </p:nvSpPr>
            <p:spPr>
              <a:xfrm>
                <a:off x="2163745" y="5322553"/>
                <a:ext cx="301226" cy="600522"/>
              </a:xfrm>
              <a:custGeom>
                <a:avLst/>
                <a:gdLst>
                  <a:gd name="connsiteX0" fmla="*/ 20655 w 301226"/>
                  <a:gd name="connsiteY0" fmla="*/ 335 h 600522"/>
                  <a:gd name="connsiteX1" fmla="*/ 3193 w 301226"/>
                  <a:gd name="connsiteY1" fmla="*/ 124160 h 600522"/>
                  <a:gd name="connsiteX2" fmla="*/ 6368 w 301226"/>
                  <a:gd name="connsiteY2" fmla="*/ 116222 h 600522"/>
                  <a:gd name="connsiteX3" fmla="*/ 65105 w 301226"/>
                  <a:gd name="connsiteY3" fmla="*/ 227347 h 600522"/>
                  <a:gd name="connsiteX4" fmla="*/ 71455 w 301226"/>
                  <a:gd name="connsiteY4" fmla="*/ 209885 h 600522"/>
                  <a:gd name="connsiteX5" fmla="*/ 122255 w 301226"/>
                  <a:gd name="connsiteY5" fmla="*/ 367047 h 600522"/>
                  <a:gd name="connsiteX6" fmla="*/ 112730 w 301226"/>
                  <a:gd name="connsiteY6" fmla="*/ 338472 h 600522"/>
                  <a:gd name="connsiteX7" fmla="*/ 295293 w 301226"/>
                  <a:gd name="connsiteY7" fmla="*/ 595647 h 600522"/>
                  <a:gd name="connsiteX8" fmla="*/ 246080 w 301226"/>
                  <a:gd name="connsiteY8" fmla="*/ 495635 h 600522"/>
                  <a:gd name="connsiteX9" fmla="*/ 139718 w 301226"/>
                  <a:gd name="connsiteY9" fmla="*/ 354347 h 600522"/>
                  <a:gd name="connsiteX10" fmla="*/ 157180 w 301226"/>
                  <a:gd name="connsiteY10" fmla="*/ 394035 h 600522"/>
                  <a:gd name="connsiteX11" fmla="*/ 98443 w 301226"/>
                  <a:gd name="connsiteY11" fmla="*/ 265447 h 600522"/>
                  <a:gd name="connsiteX12" fmla="*/ 23830 w 301226"/>
                  <a:gd name="connsiteY12" fmla="*/ 117810 h 600522"/>
                  <a:gd name="connsiteX13" fmla="*/ 14305 w 301226"/>
                  <a:gd name="connsiteY13" fmla="*/ 87647 h 600522"/>
                  <a:gd name="connsiteX14" fmla="*/ 20655 w 301226"/>
                  <a:gd name="connsiteY14" fmla="*/ 335 h 600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1226" h="600522">
                    <a:moveTo>
                      <a:pt x="20655" y="335"/>
                    </a:moveTo>
                    <a:cubicBezTo>
                      <a:pt x="18803" y="6421"/>
                      <a:pt x="5574" y="104846"/>
                      <a:pt x="3193" y="124160"/>
                    </a:cubicBezTo>
                    <a:cubicBezTo>
                      <a:pt x="812" y="143475"/>
                      <a:pt x="-3951" y="99024"/>
                      <a:pt x="6368" y="116222"/>
                    </a:cubicBezTo>
                    <a:cubicBezTo>
                      <a:pt x="16687" y="133420"/>
                      <a:pt x="54257" y="211737"/>
                      <a:pt x="65105" y="227347"/>
                    </a:cubicBezTo>
                    <a:cubicBezTo>
                      <a:pt x="75953" y="242958"/>
                      <a:pt x="61930" y="186602"/>
                      <a:pt x="71455" y="209885"/>
                    </a:cubicBezTo>
                    <a:cubicBezTo>
                      <a:pt x="80980" y="233168"/>
                      <a:pt x="115376" y="345616"/>
                      <a:pt x="122255" y="367047"/>
                    </a:cubicBezTo>
                    <a:cubicBezTo>
                      <a:pt x="129134" y="388478"/>
                      <a:pt x="83890" y="300372"/>
                      <a:pt x="112730" y="338472"/>
                    </a:cubicBezTo>
                    <a:cubicBezTo>
                      <a:pt x="141570" y="376572"/>
                      <a:pt x="273068" y="569453"/>
                      <a:pt x="295293" y="595647"/>
                    </a:cubicBezTo>
                    <a:cubicBezTo>
                      <a:pt x="317518" y="621841"/>
                      <a:pt x="272009" y="535852"/>
                      <a:pt x="246080" y="495635"/>
                    </a:cubicBezTo>
                    <a:cubicBezTo>
                      <a:pt x="220151" y="455418"/>
                      <a:pt x="154535" y="371280"/>
                      <a:pt x="139718" y="354347"/>
                    </a:cubicBezTo>
                    <a:cubicBezTo>
                      <a:pt x="124901" y="337414"/>
                      <a:pt x="164059" y="408852"/>
                      <a:pt x="157180" y="394035"/>
                    </a:cubicBezTo>
                    <a:cubicBezTo>
                      <a:pt x="150301" y="379218"/>
                      <a:pt x="120668" y="311484"/>
                      <a:pt x="98443" y="265447"/>
                    </a:cubicBezTo>
                    <a:cubicBezTo>
                      <a:pt x="76218" y="219410"/>
                      <a:pt x="37853" y="147443"/>
                      <a:pt x="23830" y="117810"/>
                    </a:cubicBezTo>
                    <a:cubicBezTo>
                      <a:pt x="9807" y="88177"/>
                      <a:pt x="15892" y="102464"/>
                      <a:pt x="14305" y="87647"/>
                    </a:cubicBezTo>
                    <a:cubicBezTo>
                      <a:pt x="12718" y="72830"/>
                      <a:pt x="22507" y="-5751"/>
                      <a:pt x="20655" y="33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7" name="フリーフォーム: 図形 1106">
                <a:extLst>
                  <a:ext uri="{FF2B5EF4-FFF2-40B4-BE49-F238E27FC236}">
                    <a16:creationId xmlns:a16="http://schemas.microsoft.com/office/drawing/2014/main" id="{61F173FC-5AD0-4B02-9A65-773E5BCE5519}"/>
                  </a:ext>
                </a:extLst>
              </p:cNvPr>
              <p:cNvSpPr/>
              <p:nvPr/>
            </p:nvSpPr>
            <p:spPr>
              <a:xfrm>
                <a:off x="2157352" y="5483194"/>
                <a:ext cx="327221" cy="520477"/>
              </a:xfrm>
              <a:custGeom>
                <a:avLst/>
                <a:gdLst>
                  <a:gd name="connsiteX0" fmla="*/ 61 w 327221"/>
                  <a:gd name="connsiteY0" fmla="*/ 31 h 520477"/>
                  <a:gd name="connsiteX1" fmla="*/ 95311 w 327221"/>
                  <a:gd name="connsiteY1" fmla="*/ 212756 h 520477"/>
                  <a:gd name="connsiteX2" fmla="*/ 85786 w 327221"/>
                  <a:gd name="connsiteY2" fmla="*/ 174656 h 520477"/>
                  <a:gd name="connsiteX3" fmla="*/ 230248 w 327221"/>
                  <a:gd name="connsiteY3" fmla="*/ 408019 h 520477"/>
                  <a:gd name="connsiteX4" fmla="*/ 242948 w 327221"/>
                  <a:gd name="connsiteY4" fmla="*/ 404844 h 520477"/>
                  <a:gd name="connsiteX5" fmla="*/ 285811 w 327221"/>
                  <a:gd name="connsiteY5" fmla="*/ 474694 h 520477"/>
                  <a:gd name="connsiteX6" fmla="*/ 327086 w 327221"/>
                  <a:gd name="connsiteY6" fmla="*/ 519144 h 520477"/>
                  <a:gd name="connsiteX7" fmla="*/ 271523 w 327221"/>
                  <a:gd name="connsiteY7" fmla="*/ 423894 h 520477"/>
                  <a:gd name="connsiteX8" fmla="*/ 111186 w 327221"/>
                  <a:gd name="connsiteY8" fmla="*/ 217519 h 520477"/>
                  <a:gd name="connsiteX9" fmla="*/ 111186 w 327221"/>
                  <a:gd name="connsiteY9" fmla="*/ 196881 h 520477"/>
                  <a:gd name="connsiteX10" fmla="*/ 61 w 327221"/>
                  <a:gd name="connsiteY10" fmla="*/ 31 h 520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7221" h="520477">
                    <a:moveTo>
                      <a:pt x="61" y="31"/>
                    </a:moveTo>
                    <a:cubicBezTo>
                      <a:pt x="-2585" y="2677"/>
                      <a:pt x="81024" y="183652"/>
                      <a:pt x="95311" y="212756"/>
                    </a:cubicBezTo>
                    <a:cubicBezTo>
                      <a:pt x="109598" y="241860"/>
                      <a:pt x="63297" y="142112"/>
                      <a:pt x="85786" y="174656"/>
                    </a:cubicBezTo>
                    <a:cubicBezTo>
                      <a:pt x="108275" y="207200"/>
                      <a:pt x="204054" y="369654"/>
                      <a:pt x="230248" y="408019"/>
                    </a:cubicBezTo>
                    <a:cubicBezTo>
                      <a:pt x="256442" y="446384"/>
                      <a:pt x="233688" y="393732"/>
                      <a:pt x="242948" y="404844"/>
                    </a:cubicBezTo>
                    <a:cubicBezTo>
                      <a:pt x="252208" y="415956"/>
                      <a:pt x="271788" y="455644"/>
                      <a:pt x="285811" y="474694"/>
                    </a:cubicBezTo>
                    <a:cubicBezTo>
                      <a:pt x="299834" y="493744"/>
                      <a:pt x="329467" y="527611"/>
                      <a:pt x="327086" y="519144"/>
                    </a:cubicBezTo>
                    <a:cubicBezTo>
                      <a:pt x="324705" y="510677"/>
                      <a:pt x="307506" y="474165"/>
                      <a:pt x="271523" y="423894"/>
                    </a:cubicBezTo>
                    <a:cubicBezTo>
                      <a:pt x="235540" y="373623"/>
                      <a:pt x="137909" y="255355"/>
                      <a:pt x="111186" y="217519"/>
                    </a:cubicBezTo>
                    <a:cubicBezTo>
                      <a:pt x="84463" y="179684"/>
                      <a:pt x="127855" y="229160"/>
                      <a:pt x="111186" y="196881"/>
                    </a:cubicBezTo>
                    <a:cubicBezTo>
                      <a:pt x="94517" y="164602"/>
                      <a:pt x="2707" y="-2615"/>
                      <a:pt x="61" y="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8" name="フリーフォーム: 図形 1107">
                <a:extLst>
                  <a:ext uri="{FF2B5EF4-FFF2-40B4-BE49-F238E27FC236}">
                    <a16:creationId xmlns:a16="http://schemas.microsoft.com/office/drawing/2014/main" id="{B6D07EB8-AB86-4C0A-8603-4E54B77C6EF4}"/>
                  </a:ext>
                </a:extLst>
              </p:cNvPr>
              <p:cNvSpPr/>
              <p:nvPr/>
            </p:nvSpPr>
            <p:spPr>
              <a:xfrm>
                <a:off x="2149678" y="5552109"/>
                <a:ext cx="385097" cy="686773"/>
              </a:xfrm>
              <a:custGeom>
                <a:avLst/>
                <a:gdLst>
                  <a:gd name="connsiteX0" fmla="*/ 1385 w 385097"/>
                  <a:gd name="connsiteY0" fmla="*/ 4141 h 686773"/>
                  <a:gd name="connsiteX1" fmla="*/ 109335 w 385097"/>
                  <a:gd name="connsiteY1" fmla="*/ 262904 h 686773"/>
                  <a:gd name="connsiteX2" fmla="*/ 126797 w 385097"/>
                  <a:gd name="connsiteY2" fmla="*/ 266079 h 686773"/>
                  <a:gd name="connsiteX3" fmla="*/ 241097 w 385097"/>
                  <a:gd name="connsiteY3" fmla="*/ 461341 h 686773"/>
                  <a:gd name="connsiteX4" fmla="*/ 242685 w 385097"/>
                  <a:gd name="connsiteY4" fmla="*/ 469279 h 686773"/>
                  <a:gd name="connsiteX5" fmla="*/ 368097 w 385097"/>
                  <a:gd name="connsiteY5" fmla="*/ 624854 h 686773"/>
                  <a:gd name="connsiteX6" fmla="*/ 382385 w 385097"/>
                  <a:gd name="connsiteY6" fmla="*/ 686766 h 686773"/>
                  <a:gd name="connsiteX7" fmla="*/ 353810 w 385097"/>
                  <a:gd name="connsiteY7" fmla="*/ 621679 h 686773"/>
                  <a:gd name="connsiteX8" fmla="*/ 299835 w 385097"/>
                  <a:gd name="connsiteY8" fmla="*/ 529604 h 686773"/>
                  <a:gd name="connsiteX9" fmla="*/ 285547 w 385097"/>
                  <a:gd name="connsiteY9" fmla="*/ 505791 h 686773"/>
                  <a:gd name="connsiteX10" fmla="*/ 122035 w 385097"/>
                  <a:gd name="connsiteY10" fmla="*/ 262904 h 686773"/>
                  <a:gd name="connsiteX11" fmla="*/ 122035 w 385097"/>
                  <a:gd name="connsiteY11" fmla="*/ 247029 h 686773"/>
                  <a:gd name="connsiteX12" fmla="*/ 101397 w 385097"/>
                  <a:gd name="connsiteY12" fmla="*/ 197816 h 686773"/>
                  <a:gd name="connsiteX13" fmla="*/ 52185 w 385097"/>
                  <a:gd name="connsiteY13" fmla="*/ 108916 h 686773"/>
                  <a:gd name="connsiteX14" fmla="*/ 1385 w 385097"/>
                  <a:gd name="connsiteY14" fmla="*/ 4141 h 686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5097" h="686773">
                    <a:moveTo>
                      <a:pt x="1385" y="4141"/>
                    </a:moveTo>
                    <a:cubicBezTo>
                      <a:pt x="10910" y="29806"/>
                      <a:pt x="88433" y="219248"/>
                      <a:pt x="109335" y="262904"/>
                    </a:cubicBezTo>
                    <a:cubicBezTo>
                      <a:pt x="130237" y="306560"/>
                      <a:pt x="104837" y="233006"/>
                      <a:pt x="126797" y="266079"/>
                    </a:cubicBezTo>
                    <a:cubicBezTo>
                      <a:pt x="148757" y="299152"/>
                      <a:pt x="221782" y="427474"/>
                      <a:pt x="241097" y="461341"/>
                    </a:cubicBezTo>
                    <a:cubicBezTo>
                      <a:pt x="260412" y="495208"/>
                      <a:pt x="221518" y="442027"/>
                      <a:pt x="242685" y="469279"/>
                    </a:cubicBezTo>
                    <a:cubicBezTo>
                      <a:pt x="263852" y="496531"/>
                      <a:pt x="344814" y="588606"/>
                      <a:pt x="368097" y="624854"/>
                    </a:cubicBezTo>
                    <a:cubicBezTo>
                      <a:pt x="391380" y="661102"/>
                      <a:pt x="384766" y="687295"/>
                      <a:pt x="382385" y="686766"/>
                    </a:cubicBezTo>
                    <a:cubicBezTo>
                      <a:pt x="380004" y="686237"/>
                      <a:pt x="367568" y="647873"/>
                      <a:pt x="353810" y="621679"/>
                    </a:cubicBezTo>
                    <a:cubicBezTo>
                      <a:pt x="340052" y="595485"/>
                      <a:pt x="311212" y="548918"/>
                      <a:pt x="299835" y="529604"/>
                    </a:cubicBezTo>
                    <a:cubicBezTo>
                      <a:pt x="288458" y="510290"/>
                      <a:pt x="285547" y="505791"/>
                      <a:pt x="285547" y="505791"/>
                    </a:cubicBezTo>
                    <a:cubicBezTo>
                      <a:pt x="255914" y="461341"/>
                      <a:pt x="149287" y="306031"/>
                      <a:pt x="122035" y="262904"/>
                    </a:cubicBezTo>
                    <a:cubicBezTo>
                      <a:pt x="94783" y="219777"/>
                      <a:pt x="125475" y="257877"/>
                      <a:pt x="122035" y="247029"/>
                    </a:cubicBezTo>
                    <a:cubicBezTo>
                      <a:pt x="118595" y="236181"/>
                      <a:pt x="113039" y="220835"/>
                      <a:pt x="101397" y="197816"/>
                    </a:cubicBezTo>
                    <a:cubicBezTo>
                      <a:pt x="89755" y="174797"/>
                      <a:pt x="70441" y="138549"/>
                      <a:pt x="52185" y="108916"/>
                    </a:cubicBezTo>
                    <a:cubicBezTo>
                      <a:pt x="33929" y="79283"/>
                      <a:pt x="-8140" y="-21524"/>
                      <a:pt x="1385" y="41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9" name="フリーフォーム: 図形 1108">
                <a:extLst>
                  <a:ext uri="{FF2B5EF4-FFF2-40B4-BE49-F238E27FC236}">
                    <a16:creationId xmlns:a16="http://schemas.microsoft.com/office/drawing/2014/main" id="{8F3CE482-71C5-4179-9C54-2146D4BD1749}"/>
                  </a:ext>
                </a:extLst>
              </p:cNvPr>
              <p:cNvSpPr/>
              <p:nvPr/>
            </p:nvSpPr>
            <p:spPr>
              <a:xfrm>
                <a:off x="2130412" y="5560121"/>
                <a:ext cx="594257" cy="905811"/>
              </a:xfrm>
              <a:custGeom>
                <a:avLst/>
                <a:gdLst>
                  <a:gd name="connsiteX0" fmla="*/ 13 w 594257"/>
                  <a:gd name="connsiteY0" fmla="*/ 892 h 905811"/>
                  <a:gd name="connsiteX1" fmla="*/ 115901 w 594257"/>
                  <a:gd name="connsiteY1" fmla="*/ 299342 h 905811"/>
                  <a:gd name="connsiteX2" fmla="*/ 133363 w 594257"/>
                  <a:gd name="connsiteY2" fmla="*/ 297754 h 905811"/>
                  <a:gd name="connsiteX3" fmla="*/ 198451 w 594257"/>
                  <a:gd name="connsiteY3" fmla="*/ 408879 h 905811"/>
                  <a:gd name="connsiteX4" fmla="*/ 211151 w 594257"/>
                  <a:gd name="connsiteY4" fmla="*/ 453329 h 905811"/>
                  <a:gd name="connsiteX5" fmla="*/ 339738 w 594257"/>
                  <a:gd name="connsiteY5" fmla="*/ 645417 h 905811"/>
                  <a:gd name="connsiteX6" fmla="*/ 334976 w 594257"/>
                  <a:gd name="connsiteY6" fmla="*/ 624779 h 905811"/>
                  <a:gd name="connsiteX7" fmla="*/ 479438 w 594257"/>
                  <a:gd name="connsiteY7" fmla="*/ 808929 h 905811"/>
                  <a:gd name="connsiteX8" fmla="*/ 469913 w 594257"/>
                  <a:gd name="connsiteY8" fmla="*/ 800992 h 905811"/>
                  <a:gd name="connsiteX9" fmla="*/ 593738 w 594257"/>
                  <a:gd name="connsiteY9" fmla="*/ 905767 h 905811"/>
                  <a:gd name="connsiteX10" fmla="*/ 504838 w 594257"/>
                  <a:gd name="connsiteY10" fmla="*/ 810517 h 905811"/>
                  <a:gd name="connsiteX11" fmla="*/ 288938 w 594257"/>
                  <a:gd name="connsiteY11" fmla="*/ 569217 h 905811"/>
                  <a:gd name="connsiteX12" fmla="*/ 296876 w 594257"/>
                  <a:gd name="connsiteY12" fmla="*/ 558104 h 905811"/>
                  <a:gd name="connsiteX13" fmla="*/ 112726 w 594257"/>
                  <a:gd name="connsiteY13" fmla="*/ 251717 h 905811"/>
                  <a:gd name="connsiteX14" fmla="*/ 107963 w 594257"/>
                  <a:gd name="connsiteY14" fmla="*/ 208854 h 905811"/>
                  <a:gd name="connsiteX15" fmla="*/ 13 w 594257"/>
                  <a:gd name="connsiteY15" fmla="*/ 892 h 90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4257" h="905811">
                    <a:moveTo>
                      <a:pt x="13" y="892"/>
                    </a:moveTo>
                    <a:cubicBezTo>
                      <a:pt x="1336" y="15973"/>
                      <a:pt x="93676" y="249865"/>
                      <a:pt x="115901" y="299342"/>
                    </a:cubicBezTo>
                    <a:cubicBezTo>
                      <a:pt x="138126" y="348819"/>
                      <a:pt x="119605" y="279498"/>
                      <a:pt x="133363" y="297754"/>
                    </a:cubicBezTo>
                    <a:cubicBezTo>
                      <a:pt x="147121" y="316010"/>
                      <a:pt x="185486" y="382950"/>
                      <a:pt x="198451" y="408879"/>
                    </a:cubicBezTo>
                    <a:cubicBezTo>
                      <a:pt x="211416" y="434808"/>
                      <a:pt x="187603" y="413906"/>
                      <a:pt x="211151" y="453329"/>
                    </a:cubicBezTo>
                    <a:cubicBezTo>
                      <a:pt x="234699" y="492752"/>
                      <a:pt x="319101" y="616842"/>
                      <a:pt x="339738" y="645417"/>
                    </a:cubicBezTo>
                    <a:cubicBezTo>
                      <a:pt x="360375" y="673992"/>
                      <a:pt x="311693" y="597527"/>
                      <a:pt x="334976" y="624779"/>
                    </a:cubicBezTo>
                    <a:cubicBezTo>
                      <a:pt x="358259" y="652031"/>
                      <a:pt x="456949" y="779560"/>
                      <a:pt x="479438" y="808929"/>
                    </a:cubicBezTo>
                    <a:cubicBezTo>
                      <a:pt x="501927" y="838298"/>
                      <a:pt x="469913" y="800992"/>
                      <a:pt x="469913" y="800992"/>
                    </a:cubicBezTo>
                    <a:cubicBezTo>
                      <a:pt x="488963" y="817132"/>
                      <a:pt x="587917" y="904180"/>
                      <a:pt x="593738" y="905767"/>
                    </a:cubicBezTo>
                    <a:cubicBezTo>
                      <a:pt x="599559" y="907355"/>
                      <a:pt x="555638" y="866609"/>
                      <a:pt x="504838" y="810517"/>
                    </a:cubicBezTo>
                    <a:cubicBezTo>
                      <a:pt x="454038" y="754425"/>
                      <a:pt x="323598" y="611286"/>
                      <a:pt x="288938" y="569217"/>
                    </a:cubicBezTo>
                    <a:cubicBezTo>
                      <a:pt x="254278" y="527148"/>
                      <a:pt x="326245" y="611021"/>
                      <a:pt x="296876" y="558104"/>
                    </a:cubicBezTo>
                    <a:cubicBezTo>
                      <a:pt x="267507" y="505187"/>
                      <a:pt x="144212" y="309925"/>
                      <a:pt x="112726" y="251717"/>
                    </a:cubicBezTo>
                    <a:cubicBezTo>
                      <a:pt x="81241" y="193509"/>
                      <a:pt x="124367" y="251452"/>
                      <a:pt x="107963" y="208854"/>
                    </a:cubicBezTo>
                    <a:cubicBezTo>
                      <a:pt x="91559" y="166256"/>
                      <a:pt x="-1310" y="-14189"/>
                      <a:pt x="13" y="8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0" name="フリーフォーム: 図形 1109">
                <a:extLst>
                  <a:ext uri="{FF2B5EF4-FFF2-40B4-BE49-F238E27FC236}">
                    <a16:creationId xmlns:a16="http://schemas.microsoft.com/office/drawing/2014/main" id="{769633AE-C70B-49C7-8689-BAB032EC40E4}"/>
                  </a:ext>
                </a:extLst>
              </p:cNvPr>
              <p:cNvSpPr/>
              <p:nvPr/>
            </p:nvSpPr>
            <p:spPr>
              <a:xfrm>
                <a:off x="2445491" y="5912622"/>
                <a:ext cx="503705" cy="493685"/>
              </a:xfrm>
              <a:custGeom>
                <a:avLst/>
                <a:gdLst>
                  <a:gd name="connsiteX0" fmla="*/ 27834 w 503705"/>
                  <a:gd name="connsiteY0" fmla="*/ 21453 h 493685"/>
                  <a:gd name="connsiteX1" fmla="*/ 483447 w 503705"/>
                  <a:gd name="connsiteY1" fmla="*/ 472303 h 493685"/>
                  <a:gd name="connsiteX2" fmla="*/ 431059 w 503705"/>
                  <a:gd name="connsiteY2" fmla="*/ 427853 h 493685"/>
                  <a:gd name="connsiteX3" fmla="*/ 496147 w 503705"/>
                  <a:gd name="connsiteY3" fmla="*/ 489766 h 493685"/>
                  <a:gd name="connsiteX4" fmla="*/ 291359 w 503705"/>
                  <a:gd name="connsiteY4" fmla="*/ 294503 h 493685"/>
                  <a:gd name="connsiteX5" fmla="*/ 283422 w 503705"/>
                  <a:gd name="connsiteY5" fmla="*/ 291328 h 493685"/>
                  <a:gd name="connsiteX6" fmla="*/ 72284 w 503705"/>
                  <a:gd name="connsiteY6" fmla="*/ 92891 h 493685"/>
                  <a:gd name="connsiteX7" fmla="*/ 27834 w 503705"/>
                  <a:gd name="connsiteY7" fmla="*/ 21453 h 493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3705" h="493685">
                    <a:moveTo>
                      <a:pt x="27834" y="21453"/>
                    </a:moveTo>
                    <a:cubicBezTo>
                      <a:pt x="96361" y="84688"/>
                      <a:pt x="416243" y="404570"/>
                      <a:pt x="483447" y="472303"/>
                    </a:cubicBezTo>
                    <a:cubicBezTo>
                      <a:pt x="550651" y="540036"/>
                      <a:pt x="428942" y="424943"/>
                      <a:pt x="431059" y="427853"/>
                    </a:cubicBezTo>
                    <a:cubicBezTo>
                      <a:pt x="433176" y="430763"/>
                      <a:pt x="496147" y="489766"/>
                      <a:pt x="496147" y="489766"/>
                    </a:cubicBezTo>
                    <a:lnTo>
                      <a:pt x="291359" y="294503"/>
                    </a:lnTo>
                    <a:cubicBezTo>
                      <a:pt x="255905" y="261430"/>
                      <a:pt x="319934" y="324930"/>
                      <a:pt x="283422" y="291328"/>
                    </a:cubicBezTo>
                    <a:cubicBezTo>
                      <a:pt x="246910" y="257726"/>
                      <a:pt x="110384" y="134959"/>
                      <a:pt x="72284" y="92891"/>
                    </a:cubicBezTo>
                    <a:cubicBezTo>
                      <a:pt x="34184" y="50823"/>
                      <a:pt x="-40693" y="-41782"/>
                      <a:pt x="27834" y="214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1" name="フリーフォーム: 図形 1110">
                <a:extLst>
                  <a:ext uri="{FF2B5EF4-FFF2-40B4-BE49-F238E27FC236}">
                    <a16:creationId xmlns:a16="http://schemas.microsoft.com/office/drawing/2014/main" id="{8306D29D-D0ED-4502-ABB4-4A67E4754F40}"/>
                  </a:ext>
                </a:extLst>
              </p:cNvPr>
              <p:cNvSpPr/>
              <p:nvPr/>
            </p:nvSpPr>
            <p:spPr>
              <a:xfrm>
                <a:off x="2485026" y="5999896"/>
                <a:ext cx="192554" cy="296214"/>
              </a:xfrm>
              <a:custGeom>
                <a:avLst/>
                <a:gdLst>
                  <a:gd name="connsiteX0" fmla="*/ 999 w 192554"/>
                  <a:gd name="connsiteY0" fmla="*/ 854 h 296214"/>
                  <a:gd name="connsiteX1" fmla="*/ 183562 w 192554"/>
                  <a:gd name="connsiteY1" fmla="*/ 156429 h 296214"/>
                  <a:gd name="connsiteX2" fmla="*/ 162924 w 192554"/>
                  <a:gd name="connsiteY2" fmla="*/ 158017 h 296214"/>
                  <a:gd name="connsiteX3" fmla="*/ 148637 w 192554"/>
                  <a:gd name="connsiteY3" fmla="*/ 232629 h 296214"/>
                  <a:gd name="connsiteX4" fmla="*/ 145462 w 192554"/>
                  <a:gd name="connsiteY4" fmla="*/ 296129 h 296214"/>
                  <a:gd name="connsiteX5" fmla="*/ 137524 w 192554"/>
                  <a:gd name="connsiteY5" fmla="*/ 245329 h 296214"/>
                  <a:gd name="connsiteX6" fmla="*/ 85137 w 192554"/>
                  <a:gd name="connsiteY6" fmla="*/ 205642 h 296214"/>
                  <a:gd name="connsiteX7" fmla="*/ 18462 w 192554"/>
                  <a:gd name="connsiteY7" fmla="*/ 153254 h 296214"/>
                  <a:gd name="connsiteX8" fmla="*/ 135937 w 192554"/>
                  <a:gd name="connsiteY8" fmla="*/ 229454 h 296214"/>
                  <a:gd name="connsiteX9" fmla="*/ 154987 w 192554"/>
                  <a:gd name="connsiteY9" fmla="*/ 158017 h 296214"/>
                  <a:gd name="connsiteX10" fmla="*/ 154987 w 192554"/>
                  <a:gd name="connsiteY10" fmla="*/ 140554 h 296214"/>
                  <a:gd name="connsiteX11" fmla="*/ 112124 w 192554"/>
                  <a:gd name="connsiteY11" fmla="*/ 96104 h 296214"/>
                  <a:gd name="connsiteX12" fmla="*/ 999 w 192554"/>
                  <a:gd name="connsiteY12" fmla="*/ 854 h 296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2554" h="296214">
                    <a:moveTo>
                      <a:pt x="999" y="854"/>
                    </a:moveTo>
                    <a:cubicBezTo>
                      <a:pt x="12905" y="10908"/>
                      <a:pt x="156575" y="130235"/>
                      <a:pt x="183562" y="156429"/>
                    </a:cubicBezTo>
                    <a:cubicBezTo>
                      <a:pt x="210550" y="182623"/>
                      <a:pt x="168745" y="145317"/>
                      <a:pt x="162924" y="158017"/>
                    </a:cubicBezTo>
                    <a:cubicBezTo>
                      <a:pt x="157103" y="170717"/>
                      <a:pt x="151547" y="209610"/>
                      <a:pt x="148637" y="232629"/>
                    </a:cubicBezTo>
                    <a:cubicBezTo>
                      <a:pt x="145727" y="255648"/>
                      <a:pt x="147314" y="294012"/>
                      <a:pt x="145462" y="296129"/>
                    </a:cubicBezTo>
                    <a:cubicBezTo>
                      <a:pt x="143610" y="298246"/>
                      <a:pt x="147578" y="260410"/>
                      <a:pt x="137524" y="245329"/>
                    </a:cubicBezTo>
                    <a:cubicBezTo>
                      <a:pt x="127470" y="230248"/>
                      <a:pt x="104981" y="220988"/>
                      <a:pt x="85137" y="205642"/>
                    </a:cubicBezTo>
                    <a:cubicBezTo>
                      <a:pt x="65293" y="190296"/>
                      <a:pt x="9996" y="149285"/>
                      <a:pt x="18462" y="153254"/>
                    </a:cubicBezTo>
                    <a:cubicBezTo>
                      <a:pt x="26928" y="157223"/>
                      <a:pt x="113183" y="228660"/>
                      <a:pt x="135937" y="229454"/>
                    </a:cubicBezTo>
                    <a:cubicBezTo>
                      <a:pt x="158691" y="230248"/>
                      <a:pt x="151812" y="172834"/>
                      <a:pt x="154987" y="158017"/>
                    </a:cubicBezTo>
                    <a:cubicBezTo>
                      <a:pt x="158162" y="143200"/>
                      <a:pt x="162131" y="150873"/>
                      <a:pt x="154987" y="140554"/>
                    </a:cubicBezTo>
                    <a:cubicBezTo>
                      <a:pt x="147843" y="130235"/>
                      <a:pt x="137259" y="119916"/>
                      <a:pt x="112124" y="96104"/>
                    </a:cubicBezTo>
                    <a:cubicBezTo>
                      <a:pt x="86989" y="72292"/>
                      <a:pt x="-10907" y="-9200"/>
                      <a:pt x="999" y="8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2" name="フリーフォーム: 図形 1111">
                <a:extLst>
                  <a:ext uri="{FF2B5EF4-FFF2-40B4-BE49-F238E27FC236}">
                    <a16:creationId xmlns:a16="http://schemas.microsoft.com/office/drawing/2014/main" id="{75202114-8EFC-46C7-8AD4-CB2FA77485E4}"/>
                  </a:ext>
                </a:extLst>
              </p:cNvPr>
              <p:cNvSpPr/>
              <p:nvPr/>
            </p:nvSpPr>
            <p:spPr>
              <a:xfrm>
                <a:off x="2660019" y="6201560"/>
                <a:ext cx="272266" cy="282075"/>
              </a:xfrm>
              <a:custGeom>
                <a:avLst/>
                <a:gdLst>
                  <a:gd name="connsiteX0" fmla="*/ 631 w 272266"/>
                  <a:gd name="connsiteY0" fmla="*/ 803 h 282075"/>
                  <a:gd name="connsiteX1" fmla="*/ 156206 w 272266"/>
                  <a:gd name="connsiteY1" fmla="*/ 161140 h 282075"/>
                  <a:gd name="connsiteX2" fmla="*/ 156206 w 272266"/>
                  <a:gd name="connsiteY2" fmla="*/ 130978 h 282075"/>
                  <a:gd name="connsiteX3" fmla="*/ 156206 w 272266"/>
                  <a:gd name="connsiteY3" fmla="*/ 281790 h 282075"/>
                  <a:gd name="connsiteX4" fmla="*/ 183194 w 272266"/>
                  <a:gd name="connsiteY4" fmla="*/ 170665 h 282075"/>
                  <a:gd name="connsiteX5" fmla="*/ 272094 w 272266"/>
                  <a:gd name="connsiteY5" fmla="*/ 238928 h 282075"/>
                  <a:gd name="connsiteX6" fmla="*/ 203831 w 272266"/>
                  <a:gd name="connsiteY6" fmla="*/ 172253 h 282075"/>
                  <a:gd name="connsiteX7" fmla="*/ 135569 w 272266"/>
                  <a:gd name="connsiteY7" fmla="*/ 118278 h 282075"/>
                  <a:gd name="connsiteX8" fmla="*/ 148269 w 272266"/>
                  <a:gd name="connsiteY8" fmla="*/ 119865 h 282075"/>
                  <a:gd name="connsiteX9" fmla="*/ 53019 w 272266"/>
                  <a:gd name="connsiteY9" fmla="*/ 8740 h 282075"/>
                  <a:gd name="connsiteX10" fmla="*/ 99056 w 272266"/>
                  <a:gd name="connsiteY10" fmla="*/ 94465 h 282075"/>
                  <a:gd name="connsiteX11" fmla="*/ 631 w 272266"/>
                  <a:gd name="connsiteY11" fmla="*/ 803 h 28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2266" h="282075">
                    <a:moveTo>
                      <a:pt x="631" y="803"/>
                    </a:moveTo>
                    <a:cubicBezTo>
                      <a:pt x="10156" y="11916"/>
                      <a:pt x="130277" y="139444"/>
                      <a:pt x="156206" y="161140"/>
                    </a:cubicBezTo>
                    <a:cubicBezTo>
                      <a:pt x="182135" y="182836"/>
                      <a:pt x="156206" y="110870"/>
                      <a:pt x="156206" y="130978"/>
                    </a:cubicBezTo>
                    <a:cubicBezTo>
                      <a:pt x="156206" y="151086"/>
                      <a:pt x="151708" y="275176"/>
                      <a:pt x="156206" y="281790"/>
                    </a:cubicBezTo>
                    <a:cubicBezTo>
                      <a:pt x="160704" y="288404"/>
                      <a:pt x="163879" y="177809"/>
                      <a:pt x="183194" y="170665"/>
                    </a:cubicBezTo>
                    <a:cubicBezTo>
                      <a:pt x="202509" y="163521"/>
                      <a:pt x="268655" y="238663"/>
                      <a:pt x="272094" y="238928"/>
                    </a:cubicBezTo>
                    <a:cubicBezTo>
                      <a:pt x="275533" y="239193"/>
                      <a:pt x="226585" y="192361"/>
                      <a:pt x="203831" y="172253"/>
                    </a:cubicBezTo>
                    <a:cubicBezTo>
                      <a:pt x="181077" y="152145"/>
                      <a:pt x="144829" y="127009"/>
                      <a:pt x="135569" y="118278"/>
                    </a:cubicBezTo>
                    <a:cubicBezTo>
                      <a:pt x="126309" y="109547"/>
                      <a:pt x="162027" y="138121"/>
                      <a:pt x="148269" y="119865"/>
                    </a:cubicBezTo>
                    <a:cubicBezTo>
                      <a:pt x="134511" y="101609"/>
                      <a:pt x="61221" y="12973"/>
                      <a:pt x="53019" y="8740"/>
                    </a:cubicBezTo>
                    <a:cubicBezTo>
                      <a:pt x="44817" y="4507"/>
                      <a:pt x="105671" y="91290"/>
                      <a:pt x="99056" y="94465"/>
                    </a:cubicBezTo>
                    <a:cubicBezTo>
                      <a:pt x="92441" y="97640"/>
                      <a:pt x="-8894" y="-10310"/>
                      <a:pt x="631" y="8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3" name="フリーフォーム: 図形 1112">
                <a:extLst>
                  <a:ext uri="{FF2B5EF4-FFF2-40B4-BE49-F238E27FC236}">
                    <a16:creationId xmlns:a16="http://schemas.microsoft.com/office/drawing/2014/main" id="{907BB827-110B-4BFE-8FC4-D50B47DA9E33}"/>
                  </a:ext>
                </a:extLst>
              </p:cNvPr>
              <p:cNvSpPr/>
              <p:nvPr/>
            </p:nvSpPr>
            <p:spPr>
              <a:xfrm>
                <a:off x="2130145" y="6088613"/>
                <a:ext cx="392522" cy="561587"/>
              </a:xfrm>
              <a:custGeom>
                <a:avLst/>
                <a:gdLst>
                  <a:gd name="connsiteX0" fmla="*/ 1868 w 392522"/>
                  <a:gd name="connsiteY0" fmla="*/ 1037 h 561587"/>
                  <a:gd name="connsiteX1" fmla="*/ 213005 w 392522"/>
                  <a:gd name="connsiteY1" fmla="*/ 166137 h 561587"/>
                  <a:gd name="connsiteX2" fmla="*/ 181255 w 392522"/>
                  <a:gd name="connsiteY2" fmla="*/ 134387 h 561587"/>
                  <a:gd name="connsiteX3" fmla="*/ 260630 w 392522"/>
                  <a:gd name="connsiteY3" fmla="*/ 250275 h 561587"/>
                  <a:gd name="connsiteX4" fmla="*/ 392393 w 392522"/>
                  <a:gd name="connsiteY4" fmla="*/ 485225 h 561587"/>
                  <a:gd name="connsiteX5" fmla="*/ 286030 w 392522"/>
                  <a:gd name="connsiteY5" fmla="*/ 310600 h 561587"/>
                  <a:gd name="connsiteX6" fmla="*/ 335243 w 392522"/>
                  <a:gd name="connsiteY6" fmla="*/ 478875 h 561587"/>
                  <a:gd name="connsiteX7" fmla="*/ 343180 w 392522"/>
                  <a:gd name="connsiteY7" fmla="*/ 561425 h 561587"/>
                  <a:gd name="connsiteX8" fmla="*/ 332068 w 392522"/>
                  <a:gd name="connsiteY8" fmla="*/ 459825 h 561587"/>
                  <a:gd name="connsiteX9" fmla="*/ 252693 w 392522"/>
                  <a:gd name="connsiteY9" fmla="*/ 247100 h 561587"/>
                  <a:gd name="connsiteX10" fmla="*/ 243168 w 392522"/>
                  <a:gd name="connsiteY10" fmla="*/ 247100 h 561587"/>
                  <a:gd name="connsiteX11" fmla="*/ 162205 w 392522"/>
                  <a:gd name="connsiteY11" fmla="*/ 183600 h 561587"/>
                  <a:gd name="connsiteX12" fmla="*/ 79655 w 392522"/>
                  <a:gd name="connsiteY12" fmla="*/ 155025 h 561587"/>
                  <a:gd name="connsiteX13" fmla="*/ 280 w 392522"/>
                  <a:gd name="connsiteY13" fmla="*/ 67712 h 561587"/>
                  <a:gd name="connsiteX14" fmla="*/ 108230 w 392522"/>
                  <a:gd name="connsiteY14" fmla="*/ 185187 h 561587"/>
                  <a:gd name="connsiteX15" fmla="*/ 239993 w 392522"/>
                  <a:gd name="connsiteY15" fmla="*/ 201062 h 561587"/>
                  <a:gd name="connsiteX16" fmla="*/ 211418 w 392522"/>
                  <a:gd name="connsiteY16" fmla="*/ 162962 h 561587"/>
                  <a:gd name="connsiteX17" fmla="*/ 163793 w 392522"/>
                  <a:gd name="connsiteY17" fmla="*/ 99462 h 561587"/>
                  <a:gd name="connsiteX18" fmla="*/ 1868 w 392522"/>
                  <a:gd name="connsiteY18" fmla="*/ 1037 h 56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92522" h="561587">
                    <a:moveTo>
                      <a:pt x="1868" y="1037"/>
                    </a:moveTo>
                    <a:cubicBezTo>
                      <a:pt x="10070" y="12149"/>
                      <a:pt x="183107" y="143912"/>
                      <a:pt x="213005" y="166137"/>
                    </a:cubicBezTo>
                    <a:cubicBezTo>
                      <a:pt x="242903" y="188362"/>
                      <a:pt x="173318" y="120364"/>
                      <a:pt x="181255" y="134387"/>
                    </a:cubicBezTo>
                    <a:cubicBezTo>
                      <a:pt x="189192" y="148410"/>
                      <a:pt x="225440" y="191802"/>
                      <a:pt x="260630" y="250275"/>
                    </a:cubicBezTo>
                    <a:cubicBezTo>
                      <a:pt x="295820" y="308748"/>
                      <a:pt x="388160" y="475171"/>
                      <a:pt x="392393" y="485225"/>
                    </a:cubicBezTo>
                    <a:cubicBezTo>
                      <a:pt x="396626" y="495279"/>
                      <a:pt x="295555" y="311658"/>
                      <a:pt x="286030" y="310600"/>
                    </a:cubicBezTo>
                    <a:cubicBezTo>
                      <a:pt x="276505" y="309542"/>
                      <a:pt x="325718" y="437071"/>
                      <a:pt x="335243" y="478875"/>
                    </a:cubicBezTo>
                    <a:cubicBezTo>
                      <a:pt x="344768" y="520679"/>
                      <a:pt x="343709" y="564600"/>
                      <a:pt x="343180" y="561425"/>
                    </a:cubicBezTo>
                    <a:cubicBezTo>
                      <a:pt x="342651" y="558250"/>
                      <a:pt x="347149" y="512213"/>
                      <a:pt x="332068" y="459825"/>
                    </a:cubicBezTo>
                    <a:cubicBezTo>
                      <a:pt x="316987" y="407437"/>
                      <a:pt x="267510" y="282554"/>
                      <a:pt x="252693" y="247100"/>
                    </a:cubicBezTo>
                    <a:cubicBezTo>
                      <a:pt x="237876" y="211646"/>
                      <a:pt x="258249" y="257683"/>
                      <a:pt x="243168" y="247100"/>
                    </a:cubicBezTo>
                    <a:cubicBezTo>
                      <a:pt x="228087" y="236517"/>
                      <a:pt x="189457" y="198946"/>
                      <a:pt x="162205" y="183600"/>
                    </a:cubicBezTo>
                    <a:cubicBezTo>
                      <a:pt x="134953" y="168254"/>
                      <a:pt x="106643" y="174340"/>
                      <a:pt x="79655" y="155025"/>
                    </a:cubicBezTo>
                    <a:cubicBezTo>
                      <a:pt x="52668" y="135710"/>
                      <a:pt x="-4483" y="62685"/>
                      <a:pt x="280" y="67712"/>
                    </a:cubicBezTo>
                    <a:cubicBezTo>
                      <a:pt x="5043" y="72739"/>
                      <a:pt x="68278" y="162962"/>
                      <a:pt x="108230" y="185187"/>
                    </a:cubicBezTo>
                    <a:cubicBezTo>
                      <a:pt x="148182" y="207412"/>
                      <a:pt x="222795" y="204766"/>
                      <a:pt x="239993" y="201062"/>
                    </a:cubicBezTo>
                    <a:cubicBezTo>
                      <a:pt x="257191" y="197358"/>
                      <a:pt x="224118" y="179895"/>
                      <a:pt x="211418" y="162962"/>
                    </a:cubicBezTo>
                    <a:cubicBezTo>
                      <a:pt x="198718" y="146029"/>
                      <a:pt x="195543" y="127772"/>
                      <a:pt x="163793" y="99462"/>
                    </a:cubicBezTo>
                    <a:cubicBezTo>
                      <a:pt x="132043" y="71152"/>
                      <a:pt x="-6334" y="-10075"/>
                      <a:pt x="1868" y="10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4" name="フリーフォーム: 図形 1113">
                <a:extLst>
                  <a:ext uri="{FF2B5EF4-FFF2-40B4-BE49-F238E27FC236}">
                    <a16:creationId xmlns:a16="http://schemas.microsoft.com/office/drawing/2014/main" id="{AD73A51B-78E7-43B3-8F0B-F01A071DCCB2}"/>
                  </a:ext>
                </a:extLst>
              </p:cNvPr>
              <p:cNvSpPr/>
              <p:nvPr/>
            </p:nvSpPr>
            <p:spPr>
              <a:xfrm>
                <a:off x="6536791" y="5848754"/>
                <a:ext cx="410096" cy="699323"/>
              </a:xfrm>
              <a:custGeom>
                <a:avLst/>
                <a:gdLst>
                  <a:gd name="connsiteX0" fmla="*/ 534 w 410096"/>
                  <a:gd name="connsiteY0" fmla="*/ 1184 h 699323"/>
                  <a:gd name="connsiteX1" fmla="*/ 137059 w 410096"/>
                  <a:gd name="connsiteY1" fmla="*/ 299634 h 699323"/>
                  <a:gd name="connsiteX2" fmla="*/ 118009 w 410096"/>
                  <a:gd name="connsiteY2" fmla="*/ 263121 h 699323"/>
                  <a:gd name="connsiteX3" fmla="*/ 297397 w 410096"/>
                  <a:gd name="connsiteY3" fmla="*/ 525059 h 699323"/>
                  <a:gd name="connsiteX4" fmla="*/ 313272 w 410096"/>
                  <a:gd name="connsiteY4" fmla="*/ 515534 h 699323"/>
                  <a:gd name="connsiteX5" fmla="*/ 372009 w 410096"/>
                  <a:gd name="connsiteY5" fmla="*/ 572684 h 699323"/>
                  <a:gd name="connsiteX6" fmla="*/ 408522 w 410096"/>
                  <a:gd name="connsiteY6" fmla="*/ 696509 h 699323"/>
                  <a:gd name="connsiteX7" fmla="*/ 397409 w 410096"/>
                  <a:gd name="connsiteY7" fmla="*/ 650471 h 699323"/>
                  <a:gd name="connsiteX8" fmla="*/ 343434 w 410096"/>
                  <a:gd name="connsiteY8" fmla="*/ 550459 h 699323"/>
                  <a:gd name="connsiteX9" fmla="*/ 349784 w 410096"/>
                  <a:gd name="connsiteY9" fmla="*/ 577446 h 699323"/>
                  <a:gd name="connsiteX10" fmla="*/ 151347 w 410096"/>
                  <a:gd name="connsiteY10" fmla="*/ 301221 h 699323"/>
                  <a:gd name="connsiteX11" fmla="*/ 135472 w 410096"/>
                  <a:gd name="connsiteY11" fmla="*/ 274234 h 699323"/>
                  <a:gd name="connsiteX12" fmla="*/ 81497 w 410096"/>
                  <a:gd name="connsiteY12" fmla="*/ 172634 h 699323"/>
                  <a:gd name="connsiteX13" fmla="*/ 89434 w 410096"/>
                  <a:gd name="connsiteY13" fmla="*/ 193271 h 699323"/>
                  <a:gd name="connsiteX14" fmla="*/ 534 w 410096"/>
                  <a:gd name="connsiteY14" fmla="*/ 1184 h 699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0096" h="699323">
                    <a:moveTo>
                      <a:pt x="534" y="1184"/>
                    </a:moveTo>
                    <a:cubicBezTo>
                      <a:pt x="8472" y="18911"/>
                      <a:pt x="117480" y="255978"/>
                      <a:pt x="137059" y="299634"/>
                    </a:cubicBezTo>
                    <a:cubicBezTo>
                      <a:pt x="156638" y="343290"/>
                      <a:pt x="91286" y="225550"/>
                      <a:pt x="118009" y="263121"/>
                    </a:cubicBezTo>
                    <a:cubicBezTo>
                      <a:pt x="144732" y="300692"/>
                      <a:pt x="264853" y="482990"/>
                      <a:pt x="297397" y="525059"/>
                    </a:cubicBezTo>
                    <a:cubicBezTo>
                      <a:pt x="329941" y="567128"/>
                      <a:pt x="300837" y="507597"/>
                      <a:pt x="313272" y="515534"/>
                    </a:cubicBezTo>
                    <a:cubicBezTo>
                      <a:pt x="325707" y="523471"/>
                      <a:pt x="356134" y="542522"/>
                      <a:pt x="372009" y="572684"/>
                    </a:cubicBezTo>
                    <a:cubicBezTo>
                      <a:pt x="387884" y="602846"/>
                      <a:pt x="404289" y="683545"/>
                      <a:pt x="408522" y="696509"/>
                    </a:cubicBezTo>
                    <a:cubicBezTo>
                      <a:pt x="412755" y="709473"/>
                      <a:pt x="408257" y="674813"/>
                      <a:pt x="397409" y="650471"/>
                    </a:cubicBezTo>
                    <a:cubicBezTo>
                      <a:pt x="386561" y="626129"/>
                      <a:pt x="351371" y="562630"/>
                      <a:pt x="343434" y="550459"/>
                    </a:cubicBezTo>
                    <a:cubicBezTo>
                      <a:pt x="335497" y="538288"/>
                      <a:pt x="381798" y="618986"/>
                      <a:pt x="349784" y="577446"/>
                    </a:cubicBezTo>
                    <a:cubicBezTo>
                      <a:pt x="317770" y="535906"/>
                      <a:pt x="187066" y="351756"/>
                      <a:pt x="151347" y="301221"/>
                    </a:cubicBezTo>
                    <a:cubicBezTo>
                      <a:pt x="115628" y="250686"/>
                      <a:pt x="147114" y="295665"/>
                      <a:pt x="135472" y="274234"/>
                    </a:cubicBezTo>
                    <a:cubicBezTo>
                      <a:pt x="123830" y="252803"/>
                      <a:pt x="89170" y="186128"/>
                      <a:pt x="81497" y="172634"/>
                    </a:cubicBezTo>
                    <a:cubicBezTo>
                      <a:pt x="73824" y="159140"/>
                      <a:pt x="103457" y="216290"/>
                      <a:pt x="89434" y="193271"/>
                    </a:cubicBezTo>
                    <a:cubicBezTo>
                      <a:pt x="75411" y="170252"/>
                      <a:pt x="-7404" y="-16543"/>
                      <a:pt x="534" y="11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5" name="フリーフォーム: 図形 1114">
                <a:extLst>
                  <a:ext uri="{FF2B5EF4-FFF2-40B4-BE49-F238E27FC236}">
                    <a16:creationId xmlns:a16="http://schemas.microsoft.com/office/drawing/2014/main" id="{286642C6-EA6E-4238-84F0-D1B5D09EFB48}"/>
                  </a:ext>
                </a:extLst>
              </p:cNvPr>
              <p:cNvSpPr/>
              <p:nvPr/>
            </p:nvSpPr>
            <p:spPr>
              <a:xfrm>
                <a:off x="6584780" y="6048241"/>
                <a:ext cx="155848" cy="333965"/>
              </a:xfrm>
              <a:custGeom>
                <a:avLst/>
                <a:gdLst>
                  <a:gd name="connsiteX0" fmla="*/ 8108 w 155848"/>
                  <a:gd name="connsiteY0" fmla="*/ 134 h 333965"/>
                  <a:gd name="connsiteX1" fmla="*/ 17633 w 155848"/>
                  <a:gd name="connsiteY1" fmla="*/ 176347 h 333965"/>
                  <a:gd name="connsiteX2" fmla="*/ 170 w 155848"/>
                  <a:gd name="connsiteY2" fmla="*/ 71572 h 333965"/>
                  <a:gd name="connsiteX3" fmla="*/ 30333 w 155848"/>
                  <a:gd name="connsiteY3" fmla="*/ 173172 h 333965"/>
                  <a:gd name="connsiteX4" fmla="*/ 155745 w 155848"/>
                  <a:gd name="connsiteY4" fmla="*/ 333509 h 333965"/>
                  <a:gd name="connsiteX5" fmla="*/ 52558 w 155848"/>
                  <a:gd name="connsiteY5" fmla="*/ 222384 h 333965"/>
                  <a:gd name="connsiteX6" fmla="*/ 97008 w 155848"/>
                  <a:gd name="connsiteY6" fmla="*/ 246197 h 333965"/>
                  <a:gd name="connsiteX7" fmla="*/ 74783 w 155848"/>
                  <a:gd name="connsiteY7" fmla="*/ 201747 h 333965"/>
                  <a:gd name="connsiteX8" fmla="*/ 23983 w 155848"/>
                  <a:gd name="connsiteY8" fmla="*/ 147772 h 333965"/>
                  <a:gd name="connsiteX9" fmla="*/ 8108 w 155848"/>
                  <a:gd name="connsiteY9" fmla="*/ 134 h 33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5848" h="333965">
                    <a:moveTo>
                      <a:pt x="8108" y="134"/>
                    </a:moveTo>
                    <a:cubicBezTo>
                      <a:pt x="7050" y="4896"/>
                      <a:pt x="18956" y="164441"/>
                      <a:pt x="17633" y="176347"/>
                    </a:cubicBezTo>
                    <a:cubicBezTo>
                      <a:pt x="16310" y="188253"/>
                      <a:pt x="-1947" y="72101"/>
                      <a:pt x="170" y="71572"/>
                    </a:cubicBezTo>
                    <a:cubicBezTo>
                      <a:pt x="2287" y="71043"/>
                      <a:pt x="4404" y="129516"/>
                      <a:pt x="30333" y="173172"/>
                    </a:cubicBezTo>
                    <a:cubicBezTo>
                      <a:pt x="56262" y="216828"/>
                      <a:pt x="152041" y="325307"/>
                      <a:pt x="155745" y="333509"/>
                    </a:cubicBezTo>
                    <a:cubicBezTo>
                      <a:pt x="159449" y="341711"/>
                      <a:pt x="62347" y="236936"/>
                      <a:pt x="52558" y="222384"/>
                    </a:cubicBezTo>
                    <a:cubicBezTo>
                      <a:pt x="42769" y="207832"/>
                      <a:pt x="93304" y="249636"/>
                      <a:pt x="97008" y="246197"/>
                    </a:cubicBezTo>
                    <a:cubicBezTo>
                      <a:pt x="100712" y="242758"/>
                      <a:pt x="86954" y="218151"/>
                      <a:pt x="74783" y="201747"/>
                    </a:cubicBezTo>
                    <a:cubicBezTo>
                      <a:pt x="62612" y="185343"/>
                      <a:pt x="35095" y="177405"/>
                      <a:pt x="23983" y="147772"/>
                    </a:cubicBezTo>
                    <a:cubicBezTo>
                      <a:pt x="12871" y="118139"/>
                      <a:pt x="9166" y="-4628"/>
                      <a:pt x="8108" y="1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6" name="フリーフォーム: 図形 1115">
                <a:extLst>
                  <a:ext uri="{FF2B5EF4-FFF2-40B4-BE49-F238E27FC236}">
                    <a16:creationId xmlns:a16="http://schemas.microsoft.com/office/drawing/2014/main" id="{F1B9540D-2DAD-43B1-99DD-806AD52CB64E}"/>
                  </a:ext>
                </a:extLst>
              </p:cNvPr>
              <p:cNvSpPr/>
              <p:nvPr/>
            </p:nvSpPr>
            <p:spPr>
              <a:xfrm>
                <a:off x="6157275" y="5853024"/>
                <a:ext cx="366175" cy="199185"/>
              </a:xfrm>
              <a:custGeom>
                <a:avLst/>
                <a:gdLst>
                  <a:gd name="connsiteX0" fmla="*/ 365763 w 366175"/>
                  <a:gd name="connsiteY0" fmla="*/ 89 h 199185"/>
                  <a:gd name="connsiteX1" fmla="*/ 245113 w 366175"/>
                  <a:gd name="connsiteY1" fmla="*/ 95339 h 199185"/>
                  <a:gd name="connsiteX2" fmla="*/ 126050 w 366175"/>
                  <a:gd name="connsiteY2" fmla="*/ 158839 h 199185"/>
                  <a:gd name="connsiteX3" fmla="*/ 638 w 366175"/>
                  <a:gd name="connsiteY3" fmla="*/ 198526 h 199185"/>
                  <a:gd name="connsiteX4" fmla="*/ 181613 w 366175"/>
                  <a:gd name="connsiteY4" fmla="*/ 127089 h 199185"/>
                  <a:gd name="connsiteX5" fmla="*/ 151450 w 366175"/>
                  <a:gd name="connsiteY5" fmla="*/ 158839 h 199185"/>
                  <a:gd name="connsiteX6" fmla="*/ 280038 w 366175"/>
                  <a:gd name="connsiteY6" fmla="*/ 79464 h 199185"/>
                  <a:gd name="connsiteX7" fmla="*/ 365763 w 366175"/>
                  <a:gd name="connsiteY7" fmla="*/ 89 h 199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175" h="199185">
                    <a:moveTo>
                      <a:pt x="365763" y="89"/>
                    </a:moveTo>
                    <a:cubicBezTo>
                      <a:pt x="359942" y="2735"/>
                      <a:pt x="285065" y="68881"/>
                      <a:pt x="245113" y="95339"/>
                    </a:cubicBezTo>
                    <a:cubicBezTo>
                      <a:pt x="205161" y="121797"/>
                      <a:pt x="166796" y="141641"/>
                      <a:pt x="126050" y="158839"/>
                    </a:cubicBezTo>
                    <a:cubicBezTo>
                      <a:pt x="85304" y="176037"/>
                      <a:pt x="-8622" y="203818"/>
                      <a:pt x="638" y="198526"/>
                    </a:cubicBezTo>
                    <a:cubicBezTo>
                      <a:pt x="9898" y="193234"/>
                      <a:pt x="156478" y="133703"/>
                      <a:pt x="181613" y="127089"/>
                    </a:cubicBezTo>
                    <a:cubicBezTo>
                      <a:pt x="206748" y="120475"/>
                      <a:pt x="135046" y="166777"/>
                      <a:pt x="151450" y="158839"/>
                    </a:cubicBezTo>
                    <a:cubicBezTo>
                      <a:pt x="167854" y="150902"/>
                      <a:pt x="245642" y="104599"/>
                      <a:pt x="280038" y="79464"/>
                    </a:cubicBezTo>
                    <a:cubicBezTo>
                      <a:pt x="314434" y="54329"/>
                      <a:pt x="371584" y="-2557"/>
                      <a:pt x="365763" y="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7" name="フリーフォーム: 図形 1116">
                <a:extLst>
                  <a:ext uri="{FF2B5EF4-FFF2-40B4-BE49-F238E27FC236}">
                    <a16:creationId xmlns:a16="http://schemas.microsoft.com/office/drawing/2014/main" id="{C4AC9720-731B-4628-9040-DCE9CDCCBDDF}"/>
                  </a:ext>
                </a:extLst>
              </p:cNvPr>
              <p:cNvSpPr/>
              <p:nvPr/>
            </p:nvSpPr>
            <p:spPr>
              <a:xfrm>
                <a:off x="6116422" y="5963772"/>
                <a:ext cx="401858" cy="827673"/>
              </a:xfrm>
              <a:custGeom>
                <a:avLst/>
                <a:gdLst>
                  <a:gd name="connsiteX0" fmla="*/ 365341 w 401858"/>
                  <a:gd name="connsiteY0" fmla="*/ 466 h 827673"/>
                  <a:gd name="connsiteX1" fmla="*/ 401853 w 401858"/>
                  <a:gd name="connsiteY1" fmla="*/ 494178 h 827673"/>
                  <a:gd name="connsiteX2" fmla="*/ 362166 w 401858"/>
                  <a:gd name="connsiteY2" fmla="*/ 122703 h 827673"/>
                  <a:gd name="connsiteX3" fmla="*/ 371691 w 401858"/>
                  <a:gd name="connsiteY3" fmla="*/ 292566 h 827673"/>
                  <a:gd name="connsiteX4" fmla="*/ 398678 w 401858"/>
                  <a:gd name="connsiteY4" fmla="*/ 602128 h 827673"/>
                  <a:gd name="connsiteX5" fmla="*/ 368516 w 401858"/>
                  <a:gd name="connsiteY5" fmla="*/ 816441 h 827673"/>
                  <a:gd name="connsiteX6" fmla="*/ 357403 w 401858"/>
                  <a:gd name="connsiteY6" fmla="*/ 776753 h 827673"/>
                  <a:gd name="connsiteX7" fmla="*/ 279616 w 401858"/>
                  <a:gd name="connsiteY7" fmla="*/ 598953 h 827673"/>
                  <a:gd name="connsiteX8" fmla="*/ 320891 w 401858"/>
                  <a:gd name="connsiteY8" fmla="*/ 708491 h 827673"/>
                  <a:gd name="connsiteX9" fmla="*/ 289141 w 401858"/>
                  <a:gd name="connsiteY9" fmla="*/ 600541 h 827673"/>
                  <a:gd name="connsiteX10" fmla="*/ 241516 w 401858"/>
                  <a:gd name="connsiteY10" fmla="*/ 408453 h 827673"/>
                  <a:gd name="connsiteX11" fmla="*/ 254216 w 401858"/>
                  <a:gd name="connsiteY11" fmla="*/ 424328 h 827673"/>
                  <a:gd name="connsiteX12" fmla="*/ 147853 w 401858"/>
                  <a:gd name="connsiteY12" fmla="*/ 240178 h 827673"/>
                  <a:gd name="connsiteX13" fmla="*/ 108166 w 401858"/>
                  <a:gd name="connsiteY13" fmla="*/ 165566 h 827673"/>
                  <a:gd name="connsiteX14" fmla="*/ 131978 w 401858"/>
                  <a:gd name="connsiteY14" fmla="*/ 170328 h 827673"/>
                  <a:gd name="connsiteX15" fmla="*/ 216 w 401858"/>
                  <a:gd name="connsiteY15" fmla="*/ 89366 h 827673"/>
                  <a:gd name="connsiteX16" fmla="*/ 103403 w 401858"/>
                  <a:gd name="connsiteY16" fmla="*/ 163978 h 827673"/>
                  <a:gd name="connsiteX17" fmla="*/ 197066 w 401858"/>
                  <a:gd name="connsiteY17" fmla="*/ 300503 h 827673"/>
                  <a:gd name="connsiteX18" fmla="*/ 243103 w 401858"/>
                  <a:gd name="connsiteY18" fmla="*/ 381466 h 827673"/>
                  <a:gd name="connsiteX19" fmla="*/ 295491 w 401858"/>
                  <a:gd name="connsiteY19" fmla="*/ 606891 h 827673"/>
                  <a:gd name="connsiteX20" fmla="*/ 385978 w 401858"/>
                  <a:gd name="connsiteY20" fmla="*/ 729128 h 827673"/>
                  <a:gd name="connsiteX21" fmla="*/ 389153 w 401858"/>
                  <a:gd name="connsiteY21" fmla="*/ 410041 h 827673"/>
                  <a:gd name="connsiteX22" fmla="*/ 365341 w 401858"/>
                  <a:gd name="connsiteY22" fmla="*/ 466 h 827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01858" h="827673">
                    <a:moveTo>
                      <a:pt x="365341" y="466"/>
                    </a:moveTo>
                    <a:cubicBezTo>
                      <a:pt x="367458" y="14489"/>
                      <a:pt x="402382" y="473805"/>
                      <a:pt x="401853" y="494178"/>
                    </a:cubicBezTo>
                    <a:cubicBezTo>
                      <a:pt x="401324" y="514551"/>
                      <a:pt x="367193" y="156305"/>
                      <a:pt x="362166" y="122703"/>
                    </a:cubicBezTo>
                    <a:cubicBezTo>
                      <a:pt x="357139" y="89101"/>
                      <a:pt x="365606" y="212662"/>
                      <a:pt x="371691" y="292566"/>
                    </a:cubicBezTo>
                    <a:cubicBezTo>
                      <a:pt x="377776" y="372470"/>
                      <a:pt x="399207" y="514816"/>
                      <a:pt x="398678" y="602128"/>
                    </a:cubicBezTo>
                    <a:cubicBezTo>
                      <a:pt x="398149" y="689440"/>
                      <a:pt x="375395" y="787337"/>
                      <a:pt x="368516" y="816441"/>
                    </a:cubicBezTo>
                    <a:cubicBezTo>
                      <a:pt x="361637" y="845545"/>
                      <a:pt x="372220" y="813001"/>
                      <a:pt x="357403" y="776753"/>
                    </a:cubicBezTo>
                    <a:cubicBezTo>
                      <a:pt x="342586" y="740505"/>
                      <a:pt x="285701" y="610330"/>
                      <a:pt x="279616" y="598953"/>
                    </a:cubicBezTo>
                    <a:cubicBezTo>
                      <a:pt x="273531" y="587576"/>
                      <a:pt x="319303" y="708226"/>
                      <a:pt x="320891" y="708491"/>
                    </a:cubicBezTo>
                    <a:cubicBezTo>
                      <a:pt x="322478" y="708756"/>
                      <a:pt x="302370" y="650547"/>
                      <a:pt x="289141" y="600541"/>
                    </a:cubicBezTo>
                    <a:cubicBezTo>
                      <a:pt x="275912" y="550535"/>
                      <a:pt x="247337" y="437822"/>
                      <a:pt x="241516" y="408453"/>
                    </a:cubicBezTo>
                    <a:cubicBezTo>
                      <a:pt x="235695" y="379084"/>
                      <a:pt x="269826" y="452374"/>
                      <a:pt x="254216" y="424328"/>
                    </a:cubicBezTo>
                    <a:cubicBezTo>
                      <a:pt x="238605" y="396282"/>
                      <a:pt x="172195" y="283305"/>
                      <a:pt x="147853" y="240178"/>
                    </a:cubicBezTo>
                    <a:cubicBezTo>
                      <a:pt x="123511" y="197051"/>
                      <a:pt x="110812" y="177208"/>
                      <a:pt x="108166" y="165566"/>
                    </a:cubicBezTo>
                    <a:cubicBezTo>
                      <a:pt x="105520" y="153924"/>
                      <a:pt x="149970" y="183028"/>
                      <a:pt x="131978" y="170328"/>
                    </a:cubicBezTo>
                    <a:cubicBezTo>
                      <a:pt x="113986" y="157628"/>
                      <a:pt x="4978" y="90424"/>
                      <a:pt x="216" y="89366"/>
                    </a:cubicBezTo>
                    <a:cubicBezTo>
                      <a:pt x="-4546" y="88308"/>
                      <a:pt x="70595" y="128789"/>
                      <a:pt x="103403" y="163978"/>
                    </a:cubicBezTo>
                    <a:cubicBezTo>
                      <a:pt x="136211" y="199167"/>
                      <a:pt x="173783" y="264255"/>
                      <a:pt x="197066" y="300503"/>
                    </a:cubicBezTo>
                    <a:cubicBezTo>
                      <a:pt x="220349" y="336751"/>
                      <a:pt x="226699" y="330401"/>
                      <a:pt x="243103" y="381466"/>
                    </a:cubicBezTo>
                    <a:cubicBezTo>
                      <a:pt x="259507" y="432531"/>
                      <a:pt x="271678" y="548947"/>
                      <a:pt x="295491" y="606891"/>
                    </a:cubicBezTo>
                    <a:cubicBezTo>
                      <a:pt x="319304" y="664835"/>
                      <a:pt x="370368" y="761936"/>
                      <a:pt x="385978" y="729128"/>
                    </a:cubicBezTo>
                    <a:cubicBezTo>
                      <a:pt x="401588" y="696320"/>
                      <a:pt x="391799" y="527516"/>
                      <a:pt x="389153" y="410041"/>
                    </a:cubicBezTo>
                    <a:cubicBezTo>
                      <a:pt x="386507" y="292566"/>
                      <a:pt x="363224" y="-13557"/>
                      <a:pt x="365341" y="4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8" name="フリーフォーム: 図形 1117">
                <a:extLst>
                  <a:ext uri="{FF2B5EF4-FFF2-40B4-BE49-F238E27FC236}">
                    <a16:creationId xmlns:a16="http://schemas.microsoft.com/office/drawing/2014/main" id="{852E4101-1C7B-40DE-A759-2B55375E3F8B}"/>
                  </a:ext>
                </a:extLst>
              </p:cNvPr>
              <p:cNvSpPr/>
              <p:nvPr/>
            </p:nvSpPr>
            <p:spPr>
              <a:xfrm>
                <a:off x="6941138" y="6021301"/>
                <a:ext cx="151877" cy="799313"/>
              </a:xfrm>
              <a:custGeom>
                <a:avLst/>
                <a:gdLst>
                  <a:gd name="connsiteX0" fmla="*/ 151812 w 151877"/>
                  <a:gd name="connsiteY0" fmla="*/ 87 h 799313"/>
                  <a:gd name="connsiteX1" fmla="*/ 81962 w 151877"/>
                  <a:gd name="connsiteY1" fmla="*/ 322349 h 799313"/>
                  <a:gd name="connsiteX2" fmla="*/ 99425 w 151877"/>
                  <a:gd name="connsiteY2" fmla="*/ 214399 h 799313"/>
                  <a:gd name="connsiteX3" fmla="*/ 12112 w 151877"/>
                  <a:gd name="connsiteY3" fmla="*/ 498562 h 799313"/>
                  <a:gd name="connsiteX4" fmla="*/ 42275 w 151877"/>
                  <a:gd name="connsiteY4" fmla="*/ 403312 h 799313"/>
                  <a:gd name="connsiteX5" fmla="*/ 21637 w 151877"/>
                  <a:gd name="connsiteY5" fmla="*/ 550949 h 799313"/>
                  <a:gd name="connsiteX6" fmla="*/ 2587 w 151877"/>
                  <a:gd name="connsiteY6" fmla="*/ 795424 h 799313"/>
                  <a:gd name="connsiteX7" fmla="*/ 7350 w 151877"/>
                  <a:gd name="connsiteY7" fmla="*/ 671599 h 799313"/>
                  <a:gd name="connsiteX8" fmla="*/ 67675 w 151877"/>
                  <a:gd name="connsiteY8" fmla="*/ 293774 h 799313"/>
                  <a:gd name="connsiteX9" fmla="*/ 151812 w 151877"/>
                  <a:gd name="connsiteY9" fmla="*/ 87 h 79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1877" h="799313">
                    <a:moveTo>
                      <a:pt x="151812" y="87"/>
                    </a:moveTo>
                    <a:cubicBezTo>
                      <a:pt x="154193" y="4849"/>
                      <a:pt x="90693" y="286630"/>
                      <a:pt x="81962" y="322349"/>
                    </a:cubicBezTo>
                    <a:cubicBezTo>
                      <a:pt x="73231" y="358068"/>
                      <a:pt x="111067" y="185030"/>
                      <a:pt x="99425" y="214399"/>
                    </a:cubicBezTo>
                    <a:cubicBezTo>
                      <a:pt x="87783" y="243768"/>
                      <a:pt x="21637" y="467077"/>
                      <a:pt x="12112" y="498562"/>
                    </a:cubicBezTo>
                    <a:cubicBezTo>
                      <a:pt x="2587" y="530048"/>
                      <a:pt x="40687" y="394581"/>
                      <a:pt x="42275" y="403312"/>
                    </a:cubicBezTo>
                    <a:cubicBezTo>
                      <a:pt x="43863" y="412043"/>
                      <a:pt x="28252" y="485597"/>
                      <a:pt x="21637" y="550949"/>
                    </a:cubicBezTo>
                    <a:cubicBezTo>
                      <a:pt x="15022" y="616301"/>
                      <a:pt x="4968" y="775316"/>
                      <a:pt x="2587" y="795424"/>
                    </a:cubicBezTo>
                    <a:cubicBezTo>
                      <a:pt x="206" y="815532"/>
                      <a:pt x="-3498" y="755207"/>
                      <a:pt x="7350" y="671599"/>
                    </a:cubicBezTo>
                    <a:cubicBezTo>
                      <a:pt x="18198" y="587991"/>
                      <a:pt x="43333" y="402253"/>
                      <a:pt x="67675" y="293774"/>
                    </a:cubicBezTo>
                    <a:cubicBezTo>
                      <a:pt x="92017" y="185295"/>
                      <a:pt x="149431" y="-4675"/>
                      <a:pt x="151812" y="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9" name="フリーフォーム: 図形 1118">
                <a:extLst>
                  <a:ext uri="{FF2B5EF4-FFF2-40B4-BE49-F238E27FC236}">
                    <a16:creationId xmlns:a16="http://schemas.microsoft.com/office/drawing/2014/main" id="{25F576BC-2BD1-401B-A5C0-C27885A1C4E6}"/>
                  </a:ext>
                </a:extLst>
              </p:cNvPr>
              <p:cNvSpPr/>
              <p:nvPr/>
            </p:nvSpPr>
            <p:spPr>
              <a:xfrm>
                <a:off x="6649957" y="6368972"/>
                <a:ext cx="266096" cy="300009"/>
              </a:xfrm>
              <a:custGeom>
                <a:avLst/>
                <a:gdLst>
                  <a:gd name="connsiteX0" fmla="*/ 81 w 266096"/>
                  <a:gd name="connsiteY0" fmla="*/ 78 h 300009"/>
                  <a:gd name="connsiteX1" fmla="*/ 36593 w 266096"/>
                  <a:gd name="connsiteY1" fmla="*/ 201691 h 300009"/>
                  <a:gd name="connsiteX2" fmla="*/ 262018 w 266096"/>
                  <a:gd name="connsiteY2" fmla="*/ 296941 h 300009"/>
                  <a:gd name="connsiteX3" fmla="*/ 185818 w 266096"/>
                  <a:gd name="connsiteY3" fmla="*/ 260428 h 300009"/>
                  <a:gd name="connsiteX4" fmla="*/ 236618 w 266096"/>
                  <a:gd name="connsiteY4" fmla="*/ 103266 h 300009"/>
                  <a:gd name="connsiteX5" fmla="*/ 165181 w 266096"/>
                  <a:gd name="connsiteY5" fmla="*/ 239791 h 300009"/>
                  <a:gd name="connsiteX6" fmla="*/ 104856 w 266096"/>
                  <a:gd name="connsiteY6" fmla="*/ 212803 h 300009"/>
                  <a:gd name="connsiteX7" fmla="*/ 96918 w 266096"/>
                  <a:gd name="connsiteY7" fmla="*/ 217566 h 300009"/>
                  <a:gd name="connsiteX8" fmla="*/ 28656 w 266096"/>
                  <a:gd name="connsiteY8" fmla="*/ 177878 h 300009"/>
                  <a:gd name="connsiteX9" fmla="*/ 81 w 266096"/>
                  <a:gd name="connsiteY9" fmla="*/ 78 h 30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6096" h="300009">
                    <a:moveTo>
                      <a:pt x="81" y="78"/>
                    </a:moveTo>
                    <a:cubicBezTo>
                      <a:pt x="1404" y="4047"/>
                      <a:pt x="-7063" y="152214"/>
                      <a:pt x="36593" y="201691"/>
                    </a:cubicBezTo>
                    <a:cubicBezTo>
                      <a:pt x="80249" y="251168"/>
                      <a:pt x="237147" y="287151"/>
                      <a:pt x="262018" y="296941"/>
                    </a:cubicBezTo>
                    <a:cubicBezTo>
                      <a:pt x="286889" y="306731"/>
                      <a:pt x="190051" y="292707"/>
                      <a:pt x="185818" y="260428"/>
                    </a:cubicBezTo>
                    <a:cubicBezTo>
                      <a:pt x="181585" y="228149"/>
                      <a:pt x="240057" y="106705"/>
                      <a:pt x="236618" y="103266"/>
                    </a:cubicBezTo>
                    <a:cubicBezTo>
                      <a:pt x="233179" y="99827"/>
                      <a:pt x="187141" y="221535"/>
                      <a:pt x="165181" y="239791"/>
                    </a:cubicBezTo>
                    <a:cubicBezTo>
                      <a:pt x="143221" y="258047"/>
                      <a:pt x="116233" y="216507"/>
                      <a:pt x="104856" y="212803"/>
                    </a:cubicBezTo>
                    <a:cubicBezTo>
                      <a:pt x="93479" y="209099"/>
                      <a:pt x="109618" y="223387"/>
                      <a:pt x="96918" y="217566"/>
                    </a:cubicBezTo>
                    <a:cubicBezTo>
                      <a:pt x="84218" y="211745"/>
                      <a:pt x="43473" y="212803"/>
                      <a:pt x="28656" y="177878"/>
                    </a:cubicBezTo>
                    <a:cubicBezTo>
                      <a:pt x="13839" y="142953"/>
                      <a:pt x="-1242" y="-3891"/>
                      <a:pt x="81" y="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0" name="フリーフォーム: 図形 1119">
                <a:extLst>
                  <a:ext uri="{FF2B5EF4-FFF2-40B4-BE49-F238E27FC236}">
                    <a16:creationId xmlns:a16="http://schemas.microsoft.com/office/drawing/2014/main" id="{0EA11754-2C6C-400B-8908-70D5BBA8FC17}"/>
                  </a:ext>
                </a:extLst>
              </p:cNvPr>
              <p:cNvSpPr/>
              <p:nvPr/>
            </p:nvSpPr>
            <p:spPr>
              <a:xfrm>
                <a:off x="5462551" y="6061075"/>
                <a:ext cx="660633" cy="195366"/>
              </a:xfrm>
              <a:custGeom>
                <a:avLst/>
                <a:gdLst>
                  <a:gd name="connsiteX0" fmla="*/ 37 w 660633"/>
                  <a:gd name="connsiteY0" fmla="*/ 195263 h 195366"/>
                  <a:gd name="connsiteX1" fmla="*/ 423899 w 660633"/>
                  <a:gd name="connsiteY1" fmla="*/ 98425 h 195366"/>
                  <a:gd name="connsiteX2" fmla="*/ 350874 w 660633"/>
                  <a:gd name="connsiteY2" fmla="*/ 109538 h 195366"/>
                  <a:gd name="connsiteX3" fmla="*/ 592174 w 660633"/>
                  <a:gd name="connsiteY3" fmla="*/ 47625 h 195366"/>
                  <a:gd name="connsiteX4" fmla="*/ 660437 w 660633"/>
                  <a:gd name="connsiteY4" fmla="*/ 0 h 195366"/>
                  <a:gd name="connsiteX5" fmla="*/ 577887 w 660633"/>
                  <a:gd name="connsiteY5" fmla="*/ 47625 h 195366"/>
                  <a:gd name="connsiteX6" fmla="*/ 400087 w 660633"/>
                  <a:gd name="connsiteY6" fmla="*/ 115888 h 195366"/>
                  <a:gd name="connsiteX7" fmla="*/ 37 w 660633"/>
                  <a:gd name="connsiteY7" fmla="*/ 195263 h 19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0633" h="195366">
                    <a:moveTo>
                      <a:pt x="37" y="195263"/>
                    </a:moveTo>
                    <a:cubicBezTo>
                      <a:pt x="4006" y="192352"/>
                      <a:pt x="365426" y="112712"/>
                      <a:pt x="423899" y="98425"/>
                    </a:cubicBezTo>
                    <a:cubicBezTo>
                      <a:pt x="482372" y="84138"/>
                      <a:pt x="322828" y="118005"/>
                      <a:pt x="350874" y="109538"/>
                    </a:cubicBezTo>
                    <a:cubicBezTo>
                      <a:pt x="378920" y="101071"/>
                      <a:pt x="540580" y="65881"/>
                      <a:pt x="592174" y="47625"/>
                    </a:cubicBezTo>
                    <a:cubicBezTo>
                      <a:pt x="643768" y="29369"/>
                      <a:pt x="662818" y="0"/>
                      <a:pt x="660437" y="0"/>
                    </a:cubicBezTo>
                    <a:cubicBezTo>
                      <a:pt x="658056" y="0"/>
                      <a:pt x="621279" y="28310"/>
                      <a:pt x="577887" y="47625"/>
                    </a:cubicBezTo>
                    <a:cubicBezTo>
                      <a:pt x="534495" y="66940"/>
                      <a:pt x="495073" y="93134"/>
                      <a:pt x="400087" y="115888"/>
                    </a:cubicBezTo>
                    <a:cubicBezTo>
                      <a:pt x="305102" y="138642"/>
                      <a:pt x="-3932" y="198174"/>
                      <a:pt x="37" y="1952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1" name="フリーフォーム: 図形 1120">
                <a:extLst>
                  <a:ext uri="{FF2B5EF4-FFF2-40B4-BE49-F238E27FC236}">
                    <a16:creationId xmlns:a16="http://schemas.microsoft.com/office/drawing/2014/main" id="{66E00343-06D2-4223-B5B0-15804F628443}"/>
                  </a:ext>
                </a:extLst>
              </p:cNvPr>
              <p:cNvSpPr/>
              <p:nvPr/>
            </p:nvSpPr>
            <p:spPr>
              <a:xfrm>
                <a:off x="5716524" y="6049503"/>
                <a:ext cx="522607" cy="138577"/>
              </a:xfrm>
              <a:custGeom>
                <a:avLst/>
                <a:gdLst>
                  <a:gd name="connsiteX0" fmla="*/ 64 w 522607"/>
                  <a:gd name="connsiteY0" fmla="*/ 138572 h 138577"/>
                  <a:gd name="connsiteX1" fmla="*/ 303276 w 522607"/>
                  <a:gd name="connsiteY1" fmla="*/ 33797 h 138577"/>
                  <a:gd name="connsiteX2" fmla="*/ 287401 w 522607"/>
                  <a:gd name="connsiteY2" fmla="*/ 38560 h 138577"/>
                  <a:gd name="connsiteX3" fmla="*/ 395351 w 522607"/>
                  <a:gd name="connsiteY3" fmla="*/ 11572 h 138577"/>
                  <a:gd name="connsiteX4" fmla="*/ 522351 w 522607"/>
                  <a:gd name="connsiteY4" fmla="*/ 68722 h 138577"/>
                  <a:gd name="connsiteX5" fmla="*/ 425514 w 522607"/>
                  <a:gd name="connsiteY5" fmla="*/ 2047 h 138577"/>
                  <a:gd name="connsiteX6" fmla="*/ 331851 w 522607"/>
                  <a:gd name="connsiteY6" fmla="*/ 29035 h 138577"/>
                  <a:gd name="connsiteX7" fmla="*/ 64 w 522607"/>
                  <a:gd name="connsiteY7" fmla="*/ 138572 h 13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2607" h="138577">
                    <a:moveTo>
                      <a:pt x="64" y="138572"/>
                    </a:moveTo>
                    <a:cubicBezTo>
                      <a:pt x="-4698" y="139366"/>
                      <a:pt x="255387" y="50466"/>
                      <a:pt x="303276" y="33797"/>
                    </a:cubicBezTo>
                    <a:cubicBezTo>
                      <a:pt x="351165" y="17128"/>
                      <a:pt x="287401" y="38560"/>
                      <a:pt x="287401" y="38560"/>
                    </a:cubicBezTo>
                    <a:cubicBezTo>
                      <a:pt x="302747" y="34856"/>
                      <a:pt x="356193" y="6545"/>
                      <a:pt x="395351" y="11572"/>
                    </a:cubicBezTo>
                    <a:cubicBezTo>
                      <a:pt x="434509" y="16599"/>
                      <a:pt x="517324" y="70309"/>
                      <a:pt x="522351" y="68722"/>
                    </a:cubicBezTo>
                    <a:cubicBezTo>
                      <a:pt x="527378" y="67135"/>
                      <a:pt x="457264" y="8661"/>
                      <a:pt x="425514" y="2047"/>
                    </a:cubicBezTo>
                    <a:cubicBezTo>
                      <a:pt x="393764" y="-4568"/>
                      <a:pt x="402495" y="4958"/>
                      <a:pt x="331851" y="29035"/>
                    </a:cubicBezTo>
                    <a:cubicBezTo>
                      <a:pt x="261207" y="53112"/>
                      <a:pt x="4826" y="137778"/>
                      <a:pt x="64" y="1385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2" name="フリーフォーム: 図形 1121">
                <a:extLst>
                  <a:ext uri="{FF2B5EF4-FFF2-40B4-BE49-F238E27FC236}">
                    <a16:creationId xmlns:a16="http://schemas.microsoft.com/office/drawing/2014/main" id="{B64E7D3F-7EBA-471A-9895-455A41110E97}"/>
                  </a:ext>
                </a:extLst>
              </p:cNvPr>
              <p:cNvSpPr/>
              <p:nvPr/>
            </p:nvSpPr>
            <p:spPr>
              <a:xfrm>
                <a:off x="5292691" y="6257434"/>
                <a:ext cx="982347" cy="347361"/>
              </a:xfrm>
              <a:custGeom>
                <a:avLst/>
                <a:gdLst>
                  <a:gd name="connsiteX0" fmla="*/ 34 w 982347"/>
                  <a:gd name="connsiteY0" fmla="*/ 41766 h 347361"/>
                  <a:gd name="connsiteX1" fmla="*/ 254034 w 982347"/>
                  <a:gd name="connsiteY1" fmla="*/ 3666 h 347361"/>
                  <a:gd name="connsiteX2" fmla="*/ 628684 w 982347"/>
                  <a:gd name="connsiteY2" fmla="*/ 148129 h 347361"/>
                  <a:gd name="connsiteX3" fmla="*/ 477872 w 982347"/>
                  <a:gd name="connsiteY3" fmla="*/ 100504 h 347361"/>
                  <a:gd name="connsiteX4" fmla="*/ 763622 w 982347"/>
                  <a:gd name="connsiteY4" fmla="*/ 105266 h 347361"/>
                  <a:gd name="connsiteX5" fmla="*/ 881097 w 982347"/>
                  <a:gd name="connsiteY5" fmla="*/ 90979 h 347361"/>
                  <a:gd name="connsiteX6" fmla="*/ 952534 w 982347"/>
                  <a:gd name="connsiteY6" fmla="*/ 149716 h 347361"/>
                  <a:gd name="connsiteX7" fmla="*/ 941422 w 982347"/>
                  <a:gd name="connsiteY7" fmla="*/ 227504 h 347361"/>
                  <a:gd name="connsiteX8" fmla="*/ 958884 w 982347"/>
                  <a:gd name="connsiteY8" fmla="*/ 346566 h 347361"/>
                  <a:gd name="connsiteX9" fmla="*/ 935072 w 982347"/>
                  <a:gd name="connsiteY9" fmla="*/ 276716 h 347361"/>
                  <a:gd name="connsiteX10" fmla="*/ 889034 w 982347"/>
                  <a:gd name="connsiteY10" fmla="*/ 222741 h 347361"/>
                  <a:gd name="connsiteX11" fmla="*/ 768384 w 982347"/>
                  <a:gd name="connsiteY11" fmla="*/ 176704 h 347361"/>
                  <a:gd name="connsiteX12" fmla="*/ 436597 w 982347"/>
                  <a:gd name="connsiteY12" fmla="*/ 156066 h 347361"/>
                  <a:gd name="connsiteX13" fmla="*/ 944597 w 982347"/>
                  <a:gd name="connsiteY13" fmla="*/ 216391 h 347361"/>
                  <a:gd name="connsiteX14" fmla="*/ 936659 w 982347"/>
                  <a:gd name="connsiteY14" fmla="*/ 175116 h 347361"/>
                  <a:gd name="connsiteX15" fmla="*/ 869984 w 982347"/>
                  <a:gd name="connsiteY15" fmla="*/ 97329 h 347361"/>
                  <a:gd name="connsiteX16" fmla="*/ 560422 w 982347"/>
                  <a:gd name="connsiteY16" fmla="*/ 90979 h 347361"/>
                  <a:gd name="connsiteX17" fmla="*/ 408022 w 982347"/>
                  <a:gd name="connsiteY17" fmla="*/ 62404 h 347361"/>
                  <a:gd name="connsiteX18" fmla="*/ 269909 w 982347"/>
                  <a:gd name="connsiteY18" fmla="*/ 25891 h 347361"/>
                  <a:gd name="connsiteX19" fmla="*/ 34 w 982347"/>
                  <a:gd name="connsiteY19" fmla="*/ 41766 h 347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82347" h="347361">
                    <a:moveTo>
                      <a:pt x="34" y="41766"/>
                    </a:moveTo>
                    <a:cubicBezTo>
                      <a:pt x="-2612" y="38062"/>
                      <a:pt x="149259" y="-14061"/>
                      <a:pt x="254034" y="3666"/>
                    </a:cubicBezTo>
                    <a:cubicBezTo>
                      <a:pt x="358809" y="21393"/>
                      <a:pt x="591378" y="131989"/>
                      <a:pt x="628684" y="148129"/>
                    </a:cubicBezTo>
                    <a:cubicBezTo>
                      <a:pt x="665990" y="164269"/>
                      <a:pt x="455382" y="107648"/>
                      <a:pt x="477872" y="100504"/>
                    </a:cubicBezTo>
                    <a:cubicBezTo>
                      <a:pt x="500362" y="93360"/>
                      <a:pt x="696418" y="106853"/>
                      <a:pt x="763622" y="105266"/>
                    </a:cubicBezTo>
                    <a:cubicBezTo>
                      <a:pt x="830826" y="103679"/>
                      <a:pt x="849612" y="83571"/>
                      <a:pt x="881097" y="90979"/>
                    </a:cubicBezTo>
                    <a:cubicBezTo>
                      <a:pt x="912582" y="98387"/>
                      <a:pt x="942480" y="126962"/>
                      <a:pt x="952534" y="149716"/>
                    </a:cubicBezTo>
                    <a:cubicBezTo>
                      <a:pt x="962588" y="172470"/>
                      <a:pt x="940364" y="194696"/>
                      <a:pt x="941422" y="227504"/>
                    </a:cubicBezTo>
                    <a:cubicBezTo>
                      <a:pt x="942480" y="260312"/>
                      <a:pt x="959942" y="338364"/>
                      <a:pt x="958884" y="346566"/>
                    </a:cubicBezTo>
                    <a:cubicBezTo>
                      <a:pt x="957826" y="354768"/>
                      <a:pt x="946714" y="297353"/>
                      <a:pt x="935072" y="276716"/>
                    </a:cubicBezTo>
                    <a:cubicBezTo>
                      <a:pt x="923430" y="256079"/>
                      <a:pt x="916815" y="239410"/>
                      <a:pt x="889034" y="222741"/>
                    </a:cubicBezTo>
                    <a:cubicBezTo>
                      <a:pt x="861253" y="206072"/>
                      <a:pt x="843790" y="187816"/>
                      <a:pt x="768384" y="176704"/>
                    </a:cubicBezTo>
                    <a:cubicBezTo>
                      <a:pt x="692978" y="165592"/>
                      <a:pt x="407228" y="149452"/>
                      <a:pt x="436597" y="156066"/>
                    </a:cubicBezTo>
                    <a:cubicBezTo>
                      <a:pt x="465966" y="162680"/>
                      <a:pt x="861254" y="213216"/>
                      <a:pt x="944597" y="216391"/>
                    </a:cubicBezTo>
                    <a:cubicBezTo>
                      <a:pt x="1027940" y="219566"/>
                      <a:pt x="949095" y="194960"/>
                      <a:pt x="936659" y="175116"/>
                    </a:cubicBezTo>
                    <a:cubicBezTo>
                      <a:pt x="924224" y="155272"/>
                      <a:pt x="932690" y="111352"/>
                      <a:pt x="869984" y="97329"/>
                    </a:cubicBezTo>
                    <a:cubicBezTo>
                      <a:pt x="807278" y="83306"/>
                      <a:pt x="637416" y="96800"/>
                      <a:pt x="560422" y="90979"/>
                    </a:cubicBezTo>
                    <a:cubicBezTo>
                      <a:pt x="483428" y="85158"/>
                      <a:pt x="456441" y="73252"/>
                      <a:pt x="408022" y="62404"/>
                    </a:cubicBezTo>
                    <a:cubicBezTo>
                      <a:pt x="359603" y="51556"/>
                      <a:pt x="335261" y="31712"/>
                      <a:pt x="269909" y="25891"/>
                    </a:cubicBezTo>
                    <a:cubicBezTo>
                      <a:pt x="204557" y="20070"/>
                      <a:pt x="2680" y="45470"/>
                      <a:pt x="34" y="417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3" name="フリーフォーム: 図形 1122">
                <a:extLst>
                  <a:ext uri="{FF2B5EF4-FFF2-40B4-BE49-F238E27FC236}">
                    <a16:creationId xmlns:a16="http://schemas.microsoft.com/office/drawing/2014/main" id="{E724EAD5-159E-4AD0-B07B-2696D06D2BAE}"/>
                  </a:ext>
                </a:extLst>
              </p:cNvPr>
              <p:cNvSpPr/>
              <p:nvPr/>
            </p:nvSpPr>
            <p:spPr>
              <a:xfrm>
                <a:off x="6046788" y="6122988"/>
                <a:ext cx="253083" cy="452272"/>
              </a:xfrm>
              <a:custGeom>
                <a:avLst/>
                <a:gdLst>
                  <a:gd name="connsiteX0" fmla="*/ 0 w 253083"/>
                  <a:gd name="connsiteY0" fmla="*/ 0 h 452272"/>
                  <a:gd name="connsiteX1" fmla="*/ 168275 w 253083"/>
                  <a:gd name="connsiteY1" fmla="*/ 169862 h 452272"/>
                  <a:gd name="connsiteX2" fmla="*/ 168275 w 253083"/>
                  <a:gd name="connsiteY2" fmla="*/ 142875 h 452272"/>
                  <a:gd name="connsiteX3" fmla="*/ 225425 w 253083"/>
                  <a:gd name="connsiteY3" fmla="*/ 258762 h 452272"/>
                  <a:gd name="connsiteX4" fmla="*/ 231775 w 253083"/>
                  <a:gd name="connsiteY4" fmla="*/ 361950 h 452272"/>
                  <a:gd name="connsiteX5" fmla="*/ 198437 w 253083"/>
                  <a:gd name="connsiteY5" fmla="*/ 450850 h 452272"/>
                  <a:gd name="connsiteX6" fmla="*/ 250825 w 253083"/>
                  <a:gd name="connsiteY6" fmla="*/ 288925 h 452272"/>
                  <a:gd name="connsiteX7" fmla="*/ 230187 w 253083"/>
                  <a:gd name="connsiteY7" fmla="*/ 254000 h 452272"/>
                  <a:gd name="connsiteX8" fmla="*/ 112712 w 253083"/>
                  <a:gd name="connsiteY8" fmla="*/ 98425 h 452272"/>
                  <a:gd name="connsiteX9" fmla="*/ 119062 w 253083"/>
                  <a:gd name="connsiteY9" fmla="*/ 104775 h 452272"/>
                  <a:gd name="connsiteX10" fmla="*/ 0 w 253083"/>
                  <a:gd name="connsiteY10" fmla="*/ 0 h 45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3083" h="452272">
                    <a:moveTo>
                      <a:pt x="0" y="0"/>
                    </a:moveTo>
                    <a:cubicBezTo>
                      <a:pt x="70114" y="73025"/>
                      <a:pt x="140229" y="146050"/>
                      <a:pt x="168275" y="169862"/>
                    </a:cubicBezTo>
                    <a:cubicBezTo>
                      <a:pt x="196321" y="193675"/>
                      <a:pt x="158750" y="128058"/>
                      <a:pt x="168275" y="142875"/>
                    </a:cubicBezTo>
                    <a:cubicBezTo>
                      <a:pt x="177800" y="157692"/>
                      <a:pt x="214842" y="222250"/>
                      <a:pt x="225425" y="258762"/>
                    </a:cubicBezTo>
                    <a:cubicBezTo>
                      <a:pt x="236008" y="295274"/>
                      <a:pt x="236273" y="329935"/>
                      <a:pt x="231775" y="361950"/>
                    </a:cubicBezTo>
                    <a:cubicBezTo>
                      <a:pt x="227277" y="393965"/>
                      <a:pt x="195262" y="463021"/>
                      <a:pt x="198437" y="450850"/>
                    </a:cubicBezTo>
                    <a:cubicBezTo>
                      <a:pt x="201612" y="438679"/>
                      <a:pt x="245533" y="321733"/>
                      <a:pt x="250825" y="288925"/>
                    </a:cubicBezTo>
                    <a:cubicBezTo>
                      <a:pt x="256117" y="256117"/>
                      <a:pt x="253206" y="285750"/>
                      <a:pt x="230187" y="254000"/>
                    </a:cubicBezTo>
                    <a:cubicBezTo>
                      <a:pt x="207168" y="222250"/>
                      <a:pt x="131233" y="123296"/>
                      <a:pt x="112712" y="98425"/>
                    </a:cubicBezTo>
                    <a:cubicBezTo>
                      <a:pt x="94191" y="73554"/>
                      <a:pt x="119062" y="104775"/>
                      <a:pt x="119062" y="104775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4" name="フリーフォーム: 図形 1123">
                <a:extLst>
                  <a:ext uri="{FF2B5EF4-FFF2-40B4-BE49-F238E27FC236}">
                    <a16:creationId xmlns:a16="http://schemas.microsoft.com/office/drawing/2014/main" id="{99108761-2D81-4B02-B1D4-E091C81507AA}"/>
                  </a:ext>
                </a:extLst>
              </p:cNvPr>
              <p:cNvSpPr/>
              <p:nvPr/>
            </p:nvSpPr>
            <p:spPr>
              <a:xfrm>
                <a:off x="5327650" y="6319838"/>
                <a:ext cx="820367" cy="221375"/>
              </a:xfrm>
              <a:custGeom>
                <a:avLst/>
                <a:gdLst>
                  <a:gd name="connsiteX0" fmla="*/ 0 w 820367"/>
                  <a:gd name="connsiteY0" fmla="*/ 0 h 221375"/>
                  <a:gd name="connsiteX1" fmla="*/ 244475 w 820367"/>
                  <a:gd name="connsiteY1" fmla="*/ 79375 h 221375"/>
                  <a:gd name="connsiteX2" fmla="*/ 82550 w 820367"/>
                  <a:gd name="connsiteY2" fmla="*/ 19050 h 221375"/>
                  <a:gd name="connsiteX3" fmla="*/ 361950 w 820367"/>
                  <a:gd name="connsiteY3" fmla="*/ 88900 h 221375"/>
                  <a:gd name="connsiteX4" fmla="*/ 669925 w 820367"/>
                  <a:gd name="connsiteY4" fmla="*/ 165100 h 221375"/>
                  <a:gd name="connsiteX5" fmla="*/ 508000 w 820367"/>
                  <a:gd name="connsiteY5" fmla="*/ 177800 h 221375"/>
                  <a:gd name="connsiteX6" fmla="*/ 239713 w 820367"/>
                  <a:gd name="connsiteY6" fmla="*/ 180975 h 221375"/>
                  <a:gd name="connsiteX7" fmla="*/ 703263 w 820367"/>
                  <a:gd name="connsiteY7" fmla="*/ 193675 h 221375"/>
                  <a:gd name="connsiteX8" fmla="*/ 817563 w 820367"/>
                  <a:gd name="connsiteY8" fmla="*/ 220662 h 221375"/>
                  <a:gd name="connsiteX9" fmla="*/ 625475 w 820367"/>
                  <a:gd name="connsiteY9" fmla="*/ 161925 h 221375"/>
                  <a:gd name="connsiteX10" fmla="*/ 301625 w 820367"/>
                  <a:gd name="connsiteY10" fmla="*/ 42862 h 221375"/>
                  <a:gd name="connsiteX11" fmla="*/ 265113 w 820367"/>
                  <a:gd name="connsiteY11" fmla="*/ 36512 h 221375"/>
                  <a:gd name="connsiteX12" fmla="*/ 0 w 820367"/>
                  <a:gd name="connsiteY12" fmla="*/ 0 h 22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0367" h="221375">
                    <a:moveTo>
                      <a:pt x="0" y="0"/>
                    </a:moveTo>
                    <a:lnTo>
                      <a:pt x="244475" y="79375"/>
                    </a:lnTo>
                    <a:cubicBezTo>
                      <a:pt x="258233" y="82550"/>
                      <a:pt x="62971" y="17463"/>
                      <a:pt x="82550" y="19050"/>
                    </a:cubicBezTo>
                    <a:cubicBezTo>
                      <a:pt x="102129" y="20637"/>
                      <a:pt x="361950" y="88900"/>
                      <a:pt x="361950" y="88900"/>
                    </a:cubicBezTo>
                    <a:cubicBezTo>
                      <a:pt x="459846" y="113242"/>
                      <a:pt x="645583" y="150283"/>
                      <a:pt x="669925" y="165100"/>
                    </a:cubicBezTo>
                    <a:cubicBezTo>
                      <a:pt x="694267" y="179917"/>
                      <a:pt x="579702" y="175154"/>
                      <a:pt x="508000" y="177800"/>
                    </a:cubicBezTo>
                    <a:cubicBezTo>
                      <a:pt x="436298" y="180446"/>
                      <a:pt x="207169" y="178329"/>
                      <a:pt x="239713" y="180975"/>
                    </a:cubicBezTo>
                    <a:cubicBezTo>
                      <a:pt x="272257" y="183621"/>
                      <a:pt x="606955" y="187061"/>
                      <a:pt x="703263" y="193675"/>
                    </a:cubicBezTo>
                    <a:cubicBezTo>
                      <a:pt x="799571" y="200289"/>
                      <a:pt x="830528" y="225954"/>
                      <a:pt x="817563" y="220662"/>
                    </a:cubicBezTo>
                    <a:cubicBezTo>
                      <a:pt x="804598" y="215370"/>
                      <a:pt x="711465" y="191558"/>
                      <a:pt x="625475" y="161925"/>
                    </a:cubicBezTo>
                    <a:cubicBezTo>
                      <a:pt x="539485" y="132292"/>
                      <a:pt x="361685" y="63764"/>
                      <a:pt x="301625" y="42862"/>
                    </a:cubicBezTo>
                    <a:cubicBezTo>
                      <a:pt x="241565" y="21960"/>
                      <a:pt x="265113" y="36512"/>
                      <a:pt x="265113" y="36512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5" name="フリーフォーム: 図形 1124">
                <a:extLst>
                  <a:ext uri="{FF2B5EF4-FFF2-40B4-BE49-F238E27FC236}">
                    <a16:creationId xmlns:a16="http://schemas.microsoft.com/office/drawing/2014/main" id="{731844AF-9069-4A4E-B0B0-B0310DFD6B2C}"/>
                  </a:ext>
                </a:extLst>
              </p:cNvPr>
              <p:cNvSpPr/>
              <p:nvPr/>
            </p:nvSpPr>
            <p:spPr>
              <a:xfrm>
                <a:off x="5198569" y="6301315"/>
                <a:ext cx="141591" cy="539741"/>
              </a:xfrm>
              <a:custGeom>
                <a:avLst/>
                <a:gdLst>
                  <a:gd name="connsiteX0" fmla="*/ 30656 w 141591"/>
                  <a:gd name="connsiteY0" fmla="*/ 1060 h 539741"/>
                  <a:gd name="connsiteX1" fmla="*/ 62406 w 141591"/>
                  <a:gd name="connsiteY1" fmla="*/ 128060 h 539741"/>
                  <a:gd name="connsiteX2" fmla="*/ 37006 w 141591"/>
                  <a:gd name="connsiteY2" fmla="*/ 234423 h 539741"/>
                  <a:gd name="connsiteX3" fmla="*/ 494 w 141591"/>
                  <a:gd name="connsiteY3" fmla="*/ 329673 h 539741"/>
                  <a:gd name="connsiteX4" fmla="*/ 65581 w 141591"/>
                  <a:gd name="connsiteY4" fmla="*/ 183623 h 539741"/>
                  <a:gd name="connsiteX5" fmla="*/ 5256 w 141591"/>
                  <a:gd name="connsiteY5" fmla="*/ 353485 h 539741"/>
                  <a:gd name="connsiteX6" fmla="*/ 30656 w 141591"/>
                  <a:gd name="connsiteY6" fmla="*/ 413810 h 539741"/>
                  <a:gd name="connsiteX7" fmla="*/ 140194 w 141591"/>
                  <a:gd name="connsiteY7" fmla="*/ 534460 h 539741"/>
                  <a:gd name="connsiteX8" fmla="*/ 87806 w 141591"/>
                  <a:gd name="connsiteY8" fmla="*/ 509060 h 539741"/>
                  <a:gd name="connsiteX9" fmla="*/ 17956 w 141591"/>
                  <a:gd name="connsiteY9" fmla="*/ 426510 h 539741"/>
                  <a:gd name="connsiteX10" fmla="*/ 22719 w 141591"/>
                  <a:gd name="connsiteY10" fmla="*/ 269348 h 539741"/>
                  <a:gd name="connsiteX11" fmla="*/ 33831 w 141591"/>
                  <a:gd name="connsiteY11" fmla="*/ 161398 h 539741"/>
                  <a:gd name="connsiteX12" fmla="*/ 52881 w 141591"/>
                  <a:gd name="connsiteY12" fmla="*/ 72498 h 539741"/>
                  <a:gd name="connsiteX13" fmla="*/ 30656 w 141591"/>
                  <a:gd name="connsiteY13" fmla="*/ 1060 h 539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1591" h="539741">
                    <a:moveTo>
                      <a:pt x="30656" y="1060"/>
                    </a:moveTo>
                    <a:cubicBezTo>
                      <a:pt x="32244" y="10320"/>
                      <a:pt x="61348" y="89166"/>
                      <a:pt x="62406" y="128060"/>
                    </a:cubicBezTo>
                    <a:cubicBezTo>
                      <a:pt x="63464" y="166954"/>
                      <a:pt x="47325" y="200821"/>
                      <a:pt x="37006" y="234423"/>
                    </a:cubicBezTo>
                    <a:cubicBezTo>
                      <a:pt x="26687" y="268025"/>
                      <a:pt x="-4269" y="338140"/>
                      <a:pt x="494" y="329673"/>
                    </a:cubicBezTo>
                    <a:cubicBezTo>
                      <a:pt x="5257" y="321206"/>
                      <a:pt x="64787" y="179654"/>
                      <a:pt x="65581" y="183623"/>
                    </a:cubicBezTo>
                    <a:cubicBezTo>
                      <a:pt x="66375" y="187592"/>
                      <a:pt x="11077" y="315121"/>
                      <a:pt x="5256" y="353485"/>
                    </a:cubicBezTo>
                    <a:cubicBezTo>
                      <a:pt x="-565" y="391849"/>
                      <a:pt x="8166" y="383648"/>
                      <a:pt x="30656" y="413810"/>
                    </a:cubicBezTo>
                    <a:cubicBezTo>
                      <a:pt x="53146" y="443973"/>
                      <a:pt x="130669" y="518585"/>
                      <a:pt x="140194" y="534460"/>
                    </a:cubicBezTo>
                    <a:cubicBezTo>
                      <a:pt x="149719" y="550335"/>
                      <a:pt x="108179" y="527052"/>
                      <a:pt x="87806" y="509060"/>
                    </a:cubicBezTo>
                    <a:cubicBezTo>
                      <a:pt x="67433" y="491068"/>
                      <a:pt x="28804" y="466462"/>
                      <a:pt x="17956" y="426510"/>
                    </a:cubicBezTo>
                    <a:cubicBezTo>
                      <a:pt x="7108" y="386558"/>
                      <a:pt x="20073" y="313533"/>
                      <a:pt x="22719" y="269348"/>
                    </a:cubicBezTo>
                    <a:cubicBezTo>
                      <a:pt x="25365" y="225163"/>
                      <a:pt x="28804" y="194206"/>
                      <a:pt x="33831" y="161398"/>
                    </a:cubicBezTo>
                    <a:cubicBezTo>
                      <a:pt x="38858" y="128590"/>
                      <a:pt x="54204" y="99485"/>
                      <a:pt x="52881" y="72498"/>
                    </a:cubicBezTo>
                    <a:cubicBezTo>
                      <a:pt x="51558" y="45511"/>
                      <a:pt x="29068" y="-8200"/>
                      <a:pt x="30656" y="10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6" name="フリーフォーム: 図形 1125">
                <a:extLst>
                  <a:ext uri="{FF2B5EF4-FFF2-40B4-BE49-F238E27FC236}">
                    <a16:creationId xmlns:a16="http://schemas.microsoft.com/office/drawing/2014/main" id="{564036B2-A233-4845-AD24-52BBA2A3E764}"/>
                  </a:ext>
                </a:extLst>
              </p:cNvPr>
              <p:cNvSpPr/>
              <p:nvPr/>
            </p:nvSpPr>
            <p:spPr>
              <a:xfrm>
                <a:off x="5240097" y="6276907"/>
                <a:ext cx="82821" cy="502082"/>
              </a:xfrm>
              <a:custGeom>
                <a:avLst/>
                <a:gdLst>
                  <a:gd name="connsiteX0" fmla="*/ 54216 w 82821"/>
                  <a:gd name="connsiteY0" fmla="*/ 68 h 502082"/>
                  <a:gd name="connsiteX1" fmla="*/ 74853 w 82821"/>
                  <a:gd name="connsiteY1" fmla="*/ 188981 h 502082"/>
                  <a:gd name="connsiteX2" fmla="*/ 22466 w 82821"/>
                  <a:gd name="connsiteY2" fmla="*/ 319156 h 502082"/>
                  <a:gd name="connsiteX3" fmla="*/ 82791 w 82821"/>
                  <a:gd name="connsiteY3" fmla="*/ 173106 h 502082"/>
                  <a:gd name="connsiteX4" fmla="*/ 12941 w 82821"/>
                  <a:gd name="connsiteY4" fmla="*/ 350906 h 502082"/>
                  <a:gd name="connsiteX5" fmla="*/ 66916 w 82821"/>
                  <a:gd name="connsiteY5" fmla="*/ 500131 h 502082"/>
                  <a:gd name="connsiteX6" fmla="*/ 17703 w 82821"/>
                  <a:gd name="connsiteY6" fmla="*/ 430281 h 502082"/>
                  <a:gd name="connsiteX7" fmla="*/ 1828 w 82821"/>
                  <a:gd name="connsiteY7" fmla="*/ 346143 h 502082"/>
                  <a:gd name="connsiteX8" fmla="*/ 55803 w 82821"/>
                  <a:gd name="connsiteY8" fmla="*/ 300106 h 502082"/>
                  <a:gd name="connsiteX9" fmla="*/ 78028 w 82821"/>
                  <a:gd name="connsiteY9" fmla="*/ 168343 h 502082"/>
                  <a:gd name="connsiteX10" fmla="*/ 54216 w 82821"/>
                  <a:gd name="connsiteY10" fmla="*/ 68 h 50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821" h="502082">
                    <a:moveTo>
                      <a:pt x="54216" y="68"/>
                    </a:moveTo>
                    <a:cubicBezTo>
                      <a:pt x="53687" y="3508"/>
                      <a:pt x="80145" y="135800"/>
                      <a:pt x="74853" y="188981"/>
                    </a:cubicBezTo>
                    <a:cubicBezTo>
                      <a:pt x="69561" y="242162"/>
                      <a:pt x="21143" y="321802"/>
                      <a:pt x="22466" y="319156"/>
                    </a:cubicBezTo>
                    <a:cubicBezTo>
                      <a:pt x="23789" y="316510"/>
                      <a:pt x="84378" y="167814"/>
                      <a:pt x="82791" y="173106"/>
                    </a:cubicBezTo>
                    <a:cubicBezTo>
                      <a:pt x="81204" y="178398"/>
                      <a:pt x="15587" y="296402"/>
                      <a:pt x="12941" y="350906"/>
                    </a:cubicBezTo>
                    <a:cubicBezTo>
                      <a:pt x="10295" y="405410"/>
                      <a:pt x="66122" y="486902"/>
                      <a:pt x="66916" y="500131"/>
                    </a:cubicBezTo>
                    <a:cubicBezTo>
                      <a:pt x="67710" y="513360"/>
                      <a:pt x="28551" y="455946"/>
                      <a:pt x="17703" y="430281"/>
                    </a:cubicBezTo>
                    <a:cubicBezTo>
                      <a:pt x="6855" y="404616"/>
                      <a:pt x="-4522" y="367839"/>
                      <a:pt x="1828" y="346143"/>
                    </a:cubicBezTo>
                    <a:cubicBezTo>
                      <a:pt x="8178" y="324447"/>
                      <a:pt x="43103" y="329739"/>
                      <a:pt x="55803" y="300106"/>
                    </a:cubicBezTo>
                    <a:cubicBezTo>
                      <a:pt x="68503" y="270473"/>
                      <a:pt x="78292" y="213587"/>
                      <a:pt x="78028" y="168343"/>
                    </a:cubicBezTo>
                    <a:cubicBezTo>
                      <a:pt x="77764" y="123099"/>
                      <a:pt x="54745" y="-3372"/>
                      <a:pt x="54216" y="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7" name="フリーフォーム: 図形 1126">
                <a:extLst>
                  <a:ext uri="{FF2B5EF4-FFF2-40B4-BE49-F238E27FC236}">
                    <a16:creationId xmlns:a16="http://schemas.microsoft.com/office/drawing/2014/main" id="{BA0D9CAD-0D92-4F71-A0D7-7BE189E546E2}"/>
                  </a:ext>
                </a:extLst>
              </p:cNvPr>
              <p:cNvSpPr/>
              <p:nvPr/>
            </p:nvSpPr>
            <p:spPr>
              <a:xfrm>
                <a:off x="5292500" y="6633456"/>
                <a:ext cx="381405" cy="258092"/>
              </a:xfrm>
              <a:custGeom>
                <a:avLst/>
                <a:gdLst>
                  <a:gd name="connsiteX0" fmla="*/ 1813 w 381405"/>
                  <a:gd name="connsiteY0" fmla="*/ 2294 h 258092"/>
                  <a:gd name="connsiteX1" fmla="*/ 93888 w 381405"/>
                  <a:gd name="connsiteY1" fmla="*/ 151519 h 258092"/>
                  <a:gd name="connsiteX2" fmla="*/ 49438 w 381405"/>
                  <a:gd name="connsiteY2" fmla="*/ 94369 h 258092"/>
                  <a:gd name="connsiteX3" fmla="*/ 149450 w 381405"/>
                  <a:gd name="connsiteY3" fmla="*/ 192794 h 258092"/>
                  <a:gd name="connsiteX4" fmla="*/ 224063 w 381405"/>
                  <a:gd name="connsiteY4" fmla="*/ 216607 h 258092"/>
                  <a:gd name="connsiteX5" fmla="*/ 381225 w 381405"/>
                  <a:gd name="connsiteY5" fmla="*/ 257882 h 258092"/>
                  <a:gd name="connsiteX6" fmla="*/ 190725 w 381405"/>
                  <a:gd name="connsiteY6" fmla="*/ 197557 h 258092"/>
                  <a:gd name="connsiteX7" fmla="*/ 17688 w 381405"/>
                  <a:gd name="connsiteY7" fmla="*/ 197557 h 258092"/>
                  <a:gd name="connsiteX8" fmla="*/ 101825 w 381405"/>
                  <a:gd name="connsiteY8" fmla="*/ 176919 h 258092"/>
                  <a:gd name="connsiteX9" fmla="*/ 71663 w 381405"/>
                  <a:gd name="connsiteY9" fmla="*/ 129294 h 258092"/>
                  <a:gd name="connsiteX10" fmla="*/ 35150 w 381405"/>
                  <a:gd name="connsiteY10" fmla="*/ 64207 h 258092"/>
                  <a:gd name="connsiteX11" fmla="*/ 1813 w 381405"/>
                  <a:gd name="connsiteY11" fmla="*/ 2294 h 258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405" h="258092">
                    <a:moveTo>
                      <a:pt x="1813" y="2294"/>
                    </a:moveTo>
                    <a:cubicBezTo>
                      <a:pt x="11603" y="16846"/>
                      <a:pt x="85951" y="136173"/>
                      <a:pt x="93888" y="151519"/>
                    </a:cubicBezTo>
                    <a:cubicBezTo>
                      <a:pt x="101825" y="166865"/>
                      <a:pt x="40178" y="87490"/>
                      <a:pt x="49438" y="94369"/>
                    </a:cubicBezTo>
                    <a:cubicBezTo>
                      <a:pt x="58698" y="101248"/>
                      <a:pt x="120346" y="172421"/>
                      <a:pt x="149450" y="192794"/>
                    </a:cubicBezTo>
                    <a:cubicBezTo>
                      <a:pt x="178554" y="213167"/>
                      <a:pt x="224063" y="216607"/>
                      <a:pt x="224063" y="216607"/>
                    </a:cubicBezTo>
                    <a:cubicBezTo>
                      <a:pt x="262692" y="227455"/>
                      <a:pt x="386781" y="261057"/>
                      <a:pt x="381225" y="257882"/>
                    </a:cubicBezTo>
                    <a:cubicBezTo>
                      <a:pt x="375669" y="254707"/>
                      <a:pt x="251314" y="207611"/>
                      <a:pt x="190725" y="197557"/>
                    </a:cubicBezTo>
                    <a:cubicBezTo>
                      <a:pt x="130136" y="187503"/>
                      <a:pt x="17688" y="197557"/>
                      <a:pt x="17688" y="197557"/>
                    </a:cubicBezTo>
                    <a:cubicBezTo>
                      <a:pt x="2871" y="194117"/>
                      <a:pt x="92829" y="188296"/>
                      <a:pt x="101825" y="176919"/>
                    </a:cubicBezTo>
                    <a:cubicBezTo>
                      <a:pt x="110821" y="165542"/>
                      <a:pt x="82776" y="148079"/>
                      <a:pt x="71663" y="129294"/>
                    </a:cubicBezTo>
                    <a:cubicBezTo>
                      <a:pt x="60551" y="110509"/>
                      <a:pt x="45733" y="81934"/>
                      <a:pt x="35150" y="64207"/>
                    </a:cubicBezTo>
                    <a:cubicBezTo>
                      <a:pt x="24567" y="46480"/>
                      <a:pt x="-7977" y="-12258"/>
                      <a:pt x="1813" y="22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8" name="フリーフォーム: 図形 1127">
                <a:extLst>
                  <a:ext uri="{FF2B5EF4-FFF2-40B4-BE49-F238E27FC236}">
                    <a16:creationId xmlns:a16="http://schemas.microsoft.com/office/drawing/2014/main" id="{03930A80-24C8-4E94-9C65-C3E6A1030178}"/>
                  </a:ext>
                </a:extLst>
              </p:cNvPr>
              <p:cNvSpPr/>
              <p:nvPr/>
            </p:nvSpPr>
            <p:spPr>
              <a:xfrm>
                <a:off x="5005388" y="6296789"/>
                <a:ext cx="306417" cy="91420"/>
              </a:xfrm>
              <a:custGeom>
                <a:avLst/>
                <a:gdLst>
                  <a:gd name="connsiteX0" fmla="*/ 0 w 306417"/>
                  <a:gd name="connsiteY0" fmla="*/ 91311 h 91420"/>
                  <a:gd name="connsiteX1" fmla="*/ 139700 w 306417"/>
                  <a:gd name="connsiteY1" fmla="*/ 38924 h 91420"/>
                  <a:gd name="connsiteX2" fmla="*/ 304800 w 306417"/>
                  <a:gd name="connsiteY2" fmla="*/ 2411 h 91420"/>
                  <a:gd name="connsiteX3" fmla="*/ 219075 w 306417"/>
                  <a:gd name="connsiteY3" fmla="*/ 8761 h 91420"/>
                  <a:gd name="connsiteX4" fmla="*/ 139700 w 306417"/>
                  <a:gd name="connsiteY4" fmla="*/ 51624 h 91420"/>
                  <a:gd name="connsiteX5" fmla="*/ 0 w 306417"/>
                  <a:gd name="connsiteY5" fmla="*/ 91311 h 91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6417" h="91420">
                    <a:moveTo>
                      <a:pt x="0" y="91311"/>
                    </a:moveTo>
                    <a:cubicBezTo>
                      <a:pt x="0" y="89194"/>
                      <a:pt x="88900" y="53741"/>
                      <a:pt x="139700" y="38924"/>
                    </a:cubicBezTo>
                    <a:cubicBezTo>
                      <a:pt x="190500" y="24107"/>
                      <a:pt x="291571" y="7438"/>
                      <a:pt x="304800" y="2411"/>
                    </a:cubicBezTo>
                    <a:cubicBezTo>
                      <a:pt x="318029" y="-2616"/>
                      <a:pt x="246592" y="559"/>
                      <a:pt x="219075" y="8761"/>
                    </a:cubicBezTo>
                    <a:cubicBezTo>
                      <a:pt x="191558" y="16963"/>
                      <a:pt x="173567" y="38924"/>
                      <a:pt x="139700" y="51624"/>
                    </a:cubicBezTo>
                    <a:cubicBezTo>
                      <a:pt x="105833" y="64324"/>
                      <a:pt x="0" y="93428"/>
                      <a:pt x="0" y="913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9" name="フリーフォーム: 図形 1128">
                <a:extLst>
                  <a:ext uri="{FF2B5EF4-FFF2-40B4-BE49-F238E27FC236}">
                    <a16:creationId xmlns:a16="http://schemas.microsoft.com/office/drawing/2014/main" id="{F8CCD77A-0DED-4BE1-9DB7-3C253BAD0C24}"/>
                  </a:ext>
                </a:extLst>
              </p:cNvPr>
              <p:cNvSpPr/>
              <p:nvPr/>
            </p:nvSpPr>
            <p:spPr>
              <a:xfrm>
                <a:off x="4911253" y="6296390"/>
                <a:ext cx="329904" cy="109188"/>
              </a:xfrm>
              <a:custGeom>
                <a:avLst/>
                <a:gdLst>
                  <a:gd name="connsiteX0" fmla="*/ 472 w 329904"/>
                  <a:gd name="connsiteY0" fmla="*/ 109173 h 109188"/>
                  <a:gd name="connsiteX1" fmla="*/ 152872 w 329904"/>
                  <a:gd name="connsiteY1" fmla="*/ 58373 h 109188"/>
                  <a:gd name="connsiteX2" fmla="*/ 327497 w 329904"/>
                  <a:gd name="connsiteY2" fmla="*/ 2810 h 109188"/>
                  <a:gd name="connsiteX3" fmla="*/ 244947 w 329904"/>
                  <a:gd name="connsiteY3" fmla="*/ 13923 h 109188"/>
                  <a:gd name="connsiteX4" fmla="*/ 110010 w 329904"/>
                  <a:gd name="connsiteY4" fmla="*/ 63135 h 109188"/>
                  <a:gd name="connsiteX5" fmla="*/ 472 w 329904"/>
                  <a:gd name="connsiteY5" fmla="*/ 109173 h 10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904" h="109188">
                    <a:moveTo>
                      <a:pt x="472" y="109173"/>
                    </a:moveTo>
                    <a:cubicBezTo>
                      <a:pt x="7616" y="108379"/>
                      <a:pt x="152872" y="58373"/>
                      <a:pt x="152872" y="58373"/>
                    </a:cubicBezTo>
                    <a:cubicBezTo>
                      <a:pt x="207376" y="40646"/>
                      <a:pt x="312151" y="10218"/>
                      <a:pt x="327497" y="2810"/>
                    </a:cubicBezTo>
                    <a:cubicBezTo>
                      <a:pt x="342843" y="-4598"/>
                      <a:pt x="281195" y="3869"/>
                      <a:pt x="244947" y="13923"/>
                    </a:cubicBezTo>
                    <a:cubicBezTo>
                      <a:pt x="208699" y="23977"/>
                      <a:pt x="151020" y="46996"/>
                      <a:pt x="110010" y="63135"/>
                    </a:cubicBezTo>
                    <a:cubicBezTo>
                      <a:pt x="69000" y="79274"/>
                      <a:pt x="-6672" y="109967"/>
                      <a:pt x="472" y="10917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0" name="フリーフォーム: 図形 1129">
                <a:extLst>
                  <a:ext uri="{FF2B5EF4-FFF2-40B4-BE49-F238E27FC236}">
                    <a16:creationId xmlns:a16="http://schemas.microsoft.com/office/drawing/2014/main" id="{81D9BAE7-EAF9-41E7-B38D-A9DCFAE5BD7C}"/>
                  </a:ext>
                </a:extLst>
              </p:cNvPr>
              <p:cNvSpPr/>
              <p:nvPr/>
            </p:nvSpPr>
            <p:spPr>
              <a:xfrm>
                <a:off x="4896847" y="6397478"/>
                <a:ext cx="219095" cy="234648"/>
              </a:xfrm>
              <a:custGeom>
                <a:avLst/>
                <a:gdLst>
                  <a:gd name="connsiteX0" fmla="*/ 111716 w 219095"/>
                  <a:gd name="connsiteY0" fmla="*/ 147 h 234648"/>
                  <a:gd name="connsiteX1" fmla="*/ 199028 w 219095"/>
                  <a:gd name="connsiteY1" fmla="*/ 133497 h 234648"/>
                  <a:gd name="connsiteX2" fmla="*/ 175216 w 219095"/>
                  <a:gd name="connsiteY2" fmla="*/ 77935 h 234648"/>
                  <a:gd name="connsiteX3" fmla="*/ 206966 w 219095"/>
                  <a:gd name="connsiteY3" fmla="*/ 163660 h 234648"/>
                  <a:gd name="connsiteX4" fmla="*/ 197441 w 219095"/>
                  <a:gd name="connsiteY4" fmla="*/ 233510 h 234648"/>
                  <a:gd name="connsiteX5" fmla="*/ 170453 w 219095"/>
                  <a:gd name="connsiteY5" fmla="*/ 203347 h 234648"/>
                  <a:gd name="connsiteX6" fmla="*/ 97428 w 219095"/>
                  <a:gd name="connsiteY6" fmla="*/ 155722 h 234648"/>
                  <a:gd name="connsiteX7" fmla="*/ 591 w 219095"/>
                  <a:gd name="connsiteY7" fmla="*/ 71585 h 234648"/>
                  <a:gd name="connsiteX8" fmla="*/ 62503 w 219095"/>
                  <a:gd name="connsiteY8" fmla="*/ 144610 h 234648"/>
                  <a:gd name="connsiteX9" fmla="*/ 176803 w 219095"/>
                  <a:gd name="connsiteY9" fmla="*/ 225572 h 234648"/>
                  <a:gd name="connsiteX10" fmla="*/ 202203 w 219095"/>
                  <a:gd name="connsiteY10" fmla="*/ 216047 h 234648"/>
                  <a:gd name="connsiteX11" fmla="*/ 216491 w 219095"/>
                  <a:gd name="connsiteY11" fmla="*/ 163660 h 234648"/>
                  <a:gd name="connsiteX12" fmla="*/ 111716 w 219095"/>
                  <a:gd name="connsiteY12" fmla="*/ 147 h 234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095" h="234648">
                    <a:moveTo>
                      <a:pt x="111716" y="147"/>
                    </a:moveTo>
                    <a:cubicBezTo>
                      <a:pt x="108806" y="-4880"/>
                      <a:pt x="188445" y="120532"/>
                      <a:pt x="199028" y="133497"/>
                    </a:cubicBezTo>
                    <a:cubicBezTo>
                      <a:pt x="209611" y="146462"/>
                      <a:pt x="173893" y="72908"/>
                      <a:pt x="175216" y="77935"/>
                    </a:cubicBezTo>
                    <a:cubicBezTo>
                      <a:pt x="176539" y="82962"/>
                      <a:pt x="203262" y="137731"/>
                      <a:pt x="206966" y="163660"/>
                    </a:cubicBezTo>
                    <a:cubicBezTo>
                      <a:pt x="210670" y="189589"/>
                      <a:pt x="203527" y="226895"/>
                      <a:pt x="197441" y="233510"/>
                    </a:cubicBezTo>
                    <a:cubicBezTo>
                      <a:pt x="191355" y="240125"/>
                      <a:pt x="187122" y="216312"/>
                      <a:pt x="170453" y="203347"/>
                    </a:cubicBezTo>
                    <a:cubicBezTo>
                      <a:pt x="153784" y="190382"/>
                      <a:pt x="125738" y="177682"/>
                      <a:pt x="97428" y="155722"/>
                    </a:cubicBezTo>
                    <a:cubicBezTo>
                      <a:pt x="69118" y="133762"/>
                      <a:pt x="6412" y="73437"/>
                      <a:pt x="591" y="71585"/>
                    </a:cubicBezTo>
                    <a:cubicBezTo>
                      <a:pt x="-5230" y="69733"/>
                      <a:pt x="33134" y="118946"/>
                      <a:pt x="62503" y="144610"/>
                    </a:cubicBezTo>
                    <a:cubicBezTo>
                      <a:pt x="91872" y="170274"/>
                      <a:pt x="153520" y="213666"/>
                      <a:pt x="176803" y="225572"/>
                    </a:cubicBezTo>
                    <a:cubicBezTo>
                      <a:pt x="200086" y="237478"/>
                      <a:pt x="195588" y="226366"/>
                      <a:pt x="202203" y="216047"/>
                    </a:cubicBezTo>
                    <a:cubicBezTo>
                      <a:pt x="208818" y="205728"/>
                      <a:pt x="225487" y="197527"/>
                      <a:pt x="216491" y="163660"/>
                    </a:cubicBezTo>
                    <a:cubicBezTo>
                      <a:pt x="207495" y="129793"/>
                      <a:pt x="114626" y="5174"/>
                      <a:pt x="111716" y="1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1" name="フリーフォーム: 図形 1130">
                <a:extLst>
                  <a:ext uri="{FF2B5EF4-FFF2-40B4-BE49-F238E27FC236}">
                    <a16:creationId xmlns:a16="http://schemas.microsoft.com/office/drawing/2014/main" id="{383AC8B1-084A-4149-B354-0484E0A04763}"/>
                  </a:ext>
                </a:extLst>
              </p:cNvPr>
              <p:cNvSpPr/>
              <p:nvPr/>
            </p:nvSpPr>
            <p:spPr>
              <a:xfrm>
                <a:off x="4771905" y="6418263"/>
                <a:ext cx="263709" cy="139772"/>
              </a:xfrm>
              <a:custGeom>
                <a:avLst/>
                <a:gdLst>
                  <a:gd name="connsiteX0" fmla="*/ 263645 w 263709"/>
                  <a:gd name="connsiteY0" fmla="*/ 6350 h 139772"/>
                  <a:gd name="connsiteX1" fmla="*/ 181095 w 263709"/>
                  <a:gd name="connsiteY1" fmla="*/ 1587 h 139772"/>
                  <a:gd name="connsiteX2" fmla="*/ 141408 w 263709"/>
                  <a:gd name="connsiteY2" fmla="*/ 14287 h 139772"/>
                  <a:gd name="connsiteX3" fmla="*/ 136645 w 263709"/>
                  <a:gd name="connsiteY3" fmla="*/ 50800 h 139772"/>
                  <a:gd name="connsiteX4" fmla="*/ 150933 w 263709"/>
                  <a:gd name="connsiteY4" fmla="*/ 139700 h 139772"/>
                  <a:gd name="connsiteX5" fmla="*/ 125533 w 263709"/>
                  <a:gd name="connsiteY5" fmla="*/ 34925 h 139772"/>
                  <a:gd name="connsiteX6" fmla="*/ 89020 w 263709"/>
                  <a:gd name="connsiteY6" fmla="*/ 31750 h 139772"/>
                  <a:gd name="connsiteX7" fmla="*/ 120 w 263709"/>
                  <a:gd name="connsiteY7" fmla="*/ 33337 h 139772"/>
                  <a:gd name="connsiteX8" fmla="*/ 109658 w 263709"/>
                  <a:gd name="connsiteY8" fmla="*/ 14287 h 139772"/>
                  <a:gd name="connsiteX9" fmla="*/ 166808 w 263709"/>
                  <a:gd name="connsiteY9" fmla="*/ 0 h 139772"/>
                  <a:gd name="connsiteX10" fmla="*/ 263645 w 263709"/>
                  <a:gd name="connsiteY10" fmla="*/ 6350 h 139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3709" h="139772">
                    <a:moveTo>
                      <a:pt x="263645" y="6350"/>
                    </a:moveTo>
                    <a:cubicBezTo>
                      <a:pt x="266026" y="6614"/>
                      <a:pt x="201468" y="264"/>
                      <a:pt x="181095" y="1587"/>
                    </a:cubicBezTo>
                    <a:cubicBezTo>
                      <a:pt x="160722" y="2910"/>
                      <a:pt x="148816" y="6085"/>
                      <a:pt x="141408" y="14287"/>
                    </a:cubicBezTo>
                    <a:cubicBezTo>
                      <a:pt x="134000" y="22489"/>
                      <a:pt x="135058" y="29898"/>
                      <a:pt x="136645" y="50800"/>
                    </a:cubicBezTo>
                    <a:cubicBezTo>
                      <a:pt x="138232" y="71702"/>
                      <a:pt x="152785" y="142346"/>
                      <a:pt x="150933" y="139700"/>
                    </a:cubicBezTo>
                    <a:cubicBezTo>
                      <a:pt x="149081" y="137054"/>
                      <a:pt x="135852" y="52917"/>
                      <a:pt x="125533" y="34925"/>
                    </a:cubicBezTo>
                    <a:cubicBezTo>
                      <a:pt x="115214" y="16933"/>
                      <a:pt x="89020" y="31750"/>
                      <a:pt x="89020" y="31750"/>
                    </a:cubicBezTo>
                    <a:cubicBezTo>
                      <a:pt x="68118" y="31485"/>
                      <a:pt x="-3320" y="36248"/>
                      <a:pt x="120" y="33337"/>
                    </a:cubicBezTo>
                    <a:cubicBezTo>
                      <a:pt x="3560" y="30427"/>
                      <a:pt x="81877" y="19843"/>
                      <a:pt x="109658" y="14287"/>
                    </a:cubicBezTo>
                    <a:cubicBezTo>
                      <a:pt x="137439" y="8731"/>
                      <a:pt x="143525" y="0"/>
                      <a:pt x="166808" y="0"/>
                    </a:cubicBezTo>
                    <a:cubicBezTo>
                      <a:pt x="190091" y="0"/>
                      <a:pt x="261264" y="6086"/>
                      <a:pt x="263645" y="63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2" name="フリーフォーム: 図形 1131">
                <a:extLst>
                  <a:ext uri="{FF2B5EF4-FFF2-40B4-BE49-F238E27FC236}">
                    <a16:creationId xmlns:a16="http://schemas.microsoft.com/office/drawing/2014/main" id="{C58A64AE-5AF2-438D-92A4-146E11160981}"/>
                  </a:ext>
                </a:extLst>
              </p:cNvPr>
              <p:cNvSpPr/>
              <p:nvPr/>
            </p:nvSpPr>
            <p:spPr>
              <a:xfrm>
                <a:off x="4652963" y="6526213"/>
                <a:ext cx="711686" cy="336304"/>
              </a:xfrm>
              <a:custGeom>
                <a:avLst/>
                <a:gdLst>
                  <a:gd name="connsiteX0" fmla="*/ 0 w 711686"/>
                  <a:gd name="connsiteY0" fmla="*/ 0 h 336304"/>
                  <a:gd name="connsiteX1" fmla="*/ 276225 w 711686"/>
                  <a:gd name="connsiteY1" fmla="*/ 125412 h 336304"/>
                  <a:gd name="connsiteX2" fmla="*/ 171450 w 711686"/>
                  <a:gd name="connsiteY2" fmla="*/ 58737 h 336304"/>
                  <a:gd name="connsiteX3" fmla="*/ 244475 w 711686"/>
                  <a:gd name="connsiteY3" fmla="*/ 85725 h 336304"/>
                  <a:gd name="connsiteX4" fmla="*/ 561975 w 711686"/>
                  <a:gd name="connsiteY4" fmla="*/ 322262 h 336304"/>
                  <a:gd name="connsiteX5" fmla="*/ 711200 w 711686"/>
                  <a:gd name="connsiteY5" fmla="*/ 309562 h 336304"/>
                  <a:gd name="connsiteX6" fmla="*/ 606425 w 711686"/>
                  <a:gd name="connsiteY6" fmla="*/ 314325 h 336304"/>
                  <a:gd name="connsiteX7" fmla="*/ 512762 w 711686"/>
                  <a:gd name="connsiteY7" fmla="*/ 273050 h 336304"/>
                  <a:gd name="connsiteX8" fmla="*/ 214312 w 711686"/>
                  <a:gd name="connsiteY8" fmla="*/ 95250 h 336304"/>
                  <a:gd name="connsiteX9" fmla="*/ 219075 w 711686"/>
                  <a:gd name="connsiteY9" fmla="*/ 96837 h 336304"/>
                  <a:gd name="connsiteX10" fmla="*/ 0 w 711686"/>
                  <a:gd name="connsiteY10" fmla="*/ 0 h 33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1686" h="336304">
                    <a:moveTo>
                      <a:pt x="0" y="0"/>
                    </a:moveTo>
                    <a:cubicBezTo>
                      <a:pt x="123825" y="57811"/>
                      <a:pt x="247650" y="115623"/>
                      <a:pt x="276225" y="125412"/>
                    </a:cubicBezTo>
                    <a:cubicBezTo>
                      <a:pt x="304800" y="135201"/>
                      <a:pt x="176742" y="65351"/>
                      <a:pt x="171450" y="58737"/>
                    </a:cubicBezTo>
                    <a:cubicBezTo>
                      <a:pt x="166158" y="52123"/>
                      <a:pt x="179388" y="41804"/>
                      <a:pt x="244475" y="85725"/>
                    </a:cubicBezTo>
                    <a:cubicBezTo>
                      <a:pt x="309563" y="129646"/>
                      <a:pt x="484188" y="284956"/>
                      <a:pt x="561975" y="322262"/>
                    </a:cubicBezTo>
                    <a:cubicBezTo>
                      <a:pt x="639762" y="359568"/>
                      <a:pt x="703792" y="310885"/>
                      <a:pt x="711200" y="309562"/>
                    </a:cubicBezTo>
                    <a:cubicBezTo>
                      <a:pt x="718608" y="308239"/>
                      <a:pt x="639498" y="320410"/>
                      <a:pt x="606425" y="314325"/>
                    </a:cubicBezTo>
                    <a:cubicBezTo>
                      <a:pt x="573352" y="308240"/>
                      <a:pt x="578114" y="309562"/>
                      <a:pt x="512762" y="273050"/>
                    </a:cubicBezTo>
                    <a:cubicBezTo>
                      <a:pt x="447410" y="236538"/>
                      <a:pt x="263260" y="124619"/>
                      <a:pt x="214312" y="95250"/>
                    </a:cubicBezTo>
                    <a:cubicBezTo>
                      <a:pt x="165364" y="65881"/>
                      <a:pt x="219075" y="96837"/>
                      <a:pt x="219075" y="96837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3" name="フリーフォーム: 図形 1132">
                <a:extLst>
                  <a:ext uri="{FF2B5EF4-FFF2-40B4-BE49-F238E27FC236}">
                    <a16:creationId xmlns:a16="http://schemas.microsoft.com/office/drawing/2014/main" id="{A7EC2F92-A284-45BC-BB6D-9E7171C34597}"/>
                  </a:ext>
                </a:extLst>
              </p:cNvPr>
              <p:cNvSpPr/>
              <p:nvPr/>
            </p:nvSpPr>
            <p:spPr>
              <a:xfrm>
                <a:off x="5050916" y="6394168"/>
                <a:ext cx="158119" cy="321085"/>
              </a:xfrm>
              <a:custGeom>
                <a:avLst/>
                <a:gdLst>
                  <a:gd name="connsiteX0" fmla="*/ 509 w 158119"/>
                  <a:gd name="connsiteY0" fmla="*/ 282 h 321085"/>
                  <a:gd name="connsiteX1" fmla="*/ 78297 w 158119"/>
                  <a:gd name="connsiteY1" fmla="*/ 108232 h 321085"/>
                  <a:gd name="connsiteX2" fmla="*/ 89409 w 158119"/>
                  <a:gd name="connsiteY2" fmla="*/ 120932 h 321085"/>
                  <a:gd name="connsiteX3" fmla="*/ 51309 w 158119"/>
                  <a:gd name="connsiteY3" fmla="*/ 68545 h 321085"/>
                  <a:gd name="connsiteX4" fmla="*/ 90997 w 158119"/>
                  <a:gd name="connsiteY4" fmla="*/ 128870 h 321085"/>
                  <a:gd name="connsiteX5" fmla="*/ 116397 w 158119"/>
                  <a:gd name="connsiteY5" fmla="*/ 166970 h 321085"/>
                  <a:gd name="connsiteX6" fmla="*/ 121159 w 158119"/>
                  <a:gd name="connsiteY6" fmla="*/ 219357 h 321085"/>
                  <a:gd name="connsiteX7" fmla="*/ 157672 w 158119"/>
                  <a:gd name="connsiteY7" fmla="*/ 320957 h 321085"/>
                  <a:gd name="connsiteX8" fmla="*/ 140209 w 158119"/>
                  <a:gd name="connsiteY8" fmla="*/ 238407 h 321085"/>
                  <a:gd name="connsiteX9" fmla="*/ 121159 w 158119"/>
                  <a:gd name="connsiteY9" fmla="*/ 144745 h 321085"/>
                  <a:gd name="connsiteX10" fmla="*/ 509 w 158119"/>
                  <a:gd name="connsiteY10" fmla="*/ 282 h 321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119" h="321085">
                    <a:moveTo>
                      <a:pt x="509" y="282"/>
                    </a:moveTo>
                    <a:cubicBezTo>
                      <a:pt x="-6635" y="-5803"/>
                      <a:pt x="63480" y="88124"/>
                      <a:pt x="78297" y="108232"/>
                    </a:cubicBezTo>
                    <a:cubicBezTo>
                      <a:pt x="93114" y="128340"/>
                      <a:pt x="93907" y="127546"/>
                      <a:pt x="89409" y="120932"/>
                    </a:cubicBezTo>
                    <a:cubicBezTo>
                      <a:pt x="84911" y="114318"/>
                      <a:pt x="51044" y="67222"/>
                      <a:pt x="51309" y="68545"/>
                    </a:cubicBezTo>
                    <a:cubicBezTo>
                      <a:pt x="51574" y="69868"/>
                      <a:pt x="80149" y="112466"/>
                      <a:pt x="90997" y="128870"/>
                    </a:cubicBezTo>
                    <a:cubicBezTo>
                      <a:pt x="101845" y="145274"/>
                      <a:pt x="111370" y="151889"/>
                      <a:pt x="116397" y="166970"/>
                    </a:cubicBezTo>
                    <a:cubicBezTo>
                      <a:pt x="121424" y="182051"/>
                      <a:pt x="114280" y="193693"/>
                      <a:pt x="121159" y="219357"/>
                    </a:cubicBezTo>
                    <a:cubicBezTo>
                      <a:pt x="128038" y="245021"/>
                      <a:pt x="154497" y="317782"/>
                      <a:pt x="157672" y="320957"/>
                    </a:cubicBezTo>
                    <a:cubicBezTo>
                      <a:pt x="160847" y="324132"/>
                      <a:pt x="146294" y="267776"/>
                      <a:pt x="140209" y="238407"/>
                    </a:cubicBezTo>
                    <a:cubicBezTo>
                      <a:pt x="134124" y="209038"/>
                      <a:pt x="140209" y="184168"/>
                      <a:pt x="121159" y="144745"/>
                    </a:cubicBezTo>
                    <a:cubicBezTo>
                      <a:pt x="102109" y="105322"/>
                      <a:pt x="7653" y="6367"/>
                      <a:pt x="509" y="2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4" name="フリーフォーム: 図形 1133">
                <a:extLst>
                  <a:ext uri="{FF2B5EF4-FFF2-40B4-BE49-F238E27FC236}">
                    <a16:creationId xmlns:a16="http://schemas.microsoft.com/office/drawing/2014/main" id="{433E03A2-8E88-430B-883E-09005FE9E14D}"/>
                  </a:ext>
                </a:extLst>
              </p:cNvPr>
              <p:cNvSpPr/>
              <p:nvPr/>
            </p:nvSpPr>
            <p:spPr>
              <a:xfrm>
                <a:off x="4779932" y="6438481"/>
                <a:ext cx="149035" cy="170634"/>
              </a:xfrm>
              <a:custGeom>
                <a:avLst/>
                <a:gdLst>
                  <a:gd name="connsiteX0" fmla="*/ 31 w 149035"/>
                  <a:gd name="connsiteY0" fmla="*/ 27407 h 170634"/>
                  <a:gd name="connsiteX1" fmla="*/ 38131 w 149035"/>
                  <a:gd name="connsiteY1" fmla="*/ 106782 h 170634"/>
                  <a:gd name="connsiteX2" fmla="*/ 147668 w 149035"/>
                  <a:gd name="connsiteY2" fmla="*/ 170282 h 170634"/>
                  <a:gd name="connsiteX3" fmla="*/ 101631 w 149035"/>
                  <a:gd name="connsiteY3" fmla="*/ 132182 h 170634"/>
                  <a:gd name="connsiteX4" fmla="*/ 133381 w 149035"/>
                  <a:gd name="connsiteY4" fmla="*/ 127419 h 170634"/>
                  <a:gd name="connsiteX5" fmla="*/ 144493 w 149035"/>
                  <a:gd name="connsiteY5" fmla="*/ 55982 h 170634"/>
                  <a:gd name="connsiteX6" fmla="*/ 134968 w 149035"/>
                  <a:gd name="connsiteY6" fmla="*/ 117894 h 170634"/>
                  <a:gd name="connsiteX7" fmla="*/ 87343 w 149035"/>
                  <a:gd name="connsiteY7" fmla="*/ 103607 h 170634"/>
                  <a:gd name="connsiteX8" fmla="*/ 77818 w 149035"/>
                  <a:gd name="connsiteY8" fmla="*/ 2007 h 170634"/>
                  <a:gd name="connsiteX9" fmla="*/ 69881 w 149035"/>
                  <a:gd name="connsiteY9" fmla="*/ 43282 h 170634"/>
                  <a:gd name="connsiteX10" fmla="*/ 90518 w 149035"/>
                  <a:gd name="connsiteY10" fmla="*/ 130594 h 170634"/>
                  <a:gd name="connsiteX11" fmla="*/ 42893 w 149035"/>
                  <a:gd name="connsiteY11" fmla="*/ 86144 h 170634"/>
                  <a:gd name="connsiteX12" fmla="*/ 31 w 149035"/>
                  <a:gd name="connsiteY12" fmla="*/ 27407 h 170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035" h="170634">
                    <a:moveTo>
                      <a:pt x="31" y="27407"/>
                    </a:moveTo>
                    <a:cubicBezTo>
                      <a:pt x="-763" y="30847"/>
                      <a:pt x="13525" y="82970"/>
                      <a:pt x="38131" y="106782"/>
                    </a:cubicBezTo>
                    <a:cubicBezTo>
                      <a:pt x="62737" y="130594"/>
                      <a:pt x="137085" y="166049"/>
                      <a:pt x="147668" y="170282"/>
                    </a:cubicBezTo>
                    <a:cubicBezTo>
                      <a:pt x="158251" y="174515"/>
                      <a:pt x="104012" y="139326"/>
                      <a:pt x="101631" y="132182"/>
                    </a:cubicBezTo>
                    <a:cubicBezTo>
                      <a:pt x="99250" y="125038"/>
                      <a:pt x="126237" y="140119"/>
                      <a:pt x="133381" y="127419"/>
                    </a:cubicBezTo>
                    <a:cubicBezTo>
                      <a:pt x="140525" y="114719"/>
                      <a:pt x="144229" y="57569"/>
                      <a:pt x="144493" y="55982"/>
                    </a:cubicBezTo>
                    <a:cubicBezTo>
                      <a:pt x="144757" y="54395"/>
                      <a:pt x="144493" y="109957"/>
                      <a:pt x="134968" y="117894"/>
                    </a:cubicBezTo>
                    <a:cubicBezTo>
                      <a:pt x="125443" y="125831"/>
                      <a:pt x="96868" y="122922"/>
                      <a:pt x="87343" y="103607"/>
                    </a:cubicBezTo>
                    <a:cubicBezTo>
                      <a:pt x="77818" y="84292"/>
                      <a:pt x="80728" y="12061"/>
                      <a:pt x="77818" y="2007"/>
                    </a:cubicBezTo>
                    <a:cubicBezTo>
                      <a:pt x="74908" y="-8047"/>
                      <a:pt x="67764" y="21851"/>
                      <a:pt x="69881" y="43282"/>
                    </a:cubicBezTo>
                    <a:cubicBezTo>
                      <a:pt x="71998" y="64713"/>
                      <a:pt x="95016" y="123450"/>
                      <a:pt x="90518" y="130594"/>
                    </a:cubicBezTo>
                    <a:cubicBezTo>
                      <a:pt x="86020" y="137738"/>
                      <a:pt x="54799" y="99108"/>
                      <a:pt x="42893" y="86144"/>
                    </a:cubicBezTo>
                    <a:cubicBezTo>
                      <a:pt x="30987" y="73180"/>
                      <a:pt x="825" y="23967"/>
                      <a:pt x="31" y="274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5" name="フリーフォーム: 図形 1134">
                <a:extLst>
                  <a:ext uri="{FF2B5EF4-FFF2-40B4-BE49-F238E27FC236}">
                    <a16:creationId xmlns:a16="http://schemas.microsoft.com/office/drawing/2014/main" id="{71120547-72CB-4258-ADC5-C794478A8CFB}"/>
                  </a:ext>
                </a:extLst>
              </p:cNvPr>
              <p:cNvSpPr/>
              <p:nvPr/>
            </p:nvSpPr>
            <p:spPr>
              <a:xfrm>
                <a:off x="4079605" y="6502517"/>
                <a:ext cx="584998" cy="390514"/>
              </a:xfrm>
              <a:custGeom>
                <a:avLst/>
                <a:gdLst>
                  <a:gd name="connsiteX0" fmla="*/ 270 w 584998"/>
                  <a:gd name="connsiteY0" fmla="*/ 390408 h 390514"/>
                  <a:gd name="connsiteX1" fmla="*/ 198708 w 584998"/>
                  <a:gd name="connsiteY1" fmla="*/ 72908 h 390514"/>
                  <a:gd name="connsiteX2" fmla="*/ 87583 w 584998"/>
                  <a:gd name="connsiteY2" fmla="*/ 295158 h 390514"/>
                  <a:gd name="connsiteX3" fmla="*/ 247920 w 584998"/>
                  <a:gd name="connsiteY3" fmla="*/ 20521 h 390514"/>
                  <a:gd name="connsiteX4" fmla="*/ 416195 w 584998"/>
                  <a:gd name="connsiteY4" fmla="*/ 20521 h 390514"/>
                  <a:gd name="connsiteX5" fmla="*/ 584470 w 584998"/>
                  <a:gd name="connsiteY5" fmla="*/ 25283 h 390514"/>
                  <a:gd name="connsiteX6" fmla="*/ 359045 w 584998"/>
                  <a:gd name="connsiteY6" fmla="*/ 7821 h 390514"/>
                  <a:gd name="connsiteX7" fmla="*/ 241570 w 584998"/>
                  <a:gd name="connsiteY7" fmla="*/ 23696 h 390514"/>
                  <a:gd name="connsiteX8" fmla="*/ 373333 w 584998"/>
                  <a:gd name="connsiteY8" fmla="*/ 15758 h 390514"/>
                  <a:gd name="connsiteX9" fmla="*/ 192358 w 584998"/>
                  <a:gd name="connsiteY9" fmla="*/ 34808 h 390514"/>
                  <a:gd name="connsiteX10" fmla="*/ 93933 w 584998"/>
                  <a:gd name="connsiteY10" fmla="*/ 199908 h 390514"/>
                  <a:gd name="connsiteX11" fmla="*/ 154258 w 584998"/>
                  <a:gd name="connsiteY11" fmla="*/ 109421 h 390514"/>
                  <a:gd name="connsiteX12" fmla="*/ 270 w 584998"/>
                  <a:gd name="connsiteY12" fmla="*/ 390408 h 390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4998" h="390514">
                    <a:moveTo>
                      <a:pt x="270" y="390408"/>
                    </a:moveTo>
                    <a:cubicBezTo>
                      <a:pt x="7678" y="384323"/>
                      <a:pt x="184156" y="88783"/>
                      <a:pt x="198708" y="72908"/>
                    </a:cubicBezTo>
                    <a:cubicBezTo>
                      <a:pt x="213260" y="57033"/>
                      <a:pt x="79381" y="303889"/>
                      <a:pt x="87583" y="295158"/>
                    </a:cubicBezTo>
                    <a:cubicBezTo>
                      <a:pt x="95785" y="286427"/>
                      <a:pt x="193151" y="66294"/>
                      <a:pt x="247920" y="20521"/>
                    </a:cubicBezTo>
                    <a:cubicBezTo>
                      <a:pt x="302689" y="-25252"/>
                      <a:pt x="360103" y="19727"/>
                      <a:pt x="416195" y="20521"/>
                    </a:cubicBezTo>
                    <a:cubicBezTo>
                      <a:pt x="472287" y="21315"/>
                      <a:pt x="593995" y="27400"/>
                      <a:pt x="584470" y="25283"/>
                    </a:cubicBezTo>
                    <a:cubicBezTo>
                      <a:pt x="574945" y="23166"/>
                      <a:pt x="416195" y="8085"/>
                      <a:pt x="359045" y="7821"/>
                    </a:cubicBezTo>
                    <a:cubicBezTo>
                      <a:pt x="301895" y="7557"/>
                      <a:pt x="239189" y="22373"/>
                      <a:pt x="241570" y="23696"/>
                    </a:cubicBezTo>
                    <a:cubicBezTo>
                      <a:pt x="243951" y="25019"/>
                      <a:pt x="381535" y="13906"/>
                      <a:pt x="373333" y="15758"/>
                    </a:cubicBezTo>
                    <a:cubicBezTo>
                      <a:pt x="365131" y="17610"/>
                      <a:pt x="238925" y="4116"/>
                      <a:pt x="192358" y="34808"/>
                    </a:cubicBezTo>
                    <a:cubicBezTo>
                      <a:pt x="145791" y="65500"/>
                      <a:pt x="100283" y="187472"/>
                      <a:pt x="93933" y="199908"/>
                    </a:cubicBezTo>
                    <a:cubicBezTo>
                      <a:pt x="87583" y="212343"/>
                      <a:pt x="168810" y="79258"/>
                      <a:pt x="154258" y="109421"/>
                    </a:cubicBezTo>
                    <a:cubicBezTo>
                      <a:pt x="139706" y="139583"/>
                      <a:pt x="-7138" y="396493"/>
                      <a:pt x="270" y="3904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6" name="フリーフォーム: 図形 1135">
                <a:extLst>
                  <a:ext uri="{FF2B5EF4-FFF2-40B4-BE49-F238E27FC236}">
                    <a16:creationId xmlns:a16="http://schemas.microsoft.com/office/drawing/2014/main" id="{AF465BA1-79C0-47E6-88A7-6993AC895A0D}"/>
                  </a:ext>
                </a:extLst>
              </p:cNvPr>
              <p:cNvSpPr/>
              <p:nvPr/>
            </p:nvSpPr>
            <p:spPr>
              <a:xfrm>
                <a:off x="3868738" y="6378484"/>
                <a:ext cx="497325" cy="441066"/>
              </a:xfrm>
              <a:custGeom>
                <a:avLst/>
                <a:gdLst>
                  <a:gd name="connsiteX0" fmla="*/ 495300 w 497325"/>
                  <a:gd name="connsiteY0" fmla="*/ 130266 h 441066"/>
                  <a:gd name="connsiteX1" fmla="*/ 230187 w 497325"/>
                  <a:gd name="connsiteY1" fmla="*/ 91 h 441066"/>
                  <a:gd name="connsiteX2" fmla="*/ 388937 w 497325"/>
                  <a:gd name="connsiteY2" fmla="*/ 109629 h 441066"/>
                  <a:gd name="connsiteX3" fmla="*/ 366712 w 497325"/>
                  <a:gd name="connsiteY3" fmla="*/ 108041 h 441066"/>
                  <a:gd name="connsiteX4" fmla="*/ 269875 w 497325"/>
                  <a:gd name="connsiteY4" fmla="*/ 236629 h 441066"/>
                  <a:gd name="connsiteX5" fmla="*/ 112712 w 497325"/>
                  <a:gd name="connsiteY5" fmla="*/ 439829 h 441066"/>
                  <a:gd name="connsiteX6" fmla="*/ 187325 w 497325"/>
                  <a:gd name="connsiteY6" fmla="*/ 327116 h 441066"/>
                  <a:gd name="connsiteX7" fmla="*/ 312737 w 497325"/>
                  <a:gd name="connsiteY7" fmla="*/ 131854 h 441066"/>
                  <a:gd name="connsiteX8" fmla="*/ 187325 w 497325"/>
                  <a:gd name="connsiteY8" fmla="*/ 227104 h 441066"/>
                  <a:gd name="connsiteX9" fmla="*/ 0 w 497325"/>
                  <a:gd name="connsiteY9" fmla="*/ 365216 h 441066"/>
                  <a:gd name="connsiteX10" fmla="*/ 314325 w 497325"/>
                  <a:gd name="connsiteY10" fmla="*/ 128679 h 441066"/>
                  <a:gd name="connsiteX11" fmla="*/ 365125 w 497325"/>
                  <a:gd name="connsiteY11" fmla="*/ 114391 h 441066"/>
                  <a:gd name="connsiteX12" fmla="*/ 352425 w 497325"/>
                  <a:gd name="connsiteY12" fmla="*/ 79466 h 441066"/>
                  <a:gd name="connsiteX13" fmla="*/ 495300 w 497325"/>
                  <a:gd name="connsiteY13" fmla="*/ 130266 h 441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97325" h="441066">
                    <a:moveTo>
                      <a:pt x="495300" y="130266"/>
                    </a:moveTo>
                    <a:cubicBezTo>
                      <a:pt x="474927" y="117037"/>
                      <a:pt x="247914" y="3530"/>
                      <a:pt x="230187" y="91"/>
                    </a:cubicBezTo>
                    <a:cubicBezTo>
                      <a:pt x="212460" y="-3348"/>
                      <a:pt x="366183" y="91637"/>
                      <a:pt x="388937" y="109629"/>
                    </a:cubicBezTo>
                    <a:cubicBezTo>
                      <a:pt x="411691" y="127621"/>
                      <a:pt x="386556" y="86874"/>
                      <a:pt x="366712" y="108041"/>
                    </a:cubicBezTo>
                    <a:cubicBezTo>
                      <a:pt x="346868" y="129208"/>
                      <a:pt x="269875" y="236629"/>
                      <a:pt x="269875" y="236629"/>
                    </a:cubicBezTo>
                    <a:cubicBezTo>
                      <a:pt x="227542" y="291927"/>
                      <a:pt x="126470" y="424748"/>
                      <a:pt x="112712" y="439829"/>
                    </a:cubicBezTo>
                    <a:cubicBezTo>
                      <a:pt x="98954" y="454910"/>
                      <a:pt x="187325" y="327116"/>
                      <a:pt x="187325" y="327116"/>
                    </a:cubicBezTo>
                    <a:cubicBezTo>
                      <a:pt x="220663" y="275787"/>
                      <a:pt x="312737" y="148523"/>
                      <a:pt x="312737" y="131854"/>
                    </a:cubicBezTo>
                    <a:cubicBezTo>
                      <a:pt x="312737" y="115185"/>
                      <a:pt x="187325" y="227104"/>
                      <a:pt x="187325" y="227104"/>
                    </a:cubicBezTo>
                    <a:lnTo>
                      <a:pt x="0" y="365216"/>
                    </a:lnTo>
                    <a:cubicBezTo>
                      <a:pt x="21167" y="348812"/>
                      <a:pt x="253471" y="170483"/>
                      <a:pt x="314325" y="128679"/>
                    </a:cubicBezTo>
                    <a:cubicBezTo>
                      <a:pt x="375179" y="86875"/>
                      <a:pt x="358775" y="122593"/>
                      <a:pt x="365125" y="114391"/>
                    </a:cubicBezTo>
                    <a:cubicBezTo>
                      <a:pt x="371475" y="106189"/>
                      <a:pt x="328612" y="77085"/>
                      <a:pt x="352425" y="79466"/>
                    </a:cubicBezTo>
                    <a:cubicBezTo>
                      <a:pt x="376238" y="81847"/>
                      <a:pt x="515673" y="143495"/>
                      <a:pt x="495300" y="1302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7" name="フリーフォーム: 図形 1136">
                <a:extLst>
                  <a:ext uri="{FF2B5EF4-FFF2-40B4-BE49-F238E27FC236}">
                    <a16:creationId xmlns:a16="http://schemas.microsoft.com/office/drawing/2014/main" id="{4784A6C7-CAD4-4C2A-82B7-F46861B9EB7A}"/>
                  </a:ext>
                </a:extLst>
              </p:cNvPr>
              <p:cNvSpPr/>
              <p:nvPr/>
            </p:nvSpPr>
            <p:spPr>
              <a:xfrm>
                <a:off x="3282933" y="6063695"/>
                <a:ext cx="744011" cy="244176"/>
              </a:xfrm>
              <a:custGeom>
                <a:avLst/>
                <a:gdLst>
                  <a:gd name="connsiteX0" fmla="*/ 571517 w 744011"/>
                  <a:gd name="connsiteY0" fmla="*/ 555 h 244176"/>
                  <a:gd name="connsiteX1" fmla="*/ 711217 w 744011"/>
                  <a:gd name="connsiteY1" fmla="*/ 222805 h 244176"/>
                  <a:gd name="connsiteX2" fmla="*/ 641367 w 744011"/>
                  <a:gd name="connsiteY2" fmla="*/ 221218 h 244176"/>
                  <a:gd name="connsiteX3" fmla="*/ 134955 w 744011"/>
                  <a:gd name="connsiteY3" fmla="*/ 243443 h 244176"/>
                  <a:gd name="connsiteX4" fmla="*/ 25417 w 744011"/>
                  <a:gd name="connsiteY4" fmla="*/ 238680 h 244176"/>
                  <a:gd name="connsiteX5" fmla="*/ 533417 w 744011"/>
                  <a:gd name="connsiteY5" fmla="*/ 237093 h 244176"/>
                  <a:gd name="connsiteX6" fmla="*/ 439755 w 744011"/>
                  <a:gd name="connsiteY6" fmla="*/ 243443 h 244176"/>
                  <a:gd name="connsiteX7" fmla="*/ 730267 w 744011"/>
                  <a:gd name="connsiteY7" fmla="*/ 225980 h 244176"/>
                  <a:gd name="connsiteX8" fmla="*/ 682642 w 744011"/>
                  <a:gd name="connsiteY8" fmla="*/ 162480 h 244176"/>
                  <a:gd name="connsiteX9" fmla="*/ 571517 w 744011"/>
                  <a:gd name="connsiteY9" fmla="*/ 555 h 24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4011" h="244176">
                    <a:moveTo>
                      <a:pt x="571517" y="555"/>
                    </a:moveTo>
                    <a:cubicBezTo>
                      <a:pt x="576280" y="10609"/>
                      <a:pt x="699575" y="186028"/>
                      <a:pt x="711217" y="222805"/>
                    </a:cubicBezTo>
                    <a:cubicBezTo>
                      <a:pt x="722859" y="259582"/>
                      <a:pt x="641367" y="221218"/>
                      <a:pt x="641367" y="221218"/>
                    </a:cubicBezTo>
                    <a:lnTo>
                      <a:pt x="134955" y="243443"/>
                    </a:lnTo>
                    <a:cubicBezTo>
                      <a:pt x="32297" y="246353"/>
                      <a:pt x="-40993" y="239738"/>
                      <a:pt x="25417" y="238680"/>
                    </a:cubicBezTo>
                    <a:cubicBezTo>
                      <a:pt x="91827" y="237622"/>
                      <a:pt x="464361" y="236299"/>
                      <a:pt x="533417" y="237093"/>
                    </a:cubicBezTo>
                    <a:cubicBezTo>
                      <a:pt x="602473" y="237887"/>
                      <a:pt x="439755" y="243443"/>
                      <a:pt x="439755" y="243443"/>
                    </a:cubicBezTo>
                    <a:cubicBezTo>
                      <a:pt x="472563" y="241591"/>
                      <a:pt x="689786" y="239474"/>
                      <a:pt x="730267" y="225980"/>
                    </a:cubicBezTo>
                    <a:cubicBezTo>
                      <a:pt x="770748" y="212486"/>
                      <a:pt x="711746" y="205342"/>
                      <a:pt x="682642" y="162480"/>
                    </a:cubicBezTo>
                    <a:cubicBezTo>
                      <a:pt x="653538" y="119618"/>
                      <a:pt x="566754" y="-9499"/>
                      <a:pt x="571517" y="5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8" name="フリーフォーム: 図形 1137">
                <a:extLst>
                  <a:ext uri="{FF2B5EF4-FFF2-40B4-BE49-F238E27FC236}">
                    <a16:creationId xmlns:a16="http://schemas.microsoft.com/office/drawing/2014/main" id="{A3DC3DF7-6534-4FA0-8486-959DC3800ED4}"/>
                  </a:ext>
                </a:extLst>
              </p:cNvPr>
              <p:cNvSpPr/>
              <p:nvPr/>
            </p:nvSpPr>
            <p:spPr>
              <a:xfrm>
                <a:off x="3354388" y="6327761"/>
                <a:ext cx="714689" cy="221509"/>
              </a:xfrm>
              <a:custGeom>
                <a:avLst/>
                <a:gdLst>
                  <a:gd name="connsiteX0" fmla="*/ 714375 w 714689"/>
                  <a:gd name="connsiteY0" fmla="*/ 31764 h 221509"/>
                  <a:gd name="connsiteX1" fmla="*/ 263525 w 714689"/>
                  <a:gd name="connsiteY1" fmla="*/ 4777 h 221509"/>
                  <a:gd name="connsiteX2" fmla="*/ 0 w 714689"/>
                  <a:gd name="connsiteY2" fmla="*/ 14 h 221509"/>
                  <a:gd name="connsiteX3" fmla="*/ 534987 w 714689"/>
                  <a:gd name="connsiteY3" fmla="*/ 14302 h 221509"/>
                  <a:gd name="connsiteX4" fmla="*/ 47625 w 714689"/>
                  <a:gd name="connsiteY4" fmla="*/ 30177 h 221509"/>
                  <a:gd name="connsiteX5" fmla="*/ 82550 w 714689"/>
                  <a:gd name="connsiteY5" fmla="*/ 73039 h 221509"/>
                  <a:gd name="connsiteX6" fmla="*/ 250825 w 714689"/>
                  <a:gd name="connsiteY6" fmla="*/ 220677 h 221509"/>
                  <a:gd name="connsiteX7" fmla="*/ 165100 w 714689"/>
                  <a:gd name="connsiteY7" fmla="*/ 128602 h 221509"/>
                  <a:gd name="connsiteX8" fmla="*/ 58737 w 714689"/>
                  <a:gd name="connsiteY8" fmla="*/ 34939 h 221509"/>
                  <a:gd name="connsiteX9" fmla="*/ 190500 w 714689"/>
                  <a:gd name="connsiteY9" fmla="*/ 4777 h 221509"/>
                  <a:gd name="connsiteX10" fmla="*/ 714375 w 714689"/>
                  <a:gd name="connsiteY10" fmla="*/ 31764 h 221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4689" h="221509">
                    <a:moveTo>
                      <a:pt x="714375" y="31764"/>
                    </a:moveTo>
                    <a:cubicBezTo>
                      <a:pt x="726546" y="31764"/>
                      <a:pt x="382588" y="10069"/>
                      <a:pt x="263525" y="4777"/>
                    </a:cubicBezTo>
                    <a:cubicBezTo>
                      <a:pt x="144462" y="-515"/>
                      <a:pt x="0" y="14"/>
                      <a:pt x="0" y="14"/>
                    </a:cubicBezTo>
                    <a:lnTo>
                      <a:pt x="534987" y="14302"/>
                    </a:lnTo>
                    <a:cubicBezTo>
                      <a:pt x="542924" y="19329"/>
                      <a:pt x="123031" y="20387"/>
                      <a:pt x="47625" y="30177"/>
                    </a:cubicBezTo>
                    <a:cubicBezTo>
                      <a:pt x="-27781" y="39967"/>
                      <a:pt x="48683" y="41289"/>
                      <a:pt x="82550" y="73039"/>
                    </a:cubicBezTo>
                    <a:cubicBezTo>
                      <a:pt x="116417" y="104789"/>
                      <a:pt x="237067" y="211417"/>
                      <a:pt x="250825" y="220677"/>
                    </a:cubicBezTo>
                    <a:cubicBezTo>
                      <a:pt x="264583" y="229938"/>
                      <a:pt x="197115" y="159558"/>
                      <a:pt x="165100" y="128602"/>
                    </a:cubicBezTo>
                    <a:cubicBezTo>
                      <a:pt x="133085" y="97646"/>
                      <a:pt x="54504" y="55576"/>
                      <a:pt x="58737" y="34939"/>
                    </a:cubicBezTo>
                    <a:cubicBezTo>
                      <a:pt x="62970" y="14302"/>
                      <a:pt x="83344" y="5306"/>
                      <a:pt x="190500" y="4777"/>
                    </a:cubicBezTo>
                    <a:cubicBezTo>
                      <a:pt x="297656" y="4248"/>
                      <a:pt x="702204" y="31764"/>
                      <a:pt x="714375" y="317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9" name="フリーフォーム: 図形 1138">
                <a:extLst>
                  <a:ext uri="{FF2B5EF4-FFF2-40B4-BE49-F238E27FC236}">
                    <a16:creationId xmlns:a16="http://schemas.microsoft.com/office/drawing/2014/main" id="{71E0029F-6771-4F90-A4BF-714C638DC124}"/>
                  </a:ext>
                </a:extLst>
              </p:cNvPr>
              <p:cNvSpPr/>
              <p:nvPr/>
            </p:nvSpPr>
            <p:spPr>
              <a:xfrm>
                <a:off x="3387234" y="6368719"/>
                <a:ext cx="590980" cy="498299"/>
              </a:xfrm>
              <a:custGeom>
                <a:avLst/>
                <a:gdLst>
                  <a:gd name="connsiteX0" fmla="*/ 491 w 590980"/>
                  <a:gd name="connsiteY0" fmla="*/ 331 h 498299"/>
                  <a:gd name="connsiteX1" fmla="*/ 310054 w 590980"/>
                  <a:gd name="connsiteY1" fmla="*/ 276556 h 498299"/>
                  <a:gd name="connsiteX2" fmla="*/ 246554 w 590980"/>
                  <a:gd name="connsiteY2" fmla="*/ 209881 h 498299"/>
                  <a:gd name="connsiteX3" fmla="*/ 398954 w 590980"/>
                  <a:gd name="connsiteY3" fmla="*/ 352756 h 498299"/>
                  <a:gd name="connsiteX4" fmla="*/ 587866 w 590980"/>
                  <a:gd name="connsiteY4" fmla="*/ 495631 h 498299"/>
                  <a:gd name="connsiteX5" fmla="*/ 503729 w 590980"/>
                  <a:gd name="connsiteY5" fmla="*/ 436894 h 498299"/>
                  <a:gd name="connsiteX6" fmla="*/ 337041 w 590980"/>
                  <a:gd name="connsiteY6" fmla="*/ 325769 h 498299"/>
                  <a:gd name="connsiteX7" fmla="*/ 240204 w 590980"/>
                  <a:gd name="connsiteY7" fmla="*/ 222581 h 498299"/>
                  <a:gd name="connsiteX8" fmla="*/ 491 w 590980"/>
                  <a:gd name="connsiteY8" fmla="*/ 331 h 498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0980" h="498299">
                    <a:moveTo>
                      <a:pt x="491" y="331"/>
                    </a:moveTo>
                    <a:cubicBezTo>
                      <a:pt x="12133" y="9327"/>
                      <a:pt x="269044" y="241631"/>
                      <a:pt x="310054" y="276556"/>
                    </a:cubicBezTo>
                    <a:cubicBezTo>
                      <a:pt x="351065" y="311481"/>
                      <a:pt x="231737" y="197181"/>
                      <a:pt x="246554" y="209881"/>
                    </a:cubicBezTo>
                    <a:cubicBezTo>
                      <a:pt x="261371" y="222581"/>
                      <a:pt x="342069" y="305131"/>
                      <a:pt x="398954" y="352756"/>
                    </a:cubicBezTo>
                    <a:cubicBezTo>
                      <a:pt x="455839" y="400381"/>
                      <a:pt x="570404" y="481608"/>
                      <a:pt x="587866" y="495631"/>
                    </a:cubicBezTo>
                    <a:cubicBezTo>
                      <a:pt x="605328" y="509654"/>
                      <a:pt x="545533" y="465204"/>
                      <a:pt x="503729" y="436894"/>
                    </a:cubicBezTo>
                    <a:cubicBezTo>
                      <a:pt x="461925" y="408584"/>
                      <a:pt x="380962" y="361488"/>
                      <a:pt x="337041" y="325769"/>
                    </a:cubicBezTo>
                    <a:cubicBezTo>
                      <a:pt x="293120" y="290050"/>
                      <a:pt x="292856" y="277350"/>
                      <a:pt x="240204" y="222581"/>
                    </a:cubicBezTo>
                    <a:cubicBezTo>
                      <a:pt x="187552" y="167812"/>
                      <a:pt x="-11151" y="-8665"/>
                      <a:pt x="491" y="3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0" name="フリーフォーム: 図形 1139">
                <a:extLst>
                  <a:ext uri="{FF2B5EF4-FFF2-40B4-BE49-F238E27FC236}">
                    <a16:creationId xmlns:a16="http://schemas.microsoft.com/office/drawing/2014/main" id="{F069E196-FEBC-4B38-8E18-98662A51678B}"/>
                  </a:ext>
                </a:extLst>
              </p:cNvPr>
              <p:cNvSpPr/>
              <p:nvPr/>
            </p:nvSpPr>
            <p:spPr>
              <a:xfrm>
                <a:off x="3620956" y="6560825"/>
                <a:ext cx="413235" cy="298325"/>
              </a:xfrm>
              <a:custGeom>
                <a:avLst/>
                <a:gdLst>
                  <a:gd name="connsiteX0" fmla="*/ 11244 w 413235"/>
                  <a:gd name="connsiteY0" fmla="*/ 9838 h 298325"/>
                  <a:gd name="connsiteX1" fmla="*/ 285882 w 413235"/>
                  <a:gd name="connsiteY1" fmla="*/ 208275 h 298325"/>
                  <a:gd name="connsiteX2" fmla="*/ 154119 w 413235"/>
                  <a:gd name="connsiteY2" fmla="*/ 113025 h 298325"/>
                  <a:gd name="connsiteX3" fmla="*/ 295407 w 413235"/>
                  <a:gd name="connsiteY3" fmla="*/ 246375 h 298325"/>
                  <a:gd name="connsiteX4" fmla="*/ 412882 w 413235"/>
                  <a:gd name="connsiteY4" fmla="*/ 297175 h 298325"/>
                  <a:gd name="connsiteX5" fmla="*/ 257307 w 413235"/>
                  <a:gd name="connsiteY5" fmla="*/ 203513 h 298325"/>
                  <a:gd name="connsiteX6" fmla="*/ 100144 w 413235"/>
                  <a:gd name="connsiteY6" fmla="*/ 86038 h 298325"/>
                  <a:gd name="connsiteX7" fmla="*/ 55694 w 413235"/>
                  <a:gd name="connsiteY7" fmla="*/ 35238 h 298325"/>
                  <a:gd name="connsiteX8" fmla="*/ 11244 w 413235"/>
                  <a:gd name="connsiteY8" fmla="*/ 9838 h 29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3235" h="298325">
                    <a:moveTo>
                      <a:pt x="11244" y="9838"/>
                    </a:moveTo>
                    <a:cubicBezTo>
                      <a:pt x="49609" y="38677"/>
                      <a:pt x="285882" y="208275"/>
                      <a:pt x="285882" y="208275"/>
                    </a:cubicBezTo>
                    <a:cubicBezTo>
                      <a:pt x="309694" y="225473"/>
                      <a:pt x="152532" y="106675"/>
                      <a:pt x="154119" y="113025"/>
                    </a:cubicBezTo>
                    <a:cubicBezTo>
                      <a:pt x="155707" y="119375"/>
                      <a:pt x="252280" y="215683"/>
                      <a:pt x="295407" y="246375"/>
                    </a:cubicBezTo>
                    <a:cubicBezTo>
                      <a:pt x="338534" y="277067"/>
                      <a:pt x="419232" y="304319"/>
                      <a:pt x="412882" y="297175"/>
                    </a:cubicBezTo>
                    <a:cubicBezTo>
                      <a:pt x="406532" y="290031"/>
                      <a:pt x="309430" y="238703"/>
                      <a:pt x="257307" y="203513"/>
                    </a:cubicBezTo>
                    <a:cubicBezTo>
                      <a:pt x="205184" y="168323"/>
                      <a:pt x="133746" y="114084"/>
                      <a:pt x="100144" y="86038"/>
                    </a:cubicBezTo>
                    <a:cubicBezTo>
                      <a:pt x="66542" y="57992"/>
                      <a:pt x="67336" y="46880"/>
                      <a:pt x="55694" y="35238"/>
                    </a:cubicBezTo>
                    <a:cubicBezTo>
                      <a:pt x="44052" y="23596"/>
                      <a:pt x="-27121" y="-19001"/>
                      <a:pt x="11244" y="98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1" name="フリーフォーム: 図形 1140">
                <a:extLst>
                  <a:ext uri="{FF2B5EF4-FFF2-40B4-BE49-F238E27FC236}">
                    <a16:creationId xmlns:a16="http://schemas.microsoft.com/office/drawing/2014/main" id="{167219EB-28E9-4036-9BF5-0F90D19A224D}"/>
                  </a:ext>
                </a:extLst>
              </p:cNvPr>
              <p:cNvSpPr/>
              <p:nvPr/>
            </p:nvSpPr>
            <p:spPr>
              <a:xfrm>
                <a:off x="2609441" y="6325466"/>
                <a:ext cx="867405" cy="291643"/>
              </a:xfrm>
              <a:custGeom>
                <a:avLst/>
                <a:gdLst>
                  <a:gd name="connsiteX0" fmla="*/ 1997 w 867405"/>
                  <a:gd name="connsiteY0" fmla="*/ 291234 h 291643"/>
                  <a:gd name="connsiteX1" fmla="*/ 55972 w 867405"/>
                  <a:gd name="connsiteY1" fmla="*/ 269009 h 291643"/>
                  <a:gd name="connsiteX2" fmla="*/ 498884 w 867405"/>
                  <a:gd name="connsiteY2" fmla="*/ 110259 h 291643"/>
                  <a:gd name="connsiteX3" fmla="*/ 216309 w 867405"/>
                  <a:gd name="connsiteY3" fmla="*/ 199159 h 291643"/>
                  <a:gd name="connsiteX4" fmla="*/ 852897 w 867405"/>
                  <a:gd name="connsiteY4" fmla="*/ 5484 h 291643"/>
                  <a:gd name="connsiteX5" fmla="*/ 652872 w 867405"/>
                  <a:gd name="connsiteY5" fmla="*/ 56284 h 291643"/>
                  <a:gd name="connsiteX6" fmla="*/ 548097 w 867405"/>
                  <a:gd name="connsiteY6" fmla="*/ 89622 h 291643"/>
                  <a:gd name="connsiteX7" fmla="*/ 270284 w 867405"/>
                  <a:gd name="connsiteY7" fmla="*/ 205509 h 291643"/>
                  <a:gd name="connsiteX8" fmla="*/ 1997 w 867405"/>
                  <a:gd name="connsiteY8" fmla="*/ 291234 h 29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7405" h="291643">
                    <a:moveTo>
                      <a:pt x="1997" y="291234"/>
                    </a:moveTo>
                    <a:cubicBezTo>
                      <a:pt x="-12423" y="295202"/>
                      <a:pt x="55972" y="269009"/>
                      <a:pt x="55972" y="269009"/>
                    </a:cubicBezTo>
                    <a:lnTo>
                      <a:pt x="498884" y="110259"/>
                    </a:lnTo>
                    <a:cubicBezTo>
                      <a:pt x="525607" y="98617"/>
                      <a:pt x="216309" y="199159"/>
                      <a:pt x="216309" y="199159"/>
                    </a:cubicBezTo>
                    <a:lnTo>
                      <a:pt x="852897" y="5484"/>
                    </a:lnTo>
                    <a:cubicBezTo>
                      <a:pt x="925657" y="-18328"/>
                      <a:pt x="703672" y="42261"/>
                      <a:pt x="652872" y="56284"/>
                    </a:cubicBezTo>
                    <a:cubicBezTo>
                      <a:pt x="602072" y="70307"/>
                      <a:pt x="611862" y="64751"/>
                      <a:pt x="548097" y="89622"/>
                    </a:cubicBezTo>
                    <a:cubicBezTo>
                      <a:pt x="484332" y="114493"/>
                      <a:pt x="359978" y="170584"/>
                      <a:pt x="270284" y="205509"/>
                    </a:cubicBezTo>
                    <a:cubicBezTo>
                      <a:pt x="180590" y="240434"/>
                      <a:pt x="95262" y="269803"/>
                      <a:pt x="1997" y="2912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2" name="フリーフォーム: 図形 1141">
                <a:extLst>
                  <a:ext uri="{FF2B5EF4-FFF2-40B4-BE49-F238E27FC236}">
                    <a16:creationId xmlns:a16="http://schemas.microsoft.com/office/drawing/2014/main" id="{F4368667-C032-4349-BCE6-D7C7EBCCECCE}"/>
                  </a:ext>
                </a:extLst>
              </p:cNvPr>
              <p:cNvSpPr/>
              <p:nvPr/>
            </p:nvSpPr>
            <p:spPr>
              <a:xfrm>
                <a:off x="2555108" y="6292122"/>
                <a:ext cx="849899" cy="324332"/>
              </a:xfrm>
              <a:custGeom>
                <a:avLst/>
                <a:gdLst>
                  <a:gd name="connsiteX0" fmla="*/ 19817 w 849899"/>
                  <a:gd name="connsiteY0" fmla="*/ 311878 h 324332"/>
                  <a:gd name="connsiteX1" fmla="*/ 559567 w 849899"/>
                  <a:gd name="connsiteY1" fmla="*/ 72166 h 324332"/>
                  <a:gd name="connsiteX2" fmla="*/ 269055 w 849899"/>
                  <a:gd name="connsiteY2" fmla="*/ 211866 h 324332"/>
                  <a:gd name="connsiteX3" fmla="*/ 527817 w 849899"/>
                  <a:gd name="connsiteY3" fmla="*/ 103916 h 324332"/>
                  <a:gd name="connsiteX4" fmla="*/ 848492 w 849899"/>
                  <a:gd name="connsiteY4" fmla="*/ 728 h 324332"/>
                  <a:gd name="connsiteX5" fmla="*/ 624655 w 849899"/>
                  <a:gd name="connsiteY5" fmla="*/ 68991 h 324332"/>
                  <a:gd name="connsiteX6" fmla="*/ 162692 w 849899"/>
                  <a:gd name="connsiteY6" fmla="*/ 267428 h 324332"/>
                  <a:gd name="connsiteX7" fmla="*/ 19817 w 849899"/>
                  <a:gd name="connsiteY7" fmla="*/ 311878 h 32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9899" h="324332">
                    <a:moveTo>
                      <a:pt x="19817" y="311878"/>
                    </a:moveTo>
                    <a:cubicBezTo>
                      <a:pt x="85963" y="279334"/>
                      <a:pt x="518027" y="88835"/>
                      <a:pt x="559567" y="72166"/>
                    </a:cubicBezTo>
                    <a:cubicBezTo>
                      <a:pt x="601107" y="55497"/>
                      <a:pt x="274347" y="206574"/>
                      <a:pt x="269055" y="211866"/>
                    </a:cubicBezTo>
                    <a:cubicBezTo>
                      <a:pt x="263763" y="217158"/>
                      <a:pt x="431244" y="139106"/>
                      <a:pt x="527817" y="103916"/>
                    </a:cubicBezTo>
                    <a:cubicBezTo>
                      <a:pt x="624390" y="68726"/>
                      <a:pt x="832352" y="6549"/>
                      <a:pt x="848492" y="728"/>
                    </a:cubicBezTo>
                    <a:cubicBezTo>
                      <a:pt x="864632" y="-5093"/>
                      <a:pt x="738955" y="24541"/>
                      <a:pt x="624655" y="68991"/>
                    </a:cubicBezTo>
                    <a:cubicBezTo>
                      <a:pt x="510355" y="113441"/>
                      <a:pt x="259000" y="227476"/>
                      <a:pt x="162692" y="267428"/>
                    </a:cubicBezTo>
                    <a:cubicBezTo>
                      <a:pt x="66384" y="307380"/>
                      <a:pt x="-46329" y="344422"/>
                      <a:pt x="19817" y="3118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3" name="フリーフォーム: 図形 1142">
                <a:extLst>
                  <a:ext uri="{FF2B5EF4-FFF2-40B4-BE49-F238E27FC236}">
                    <a16:creationId xmlns:a16="http://schemas.microsoft.com/office/drawing/2014/main" id="{BA441FFF-B1F5-47DD-8B0B-DC09418DA8FD}"/>
                  </a:ext>
                </a:extLst>
              </p:cNvPr>
              <p:cNvSpPr/>
              <p:nvPr/>
            </p:nvSpPr>
            <p:spPr>
              <a:xfrm>
                <a:off x="2336395" y="6608286"/>
                <a:ext cx="241898" cy="274669"/>
              </a:xfrm>
              <a:custGeom>
                <a:avLst/>
                <a:gdLst>
                  <a:gd name="connsiteX0" fmla="*/ 240118 w 241898"/>
                  <a:gd name="connsiteY0" fmla="*/ 3652 h 274669"/>
                  <a:gd name="connsiteX1" fmla="*/ 60730 w 241898"/>
                  <a:gd name="connsiteY1" fmla="*/ 138589 h 274669"/>
                  <a:gd name="connsiteX2" fmla="*/ 146455 w 241898"/>
                  <a:gd name="connsiteY2" fmla="*/ 48102 h 274669"/>
                  <a:gd name="connsiteX3" fmla="*/ 75018 w 241898"/>
                  <a:gd name="connsiteY3" fmla="*/ 127477 h 274669"/>
                  <a:gd name="connsiteX4" fmla="*/ 19455 w 241898"/>
                  <a:gd name="connsiteY4" fmla="*/ 219552 h 274669"/>
                  <a:gd name="connsiteX5" fmla="*/ 1993 w 241898"/>
                  <a:gd name="connsiteY5" fmla="*/ 273527 h 274669"/>
                  <a:gd name="connsiteX6" fmla="*/ 60730 w 241898"/>
                  <a:gd name="connsiteY6" fmla="*/ 170339 h 274669"/>
                  <a:gd name="connsiteX7" fmla="*/ 148043 w 241898"/>
                  <a:gd name="connsiteY7" fmla="*/ 48102 h 274669"/>
                  <a:gd name="connsiteX8" fmla="*/ 240118 w 241898"/>
                  <a:gd name="connsiteY8" fmla="*/ 3652 h 274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1898" h="274669">
                    <a:moveTo>
                      <a:pt x="240118" y="3652"/>
                    </a:moveTo>
                    <a:cubicBezTo>
                      <a:pt x="225566" y="18733"/>
                      <a:pt x="76340" y="131181"/>
                      <a:pt x="60730" y="138589"/>
                    </a:cubicBezTo>
                    <a:cubicBezTo>
                      <a:pt x="45119" y="145997"/>
                      <a:pt x="144074" y="49954"/>
                      <a:pt x="146455" y="48102"/>
                    </a:cubicBezTo>
                    <a:cubicBezTo>
                      <a:pt x="148836" y="46250"/>
                      <a:pt x="96185" y="98902"/>
                      <a:pt x="75018" y="127477"/>
                    </a:cubicBezTo>
                    <a:cubicBezTo>
                      <a:pt x="53851" y="156052"/>
                      <a:pt x="31626" y="195210"/>
                      <a:pt x="19455" y="219552"/>
                    </a:cubicBezTo>
                    <a:cubicBezTo>
                      <a:pt x="7284" y="243894"/>
                      <a:pt x="-4886" y="281729"/>
                      <a:pt x="1993" y="273527"/>
                    </a:cubicBezTo>
                    <a:cubicBezTo>
                      <a:pt x="8872" y="265325"/>
                      <a:pt x="36388" y="207910"/>
                      <a:pt x="60730" y="170339"/>
                    </a:cubicBezTo>
                    <a:cubicBezTo>
                      <a:pt x="85072" y="132768"/>
                      <a:pt x="119997" y="72708"/>
                      <a:pt x="148043" y="48102"/>
                    </a:cubicBezTo>
                    <a:cubicBezTo>
                      <a:pt x="176089" y="23496"/>
                      <a:pt x="254670" y="-11429"/>
                      <a:pt x="240118" y="36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4" name="フリーフォーム: 図形 1143">
                <a:extLst>
                  <a:ext uri="{FF2B5EF4-FFF2-40B4-BE49-F238E27FC236}">
                    <a16:creationId xmlns:a16="http://schemas.microsoft.com/office/drawing/2014/main" id="{1DE2A80B-CBC9-447D-960A-3C6748CA2B63}"/>
                  </a:ext>
                </a:extLst>
              </p:cNvPr>
              <p:cNvSpPr/>
              <p:nvPr/>
            </p:nvSpPr>
            <p:spPr>
              <a:xfrm>
                <a:off x="2478088" y="6638465"/>
                <a:ext cx="711464" cy="245057"/>
              </a:xfrm>
              <a:custGeom>
                <a:avLst/>
                <a:gdLst>
                  <a:gd name="connsiteX0" fmla="*/ 104775 w 711464"/>
                  <a:gd name="connsiteY0" fmla="*/ 460 h 245057"/>
                  <a:gd name="connsiteX1" fmla="*/ 461962 w 711464"/>
                  <a:gd name="connsiteY1" fmla="*/ 152860 h 245057"/>
                  <a:gd name="connsiteX2" fmla="*/ 185737 w 711464"/>
                  <a:gd name="connsiteY2" fmla="*/ 46498 h 245057"/>
                  <a:gd name="connsiteX3" fmla="*/ 554037 w 711464"/>
                  <a:gd name="connsiteY3" fmla="*/ 181435 h 245057"/>
                  <a:gd name="connsiteX4" fmla="*/ 711200 w 711464"/>
                  <a:gd name="connsiteY4" fmla="*/ 244935 h 245057"/>
                  <a:gd name="connsiteX5" fmla="*/ 522287 w 711464"/>
                  <a:gd name="connsiteY5" fmla="*/ 167148 h 245057"/>
                  <a:gd name="connsiteX6" fmla="*/ 234950 w 711464"/>
                  <a:gd name="connsiteY6" fmla="*/ 84598 h 245057"/>
                  <a:gd name="connsiteX7" fmla="*/ 74612 w 711464"/>
                  <a:gd name="connsiteY7" fmla="*/ 103648 h 245057"/>
                  <a:gd name="connsiteX8" fmla="*/ 0 w 711464"/>
                  <a:gd name="connsiteY8" fmla="*/ 100473 h 245057"/>
                  <a:gd name="connsiteX9" fmla="*/ 309562 w 711464"/>
                  <a:gd name="connsiteY9" fmla="*/ 105235 h 245057"/>
                  <a:gd name="connsiteX10" fmla="*/ 104775 w 711464"/>
                  <a:gd name="connsiteY10" fmla="*/ 460 h 245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1464" h="245057">
                    <a:moveTo>
                      <a:pt x="104775" y="460"/>
                    </a:moveTo>
                    <a:cubicBezTo>
                      <a:pt x="130175" y="8397"/>
                      <a:pt x="448468" y="145187"/>
                      <a:pt x="461962" y="152860"/>
                    </a:cubicBezTo>
                    <a:cubicBezTo>
                      <a:pt x="475456" y="160533"/>
                      <a:pt x="170391" y="41735"/>
                      <a:pt x="185737" y="46498"/>
                    </a:cubicBezTo>
                    <a:cubicBezTo>
                      <a:pt x="201083" y="51261"/>
                      <a:pt x="466460" y="148362"/>
                      <a:pt x="554037" y="181435"/>
                    </a:cubicBezTo>
                    <a:cubicBezTo>
                      <a:pt x="641614" y="214508"/>
                      <a:pt x="716492" y="247316"/>
                      <a:pt x="711200" y="244935"/>
                    </a:cubicBezTo>
                    <a:cubicBezTo>
                      <a:pt x="705908" y="242554"/>
                      <a:pt x="601662" y="193871"/>
                      <a:pt x="522287" y="167148"/>
                    </a:cubicBezTo>
                    <a:cubicBezTo>
                      <a:pt x="442912" y="140425"/>
                      <a:pt x="309562" y="95181"/>
                      <a:pt x="234950" y="84598"/>
                    </a:cubicBezTo>
                    <a:cubicBezTo>
                      <a:pt x="160338" y="74015"/>
                      <a:pt x="113770" y="101002"/>
                      <a:pt x="74612" y="103648"/>
                    </a:cubicBezTo>
                    <a:cubicBezTo>
                      <a:pt x="35454" y="106294"/>
                      <a:pt x="0" y="100473"/>
                      <a:pt x="0" y="100473"/>
                    </a:cubicBezTo>
                    <a:cubicBezTo>
                      <a:pt x="39158" y="100737"/>
                      <a:pt x="292364" y="120845"/>
                      <a:pt x="309562" y="105235"/>
                    </a:cubicBezTo>
                    <a:cubicBezTo>
                      <a:pt x="326760" y="89625"/>
                      <a:pt x="79375" y="-7477"/>
                      <a:pt x="104775" y="4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5" name="フリーフォーム: 図形 1144">
                <a:extLst>
                  <a:ext uri="{FF2B5EF4-FFF2-40B4-BE49-F238E27FC236}">
                    <a16:creationId xmlns:a16="http://schemas.microsoft.com/office/drawing/2014/main" id="{094BF5F6-D561-4D1A-98C3-5F2A808B80DC}"/>
                  </a:ext>
                </a:extLst>
              </p:cNvPr>
              <p:cNvSpPr/>
              <p:nvPr/>
            </p:nvSpPr>
            <p:spPr>
              <a:xfrm>
                <a:off x="2970213" y="6096000"/>
                <a:ext cx="871916" cy="288005"/>
              </a:xfrm>
              <a:custGeom>
                <a:avLst/>
                <a:gdLst>
                  <a:gd name="connsiteX0" fmla="*/ 185737 w 871916"/>
                  <a:gd name="connsiteY0" fmla="*/ 287338 h 288005"/>
                  <a:gd name="connsiteX1" fmla="*/ 117475 w 871916"/>
                  <a:gd name="connsiteY1" fmla="*/ 220663 h 288005"/>
                  <a:gd name="connsiteX2" fmla="*/ 0 w 871916"/>
                  <a:gd name="connsiteY2" fmla="*/ 90488 h 288005"/>
                  <a:gd name="connsiteX3" fmla="*/ 119062 w 871916"/>
                  <a:gd name="connsiteY3" fmla="*/ 136525 h 288005"/>
                  <a:gd name="connsiteX4" fmla="*/ 401637 w 871916"/>
                  <a:gd name="connsiteY4" fmla="*/ 80963 h 288005"/>
                  <a:gd name="connsiteX5" fmla="*/ 385762 w 871916"/>
                  <a:gd name="connsiteY5" fmla="*/ 98425 h 288005"/>
                  <a:gd name="connsiteX6" fmla="*/ 544512 w 871916"/>
                  <a:gd name="connsiteY6" fmla="*/ 107950 h 288005"/>
                  <a:gd name="connsiteX7" fmla="*/ 763587 w 871916"/>
                  <a:gd name="connsiteY7" fmla="*/ 57150 h 288005"/>
                  <a:gd name="connsiteX8" fmla="*/ 869950 w 871916"/>
                  <a:gd name="connsiteY8" fmla="*/ 39688 h 288005"/>
                  <a:gd name="connsiteX9" fmla="*/ 677862 w 871916"/>
                  <a:gd name="connsiteY9" fmla="*/ 17463 h 288005"/>
                  <a:gd name="connsiteX10" fmla="*/ 501650 w 871916"/>
                  <a:gd name="connsiteY10" fmla="*/ 0 h 288005"/>
                  <a:gd name="connsiteX11" fmla="*/ 617537 w 871916"/>
                  <a:gd name="connsiteY11" fmla="*/ 19050 h 288005"/>
                  <a:gd name="connsiteX12" fmla="*/ 379412 w 871916"/>
                  <a:gd name="connsiteY12" fmla="*/ 73025 h 288005"/>
                  <a:gd name="connsiteX13" fmla="*/ 804862 w 871916"/>
                  <a:gd name="connsiteY13" fmla="*/ 12700 h 288005"/>
                  <a:gd name="connsiteX14" fmla="*/ 347662 w 871916"/>
                  <a:gd name="connsiteY14" fmla="*/ 63500 h 288005"/>
                  <a:gd name="connsiteX15" fmla="*/ 212725 w 871916"/>
                  <a:gd name="connsiteY15" fmla="*/ 111125 h 288005"/>
                  <a:gd name="connsiteX16" fmla="*/ 60325 w 871916"/>
                  <a:gd name="connsiteY16" fmla="*/ 134938 h 288005"/>
                  <a:gd name="connsiteX17" fmla="*/ 58737 w 871916"/>
                  <a:gd name="connsiteY17" fmla="*/ 182563 h 288005"/>
                  <a:gd name="connsiteX18" fmla="*/ 185737 w 871916"/>
                  <a:gd name="connsiteY18" fmla="*/ 287338 h 288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71916" h="288005">
                    <a:moveTo>
                      <a:pt x="185737" y="287338"/>
                    </a:moveTo>
                    <a:cubicBezTo>
                      <a:pt x="195527" y="293688"/>
                      <a:pt x="148431" y="253471"/>
                      <a:pt x="117475" y="220663"/>
                    </a:cubicBezTo>
                    <a:cubicBezTo>
                      <a:pt x="86519" y="187855"/>
                      <a:pt x="-264" y="104511"/>
                      <a:pt x="0" y="90488"/>
                    </a:cubicBezTo>
                    <a:cubicBezTo>
                      <a:pt x="264" y="76465"/>
                      <a:pt x="52123" y="138112"/>
                      <a:pt x="119062" y="136525"/>
                    </a:cubicBezTo>
                    <a:cubicBezTo>
                      <a:pt x="186001" y="134938"/>
                      <a:pt x="357187" y="87313"/>
                      <a:pt x="401637" y="80963"/>
                    </a:cubicBezTo>
                    <a:cubicBezTo>
                      <a:pt x="446087" y="74613"/>
                      <a:pt x="361950" y="93927"/>
                      <a:pt x="385762" y="98425"/>
                    </a:cubicBezTo>
                    <a:cubicBezTo>
                      <a:pt x="409575" y="102923"/>
                      <a:pt x="481541" y="114829"/>
                      <a:pt x="544512" y="107950"/>
                    </a:cubicBezTo>
                    <a:cubicBezTo>
                      <a:pt x="607483" y="101071"/>
                      <a:pt x="709347" y="68527"/>
                      <a:pt x="763587" y="57150"/>
                    </a:cubicBezTo>
                    <a:cubicBezTo>
                      <a:pt x="817827" y="45773"/>
                      <a:pt x="884237" y="46302"/>
                      <a:pt x="869950" y="39688"/>
                    </a:cubicBezTo>
                    <a:cubicBezTo>
                      <a:pt x="855663" y="33074"/>
                      <a:pt x="739245" y="24078"/>
                      <a:pt x="677862" y="17463"/>
                    </a:cubicBezTo>
                    <a:lnTo>
                      <a:pt x="501650" y="0"/>
                    </a:lnTo>
                    <a:cubicBezTo>
                      <a:pt x="491596" y="264"/>
                      <a:pt x="637910" y="6879"/>
                      <a:pt x="617537" y="19050"/>
                    </a:cubicBezTo>
                    <a:cubicBezTo>
                      <a:pt x="597164" y="31221"/>
                      <a:pt x="348191" y="74083"/>
                      <a:pt x="379412" y="73025"/>
                    </a:cubicBezTo>
                    <a:cubicBezTo>
                      <a:pt x="410633" y="71967"/>
                      <a:pt x="810154" y="14287"/>
                      <a:pt x="804862" y="12700"/>
                    </a:cubicBezTo>
                    <a:cubicBezTo>
                      <a:pt x="799570" y="11113"/>
                      <a:pt x="446351" y="47096"/>
                      <a:pt x="347662" y="63500"/>
                    </a:cubicBezTo>
                    <a:cubicBezTo>
                      <a:pt x="248973" y="79904"/>
                      <a:pt x="260615" y="99219"/>
                      <a:pt x="212725" y="111125"/>
                    </a:cubicBezTo>
                    <a:cubicBezTo>
                      <a:pt x="164835" y="123031"/>
                      <a:pt x="85990" y="123032"/>
                      <a:pt x="60325" y="134938"/>
                    </a:cubicBezTo>
                    <a:cubicBezTo>
                      <a:pt x="34660" y="146844"/>
                      <a:pt x="37835" y="156105"/>
                      <a:pt x="58737" y="182563"/>
                    </a:cubicBezTo>
                    <a:cubicBezTo>
                      <a:pt x="79639" y="209021"/>
                      <a:pt x="175947" y="280988"/>
                      <a:pt x="185737" y="2873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6" name="フリーフォーム: 図形 1145">
                <a:extLst>
                  <a:ext uri="{FF2B5EF4-FFF2-40B4-BE49-F238E27FC236}">
                    <a16:creationId xmlns:a16="http://schemas.microsoft.com/office/drawing/2014/main" id="{AAD0512C-287D-4A6C-9DE3-A39425DA4107}"/>
                  </a:ext>
                </a:extLst>
              </p:cNvPr>
              <p:cNvSpPr/>
              <p:nvPr/>
            </p:nvSpPr>
            <p:spPr>
              <a:xfrm>
                <a:off x="2787920" y="5808358"/>
                <a:ext cx="353510" cy="599149"/>
              </a:xfrm>
              <a:custGeom>
                <a:avLst/>
                <a:gdLst>
                  <a:gd name="connsiteX0" fmla="*/ 353213 w 353510"/>
                  <a:gd name="connsiteY0" fmla="*/ 54809 h 599149"/>
                  <a:gd name="connsiteX1" fmla="*/ 198697 w 353510"/>
                  <a:gd name="connsiteY1" fmla="*/ 279175 h 599149"/>
                  <a:gd name="connsiteX2" fmla="*/ 181763 w 353510"/>
                  <a:gd name="connsiteY2" fmla="*/ 442159 h 599149"/>
                  <a:gd name="connsiteX3" fmla="*/ 262197 w 353510"/>
                  <a:gd name="connsiteY3" fmla="*/ 594559 h 599149"/>
                  <a:gd name="connsiteX4" fmla="*/ 200813 w 353510"/>
                  <a:gd name="connsiteY4" fmla="*/ 537409 h 599149"/>
                  <a:gd name="connsiteX5" fmla="*/ 48413 w 353510"/>
                  <a:gd name="connsiteY5" fmla="*/ 317275 h 599149"/>
                  <a:gd name="connsiteX6" fmla="*/ 6080 w 353510"/>
                  <a:gd name="connsiteY6" fmla="*/ 226259 h 599149"/>
                  <a:gd name="connsiteX7" fmla="*/ 162713 w 353510"/>
                  <a:gd name="connsiteY7" fmla="*/ 1892 h 599149"/>
                  <a:gd name="connsiteX8" fmla="*/ 73813 w 353510"/>
                  <a:gd name="connsiteY8" fmla="*/ 124659 h 599149"/>
                  <a:gd name="connsiteX9" fmla="*/ 31480 w 353510"/>
                  <a:gd name="connsiteY9" fmla="*/ 232609 h 599149"/>
                  <a:gd name="connsiteX10" fmla="*/ 48413 w 353510"/>
                  <a:gd name="connsiteY10" fmla="*/ 302459 h 599149"/>
                  <a:gd name="connsiteX11" fmla="*/ 215630 w 353510"/>
                  <a:gd name="connsiteY11" fmla="*/ 583975 h 599149"/>
                  <a:gd name="connsiteX12" fmla="*/ 190230 w 353510"/>
                  <a:gd name="connsiteY12" fmla="*/ 467559 h 599149"/>
                  <a:gd name="connsiteX13" fmla="*/ 154247 w 353510"/>
                  <a:gd name="connsiteY13" fmla="*/ 342675 h 599149"/>
                  <a:gd name="connsiteX14" fmla="*/ 353213 w 353510"/>
                  <a:gd name="connsiteY14" fmla="*/ 54809 h 59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3510" h="599149">
                    <a:moveTo>
                      <a:pt x="353213" y="54809"/>
                    </a:moveTo>
                    <a:cubicBezTo>
                      <a:pt x="360621" y="44226"/>
                      <a:pt x="227272" y="214617"/>
                      <a:pt x="198697" y="279175"/>
                    </a:cubicBezTo>
                    <a:cubicBezTo>
                      <a:pt x="170122" y="343733"/>
                      <a:pt x="171180" y="389595"/>
                      <a:pt x="181763" y="442159"/>
                    </a:cubicBezTo>
                    <a:cubicBezTo>
                      <a:pt x="192346" y="494723"/>
                      <a:pt x="259022" y="578684"/>
                      <a:pt x="262197" y="594559"/>
                    </a:cubicBezTo>
                    <a:cubicBezTo>
                      <a:pt x="265372" y="610434"/>
                      <a:pt x="236444" y="583623"/>
                      <a:pt x="200813" y="537409"/>
                    </a:cubicBezTo>
                    <a:cubicBezTo>
                      <a:pt x="165182" y="491195"/>
                      <a:pt x="80868" y="369133"/>
                      <a:pt x="48413" y="317275"/>
                    </a:cubicBezTo>
                    <a:cubicBezTo>
                      <a:pt x="15958" y="265417"/>
                      <a:pt x="-12970" y="278823"/>
                      <a:pt x="6080" y="226259"/>
                    </a:cubicBezTo>
                    <a:cubicBezTo>
                      <a:pt x="25130" y="173695"/>
                      <a:pt x="151424" y="18825"/>
                      <a:pt x="162713" y="1892"/>
                    </a:cubicBezTo>
                    <a:cubicBezTo>
                      <a:pt x="174002" y="-15041"/>
                      <a:pt x="95685" y="86206"/>
                      <a:pt x="73813" y="124659"/>
                    </a:cubicBezTo>
                    <a:cubicBezTo>
                      <a:pt x="51941" y="163112"/>
                      <a:pt x="35713" y="202976"/>
                      <a:pt x="31480" y="232609"/>
                    </a:cubicBezTo>
                    <a:cubicBezTo>
                      <a:pt x="27247" y="262242"/>
                      <a:pt x="17721" y="243898"/>
                      <a:pt x="48413" y="302459"/>
                    </a:cubicBezTo>
                    <a:cubicBezTo>
                      <a:pt x="79105" y="361020"/>
                      <a:pt x="191994" y="556458"/>
                      <a:pt x="215630" y="583975"/>
                    </a:cubicBezTo>
                    <a:cubicBezTo>
                      <a:pt x="239266" y="611492"/>
                      <a:pt x="200461" y="507776"/>
                      <a:pt x="190230" y="467559"/>
                    </a:cubicBezTo>
                    <a:cubicBezTo>
                      <a:pt x="179999" y="427342"/>
                      <a:pt x="125672" y="414995"/>
                      <a:pt x="154247" y="342675"/>
                    </a:cubicBezTo>
                    <a:cubicBezTo>
                      <a:pt x="182822" y="270356"/>
                      <a:pt x="345805" y="65392"/>
                      <a:pt x="353213" y="548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7" name="フリーフォーム: 図形 1146">
                <a:extLst>
                  <a:ext uri="{FF2B5EF4-FFF2-40B4-BE49-F238E27FC236}">
                    <a16:creationId xmlns:a16="http://schemas.microsoft.com/office/drawing/2014/main" id="{9C398EA8-9AB2-46AA-BC8F-2F60933556C9}"/>
                  </a:ext>
                </a:extLst>
              </p:cNvPr>
              <p:cNvSpPr/>
              <p:nvPr/>
            </p:nvSpPr>
            <p:spPr>
              <a:xfrm>
                <a:off x="2346547" y="4879593"/>
                <a:ext cx="191220" cy="787250"/>
              </a:xfrm>
              <a:custGeom>
                <a:avLst/>
                <a:gdLst>
                  <a:gd name="connsiteX0" fmla="*/ 2953 w 191220"/>
                  <a:gd name="connsiteY0" fmla="*/ 3557 h 787250"/>
                  <a:gd name="connsiteX1" fmla="*/ 69628 w 191220"/>
                  <a:gd name="connsiteY1" fmla="*/ 28957 h 787250"/>
                  <a:gd name="connsiteX2" fmla="*/ 187103 w 191220"/>
                  <a:gd name="connsiteY2" fmla="*/ 86107 h 787250"/>
                  <a:gd name="connsiteX3" fmla="*/ 164878 w 191220"/>
                  <a:gd name="connsiteY3" fmla="*/ 175007 h 787250"/>
                  <a:gd name="connsiteX4" fmla="*/ 168053 w 191220"/>
                  <a:gd name="connsiteY4" fmla="*/ 784607 h 787250"/>
                  <a:gd name="connsiteX5" fmla="*/ 168053 w 191220"/>
                  <a:gd name="connsiteY5" fmla="*/ 397257 h 787250"/>
                  <a:gd name="connsiteX6" fmla="*/ 142653 w 191220"/>
                  <a:gd name="connsiteY6" fmla="*/ 419482 h 787250"/>
                  <a:gd name="connsiteX7" fmla="*/ 164878 w 191220"/>
                  <a:gd name="connsiteY7" fmla="*/ 105157 h 787250"/>
                  <a:gd name="connsiteX8" fmla="*/ 2953 w 191220"/>
                  <a:gd name="connsiteY8" fmla="*/ 3557 h 78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1220" h="787250">
                    <a:moveTo>
                      <a:pt x="2953" y="3557"/>
                    </a:moveTo>
                    <a:cubicBezTo>
                      <a:pt x="-12922" y="-9143"/>
                      <a:pt x="38936" y="15199"/>
                      <a:pt x="69628" y="28957"/>
                    </a:cubicBezTo>
                    <a:cubicBezTo>
                      <a:pt x="100320" y="42715"/>
                      <a:pt x="171228" y="61765"/>
                      <a:pt x="187103" y="86107"/>
                    </a:cubicBezTo>
                    <a:cubicBezTo>
                      <a:pt x="202978" y="110449"/>
                      <a:pt x="168053" y="58590"/>
                      <a:pt x="164878" y="175007"/>
                    </a:cubicBezTo>
                    <a:cubicBezTo>
                      <a:pt x="161703" y="291424"/>
                      <a:pt x="167524" y="747565"/>
                      <a:pt x="168053" y="784607"/>
                    </a:cubicBezTo>
                    <a:cubicBezTo>
                      <a:pt x="168582" y="821649"/>
                      <a:pt x="172286" y="458111"/>
                      <a:pt x="168053" y="397257"/>
                    </a:cubicBezTo>
                    <a:cubicBezTo>
                      <a:pt x="163820" y="336403"/>
                      <a:pt x="143182" y="468165"/>
                      <a:pt x="142653" y="419482"/>
                    </a:cubicBezTo>
                    <a:cubicBezTo>
                      <a:pt x="142124" y="370799"/>
                      <a:pt x="188161" y="176595"/>
                      <a:pt x="164878" y="105157"/>
                    </a:cubicBezTo>
                    <a:cubicBezTo>
                      <a:pt x="141595" y="33719"/>
                      <a:pt x="18828" y="16257"/>
                      <a:pt x="2953" y="35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8" name="フリーフォーム: 図形 1147">
                <a:extLst>
                  <a:ext uri="{FF2B5EF4-FFF2-40B4-BE49-F238E27FC236}">
                    <a16:creationId xmlns:a16="http://schemas.microsoft.com/office/drawing/2014/main" id="{B7DC2B8E-50BF-4560-978D-1F8F652DEDA1}"/>
                  </a:ext>
                </a:extLst>
              </p:cNvPr>
              <p:cNvSpPr/>
              <p:nvPr/>
            </p:nvSpPr>
            <p:spPr>
              <a:xfrm>
                <a:off x="2647168" y="4723037"/>
                <a:ext cx="264455" cy="983162"/>
              </a:xfrm>
              <a:custGeom>
                <a:avLst/>
                <a:gdLst>
                  <a:gd name="connsiteX0" fmla="*/ 210332 w 264455"/>
                  <a:gd name="connsiteY0" fmla="*/ 1363 h 983162"/>
                  <a:gd name="connsiteX1" fmla="*/ 70632 w 264455"/>
                  <a:gd name="connsiteY1" fmla="*/ 201388 h 983162"/>
                  <a:gd name="connsiteX2" fmla="*/ 73807 w 264455"/>
                  <a:gd name="connsiteY2" fmla="*/ 487138 h 983162"/>
                  <a:gd name="connsiteX3" fmla="*/ 51582 w 264455"/>
                  <a:gd name="connsiteY3" fmla="*/ 233138 h 983162"/>
                  <a:gd name="connsiteX4" fmla="*/ 96032 w 264455"/>
                  <a:gd name="connsiteY4" fmla="*/ 728438 h 983162"/>
                  <a:gd name="connsiteX5" fmla="*/ 264307 w 264455"/>
                  <a:gd name="connsiteY5" fmla="*/ 969738 h 983162"/>
                  <a:gd name="connsiteX6" fmla="*/ 64282 w 264455"/>
                  <a:gd name="connsiteY6" fmla="*/ 950688 h 983162"/>
                  <a:gd name="connsiteX7" fmla="*/ 7132 w 264455"/>
                  <a:gd name="connsiteY7" fmla="*/ 937988 h 983162"/>
                  <a:gd name="connsiteX8" fmla="*/ 203982 w 264455"/>
                  <a:gd name="connsiteY8" fmla="*/ 906238 h 983162"/>
                  <a:gd name="connsiteX9" fmla="*/ 111907 w 264455"/>
                  <a:gd name="connsiteY9" fmla="*/ 683988 h 983162"/>
                  <a:gd name="connsiteX10" fmla="*/ 29357 w 264455"/>
                  <a:gd name="connsiteY10" fmla="*/ 299813 h 983162"/>
                  <a:gd name="connsiteX11" fmla="*/ 210332 w 264455"/>
                  <a:gd name="connsiteY11" fmla="*/ 1363 h 983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4455" h="983162">
                    <a:moveTo>
                      <a:pt x="210332" y="1363"/>
                    </a:moveTo>
                    <a:cubicBezTo>
                      <a:pt x="217211" y="-15041"/>
                      <a:pt x="93386" y="120426"/>
                      <a:pt x="70632" y="201388"/>
                    </a:cubicBezTo>
                    <a:cubicBezTo>
                      <a:pt x="47878" y="282350"/>
                      <a:pt x="76982" y="481846"/>
                      <a:pt x="73807" y="487138"/>
                    </a:cubicBezTo>
                    <a:cubicBezTo>
                      <a:pt x="70632" y="492430"/>
                      <a:pt x="47878" y="192921"/>
                      <a:pt x="51582" y="233138"/>
                    </a:cubicBezTo>
                    <a:cubicBezTo>
                      <a:pt x="55286" y="273355"/>
                      <a:pt x="60578" y="605671"/>
                      <a:pt x="96032" y="728438"/>
                    </a:cubicBezTo>
                    <a:cubicBezTo>
                      <a:pt x="131486" y="851205"/>
                      <a:pt x="269599" y="932696"/>
                      <a:pt x="264307" y="969738"/>
                    </a:cubicBezTo>
                    <a:cubicBezTo>
                      <a:pt x="259015" y="1006780"/>
                      <a:pt x="107144" y="955980"/>
                      <a:pt x="64282" y="950688"/>
                    </a:cubicBezTo>
                    <a:cubicBezTo>
                      <a:pt x="21420" y="945396"/>
                      <a:pt x="-16151" y="945396"/>
                      <a:pt x="7132" y="937988"/>
                    </a:cubicBezTo>
                    <a:cubicBezTo>
                      <a:pt x="30415" y="930580"/>
                      <a:pt x="186520" y="948571"/>
                      <a:pt x="203982" y="906238"/>
                    </a:cubicBezTo>
                    <a:cubicBezTo>
                      <a:pt x="221444" y="863905"/>
                      <a:pt x="141011" y="785059"/>
                      <a:pt x="111907" y="683988"/>
                    </a:cubicBezTo>
                    <a:cubicBezTo>
                      <a:pt x="82803" y="582917"/>
                      <a:pt x="10307" y="413055"/>
                      <a:pt x="29357" y="299813"/>
                    </a:cubicBezTo>
                    <a:cubicBezTo>
                      <a:pt x="48407" y="186571"/>
                      <a:pt x="203453" y="17767"/>
                      <a:pt x="210332" y="13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9" name="フリーフォーム: 図形 1148">
                <a:extLst>
                  <a:ext uri="{FF2B5EF4-FFF2-40B4-BE49-F238E27FC236}">
                    <a16:creationId xmlns:a16="http://schemas.microsoft.com/office/drawing/2014/main" id="{C7A6883A-CABE-4D3C-AF04-928FD8157C10}"/>
                  </a:ext>
                </a:extLst>
              </p:cNvPr>
              <p:cNvSpPr/>
              <p:nvPr/>
            </p:nvSpPr>
            <p:spPr>
              <a:xfrm>
                <a:off x="3218856" y="5072560"/>
                <a:ext cx="351053" cy="323402"/>
              </a:xfrm>
              <a:custGeom>
                <a:avLst/>
                <a:gdLst>
                  <a:gd name="connsiteX0" fmla="*/ 594 w 351053"/>
                  <a:gd name="connsiteY0" fmla="*/ 1090 h 323402"/>
                  <a:gd name="connsiteX1" fmla="*/ 279994 w 351053"/>
                  <a:gd name="connsiteY1" fmla="*/ 293190 h 323402"/>
                  <a:gd name="connsiteX2" fmla="*/ 349844 w 351053"/>
                  <a:gd name="connsiteY2" fmla="*/ 305890 h 323402"/>
                  <a:gd name="connsiteX3" fmla="*/ 241894 w 351053"/>
                  <a:gd name="connsiteY3" fmla="*/ 220165 h 323402"/>
                  <a:gd name="connsiteX4" fmla="*/ 206969 w 351053"/>
                  <a:gd name="connsiteY4" fmla="*/ 194765 h 323402"/>
                  <a:gd name="connsiteX5" fmla="*/ 594 w 351053"/>
                  <a:gd name="connsiteY5" fmla="*/ 1090 h 323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1053" h="323402">
                    <a:moveTo>
                      <a:pt x="594" y="1090"/>
                    </a:moveTo>
                    <a:cubicBezTo>
                      <a:pt x="12765" y="17494"/>
                      <a:pt x="221786" y="242390"/>
                      <a:pt x="279994" y="293190"/>
                    </a:cubicBezTo>
                    <a:cubicBezTo>
                      <a:pt x="338202" y="343990"/>
                      <a:pt x="356194" y="318061"/>
                      <a:pt x="349844" y="305890"/>
                    </a:cubicBezTo>
                    <a:cubicBezTo>
                      <a:pt x="343494" y="293719"/>
                      <a:pt x="265706" y="238686"/>
                      <a:pt x="241894" y="220165"/>
                    </a:cubicBezTo>
                    <a:cubicBezTo>
                      <a:pt x="218082" y="201644"/>
                      <a:pt x="247186" y="231278"/>
                      <a:pt x="206969" y="194765"/>
                    </a:cubicBezTo>
                    <a:cubicBezTo>
                      <a:pt x="166752" y="158253"/>
                      <a:pt x="-11577" y="-15314"/>
                      <a:pt x="594" y="10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0" name="フリーフォーム: 図形 1149">
                <a:extLst>
                  <a:ext uri="{FF2B5EF4-FFF2-40B4-BE49-F238E27FC236}">
                    <a16:creationId xmlns:a16="http://schemas.microsoft.com/office/drawing/2014/main" id="{1D651A7A-D98F-4A26-8F6F-F39AEA31980A}"/>
                  </a:ext>
                </a:extLst>
              </p:cNvPr>
              <p:cNvSpPr/>
              <p:nvPr/>
            </p:nvSpPr>
            <p:spPr>
              <a:xfrm>
                <a:off x="2997193" y="5678475"/>
                <a:ext cx="524675" cy="536230"/>
              </a:xfrm>
              <a:custGeom>
                <a:avLst/>
                <a:gdLst>
                  <a:gd name="connsiteX0" fmla="*/ 390532 w 524675"/>
                  <a:gd name="connsiteY0" fmla="*/ 1600 h 536230"/>
                  <a:gd name="connsiteX1" fmla="*/ 168282 w 524675"/>
                  <a:gd name="connsiteY1" fmla="*/ 388950 h 536230"/>
                  <a:gd name="connsiteX2" fmla="*/ 7 w 524675"/>
                  <a:gd name="connsiteY2" fmla="*/ 535000 h 536230"/>
                  <a:gd name="connsiteX3" fmla="*/ 161932 w 524675"/>
                  <a:gd name="connsiteY3" fmla="*/ 455625 h 536230"/>
                  <a:gd name="connsiteX4" fmla="*/ 273057 w 524675"/>
                  <a:gd name="connsiteY4" fmla="*/ 395300 h 536230"/>
                  <a:gd name="connsiteX5" fmla="*/ 523882 w 524675"/>
                  <a:gd name="connsiteY5" fmla="*/ 160350 h 536230"/>
                  <a:gd name="connsiteX6" fmla="*/ 352432 w 524675"/>
                  <a:gd name="connsiteY6" fmla="*/ 290525 h 536230"/>
                  <a:gd name="connsiteX7" fmla="*/ 352432 w 524675"/>
                  <a:gd name="connsiteY7" fmla="*/ 274650 h 536230"/>
                  <a:gd name="connsiteX8" fmla="*/ 419107 w 524675"/>
                  <a:gd name="connsiteY8" fmla="*/ 131775 h 536230"/>
                  <a:gd name="connsiteX9" fmla="*/ 269882 w 524675"/>
                  <a:gd name="connsiteY9" fmla="*/ 363550 h 536230"/>
                  <a:gd name="connsiteX10" fmla="*/ 107957 w 524675"/>
                  <a:gd name="connsiteY10" fmla="*/ 461975 h 536230"/>
                  <a:gd name="connsiteX11" fmla="*/ 215907 w 524675"/>
                  <a:gd name="connsiteY11" fmla="*/ 258775 h 536230"/>
                  <a:gd name="connsiteX12" fmla="*/ 390532 w 524675"/>
                  <a:gd name="connsiteY12" fmla="*/ 1600 h 53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4675" h="536230">
                    <a:moveTo>
                      <a:pt x="390532" y="1600"/>
                    </a:moveTo>
                    <a:cubicBezTo>
                      <a:pt x="382595" y="23296"/>
                      <a:pt x="233369" y="300050"/>
                      <a:pt x="168282" y="388950"/>
                    </a:cubicBezTo>
                    <a:cubicBezTo>
                      <a:pt x="103195" y="477850"/>
                      <a:pt x="1065" y="523888"/>
                      <a:pt x="7" y="535000"/>
                    </a:cubicBezTo>
                    <a:cubicBezTo>
                      <a:pt x="-1051" y="546112"/>
                      <a:pt x="116424" y="478908"/>
                      <a:pt x="161932" y="455625"/>
                    </a:cubicBezTo>
                    <a:cubicBezTo>
                      <a:pt x="207440" y="432342"/>
                      <a:pt x="212732" y="444512"/>
                      <a:pt x="273057" y="395300"/>
                    </a:cubicBezTo>
                    <a:cubicBezTo>
                      <a:pt x="333382" y="346088"/>
                      <a:pt x="510653" y="177813"/>
                      <a:pt x="523882" y="160350"/>
                    </a:cubicBezTo>
                    <a:cubicBezTo>
                      <a:pt x="537111" y="142888"/>
                      <a:pt x="381007" y="271475"/>
                      <a:pt x="352432" y="290525"/>
                    </a:cubicBezTo>
                    <a:cubicBezTo>
                      <a:pt x="323857" y="309575"/>
                      <a:pt x="341319" y="301108"/>
                      <a:pt x="352432" y="274650"/>
                    </a:cubicBezTo>
                    <a:cubicBezTo>
                      <a:pt x="363544" y="248192"/>
                      <a:pt x="432865" y="116958"/>
                      <a:pt x="419107" y="131775"/>
                    </a:cubicBezTo>
                    <a:cubicBezTo>
                      <a:pt x="405349" y="146592"/>
                      <a:pt x="321740" y="308517"/>
                      <a:pt x="269882" y="363550"/>
                    </a:cubicBezTo>
                    <a:cubicBezTo>
                      <a:pt x="218024" y="418583"/>
                      <a:pt x="116953" y="479438"/>
                      <a:pt x="107957" y="461975"/>
                    </a:cubicBezTo>
                    <a:cubicBezTo>
                      <a:pt x="98961" y="444513"/>
                      <a:pt x="169340" y="332858"/>
                      <a:pt x="215907" y="258775"/>
                    </a:cubicBezTo>
                    <a:cubicBezTo>
                      <a:pt x="262474" y="184692"/>
                      <a:pt x="398469" y="-20096"/>
                      <a:pt x="390532" y="16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1" name="フリーフォーム: 図形 1150">
                <a:extLst>
                  <a:ext uri="{FF2B5EF4-FFF2-40B4-BE49-F238E27FC236}">
                    <a16:creationId xmlns:a16="http://schemas.microsoft.com/office/drawing/2014/main" id="{2CE41221-1B3C-4CA0-A213-EF8E313C4BBC}"/>
                  </a:ext>
                </a:extLst>
              </p:cNvPr>
              <p:cNvSpPr/>
              <p:nvPr/>
            </p:nvSpPr>
            <p:spPr>
              <a:xfrm>
                <a:off x="3048000" y="4313751"/>
                <a:ext cx="322625" cy="760061"/>
              </a:xfrm>
              <a:custGeom>
                <a:avLst/>
                <a:gdLst>
                  <a:gd name="connsiteX0" fmla="*/ 12700 w 322625"/>
                  <a:gd name="connsiteY0" fmla="*/ 16 h 760061"/>
                  <a:gd name="connsiteX1" fmla="*/ 76200 w 322625"/>
                  <a:gd name="connsiteY1" fmla="*/ 300582 h 760061"/>
                  <a:gd name="connsiteX2" fmla="*/ 0 w 322625"/>
                  <a:gd name="connsiteY2" fmla="*/ 182049 h 760061"/>
                  <a:gd name="connsiteX3" fmla="*/ 131233 w 322625"/>
                  <a:gd name="connsiteY3" fmla="*/ 389482 h 760061"/>
                  <a:gd name="connsiteX4" fmla="*/ 321733 w 322625"/>
                  <a:gd name="connsiteY4" fmla="*/ 757782 h 760061"/>
                  <a:gd name="connsiteX5" fmla="*/ 207433 w 322625"/>
                  <a:gd name="connsiteY5" fmla="*/ 554582 h 760061"/>
                  <a:gd name="connsiteX6" fmla="*/ 59267 w 322625"/>
                  <a:gd name="connsiteY6" fmla="*/ 287882 h 760061"/>
                  <a:gd name="connsiteX7" fmla="*/ 12700 w 322625"/>
                  <a:gd name="connsiteY7" fmla="*/ 16 h 760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2625" h="760061">
                    <a:moveTo>
                      <a:pt x="12700" y="16"/>
                    </a:moveTo>
                    <a:cubicBezTo>
                      <a:pt x="15522" y="2133"/>
                      <a:pt x="78317" y="270243"/>
                      <a:pt x="76200" y="300582"/>
                    </a:cubicBezTo>
                    <a:cubicBezTo>
                      <a:pt x="74083" y="330921"/>
                      <a:pt x="0" y="182049"/>
                      <a:pt x="0" y="182049"/>
                    </a:cubicBezTo>
                    <a:cubicBezTo>
                      <a:pt x="9172" y="196866"/>
                      <a:pt x="77611" y="293527"/>
                      <a:pt x="131233" y="389482"/>
                    </a:cubicBezTo>
                    <a:cubicBezTo>
                      <a:pt x="184855" y="485437"/>
                      <a:pt x="309033" y="730265"/>
                      <a:pt x="321733" y="757782"/>
                    </a:cubicBezTo>
                    <a:cubicBezTo>
                      <a:pt x="334433" y="785299"/>
                      <a:pt x="207433" y="554582"/>
                      <a:pt x="207433" y="554582"/>
                    </a:cubicBezTo>
                    <a:cubicBezTo>
                      <a:pt x="163689" y="476265"/>
                      <a:pt x="91017" y="380310"/>
                      <a:pt x="59267" y="287882"/>
                    </a:cubicBezTo>
                    <a:cubicBezTo>
                      <a:pt x="27517" y="195454"/>
                      <a:pt x="9878" y="-2101"/>
                      <a:pt x="12700" y="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2" name="フリーフォーム: 図形 1151">
                <a:extLst>
                  <a:ext uri="{FF2B5EF4-FFF2-40B4-BE49-F238E27FC236}">
                    <a16:creationId xmlns:a16="http://schemas.microsoft.com/office/drawing/2014/main" id="{BF606E5F-6BCA-475F-9033-8243F2FF33AC}"/>
                  </a:ext>
                </a:extLst>
              </p:cNvPr>
              <p:cNvSpPr/>
              <p:nvPr/>
            </p:nvSpPr>
            <p:spPr>
              <a:xfrm>
                <a:off x="5233831" y="3833804"/>
                <a:ext cx="546672" cy="524780"/>
              </a:xfrm>
              <a:custGeom>
                <a:avLst/>
                <a:gdLst>
                  <a:gd name="connsiteX0" fmla="*/ 157 w 546672"/>
                  <a:gd name="connsiteY0" fmla="*/ 9 h 524780"/>
                  <a:gd name="connsiteX1" fmla="*/ 25557 w 546672"/>
                  <a:gd name="connsiteY1" fmla="*/ 174634 h 524780"/>
                  <a:gd name="connsiteX2" fmla="*/ 14444 w 546672"/>
                  <a:gd name="connsiteY2" fmla="*/ 120659 h 524780"/>
                  <a:gd name="connsiteX3" fmla="*/ 122394 w 546672"/>
                  <a:gd name="connsiteY3" fmla="*/ 268296 h 524780"/>
                  <a:gd name="connsiteX4" fmla="*/ 87469 w 546672"/>
                  <a:gd name="connsiteY4" fmla="*/ 239721 h 524780"/>
                  <a:gd name="connsiteX5" fmla="*/ 236694 w 546672"/>
                  <a:gd name="connsiteY5" fmla="*/ 390534 h 524780"/>
                  <a:gd name="connsiteX6" fmla="*/ 192244 w 546672"/>
                  <a:gd name="connsiteY6" fmla="*/ 349259 h 524780"/>
                  <a:gd name="connsiteX7" fmla="*/ 354169 w 546672"/>
                  <a:gd name="connsiteY7" fmla="*/ 463559 h 524780"/>
                  <a:gd name="connsiteX8" fmla="*/ 304957 w 546672"/>
                  <a:gd name="connsiteY8" fmla="*/ 431809 h 524780"/>
                  <a:gd name="connsiteX9" fmla="*/ 541494 w 546672"/>
                  <a:gd name="connsiteY9" fmla="*/ 522296 h 524780"/>
                  <a:gd name="connsiteX10" fmla="*/ 462119 w 546672"/>
                  <a:gd name="connsiteY10" fmla="*/ 495309 h 524780"/>
                  <a:gd name="connsiteX11" fmla="*/ 390682 w 546672"/>
                  <a:gd name="connsiteY11" fmla="*/ 452446 h 524780"/>
                  <a:gd name="connsiteX12" fmla="*/ 212882 w 546672"/>
                  <a:gd name="connsiteY12" fmla="*/ 355609 h 524780"/>
                  <a:gd name="connsiteX13" fmla="*/ 174782 w 546672"/>
                  <a:gd name="connsiteY13" fmla="*/ 317509 h 524780"/>
                  <a:gd name="connsiteX14" fmla="*/ 58894 w 546672"/>
                  <a:gd name="connsiteY14" fmla="*/ 212734 h 524780"/>
                  <a:gd name="connsiteX15" fmla="*/ 39844 w 546672"/>
                  <a:gd name="connsiteY15" fmla="*/ 166696 h 524780"/>
                  <a:gd name="connsiteX16" fmla="*/ 157 w 546672"/>
                  <a:gd name="connsiteY16" fmla="*/ 9 h 52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6672" h="524780">
                    <a:moveTo>
                      <a:pt x="157" y="9"/>
                    </a:moveTo>
                    <a:cubicBezTo>
                      <a:pt x="-2224" y="1332"/>
                      <a:pt x="23176" y="154526"/>
                      <a:pt x="25557" y="174634"/>
                    </a:cubicBezTo>
                    <a:cubicBezTo>
                      <a:pt x="27938" y="194742"/>
                      <a:pt x="-1695" y="105049"/>
                      <a:pt x="14444" y="120659"/>
                    </a:cubicBezTo>
                    <a:cubicBezTo>
                      <a:pt x="30583" y="136269"/>
                      <a:pt x="110223" y="248452"/>
                      <a:pt x="122394" y="268296"/>
                    </a:cubicBezTo>
                    <a:cubicBezTo>
                      <a:pt x="134565" y="288140"/>
                      <a:pt x="68419" y="219348"/>
                      <a:pt x="87469" y="239721"/>
                    </a:cubicBezTo>
                    <a:cubicBezTo>
                      <a:pt x="106519" y="260094"/>
                      <a:pt x="219232" y="372278"/>
                      <a:pt x="236694" y="390534"/>
                    </a:cubicBezTo>
                    <a:cubicBezTo>
                      <a:pt x="254156" y="408790"/>
                      <a:pt x="172665" y="337088"/>
                      <a:pt x="192244" y="349259"/>
                    </a:cubicBezTo>
                    <a:cubicBezTo>
                      <a:pt x="211823" y="361430"/>
                      <a:pt x="335384" y="449801"/>
                      <a:pt x="354169" y="463559"/>
                    </a:cubicBezTo>
                    <a:cubicBezTo>
                      <a:pt x="372954" y="477317"/>
                      <a:pt x="273736" y="422020"/>
                      <a:pt x="304957" y="431809"/>
                    </a:cubicBezTo>
                    <a:cubicBezTo>
                      <a:pt x="336178" y="441598"/>
                      <a:pt x="515300" y="511713"/>
                      <a:pt x="541494" y="522296"/>
                    </a:cubicBezTo>
                    <a:cubicBezTo>
                      <a:pt x="567688" y="532879"/>
                      <a:pt x="487254" y="506951"/>
                      <a:pt x="462119" y="495309"/>
                    </a:cubicBezTo>
                    <a:cubicBezTo>
                      <a:pt x="436984" y="483667"/>
                      <a:pt x="432221" y="475729"/>
                      <a:pt x="390682" y="452446"/>
                    </a:cubicBezTo>
                    <a:cubicBezTo>
                      <a:pt x="349143" y="429163"/>
                      <a:pt x="248865" y="378098"/>
                      <a:pt x="212882" y="355609"/>
                    </a:cubicBezTo>
                    <a:cubicBezTo>
                      <a:pt x="176899" y="333120"/>
                      <a:pt x="200447" y="341321"/>
                      <a:pt x="174782" y="317509"/>
                    </a:cubicBezTo>
                    <a:cubicBezTo>
                      <a:pt x="149117" y="293697"/>
                      <a:pt x="81384" y="237869"/>
                      <a:pt x="58894" y="212734"/>
                    </a:cubicBezTo>
                    <a:cubicBezTo>
                      <a:pt x="36404" y="187599"/>
                      <a:pt x="48575" y="199240"/>
                      <a:pt x="39844" y="166696"/>
                    </a:cubicBezTo>
                    <a:cubicBezTo>
                      <a:pt x="31113" y="134152"/>
                      <a:pt x="2538" y="-1314"/>
                      <a:pt x="157" y="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3" name="フリーフォーム: 図形 1152">
                <a:extLst>
                  <a:ext uri="{FF2B5EF4-FFF2-40B4-BE49-F238E27FC236}">
                    <a16:creationId xmlns:a16="http://schemas.microsoft.com/office/drawing/2014/main" id="{C58F80A6-AFA9-4AC9-A903-1446A9DF6948}"/>
                  </a:ext>
                </a:extLst>
              </p:cNvPr>
              <p:cNvSpPr/>
              <p:nvPr/>
            </p:nvSpPr>
            <p:spPr>
              <a:xfrm>
                <a:off x="6024680" y="3966901"/>
                <a:ext cx="171246" cy="383005"/>
              </a:xfrm>
              <a:custGeom>
                <a:avLst/>
                <a:gdLst>
                  <a:gd name="connsiteX0" fmla="*/ 144345 w 171246"/>
                  <a:gd name="connsiteY0" fmla="*/ 1849 h 383005"/>
                  <a:gd name="connsiteX1" fmla="*/ 141170 w 171246"/>
                  <a:gd name="connsiteY1" fmla="*/ 227274 h 383005"/>
                  <a:gd name="connsiteX2" fmla="*/ 153870 w 171246"/>
                  <a:gd name="connsiteY2" fmla="*/ 132024 h 383005"/>
                  <a:gd name="connsiteX3" fmla="*/ 87195 w 171246"/>
                  <a:gd name="connsiteY3" fmla="*/ 297124 h 383005"/>
                  <a:gd name="connsiteX4" fmla="*/ 1470 w 171246"/>
                  <a:gd name="connsiteY4" fmla="*/ 376499 h 383005"/>
                  <a:gd name="connsiteX5" fmla="*/ 163395 w 171246"/>
                  <a:gd name="connsiteY5" fmla="*/ 132024 h 383005"/>
                  <a:gd name="connsiteX6" fmla="*/ 144345 w 171246"/>
                  <a:gd name="connsiteY6" fmla="*/ 1849 h 383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246" h="383005">
                    <a:moveTo>
                      <a:pt x="144345" y="1849"/>
                    </a:moveTo>
                    <a:cubicBezTo>
                      <a:pt x="140641" y="17724"/>
                      <a:pt x="139583" y="205578"/>
                      <a:pt x="141170" y="227274"/>
                    </a:cubicBezTo>
                    <a:cubicBezTo>
                      <a:pt x="142757" y="248970"/>
                      <a:pt x="162866" y="120382"/>
                      <a:pt x="153870" y="132024"/>
                    </a:cubicBezTo>
                    <a:cubicBezTo>
                      <a:pt x="144874" y="143666"/>
                      <a:pt x="112595" y="256378"/>
                      <a:pt x="87195" y="297124"/>
                    </a:cubicBezTo>
                    <a:cubicBezTo>
                      <a:pt x="61795" y="337870"/>
                      <a:pt x="-11230" y="404016"/>
                      <a:pt x="1470" y="376499"/>
                    </a:cubicBezTo>
                    <a:cubicBezTo>
                      <a:pt x="14170" y="348982"/>
                      <a:pt x="139053" y="188116"/>
                      <a:pt x="163395" y="132024"/>
                    </a:cubicBezTo>
                    <a:cubicBezTo>
                      <a:pt x="187737" y="75932"/>
                      <a:pt x="148049" y="-14026"/>
                      <a:pt x="144345" y="18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フリーフォーム: 図形 1">
                <a:extLst>
                  <a:ext uri="{FF2B5EF4-FFF2-40B4-BE49-F238E27FC236}">
                    <a16:creationId xmlns:a16="http://schemas.microsoft.com/office/drawing/2014/main" id="{54F3117E-CD61-4FE2-9ED8-AECF43CB911D}"/>
                  </a:ext>
                </a:extLst>
              </p:cNvPr>
              <p:cNvSpPr/>
              <p:nvPr/>
            </p:nvSpPr>
            <p:spPr>
              <a:xfrm>
                <a:off x="8355174" y="5492627"/>
                <a:ext cx="163933" cy="445479"/>
              </a:xfrm>
              <a:custGeom>
                <a:avLst/>
                <a:gdLst>
                  <a:gd name="connsiteX0" fmla="*/ 3014 w 163933"/>
                  <a:gd name="connsiteY0" fmla="*/ 147761 h 445479"/>
                  <a:gd name="connsiteX1" fmla="*/ 72864 w 163933"/>
                  <a:gd name="connsiteY1" fmla="*/ 322386 h 445479"/>
                  <a:gd name="connsiteX2" fmla="*/ 37939 w 163933"/>
                  <a:gd name="connsiteY2" fmla="*/ 255711 h 445479"/>
                  <a:gd name="connsiteX3" fmla="*/ 109376 w 163933"/>
                  <a:gd name="connsiteY3" fmla="*/ 387473 h 445479"/>
                  <a:gd name="connsiteX4" fmla="*/ 161764 w 163933"/>
                  <a:gd name="connsiteY4" fmla="*/ 441448 h 445479"/>
                  <a:gd name="connsiteX5" fmla="*/ 34764 w 163933"/>
                  <a:gd name="connsiteY5" fmla="*/ 285873 h 445479"/>
                  <a:gd name="connsiteX6" fmla="*/ 60164 w 163933"/>
                  <a:gd name="connsiteY6" fmla="*/ 312861 h 445479"/>
                  <a:gd name="connsiteX7" fmla="*/ 1426 w 163933"/>
                  <a:gd name="connsiteY7" fmla="*/ 231898 h 445479"/>
                  <a:gd name="connsiteX8" fmla="*/ 17301 w 163933"/>
                  <a:gd name="connsiteY8" fmla="*/ 1711 h 445479"/>
                  <a:gd name="connsiteX9" fmla="*/ 3014 w 163933"/>
                  <a:gd name="connsiteY9" fmla="*/ 147761 h 44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933" h="445479">
                    <a:moveTo>
                      <a:pt x="3014" y="147761"/>
                    </a:moveTo>
                    <a:cubicBezTo>
                      <a:pt x="12274" y="201207"/>
                      <a:pt x="67043" y="304394"/>
                      <a:pt x="72864" y="322386"/>
                    </a:cubicBezTo>
                    <a:cubicBezTo>
                      <a:pt x="78685" y="340378"/>
                      <a:pt x="31854" y="244863"/>
                      <a:pt x="37939" y="255711"/>
                    </a:cubicBezTo>
                    <a:cubicBezTo>
                      <a:pt x="44024" y="266559"/>
                      <a:pt x="88739" y="356517"/>
                      <a:pt x="109376" y="387473"/>
                    </a:cubicBezTo>
                    <a:cubicBezTo>
                      <a:pt x="130013" y="418429"/>
                      <a:pt x="174199" y="458381"/>
                      <a:pt x="161764" y="441448"/>
                    </a:cubicBezTo>
                    <a:cubicBezTo>
                      <a:pt x="149329" y="424515"/>
                      <a:pt x="51697" y="307304"/>
                      <a:pt x="34764" y="285873"/>
                    </a:cubicBezTo>
                    <a:cubicBezTo>
                      <a:pt x="17831" y="264442"/>
                      <a:pt x="65720" y="321857"/>
                      <a:pt x="60164" y="312861"/>
                    </a:cubicBezTo>
                    <a:cubicBezTo>
                      <a:pt x="54608" y="303865"/>
                      <a:pt x="8570" y="283756"/>
                      <a:pt x="1426" y="231898"/>
                    </a:cubicBezTo>
                    <a:cubicBezTo>
                      <a:pt x="-5718" y="180040"/>
                      <a:pt x="16243" y="18380"/>
                      <a:pt x="17301" y="1711"/>
                    </a:cubicBezTo>
                    <a:cubicBezTo>
                      <a:pt x="18359" y="-14958"/>
                      <a:pt x="-6246" y="94315"/>
                      <a:pt x="3014" y="1477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55" name="フリーフォーム: 図形 254">
              <a:extLst>
                <a:ext uri="{FF2B5EF4-FFF2-40B4-BE49-F238E27FC236}">
                  <a16:creationId xmlns:a16="http://schemas.microsoft.com/office/drawing/2014/main" id="{23D917F0-2C92-4B1B-B2EC-8B5365C5B505}"/>
                </a:ext>
              </a:extLst>
            </p:cNvPr>
            <p:cNvSpPr/>
            <p:nvPr/>
          </p:nvSpPr>
          <p:spPr>
            <a:xfrm>
              <a:off x="5768659" y="2331241"/>
              <a:ext cx="1110776" cy="291579"/>
            </a:xfrm>
            <a:custGeom>
              <a:avLst/>
              <a:gdLst>
                <a:gd name="connsiteX0" fmla="*/ 1003616 w 1110776"/>
                <a:gd name="connsiteY0" fmla="*/ 69059 h 291579"/>
                <a:gd name="connsiteX1" fmla="*/ 538479 w 1110776"/>
                <a:gd name="connsiteY1" fmla="*/ 92872 h 291579"/>
                <a:gd name="connsiteX2" fmla="*/ 719454 w 1110776"/>
                <a:gd name="connsiteY2" fmla="*/ 76997 h 291579"/>
                <a:gd name="connsiteX3" fmla="*/ 500379 w 1110776"/>
                <a:gd name="connsiteY3" fmla="*/ 103984 h 291579"/>
                <a:gd name="connsiteX4" fmla="*/ 311466 w 1110776"/>
                <a:gd name="connsiteY4" fmla="*/ 154784 h 291579"/>
                <a:gd name="connsiteX5" fmla="*/ 525779 w 1110776"/>
                <a:gd name="connsiteY5" fmla="*/ 111922 h 291579"/>
                <a:gd name="connsiteX6" fmla="*/ 65404 w 1110776"/>
                <a:gd name="connsiteY6" fmla="*/ 232572 h 291579"/>
                <a:gd name="connsiteX7" fmla="*/ 295591 w 1110776"/>
                <a:gd name="connsiteY7" fmla="*/ 205584 h 291579"/>
                <a:gd name="connsiteX8" fmla="*/ 462279 w 1110776"/>
                <a:gd name="connsiteY8" fmla="*/ 140497 h 291579"/>
                <a:gd name="connsiteX9" fmla="*/ 262254 w 1110776"/>
                <a:gd name="connsiteY9" fmla="*/ 211934 h 291579"/>
                <a:gd name="connsiteX10" fmla="*/ 662304 w 1110776"/>
                <a:gd name="connsiteY10" fmla="*/ 289722 h 291579"/>
                <a:gd name="connsiteX11" fmla="*/ 414654 w 1110776"/>
                <a:gd name="connsiteY11" fmla="*/ 264322 h 291579"/>
                <a:gd name="connsiteX12" fmla="*/ 798829 w 1110776"/>
                <a:gd name="connsiteY12" fmla="*/ 230984 h 291579"/>
                <a:gd name="connsiteX13" fmla="*/ 354329 w 1110776"/>
                <a:gd name="connsiteY13" fmla="*/ 221459 h 291579"/>
                <a:gd name="connsiteX14" fmla="*/ 806766 w 1110776"/>
                <a:gd name="connsiteY14" fmla="*/ 181772 h 291579"/>
                <a:gd name="connsiteX15" fmla="*/ 251141 w 1110776"/>
                <a:gd name="connsiteY15" fmla="*/ 178597 h 291579"/>
                <a:gd name="connsiteX16" fmla="*/ 60641 w 1110776"/>
                <a:gd name="connsiteY16" fmla="*/ 156372 h 291579"/>
                <a:gd name="connsiteX17" fmla="*/ 494029 w 1110776"/>
                <a:gd name="connsiteY17" fmla="*/ 72234 h 291579"/>
                <a:gd name="connsiteX18" fmla="*/ 1904 w 1110776"/>
                <a:gd name="connsiteY18" fmla="*/ 151609 h 291579"/>
                <a:gd name="connsiteX19" fmla="*/ 317816 w 1110776"/>
                <a:gd name="connsiteY19" fmla="*/ 177009 h 291579"/>
                <a:gd name="connsiteX20" fmla="*/ 155891 w 1110776"/>
                <a:gd name="connsiteY20" fmla="*/ 165897 h 291579"/>
                <a:gd name="connsiteX21" fmla="*/ 814704 w 1110776"/>
                <a:gd name="connsiteY21" fmla="*/ 45247 h 291579"/>
                <a:gd name="connsiteX22" fmla="*/ 1092516 w 1110776"/>
                <a:gd name="connsiteY22" fmla="*/ 5559 h 291579"/>
                <a:gd name="connsiteX23" fmla="*/ 332104 w 1110776"/>
                <a:gd name="connsiteY23" fmla="*/ 156372 h 291579"/>
                <a:gd name="connsiteX24" fmla="*/ 708341 w 1110776"/>
                <a:gd name="connsiteY24" fmla="*/ 146847 h 291579"/>
                <a:gd name="connsiteX25" fmla="*/ 730566 w 1110776"/>
                <a:gd name="connsiteY25" fmla="*/ 140497 h 291579"/>
                <a:gd name="connsiteX26" fmla="*/ 1003616 w 1110776"/>
                <a:gd name="connsiteY26" fmla="*/ 69059 h 29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10776" h="291579">
                  <a:moveTo>
                    <a:pt x="1003616" y="69059"/>
                  </a:moveTo>
                  <a:lnTo>
                    <a:pt x="538479" y="92872"/>
                  </a:lnTo>
                  <a:cubicBezTo>
                    <a:pt x="491119" y="94195"/>
                    <a:pt x="725804" y="75145"/>
                    <a:pt x="719454" y="76997"/>
                  </a:cubicBezTo>
                  <a:cubicBezTo>
                    <a:pt x="713104" y="78849"/>
                    <a:pt x="568377" y="91020"/>
                    <a:pt x="500379" y="103984"/>
                  </a:cubicBezTo>
                  <a:cubicBezTo>
                    <a:pt x="432381" y="116948"/>
                    <a:pt x="307233" y="153461"/>
                    <a:pt x="311466" y="154784"/>
                  </a:cubicBezTo>
                  <a:cubicBezTo>
                    <a:pt x="315699" y="156107"/>
                    <a:pt x="566789" y="98957"/>
                    <a:pt x="525779" y="111922"/>
                  </a:cubicBezTo>
                  <a:cubicBezTo>
                    <a:pt x="484769" y="124887"/>
                    <a:pt x="103769" y="216962"/>
                    <a:pt x="65404" y="232572"/>
                  </a:cubicBezTo>
                  <a:cubicBezTo>
                    <a:pt x="27039" y="248182"/>
                    <a:pt x="229445" y="220930"/>
                    <a:pt x="295591" y="205584"/>
                  </a:cubicBezTo>
                  <a:cubicBezTo>
                    <a:pt x="361737" y="190238"/>
                    <a:pt x="467835" y="139439"/>
                    <a:pt x="462279" y="140497"/>
                  </a:cubicBezTo>
                  <a:cubicBezTo>
                    <a:pt x="456723" y="141555"/>
                    <a:pt x="228917" y="187063"/>
                    <a:pt x="262254" y="211934"/>
                  </a:cubicBezTo>
                  <a:cubicBezTo>
                    <a:pt x="295591" y="236805"/>
                    <a:pt x="636904" y="280991"/>
                    <a:pt x="662304" y="289722"/>
                  </a:cubicBezTo>
                  <a:cubicBezTo>
                    <a:pt x="687704" y="298453"/>
                    <a:pt x="391900" y="274112"/>
                    <a:pt x="414654" y="264322"/>
                  </a:cubicBezTo>
                  <a:cubicBezTo>
                    <a:pt x="437408" y="254532"/>
                    <a:pt x="808883" y="238128"/>
                    <a:pt x="798829" y="230984"/>
                  </a:cubicBezTo>
                  <a:cubicBezTo>
                    <a:pt x="788775" y="223840"/>
                    <a:pt x="353006" y="229661"/>
                    <a:pt x="354329" y="221459"/>
                  </a:cubicBezTo>
                  <a:cubicBezTo>
                    <a:pt x="355652" y="213257"/>
                    <a:pt x="823964" y="188916"/>
                    <a:pt x="806766" y="181772"/>
                  </a:cubicBezTo>
                  <a:cubicBezTo>
                    <a:pt x="789568" y="174628"/>
                    <a:pt x="375495" y="182830"/>
                    <a:pt x="251141" y="178597"/>
                  </a:cubicBezTo>
                  <a:cubicBezTo>
                    <a:pt x="126787" y="174364"/>
                    <a:pt x="20160" y="174099"/>
                    <a:pt x="60641" y="156372"/>
                  </a:cubicBezTo>
                  <a:cubicBezTo>
                    <a:pt x="101122" y="138645"/>
                    <a:pt x="503818" y="73028"/>
                    <a:pt x="494029" y="72234"/>
                  </a:cubicBezTo>
                  <a:cubicBezTo>
                    <a:pt x="484240" y="71440"/>
                    <a:pt x="31273" y="134147"/>
                    <a:pt x="1904" y="151609"/>
                  </a:cubicBezTo>
                  <a:cubicBezTo>
                    <a:pt x="-27465" y="169071"/>
                    <a:pt x="292151" y="174628"/>
                    <a:pt x="317816" y="177009"/>
                  </a:cubicBezTo>
                  <a:cubicBezTo>
                    <a:pt x="343480" y="179390"/>
                    <a:pt x="73076" y="187857"/>
                    <a:pt x="155891" y="165897"/>
                  </a:cubicBezTo>
                  <a:cubicBezTo>
                    <a:pt x="238706" y="143937"/>
                    <a:pt x="658600" y="71970"/>
                    <a:pt x="814704" y="45247"/>
                  </a:cubicBezTo>
                  <a:cubicBezTo>
                    <a:pt x="970808" y="18524"/>
                    <a:pt x="1172949" y="-12962"/>
                    <a:pt x="1092516" y="5559"/>
                  </a:cubicBezTo>
                  <a:cubicBezTo>
                    <a:pt x="1012083" y="24080"/>
                    <a:pt x="396133" y="132824"/>
                    <a:pt x="332104" y="156372"/>
                  </a:cubicBezTo>
                  <a:cubicBezTo>
                    <a:pt x="268075" y="179920"/>
                    <a:pt x="641931" y="149493"/>
                    <a:pt x="708341" y="146847"/>
                  </a:cubicBezTo>
                  <a:cubicBezTo>
                    <a:pt x="774751" y="144201"/>
                    <a:pt x="730566" y="140497"/>
                    <a:pt x="730566" y="140497"/>
                  </a:cubicBezTo>
                  <a:lnTo>
                    <a:pt x="1003616" y="69059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: 図形 255">
              <a:extLst>
                <a:ext uri="{FF2B5EF4-FFF2-40B4-BE49-F238E27FC236}">
                  <a16:creationId xmlns:a16="http://schemas.microsoft.com/office/drawing/2014/main" id="{3EACB3D0-F67C-4A1D-A91E-20A7EDDF20C8}"/>
                </a:ext>
              </a:extLst>
            </p:cNvPr>
            <p:cNvSpPr/>
            <p:nvPr/>
          </p:nvSpPr>
          <p:spPr>
            <a:xfrm>
              <a:off x="6028965" y="2150813"/>
              <a:ext cx="942662" cy="1199385"/>
            </a:xfrm>
            <a:custGeom>
              <a:avLst/>
              <a:gdLst>
                <a:gd name="connsiteX0" fmla="*/ 933810 w 942662"/>
                <a:gd name="connsiteY0" fmla="*/ 14537 h 1199385"/>
                <a:gd name="connsiteX1" fmla="*/ 581385 w 942662"/>
                <a:gd name="connsiteY1" fmla="*/ 760662 h 1199385"/>
                <a:gd name="connsiteX2" fmla="*/ 686160 w 942662"/>
                <a:gd name="connsiteY2" fmla="*/ 344737 h 1199385"/>
                <a:gd name="connsiteX3" fmla="*/ 384535 w 942662"/>
                <a:gd name="connsiteY3" fmla="*/ 909887 h 1199385"/>
                <a:gd name="connsiteX4" fmla="*/ 273410 w 942662"/>
                <a:gd name="connsiteY4" fmla="*/ 1065462 h 1199385"/>
                <a:gd name="connsiteX5" fmla="*/ 432160 w 942662"/>
                <a:gd name="connsiteY5" fmla="*/ 747962 h 1199385"/>
                <a:gd name="connsiteX6" fmla="*/ 67035 w 942662"/>
                <a:gd name="connsiteY6" fmla="*/ 1198812 h 1199385"/>
                <a:gd name="connsiteX7" fmla="*/ 244835 w 942662"/>
                <a:gd name="connsiteY7" fmla="*/ 846387 h 1199385"/>
                <a:gd name="connsiteX8" fmla="*/ 9885 w 942662"/>
                <a:gd name="connsiteY8" fmla="*/ 1030537 h 1199385"/>
                <a:gd name="connsiteX9" fmla="*/ 644885 w 942662"/>
                <a:gd name="connsiteY9" fmla="*/ 290762 h 1199385"/>
                <a:gd name="connsiteX10" fmla="*/ 387710 w 942662"/>
                <a:gd name="connsiteY10" fmla="*/ 795587 h 1199385"/>
                <a:gd name="connsiteX11" fmla="*/ 752835 w 942662"/>
                <a:gd name="connsiteY11" fmla="*/ 271712 h 1199385"/>
                <a:gd name="connsiteX12" fmla="*/ 670285 w 942662"/>
                <a:gd name="connsiteY12" fmla="*/ 455862 h 1199385"/>
                <a:gd name="connsiteX13" fmla="*/ 803635 w 942662"/>
                <a:gd name="connsiteY13" fmla="*/ 195512 h 1199385"/>
                <a:gd name="connsiteX14" fmla="*/ 835385 w 942662"/>
                <a:gd name="connsiteY14" fmla="*/ 259012 h 1199385"/>
                <a:gd name="connsiteX15" fmla="*/ 933810 w 942662"/>
                <a:gd name="connsiteY15" fmla="*/ 14537 h 119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2662" h="1199385">
                  <a:moveTo>
                    <a:pt x="933810" y="14537"/>
                  </a:moveTo>
                  <a:cubicBezTo>
                    <a:pt x="891477" y="98145"/>
                    <a:pt x="622660" y="705629"/>
                    <a:pt x="581385" y="760662"/>
                  </a:cubicBezTo>
                  <a:cubicBezTo>
                    <a:pt x="540110" y="815695"/>
                    <a:pt x="718968" y="319866"/>
                    <a:pt x="686160" y="344737"/>
                  </a:cubicBezTo>
                  <a:cubicBezTo>
                    <a:pt x="653352" y="369608"/>
                    <a:pt x="453327" y="789766"/>
                    <a:pt x="384535" y="909887"/>
                  </a:cubicBezTo>
                  <a:cubicBezTo>
                    <a:pt x="315743" y="1030008"/>
                    <a:pt x="265473" y="1092449"/>
                    <a:pt x="273410" y="1065462"/>
                  </a:cubicBezTo>
                  <a:cubicBezTo>
                    <a:pt x="281347" y="1038475"/>
                    <a:pt x="466556" y="725737"/>
                    <a:pt x="432160" y="747962"/>
                  </a:cubicBezTo>
                  <a:cubicBezTo>
                    <a:pt x="397764" y="770187"/>
                    <a:pt x="98256" y="1182408"/>
                    <a:pt x="67035" y="1198812"/>
                  </a:cubicBezTo>
                  <a:cubicBezTo>
                    <a:pt x="35814" y="1215216"/>
                    <a:pt x="254360" y="874433"/>
                    <a:pt x="244835" y="846387"/>
                  </a:cubicBezTo>
                  <a:cubicBezTo>
                    <a:pt x="235310" y="818341"/>
                    <a:pt x="-56790" y="1123141"/>
                    <a:pt x="9885" y="1030537"/>
                  </a:cubicBezTo>
                  <a:cubicBezTo>
                    <a:pt x="76560" y="937933"/>
                    <a:pt x="581914" y="329920"/>
                    <a:pt x="644885" y="290762"/>
                  </a:cubicBezTo>
                  <a:cubicBezTo>
                    <a:pt x="707856" y="251604"/>
                    <a:pt x="369718" y="798762"/>
                    <a:pt x="387710" y="795587"/>
                  </a:cubicBezTo>
                  <a:cubicBezTo>
                    <a:pt x="405702" y="792412"/>
                    <a:pt x="705739" y="328333"/>
                    <a:pt x="752835" y="271712"/>
                  </a:cubicBezTo>
                  <a:cubicBezTo>
                    <a:pt x="799931" y="215091"/>
                    <a:pt x="661818" y="468562"/>
                    <a:pt x="670285" y="455862"/>
                  </a:cubicBezTo>
                  <a:cubicBezTo>
                    <a:pt x="678752" y="443162"/>
                    <a:pt x="776118" y="228320"/>
                    <a:pt x="803635" y="195512"/>
                  </a:cubicBezTo>
                  <a:cubicBezTo>
                    <a:pt x="831152" y="162704"/>
                    <a:pt x="816864" y="283883"/>
                    <a:pt x="835385" y="259012"/>
                  </a:cubicBezTo>
                  <a:cubicBezTo>
                    <a:pt x="853906" y="234141"/>
                    <a:pt x="976143" y="-69071"/>
                    <a:pt x="933810" y="1453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: 図形 256">
              <a:extLst>
                <a:ext uri="{FF2B5EF4-FFF2-40B4-BE49-F238E27FC236}">
                  <a16:creationId xmlns:a16="http://schemas.microsoft.com/office/drawing/2014/main" id="{4080E79A-76B2-4889-A1DE-0F919C8A7E72}"/>
                </a:ext>
              </a:extLst>
            </p:cNvPr>
            <p:cNvSpPr/>
            <p:nvPr/>
          </p:nvSpPr>
          <p:spPr>
            <a:xfrm>
              <a:off x="6472372" y="2034257"/>
              <a:ext cx="665030" cy="2207941"/>
            </a:xfrm>
            <a:custGeom>
              <a:avLst/>
              <a:gdLst>
                <a:gd name="connsiteX0" fmla="*/ 538028 w 665030"/>
                <a:gd name="connsiteY0" fmla="*/ 192476 h 2207941"/>
                <a:gd name="connsiteX1" fmla="*/ 135861 w 665030"/>
                <a:gd name="connsiteY1" fmla="*/ 1136510 h 2207941"/>
                <a:gd name="connsiteX2" fmla="*/ 330595 w 665030"/>
                <a:gd name="connsiteY2" fmla="*/ 539610 h 2207941"/>
                <a:gd name="connsiteX3" fmla="*/ 118928 w 665030"/>
                <a:gd name="connsiteY3" fmla="*/ 1115343 h 2207941"/>
                <a:gd name="connsiteX4" fmla="*/ 21561 w 665030"/>
                <a:gd name="connsiteY4" fmla="*/ 1669910 h 2207941"/>
                <a:gd name="connsiteX5" fmla="*/ 21561 w 665030"/>
                <a:gd name="connsiteY5" fmla="*/ 1348176 h 2207941"/>
                <a:gd name="connsiteX6" fmla="*/ 395 w 665030"/>
                <a:gd name="connsiteY6" fmla="*/ 2203310 h 2207941"/>
                <a:gd name="connsiteX7" fmla="*/ 42728 w 665030"/>
                <a:gd name="connsiteY7" fmla="*/ 1648743 h 2207941"/>
                <a:gd name="connsiteX8" fmla="*/ 279795 w 665030"/>
                <a:gd name="connsiteY8" fmla="*/ 780910 h 2207941"/>
                <a:gd name="connsiteX9" fmla="*/ 279795 w 665030"/>
                <a:gd name="connsiteY9" fmla="*/ 1039143 h 2207941"/>
                <a:gd name="connsiteX10" fmla="*/ 432195 w 665030"/>
                <a:gd name="connsiteY10" fmla="*/ 624276 h 2207941"/>
                <a:gd name="connsiteX11" fmla="*/ 432195 w 665030"/>
                <a:gd name="connsiteY11" fmla="*/ 577710 h 2207941"/>
                <a:gd name="connsiteX12" fmla="*/ 660795 w 665030"/>
                <a:gd name="connsiteY12" fmla="*/ 27376 h 2207941"/>
                <a:gd name="connsiteX13" fmla="*/ 538028 w 665030"/>
                <a:gd name="connsiteY13" fmla="*/ 192476 h 2207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030" h="2207941">
                  <a:moveTo>
                    <a:pt x="538028" y="192476"/>
                  </a:moveTo>
                  <a:cubicBezTo>
                    <a:pt x="450539" y="377332"/>
                    <a:pt x="170433" y="1078654"/>
                    <a:pt x="135861" y="1136510"/>
                  </a:cubicBezTo>
                  <a:cubicBezTo>
                    <a:pt x="101289" y="1194366"/>
                    <a:pt x="333417" y="543138"/>
                    <a:pt x="330595" y="539610"/>
                  </a:cubicBezTo>
                  <a:cubicBezTo>
                    <a:pt x="327773" y="536082"/>
                    <a:pt x="170434" y="926960"/>
                    <a:pt x="118928" y="1115343"/>
                  </a:cubicBezTo>
                  <a:cubicBezTo>
                    <a:pt x="67422" y="1303726"/>
                    <a:pt x="37789" y="1631104"/>
                    <a:pt x="21561" y="1669910"/>
                  </a:cubicBezTo>
                  <a:cubicBezTo>
                    <a:pt x="5333" y="1708716"/>
                    <a:pt x="25089" y="1259276"/>
                    <a:pt x="21561" y="1348176"/>
                  </a:cubicBezTo>
                  <a:cubicBezTo>
                    <a:pt x="18033" y="1437076"/>
                    <a:pt x="-3133" y="2153216"/>
                    <a:pt x="395" y="2203310"/>
                  </a:cubicBezTo>
                  <a:cubicBezTo>
                    <a:pt x="3923" y="2253404"/>
                    <a:pt x="-3839" y="1885810"/>
                    <a:pt x="42728" y="1648743"/>
                  </a:cubicBezTo>
                  <a:cubicBezTo>
                    <a:pt x="89295" y="1411676"/>
                    <a:pt x="240284" y="882510"/>
                    <a:pt x="279795" y="780910"/>
                  </a:cubicBezTo>
                  <a:cubicBezTo>
                    <a:pt x="319306" y="679310"/>
                    <a:pt x="254395" y="1065249"/>
                    <a:pt x="279795" y="1039143"/>
                  </a:cubicBezTo>
                  <a:cubicBezTo>
                    <a:pt x="305195" y="1013037"/>
                    <a:pt x="406795" y="701181"/>
                    <a:pt x="432195" y="624276"/>
                  </a:cubicBezTo>
                  <a:cubicBezTo>
                    <a:pt x="457595" y="547371"/>
                    <a:pt x="394095" y="677193"/>
                    <a:pt x="432195" y="577710"/>
                  </a:cubicBezTo>
                  <a:cubicBezTo>
                    <a:pt x="470295" y="478227"/>
                    <a:pt x="640334" y="90876"/>
                    <a:pt x="660795" y="27376"/>
                  </a:cubicBezTo>
                  <a:cubicBezTo>
                    <a:pt x="681256" y="-36124"/>
                    <a:pt x="625517" y="7620"/>
                    <a:pt x="538028" y="19247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: 図形 1035">
              <a:extLst>
                <a:ext uri="{FF2B5EF4-FFF2-40B4-BE49-F238E27FC236}">
                  <a16:creationId xmlns:a16="http://schemas.microsoft.com/office/drawing/2014/main" id="{6998477D-6FFC-43F6-B50C-6DE967A360A9}"/>
                </a:ext>
              </a:extLst>
            </p:cNvPr>
            <p:cNvSpPr/>
            <p:nvPr/>
          </p:nvSpPr>
          <p:spPr>
            <a:xfrm>
              <a:off x="6494237" y="2443732"/>
              <a:ext cx="728105" cy="1443862"/>
            </a:xfrm>
            <a:custGeom>
              <a:avLst/>
              <a:gdLst>
                <a:gd name="connsiteX0" fmla="*/ 700313 w 728105"/>
                <a:gd name="connsiteY0" fmla="*/ 32768 h 1443862"/>
                <a:gd name="connsiteX1" fmla="*/ 659038 w 728105"/>
                <a:gd name="connsiteY1" fmla="*/ 77218 h 1443862"/>
                <a:gd name="connsiteX2" fmla="*/ 335188 w 728105"/>
                <a:gd name="connsiteY2" fmla="*/ 613793 h 1443862"/>
                <a:gd name="connsiteX3" fmla="*/ 487588 w 728105"/>
                <a:gd name="connsiteY3" fmla="*/ 372493 h 1443862"/>
                <a:gd name="connsiteX4" fmla="*/ 233588 w 728105"/>
                <a:gd name="connsiteY4" fmla="*/ 1055118 h 1443862"/>
                <a:gd name="connsiteX5" fmla="*/ 392338 w 728105"/>
                <a:gd name="connsiteY5" fmla="*/ 401068 h 1443862"/>
                <a:gd name="connsiteX6" fmla="*/ 71663 w 728105"/>
                <a:gd name="connsiteY6" fmla="*/ 1340868 h 1443862"/>
                <a:gd name="connsiteX7" fmla="*/ 217713 w 728105"/>
                <a:gd name="connsiteY7" fmla="*/ 461393 h 1443862"/>
                <a:gd name="connsiteX8" fmla="*/ 1813 w 728105"/>
                <a:gd name="connsiteY8" fmla="*/ 1442468 h 1443862"/>
                <a:gd name="connsiteX9" fmla="*/ 363763 w 728105"/>
                <a:gd name="connsiteY9" fmla="*/ 197868 h 1443862"/>
                <a:gd name="connsiteX10" fmla="*/ 144688 w 728105"/>
                <a:gd name="connsiteY10" fmla="*/ 788418 h 1443862"/>
                <a:gd name="connsiteX11" fmla="*/ 322488 w 728105"/>
                <a:gd name="connsiteY11" fmla="*/ 359793 h 1443862"/>
                <a:gd name="connsiteX12" fmla="*/ 700313 w 728105"/>
                <a:gd name="connsiteY12" fmla="*/ 32768 h 144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8105" h="1443862">
                  <a:moveTo>
                    <a:pt x="700313" y="32768"/>
                  </a:moveTo>
                  <a:cubicBezTo>
                    <a:pt x="756405" y="-14328"/>
                    <a:pt x="719892" y="-19619"/>
                    <a:pt x="659038" y="77218"/>
                  </a:cubicBezTo>
                  <a:cubicBezTo>
                    <a:pt x="598184" y="174055"/>
                    <a:pt x="363763" y="564581"/>
                    <a:pt x="335188" y="613793"/>
                  </a:cubicBezTo>
                  <a:cubicBezTo>
                    <a:pt x="306613" y="663006"/>
                    <a:pt x="504521" y="298939"/>
                    <a:pt x="487588" y="372493"/>
                  </a:cubicBezTo>
                  <a:cubicBezTo>
                    <a:pt x="470655" y="446047"/>
                    <a:pt x="249463" y="1050356"/>
                    <a:pt x="233588" y="1055118"/>
                  </a:cubicBezTo>
                  <a:cubicBezTo>
                    <a:pt x="217713" y="1059880"/>
                    <a:pt x="419325" y="353443"/>
                    <a:pt x="392338" y="401068"/>
                  </a:cubicBezTo>
                  <a:cubicBezTo>
                    <a:pt x="365351" y="448693"/>
                    <a:pt x="100767" y="1330814"/>
                    <a:pt x="71663" y="1340868"/>
                  </a:cubicBezTo>
                  <a:cubicBezTo>
                    <a:pt x="42559" y="1350922"/>
                    <a:pt x="229355" y="444460"/>
                    <a:pt x="217713" y="461393"/>
                  </a:cubicBezTo>
                  <a:cubicBezTo>
                    <a:pt x="206071" y="478326"/>
                    <a:pt x="-22529" y="1486389"/>
                    <a:pt x="1813" y="1442468"/>
                  </a:cubicBezTo>
                  <a:cubicBezTo>
                    <a:pt x="26155" y="1398547"/>
                    <a:pt x="339951" y="306876"/>
                    <a:pt x="363763" y="197868"/>
                  </a:cubicBezTo>
                  <a:cubicBezTo>
                    <a:pt x="387575" y="88860"/>
                    <a:pt x="151567" y="761431"/>
                    <a:pt x="144688" y="788418"/>
                  </a:cubicBezTo>
                  <a:cubicBezTo>
                    <a:pt x="137809" y="815405"/>
                    <a:pt x="230413" y="486793"/>
                    <a:pt x="322488" y="359793"/>
                  </a:cubicBezTo>
                  <a:cubicBezTo>
                    <a:pt x="414563" y="232793"/>
                    <a:pt x="644221" y="79864"/>
                    <a:pt x="700313" y="32768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: 図形 1036">
              <a:extLst>
                <a:ext uri="{FF2B5EF4-FFF2-40B4-BE49-F238E27FC236}">
                  <a16:creationId xmlns:a16="http://schemas.microsoft.com/office/drawing/2014/main" id="{0EAC62AC-270C-4B9D-8288-C357A66BBEB6}"/>
                </a:ext>
              </a:extLst>
            </p:cNvPr>
            <p:cNvSpPr/>
            <p:nvPr/>
          </p:nvSpPr>
          <p:spPr>
            <a:xfrm>
              <a:off x="6810557" y="2554130"/>
              <a:ext cx="749216" cy="1629047"/>
            </a:xfrm>
            <a:custGeom>
              <a:avLst/>
              <a:gdLst>
                <a:gd name="connsiteX0" fmla="*/ 415743 w 749216"/>
                <a:gd name="connsiteY0" fmla="*/ 1745 h 1629047"/>
                <a:gd name="connsiteX1" fmla="*/ 2993 w 749216"/>
                <a:gd name="connsiteY1" fmla="*/ 503395 h 1629047"/>
                <a:gd name="connsiteX2" fmla="*/ 222068 w 749216"/>
                <a:gd name="connsiteY2" fmla="*/ 192245 h 1629047"/>
                <a:gd name="connsiteX3" fmla="*/ 76018 w 749216"/>
                <a:gd name="connsiteY3" fmla="*/ 643095 h 1629047"/>
                <a:gd name="connsiteX4" fmla="*/ 345893 w 749216"/>
                <a:gd name="connsiteY4" fmla="*/ 227170 h 1629047"/>
                <a:gd name="connsiteX5" fmla="*/ 498293 w 749216"/>
                <a:gd name="connsiteY5" fmla="*/ 662145 h 1629047"/>
                <a:gd name="connsiteX6" fmla="*/ 460193 w 749216"/>
                <a:gd name="connsiteY6" fmla="*/ 290670 h 1629047"/>
                <a:gd name="connsiteX7" fmla="*/ 603068 w 749216"/>
                <a:gd name="connsiteY7" fmla="*/ 839945 h 1629047"/>
                <a:gd name="connsiteX8" fmla="*/ 749118 w 749216"/>
                <a:gd name="connsiteY8" fmla="*/ 1322545 h 1629047"/>
                <a:gd name="connsiteX9" fmla="*/ 580843 w 749216"/>
                <a:gd name="connsiteY9" fmla="*/ 392270 h 1629047"/>
                <a:gd name="connsiteX10" fmla="*/ 657043 w 749216"/>
                <a:gd name="connsiteY10" fmla="*/ 1065370 h 1629047"/>
                <a:gd name="connsiteX11" fmla="*/ 723718 w 749216"/>
                <a:gd name="connsiteY11" fmla="*/ 1624170 h 1629047"/>
                <a:gd name="connsiteX12" fmla="*/ 520518 w 749216"/>
                <a:gd name="connsiteY12" fmla="*/ 741520 h 1629047"/>
                <a:gd name="connsiteX13" fmla="*/ 714193 w 749216"/>
                <a:gd name="connsiteY13" fmla="*/ 1417795 h 1629047"/>
                <a:gd name="connsiteX14" fmla="*/ 520518 w 749216"/>
                <a:gd name="connsiteY14" fmla="*/ 379570 h 1629047"/>
                <a:gd name="connsiteX15" fmla="*/ 415743 w 749216"/>
                <a:gd name="connsiteY15" fmla="*/ 1745 h 1629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9216" h="1629047">
                  <a:moveTo>
                    <a:pt x="415743" y="1745"/>
                  </a:moveTo>
                  <a:cubicBezTo>
                    <a:pt x="329489" y="22382"/>
                    <a:pt x="35272" y="471645"/>
                    <a:pt x="2993" y="503395"/>
                  </a:cubicBezTo>
                  <a:cubicBezTo>
                    <a:pt x="-29286" y="535145"/>
                    <a:pt x="209897" y="168962"/>
                    <a:pt x="222068" y="192245"/>
                  </a:cubicBezTo>
                  <a:cubicBezTo>
                    <a:pt x="234239" y="215528"/>
                    <a:pt x="55381" y="637274"/>
                    <a:pt x="76018" y="643095"/>
                  </a:cubicBezTo>
                  <a:cubicBezTo>
                    <a:pt x="96655" y="648916"/>
                    <a:pt x="275514" y="223995"/>
                    <a:pt x="345893" y="227170"/>
                  </a:cubicBezTo>
                  <a:cubicBezTo>
                    <a:pt x="416272" y="230345"/>
                    <a:pt x="479243" y="651562"/>
                    <a:pt x="498293" y="662145"/>
                  </a:cubicBezTo>
                  <a:cubicBezTo>
                    <a:pt x="517343" y="672728"/>
                    <a:pt x="442731" y="261037"/>
                    <a:pt x="460193" y="290670"/>
                  </a:cubicBezTo>
                  <a:cubicBezTo>
                    <a:pt x="477655" y="320303"/>
                    <a:pt x="554914" y="667966"/>
                    <a:pt x="603068" y="839945"/>
                  </a:cubicBezTo>
                  <a:cubicBezTo>
                    <a:pt x="651222" y="1011924"/>
                    <a:pt x="752822" y="1397158"/>
                    <a:pt x="749118" y="1322545"/>
                  </a:cubicBezTo>
                  <a:cubicBezTo>
                    <a:pt x="745414" y="1247933"/>
                    <a:pt x="596189" y="435133"/>
                    <a:pt x="580843" y="392270"/>
                  </a:cubicBezTo>
                  <a:cubicBezTo>
                    <a:pt x="565497" y="349407"/>
                    <a:pt x="633231" y="860053"/>
                    <a:pt x="657043" y="1065370"/>
                  </a:cubicBezTo>
                  <a:cubicBezTo>
                    <a:pt x="680855" y="1270687"/>
                    <a:pt x="746472" y="1678145"/>
                    <a:pt x="723718" y="1624170"/>
                  </a:cubicBezTo>
                  <a:cubicBezTo>
                    <a:pt x="700964" y="1570195"/>
                    <a:pt x="522106" y="775916"/>
                    <a:pt x="520518" y="741520"/>
                  </a:cubicBezTo>
                  <a:cubicBezTo>
                    <a:pt x="518931" y="707124"/>
                    <a:pt x="714193" y="1478120"/>
                    <a:pt x="714193" y="1417795"/>
                  </a:cubicBezTo>
                  <a:cubicBezTo>
                    <a:pt x="714193" y="1357470"/>
                    <a:pt x="567085" y="613462"/>
                    <a:pt x="520518" y="379570"/>
                  </a:cubicBezTo>
                  <a:cubicBezTo>
                    <a:pt x="473951" y="145678"/>
                    <a:pt x="501997" y="-18892"/>
                    <a:pt x="415743" y="1745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: 図形 1037">
              <a:extLst>
                <a:ext uri="{FF2B5EF4-FFF2-40B4-BE49-F238E27FC236}">
                  <a16:creationId xmlns:a16="http://schemas.microsoft.com/office/drawing/2014/main" id="{7CA673BA-EB8A-4D4C-922E-D4D3498C7A8E}"/>
                </a:ext>
              </a:extLst>
            </p:cNvPr>
            <p:cNvSpPr/>
            <p:nvPr/>
          </p:nvSpPr>
          <p:spPr>
            <a:xfrm>
              <a:off x="7167899" y="3625848"/>
              <a:ext cx="898371" cy="1098968"/>
            </a:xfrm>
            <a:custGeom>
              <a:avLst/>
              <a:gdLst>
                <a:gd name="connsiteX0" fmla="*/ 310284 w 898371"/>
                <a:gd name="connsiteY0" fmla="*/ 122769 h 1098968"/>
                <a:gd name="connsiteX1" fmla="*/ 168468 w 898371"/>
                <a:gd name="connsiteY1" fmla="*/ 740835 h 1098968"/>
                <a:gd name="connsiteX2" fmla="*/ 291234 w 898371"/>
                <a:gd name="connsiteY2" fmla="*/ 311152 h 1098968"/>
                <a:gd name="connsiteX3" fmla="*/ 160001 w 898371"/>
                <a:gd name="connsiteY3" fmla="*/ 880535 h 1098968"/>
                <a:gd name="connsiteX4" fmla="*/ 225618 w 898371"/>
                <a:gd name="connsiteY4" fmla="*/ 647702 h 1098968"/>
                <a:gd name="connsiteX5" fmla="*/ 227734 w 898371"/>
                <a:gd name="connsiteY5" fmla="*/ 880535 h 1098968"/>
                <a:gd name="connsiteX6" fmla="*/ 280651 w 898371"/>
                <a:gd name="connsiteY6" fmla="*/ 681569 h 1098968"/>
                <a:gd name="connsiteX7" fmla="*/ 350501 w 898371"/>
                <a:gd name="connsiteY7" fmla="*/ 1045635 h 1098968"/>
                <a:gd name="connsiteX8" fmla="*/ 363201 w 898371"/>
                <a:gd name="connsiteY8" fmla="*/ 806452 h 1098968"/>
                <a:gd name="connsiteX9" fmla="*/ 335684 w 898371"/>
                <a:gd name="connsiteY9" fmla="*/ 1043519 h 1098968"/>
                <a:gd name="connsiteX10" fmla="*/ 331451 w 898371"/>
                <a:gd name="connsiteY10" fmla="*/ 1096435 h 1098968"/>
                <a:gd name="connsiteX11" fmla="*/ 390718 w 898371"/>
                <a:gd name="connsiteY11" fmla="*/ 990602 h 1098968"/>
                <a:gd name="connsiteX12" fmla="*/ 623551 w 898371"/>
                <a:gd name="connsiteY12" fmla="*/ 429685 h 1098968"/>
                <a:gd name="connsiteX13" fmla="*/ 443634 w 898371"/>
                <a:gd name="connsiteY13" fmla="*/ 793752 h 1098968"/>
                <a:gd name="connsiteX14" fmla="*/ 593918 w 898371"/>
                <a:gd name="connsiteY14" fmla="*/ 313269 h 1098968"/>
                <a:gd name="connsiteX15" fmla="*/ 591801 w 898371"/>
                <a:gd name="connsiteY15" fmla="*/ 421219 h 1098968"/>
                <a:gd name="connsiteX16" fmla="*/ 483851 w 898371"/>
                <a:gd name="connsiteY16" fmla="*/ 370419 h 1098968"/>
                <a:gd name="connsiteX17" fmla="*/ 466918 w 898371"/>
                <a:gd name="connsiteY17" fmla="*/ 201085 h 1098968"/>
                <a:gd name="connsiteX18" fmla="*/ 7601 w 898371"/>
                <a:gd name="connsiteY18" fmla="*/ 2 h 1098968"/>
                <a:gd name="connsiteX19" fmla="*/ 894484 w 898371"/>
                <a:gd name="connsiteY19" fmla="*/ 196852 h 1098968"/>
                <a:gd name="connsiteX20" fmla="*/ 310284 w 898371"/>
                <a:gd name="connsiteY20" fmla="*/ 122769 h 109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98371" h="1098968">
                  <a:moveTo>
                    <a:pt x="310284" y="122769"/>
                  </a:moveTo>
                  <a:cubicBezTo>
                    <a:pt x="189281" y="213433"/>
                    <a:pt x="171643" y="709438"/>
                    <a:pt x="168468" y="740835"/>
                  </a:cubicBezTo>
                  <a:cubicBezTo>
                    <a:pt x="165293" y="772232"/>
                    <a:pt x="292645" y="287869"/>
                    <a:pt x="291234" y="311152"/>
                  </a:cubicBezTo>
                  <a:cubicBezTo>
                    <a:pt x="289823" y="334435"/>
                    <a:pt x="170937" y="824443"/>
                    <a:pt x="160001" y="880535"/>
                  </a:cubicBezTo>
                  <a:cubicBezTo>
                    <a:pt x="149065" y="936627"/>
                    <a:pt x="214329" y="647702"/>
                    <a:pt x="225618" y="647702"/>
                  </a:cubicBezTo>
                  <a:cubicBezTo>
                    <a:pt x="236907" y="647702"/>
                    <a:pt x="218562" y="874890"/>
                    <a:pt x="227734" y="880535"/>
                  </a:cubicBezTo>
                  <a:cubicBezTo>
                    <a:pt x="236906" y="886180"/>
                    <a:pt x="260190" y="654052"/>
                    <a:pt x="280651" y="681569"/>
                  </a:cubicBezTo>
                  <a:cubicBezTo>
                    <a:pt x="301112" y="709086"/>
                    <a:pt x="336743" y="1024821"/>
                    <a:pt x="350501" y="1045635"/>
                  </a:cubicBezTo>
                  <a:cubicBezTo>
                    <a:pt x="364259" y="1066449"/>
                    <a:pt x="365670" y="806805"/>
                    <a:pt x="363201" y="806452"/>
                  </a:cubicBezTo>
                  <a:cubicBezTo>
                    <a:pt x="360732" y="806099"/>
                    <a:pt x="340976" y="995188"/>
                    <a:pt x="335684" y="1043519"/>
                  </a:cubicBezTo>
                  <a:cubicBezTo>
                    <a:pt x="330392" y="1091850"/>
                    <a:pt x="322279" y="1105255"/>
                    <a:pt x="331451" y="1096435"/>
                  </a:cubicBezTo>
                  <a:cubicBezTo>
                    <a:pt x="340623" y="1087616"/>
                    <a:pt x="342035" y="1101727"/>
                    <a:pt x="390718" y="990602"/>
                  </a:cubicBezTo>
                  <a:cubicBezTo>
                    <a:pt x="439401" y="879477"/>
                    <a:pt x="614732" y="462493"/>
                    <a:pt x="623551" y="429685"/>
                  </a:cubicBezTo>
                  <a:cubicBezTo>
                    <a:pt x="632370" y="396877"/>
                    <a:pt x="448573" y="813155"/>
                    <a:pt x="443634" y="793752"/>
                  </a:cubicBezTo>
                  <a:cubicBezTo>
                    <a:pt x="438695" y="774349"/>
                    <a:pt x="569224" y="375358"/>
                    <a:pt x="593918" y="313269"/>
                  </a:cubicBezTo>
                  <a:cubicBezTo>
                    <a:pt x="618612" y="251180"/>
                    <a:pt x="610145" y="411694"/>
                    <a:pt x="591801" y="421219"/>
                  </a:cubicBezTo>
                  <a:cubicBezTo>
                    <a:pt x="573457" y="430744"/>
                    <a:pt x="504665" y="407108"/>
                    <a:pt x="483851" y="370419"/>
                  </a:cubicBezTo>
                  <a:cubicBezTo>
                    <a:pt x="463037" y="333730"/>
                    <a:pt x="546293" y="262821"/>
                    <a:pt x="466918" y="201085"/>
                  </a:cubicBezTo>
                  <a:cubicBezTo>
                    <a:pt x="387543" y="139349"/>
                    <a:pt x="-63660" y="707"/>
                    <a:pt x="7601" y="2"/>
                  </a:cubicBezTo>
                  <a:cubicBezTo>
                    <a:pt x="78862" y="-703"/>
                    <a:pt x="840862" y="172158"/>
                    <a:pt x="894484" y="196852"/>
                  </a:cubicBezTo>
                  <a:cubicBezTo>
                    <a:pt x="948106" y="221546"/>
                    <a:pt x="431287" y="32105"/>
                    <a:pt x="310284" y="12276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: 図形 191">
              <a:extLst>
                <a:ext uri="{FF2B5EF4-FFF2-40B4-BE49-F238E27FC236}">
                  <a16:creationId xmlns:a16="http://schemas.microsoft.com/office/drawing/2014/main" id="{6EFA9A68-CF20-4754-B363-BAEB2FEE979C}"/>
                </a:ext>
              </a:extLst>
            </p:cNvPr>
            <p:cNvSpPr/>
            <p:nvPr/>
          </p:nvSpPr>
          <p:spPr>
            <a:xfrm>
              <a:off x="4375754" y="2387314"/>
              <a:ext cx="2435679" cy="1296222"/>
            </a:xfrm>
            <a:custGeom>
              <a:avLst/>
              <a:gdLst>
                <a:gd name="connsiteX0" fmla="*/ 1762579 w 2435679"/>
                <a:gd name="connsiteY0" fmla="*/ 237353 h 1296222"/>
                <a:gd name="connsiteX1" fmla="*/ 818546 w 2435679"/>
                <a:gd name="connsiteY1" fmla="*/ 677619 h 1296222"/>
                <a:gd name="connsiteX2" fmla="*/ 1186846 w 2435679"/>
                <a:gd name="connsiteY2" fmla="*/ 465953 h 1296222"/>
                <a:gd name="connsiteX3" fmla="*/ 1513 w 2435679"/>
                <a:gd name="connsiteY3" fmla="*/ 1295686 h 1296222"/>
                <a:gd name="connsiteX4" fmla="*/ 924379 w 2435679"/>
                <a:gd name="connsiteY4" fmla="*/ 597186 h 1296222"/>
                <a:gd name="connsiteX5" fmla="*/ 289379 w 2435679"/>
                <a:gd name="connsiteY5" fmla="*/ 897753 h 1296222"/>
                <a:gd name="connsiteX6" fmla="*/ 1521279 w 2435679"/>
                <a:gd name="connsiteY6" fmla="*/ 4519 h 1296222"/>
                <a:gd name="connsiteX7" fmla="*/ 704246 w 2435679"/>
                <a:gd name="connsiteY7" fmla="*/ 529453 h 1296222"/>
                <a:gd name="connsiteX8" fmla="*/ 2435679 w 2435679"/>
                <a:gd name="connsiteY8" fmla="*/ 17219 h 1296222"/>
                <a:gd name="connsiteX9" fmla="*/ 1762579 w 2435679"/>
                <a:gd name="connsiteY9" fmla="*/ 237353 h 129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5679" h="1296222">
                  <a:moveTo>
                    <a:pt x="1762579" y="237353"/>
                  </a:moveTo>
                  <a:lnTo>
                    <a:pt x="818546" y="677619"/>
                  </a:lnTo>
                  <a:cubicBezTo>
                    <a:pt x="722590" y="715719"/>
                    <a:pt x="1323018" y="362942"/>
                    <a:pt x="1186846" y="465953"/>
                  </a:cubicBezTo>
                  <a:cubicBezTo>
                    <a:pt x="1050674" y="568964"/>
                    <a:pt x="45257" y="1273814"/>
                    <a:pt x="1513" y="1295686"/>
                  </a:cubicBezTo>
                  <a:cubicBezTo>
                    <a:pt x="-42232" y="1317558"/>
                    <a:pt x="876401" y="663508"/>
                    <a:pt x="924379" y="597186"/>
                  </a:cubicBezTo>
                  <a:cubicBezTo>
                    <a:pt x="972357" y="530864"/>
                    <a:pt x="189896" y="996531"/>
                    <a:pt x="289379" y="897753"/>
                  </a:cubicBezTo>
                  <a:cubicBezTo>
                    <a:pt x="388862" y="798975"/>
                    <a:pt x="1452135" y="65902"/>
                    <a:pt x="1521279" y="4519"/>
                  </a:cubicBezTo>
                  <a:cubicBezTo>
                    <a:pt x="1590423" y="-56864"/>
                    <a:pt x="551846" y="527336"/>
                    <a:pt x="704246" y="529453"/>
                  </a:cubicBezTo>
                  <a:cubicBezTo>
                    <a:pt x="856646" y="531570"/>
                    <a:pt x="2435679" y="17219"/>
                    <a:pt x="2435679" y="17219"/>
                  </a:cubicBezTo>
                  <a:lnTo>
                    <a:pt x="1762579" y="237353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: 図形 192">
              <a:extLst>
                <a:ext uri="{FF2B5EF4-FFF2-40B4-BE49-F238E27FC236}">
                  <a16:creationId xmlns:a16="http://schemas.microsoft.com/office/drawing/2014/main" id="{31CAB28A-58E2-4784-AF78-FF3DDF66812E}"/>
                </a:ext>
              </a:extLst>
            </p:cNvPr>
            <p:cNvSpPr/>
            <p:nvPr/>
          </p:nvSpPr>
          <p:spPr>
            <a:xfrm>
              <a:off x="7250302" y="2302649"/>
              <a:ext cx="381850" cy="1545968"/>
            </a:xfrm>
            <a:custGeom>
              <a:avLst/>
              <a:gdLst>
                <a:gd name="connsiteX0" fmla="*/ 137923 w 381850"/>
                <a:gd name="connsiteY0" fmla="*/ 459601 h 1545968"/>
                <a:gd name="connsiteX1" fmla="*/ 264923 w 381850"/>
                <a:gd name="connsiteY1" fmla="*/ 1389876 h 1545968"/>
                <a:gd name="connsiteX2" fmla="*/ 137923 w 381850"/>
                <a:gd name="connsiteY2" fmla="*/ 707251 h 1545968"/>
                <a:gd name="connsiteX3" fmla="*/ 153798 w 381850"/>
                <a:gd name="connsiteY3" fmla="*/ 989826 h 1545968"/>
                <a:gd name="connsiteX4" fmla="*/ 182373 w 381850"/>
                <a:gd name="connsiteY4" fmla="*/ 1526401 h 1545968"/>
                <a:gd name="connsiteX5" fmla="*/ 137923 w 381850"/>
                <a:gd name="connsiteY5" fmla="*/ 1316851 h 1545968"/>
                <a:gd name="connsiteX6" fmla="*/ 20448 w 381850"/>
                <a:gd name="connsiteY6" fmla="*/ 278626 h 1545968"/>
                <a:gd name="connsiteX7" fmla="*/ 7748 w 381850"/>
                <a:gd name="connsiteY7" fmla="*/ 570726 h 1545968"/>
                <a:gd name="connsiteX8" fmla="*/ 102998 w 381850"/>
                <a:gd name="connsiteY8" fmla="*/ 1240651 h 1545968"/>
                <a:gd name="connsiteX9" fmla="*/ 99823 w 381850"/>
                <a:gd name="connsiteY9" fmla="*/ 1421626 h 1545968"/>
                <a:gd name="connsiteX10" fmla="*/ 45848 w 381850"/>
                <a:gd name="connsiteY10" fmla="*/ 1151751 h 1545968"/>
                <a:gd name="connsiteX11" fmla="*/ 80773 w 381850"/>
                <a:gd name="connsiteY11" fmla="*/ 1262876 h 1545968"/>
                <a:gd name="connsiteX12" fmla="*/ 71248 w 381850"/>
                <a:gd name="connsiteY12" fmla="*/ 843776 h 1545968"/>
                <a:gd name="connsiteX13" fmla="*/ 118873 w 381850"/>
                <a:gd name="connsiteY13" fmla="*/ 34151 h 1545968"/>
                <a:gd name="connsiteX14" fmla="*/ 153798 w 381850"/>
                <a:gd name="connsiteY14" fmla="*/ 253226 h 1545968"/>
                <a:gd name="connsiteX15" fmla="*/ 379223 w 381850"/>
                <a:gd name="connsiteY15" fmla="*/ 1177151 h 1545968"/>
                <a:gd name="connsiteX16" fmla="*/ 268098 w 381850"/>
                <a:gd name="connsiteY16" fmla="*/ 891401 h 1545968"/>
                <a:gd name="connsiteX17" fmla="*/ 137923 w 381850"/>
                <a:gd name="connsiteY17" fmla="*/ 459601 h 154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1850" h="1545968">
                  <a:moveTo>
                    <a:pt x="137923" y="459601"/>
                  </a:moveTo>
                  <a:cubicBezTo>
                    <a:pt x="137394" y="542680"/>
                    <a:pt x="264923" y="1348601"/>
                    <a:pt x="264923" y="1389876"/>
                  </a:cubicBezTo>
                  <a:cubicBezTo>
                    <a:pt x="264923" y="1431151"/>
                    <a:pt x="156444" y="773926"/>
                    <a:pt x="137923" y="707251"/>
                  </a:cubicBezTo>
                  <a:cubicBezTo>
                    <a:pt x="119402" y="640576"/>
                    <a:pt x="146390" y="853301"/>
                    <a:pt x="153798" y="989826"/>
                  </a:cubicBezTo>
                  <a:cubicBezTo>
                    <a:pt x="161206" y="1126351"/>
                    <a:pt x="185019" y="1471897"/>
                    <a:pt x="182373" y="1526401"/>
                  </a:cubicBezTo>
                  <a:cubicBezTo>
                    <a:pt x="179727" y="1580905"/>
                    <a:pt x="164911" y="1524814"/>
                    <a:pt x="137923" y="1316851"/>
                  </a:cubicBezTo>
                  <a:cubicBezTo>
                    <a:pt x="110935" y="1108888"/>
                    <a:pt x="42144" y="402980"/>
                    <a:pt x="20448" y="278626"/>
                  </a:cubicBezTo>
                  <a:cubicBezTo>
                    <a:pt x="-1248" y="154272"/>
                    <a:pt x="-6010" y="410388"/>
                    <a:pt x="7748" y="570726"/>
                  </a:cubicBezTo>
                  <a:cubicBezTo>
                    <a:pt x="21506" y="731064"/>
                    <a:pt x="87652" y="1098834"/>
                    <a:pt x="102998" y="1240651"/>
                  </a:cubicBezTo>
                  <a:cubicBezTo>
                    <a:pt x="118344" y="1382468"/>
                    <a:pt x="109348" y="1436443"/>
                    <a:pt x="99823" y="1421626"/>
                  </a:cubicBezTo>
                  <a:cubicBezTo>
                    <a:pt x="90298" y="1406809"/>
                    <a:pt x="49023" y="1178209"/>
                    <a:pt x="45848" y="1151751"/>
                  </a:cubicBezTo>
                  <a:cubicBezTo>
                    <a:pt x="42673" y="1125293"/>
                    <a:pt x="76540" y="1314205"/>
                    <a:pt x="80773" y="1262876"/>
                  </a:cubicBezTo>
                  <a:cubicBezTo>
                    <a:pt x="85006" y="1211547"/>
                    <a:pt x="64898" y="1048563"/>
                    <a:pt x="71248" y="843776"/>
                  </a:cubicBezTo>
                  <a:cubicBezTo>
                    <a:pt x="77598" y="638989"/>
                    <a:pt x="105115" y="132576"/>
                    <a:pt x="118873" y="34151"/>
                  </a:cubicBezTo>
                  <a:cubicBezTo>
                    <a:pt x="132631" y="-64274"/>
                    <a:pt x="110406" y="62726"/>
                    <a:pt x="153798" y="253226"/>
                  </a:cubicBezTo>
                  <a:cubicBezTo>
                    <a:pt x="197190" y="443726"/>
                    <a:pt x="360173" y="1070788"/>
                    <a:pt x="379223" y="1177151"/>
                  </a:cubicBezTo>
                  <a:cubicBezTo>
                    <a:pt x="398273" y="1283514"/>
                    <a:pt x="308844" y="1015226"/>
                    <a:pt x="268098" y="891401"/>
                  </a:cubicBezTo>
                  <a:cubicBezTo>
                    <a:pt x="227352" y="767576"/>
                    <a:pt x="138452" y="376522"/>
                    <a:pt x="137923" y="45960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: 図形 193">
              <a:extLst>
                <a:ext uri="{FF2B5EF4-FFF2-40B4-BE49-F238E27FC236}">
                  <a16:creationId xmlns:a16="http://schemas.microsoft.com/office/drawing/2014/main" id="{0153B7E9-CFDD-4D8A-9BF6-41B24D13F6F2}"/>
                </a:ext>
              </a:extLst>
            </p:cNvPr>
            <p:cNvSpPr/>
            <p:nvPr/>
          </p:nvSpPr>
          <p:spPr>
            <a:xfrm>
              <a:off x="4476041" y="2605273"/>
              <a:ext cx="1557976" cy="1182563"/>
            </a:xfrm>
            <a:custGeom>
              <a:avLst/>
              <a:gdLst>
                <a:gd name="connsiteX0" fmla="*/ 1505659 w 1557976"/>
                <a:gd name="connsiteY0" fmla="*/ 26802 h 1182563"/>
                <a:gd name="connsiteX1" fmla="*/ 1391359 w 1557976"/>
                <a:gd name="connsiteY1" fmla="*/ 87127 h 1182563"/>
                <a:gd name="connsiteX2" fmla="*/ 429334 w 1557976"/>
                <a:gd name="connsiteY2" fmla="*/ 706252 h 1182563"/>
                <a:gd name="connsiteX3" fmla="*/ 1162759 w 1557976"/>
                <a:gd name="connsiteY3" fmla="*/ 331602 h 1182563"/>
                <a:gd name="connsiteX4" fmla="*/ 457909 w 1557976"/>
                <a:gd name="connsiteY4" fmla="*/ 776102 h 1182563"/>
                <a:gd name="connsiteX5" fmla="*/ 709 w 1557976"/>
                <a:gd name="connsiteY5" fmla="*/ 1182502 h 1182563"/>
                <a:gd name="connsiteX6" fmla="*/ 346784 w 1557976"/>
                <a:gd name="connsiteY6" fmla="*/ 807852 h 1182563"/>
                <a:gd name="connsiteX7" fmla="*/ 86434 w 1557976"/>
                <a:gd name="connsiteY7" fmla="*/ 938027 h 1182563"/>
                <a:gd name="connsiteX8" fmla="*/ 540459 w 1557976"/>
                <a:gd name="connsiteY8" fmla="*/ 480827 h 1182563"/>
                <a:gd name="connsiteX9" fmla="*/ 829384 w 1557976"/>
                <a:gd name="connsiteY9" fmla="*/ 299852 h 1182563"/>
                <a:gd name="connsiteX10" fmla="*/ 1505659 w 1557976"/>
                <a:gd name="connsiteY10" fmla="*/ 26802 h 11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7976" h="1182563">
                  <a:moveTo>
                    <a:pt x="1505659" y="26802"/>
                  </a:moveTo>
                  <a:cubicBezTo>
                    <a:pt x="1599321" y="-8652"/>
                    <a:pt x="1570746" y="-26115"/>
                    <a:pt x="1391359" y="87127"/>
                  </a:cubicBezTo>
                  <a:cubicBezTo>
                    <a:pt x="1211972" y="200369"/>
                    <a:pt x="467434" y="665506"/>
                    <a:pt x="429334" y="706252"/>
                  </a:cubicBezTo>
                  <a:cubicBezTo>
                    <a:pt x="391234" y="746998"/>
                    <a:pt x="1157997" y="319960"/>
                    <a:pt x="1162759" y="331602"/>
                  </a:cubicBezTo>
                  <a:cubicBezTo>
                    <a:pt x="1167521" y="343244"/>
                    <a:pt x="651584" y="634285"/>
                    <a:pt x="457909" y="776102"/>
                  </a:cubicBezTo>
                  <a:cubicBezTo>
                    <a:pt x="264234" y="917919"/>
                    <a:pt x="19230" y="1177210"/>
                    <a:pt x="709" y="1182502"/>
                  </a:cubicBezTo>
                  <a:cubicBezTo>
                    <a:pt x="-17812" y="1187794"/>
                    <a:pt x="332497" y="848598"/>
                    <a:pt x="346784" y="807852"/>
                  </a:cubicBezTo>
                  <a:cubicBezTo>
                    <a:pt x="361071" y="767106"/>
                    <a:pt x="54155" y="992531"/>
                    <a:pt x="86434" y="938027"/>
                  </a:cubicBezTo>
                  <a:cubicBezTo>
                    <a:pt x="118713" y="883523"/>
                    <a:pt x="416634" y="587190"/>
                    <a:pt x="540459" y="480827"/>
                  </a:cubicBezTo>
                  <a:cubicBezTo>
                    <a:pt x="664284" y="374464"/>
                    <a:pt x="666401" y="376581"/>
                    <a:pt x="829384" y="299852"/>
                  </a:cubicBezTo>
                  <a:cubicBezTo>
                    <a:pt x="992367" y="223123"/>
                    <a:pt x="1411997" y="62256"/>
                    <a:pt x="1505659" y="2680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: 図形 194">
              <a:extLst>
                <a:ext uri="{FF2B5EF4-FFF2-40B4-BE49-F238E27FC236}">
                  <a16:creationId xmlns:a16="http://schemas.microsoft.com/office/drawing/2014/main" id="{D19B642B-094F-420D-9DB7-C9FC40BDAAAD}"/>
                </a:ext>
              </a:extLst>
            </p:cNvPr>
            <p:cNvSpPr/>
            <p:nvPr/>
          </p:nvSpPr>
          <p:spPr>
            <a:xfrm>
              <a:off x="4067158" y="2412073"/>
              <a:ext cx="1262311" cy="1195072"/>
            </a:xfrm>
            <a:custGeom>
              <a:avLst/>
              <a:gdLst>
                <a:gd name="connsiteX0" fmla="*/ 1206517 w 1262311"/>
                <a:gd name="connsiteY0" fmla="*/ 29502 h 1195072"/>
                <a:gd name="connsiteX1" fmla="*/ 1146192 w 1262311"/>
                <a:gd name="connsiteY1" fmla="*/ 39027 h 1195072"/>
                <a:gd name="connsiteX2" fmla="*/ 184167 w 1262311"/>
                <a:gd name="connsiteY2" fmla="*/ 461302 h 1195072"/>
                <a:gd name="connsiteX3" fmla="*/ 784242 w 1262311"/>
                <a:gd name="connsiteY3" fmla="*/ 220002 h 1195072"/>
                <a:gd name="connsiteX4" fmla="*/ 628667 w 1262311"/>
                <a:gd name="connsiteY4" fmla="*/ 334302 h 1195072"/>
                <a:gd name="connsiteX5" fmla="*/ 403242 w 1262311"/>
                <a:gd name="connsiteY5" fmla="*/ 781977 h 1195072"/>
                <a:gd name="connsiteX6" fmla="*/ 593742 w 1262311"/>
                <a:gd name="connsiteY6" fmla="*/ 404152 h 1195072"/>
                <a:gd name="connsiteX7" fmla="*/ 241317 w 1262311"/>
                <a:gd name="connsiteY7" fmla="*/ 1194727 h 1195072"/>
                <a:gd name="connsiteX8" fmla="*/ 457217 w 1262311"/>
                <a:gd name="connsiteY8" fmla="*/ 508927 h 1195072"/>
                <a:gd name="connsiteX9" fmla="*/ 460392 w 1262311"/>
                <a:gd name="connsiteY9" fmla="*/ 874052 h 1195072"/>
                <a:gd name="connsiteX10" fmla="*/ 517542 w 1262311"/>
                <a:gd name="connsiteY10" fmla="*/ 702602 h 1195072"/>
                <a:gd name="connsiteX11" fmla="*/ 774717 w 1262311"/>
                <a:gd name="connsiteY11" fmla="*/ 420027 h 1195072"/>
                <a:gd name="connsiteX12" fmla="*/ 346092 w 1262311"/>
                <a:gd name="connsiteY12" fmla="*/ 880402 h 1195072"/>
                <a:gd name="connsiteX13" fmla="*/ 815992 w 1262311"/>
                <a:gd name="connsiteY13" fmla="*/ 296202 h 1195072"/>
                <a:gd name="connsiteX14" fmla="*/ 17 w 1262311"/>
                <a:gd name="connsiteY14" fmla="*/ 400977 h 1195072"/>
                <a:gd name="connsiteX15" fmla="*/ 793767 w 1262311"/>
                <a:gd name="connsiteY15" fmla="*/ 134277 h 1195072"/>
                <a:gd name="connsiteX16" fmla="*/ 1206517 w 1262311"/>
                <a:gd name="connsiteY16" fmla="*/ 29502 h 11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62311" h="1195072">
                  <a:moveTo>
                    <a:pt x="1206517" y="29502"/>
                  </a:moveTo>
                  <a:cubicBezTo>
                    <a:pt x="1265254" y="13627"/>
                    <a:pt x="1316584" y="-32940"/>
                    <a:pt x="1146192" y="39027"/>
                  </a:cubicBezTo>
                  <a:cubicBezTo>
                    <a:pt x="975800" y="110994"/>
                    <a:pt x="244492" y="431140"/>
                    <a:pt x="184167" y="461302"/>
                  </a:cubicBezTo>
                  <a:cubicBezTo>
                    <a:pt x="123842" y="491464"/>
                    <a:pt x="710159" y="241169"/>
                    <a:pt x="784242" y="220002"/>
                  </a:cubicBezTo>
                  <a:cubicBezTo>
                    <a:pt x="858325" y="198835"/>
                    <a:pt x="692167" y="240639"/>
                    <a:pt x="628667" y="334302"/>
                  </a:cubicBezTo>
                  <a:cubicBezTo>
                    <a:pt x="565167" y="427965"/>
                    <a:pt x="409063" y="770335"/>
                    <a:pt x="403242" y="781977"/>
                  </a:cubicBezTo>
                  <a:cubicBezTo>
                    <a:pt x="397421" y="793619"/>
                    <a:pt x="620729" y="335360"/>
                    <a:pt x="593742" y="404152"/>
                  </a:cubicBezTo>
                  <a:cubicBezTo>
                    <a:pt x="566754" y="472944"/>
                    <a:pt x="264071" y="1177265"/>
                    <a:pt x="241317" y="1194727"/>
                  </a:cubicBezTo>
                  <a:cubicBezTo>
                    <a:pt x="218563" y="1212190"/>
                    <a:pt x="420704" y="562373"/>
                    <a:pt x="457217" y="508927"/>
                  </a:cubicBezTo>
                  <a:cubicBezTo>
                    <a:pt x="493730" y="455481"/>
                    <a:pt x="450338" y="841773"/>
                    <a:pt x="460392" y="874052"/>
                  </a:cubicBezTo>
                  <a:cubicBezTo>
                    <a:pt x="470446" y="906331"/>
                    <a:pt x="465155" y="778273"/>
                    <a:pt x="517542" y="702602"/>
                  </a:cubicBezTo>
                  <a:cubicBezTo>
                    <a:pt x="569929" y="626931"/>
                    <a:pt x="803292" y="390394"/>
                    <a:pt x="774717" y="420027"/>
                  </a:cubicBezTo>
                  <a:cubicBezTo>
                    <a:pt x="746142" y="449660"/>
                    <a:pt x="339213" y="901039"/>
                    <a:pt x="346092" y="880402"/>
                  </a:cubicBezTo>
                  <a:cubicBezTo>
                    <a:pt x="352971" y="859765"/>
                    <a:pt x="873671" y="376106"/>
                    <a:pt x="815992" y="296202"/>
                  </a:cubicBezTo>
                  <a:cubicBezTo>
                    <a:pt x="758313" y="216298"/>
                    <a:pt x="3721" y="427964"/>
                    <a:pt x="17" y="400977"/>
                  </a:cubicBezTo>
                  <a:cubicBezTo>
                    <a:pt x="-3687" y="373990"/>
                    <a:pt x="592155" y="198306"/>
                    <a:pt x="793767" y="134277"/>
                  </a:cubicBezTo>
                  <a:cubicBezTo>
                    <a:pt x="995379" y="70248"/>
                    <a:pt x="1147780" y="45377"/>
                    <a:pt x="1206517" y="2950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: 図形 195">
              <a:extLst>
                <a:ext uri="{FF2B5EF4-FFF2-40B4-BE49-F238E27FC236}">
                  <a16:creationId xmlns:a16="http://schemas.microsoft.com/office/drawing/2014/main" id="{3C44CCDC-B6B0-406E-A5FA-04FB5B847B22}"/>
                </a:ext>
              </a:extLst>
            </p:cNvPr>
            <p:cNvSpPr/>
            <p:nvPr/>
          </p:nvSpPr>
          <p:spPr>
            <a:xfrm>
              <a:off x="6358939" y="2647497"/>
              <a:ext cx="847650" cy="1884895"/>
            </a:xfrm>
            <a:custGeom>
              <a:avLst/>
              <a:gdLst>
                <a:gd name="connsiteX0" fmla="*/ 783541 w 847650"/>
                <a:gd name="connsiteY0" fmla="*/ 141423 h 1884895"/>
                <a:gd name="connsiteX1" fmla="*/ 331421 w 847650"/>
                <a:gd name="connsiteY1" fmla="*/ 1198063 h 1884895"/>
                <a:gd name="connsiteX2" fmla="*/ 712421 w 847650"/>
                <a:gd name="connsiteY2" fmla="*/ 334463 h 1884895"/>
                <a:gd name="connsiteX3" fmla="*/ 361901 w 847650"/>
                <a:gd name="connsiteY3" fmla="*/ 1065983 h 1884895"/>
                <a:gd name="connsiteX4" fmla="*/ 6301 w 847650"/>
                <a:gd name="connsiteY4" fmla="*/ 1868623 h 1884895"/>
                <a:gd name="connsiteX5" fmla="*/ 163781 w 847650"/>
                <a:gd name="connsiteY5" fmla="*/ 1548583 h 1884895"/>
                <a:gd name="connsiteX6" fmla="*/ 529541 w 847650"/>
                <a:gd name="connsiteY6" fmla="*/ 878023 h 1884895"/>
                <a:gd name="connsiteX7" fmla="*/ 519381 w 847650"/>
                <a:gd name="connsiteY7" fmla="*/ 908503 h 1884895"/>
                <a:gd name="connsiteX8" fmla="*/ 814021 w 847650"/>
                <a:gd name="connsiteY8" fmla="*/ 95703 h 1884895"/>
                <a:gd name="connsiteX9" fmla="*/ 783541 w 847650"/>
                <a:gd name="connsiteY9" fmla="*/ 141423 h 188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7650" h="1884895">
                  <a:moveTo>
                    <a:pt x="783541" y="141423"/>
                  </a:moveTo>
                  <a:cubicBezTo>
                    <a:pt x="703108" y="325150"/>
                    <a:pt x="343274" y="1165890"/>
                    <a:pt x="331421" y="1198063"/>
                  </a:cubicBezTo>
                  <a:cubicBezTo>
                    <a:pt x="319568" y="1230236"/>
                    <a:pt x="707341" y="356476"/>
                    <a:pt x="712421" y="334463"/>
                  </a:cubicBezTo>
                  <a:cubicBezTo>
                    <a:pt x="717501" y="312450"/>
                    <a:pt x="479588" y="810290"/>
                    <a:pt x="361901" y="1065983"/>
                  </a:cubicBezTo>
                  <a:cubicBezTo>
                    <a:pt x="244214" y="1321676"/>
                    <a:pt x="39321" y="1788190"/>
                    <a:pt x="6301" y="1868623"/>
                  </a:cubicBezTo>
                  <a:cubicBezTo>
                    <a:pt x="-26719" y="1949056"/>
                    <a:pt x="76574" y="1713683"/>
                    <a:pt x="163781" y="1548583"/>
                  </a:cubicBezTo>
                  <a:cubicBezTo>
                    <a:pt x="250988" y="1383483"/>
                    <a:pt x="470274" y="984703"/>
                    <a:pt x="529541" y="878023"/>
                  </a:cubicBezTo>
                  <a:cubicBezTo>
                    <a:pt x="588808" y="771343"/>
                    <a:pt x="519381" y="908503"/>
                    <a:pt x="519381" y="908503"/>
                  </a:cubicBezTo>
                  <a:lnTo>
                    <a:pt x="814021" y="95703"/>
                  </a:lnTo>
                  <a:cubicBezTo>
                    <a:pt x="862281" y="-35530"/>
                    <a:pt x="863974" y="-42304"/>
                    <a:pt x="783541" y="141423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: 図形 196">
              <a:extLst>
                <a:ext uri="{FF2B5EF4-FFF2-40B4-BE49-F238E27FC236}">
                  <a16:creationId xmlns:a16="http://schemas.microsoft.com/office/drawing/2014/main" id="{0C00B560-4D16-4AF7-A10A-76DC00EF3FEC}"/>
                </a:ext>
              </a:extLst>
            </p:cNvPr>
            <p:cNvSpPr/>
            <p:nvPr/>
          </p:nvSpPr>
          <p:spPr>
            <a:xfrm>
              <a:off x="5317911" y="3525921"/>
              <a:ext cx="591257" cy="906691"/>
            </a:xfrm>
            <a:custGeom>
              <a:avLst/>
              <a:gdLst>
                <a:gd name="connsiteX0" fmla="*/ 425664 w 591257"/>
                <a:gd name="connsiteY0" fmla="*/ 141204 h 906691"/>
                <a:gd name="connsiteX1" fmla="*/ 578064 w 591257"/>
                <a:gd name="connsiteY1" fmla="*/ 452354 h 906691"/>
                <a:gd name="connsiteX2" fmla="*/ 562189 w 591257"/>
                <a:gd name="connsiteY2" fmla="*/ 357104 h 906691"/>
                <a:gd name="connsiteX3" fmla="*/ 590764 w 591257"/>
                <a:gd name="connsiteY3" fmla="*/ 538079 h 906691"/>
                <a:gd name="connsiteX4" fmla="*/ 533614 w 591257"/>
                <a:gd name="connsiteY4" fmla="*/ 668254 h 906691"/>
                <a:gd name="connsiteX5" fmla="*/ 552664 w 591257"/>
                <a:gd name="connsiteY5" fmla="*/ 547604 h 906691"/>
                <a:gd name="connsiteX6" fmla="*/ 432014 w 591257"/>
                <a:gd name="connsiteY6" fmla="*/ 903204 h 906691"/>
                <a:gd name="connsiteX7" fmla="*/ 441539 w 591257"/>
                <a:gd name="connsiteY7" fmla="*/ 734929 h 906691"/>
                <a:gd name="connsiteX8" fmla="*/ 479639 w 591257"/>
                <a:gd name="connsiteY8" fmla="*/ 836529 h 906691"/>
                <a:gd name="connsiteX9" fmla="*/ 546314 w 591257"/>
                <a:gd name="connsiteY9" fmla="*/ 582529 h 906691"/>
                <a:gd name="connsiteX10" fmla="*/ 527264 w 591257"/>
                <a:gd name="connsiteY10" fmla="*/ 446004 h 906691"/>
                <a:gd name="connsiteX11" fmla="*/ 416139 w 591257"/>
                <a:gd name="connsiteY11" fmla="*/ 233279 h 906691"/>
                <a:gd name="connsiteX12" fmla="*/ 368514 w 591257"/>
                <a:gd name="connsiteY12" fmla="*/ 1504 h 906691"/>
                <a:gd name="connsiteX13" fmla="*/ 362164 w 591257"/>
                <a:gd name="connsiteY13" fmla="*/ 128504 h 906691"/>
                <a:gd name="connsiteX14" fmla="*/ 214 w 591257"/>
                <a:gd name="connsiteY14" fmla="*/ 26904 h 906691"/>
                <a:gd name="connsiteX15" fmla="*/ 425664 w 591257"/>
                <a:gd name="connsiteY15" fmla="*/ 141204 h 90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1257" h="906691">
                  <a:moveTo>
                    <a:pt x="425664" y="141204"/>
                  </a:moveTo>
                  <a:cubicBezTo>
                    <a:pt x="521972" y="212112"/>
                    <a:pt x="555310" y="416371"/>
                    <a:pt x="578064" y="452354"/>
                  </a:cubicBezTo>
                  <a:cubicBezTo>
                    <a:pt x="600818" y="488337"/>
                    <a:pt x="560072" y="342817"/>
                    <a:pt x="562189" y="357104"/>
                  </a:cubicBezTo>
                  <a:cubicBezTo>
                    <a:pt x="564306" y="371392"/>
                    <a:pt x="595527" y="486221"/>
                    <a:pt x="590764" y="538079"/>
                  </a:cubicBezTo>
                  <a:cubicBezTo>
                    <a:pt x="586002" y="589937"/>
                    <a:pt x="539964" y="666667"/>
                    <a:pt x="533614" y="668254"/>
                  </a:cubicBezTo>
                  <a:cubicBezTo>
                    <a:pt x="527264" y="669842"/>
                    <a:pt x="569597" y="508446"/>
                    <a:pt x="552664" y="547604"/>
                  </a:cubicBezTo>
                  <a:cubicBezTo>
                    <a:pt x="535731" y="586762"/>
                    <a:pt x="450535" y="871983"/>
                    <a:pt x="432014" y="903204"/>
                  </a:cubicBezTo>
                  <a:cubicBezTo>
                    <a:pt x="413493" y="934425"/>
                    <a:pt x="433602" y="746042"/>
                    <a:pt x="441539" y="734929"/>
                  </a:cubicBezTo>
                  <a:cubicBezTo>
                    <a:pt x="449477" y="723817"/>
                    <a:pt x="462176" y="861929"/>
                    <a:pt x="479639" y="836529"/>
                  </a:cubicBezTo>
                  <a:cubicBezTo>
                    <a:pt x="497102" y="811129"/>
                    <a:pt x="538377" y="647616"/>
                    <a:pt x="546314" y="582529"/>
                  </a:cubicBezTo>
                  <a:cubicBezTo>
                    <a:pt x="554251" y="517442"/>
                    <a:pt x="548960" y="504212"/>
                    <a:pt x="527264" y="446004"/>
                  </a:cubicBezTo>
                  <a:cubicBezTo>
                    <a:pt x="505568" y="387796"/>
                    <a:pt x="442597" y="307362"/>
                    <a:pt x="416139" y="233279"/>
                  </a:cubicBezTo>
                  <a:cubicBezTo>
                    <a:pt x="389681" y="159196"/>
                    <a:pt x="377510" y="18966"/>
                    <a:pt x="368514" y="1504"/>
                  </a:cubicBezTo>
                  <a:cubicBezTo>
                    <a:pt x="359518" y="-15959"/>
                    <a:pt x="423547" y="124271"/>
                    <a:pt x="362164" y="128504"/>
                  </a:cubicBezTo>
                  <a:cubicBezTo>
                    <a:pt x="300781" y="132737"/>
                    <a:pt x="-9311" y="20554"/>
                    <a:pt x="214" y="26904"/>
                  </a:cubicBezTo>
                  <a:cubicBezTo>
                    <a:pt x="9739" y="33254"/>
                    <a:pt x="329356" y="70296"/>
                    <a:pt x="425664" y="141204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: 図形 197">
              <a:extLst>
                <a:ext uri="{FF2B5EF4-FFF2-40B4-BE49-F238E27FC236}">
                  <a16:creationId xmlns:a16="http://schemas.microsoft.com/office/drawing/2014/main" id="{F3AE9308-6F5C-4AF5-8065-C7ED80BC4E4B}"/>
                </a:ext>
              </a:extLst>
            </p:cNvPr>
            <p:cNvSpPr/>
            <p:nvPr/>
          </p:nvSpPr>
          <p:spPr>
            <a:xfrm>
              <a:off x="5753157" y="3701194"/>
              <a:ext cx="381500" cy="708074"/>
            </a:xfrm>
            <a:custGeom>
              <a:avLst/>
              <a:gdLst>
                <a:gd name="connsiteX0" fmla="*/ 148110 w 381500"/>
                <a:gd name="connsiteY0" fmla="*/ 153256 h 708074"/>
                <a:gd name="connsiteX1" fmla="*/ 298393 w 381500"/>
                <a:gd name="connsiteY1" fmla="*/ 383973 h 708074"/>
                <a:gd name="connsiteX2" fmla="*/ 294160 w 381500"/>
                <a:gd name="connsiteY2" fmla="*/ 350106 h 708074"/>
                <a:gd name="connsiteX3" fmla="*/ 357660 w 381500"/>
                <a:gd name="connsiteY3" fmla="*/ 432656 h 708074"/>
                <a:gd name="connsiteX4" fmla="*/ 268760 w 381500"/>
                <a:gd name="connsiteY4" fmla="*/ 515206 h 708074"/>
                <a:gd name="connsiteX5" fmla="*/ 380943 w 381500"/>
                <a:gd name="connsiteY5" fmla="*/ 439006 h 708074"/>
                <a:gd name="connsiteX6" fmla="*/ 306860 w 381500"/>
                <a:gd name="connsiteY6" fmla="*/ 542723 h 708074"/>
                <a:gd name="connsiteX7" fmla="*/ 194676 w 381500"/>
                <a:gd name="connsiteY7" fmla="*/ 635856 h 708074"/>
                <a:gd name="connsiteX8" fmla="*/ 188326 w 381500"/>
                <a:gd name="connsiteY8" fmla="*/ 595639 h 708074"/>
                <a:gd name="connsiteX9" fmla="*/ 8410 w 381500"/>
                <a:gd name="connsiteY9" fmla="*/ 688773 h 708074"/>
                <a:gd name="connsiteX10" fmla="*/ 27460 w 381500"/>
                <a:gd name="connsiteY10" fmla="*/ 669723 h 708074"/>
                <a:gd name="connsiteX11" fmla="*/ 150226 w 381500"/>
                <a:gd name="connsiteY11" fmla="*/ 542723 h 708074"/>
                <a:gd name="connsiteX12" fmla="*/ 101543 w 381500"/>
                <a:gd name="connsiteY12" fmla="*/ 549073 h 708074"/>
                <a:gd name="connsiteX13" fmla="*/ 150226 w 381500"/>
                <a:gd name="connsiteY13" fmla="*/ 407256 h 708074"/>
                <a:gd name="connsiteX14" fmla="*/ 16876 w 381500"/>
                <a:gd name="connsiteY14" fmla="*/ 707823 h 708074"/>
                <a:gd name="connsiteX15" fmla="*/ 114243 w 381500"/>
                <a:gd name="connsiteY15" fmla="*/ 347989 h 708074"/>
                <a:gd name="connsiteX16" fmla="*/ 141760 w 381500"/>
                <a:gd name="connsiteY16" fmla="*/ 464406 h 708074"/>
                <a:gd name="connsiteX17" fmla="*/ 107893 w 381500"/>
                <a:gd name="connsiteY17" fmla="*/ 288723 h 708074"/>
                <a:gd name="connsiteX18" fmla="*/ 76143 w 381500"/>
                <a:gd name="connsiteY18" fmla="*/ 165956 h 708074"/>
                <a:gd name="connsiteX19" fmla="*/ 21110 w 381500"/>
                <a:gd name="connsiteY19" fmla="*/ 5089 h 708074"/>
                <a:gd name="connsiteX20" fmla="*/ 201026 w 381500"/>
                <a:gd name="connsiteY20" fmla="*/ 371273 h 708074"/>
                <a:gd name="connsiteX21" fmla="*/ 148110 w 381500"/>
                <a:gd name="connsiteY21" fmla="*/ 153256 h 70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1500" h="708074">
                  <a:moveTo>
                    <a:pt x="148110" y="153256"/>
                  </a:moveTo>
                  <a:cubicBezTo>
                    <a:pt x="164338" y="155373"/>
                    <a:pt x="274051" y="351165"/>
                    <a:pt x="298393" y="383973"/>
                  </a:cubicBezTo>
                  <a:cubicBezTo>
                    <a:pt x="322735" y="416781"/>
                    <a:pt x="284282" y="341992"/>
                    <a:pt x="294160" y="350106"/>
                  </a:cubicBezTo>
                  <a:cubicBezTo>
                    <a:pt x="304038" y="358220"/>
                    <a:pt x="361893" y="405139"/>
                    <a:pt x="357660" y="432656"/>
                  </a:cubicBezTo>
                  <a:cubicBezTo>
                    <a:pt x="353427" y="460173"/>
                    <a:pt x="264880" y="514148"/>
                    <a:pt x="268760" y="515206"/>
                  </a:cubicBezTo>
                  <a:cubicBezTo>
                    <a:pt x="272641" y="516264"/>
                    <a:pt x="374593" y="434420"/>
                    <a:pt x="380943" y="439006"/>
                  </a:cubicBezTo>
                  <a:cubicBezTo>
                    <a:pt x="387293" y="443592"/>
                    <a:pt x="337905" y="509915"/>
                    <a:pt x="306860" y="542723"/>
                  </a:cubicBezTo>
                  <a:cubicBezTo>
                    <a:pt x="275816" y="575531"/>
                    <a:pt x="214432" y="627037"/>
                    <a:pt x="194676" y="635856"/>
                  </a:cubicBezTo>
                  <a:cubicBezTo>
                    <a:pt x="174920" y="644675"/>
                    <a:pt x="219370" y="586819"/>
                    <a:pt x="188326" y="595639"/>
                  </a:cubicBezTo>
                  <a:cubicBezTo>
                    <a:pt x="157282" y="604459"/>
                    <a:pt x="35221" y="676426"/>
                    <a:pt x="8410" y="688773"/>
                  </a:cubicBezTo>
                  <a:cubicBezTo>
                    <a:pt x="-18401" y="701120"/>
                    <a:pt x="27460" y="669723"/>
                    <a:pt x="27460" y="669723"/>
                  </a:cubicBezTo>
                  <a:cubicBezTo>
                    <a:pt x="51096" y="645381"/>
                    <a:pt x="137879" y="562831"/>
                    <a:pt x="150226" y="542723"/>
                  </a:cubicBezTo>
                  <a:cubicBezTo>
                    <a:pt x="162573" y="522615"/>
                    <a:pt x="101543" y="571651"/>
                    <a:pt x="101543" y="549073"/>
                  </a:cubicBezTo>
                  <a:cubicBezTo>
                    <a:pt x="101543" y="526495"/>
                    <a:pt x="164337" y="380798"/>
                    <a:pt x="150226" y="407256"/>
                  </a:cubicBezTo>
                  <a:cubicBezTo>
                    <a:pt x="136115" y="433714"/>
                    <a:pt x="22873" y="717701"/>
                    <a:pt x="16876" y="707823"/>
                  </a:cubicBezTo>
                  <a:cubicBezTo>
                    <a:pt x="10879" y="697945"/>
                    <a:pt x="93429" y="388559"/>
                    <a:pt x="114243" y="347989"/>
                  </a:cubicBezTo>
                  <a:cubicBezTo>
                    <a:pt x="135057" y="307420"/>
                    <a:pt x="142818" y="474284"/>
                    <a:pt x="141760" y="464406"/>
                  </a:cubicBezTo>
                  <a:cubicBezTo>
                    <a:pt x="140702" y="454528"/>
                    <a:pt x="118829" y="338465"/>
                    <a:pt x="107893" y="288723"/>
                  </a:cubicBezTo>
                  <a:cubicBezTo>
                    <a:pt x="96957" y="238981"/>
                    <a:pt x="90607" y="213228"/>
                    <a:pt x="76143" y="165956"/>
                  </a:cubicBezTo>
                  <a:cubicBezTo>
                    <a:pt x="61679" y="118684"/>
                    <a:pt x="296" y="-29130"/>
                    <a:pt x="21110" y="5089"/>
                  </a:cubicBezTo>
                  <a:cubicBezTo>
                    <a:pt x="41924" y="39308"/>
                    <a:pt x="181271" y="340229"/>
                    <a:pt x="201026" y="371273"/>
                  </a:cubicBezTo>
                  <a:cubicBezTo>
                    <a:pt x="220781" y="402317"/>
                    <a:pt x="131882" y="151139"/>
                    <a:pt x="148110" y="15325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: 図形 198">
              <a:extLst>
                <a:ext uri="{FF2B5EF4-FFF2-40B4-BE49-F238E27FC236}">
                  <a16:creationId xmlns:a16="http://schemas.microsoft.com/office/drawing/2014/main" id="{1EC708D2-AF3A-4D65-A52B-26D5B79FC8EE}"/>
                </a:ext>
              </a:extLst>
            </p:cNvPr>
            <p:cNvSpPr/>
            <p:nvPr/>
          </p:nvSpPr>
          <p:spPr>
            <a:xfrm>
              <a:off x="5204879" y="3822454"/>
              <a:ext cx="601409" cy="660195"/>
            </a:xfrm>
            <a:custGeom>
              <a:avLst/>
              <a:gdLst>
                <a:gd name="connsiteX0" fmla="*/ 5296 w 601409"/>
                <a:gd name="connsiteY0" fmla="*/ 6596 h 660195"/>
                <a:gd name="connsiteX1" fmla="*/ 140234 w 601409"/>
                <a:gd name="connsiteY1" fmla="*/ 438396 h 660195"/>
                <a:gd name="connsiteX2" fmla="*/ 75146 w 601409"/>
                <a:gd name="connsiteY2" fmla="*/ 120896 h 660195"/>
                <a:gd name="connsiteX3" fmla="*/ 173571 w 601409"/>
                <a:gd name="connsiteY3" fmla="*/ 320921 h 660195"/>
                <a:gd name="connsiteX4" fmla="*/ 424396 w 601409"/>
                <a:gd name="connsiteY4" fmla="*/ 520946 h 660195"/>
                <a:gd name="connsiteX5" fmla="*/ 386296 w 601409"/>
                <a:gd name="connsiteY5" fmla="*/ 473321 h 660195"/>
                <a:gd name="connsiteX6" fmla="*/ 502184 w 601409"/>
                <a:gd name="connsiteY6" fmla="*/ 589209 h 660195"/>
                <a:gd name="connsiteX7" fmla="*/ 470434 w 601409"/>
                <a:gd name="connsiteY7" fmla="*/ 544759 h 660195"/>
                <a:gd name="connsiteX8" fmla="*/ 391059 w 601409"/>
                <a:gd name="connsiteY8" fmla="*/ 428871 h 660195"/>
                <a:gd name="connsiteX9" fmla="*/ 592671 w 601409"/>
                <a:gd name="connsiteY9" fmla="*/ 652709 h 660195"/>
                <a:gd name="connsiteX10" fmla="*/ 545046 w 601409"/>
                <a:gd name="connsiteY10" fmla="*/ 597146 h 660195"/>
                <a:gd name="connsiteX11" fmla="*/ 530759 w 601409"/>
                <a:gd name="connsiteY11" fmla="*/ 498721 h 660195"/>
                <a:gd name="connsiteX12" fmla="*/ 600609 w 601409"/>
                <a:gd name="connsiteY12" fmla="*/ 325684 h 660195"/>
                <a:gd name="connsiteX13" fmla="*/ 476784 w 601409"/>
                <a:gd name="connsiteY13" fmla="*/ 409821 h 660195"/>
                <a:gd name="connsiteX14" fmla="*/ 451384 w 601409"/>
                <a:gd name="connsiteY14" fmla="*/ 439984 h 660195"/>
                <a:gd name="connsiteX15" fmla="*/ 545046 w 601409"/>
                <a:gd name="connsiteY15" fmla="*/ 441571 h 660195"/>
                <a:gd name="connsiteX16" fmla="*/ 460909 w 601409"/>
                <a:gd name="connsiteY16" fmla="*/ 370134 h 660195"/>
                <a:gd name="connsiteX17" fmla="*/ 122771 w 601409"/>
                <a:gd name="connsiteY17" fmla="*/ 127246 h 660195"/>
                <a:gd name="connsiteX18" fmla="*/ 446621 w 601409"/>
                <a:gd name="connsiteY18" fmla="*/ 454271 h 660195"/>
                <a:gd name="connsiteX19" fmla="*/ 256121 w 601409"/>
                <a:gd name="connsiteY19" fmla="*/ 301871 h 660195"/>
                <a:gd name="connsiteX20" fmla="*/ 137059 w 601409"/>
                <a:gd name="connsiteY20" fmla="*/ 170109 h 660195"/>
                <a:gd name="connsiteX21" fmla="*/ 14821 w 601409"/>
                <a:gd name="connsiteY21" fmla="*/ 78034 h 660195"/>
                <a:gd name="connsiteX22" fmla="*/ 25934 w 601409"/>
                <a:gd name="connsiteY22" fmla="*/ 168521 h 660195"/>
                <a:gd name="connsiteX23" fmla="*/ 5296 w 601409"/>
                <a:gd name="connsiteY23" fmla="*/ 6596 h 66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1409" h="660195">
                  <a:moveTo>
                    <a:pt x="5296" y="6596"/>
                  </a:moveTo>
                  <a:cubicBezTo>
                    <a:pt x="24346" y="51575"/>
                    <a:pt x="128592" y="419346"/>
                    <a:pt x="140234" y="438396"/>
                  </a:cubicBezTo>
                  <a:cubicBezTo>
                    <a:pt x="151876" y="457446"/>
                    <a:pt x="69590" y="140475"/>
                    <a:pt x="75146" y="120896"/>
                  </a:cubicBezTo>
                  <a:cubicBezTo>
                    <a:pt x="80702" y="101317"/>
                    <a:pt x="115363" y="254246"/>
                    <a:pt x="173571" y="320921"/>
                  </a:cubicBezTo>
                  <a:cubicBezTo>
                    <a:pt x="231779" y="387596"/>
                    <a:pt x="388942" y="495546"/>
                    <a:pt x="424396" y="520946"/>
                  </a:cubicBezTo>
                  <a:cubicBezTo>
                    <a:pt x="459850" y="546346"/>
                    <a:pt x="373331" y="461944"/>
                    <a:pt x="386296" y="473321"/>
                  </a:cubicBezTo>
                  <a:cubicBezTo>
                    <a:pt x="399261" y="484698"/>
                    <a:pt x="488161" y="577303"/>
                    <a:pt x="502184" y="589209"/>
                  </a:cubicBezTo>
                  <a:cubicBezTo>
                    <a:pt x="516207" y="601115"/>
                    <a:pt x="488955" y="571482"/>
                    <a:pt x="470434" y="544759"/>
                  </a:cubicBezTo>
                  <a:cubicBezTo>
                    <a:pt x="451913" y="518036"/>
                    <a:pt x="370686" y="410879"/>
                    <a:pt x="391059" y="428871"/>
                  </a:cubicBezTo>
                  <a:cubicBezTo>
                    <a:pt x="411432" y="446863"/>
                    <a:pt x="567007" y="624663"/>
                    <a:pt x="592671" y="652709"/>
                  </a:cubicBezTo>
                  <a:cubicBezTo>
                    <a:pt x="618336" y="680755"/>
                    <a:pt x="555365" y="622811"/>
                    <a:pt x="545046" y="597146"/>
                  </a:cubicBezTo>
                  <a:cubicBezTo>
                    <a:pt x="534727" y="571481"/>
                    <a:pt x="521499" y="543965"/>
                    <a:pt x="530759" y="498721"/>
                  </a:cubicBezTo>
                  <a:cubicBezTo>
                    <a:pt x="540019" y="453477"/>
                    <a:pt x="609605" y="340501"/>
                    <a:pt x="600609" y="325684"/>
                  </a:cubicBezTo>
                  <a:cubicBezTo>
                    <a:pt x="591613" y="310867"/>
                    <a:pt x="501655" y="390771"/>
                    <a:pt x="476784" y="409821"/>
                  </a:cubicBezTo>
                  <a:cubicBezTo>
                    <a:pt x="451913" y="428871"/>
                    <a:pt x="440007" y="434692"/>
                    <a:pt x="451384" y="439984"/>
                  </a:cubicBezTo>
                  <a:cubicBezTo>
                    <a:pt x="462761" y="445276"/>
                    <a:pt x="543459" y="453213"/>
                    <a:pt x="545046" y="441571"/>
                  </a:cubicBezTo>
                  <a:cubicBezTo>
                    <a:pt x="546633" y="429929"/>
                    <a:pt x="531288" y="422521"/>
                    <a:pt x="460909" y="370134"/>
                  </a:cubicBezTo>
                  <a:cubicBezTo>
                    <a:pt x="390530" y="317747"/>
                    <a:pt x="125152" y="113223"/>
                    <a:pt x="122771" y="127246"/>
                  </a:cubicBezTo>
                  <a:cubicBezTo>
                    <a:pt x="120390" y="141269"/>
                    <a:pt x="424396" y="425167"/>
                    <a:pt x="446621" y="454271"/>
                  </a:cubicBezTo>
                  <a:cubicBezTo>
                    <a:pt x="468846" y="483375"/>
                    <a:pt x="307715" y="349231"/>
                    <a:pt x="256121" y="301871"/>
                  </a:cubicBezTo>
                  <a:cubicBezTo>
                    <a:pt x="204527" y="254511"/>
                    <a:pt x="177276" y="207415"/>
                    <a:pt x="137059" y="170109"/>
                  </a:cubicBezTo>
                  <a:cubicBezTo>
                    <a:pt x="96842" y="132803"/>
                    <a:pt x="33342" y="78299"/>
                    <a:pt x="14821" y="78034"/>
                  </a:cubicBezTo>
                  <a:cubicBezTo>
                    <a:pt x="-3700" y="77769"/>
                    <a:pt x="27257" y="175929"/>
                    <a:pt x="25934" y="168521"/>
                  </a:cubicBezTo>
                  <a:cubicBezTo>
                    <a:pt x="24611" y="161113"/>
                    <a:pt x="-13754" y="-38383"/>
                    <a:pt x="5296" y="659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F1C8FAA5-F547-40E5-8E48-D2F5BD56296D}"/>
                </a:ext>
              </a:extLst>
            </p:cNvPr>
            <p:cNvSpPr/>
            <p:nvPr/>
          </p:nvSpPr>
          <p:spPr>
            <a:xfrm>
              <a:off x="6469904" y="4839046"/>
              <a:ext cx="479191" cy="480220"/>
            </a:xfrm>
            <a:custGeom>
              <a:avLst/>
              <a:gdLst>
                <a:gd name="connsiteX0" fmla="*/ 2334 w 479191"/>
                <a:gd name="connsiteY0" fmla="*/ 1242 h 480220"/>
                <a:gd name="connsiteX1" fmla="*/ 191246 w 479191"/>
                <a:gd name="connsiteY1" fmla="*/ 233017 h 480220"/>
                <a:gd name="connsiteX2" fmla="*/ 132509 w 479191"/>
                <a:gd name="connsiteY2" fmla="*/ 129829 h 480220"/>
                <a:gd name="connsiteX3" fmla="*/ 169021 w 479191"/>
                <a:gd name="connsiteY3" fmla="*/ 279054 h 480220"/>
                <a:gd name="connsiteX4" fmla="*/ 170609 w 479191"/>
                <a:gd name="connsiteY4" fmla="*/ 294929 h 480220"/>
                <a:gd name="connsiteX5" fmla="*/ 191246 w 479191"/>
                <a:gd name="connsiteY5" fmla="*/ 186979 h 480220"/>
                <a:gd name="connsiteX6" fmla="*/ 264271 w 479191"/>
                <a:gd name="connsiteY6" fmla="*/ 407642 h 480220"/>
                <a:gd name="connsiteX7" fmla="*/ 297609 w 479191"/>
                <a:gd name="connsiteY7" fmla="*/ 253654 h 480220"/>
                <a:gd name="connsiteX8" fmla="*/ 342059 w 479191"/>
                <a:gd name="connsiteY8" fmla="*/ 447329 h 480220"/>
                <a:gd name="connsiteX9" fmla="*/ 334121 w 479191"/>
                <a:gd name="connsiteY9" fmla="*/ 355254 h 480220"/>
                <a:gd name="connsiteX10" fmla="*/ 327771 w 479191"/>
                <a:gd name="connsiteY10" fmla="*/ 250479 h 480220"/>
                <a:gd name="connsiteX11" fmla="*/ 386509 w 479191"/>
                <a:gd name="connsiteY11" fmla="*/ 469554 h 480220"/>
                <a:gd name="connsiteX12" fmla="*/ 391271 w 479191"/>
                <a:gd name="connsiteY12" fmla="*/ 433042 h 480220"/>
                <a:gd name="connsiteX13" fmla="*/ 392859 w 479191"/>
                <a:gd name="connsiteY13" fmla="*/ 318742 h 480220"/>
                <a:gd name="connsiteX14" fmla="*/ 411909 w 479191"/>
                <a:gd name="connsiteY14" fmla="*/ 445742 h 480220"/>
                <a:gd name="connsiteX15" fmla="*/ 429371 w 479191"/>
                <a:gd name="connsiteY15" fmla="*/ 358429 h 480220"/>
                <a:gd name="connsiteX16" fmla="*/ 442071 w 479191"/>
                <a:gd name="connsiteY16" fmla="*/ 433042 h 480220"/>
                <a:gd name="connsiteX17" fmla="*/ 465884 w 479191"/>
                <a:gd name="connsiteY17" fmla="*/ 361604 h 480220"/>
                <a:gd name="connsiteX18" fmla="*/ 472234 w 479191"/>
                <a:gd name="connsiteY18" fmla="*/ 452092 h 480220"/>
                <a:gd name="connsiteX19" fmla="*/ 476996 w 479191"/>
                <a:gd name="connsiteY19" fmla="*/ 299692 h 480220"/>
                <a:gd name="connsiteX20" fmla="*/ 434134 w 479191"/>
                <a:gd name="connsiteY20" fmla="*/ 415579 h 480220"/>
                <a:gd name="connsiteX21" fmla="*/ 346821 w 479191"/>
                <a:gd name="connsiteY21" fmla="*/ 236192 h 480220"/>
                <a:gd name="connsiteX22" fmla="*/ 257921 w 479191"/>
                <a:gd name="connsiteY22" fmla="*/ 401292 h 480220"/>
                <a:gd name="connsiteX23" fmla="*/ 248396 w 479191"/>
                <a:gd name="connsiteY23" fmla="*/ 315567 h 480220"/>
                <a:gd name="connsiteX24" fmla="*/ 240459 w 479191"/>
                <a:gd name="connsiteY24" fmla="*/ 245717 h 480220"/>
                <a:gd name="connsiteX25" fmla="*/ 197596 w 479191"/>
                <a:gd name="connsiteY25" fmla="*/ 323504 h 480220"/>
                <a:gd name="connsiteX26" fmla="*/ 189659 w 479191"/>
                <a:gd name="connsiteY26" fmla="*/ 206029 h 480220"/>
                <a:gd name="connsiteX27" fmla="*/ 143621 w 479191"/>
                <a:gd name="connsiteY27" fmla="*/ 196504 h 480220"/>
                <a:gd name="connsiteX28" fmla="*/ 67421 w 479191"/>
                <a:gd name="connsiteY28" fmla="*/ 142529 h 480220"/>
                <a:gd name="connsiteX29" fmla="*/ 156321 w 479191"/>
                <a:gd name="connsiteY29" fmla="*/ 345729 h 480220"/>
                <a:gd name="connsiteX30" fmla="*/ 162671 w 479191"/>
                <a:gd name="connsiteY30" fmla="*/ 344142 h 480220"/>
                <a:gd name="connsiteX31" fmla="*/ 89646 w 479191"/>
                <a:gd name="connsiteY31" fmla="*/ 148879 h 480220"/>
                <a:gd name="connsiteX32" fmla="*/ 2334 w 479191"/>
                <a:gd name="connsiteY32" fmla="*/ 1242 h 48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79191" h="480220">
                  <a:moveTo>
                    <a:pt x="2334" y="1242"/>
                  </a:moveTo>
                  <a:cubicBezTo>
                    <a:pt x="19267" y="15265"/>
                    <a:pt x="169550" y="211586"/>
                    <a:pt x="191246" y="233017"/>
                  </a:cubicBezTo>
                  <a:cubicBezTo>
                    <a:pt x="212942" y="254448"/>
                    <a:pt x="136213" y="122156"/>
                    <a:pt x="132509" y="129829"/>
                  </a:cubicBezTo>
                  <a:cubicBezTo>
                    <a:pt x="128805" y="137502"/>
                    <a:pt x="162671" y="251537"/>
                    <a:pt x="169021" y="279054"/>
                  </a:cubicBezTo>
                  <a:cubicBezTo>
                    <a:pt x="175371" y="306571"/>
                    <a:pt x="166905" y="310275"/>
                    <a:pt x="170609" y="294929"/>
                  </a:cubicBezTo>
                  <a:cubicBezTo>
                    <a:pt x="174313" y="279583"/>
                    <a:pt x="175636" y="168194"/>
                    <a:pt x="191246" y="186979"/>
                  </a:cubicBezTo>
                  <a:cubicBezTo>
                    <a:pt x="206856" y="205765"/>
                    <a:pt x="246544" y="396530"/>
                    <a:pt x="264271" y="407642"/>
                  </a:cubicBezTo>
                  <a:cubicBezTo>
                    <a:pt x="281998" y="418754"/>
                    <a:pt x="284644" y="247040"/>
                    <a:pt x="297609" y="253654"/>
                  </a:cubicBezTo>
                  <a:cubicBezTo>
                    <a:pt x="310574" y="260269"/>
                    <a:pt x="335974" y="430396"/>
                    <a:pt x="342059" y="447329"/>
                  </a:cubicBezTo>
                  <a:cubicBezTo>
                    <a:pt x="348144" y="464262"/>
                    <a:pt x="336502" y="388062"/>
                    <a:pt x="334121" y="355254"/>
                  </a:cubicBezTo>
                  <a:cubicBezTo>
                    <a:pt x="331740" y="322446"/>
                    <a:pt x="319040" y="231429"/>
                    <a:pt x="327771" y="250479"/>
                  </a:cubicBezTo>
                  <a:cubicBezTo>
                    <a:pt x="336502" y="269529"/>
                    <a:pt x="375926" y="439127"/>
                    <a:pt x="386509" y="469554"/>
                  </a:cubicBezTo>
                  <a:cubicBezTo>
                    <a:pt x="397092" y="499981"/>
                    <a:pt x="390213" y="458177"/>
                    <a:pt x="391271" y="433042"/>
                  </a:cubicBezTo>
                  <a:cubicBezTo>
                    <a:pt x="392329" y="407907"/>
                    <a:pt x="389419" y="316625"/>
                    <a:pt x="392859" y="318742"/>
                  </a:cubicBezTo>
                  <a:cubicBezTo>
                    <a:pt x="396299" y="320859"/>
                    <a:pt x="405824" y="439128"/>
                    <a:pt x="411909" y="445742"/>
                  </a:cubicBezTo>
                  <a:cubicBezTo>
                    <a:pt x="417994" y="452356"/>
                    <a:pt x="424344" y="360546"/>
                    <a:pt x="429371" y="358429"/>
                  </a:cubicBezTo>
                  <a:cubicBezTo>
                    <a:pt x="434398" y="356312"/>
                    <a:pt x="435986" y="432513"/>
                    <a:pt x="442071" y="433042"/>
                  </a:cubicBezTo>
                  <a:cubicBezTo>
                    <a:pt x="448156" y="433571"/>
                    <a:pt x="460857" y="358429"/>
                    <a:pt x="465884" y="361604"/>
                  </a:cubicBezTo>
                  <a:cubicBezTo>
                    <a:pt x="470911" y="364779"/>
                    <a:pt x="470382" y="462410"/>
                    <a:pt x="472234" y="452092"/>
                  </a:cubicBezTo>
                  <a:cubicBezTo>
                    <a:pt x="474086" y="441774"/>
                    <a:pt x="483346" y="305778"/>
                    <a:pt x="476996" y="299692"/>
                  </a:cubicBezTo>
                  <a:cubicBezTo>
                    <a:pt x="470646" y="293607"/>
                    <a:pt x="455830" y="426162"/>
                    <a:pt x="434134" y="415579"/>
                  </a:cubicBezTo>
                  <a:cubicBezTo>
                    <a:pt x="412438" y="404996"/>
                    <a:pt x="376190" y="238573"/>
                    <a:pt x="346821" y="236192"/>
                  </a:cubicBezTo>
                  <a:cubicBezTo>
                    <a:pt x="317452" y="233811"/>
                    <a:pt x="274325" y="388063"/>
                    <a:pt x="257921" y="401292"/>
                  </a:cubicBezTo>
                  <a:cubicBezTo>
                    <a:pt x="241517" y="414521"/>
                    <a:pt x="251306" y="341496"/>
                    <a:pt x="248396" y="315567"/>
                  </a:cubicBezTo>
                  <a:cubicBezTo>
                    <a:pt x="245486" y="289638"/>
                    <a:pt x="248926" y="244394"/>
                    <a:pt x="240459" y="245717"/>
                  </a:cubicBezTo>
                  <a:cubicBezTo>
                    <a:pt x="231992" y="247040"/>
                    <a:pt x="206063" y="330119"/>
                    <a:pt x="197596" y="323504"/>
                  </a:cubicBezTo>
                  <a:cubicBezTo>
                    <a:pt x="189129" y="316889"/>
                    <a:pt x="198655" y="227196"/>
                    <a:pt x="189659" y="206029"/>
                  </a:cubicBezTo>
                  <a:cubicBezTo>
                    <a:pt x="180663" y="184862"/>
                    <a:pt x="163994" y="207087"/>
                    <a:pt x="143621" y="196504"/>
                  </a:cubicBezTo>
                  <a:cubicBezTo>
                    <a:pt x="123248" y="185921"/>
                    <a:pt x="65304" y="117658"/>
                    <a:pt x="67421" y="142529"/>
                  </a:cubicBezTo>
                  <a:cubicBezTo>
                    <a:pt x="69538" y="167400"/>
                    <a:pt x="140446" y="312127"/>
                    <a:pt x="156321" y="345729"/>
                  </a:cubicBezTo>
                  <a:cubicBezTo>
                    <a:pt x="172196" y="379331"/>
                    <a:pt x="173784" y="376950"/>
                    <a:pt x="162671" y="344142"/>
                  </a:cubicBezTo>
                  <a:cubicBezTo>
                    <a:pt x="151559" y="311334"/>
                    <a:pt x="113988" y="202325"/>
                    <a:pt x="89646" y="148879"/>
                  </a:cubicBezTo>
                  <a:cubicBezTo>
                    <a:pt x="65304" y="95433"/>
                    <a:pt x="-14599" y="-12781"/>
                    <a:pt x="2334" y="124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: 図形 269">
              <a:extLst>
                <a:ext uri="{FF2B5EF4-FFF2-40B4-BE49-F238E27FC236}">
                  <a16:creationId xmlns:a16="http://schemas.microsoft.com/office/drawing/2014/main" id="{CF1BCFB7-92B3-4DA7-84A5-0619B4F731F8}"/>
                </a:ext>
              </a:extLst>
            </p:cNvPr>
            <p:cNvSpPr/>
            <p:nvPr/>
          </p:nvSpPr>
          <p:spPr>
            <a:xfrm>
              <a:off x="6442388" y="4839046"/>
              <a:ext cx="479191" cy="480220"/>
            </a:xfrm>
            <a:custGeom>
              <a:avLst/>
              <a:gdLst>
                <a:gd name="connsiteX0" fmla="*/ 2334 w 479191"/>
                <a:gd name="connsiteY0" fmla="*/ 1242 h 480220"/>
                <a:gd name="connsiteX1" fmla="*/ 191246 w 479191"/>
                <a:gd name="connsiteY1" fmla="*/ 233017 h 480220"/>
                <a:gd name="connsiteX2" fmla="*/ 132509 w 479191"/>
                <a:gd name="connsiteY2" fmla="*/ 129829 h 480220"/>
                <a:gd name="connsiteX3" fmla="*/ 169021 w 479191"/>
                <a:gd name="connsiteY3" fmla="*/ 279054 h 480220"/>
                <a:gd name="connsiteX4" fmla="*/ 170609 w 479191"/>
                <a:gd name="connsiteY4" fmla="*/ 294929 h 480220"/>
                <a:gd name="connsiteX5" fmla="*/ 191246 w 479191"/>
                <a:gd name="connsiteY5" fmla="*/ 186979 h 480220"/>
                <a:gd name="connsiteX6" fmla="*/ 264271 w 479191"/>
                <a:gd name="connsiteY6" fmla="*/ 407642 h 480220"/>
                <a:gd name="connsiteX7" fmla="*/ 297609 w 479191"/>
                <a:gd name="connsiteY7" fmla="*/ 253654 h 480220"/>
                <a:gd name="connsiteX8" fmla="*/ 342059 w 479191"/>
                <a:gd name="connsiteY8" fmla="*/ 447329 h 480220"/>
                <a:gd name="connsiteX9" fmla="*/ 334121 w 479191"/>
                <a:gd name="connsiteY9" fmla="*/ 355254 h 480220"/>
                <a:gd name="connsiteX10" fmla="*/ 327771 w 479191"/>
                <a:gd name="connsiteY10" fmla="*/ 250479 h 480220"/>
                <a:gd name="connsiteX11" fmla="*/ 386509 w 479191"/>
                <a:gd name="connsiteY11" fmla="*/ 469554 h 480220"/>
                <a:gd name="connsiteX12" fmla="*/ 391271 w 479191"/>
                <a:gd name="connsiteY12" fmla="*/ 433042 h 480220"/>
                <a:gd name="connsiteX13" fmla="*/ 392859 w 479191"/>
                <a:gd name="connsiteY13" fmla="*/ 318742 h 480220"/>
                <a:gd name="connsiteX14" fmla="*/ 411909 w 479191"/>
                <a:gd name="connsiteY14" fmla="*/ 445742 h 480220"/>
                <a:gd name="connsiteX15" fmla="*/ 429371 w 479191"/>
                <a:gd name="connsiteY15" fmla="*/ 358429 h 480220"/>
                <a:gd name="connsiteX16" fmla="*/ 442071 w 479191"/>
                <a:gd name="connsiteY16" fmla="*/ 433042 h 480220"/>
                <a:gd name="connsiteX17" fmla="*/ 465884 w 479191"/>
                <a:gd name="connsiteY17" fmla="*/ 361604 h 480220"/>
                <a:gd name="connsiteX18" fmla="*/ 472234 w 479191"/>
                <a:gd name="connsiteY18" fmla="*/ 452092 h 480220"/>
                <a:gd name="connsiteX19" fmla="*/ 476996 w 479191"/>
                <a:gd name="connsiteY19" fmla="*/ 299692 h 480220"/>
                <a:gd name="connsiteX20" fmla="*/ 434134 w 479191"/>
                <a:gd name="connsiteY20" fmla="*/ 415579 h 480220"/>
                <a:gd name="connsiteX21" fmla="*/ 346821 w 479191"/>
                <a:gd name="connsiteY21" fmla="*/ 236192 h 480220"/>
                <a:gd name="connsiteX22" fmla="*/ 257921 w 479191"/>
                <a:gd name="connsiteY22" fmla="*/ 401292 h 480220"/>
                <a:gd name="connsiteX23" fmla="*/ 248396 w 479191"/>
                <a:gd name="connsiteY23" fmla="*/ 315567 h 480220"/>
                <a:gd name="connsiteX24" fmla="*/ 240459 w 479191"/>
                <a:gd name="connsiteY24" fmla="*/ 245717 h 480220"/>
                <a:gd name="connsiteX25" fmla="*/ 197596 w 479191"/>
                <a:gd name="connsiteY25" fmla="*/ 323504 h 480220"/>
                <a:gd name="connsiteX26" fmla="*/ 189659 w 479191"/>
                <a:gd name="connsiteY26" fmla="*/ 206029 h 480220"/>
                <a:gd name="connsiteX27" fmla="*/ 143621 w 479191"/>
                <a:gd name="connsiteY27" fmla="*/ 196504 h 480220"/>
                <a:gd name="connsiteX28" fmla="*/ 67421 w 479191"/>
                <a:gd name="connsiteY28" fmla="*/ 142529 h 480220"/>
                <a:gd name="connsiteX29" fmla="*/ 156321 w 479191"/>
                <a:gd name="connsiteY29" fmla="*/ 345729 h 480220"/>
                <a:gd name="connsiteX30" fmla="*/ 162671 w 479191"/>
                <a:gd name="connsiteY30" fmla="*/ 344142 h 480220"/>
                <a:gd name="connsiteX31" fmla="*/ 89646 w 479191"/>
                <a:gd name="connsiteY31" fmla="*/ 148879 h 480220"/>
                <a:gd name="connsiteX32" fmla="*/ 2334 w 479191"/>
                <a:gd name="connsiteY32" fmla="*/ 1242 h 48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79191" h="480220">
                  <a:moveTo>
                    <a:pt x="2334" y="1242"/>
                  </a:moveTo>
                  <a:cubicBezTo>
                    <a:pt x="19267" y="15265"/>
                    <a:pt x="169550" y="211586"/>
                    <a:pt x="191246" y="233017"/>
                  </a:cubicBezTo>
                  <a:cubicBezTo>
                    <a:pt x="212942" y="254448"/>
                    <a:pt x="136213" y="122156"/>
                    <a:pt x="132509" y="129829"/>
                  </a:cubicBezTo>
                  <a:cubicBezTo>
                    <a:pt x="128805" y="137502"/>
                    <a:pt x="162671" y="251537"/>
                    <a:pt x="169021" y="279054"/>
                  </a:cubicBezTo>
                  <a:cubicBezTo>
                    <a:pt x="175371" y="306571"/>
                    <a:pt x="166905" y="310275"/>
                    <a:pt x="170609" y="294929"/>
                  </a:cubicBezTo>
                  <a:cubicBezTo>
                    <a:pt x="174313" y="279583"/>
                    <a:pt x="175636" y="168194"/>
                    <a:pt x="191246" y="186979"/>
                  </a:cubicBezTo>
                  <a:cubicBezTo>
                    <a:pt x="206856" y="205765"/>
                    <a:pt x="246544" y="396530"/>
                    <a:pt x="264271" y="407642"/>
                  </a:cubicBezTo>
                  <a:cubicBezTo>
                    <a:pt x="281998" y="418754"/>
                    <a:pt x="284644" y="247040"/>
                    <a:pt x="297609" y="253654"/>
                  </a:cubicBezTo>
                  <a:cubicBezTo>
                    <a:pt x="310574" y="260269"/>
                    <a:pt x="335974" y="430396"/>
                    <a:pt x="342059" y="447329"/>
                  </a:cubicBezTo>
                  <a:cubicBezTo>
                    <a:pt x="348144" y="464262"/>
                    <a:pt x="336502" y="388062"/>
                    <a:pt x="334121" y="355254"/>
                  </a:cubicBezTo>
                  <a:cubicBezTo>
                    <a:pt x="331740" y="322446"/>
                    <a:pt x="319040" y="231429"/>
                    <a:pt x="327771" y="250479"/>
                  </a:cubicBezTo>
                  <a:cubicBezTo>
                    <a:pt x="336502" y="269529"/>
                    <a:pt x="375926" y="439127"/>
                    <a:pt x="386509" y="469554"/>
                  </a:cubicBezTo>
                  <a:cubicBezTo>
                    <a:pt x="397092" y="499981"/>
                    <a:pt x="390213" y="458177"/>
                    <a:pt x="391271" y="433042"/>
                  </a:cubicBezTo>
                  <a:cubicBezTo>
                    <a:pt x="392329" y="407907"/>
                    <a:pt x="389419" y="316625"/>
                    <a:pt x="392859" y="318742"/>
                  </a:cubicBezTo>
                  <a:cubicBezTo>
                    <a:pt x="396299" y="320859"/>
                    <a:pt x="405824" y="439128"/>
                    <a:pt x="411909" y="445742"/>
                  </a:cubicBezTo>
                  <a:cubicBezTo>
                    <a:pt x="417994" y="452356"/>
                    <a:pt x="424344" y="360546"/>
                    <a:pt x="429371" y="358429"/>
                  </a:cubicBezTo>
                  <a:cubicBezTo>
                    <a:pt x="434398" y="356312"/>
                    <a:pt x="435986" y="432513"/>
                    <a:pt x="442071" y="433042"/>
                  </a:cubicBezTo>
                  <a:cubicBezTo>
                    <a:pt x="448156" y="433571"/>
                    <a:pt x="460857" y="358429"/>
                    <a:pt x="465884" y="361604"/>
                  </a:cubicBezTo>
                  <a:cubicBezTo>
                    <a:pt x="470911" y="364779"/>
                    <a:pt x="470382" y="462410"/>
                    <a:pt x="472234" y="452092"/>
                  </a:cubicBezTo>
                  <a:cubicBezTo>
                    <a:pt x="474086" y="441774"/>
                    <a:pt x="483346" y="305778"/>
                    <a:pt x="476996" y="299692"/>
                  </a:cubicBezTo>
                  <a:cubicBezTo>
                    <a:pt x="470646" y="293607"/>
                    <a:pt x="455830" y="426162"/>
                    <a:pt x="434134" y="415579"/>
                  </a:cubicBezTo>
                  <a:cubicBezTo>
                    <a:pt x="412438" y="404996"/>
                    <a:pt x="376190" y="238573"/>
                    <a:pt x="346821" y="236192"/>
                  </a:cubicBezTo>
                  <a:cubicBezTo>
                    <a:pt x="317452" y="233811"/>
                    <a:pt x="274325" y="388063"/>
                    <a:pt x="257921" y="401292"/>
                  </a:cubicBezTo>
                  <a:cubicBezTo>
                    <a:pt x="241517" y="414521"/>
                    <a:pt x="251306" y="341496"/>
                    <a:pt x="248396" y="315567"/>
                  </a:cubicBezTo>
                  <a:cubicBezTo>
                    <a:pt x="245486" y="289638"/>
                    <a:pt x="248926" y="244394"/>
                    <a:pt x="240459" y="245717"/>
                  </a:cubicBezTo>
                  <a:cubicBezTo>
                    <a:pt x="231992" y="247040"/>
                    <a:pt x="206063" y="330119"/>
                    <a:pt x="197596" y="323504"/>
                  </a:cubicBezTo>
                  <a:cubicBezTo>
                    <a:pt x="189129" y="316889"/>
                    <a:pt x="198655" y="227196"/>
                    <a:pt x="189659" y="206029"/>
                  </a:cubicBezTo>
                  <a:cubicBezTo>
                    <a:pt x="180663" y="184862"/>
                    <a:pt x="163994" y="207087"/>
                    <a:pt x="143621" y="196504"/>
                  </a:cubicBezTo>
                  <a:cubicBezTo>
                    <a:pt x="123248" y="185921"/>
                    <a:pt x="65304" y="117658"/>
                    <a:pt x="67421" y="142529"/>
                  </a:cubicBezTo>
                  <a:cubicBezTo>
                    <a:pt x="69538" y="167400"/>
                    <a:pt x="140446" y="312127"/>
                    <a:pt x="156321" y="345729"/>
                  </a:cubicBezTo>
                  <a:cubicBezTo>
                    <a:pt x="172196" y="379331"/>
                    <a:pt x="173784" y="376950"/>
                    <a:pt x="162671" y="344142"/>
                  </a:cubicBezTo>
                  <a:cubicBezTo>
                    <a:pt x="151559" y="311334"/>
                    <a:pt x="113988" y="202325"/>
                    <a:pt x="89646" y="148879"/>
                  </a:cubicBezTo>
                  <a:cubicBezTo>
                    <a:pt x="65304" y="95433"/>
                    <a:pt x="-14599" y="-12781"/>
                    <a:pt x="2334" y="124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A2413C39-E812-4718-80B6-F6AC04EE52B5}"/>
                </a:ext>
              </a:extLst>
            </p:cNvPr>
            <p:cNvSpPr/>
            <p:nvPr/>
          </p:nvSpPr>
          <p:spPr>
            <a:xfrm>
              <a:off x="6527776" y="4681216"/>
              <a:ext cx="779026" cy="246991"/>
            </a:xfrm>
            <a:custGeom>
              <a:avLst/>
              <a:gdLst>
                <a:gd name="connsiteX0" fmla="*/ 24 w 779026"/>
                <a:gd name="connsiteY0" fmla="*/ 72817 h 246991"/>
                <a:gd name="connsiteX1" fmla="*/ 332341 w 779026"/>
                <a:gd name="connsiteY1" fmla="*/ 32601 h 246991"/>
                <a:gd name="connsiteX2" fmla="*/ 262491 w 779026"/>
                <a:gd name="connsiteY2" fmla="*/ 36834 h 246991"/>
                <a:gd name="connsiteX3" fmla="*/ 478391 w 779026"/>
                <a:gd name="connsiteY3" fmla="*/ 53767 h 246991"/>
                <a:gd name="connsiteX4" fmla="*/ 626557 w 779026"/>
                <a:gd name="connsiteY4" fmla="*/ 127851 h 246991"/>
                <a:gd name="connsiteX5" fmla="*/ 427591 w 779026"/>
                <a:gd name="connsiteY5" fmla="*/ 79167 h 246991"/>
                <a:gd name="connsiteX6" fmla="*/ 675241 w 779026"/>
                <a:gd name="connsiteY6" fmla="*/ 199817 h 246991"/>
                <a:gd name="connsiteX7" fmla="*/ 778957 w 779026"/>
                <a:gd name="connsiteY7" fmla="*/ 246384 h 246991"/>
                <a:gd name="connsiteX8" fmla="*/ 690057 w 779026"/>
                <a:gd name="connsiteY8" fmla="*/ 223101 h 246991"/>
                <a:gd name="connsiteX9" fmla="*/ 613857 w 779026"/>
                <a:gd name="connsiteY9" fmla="*/ 176534 h 246991"/>
                <a:gd name="connsiteX10" fmla="*/ 433941 w 779026"/>
                <a:gd name="connsiteY10" fmla="*/ 7201 h 246991"/>
                <a:gd name="connsiteX11" fmla="*/ 315407 w 779026"/>
                <a:gd name="connsiteY11" fmla="*/ 34717 h 246991"/>
                <a:gd name="connsiteX12" fmla="*/ 24 w 779026"/>
                <a:gd name="connsiteY12" fmla="*/ 72817 h 24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9026" h="246991">
                  <a:moveTo>
                    <a:pt x="24" y="72817"/>
                  </a:moveTo>
                  <a:lnTo>
                    <a:pt x="332341" y="32601"/>
                  </a:lnTo>
                  <a:cubicBezTo>
                    <a:pt x="376085" y="26604"/>
                    <a:pt x="238149" y="33306"/>
                    <a:pt x="262491" y="36834"/>
                  </a:cubicBezTo>
                  <a:cubicBezTo>
                    <a:pt x="286833" y="40362"/>
                    <a:pt x="417713" y="38598"/>
                    <a:pt x="478391" y="53767"/>
                  </a:cubicBezTo>
                  <a:cubicBezTo>
                    <a:pt x="539069" y="68936"/>
                    <a:pt x="635024" y="123618"/>
                    <a:pt x="626557" y="127851"/>
                  </a:cubicBezTo>
                  <a:cubicBezTo>
                    <a:pt x="618090" y="132084"/>
                    <a:pt x="419477" y="67173"/>
                    <a:pt x="427591" y="79167"/>
                  </a:cubicBezTo>
                  <a:cubicBezTo>
                    <a:pt x="435705" y="91161"/>
                    <a:pt x="616680" y="171948"/>
                    <a:pt x="675241" y="199817"/>
                  </a:cubicBezTo>
                  <a:cubicBezTo>
                    <a:pt x="733802" y="227686"/>
                    <a:pt x="776488" y="242503"/>
                    <a:pt x="778957" y="246384"/>
                  </a:cubicBezTo>
                  <a:cubicBezTo>
                    <a:pt x="781426" y="250265"/>
                    <a:pt x="717574" y="234743"/>
                    <a:pt x="690057" y="223101"/>
                  </a:cubicBezTo>
                  <a:cubicBezTo>
                    <a:pt x="662540" y="211459"/>
                    <a:pt x="656543" y="212517"/>
                    <a:pt x="613857" y="176534"/>
                  </a:cubicBezTo>
                  <a:cubicBezTo>
                    <a:pt x="571171" y="140551"/>
                    <a:pt x="483683" y="30837"/>
                    <a:pt x="433941" y="7201"/>
                  </a:cubicBezTo>
                  <a:cubicBezTo>
                    <a:pt x="384199" y="-16435"/>
                    <a:pt x="388079" y="24839"/>
                    <a:pt x="315407" y="34717"/>
                  </a:cubicBezTo>
                  <a:cubicBezTo>
                    <a:pt x="242735" y="44595"/>
                    <a:pt x="-2798" y="73170"/>
                    <a:pt x="24" y="7281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0C4D72CE-60C5-4538-9F32-B4489B067D12}"/>
                </a:ext>
              </a:extLst>
            </p:cNvPr>
            <p:cNvSpPr/>
            <p:nvPr/>
          </p:nvSpPr>
          <p:spPr>
            <a:xfrm>
              <a:off x="6381899" y="4664154"/>
              <a:ext cx="799604" cy="267827"/>
            </a:xfrm>
            <a:custGeom>
              <a:avLst/>
              <a:gdLst>
                <a:gd name="connsiteX0" fmla="*/ 95101 w 799604"/>
                <a:gd name="connsiteY0" fmla="*/ 91996 h 267827"/>
                <a:gd name="connsiteX1" fmla="*/ 501501 w 799604"/>
                <a:gd name="connsiteY1" fmla="*/ 979 h 267827"/>
                <a:gd name="connsiteX2" fmla="*/ 300418 w 799604"/>
                <a:gd name="connsiteY2" fmla="*/ 45429 h 267827"/>
                <a:gd name="connsiteX3" fmla="*/ 639084 w 799604"/>
                <a:gd name="connsiteY3" fmla="*/ 70829 h 267827"/>
                <a:gd name="connsiteX4" fmla="*/ 721634 w 799604"/>
                <a:gd name="connsiteY4" fmla="*/ 121629 h 267827"/>
                <a:gd name="connsiteX5" fmla="*/ 649668 w 799604"/>
                <a:gd name="connsiteY5" fmla="*/ 111046 h 267827"/>
                <a:gd name="connsiteX6" fmla="*/ 797834 w 799604"/>
                <a:gd name="connsiteY6" fmla="*/ 195713 h 267827"/>
                <a:gd name="connsiteX7" fmla="*/ 734334 w 799604"/>
                <a:gd name="connsiteY7" fmla="*/ 187246 h 267827"/>
                <a:gd name="connsiteX8" fmla="*/ 780901 w 799604"/>
                <a:gd name="connsiteY8" fmla="*/ 267679 h 267827"/>
                <a:gd name="connsiteX9" fmla="*/ 711051 w 799604"/>
                <a:gd name="connsiteY9" fmla="*/ 204179 h 267827"/>
                <a:gd name="connsiteX10" fmla="*/ 588284 w 799604"/>
                <a:gd name="connsiteY10" fmla="*/ 98346 h 267827"/>
                <a:gd name="connsiteX11" fmla="*/ 702584 w 799604"/>
                <a:gd name="connsiteY11" fmla="*/ 210529 h 267827"/>
                <a:gd name="connsiteX12" fmla="*/ 378734 w 799604"/>
                <a:gd name="connsiteY12" fmla="*/ 79296 h 267827"/>
                <a:gd name="connsiteX13" fmla="*/ 315234 w 799604"/>
                <a:gd name="connsiteY13" fmla="*/ 111046 h 267827"/>
                <a:gd name="connsiteX14" fmla="*/ 200934 w 799604"/>
                <a:gd name="connsiteY14" fmla="*/ 134329 h 267827"/>
                <a:gd name="connsiteX15" fmla="*/ 239034 w 799604"/>
                <a:gd name="connsiteY15" fmla="*/ 94113 h 267827"/>
                <a:gd name="connsiteX16" fmla="*/ 44301 w 799604"/>
                <a:gd name="connsiteY16" fmla="*/ 189363 h 267827"/>
                <a:gd name="connsiteX17" fmla="*/ 1968 w 799604"/>
                <a:gd name="connsiteY17" fmla="*/ 250746 h 267827"/>
                <a:gd name="connsiteX18" fmla="*/ 95101 w 799604"/>
                <a:gd name="connsiteY18" fmla="*/ 91996 h 26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9604" h="267827">
                  <a:moveTo>
                    <a:pt x="95101" y="91996"/>
                  </a:moveTo>
                  <a:cubicBezTo>
                    <a:pt x="178357" y="50368"/>
                    <a:pt x="467282" y="8740"/>
                    <a:pt x="501501" y="979"/>
                  </a:cubicBezTo>
                  <a:cubicBezTo>
                    <a:pt x="535720" y="-6782"/>
                    <a:pt x="277488" y="33787"/>
                    <a:pt x="300418" y="45429"/>
                  </a:cubicBezTo>
                  <a:cubicBezTo>
                    <a:pt x="323348" y="57071"/>
                    <a:pt x="568881" y="58129"/>
                    <a:pt x="639084" y="70829"/>
                  </a:cubicBezTo>
                  <a:cubicBezTo>
                    <a:pt x="709287" y="83529"/>
                    <a:pt x="719870" y="114926"/>
                    <a:pt x="721634" y="121629"/>
                  </a:cubicBezTo>
                  <a:cubicBezTo>
                    <a:pt x="723398" y="128332"/>
                    <a:pt x="636968" y="98699"/>
                    <a:pt x="649668" y="111046"/>
                  </a:cubicBezTo>
                  <a:cubicBezTo>
                    <a:pt x="662368" y="123393"/>
                    <a:pt x="783723" y="183013"/>
                    <a:pt x="797834" y="195713"/>
                  </a:cubicBezTo>
                  <a:cubicBezTo>
                    <a:pt x="811945" y="208413"/>
                    <a:pt x="737156" y="175252"/>
                    <a:pt x="734334" y="187246"/>
                  </a:cubicBezTo>
                  <a:cubicBezTo>
                    <a:pt x="731512" y="199240"/>
                    <a:pt x="784782" y="264857"/>
                    <a:pt x="780901" y="267679"/>
                  </a:cubicBezTo>
                  <a:cubicBezTo>
                    <a:pt x="777021" y="270501"/>
                    <a:pt x="743154" y="232401"/>
                    <a:pt x="711051" y="204179"/>
                  </a:cubicBezTo>
                  <a:cubicBezTo>
                    <a:pt x="678948" y="175957"/>
                    <a:pt x="589695" y="97288"/>
                    <a:pt x="588284" y="98346"/>
                  </a:cubicBezTo>
                  <a:cubicBezTo>
                    <a:pt x="586873" y="99404"/>
                    <a:pt x="737509" y="213704"/>
                    <a:pt x="702584" y="210529"/>
                  </a:cubicBezTo>
                  <a:cubicBezTo>
                    <a:pt x="667659" y="207354"/>
                    <a:pt x="443292" y="95876"/>
                    <a:pt x="378734" y="79296"/>
                  </a:cubicBezTo>
                  <a:cubicBezTo>
                    <a:pt x="314176" y="62716"/>
                    <a:pt x="344867" y="101874"/>
                    <a:pt x="315234" y="111046"/>
                  </a:cubicBezTo>
                  <a:cubicBezTo>
                    <a:pt x="285601" y="120218"/>
                    <a:pt x="213634" y="137151"/>
                    <a:pt x="200934" y="134329"/>
                  </a:cubicBezTo>
                  <a:cubicBezTo>
                    <a:pt x="188234" y="131507"/>
                    <a:pt x="265140" y="84941"/>
                    <a:pt x="239034" y="94113"/>
                  </a:cubicBezTo>
                  <a:cubicBezTo>
                    <a:pt x="212929" y="103285"/>
                    <a:pt x="83812" y="163258"/>
                    <a:pt x="44301" y="189363"/>
                  </a:cubicBezTo>
                  <a:cubicBezTo>
                    <a:pt x="4790" y="215469"/>
                    <a:pt x="-4735" y="259213"/>
                    <a:pt x="1968" y="250746"/>
                  </a:cubicBezTo>
                  <a:cubicBezTo>
                    <a:pt x="8671" y="242279"/>
                    <a:pt x="11845" y="133624"/>
                    <a:pt x="95101" y="9199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: 図形 203">
              <a:extLst>
                <a:ext uri="{FF2B5EF4-FFF2-40B4-BE49-F238E27FC236}">
                  <a16:creationId xmlns:a16="http://schemas.microsoft.com/office/drawing/2014/main" id="{D02A12B2-FB43-4463-838C-53EBD602E575}"/>
                </a:ext>
              </a:extLst>
            </p:cNvPr>
            <p:cNvSpPr/>
            <p:nvPr/>
          </p:nvSpPr>
          <p:spPr>
            <a:xfrm>
              <a:off x="5896808" y="5209477"/>
              <a:ext cx="1124899" cy="830017"/>
            </a:xfrm>
            <a:custGeom>
              <a:avLst/>
              <a:gdLst>
                <a:gd name="connsiteX0" fmla="*/ 887109 w 1124899"/>
                <a:gd name="connsiteY0" fmla="*/ 52556 h 830017"/>
                <a:gd name="connsiteX1" fmla="*/ 662742 w 1124899"/>
                <a:gd name="connsiteY1" fmla="*/ 403923 h 830017"/>
                <a:gd name="connsiteX2" fmla="*/ 781275 w 1124899"/>
                <a:gd name="connsiteY2" fmla="*/ 177440 h 830017"/>
                <a:gd name="connsiteX3" fmla="*/ 652159 w 1124899"/>
                <a:gd name="connsiteY3" fmla="*/ 378523 h 830017"/>
                <a:gd name="connsiteX4" fmla="*/ 474359 w 1124899"/>
                <a:gd name="connsiteY4" fmla="*/ 600773 h 830017"/>
                <a:gd name="connsiteX5" fmla="*/ 683909 w 1124899"/>
                <a:gd name="connsiteY5" fmla="*/ 351006 h 830017"/>
                <a:gd name="connsiteX6" fmla="*/ 565375 w 1124899"/>
                <a:gd name="connsiteY6" fmla="*/ 554206 h 830017"/>
                <a:gd name="connsiteX7" fmla="*/ 188609 w 1124899"/>
                <a:gd name="connsiteY7" fmla="*/ 774340 h 830017"/>
                <a:gd name="connsiteX8" fmla="*/ 281742 w 1124899"/>
                <a:gd name="connsiteY8" fmla="*/ 748940 h 830017"/>
                <a:gd name="connsiteX9" fmla="*/ 225 w 1124899"/>
                <a:gd name="connsiteY9" fmla="*/ 829373 h 830017"/>
                <a:gd name="connsiteX10" fmla="*/ 241525 w 1124899"/>
                <a:gd name="connsiteY10" fmla="*/ 776456 h 830017"/>
                <a:gd name="connsiteX11" fmla="*/ 622525 w 1124899"/>
                <a:gd name="connsiteY11" fmla="*/ 605006 h 830017"/>
                <a:gd name="connsiteX12" fmla="*/ 360059 w 1124899"/>
                <a:gd name="connsiteY12" fmla="*/ 734123 h 830017"/>
                <a:gd name="connsiteX13" fmla="*/ 916742 w 1124899"/>
                <a:gd name="connsiteY13" fmla="*/ 285390 h 830017"/>
                <a:gd name="connsiteX14" fmla="*/ 550559 w 1124899"/>
                <a:gd name="connsiteY14" fmla="*/ 628290 h 830017"/>
                <a:gd name="connsiteX15" fmla="*/ 779159 w 1124899"/>
                <a:gd name="connsiteY15" fmla="*/ 397573 h 830017"/>
                <a:gd name="connsiteX16" fmla="*/ 874409 w 1124899"/>
                <a:gd name="connsiteY16" fmla="*/ 215540 h 830017"/>
                <a:gd name="connsiteX17" fmla="*/ 859592 w 1124899"/>
                <a:gd name="connsiteY17" fmla="*/ 310790 h 830017"/>
                <a:gd name="connsiteX18" fmla="*/ 1124175 w 1124899"/>
                <a:gd name="connsiteY18" fmla="*/ 37740 h 830017"/>
                <a:gd name="connsiteX19" fmla="*/ 766459 w 1124899"/>
                <a:gd name="connsiteY19" fmla="*/ 319256 h 830017"/>
                <a:gd name="connsiteX20" fmla="*/ 865942 w 1124899"/>
                <a:gd name="connsiteY20" fmla="*/ 209190 h 830017"/>
                <a:gd name="connsiteX21" fmla="*/ 819375 w 1124899"/>
                <a:gd name="connsiteY21" fmla="*/ 1756 h 830017"/>
                <a:gd name="connsiteX22" fmla="*/ 855359 w 1124899"/>
                <a:gd name="connsiteY22" fmla="*/ 107590 h 830017"/>
                <a:gd name="connsiteX23" fmla="*/ 887109 w 1124899"/>
                <a:gd name="connsiteY23" fmla="*/ 52556 h 83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4899" h="830017">
                  <a:moveTo>
                    <a:pt x="887109" y="52556"/>
                  </a:moveTo>
                  <a:cubicBezTo>
                    <a:pt x="855006" y="101945"/>
                    <a:pt x="680381" y="383109"/>
                    <a:pt x="662742" y="403923"/>
                  </a:cubicBezTo>
                  <a:cubicBezTo>
                    <a:pt x="645103" y="424737"/>
                    <a:pt x="783039" y="181673"/>
                    <a:pt x="781275" y="177440"/>
                  </a:cubicBezTo>
                  <a:cubicBezTo>
                    <a:pt x="779511" y="173207"/>
                    <a:pt x="703312" y="307968"/>
                    <a:pt x="652159" y="378523"/>
                  </a:cubicBezTo>
                  <a:cubicBezTo>
                    <a:pt x="601006" y="449078"/>
                    <a:pt x="469067" y="605359"/>
                    <a:pt x="474359" y="600773"/>
                  </a:cubicBezTo>
                  <a:cubicBezTo>
                    <a:pt x="479651" y="596187"/>
                    <a:pt x="668740" y="358767"/>
                    <a:pt x="683909" y="351006"/>
                  </a:cubicBezTo>
                  <a:cubicBezTo>
                    <a:pt x="699078" y="343245"/>
                    <a:pt x="647925" y="483650"/>
                    <a:pt x="565375" y="554206"/>
                  </a:cubicBezTo>
                  <a:cubicBezTo>
                    <a:pt x="482825" y="624762"/>
                    <a:pt x="235881" y="741884"/>
                    <a:pt x="188609" y="774340"/>
                  </a:cubicBezTo>
                  <a:cubicBezTo>
                    <a:pt x="141337" y="806796"/>
                    <a:pt x="281742" y="748940"/>
                    <a:pt x="281742" y="748940"/>
                  </a:cubicBezTo>
                  <a:lnTo>
                    <a:pt x="225" y="829373"/>
                  </a:lnTo>
                  <a:cubicBezTo>
                    <a:pt x="-6478" y="833959"/>
                    <a:pt x="137809" y="813850"/>
                    <a:pt x="241525" y="776456"/>
                  </a:cubicBezTo>
                  <a:cubicBezTo>
                    <a:pt x="345241" y="739062"/>
                    <a:pt x="602769" y="612061"/>
                    <a:pt x="622525" y="605006"/>
                  </a:cubicBezTo>
                  <a:cubicBezTo>
                    <a:pt x="642281" y="597951"/>
                    <a:pt x="311023" y="787392"/>
                    <a:pt x="360059" y="734123"/>
                  </a:cubicBezTo>
                  <a:cubicBezTo>
                    <a:pt x="409095" y="680854"/>
                    <a:pt x="884992" y="303029"/>
                    <a:pt x="916742" y="285390"/>
                  </a:cubicBezTo>
                  <a:cubicBezTo>
                    <a:pt x="948492" y="267751"/>
                    <a:pt x="573489" y="609593"/>
                    <a:pt x="550559" y="628290"/>
                  </a:cubicBezTo>
                  <a:cubicBezTo>
                    <a:pt x="527629" y="646987"/>
                    <a:pt x="725184" y="466365"/>
                    <a:pt x="779159" y="397573"/>
                  </a:cubicBezTo>
                  <a:cubicBezTo>
                    <a:pt x="833134" y="328781"/>
                    <a:pt x="861003" y="230004"/>
                    <a:pt x="874409" y="215540"/>
                  </a:cubicBezTo>
                  <a:cubicBezTo>
                    <a:pt x="887815" y="201076"/>
                    <a:pt x="817964" y="340423"/>
                    <a:pt x="859592" y="310790"/>
                  </a:cubicBezTo>
                  <a:cubicBezTo>
                    <a:pt x="901220" y="281157"/>
                    <a:pt x="1139697" y="36329"/>
                    <a:pt x="1124175" y="37740"/>
                  </a:cubicBezTo>
                  <a:cubicBezTo>
                    <a:pt x="1108653" y="39151"/>
                    <a:pt x="809498" y="290681"/>
                    <a:pt x="766459" y="319256"/>
                  </a:cubicBezTo>
                  <a:cubicBezTo>
                    <a:pt x="723420" y="347831"/>
                    <a:pt x="857123" y="262107"/>
                    <a:pt x="865942" y="209190"/>
                  </a:cubicBezTo>
                  <a:cubicBezTo>
                    <a:pt x="874761" y="156273"/>
                    <a:pt x="821139" y="18689"/>
                    <a:pt x="819375" y="1756"/>
                  </a:cubicBezTo>
                  <a:cubicBezTo>
                    <a:pt x="817611" y="-15177"/>
                    <a:pt x="844776" y="95596"/>
                    <a:pt x="855359" y="107590"/>
                  </a:cubicBezTo>
                  <a:cubicBezTo>
                    <a:pt x="865942" y="119584"/>
                    <a:pt x="919212" y="3167"/>
                    <a:pt x="887109" y="5255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: 図形 204">
              <a:extLst>
                <a:ext uri="{FF2B5EF4-FFF2-40B4-BE49-F238E27FC236}">
                  <a16:creationId xmlns:a16="http://schemas.microsoft.com/office/drawing/2014/main" id="{77BBBE9F-3D85-4D71-B37A-838ECB4CEC52}"/>
                </a:ext>
              </a:extLst>
            </p:cNvPr>
            <p:cNvSpPr/>
            <p:nvPr/>
          </p:nvSpPr>
          <p:spPr>
            <a:xfrm>
              <a:off x="6064341" y="5395383"/>
              <a:ext cx="675126" cy="650442"/>
            </a:xfrm>
            <a:custGeom>
              <a:avLst/>
              <a:gdLst>
                <a:gd name="connsiteX0" fmla="*/ 647609 w 675126"/>
                <a:gd name="connsiteY0" fmla="*/ 110067 h 650442"/>
                <a:gd name="connsiteX1" fmla="*/ 516376 w 675126"/>
                <a:gd name="connsiteY1" fmla="*/ 366184 h 650442"/>
                <a:gd name="connsiteX2" fmla="*/ 601042 w 675126"/>
                <a:gd name="connsiteY2" fmla="*/ 296334 h 650442"/>
                <a:gd name="connsiteX3" fmla="*/ 378792 w 675126"/>
                <a:gd name="connsiteY3" fmla="*/ 461434 h 650442"/>
                <a:gd name="connsiteX4" fmla="*/ 198876 w 675126"/>
                <a:gd name="connsiteY4" fmla="*/ 575734 h 650442"/>
                <a:gd name="connsiteX5" fmla="*/ 2026 w 675126"/>
                <a:gd name="connsiteY5" fmla="*/ 645584 h 650442"/>
                <a:gd name="connsiteX6" fmla="*/ 327992 w 675126"/>
                <a:gd name="connsiteY6" fmla="*/ 440267 h 650442"/>
                <a:gd name="connsiteX7" fmla="*/ 546009 w 675126"/>
                <a:gd name="connsiteY7" fmla="*/ 175684 h 650442"/>
                <a:gd name="connsiteX8" fmla="*/ 675126 w 675126"/>
                <a:gd name="connsiteY8" fmla="*/ 0 h 650442"/>
                <a:gd name="connsiteX9" fmla="*/ 357626 w 675126"/>
                <a:gd name="connsiteY9" fmla="*/ 431800 h 650442"/>
                <a:gd name="connsiteX10" fmla="*/ 507909 w 675126"/>
                <a:gd name="connsiteY10" fmla="*/ 268817 h 650442"/>
                <a:gd name="connsiteX11" fmla="*/ 347042 w 675126"/>
                <a:gd name="connsiteY11" fmla="*/ 374650 h 650442"/>
                <a:gd name="connsiteX12" fmla="*/ 486742 w 675126"/>
                <a:gd name="connsiteY12" fmla="*/ 249767 h 650442"/>
                <a:gd name="connsiteX13" fmla="*/ 647609 w 675126"/>
                <a:gd name="connsiteY13" fmla="*/ 110067 h 65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5126" h="650442">
                  <a:moveTo>
                    <a:pt x="647609" y="110067"/>
                  </a:moveTo>
                  <a:cubicBezTo>
                    <a:pt x="652548" y="129470"/>
                    <a:pt x="524137" y="335140"/>
                    <a:pt x="516376" y="366184"/>
                  </a:cubicBezTo>
                  <a:cubicBezTo>
                    <a:pt x="508615" y="397228"/>
                    <a:pt x="623973" y="280459"/>
                    <a:pt x="601042" y="296334"/>
                  </a:cubicBezTo>
                  <a:cubicBezTo>
                    <a:pt x="578111" y="312209"/>
                    <a:pt x="445820" y="414867"/>
                    <a:pt x="378792" y="461434"/>
                  </a:cubicBezTo>
                  <a:cubicBezTo>
                    <a:pt x="311764" y="508001"/>
                    <a:pt x="261670" y="545042"/>
                    <a:pt x="198876" y="575734"/>
                  </a:cubicBezTo>
                  <a:cubicBezTo>
                    <a:pt x="136082" y="606426"/>
                    <a:pt x="-19493" y="668162"/>
                    <a:pt x="2026" y="645584"/>
                  </a:cubicBezTo>
                  <a:cubicBezTo>
                    <a:pt x="23545" y="623006"/>
                    <a:pt x="237328" y="518584"/>
                    <a:pt x="327992" y="440267"/>
                  </a:cubicBezTo>
                  <a:cubicBezTo>
                    <a:pt x="418656" y="361950"/>
                    <a:pt x="488153" y="249062"/>
                    <a:pt x="546009" y="175684"/>
                  </a:cubicBezTo>
                  <a:cubicBezTo>
                    <a:pt x="603865" y="102306"/>
                    <a:pt x="675126" y="0"/>
                    <a:pt x="675126" y="0"/>
                  </a:cubicBezTo>
                  <a:cubicBezTo>
                    <a:pt x="643729" y="42686"/>
                    <a:pt x="385495" y="386997"/>
                    <a:pt x="357626" y="431800"/>
                  </a:cubicBezTo>
                  <a:cubicBezTo>
                    <a:pt x="329757" y="476603"/>
                    <a:pt x="509673" y="278342"/>
                    <a:pt x="507909" y="268817"/>
                  </a:cubicBezTo>
                  <a:cubicBezTo>
                    <a:pt x="506145" y="259292"/>
                    <a:pt x="350570" y="377825"/>
                    <a:pt x="347042" y="374650"/>
                  </a:cubicBezTo>
                  <a:cubicBezTo>
                    <a:pt x="343514" y="371475"/>
                    <a:pt x="439470" y="288220"/>
                    <a:pt x="486742" y="249767"/>
                  </a:cubicBezTo>
                  <a:cubicBezTo>
                    <a:pt x="534014" y="211314"/>
                    <a:pt x="642670" y="90664"/>
                    <a:pt x="647609" y="11006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: 図形 206">
              <a:extLst>
                <a:ext uri="{FF2B5EF4-FFF2-40B4-BE49-F238E27FC236}">
                  <a16:creationId xmlns:a16="http://schemas.microsoft.com/office/drawing/2014/main" id="{39BE8F84-243D-4A20-BEC0-9887AF123256}"/>
                </a:ext>
              </a:extLst>
            </p:cNvPr>
            <p:cNvSpPr/>
            <p:nvPr/>
          </p:nvSpPr>
          <p:spPr>
            <a:xfrm>
              <a:off x="4948743" y="5171016"/>
              <a:ext cx="920846" cy="492934"/>
            </a:xfrm>
            <a:custGeom>
              <a:avLst/>
              <a:gdLst>
                <a:gd name="connsiteX0" fmla="*/ 148190 w 920846"/>
                <a:gd name="connsiteY0" fmla="*/ 71967 h 492934"/>
                <a:gd name="connsiteX1" fmla="*/ 459340 w 920846"/>
                <a:gd name="connsiteY1" fmla="*/ 218017 h 492934"/>
                <a:gd name="connsiteX2" fmla="*/ 452990 w 920846"/>
                <a:gd name="connsiteY2" fmla="*/ 213784 h 492934"/>
                <a:gd name="connsiteX3" fmla="*/ 497440 w 920846"/>
                <a:gd name="connsiteY3" fmla="*/ 281517 h 492934"/>
                <a:gd name="connsiteX4" fmla="*/ 448757 w 920846"/>
                <a:gd name="connsiteY4" fmla="*/ 330201 h 492934"/>
                <a:gd name="connsiteX5" fmla="*/ 457224 w 920846"/>
                <a:gd name="connsiteY5" fmla="*/ 351367 h 492934"/>
                <a:gd name="connsiteX6" fmla="*/ 533424 w 920846"/>
                <a:gd name="connsiteY6" fmla="*/ 397934 h 492934"/>
                <a:gd name="connsiteX7" fmla="*/ 478390 w 920846"/>
                <a:gd name="connsiteY7" fmla="*/ 385234 h 492934"/>
                <a:gd name="connsiteX8" fmla="*/ 800124 w 920846"/>
                <a:gd name="connsiteY8" fmla="*/ 429684 h 492934"/>
                <a:gd name="connsiteX9" fmla="*/ 838224 w 920846"/>
                <a:gd name="connsiteY9" fmla="*/ 436034 h 492934"/>
                <a:gd name="connsiteX10" fmla="*/ 645607 w 920846"/>
                <a:gd name="connsiteY10" fmla="*/ 446617 h 492934"/>
                <a:gd name="connsiteX11" fmla="*/ 920774 w 920846"/>
                <a:gd name="connsiteY11" fmla="*/ 463551 h 492934"/>
                <a:gd name="connsiteX12" fmla="*/ 671007 w 920846"/>
                <a:gd name="connsiteY12" fmla="*/ 491067 h 492934"/>
                <a:gd name="connsiteX13" fmla="*/ 497440 w 920846"/>
                <a:gd name="connsiteY13" fmla="*/ 406401 h 492934"/>
                <a:gd name="connsiteX14" fmla="*/ 469924 w 920846"/>
                <a:gd name="connsiteY14" fmla="*/ 374651 h 492934"/>
                <a:gd name="connsiteX15" fmla="*/ 469924 w 920846"/>
                <a:gd name="connsiteY15" fmla="*/ 338667 h 492934"/>
                <a:gd name="connsiteX16" fmla="*/ 463574 w 920846"/>
                <a:gd name="connsiteY16" fmla="*/ 283634 h 492934"/>
                <a:gd name="connsiteX17" fmla="*/ 383140 w 920846"/>
                <a:gd name="connsiteY17" fmla="*/ 249767 h 492934"/>
                <a:gd name="connsiteX18" fmla="*/ 24 w 920846"/>
                <a:gd name="connsiteY18" fmla="*/ 1 h 492934"/>
                <a:gd name="connsiteX19" fmla="*/ 402190 w 920846"/>
                <a:gd name="connsiteY19" fmla="*/ 254001 h 492934"/>
                <a:gd name="connsiteX20" fmla="*/ 148190 w 920846"/>
                <a:gd name="connsiteY20" fmla="*/ 71967 h 492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0846" h="492934">
                  <a:moveTo>
                    <a:pt x="148190" y="71967"/>
                  </a:moveTo>
                  <a:cubicBezTo>
                    <a:pt x="157715" y="65970"/>
                    <a:pt x="459340" y="218017"/>
                    <a:pt x="459340" y="218017"/>
                  </a:cubicBezTo>
                  <a:cubicBezTo>
                    <a:pt x="510140" y="241653"/>
                    <a:pt x="446640" y="203201"/>
                    <a:pt x="452990" y="213784"/>
                  </a:cubicBezTo>
                  <a:cubicBezTo>
                    <a:pt x="459340" y="224367"/>
                    <a:pt x="498145" y="262114"/>
                    <a:pt x="497440" y="281517"/>
                  </a:cubicBezTo>
                  <a:cubicBezTo>
                    <a:pt x="496735" y="300920"/>
                    <a:pt x="455460" y="318559"/>
                    <a:pt x="448757" y="330201"/>
                  </a:cubicBezTo>
                  <a:cubicBezTo>
                    <a:pt x="442054" y="341843"/>
                    <a:pt x="443113" y="340078"/>
                    <a:pt x="457224" y="351367"/>
                  </a:cubicBezTo>
                  <a:cubicBezTo>
                    <a:pt x="471335" y="362656"/>
                    <a:pt x="529896" y="392290"/>
                    <a:pt x="533424" y="397934"/>
                  </a:cubicBezTo>
                  <a:cubicBezTo>
                    <a:pt x="536952" y="403578"/>
                    <a:pt x="433940" y="379942"/>
                    <a:pt x="478390" y="385234"/>
                  </a:cubicBezTo>
                  <a:cubicBezTo>
                    <a:pt x="522840" y="390526"/>
                    <a:pt x="740152" y="421217"/>
                    <a:pt x="800124" y="429684"/>
                  </a:cubicBezTo>
                  <a:cubicBezTo>
                    <a:pt x="860096" y="438151"/>
                    <a:pt x="863977" y="433212"/>
                    <a:pt x="838224" y="436034"/>
                  </a:cubicBezTo>
                  <a:cubicBezTo>
                    <a:pt x="812471" y="438856"/>
                    <a:pt x="631849" y="442031"/>
                    <a:pt x="645607" y="446617"/>
                  </a:cubicBezTo>
                  <a:cubicBezTo>
                    <a:pt x="659365" y="451203"/>
                    <a:pt x="916541" y="456143"/>
                    <a:pt x="920774" y="463551"/>
                  </a:cubicBezTo>
                  <a:cubicBezTo>
                    <a:pt x="925007" y="470959"/>
                    <a:pt x="741563" y="500592"/>
                    <a:pt x="671007" y="491067"/>
                  </a:cubicBezTo>
                  <a:cubicBezTo>
                    <a:pt x="600451" y="481542"/>
                    <a:pt x="530954" y="425804"/>
                    <a:pt x="497440" y="406401"/>
                  </a:cubicBezTo>
                  <a:cubicBezTo>
                    <a:pt x="463926" y="386998"/>
                    <a:pt x="474510" y="385940"/>
                    <a:pt x="469924" y="374651"/>
                  </a:cubicBezTo>
                  <a:cubicBezTo>
                    <a:pt x="465338" y="363362"/>
                    <a:pt x="470982" y="353837"/>
                    <a:pt x="469924" y="338667"/>
                  </a:cubicBezTo>
                  <a:cubicBezTo>
                    <a:pt x="468866" y="323498"/>
                    <a:pt x="478038" y="298451"/>
                    <a:pt x="463574" y="283634"/>
                  </a:cubicBezTo>
                  <a:cubicBezTo>
                    <a:pt x="449110" y="268817"/>
                    <a:pt x="460398" y="297039"/>
                    <a:pt x="383140" y="249767"/>
                  </a:cubicBezTo>
                  <a:cubicBezTo>
                    <a:pt x="305882" y="202495"/>
                    <a:pt x="-3151" y="-705"/>
                    <a:pt x="24" y="1"/>
                  </a:cubicBezTo>
                  <a:cubicBezTo>
                    <a:pt x="3199" y="707"/>
                    <a:pt x="372204" y="237773"/>
                    <a:pt x="402190" y="254001"/>
                  </a:cubicBezTo>
                  <a:cubicBezTo>
                    <a:pt x="432176" y="270229"/>
                    <a:pt x="138665" y="77964"/>
                    <a:pt x="148190" y="7196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: 図形 207">
              <a:extLst>
                <a:ext uri="{FF2B5EF4-FFF2-40B4-BE49-F238E27FC236}">
                  <a16:creationId xmlns:a16="http://schemas.microsoft.com/office/drawing/2014/main" id="{FA989EE4-9B88-47D4-8F5B-5921AC727C4F}"/>
                </a:ext>
              </a:extLst>
            </p:cNvPr>
            <p:cNvSpPr/>
            <p:nvPr/>
          </p:nvSpPr>
          <p:spPr>
            <a:xfrm>
              <a:off x="5123503" y="5077883"/>
              <a:ext cx="318099" cy="372035"/>
            </a:xfrm>
            <a:custGeom>
              <a:avLst/>
              <a:gdLst>
                <a:gd name="connsiteX0" fmla="*/ 166047 w 318099"/>
                <a:gd name="connsiteY0" fmla="*/ 0 h 372035"/>
                <a:gd name="connsiteX1" fmla="*/ 11530 w 318099"/>
                <a:gd name="connsiteY1" fmla="*/ 133350 h 372035"/>
                <a:gd name="connsiteX2" fmla="*/ 17880 w 318099"/>
                <a:gd name="connsiteY2" fmla="*/ 167217 h 372035"/>
                <a:gd name="connsiteX3" fmla="*/ 70797 w 318099"/>
                <a:gd name="connsiteY3" fmla="*/ 194734 h 372035"/>
                <a:gd name="connsiteX4" fmla="*/ 244364 w 318099"/>
                <a:gd name="connsiteY4" fmla="*/ 285750 h 372035"/>
                <a:gd name="connsiteX5" fmla="*/ 276114 w 318099"/>
                <a:gd name="connsiteY5" fmla="*/ 317500 h 372035"/>
                <a:gd name="connsiteX6" fmla="*/ 273997 w 318099"/>
                <a:gd name="connsiteY6" fmla="*/ 321734 h 372035"/>
                <a:gd name="connsiteX7" fmla="*/ 314214 w 318099"/>
                <a:gd name="connsiteY7" fmla="*/ 370417 h 372035"/>
                <a:gd name="connsiteX8" fmla="*/ 163930 w 318099"/>
                <a:gd name="connsiteY8" fmla="*/ 254000 h 372035"/>
                <a:gd name="connsiteX9" fmla="*/ 26347 w 318099"/>
                <a:gd name="connsiteY9" fmla="*/ 133350 h 372035"/>
                <a:gd name="connsiteX10" fmla="*/ 166047 w 318099"/>
                <a:gd name="connsiteY10" fmla="*/ 0 h 37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099" h="372035">
                  <a:moveTo>
                    <a:pt x="166047" y="0"/>
                  </a:moveTo>
                  <a:cubicBezTo>
                    <a:pt x="163578" y="0"/>
                    <a:pt x="36224" y="105481"/>
                    <a:pt x="11530" y="133350"/>
                  </a:cubicBezTo>
                  <a:cubicBezTo>
                    <a:pt x="-13164" y="161219"/>
                    <a:pt x="8002" y="156986"/>
                    <a:pt x="17880" y="167217"/>
                  </a:cubicBezTo>
                  <a:cubicBezTo>
                    <a:pt x="27758" y="177448"/>
                    <a:pt x="33050" y="174979"/>
                    <a:pt x="70797" y="194734"/>
                  </a:cubicBezTo>
                  <a:cubicBezTo>
                    <a:pt x="108544" y="214490"/>
                    <a:pt x="210145" y="265289"/>
                    <a:pt x="244364" y="285750"/>
                  </a:cubicBezTo>
                  <a:cubicBezTo>
                    <a:pt x="278583" y="306211"/>
                    <a:pt x="271175" y="311503"/>
                    <a:pt x="276114" y="317500"/>
                  </a:cubicBezTo>
                  <a:cubicBezTo>
                    <a:pt x="281053" y="323497"/>
                    <a:pt x="267647" y="312915"/>
                    <a:pt x="273997" y="321734"/>
                  </a:cubicBezTo>
                  <a:cubicBezTo>
                    <a:pt x="280347" y="330553"/>
                    <a:pt x="332558" y="381706"/>
                    <a:pt x="314214" y="370417"/>
                  </a:cubicBezTo>
                  <a:cubicBezTo>
                    <a:pt x="295870" y="359128"/>
                    <a:pt x="211908" y="293511"/>
                    <a:pt x="163930" y="254000"/>
                  </a:cubicBezTo>
                  <a:cubicBezTo>
                    <a:pt x="115952" y="214489"/>
                    <a:pt x="26347" y="173919"/>
                    <a:pt x="26347" y="133350"/>
                  </a:cubicBezTo>
                  <a:cubicBezTo>
                    <a:pt x="26347" y="92781"/>
                    <a:pt x="168516" y="0"/>
                    <a:pt x="166047" y="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: 図形 208">
              <a:extLst>
                <a:ext uri="{FF2B5EF4-FFF2-40B4-BE49-F238E27FC236}">
                  <a16:creationId xmlns:a16="http://schemas.microsoft.com/office/drawing/2014/main" id="{B55550F4-C4B8-4B5C-8055-FA0115274DA9}"/>
                </a:ext>
              </a:extLst>
            </p:cNvPr>
            <p:cNvSpPr/>
            <p:nvPr/>
          </p:nvSpPr>
          <p:spPr>
            <a:xfrm>
              <a:off x="4408347" y="4785251"/>
              <a:ext cx="1417965" cy="572367"/>
            </a:xfrm>
            <a:custGeom>
              <a:avLst/>
              <a:gdLst>
                <a:gd name="connsiteX0" fmla="*/ 1202936 w 1417965"/>
                <a:gd name="connsiteY0" fmla="*/ 135999 h 572367"/>
                <a:gd name="connsiteX1" fmla="*/ 794420 w 1417965"/>
                <a:gd name="connsiteY1" fmla="*/ 330732 h 572367"/>
                <a:gd name="connsiteX2" fmla="*/ 910836 w 1417965"/>
                <a:gd name="connsiteY2" fmla="*/ 267232 h 572367"/>
                <a:gd name="connsiteX3" fmla="*/ 775370 w 1417965"/>
                <a:gd name="connsiteY3" fmla="*/ 364599 h 572367"/>
                <a:gd name="connsiteX4" fmla="*/ 749970 w 1417965"/>
                <a:gd name="connsiteY4" fmla="*/ 406932 h 572367"/>
                <a:gd name="connsiteX5" fmla="*/ 720336 w 1417965"/>
                <a:gd name="connsiteY5" fmla="*/ 324382 h 572367"/>
                <a:gd name="connsiteX6" fmla="*/ 817703 w 1417965"/>
                <a:gd name="connsiteY6" fmla="*/ 567799 h 572367"/>
                <a:gd name="connsiteX7" fmla="*/ 745736 w 1417965"/>
                <a:gd name="connsiteY7" fmla="*/ 476782 h 572367"/>
                <a:gd name="connsiteX8" fmla="*/ 635670 w 1417965"/>
                <a:gd name="connsiteY8" fmla="*/ 394232 h 572367"/>
                <a:gd name="connsiteX9" fmla="*/ 670 w 1417965"/>
                <a:gd name="connsiteY9" fmla="*/ 148699 h 572367"/>
                <a:gd name="connsiteX10" fmla="*/ 512903 w 1417965"/>
                <a:gd name="connsiteY10" fmla="*/ 265116 h 572367"/>
                <a:gd name="connsiteX11" fmla="*/ 472686 w 1417965"/>
                <a:gd name="connsiteY11" fmla="*/ 235482 h 572367"/>
                <a:gd name="connsiteX12" fmla="*/ 527720 w 1417965"/>
                <a:gd name="connsiteY12" fmla="*/ 40749 h 572367"/>
                <a:gd name="connsiteX13" fmla="*/ 523486 w 1417965"/>
                <a:gd name="connsiteY13" fmla="*/ 201616 h 572367"/>
                <a:gd name="connsiteX14" fmla="*/ 572170 w 1417965"/>
                <a:gd name="connsiteY14" fmla="*/ 246066 h 572367"/>
                <a:gd name="connsiteX15" fmla="*/ 610270 w 1417965"/>
                <a:gd name="connsiteY15" fmla="*/ 89432 h 572367"/>
                <a:gd name="connsiteX16" fmla="*/ 697053 w 1417965"/>
                <a:gd name="connsiteY16" fmla="*/ 191032 h 572367"/>
                <a:gd name="connsiteX17" fmla="*/ 733036 w 1417965"/>
                <a:gd name="connsiteY17" fmla="*/ 131766 h 572367"/>
                <a:gd name="connsiteX18" fmla="*/ 857920 w 1417965"/>
                <a:gd name="connsiteY18" fmla="*/ 135999 h 572367"/>
                <a:gd name="connsiteX19" fmla="*/ 819820 w 1417965"/>
                <a:gd name="connsiteY19" fmla="*/ 210082 h 572367"/>
                <a:gd name="connsiteX20" fmla="*/ 999736 w 1417965"/>
                <a:gd name="connsiteY20" fmla="*/ 159282 h 572367"/>
                <a:gd name="connsiteX21" fmla="*/ 940470 w 1417965"/>
                <a:gd name="connsiteY21" fmla="*/ 135999 h 572367"/>
                <a:gd name="connsiteX22" fmla="*/ 917186 w 1417965"/>
                <a:gd name="connsiteY22" fmla="*/ 87316 h 572367"/>
                <a:gd name="connsiteX23" fmla="*/ 857920 w 1417965"/>
                <a:gd name="connsiteY23" fmla="*/ 131766 h 572367"/>
                <a:gd name="connsiteX24" fmla="*/ 946820 w 1417965"/>
                <a:gd name="connsiteY24" fmla="*/ 138116 h 572367"/>
                <a:gd name="connsiteX25" fmla="*/ 1270670 w 1417965"/>
                <a:gd name="connsiteY25" fmla="*/ 53449 h 572367"/>
                <a:gd name="connsiteX26" fmla="*/ 1406136 w 1417965"/>
                <a:gd name="connsiteY26" fmla="*/ 6882 h 572367"/>
                <a:gd name="connsiteX27" fmla="*/ 984920 w 1417965"/>
                <a:gd name="connsiteY27" fmla="*/ 203732 h 572367"/>
                <a:gd name="connsiteX28" fmla="*/ 1202936 w 1417965"/>
                <a:gd name="connsiteY28" fmla="*/ 135999 h 57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17965" h="572367">
                  <a:moveTo>
                    <a:pt x="1202936" y="135999"/>
                  </a:moveTo>
                  <a:cubicBezTo>
                    <a:pt x="1171186" y="157166"/>
                    <a:pt x="794420" y="330732"/>
                    <a:pt x="794420" y="330732"/>
                  </a:cubicBezTo>
                  <a:cubicBezTo>
                    <a:pt x="745737" y="352604"/>
                    <a:pt x="914011" y="261587"/>
                    <a:pt x="910836" y="267232"/>
                  </a:cubicBezTo>
                  <a:cubicBezTo>
                    <a:pt x="907661" y="272877"/>
                    <a:pt x="802181" y="341316"/>
                    <a:pt x="775370" y="364599"/>
                  </a:cubicBezTo>
                  <a:cubicBezTo>
                    <a:pt x="748559" y="387882"/>
                    <a:pt x="759142" y="413635"/>
                    <a:pt x="749970" y="406932"/>
                  </a:cubicBezTo>
                  <a:cubicBezTo>
                    <a:pt x="740798" y="400229"/>
                    <a:pt x="709047" y="297571"/>
                    <a:pt x="720336" y="324382"/>
                  </a:cubicBezTo>
                  <a:cubicBezTo>
                    <a:pt x="731625" y="351193"/>
                    <a:pt x="813470" y="542399"/>
                    <a:pt x="817703" y="567799"/>
                  </a:cubicBezTo>
                  <a:cubicBezTo>
                    <a:pt x="821936" y="593199"/>
                    <a:pt x="776075" y="505710"/>
                    <a:pt x="745736" y="476782"/>
                  </a:cubicBezTo>
                  <a:cubicBezTo>
                    <a:pt x="715397" y="447854"/>
                    <a:pt x="759848" y="448913"/>
                    <a:pt x="635670" y="394232"/>
                  </a:cubicBezTo>
                  <a:cubicBezTo>
                    <a:pt x="511492" y="339552"/>
                    <a:pt x="21131" y="170218"/>
                    <a:pt x="670" y="148699"/>
                  </a:cubicBezTo>
                  <a:cubicBezTo>
                    <a:pt x="-19791" y="127180"/>
                    <a:pt x="434234" y="250652"/>
                    <a:pt x="512903" y="265116"/>
                  </a:cubicBezTo>
                  <a:cubicBezTo>
                    <a:pt x="591572" y="279580"/>
                    <a:pt x="470217" y="272876"/>
                    <a:pt x="472686" y="235482"/>
                  </a:cubicBezTo>
                  <a:cubicBezTo>
                    <a:pt x="475155" y="198088"/>
                    <a:pt x="519253" y="46393"/>
                    <a:pt x="527720" y="40749"/>
                  </a:cubicBezTo>
                  <a:cubicBezTo>
                    <a:pt x="536187" y="35105"/>
                    <a:pt x="516078" y="167397"/>
                    <a:pt x="523486" y="201616"/>
                  </a:cubicBezTo>
                  <a:cubicBezTo>
                    <a:pt x="530894" y="235835"/>
                    <a:pt x="557706" y="264763"/>
                    <a:pt x="572170" y="246066"/>
                  </a:cubicBezTo>
                  <a:cubicBezTo>
                    <a:pt x="586634" y="227369"/>
                    <a:pt x="589456" y="98604"/>
                    <a:pt x="610270" y="89432"/>
                  </a:cubicBezTo>
                  <a:cubicBezTo>
                    <a:pt x="631084" y="80260"/>
                    <a:pt x="676592" y="183976"/>
                    <a:pt x="697053" y="191032"/>
                  </a:cubicBezTo>
                  <a:cubicBezTo>
                    <a:pt x="717514" y="198088"/>
                    <a:pt x="706225" y="140938"/>
                    <a:pt x="733036" y="131766"/>
                  </a:cubicBezTo>
                  <a:cubicBezTo>
                    <a:pt x="759847" y="122594"/>
                    <a:pt x="843456" y="122946"/>
                    <a:pt x="857920" y="135999"/>
                  </a:cubicBezTo>
                  <a:cubicBezTo>
                    <a:pt x="872384" y="149052"/>
                    <a:pt x="796184" y="206202"/>
                    <a:pt x="819820" y="210082"/>
                  </a:cubicBezTo>
                  <a:cubicBezTo>
                    <a:pt x="843456" y="213963"/>
                    <a:pt x="979628" y="171629"/>
                    <a:pt x="999736" y="159282"/>
                  </a:cubicBezTo>
                  <a:cubicBezTo>
                    <a:pt x="1019844" y="146935"/>
                    <a:pt x="954228" y="147993"/>
                    <a:pt x="940470" y="135999"/>
                  </a:cubicBezTo>
                  <a:cubicBezTo>
                    <a:pt x="926712" y="124005"/>
                    <a:pt x="930944" y="88021"/>
                    <a:pt x="917186" y="87316"/>
                  </a:cubicBezTo>
                  <a:cubicBezTo>
                    <a:pt x="903428" y="86610"/>
                    <a:pt x="852981" y="123299"/>
                    <a:pt x="857920" y="131766"/>
                  </a:cubicBezTo>
                  <a:cubicBezTo>
                    <a:pt x="862859" y="140233"/>
                    <a:pt x="878028" y="151169"/>
                    <a:pt x="946820" y="138116"/>
                  </a:cubicBezTo>
                  <a:cubicBezTo>
                    <a:pt x="1015612" y="125063"/>
                    <a:pt x="1194117" y="75321"/>
                    <a:pt x="1270670" y="53449"/>
                  </a:cubicBezTo>
                  <a:cubicBezTo>
                    <a:pt x="1347223" y="31577"/>
                    <a:pt x="1453761" y="-18165"/>
                    <a:pt x="1406136" y="6882"/>
                  </a:cubicBezTo>
                  <a:cubicBezTo>
                    <a:pt x="1358511" y="31929"/>
                    <a:pt x="1016317" y="182918"/>
                    <a:pt x="984920" y="203732"/>
                  </a:cubicBezTo>
                  <a:cubicBezTo>
                    <a:pt x="953523" y="224546"/>
                    <a:pt x="1234686" y="114832"/>
                    <a:pt x="1202936" y="135999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: 図形 209">
              <a:extLst>
                <a:ext uri="{FF2B5EF4-FFF2-40B4-BE49-F238E27FC236}">
                  <a16:creationId xmlns:a16="http://schemas.microsoft.com/office/drawing/2014/main" id="{4ED13608-BD8E-43CA-BAAF-4FED7885B610}"/>
                </a:ext>
              </a:extLst>
            </p:cNvPr>
            <p:cNvSpPr/>
            <p:nvPr/>
          </p:nvSpPr>
          <p:spPr>
            <a:xfrm>
              <a:off x="4409871" y="5338729"/>
              <a:ext cx="206609" cy="424632"/>
            </a:xfrm>
            <a:custGeom>
              <a:avLst/>
              <a:gdLst>
                <a:gd name="connsiteX0" fmla="*/ 28779 w 206609"/>
                <a:gd name="connsiteY0" fmla="*/ 252446 h 424632"/>
                <a:gd name="connsiteX1" fmla="*/ 31954 w 206609"/>
                <a:gd name="connsiteY1" fmla="*/ 201646 h 424632"/>
                <a:gd name="connsiteX2" fmla="*/ 63704 w 206609"/>
                <a:gd name="connsiteY2" fmla="*/ 17496 h 424632"/>
                <a:gd name="connsiteX3" fmla="*/ 206579 w 206609"/>
                <a:gd name="connsiteY3" fmla="*/ 204821 h 424632"/>
                <a:gd name="connsiteX4" fmla="*/ 76404 w 206609"/>
                <a:gd name="connsiteY4" fmla="*/ 84171 h 424632"/>
                <a:gd name="connsiteX5" fmla="*/ 73229 w 206609"/>
                <a:gd name="connsiteY5" fmla="*/ 141321 h 424632"/>
                <a:gd name="connsiteX6" fmla="*/ 79579 w 206609"/>
                <a:gd name="connsiteY6" fmla="*/ 55596 h 424632"/>
                <a:gd name="connsiteX7" fmla="*/ 85929 w 206609"/>
                <a:gd name="connsiteY7" fmla="*/ 227046 h 424632"/>
                <a:gd name="connsiteX8" fmla="*/ 158954 w 206609"/>
                <a:gd name="connsiteY8" fmla="*/ 423896 h 424632"/>
                <a:gd name="connsiteX9" fmla="*/ 104979 w 206609"/>
                <a:gd name="connsiteY9" fmla="*/ 296896 h 424632"/>
                <a:gd name="connsiteX10" fmla="*/ 139904 w 206609"/>
                <a:gd name="connsiteY10" fmla="*/ 373096 h 424632"/>
                <a:gd name="connsiteX11" fmla="*/ 41479 w 206609"/>
                <a:gd name="connsiteY11" fmla="*/ 11146 h 424632"/>
                <a:gd name="connsiteX12" fmla="*/ 204 w 206609"/>
                <a:gd name="connsiteY12" fmla="*/ 96871 h 424632"/>
                <a:gd name="connsiteX13" fmla="*/ 25604 w 206609"/>
                <a:gd name="connsiteY13" fmla="*/ 141321 h 424632"/>
                <a:gd name="connsiteX14" fmla="*/ 28779 w 206609"/>
                <a:gd name="connsiteY14" fmla="*/ 252446 h 42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6609" h="424632">
                  <a:moveTo>
                    <a:pt x="28779" y="252446"/>
                  </a:moveTo>
                  <a:cubicBezTo>
                    <a:pt x="29837" y="262500"/>
                    <a:pt x="26133" y="240804"/>
                    <a:pt x="31954" y="201646"/>
                  </a:cubicBezTo>
                  <a:cubicBezTo>
                    <a:pt x="37775" y="162488"/>
                    <a:pt x="34600" y="16967"/>
                    <a:pt x="63704" y="17496"/>
                  </a:cubicBezTo>
                  <a:cubicBezTo>
                    <a:pt x="92808" y="18025"/>
                    <a:pt x="204462" y="193709"/>
                    <a:pt x="206579" y="204821"/>
                  </a:cubicBezTo>
                  <a:cubicBezTo>
                    <a:pt x="208696" y="215933"/>
                    <a:pt x="98629" y="94754"/>
                    <a:pt x="76404" y="84171"/>
                  </a:cubicBezTo>
                  <a:cubicBezTo>
                    <a:pt x="54179" y="73588"/>
                    <a:pt x="72700" y="146083"/>
                    <a:pt x="73229" y="141321"/>
                  </a:cubicBezTo>
                  <a:cubicBezTo>
                    <a:pt x="73758" y="136558"/>
                    <a:pt x="77462" y="41308"/>
                    <a:pt x="79579" y="55596"/>
                  </a:cubicBezTo>
                  <a:cubicBezTo>
                    <a:pt x="81696" y="69883"/>
                    <a:pt x="72700" y="165663"/>
                    <a:pt x="85929" y="227046"/>
                  </a:cubicBezTo>
                  <a:cubicBezTo>
                    <a:pt x="99158" y="288429"/>
                    <a:pt x="155779" y="412254"/>
                    <a:pt x="158954" y="423896"/>
                  </a:cubicBezTo>
                  <a:cubicBezTo>
                    <a:pt x="162129" y="435538"/>
                    <a:pt x="108154" y="305363"/>
                    <a:pt x="104979" y="296896"/>
                  </a:cubicBezTo>
                  <a:cubicBezTo>
                    <a:pt x="101804" y="288429"/>
                    <a:pt x="150487" y="420721"/>
                    <a:pt x="139904" y="373096"/>
                  </a:cubicBezTo>
                  <a:cubicBezTo>
                    <a:pt x="129321" y="325471"/>
                    <a:pt x="64762" y="57183"/>
                    <a:pt x="41479" y="11146"/>
                  </a:cubicBezTo>
                  <a:cubicBezTo>
                    <a:pt x="18196" y="-34892"/>
                    <a:pt x="2850" y="75175"/>
                    <a:pt x="204" y="96871"/>
                  </a:cubicBezTo>
                  <a:cubicBezTo>
                    <a:pt x="-2442" y="118567"/>
                    <a:pt x="21371" y="115921"/>
                    <a:pt x="25604" y="141321"/>
                  </a:cubicBezTo>
                  <a:cubicBezTo>
                    <a:pt x="29837" y="166721"/>
                    <a:pt x="27721" y="242392"/>
                    <a:pt x="28779" y="25244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4AE72E62-3D1D-4C78-945E-A6FB5FCADE1C}"/>
                </a:ext>
              </a:extLst>
            </p:cNvPr>
            <p:cNvSpPr/>
            <p:nvPr/>
          </p:nvSpPr>
          <p:spPr>
            <a:xfrm>
              <a:off x="4303128" y="5784399"/>
              <a:ext cx="696580" cy="475089"/>
            </a:xfrm>
            <a:custGeom>
              <a:avLst/>
              <a:gdLst>
                <a:gd name="connsiteX0" fmla="*/ 205372 w 696580"/>
                <a:gd name="connsiteY0" fmla="*/ 6801 h 475089"/>
                <a:gd name="connsiteX1" fmla="*/ 481597 w 696580"/>
                <a:gd name="connsiteY1" fmla="*/ 340176 h 475089"/>
                <a:gd name="connsiteX2" fmla="*/ 329197 w 696580"/>
                <a:gd name="connsiteY2" fmla="*/ 206826 h 475089"/>
                <a:gd name="connsiteX3" fmla="*/ 637172 w 696580"/>
                <a:gd name="connsiteY3" fmla="*/ 444951 h 475089"/>
                <a:gd name="connsiteX4" fmla="*/ 691147 w 696580"/>
                <a:gd name="connsiteY4" fmla="*/ 470351 h 475089"/>
                <a:gd name="connsiteX5" fmla="*/ 560972 w 696580"/>
                <a:gd name="connsiteY5" fmla="*/ 432251 h 475089"/>
                <a:gd name="connsiteX6" fmla="*/ 297447 w 696580"/>
                <a:gd name="connsiteY6" fmla="*/ 324301 h 475089"/>
                <a:gd name="connsiteX7" fmla="*/ 354597 w 696580"/>
                <a:gd name="connsiteY7" fmla="*/ 321126 h 475089"/>
                <a:gd name="connsiteX8" fmla="*/ 405397 w 696580"/>
                <a:gd name="connsiteY8" fmla="*/ 317951 h 475089"/>
                <a:gd name="connsiteX9" fmla="*/ 335547 w 696580"/>
                <a:gd name="connsiteY9" fmla="*/ 216351 h 475089"/>
                <a:gd name="connsiteX10" fmla="*/ 265697 w 696580"/>
                <a:gd name="connsiteY10" fmla="*/ 194126 h 475089"/>
                <a:gd name="connsiteX11" fmla="*/ 43447 w 696580"/>
                <a:gd name="connsiteY11" fmla="*/ 25851 h 475089"/>
                <a:gd name="connsiteX12" fmla="*/ 27572 w 696580"/>
                <a:gd name="connsiteY12" fmla="*/ 22676 h 475089"/>
                <a:gd name="connsiteX13" fmla="*/ 345072 w 696580"/>
                <a:gd name="connsiteY13" fmla="*/ 238576 h 475089"/>
                <a:gd name="connsiteX14" fmla="*/ 138697 w 696580"/>
                <a:gd name="connsiteY14" fmla="*/ 210001 h 475089"/>
                <a:gd name="connsiteX15" fmla="*/ 364122 w 696580"/>
                <a:gd name="connsiteY15" fmla="*/ 343351 h 475089"/>
                <a:gd name="connsiteX16" fmla="*/ 345072 w 696580"/>
                <a:gd name="connsiteY16" fmla="*/ 238576 h 475089"/>
                <a:gd name="connsiteX17" fmla="*/ 205372 w 696580"/>
                <a:gd name="connsiteY17" fmla="*/ 6801 h 47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6580" h="475089">
                  <a:moveTo>
                    <a:pt x="205372" y="6801"/>
                  </a:moveTo>
                  <a:cubicBezTo>
                    <a:pt x="228126" y="23734"/>
                    <a:pt x="460960" y="306839"/>
                    <a:pt x="481597" y="340176"/>
                  </a:cubicBezTo>
                  <a:cubicBezTo>
                    <a:pt x="502235" y="373514"/>
                    <a:pt x="303268" y="189364"/>
                    <a:pt x="329197" y="206826"/>
                  </a:cubicBezTo>
                  <a:cubicBezTo>
                    <a:pt x="355126" y="224288"/>
                    <a:pt x="576847" y="401030"/>
                    <a:pt x="637172" y="444951"/>
                  </a:cubicBezTo>
                  <a:cubicBezTo>
                    <a:pt x="697497" y="488872"/>
                    <a:pt x="703847" y="472468"/>
                    <a:pt x="691147" y="470351"/>
                  </a:cubicBezTo>
                  <a:cubicBezTo>
                    <a:pt x="678447" y="468234"/>
                    <a:pt x="626589" y="456593"/>
                    <a:pt x="560972" y="432251"/>
                  </a:cubicBezTo>
                  <a:cubicBezTo>
                    <a:pt x="495355" y="407909"/>
                    <a:pt x="331843" y="342822"/>
                    <a:pt x="297447" y="324301"/>
                  </a:cubicBezTo>
                  <a:cubicBezTo>
                    <a:pt x="263051" y="305780"/>
                    <a:pt x="354597" y="321126"/>
                    <a:pt x="354597" y="321126"/>
                  </a:cubicBezTo>
                  <a:cubicBezTo>
                    <a:pt x="372588" y="320068"/>
                    <a:pt x="408572" y="335414"/>
                    <a:pt x="405397" y="317951"/>
                  </a:cubicBezTo>
                  <a:cubicBezTo>
                    <a:pt x="402222" y="300489"/>
                    <a:pt x="358830" y="236988"/>
                    <a:pt x="335547" y="216351"/>
                  </a:cubicBezTo>
                  <a:cubicBezTo>
                    <a:pt x="312264" y="195714"/>
                    <a:pt x="314380" y="225876"/>
                    <a:pt x="265697" y="194126"/>
                  </a:cubicBezTo>
                  <a:cubicBezTo>
                    <a:pt x="217014" y="162376"/>
                    <a:pt x="83134" y="54426"/>
                    <a:pt x="43447" y="25851"/>
                  </a:cubicBezTo>
                  <a:cubicBezTo>
                    <a:pt x="3759" y="-2724"/>
                    <a:pt x="-22699" y="-12778"/>
                    <a:pt x="27572" y="22676"/>
                  </a:cubicBezTo>
                  <a:cubicBezTo>
                    <a:pt x="77843" y="58130"/>
                    <a:pt x="326551" y="207355"/>
                    <a:pt x="345072" y="238576"/>
                  </a:cubicBezTo>
                  <a:cubicBezTo>
                    <a:pt x="363593" y="269797"/>
                    <a:pt x="135522" y="192539"/>
                    <a:pt x="138697" y="210001"/>
                  </a:cubicBezTo>
                  <a:cubicBezTo>
                    <a:pt x="141872" y="227464"/>
                    <a:pt x="329726" y="338589"/>
                    <a:pt x="364122" y="343351"/>
                  </a:cubicBezTo>
                  <a:cubicBezTo>
                    <a:pt x="398518" y="348113"/>
                    <a:pt x="371001" y="288847"/>
                    <a:pt x="345072" y="238576"/>
                  </a:cubicBezTo>
                  <a:cubicBezTo>
                    <a:pt x="319143" y="188305"/>
                    <a:pt x="182618" y="-10132"/>
                    <a:pt x="205372" y="680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C9C8330A-55D2-4DDE-A10F-024FE7ED2BE0}"/>
                </a:ext>
              </a:extLst>
            </p:cNvPr>
            <p:cNvSpPr/>
            <p:nvPr/>
          </p:nvSpPr>
          <p:spPr>
            <a:xfrm>
              <a:off x="5068998" y="6035369"/>
              <a:ext cx="547577" cy="217296"/>
            </a:xfrm>
            <a:custGeom>
              <a:avLst/>
              <a:gdLst>
                <a:gd name="connsiteX0" fmla="*/ 271352 w 547577"/>
                <a:gd name="connsiteY0" fmla="*/ 306 h 217296"/>
                <a:gd name="connsiteX1" fmla="*/ 360252 w 547577"/>
                <a:gd name="connsiteY1" fmla="*/ 13006 h 217296"/>
                <a:gd name="connsiteX2" fmla="*/ 506302 w 547577"/>
                <a:gd name="connsiteY2" fmla="*/ 35231 h 217296"/>
                <a:gd name="connsiteX3" fmla="*/ 404702 w 547577"/>
                <a:gd name="connsiteY3" fmla="*/ 76506 h 217296"/>
                <a:gd name="connsiteX4" fmla="*/ 274527 w 547577"/>
                <a:gd name="connsiteY4" fmla="*/ 130481 h 217296"/>
                <a:gd name="connsiteX5" fmla="*/ 366602 w 547577"/>
                <a:gd name="connsiteY5" fmla="*/ 51106 h 217296"/>
                <a:gd name="connsiteX6" fmla="*/ 503127 w 547577"/>
                <a:gd name="connsiteY6" fmla="*/ 28881 h 217296"/>
                <a:gd name="connsiteX7" fmla="*/ 547577 w 547577"/>
                <a:gd name="connsiteY7" fmla="*/ 19356 h 217296"/>
                <a:gd name="connsiteX8" fmla="*/ 207852 w 547577"/>
                <a:gd name="connsiteY8" fmla="*/ 117781 h 217296"/>
                <a:gd name="connsiteX9" fmla="*/ 1477 w 547577"/>
                <a:gd name="connsiteY9" fmla="*/ 216206 h 217296"/>
                <a:gd name="connsiteX10" fmla="*/ 309452 w 547577"/>
                <a:gd name="connsiteY10" fmla="*/ 51106 h 217296"/>
                <a:gd name="connsiteX11" fmla="*/ 382477 w 547577"/>
                <a:gd name="connsiteY11" fmla="*/ 28881 h 217296"/>
                <a:gd name="connsiteX12" fmla="*/ 271352 w 547577"/>
                <a:gd name="connsiteY12" fmla="*/ 306 h 21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7577" h="217296">
                  <a:moveTo>
                    <a:pt x="271352" y="306"/>
                  </a:moveTo>
                  <a:cubicBezTo>
                    <a:pt x="267648" y="-2340"/>
                    <a:pt x="360252" y="13006"/>
                    <a:pt x="360252" y="13006"/>
                  </a:cubicBezTo>
                  <a:cubicBezTo>
                    <a:pt x="399410" y="18827"/>
                    <a:pt x="498894" y="24648"/>
                    <a:pt x="506302" y="35231"/>
                  </a:cubicBezTo>
                  <a:cubicBezTo>
                    <a:pt x="513710" y="45814"/>
                    <a:pt x="404702" y="76506"/>
                    <a:pt x="404702" y="76506"/>
                  </a:cubicBezTo>
                  <a:cubicBezTo>
                    <a:pt x="366073" y="92381"/>
                    <a:pt x="280877" y="134714"/>
                    <a:pt x="274527" y="130481"/>
                  </a:cubicBezTo>
                  <a:cubicBezTo>
                    <a:pt x="268177" y="126248"/>
                    <a:pt x="328502" y="68039"/>
                    <a:pt x="366602" y="51106"/>
                  </a:cubicBezTo>
                  <a:cubicBezTo>
                    <a:pt x="404702" y="34173"/>
                    <a:pt x="503127" y="28881"/>
                    <a:pt x="503127" y="28881"/>
                  </a:cubicBezTo>
                  <a:cubicBezTo>
                    <a:pt x="533289" y="23589"/>
                    <a:pt x="547577" y="19356"/>
                    <a:pt x="547577" y="19356"/>
                  </a:cubicBezTo>
                  <a:cubicBezTo>
                    <a:pt x="498365" y="34173"/>
                    <a:pt x="298868" y="84973"/>
                    <a:pt x="207852" y="117781"/>
                  </a:cubicBezTo>
                  <a:cubicBezTo>
                    <a:pt x="116836" y="150589"/>
                    <a:pt x="-15456" y="227318"/>
                    <a:pt x="1477" y="216206"/>
                  </a:cubicBezTo>
                  <a:cubicBezTo>
                    <a:pt x="18410" y="205094"/>
                    <a:pt x="245952" y="82327"/>
                    <a:pt x="309452" y="51106"/>
                  </a:cubicBezTo>
                  <a:cubicBezTo>
                    <a:pt x="372952" y="19885"/>
                    <a:pt x="389885" y="35231"/>
                    <a:pt x="382477" y="28881"/>
                  </a:cubicBezTo>
                  <a:cubicBezTo>
                    <a:pt x="375069" y="22531"/>
                    <a:pt x="275056" y="2952"/>
                    <a:pt x="271352" y="30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B6EA903E-1BB0-433F-9BE5-2D714C659CBD}"/>
                </a:ext>
              </a:extLst>
            </p:cNvPr>
            <p:cNvSpPr/>
            <p:nvPr/>
          </p:nvSpPr>
          <p:spPr>
            <a:xfrm>
              <a:off x="3612050" y="5309476"/>
              <a:ext cx="1858886" cy="1182235"/>
            </a:xfrm>
            <a:custGeom>
              <a:avLst/>
              <a:gdLst>
                <a:gd name="connsiteX0" fmla="*/ 185250 w 1858886"/>
                <a:gd name="connsiteY0" fmla="*/ 535699 h 1182235"/>
                <a:gd name="connsiteX1" fmla="*/ 505925 w 1858886"/>
                <a:gd name="connsiteY1" fmla="*/ 983374 h 1182235"/>
                <a:gd name="connsiteX2" fmla="*/ 366225 w 1858886"/>
                <a:gd name="connsiteY2" fmla="*/ 827799 h 1182235"/>
                <a:gd name="connsiteX3" fmla="*/ 766275 w 1858886"/>
                <a:gd name="connsiteY3" fmla="*/ 1167524 h 1182235"/>
                <a:gd name="connsiteX4" fmla="*/ 731350 w 1858886"/>
                <a:gd name="connsiteY4" fmla="*/ 1104024 h 1182235"/>
                <a:gd name="connsiteX5" fmla="*/ 1375875 w 1858886"/>
                <a:gd name="connsiteY5" fmla="*/ 973849 h 1182235"/>
                <a:gd name="connsiteX6" fmla="*/ 861525 w 1858886"/>
                <a:gd name="connsiteY6" fmla="*/ 1081799 h 1182235"/>
                <a:gd name="connsiteX7" fmla="*/ 1845775 w 1858886"/>
                <a:gd name="connsiteY7" fmla="*/ 948449 h 1182235"/>
                <a:gd name="connsiteX8" fmla="*/ 1398100 w 1858886"/>
                <a:gd name="connsiteY8" fmla="*/ 1050049 h 1182235"/>
                <a:gd name="connsiteX9" fmla="*/ 975825 w 1858886"/>
                <a:gd name="connsiteY9" fmla="*/ 1145299 h 1182235"/>
                <a:gd name="connsiteX10" fmla="*/ 1106000 w 1858886"/>
                <a:gd name="connsiteY10" fmla="*/ 1161174 h 1182235"/>
                <a:gd name="connsiteX11" fmla="*/ 728175 w 1858886"/>
                <a:gd name="connsiteY11" fmla="*/ 1161174 h 1182235"/>
                <a:gd name="connsiteX12" fmla="*/ 353525 w 1858886"/>
                <a:gd name="connsiteY12" fmla="*/ 884949 h 1182235"/>
                <a:gd name="connsiteX13" fmla="*/ 591650 w 1858886"/>
                <a:gd name="connsiteY13" fmla="*/ 1138949 h 1182235"/>
                <a:gd name="connsiteX14" fmla="*/ 340825 w 1858886"/>
                <a:gd name="connsiteY14" fmla="*/ 884949 h 1182235"/>
                <a:gd name="connsiteX15" fmla="*/ 10625 w 1858886"/>
                <a:gd name="connsiteY15" fmla="*/ 14999 h 1182235"/>
                <a:gd name="connsiteX16" fmla="*/ 90000 w 1858886"/>
                <a:gd name="connsiteY16" fmla="*/ 348374 h 1182235"/>
                <a:gd name="connsiteX17" fmla="*/ 185250 w 1858886"/>
                <a:gd name="connsiteY17" fmla="*/ 535699 h 118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8886" h="1182235">
                  <a:moveTo>
                    <a:pt x="185250" y="535699"/>
                  </a:moveTo>
                  <a:cubicBezTo>
                    <a:pt x="254571" y="641532"/>
                    <a:pt x="475763" y="934691"/>
                    <a:pt x="505925" y="983374"/>
                  </a:cubicBezTo>
                  <a:cubicBezTo>
                    <a:pt x="536087" y="1032057"/>
                    <a:pt x="322833" y="797107"/>
                    <a:pt x="366225" y="827799"/>
                  </a:cubicBezTo>
                  <a:cubicBezTo>
                    <a:pt x="409617" y="858491"/>
                    <a:pt x="705421" y="1121487"/>
                    <a:pt x="766275" y="1167524"/>
                  </a:cubicBezTo>
                  <a:cubicBezTo>
                    <a:pt x="827129" y="1213561"/>
                    <a:pt x="629750" y="1136303"/>
                    <a:pt x="731350" y="1104024"/>
                  </a:cubicBezTo>
                  <a:cubicBezTo>
                    <a:pt x="832950" y="1071745"/>
                    <a:pt x="1354179" y="977553"/>
                    <a:pt x="1375875" y="973849"/>
                  </a:cubicBezTo>
                  <a:cubicBezTo>
                    <a:pt x="1397571" y="970145"/>
                    <a:pt x="783208" y="1086032"/>
                    <a:pt x="861525" y="1081799"/>
                  </a:cubicBezTo>
                  <a:cubicBezTo>
                    <a:pt x="939842" y="1077566"/>
                    <a:pt x="1756346" y="953741"/>
                    <a:pt x="1845775" y="948449"/>
                  </a:cubicBezTo>
                  <a:cubicBezTo>
                    <a:pt x="1935204" y="943157"/>
                    <a:pt x="1543091" y="1017241"/>
                    <a:pt x="1398100" y="1050049"/>
                  </a:cubicBezTo>
                  <a:cubicBezTo>
                    <a:pt x="1253109" y="1082857"/>
                    <a:pt x="1024508" y="1126778"/>
                    <a:pt x="975825" y="1145299"/>
                  </a:cubicBezTo>
                  <a:cubicBezTo>
                    <a:pt x="927142" y="1163820"/>
                    <a:pt x="1147275" y="1158528"/>
                    <a:pt x="1106000" y="1161174"/>
                  </a:cubicBezTo>
                  <a:cubicBezTo>
                    <a:pt x="1064725" y="1163820"/>
                    <a:pt x="853587" y="1207211"/>
                    <a:pt x="728175" y="1161174"/>
                  </a:cubicBezTo>
                  <a:cubicBezTo>
                    <a:pt x="602763" y="1115137"/>
                    <a:pt x="376279" y="888653"/>
                    <a:pt x="353525" y="884949"/>
                  </a:cubicBezTo>
                  <a:cubicBezTo>
                    <a:pt x="330771" y="881245"/>
                    <a:pt x="593767" y="1138949"/>
                    <a:pt x="591650" y="1138949"/>
                  </a:cubicBezTo>
                  <a:cubicBezTo>
                    <a:pt x="589533" y="1138949"/>
                    <a:pt x="437663" y="1072274"/>
                    <a:pt x="340825" y="884949"/>
                  </a:cubicBezTo>
                  <a:cubicBezTo>
                    <a:pt x="243988" y="697624"/>
                    <a:pt x="52429" y="104428"/>
                    <a:pt x="10625" y="14999"/>
                  </a:cubicBezTo>
                  <a:cubicBezTo>
                    <a:pt x="-31179" y="-74430"/>
                    <a:pt x="61954" y="261591"/>
                    <a:pt x="90000" y="348374"/>
                  </a:cubicBezTo>
                  <a:cubicBezTo>
                    <a:pt x="118046" y="435157"/>
                    <a:pt x="115929" y="429866"/>
                    <a:pt x="185250" y="53569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FE1EBFE9-1562-4A6E-8930-4B6977A869AA}"/>
                </a:ext>
              </a:extLst>
            </p:cNvPr>
            <p:cNvSpPr/>
            <p:nvPr/>
          </p:nvSpPr>
          <p:spPr>
            <a:xfrm>
              <a:off x="5122796" y="3635356"/>
              <a:ext cx="751200" cy="723655"/>
            </a:xfrm>
            <a:custGeom>
              <a:avLst/>
              <a:gdLst>
                <a:gd name="connsiteX0" fmla="*/ 67 w 751200"/>
                <a:gd name="connsiteY0" fmla="*/ 66694 h 723655"/>
                <a:gd name="connsiteX1" fmla="*/ 65154 w 751200"/>
                <a:gd name="connsiteY1" fmla="*/ 412769 h 723655"/>
                <a:gd name="connsiteX2" fmla="*/ 28642 w 751200"/>
                <a:gd name="connsiteY2" fmla="*/ 203219 h 723655"/>
                <a:gd name="connsiteX3" fmla="*/ 60392 w 751200"/>
                <a:gd name="connsiteY3" fmla="*/ 311169 h 723655"/>
                <a:gd name="connsiteX4" fmla="*/ 228667 w 751200"/>
                <a:gd name="connsiteY4" fmla="*/ 568344 h 723655"/>
                <a:gd name="connsiteX5" fmla="*/ 190567 w 751200"/>
                <a:gd name="connsiteY5" fmla="*/ 485794 h 723655"/>
                <a:gd name="connsiteX6" fmla="*/ 331854 w 751200"/>
                <a:gd name="connsiteY6" fmla="*/ 625494 h 723655"/>
                <a:gd name="connsiteX7" fmla="*/ 482667 w 751200"/>
                <a:gd name="connsiteY7" fmla="*/ 722332 h 723655"/>
                <a:gd name="connsiteX8" fmla="*/ 390592 w 751200"/>
                <a:gd name="connsiteY8" fmla="*/ 676294 h 723655"/>
                <a:gd name="connsiteX9" fmla="*/ 149292 w 751200"/>
                <a:gd name="connsiteY9" fmla="*/ 600094 h 723655"/>
                <a:gd name="connsiteX10" fmla="*/ 487429 w 751200"/>
                <a:gd name="connsiteY10" fmla="*/ 711219 h 723655"/>
                <a:gd name="connsiteX11" fmla="*/ 593792 w 751200"/>
                <a:gd name="connsiteY11" fmla="*/ 720744 h 723655"/>
                <a:gd name="connsiteX12" fmla="*/ 749367 w 751200"/>
                <a:gd name="connsiteY12" fmla="*/ 719157 h 723655"/>
                <a:gd name="connsiteX13" fmla="*/ 481079 w 751200"/>
                <a:gd name="connsiteY13" fmla="*/ 698519 h 723655"/>
                <a:gd name="connsiteX14" fmla="*/ 328679 w 751200"/>
                <a:gd name="connsiteY14" fmla="*/ 600094 h 723655"/>
                <a:gd name="connsiteX15" fmla="*/ 88967 w 751200"/>
                <a:gd name="connsiteY15" fmla="*/ 319107 h 723655"/>
                <a:gd name="connsiteX16" fmla="*/ 128654 w 751200"/>
                <a:gd name="connsiteY16" fmla="*/ 458807 h 723655"/>
                <a:gd name="connsiteX17" fmla="*/ 101667 w 751200"/>
                <a:gd name="connsiteY17" fmla="*/ 319107 h 723655"/>
                <a:gd name="connsiteX18" fmla="*/ 71504 w 751200"/>
                <a:gd name="connsiteY18" fmla="*/ 246082 h 723655"/>
                <a:gd name="connsiteX19" fmla="*/ 44517 w 751200"/>
                <a:gd name="connsiteY19" fmla="*/ 19 h 723655"/>
                <a:gd name="connsiteX20" fmla="*/ 52454 w 751200"/>
                <a:gd name="connsiteY20" fmla="*/ 231794 h 723655"/>
                <a:gd name="connsiteX21" fmla="*/ 67 w 751200"/>
                <a:gd name="connsiteY21" fmla="*/ 66694 h 72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1200" h="723655">
                  <a:moveTo>
                    <a:pt x="67" y="66694"/>
                  </a:moveTo>
                  <a:cubicBezTo>
                    <a:pt x="2184" y="96856"/>
                    <a:pt x="60391" y="390015"/>
                    <a:pt x="65154" y="412769"/>
                  </a:cubicBezTo>
                  <a:cubicBezTo>
                    <a:pt x="69917" y="435523"/>
                    <a:pt x="29436" y="220152"/>
                    <a:pt x="28642" y="203219"/>
                  </a:cubicBezTo>
                  <a:cubicBezTo>
                    <a:pt x="27848" y="186286"/>
                    <a:pt x="27055" y="250315"/>
                    <a:pt x="60392" y="311169"/>
                  </a:cubicBezTo>
                  <a:cubicBezTo>
                    <a:pt x="93729" y="372023"/>
                    <a:pt x="206971" y="539240"/>
                    <a:pt x="228667" y="568344"/>
                  </a:cubicBezTo>
                  <a:cubicBezTo>
                    <a:pt x="250363" y="597448"/>
                    <a:pt x="173369" y="476269"/>
                    <a:pt x="190567" y="485794"/>
                  </a:cubicBezTo>
                  <a:cubicBezTo>
                    <a:pt x="207765" y="495319"/>
                    <a:pt x="283171" y="586071"/>
                    <a:pt x="331854" y="625494"/>
                  </a:cubicBezTo>
                  <a:cubicBezTo>
                    <a:pt x="380537" y="664917"/>
                    <a:pt x="472877" y="713865"/>
                    <a:pt x="482667" y="722332"/>
                  </a:cubicBezTo>
                  <a:cubicBezTo>
                    <a:pt x="492457" y="730799"/>
                    <a:pt x="446155" y="696667"/>
                    <a:pt x="390592" y="676294"/>
                  </a:cubicBezTo>
                  <a:cubicBezTo>
                    <a:pt x="335030" y="655921"/>
                    <a:pt x="133153" y="594273"/>
                    <a:pt x="149292" y="600094"/>
                  </a:cubicBezTo>
                  <a:cubicBezTo>
                    <a:pt x="165431" y="605915"/>
                    <a:pt x="413346" y="691111"/>
                    <a:pt x="487429" y="711219"/>
                  </a:cubicBezTo>
                  <a:cubicBezTo>
                    <a:pt x="561512" y="731327"/>
                    <a:pt x="550136" y="719421"/>
                    <a:pt x="593792" y="720744"/>
                  </a:cubicBezTo>
                  <a:cubicBezTo>
                    <a:pt x="637448" y="722067"/>
                    <a:pt x="768152" y="722861"/>
                    <a:pt x="749367" y="719157"/>
                  </a:cubicBezTo>
                  <a:cubicBezTo>
                    <a:pt x="730582" y="715453"/>
                    <a:pt x="551194" y="718363"/>
                    <a:pt x="481079" y="698519"/>
                  </a:cubicBezTo>
                  <a:cubicBezTo>
                    <a:pt x="410964" y="678675"/>
                    <a:pt x="394031" y="663329"/>
                    <a:pt x="328679" y="600094"/>
                  </a:cubicBezTo>
                  <a:cubicBezTo>
                    <a:pt x="263327" y="536859"/>
                    <a:pt x="122304" y="342655"/>
                    <a:pt x="88967" y="319107"/>
                  </a:cubicBezTo>
                  <a:cubicBezTo>
                    <a:pt x="55630" y="295559"/>
                    <a:pt x="126537" y="458807"/>
                    <a:pt x="128654" y="458807"/>
                  </a:cubicBezTo>
                  <a:cubicBezTo>
                    <a:pt x="130771" y="458807"/>
                    <a:pt x="111192" y="354561"/>
                    <a:pt x="101667" y="319107"/>
                  </a:cubicBezTo>
                  <a:cubicBezTo>
                    <a:pt x="92142" y="283653"/>
                    <a:pt x="81029" y="299263"/>
                    <a:pt x="71504" y="246082"/>
                  </a:cubicBezTo>
                  <a:cubicBezTo>
                    <a:pt x="61979" y="192901"/>
                    <a:pt x="47692" y="2400"/>
                    <a:pt x="44517" y="19"/>
                  </a:cubicBezTo>
                  <a:cubicBezTo>
                    <a:pt x="41342" y="-2362"/>
                    <a:pt x="58275" y="214332"/>
                    <a:pt x="52454" y="231794"/>
                  </a:cubicBezTo>
                  <a:cubicBezTo>
                    <a:pt x="46633" y="249256"/>
                    <a:pt x="-2050" y="36532"/>
                    <a:pt x="67" y="66694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4986B4A0-CA2E-4012-B223-0ABE82A2C07D}"/>
                </a:ext>
              </a:extLst>
            </p:cNvPr>
            <p:cNvSpPr/>
            <p:nvPr/>
          </p:nvSpPr>
          <p:spPr>
            <a:xfrm>
              <a:off x="5125211" y="2432778"/>
              <a:ext cx="1267467" cy="1249972"/>
            </a:xfrm>
            <a:custGeom>
              <a:avLst/>
              <a:gdLst>
                <a:gd name="connsiteX0" fmla="*/ 1266064 w 1267467"/>
                <a:gd name="connsiteY0" fmla="*/ 5622 h 1249972"/>
                <a:gd name="connsiteX1" fmla="*/ 853314 w 1267467"/>
                <a:gd name="connsiteY1" fmla="*/ 491397 h 1249972"/>
                <a:gd name="connsiteX2" fmla="*/ 1015239 w 1267467"/>
                <a:gd name="connsiteY2" fmla="*/ 196122 h 1249972"/>
                <a:gd name="connsiteX3" fmla="*/ 742189 w 1267467"/>
                <a:gd name="connsiteY3" fmla="*/ 615222 h 1249972"/>
                <a:gd name="connsiteX4" fmla="*/ 621539 w 1267467"/>
                <a:gd name="connsiteY4" fmla="*/ 859697 h 1249972"/>
                <a:gd name="connsiteX5" fmla="*/ 719964 w 1267467"/>
                <a:gd name="connsiteY5" fmla="*/ 685072 h 1249972"/>
                <a:gd name="connsiteX6" fmla="*/ 431039 w 1267467"/>
                <a:gd name="connsiteY6" fmla="*/ 1104172 h 1249972"/>
                <a:gd name="connsiteX7" fmla="*/ 208789 w 1267467"/>
                <a:gd name="connsiteY7" fmla="*/ 1247047 h 1249972"/>
                <a:gd name="connsiteX8" fmla="*/ 173864 w 1267467"/>
                <a:gd name="connsiteY8" fmla="*/ 1199422 h 1249972"/>
                <a:gd name="connsiteX9" fmla="*/ 5589 w 1267467"/>
                <a:gd name="connsiteY9" fmla="*/ 1186722 h 1249972"/>
                <a:gd name="connsiteX10" fmla="*/ 405639 w 1267467"/>
                <a:gd name="connsiteY10" fmla="*/ 1031147 h 1249972"/>
                <a:gd name="connsiteX11" fmla="*/ 697739 w 1267467"/>
                <a:gd name="connsiteY11" fmla="*/ 719997 h 1249972"/>
                <a:gd name="connsiteX12" fmla="*/ 542164 w 1267467"/>
                <a:gd name="connsiteY12" fmla="*/ 888272 h 1249972"/>
                <a:gd name="connsiteX13" fmla="*/ 888239 w 1267467"/>
                <a:gd name="connsiteY13" fmla="*/ 358047 h 1249972"/>
                <a:gd name="connsiteX14" fmla="*/ 827914 w 1267467"/>
                <a:gd name="connsiteY14" fmla="*/ 573947 h 1249972"/>
                <a:gd name="connsiteX15" fmla="*/ 983489 w 1267467"/>
                <a:gd name="connsiteY15" fmla="*/ 246922 h 1249972"/>
                <a:gd name="connsiteX16" fmla="*/ 1266064 w 1267467"/>
                <a:gd name="connsiteY16" fmla="*/ 5622 h 124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67467" h="1249972">
                  <a:moveTo>
                    <a:pt x="1266064" y="5622"/>
                  </a:moveTo>
                  <a:cubicBezTo>
                    <a:pt x="1244368" y="46368"/>
                    <a:pt x="895118" y="459647"/>
                    <a:pt x="853314" y="491397"/>
                  </a:cubicBezTo>
                  <a:cubicBezTo>
                    <a:pt x="811510" y="523147"/>
                    <a:pt x="1033760" y="175485"/>
                    <a:pt x="1015239" y="196122"/>
                  </a:cubicBezTo>
                  <a:cubicBezTo>
                    <a:pt x="996718" y="216759"/>
                    <a:pt x="807806" y="504626"/>
                    <a:pt x="742189" y="615222"/>
                  </a:cubicBezTo>
                  <a:cubicBezTo>
                    <a:pt x="676572" y="725818"/>
                    <a:pt x="625243" y="848055"/>
                    <a:pt x="621539" y="859697"/>
                  </a:cubicBezTo>
                  <a:cubicBezTo>
                    <a:pt x="617835" y="871339"/>
                    <a:pt x="751714" y="644326"/>
                    <a:pt x="719964" y="685072"/>
                  </a:cubicBezTo>
                  <a:cubicBezTo>
                    <a:pt x="688214" y="725818"/>
                    <a:pt x="516235" y="1010510"/>
                    <a:pt x="431039" y="1104172"/>
                  </a:cubicBezTo>
                  <a:cubicBezTo>
                    <a:pt x="345843" y="1197835"/>
                    <a:pt x="251651" y="1231172"/>
                    <a:pt x="208789" y="1247047"/>
                  </a:cubicBezTo>
                  <a:cubicBezTo>
                    <a:pt x="165927" y="1262922"/>
                    <a:pt x="207731" y="1209476"/>
                    <a:pt x="173864" y="1199422"/>
                  </a:cubicBezTo>
                  <a:cubicBezTo>
                    <a:pt x="139997" y="1189368"/>
                    <a:pt x="-33040" y="1214768"/>
                    <a:pt x="5589" y="1186722"/>
                  </a:cubicBezTo>
                  <a:cubicBezTo>
                    <a:pt x="44218" y="1158676"/>
                    <a:pt x="290281" y="1108934"/>
                    <a:pt x="405639" y="1031147"/>
                  </a:cubicBezTo>
                  <a:cubicBezTo>
                    <a:pt x="520997" y="953360"/>
                    <a:pt x="674985" y="743809"/>
                    <a:pt x="697739" y="719997"/>
                  </a:cubicBezTo>
                  <a:cubicBezTo>
                    <a:pt x="720493" y="696185"/>
                    <a:pt x="510414" y="948597"/>
                    <a:pt x="542164" y="888272"/>
                  </a:cubicBezTo>
                  <a:cubicBezTo>
                    <a:pt x="573914" y="827947"/>
                    <a:pt x="840614" y="410435"/>
                    <a:pt x="888239" y="358047"/>
                  </a:cubicBezTo>
                  <a:cubicBezTo>
                    <a:pt x="935864" y="305660"/>
                    <a:pt x="812039" y="592468"/>
                    <a:pt x="827914" y="573947"/>
                  </a:cubicBezTo>
                  <a:cubicBezTo>
                    <a:pt x="843789" y="555426"/>
                    <a:pt x="915227" y="337939"/>
                    <a:pt x="983489" y="246922"/>
                  </a:cubicBezTo>
                  <a:cubicBezTo>
                    <a:pt x="1051751" y="155905"/>
                    <a:pt x="1287760" y="-35124"/>
                    <a:pt x="1266064" y="562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: 図形 200">
              <a:extLst>
                <a:ext uri="{FF2B5EF4-FFF2-40B4-BE49-F238E27FC236}">
                  <a16:creationId xmlns:a16="http://schemas.microsoft.com/office/drawing/2014/main" id="{D8FD9368-50E3-4B3A-978E-952D891ADFB0}"/>
                </a:ext>
              </a:extLst>
            </p:cNvPr>
            <p:cNvSpPr/>
            <p:nvPr/>
          </p:nvSpPr>
          <p:spPr>
            <a:xfrm>
              <a:off x="3464705" y="3329998"/>
              <a:ext cx="366735" cy="2396036"/>
            </a:xfrm>
            <a:custGeom>
              <a:avLst/>
              <a:gdLst>
                <a:gd name="connsiteX0" fmla="*/ 116695 w 366735"/>
                <a:gd name="connsiteY0" fmla="*/ 678969 h 2396036"/>
                <a:gd name="connsiteX1" fmla="*/ 235228 w 366735"/>
                <a:gd name="connsiteY1" fmla="*/ 1724602 h 2396036"/>
                <a:gd name="connsiteX2" fmla="*/ 129395 w 366735"/>
                <a:gd name="connsiteY2" fmla="*/ 1098069 h 2396036"/>
                <a:gd name="connsiteX3" fmla="*/ 163262 w 366735"/>
                <a:gd name="connsiteY3" fmla="*/ 1563735 h 2396036"/>
                <a:gd name="connsiteX4" fmla="*/ 366462 w 366735"/>
                <a:gd name="connsiteY4" fmla="*/ 2313035 h 2396036"/>
                <a:gd name="connsiteX5" fmla="*/ 209828 w 366735"/>
                <a:gd name="connsiteY5" fmla="*/ 1728835 h 2396036"/>
                <a:gd name="connsiteX6" fmla="*/ 341062 w 366735"/>
                <a:gd name="connsiteY6" fmla="*/ 2389235 h 2396036"/>
                <a:gd name="connsiteX7" fmla="*/ 260628 w 366735"/>
                <a:gd name="connsiteY7" fmla="*/ 2008235 h 2396036"/>
                <a:gd name="connsiteX8" fmla="*/ 2395 w 366735"/>
                <a:gd name="connsiteY8" fmla="*/ 1021869 h 2396036"/>
                <a:gd name="connsiteX9" fmla="*/ 129395 w 366735"/>
                <a:gd name="connsiteY9" fmla="*/ 2012469 h 2396036"/>
                <a:gd name="connsiteX10" fmla="*/ 87062 w 366735"/>
                <a:gd name="connsiteY10" fmla="*/ 1364769 h 2396036"/>
                <a:gd name="connsiteX11" fmla="*/ 57428 w 366735"/>
                <a:gd name="connsiteY11" fmla="*/ 873702 h 2396036"/>
                <a:gd name="connsiteX12" fmla="*/ 269095 w 366735"/>
                <a:gd name="connsiteY12" fmla="*/ 5869 h 2396036"/>
                <a:gd name="connsiteX13" fmla="*/ 32028 w 366735"/>
                <a:gd name="connsiteY13" fmla="*/ 475769 h 2396036"/>
                <a:gd name="connsiteX14" fmla="*/ 328362 w 366735"/>
                <a:gd name="connsiteY14" fmla="*/ 120169 h 2396036"/>
                <a:gd name="connsiteX15" fmla="*/ 239462 w 366735"/>
                <a:gd name="connsiteY15" fmla="*/ 340302 h 2396036"/>
                <a:gd name="connsiteX16" fmla="*/ 116695 w 366735"/>
                <a:gd name="connsiteY16" fmla="*/ 678969 h 239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6735" h="2396036">
                  <a:moveTo>
                    <a:pt x="116695" y="678969"/>
                  </a:moveTo>
                  <a:cubicBezTo>
                    <a:pt x="115989" y="909686"/>
                    <a:pt x="233111" y="1654752"/>
                    <a:pt x="235228" y="1724602"/>
                  </a:cubicBezTo>
                  <a:cubicBezTo>
                    <a:pt x="237345" y="1794452"/>
                    <a:pt x="141389" y="1124880"/>
                    <a:pt x="129395" y="1098069"/>
                  </a:cubicBezTo>
                  <a:cubicBezTo>
                    <a:pt x="117401" y="1071258"/>
                    <a:pt x="123751" y="1361241"/>
                    <a:pt x="163262" y="1563735"/>
                  </a:cubicBezTo>
                  <a:cubicBezTo>
                    <a:pt x="202773" y="1766229"/>
                    <a:pt x="358701" y="2285518"/>
                    <a:pt x="366462" y="2313035"/>
                  </a:cubicBezTo>
                  <a:cubicBezTo>
                    <a:pt x="374223" y="2340552"/>
                    <a:pt x="214061" y="1716135"/>
                    <a:pt x="209828" y="1728835"/>
                  </a:cubicBezTo>
                  <a:cubicBezTo>
                    <a:pt x="205595" y="1741535"/>
                    <a:pt x="332595" y="2342668"/>
                    <a:pt x="341062" y="2389235"/>
                  </a:cubicBezTo>
                  <a:cubicBezTo>
                    <a:pt x="349529" y="2435802"/>
                    <a:pt x="317073" y="2236129"/>
                    <a:pt x="260628" y="2008235"/>
                  </a:cubicBezTo>
                  <a:cubicBezTo>
                    <a:pt x="204184" y="1780341"/>
                    <a:pt x="24267" y="1021163"/>
                    <a:pt x="2395" y="1021869"/>
                  </a:cubicBezTo>
                  <a:cubicBezTo>
                    <a:pt x="-19477" y="1022575"/>
                    <a:pt x="115284" y="1955319"/>
                    <a:pt x="129395" y="2012469"/>
                  </a:cubicBezTo>
                  <a:cubicBezTo>
                    <a:pt x="143506" y="2069619"/>
                    <a:pt x="99056" y="1554563"/>
                    <a:pt x="87062" y="1364769"/>
                  </a:cubicBezTo>
                  <a:cubicBezTo>
                    <a:pt x="75068" y="1174975"/>
                    <a:pt x="27089" y="1100185"/>
                    <a:pt x="57428" y="873702"/>
                  </a:cubicBezTo>
                  <a:cubicBezTo>
                    <a:pt x="87767" y="647219"/>
                    <a:pt x="273328" y="72191"/>
                    <a:pt x="269095" y="5869"/>
                  </a:cubicBezTo>
                  <a:cubicBezTo>
                    <a:pt x="264862" y="-60453"/>
                    <a:pt x="22150" y="456719"/>
                    <a:pt x="32028" y="475769"/>
                  </a:cubicBezTo>
                  <a:cubicBezTo>
                    <a:pt x="41906" y="494819"/>
                    <a:pt x="293790" y="142747"/>
                    <a:pt x="328362" y="120169"/>
                  </a:cubicBezTo>
                  <a:cubicBezTo>
                    <a:pt x="362934" y="97591"/>
                    <a:pt x="274034" y="247169"/>
                    <a:pt x="239462" y="340302"/>
                  </a:cubicBezTo>
                  <a:cubicBezTo>
                    <a:pt x="204890" y="433435"/>
                    <a:pt x="117401" y="448252"/>
                    <a:pt x="116695" y="67896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: 図形 205">
              <a:extLst>
                <a:ext uri="{FF2B5EF4-FFF2-40B4-BE49-F238E27FC236}">
                  <a16:creationId xmlns:a16="http://schemas.microsoft.com/office/drawing/2014/main" id="{25A2D86C-80B4-4B08-92D2-06CBDD6F748C}"/>
                </a:ext>
              </a:extLst>
            </p:cNvPr>
            <p:cNvSpPr/>
            <p:nvPr/>
          </p:nvSpPr>
          <p:spPr>
            <a:xfrm>
              <a:off x="5980479" y="4564595"/>
              <a:ext cx="455727" cy="624610"/>
            </a:xfrm>
            <a:custGeom>
              <a:avLst/>
              <a:gdLst>
                <a:gd name="connsiteX0" fmla="*/ 331421 w 455727"/>
                <a:gd name="connsiteY0" fmla="*/ 131230 h 624610"/>
                <a:gd name="connsiteX1" fmla="*/ 36146 w 455727"/>
                <a:gd name="connsiteY1" fmla="*/ 613830 h 624610"/>
                <a:gd name="connsiteX2" fmla="*/ 229821 w 455727"/>
                <a:gd name="connsiteY2" fmla="*/ 261405 h 624610"/>
                <a:gd name="connsiteX3" fmla="*/ 172671 w 455727"/>
                <a:gd name="connsiteY3" fmla="*/ 378880 h 624610"/>
                <a:gd name="connsiteX4" fmla="*/ 86946 w 455727"/>
                <a:gd name="connsiteY4" fmla="*/ 623355 h 624610"/>
                <a:gd name="connsiteX5" fmla="*/ 166321 w 455727"/>
                <a:gd name="connsiteY5" fmla="*/ 264580 h 624610"/>
                <a:gd name="connsiteX6" fmla="*/ 13921 w 455727"/>
                <a:gd name="connsiteY6" fmla="*/ 613830 h 624610"/>
                <a:gd name="connsiteX7" fmla="*/ 159971 w 455727"/>
                <a:gd name="connsiteY7" fmla="*/ 442380 h 624610"/>
                <a:gd name="connsiteX8" fmla="*/ 455246 w 455727"/>
                <a:gd name="connsiteY8" fmla="*/ 7405 h 624610"/>
                <a:gd name="connsiteX9" fmla="*/ 223471 w 455727"/>
                <a:gd name="connsiteY9" fmla="*/ 194730 h 624610"/>
                <a:gd name="connsiteX10" fmla="*/ 1221 w 455727"/>
                <a:gd name="connsiteY10" fmla="*/ 534455 h 624610"/>
                <a:gd name="connsiteX11" fmla="*/ 331421 w 455727"/>
                <a:gd name="connsiteY11" fmla="*/ 131230 h 62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5727" h="624610">
                  <a:moveTo>
                    <a:pt x="331421" y="131230"/>
                  </a:moveTo>
                  <a:cubicBezTo>
                    <a:pt x="337242" y="144459"/>
                    <a:pt x="53079" y="592134"/>
                    <a:pt x="36146" y="613830"/>
                  </a:cubicBezTo>
                  <a:cubicBezTo>
                    <a:pt x="19213" y="635526"/>
                    <a:pt x="207067" y="300563"/>
                    <a:pt x="229821" y="261405"/>
                  </a:cubicBezTo>
                  <a:cubicBezTo>
                    <a:pt x="252575" y="222247"/>
                    <a:pt x="196483" y="318555"/>
                    <a:pt x="172671" y="378880"/>
                  </a:cubicBezTo>
                  <a:cubicBezTo>
                    <a:pt x="148859" y="439205"/>
                    <a:pt x="88004" y="642405"/>
                    <a:pt x="86946" y="623355"/>
                  </a:cubicBezTo>
                  <a:cubicBezTo>
                    <a:pt x="85888" y="604305"/>
                    <a:pt x="178492" y="266167"/>
                    <a:pt x="166321" y="264580"/>
                  </a:cubicBezTo>
                  <a:cubicBezTo>
                    <a:pt x="154150" y="262993"/>
                    <a:pt x="14979" y="584197"/>
                    <a:pt x="13921" y="613830"/>
                  </a:cubicBezTo>
                  <a:cubicBezTo>
                    <a:pt x="12863" y="643463"/>
                    <a:pt x="86417" y="543451"/>
                    <a:pt x="159971" y="442380"/>
                  </a:cubicBezTo>
                  <a:cubicBezTo>
                    <a:pt x="233525" y="341309"/>
                    <a:pt x="444663" y="48680"/>
                    <a:pt x="455246" y="7405"/>
                  </a:cubicBezTo>
                  <a:cubicBezTo>
                    <a:pt x="465829" y="-33870"/>
                    <a:pt x="299142" y="106888"/>
                    <a:pt x="223471" y="194730"/>
                  </a:cubicBezTo>
                  <a:cubicBezTo>
                    <a:pt x="147800" y="282572"/>
                    <a:pt x="-15712" y="540805"/>
                    <a:pt x="1221" y="534455"/>
                  </a:cubicBezTo>
                  <a:cubicBezTo>
                    <a:pt x="18154" y="528105"/>
                    <a:pt x="325600" y="118001"/>
                    <a:pt x="331421" y="13123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1C96DB18-0829-4C16-BD3E-0C2AE43502F9}"/>
                </a:ext>
              </a:extLst>
            </p:cNvPr>
            <p:cNvSpPr/>
            <p:nvPr/>
          </p:nvSpPr>
          <p:spPr>
            <a:xfrm>
              <a:off x="5679930" y="5065349"/>
              <a:ext cx="516380" cy="590099"/>
            </a:xfrm>
            <a:custGeom>
              <a:avLst/>
              <a:gdLst>
                <a:gd name="connsiteX0" fmla="*/ 390670 w 516380"/>
                <a:gd name="connsiteY0" fmla="*/ 192451 h 590099"/>
                <a:gd name="connsiteX1" fmla="*/ 190645 w 516380"/>
                <a:gd name="connsiteY1" fmla="*/ 586151 h 590099"/>
                <a:gd name="connsiteX2" fmla="*/ 250970 w 516380"/>
                <a:gd name="connsiteY2" fmla="*/ 402001 h 590099"/>
                <a:gd name="connsiteX3" fmla="*/ 203345 w 516380"/>
                <a:gd name="connsiteY3" fmla="*/ 519476 h 590099"/>
                <a:gd name="connsiteX4" fmla="*/ 145 w 516380"/>
                <a:gd name="connsiteY4" fmla="*/ 576626 h 590099"/>
                <a:gd name="connsiteX5" fmla="*/ 171595 w 516380"/>
                <a:gd name="connsiteY5" fmla="*/ 532176 h 590099"/>
                <a:gd name="connsiteX6" fmla="*/ 216045 w 516380"/>
                <a:gd name="connsiteY6" fmla="*/ 402001 h 590099"/>
                <a:gd name="connsiteX7" fmla="*/ 511320 w 516380"/>
                <a:gd name="connsiteY7" fmla="*/ 5126 h 590099"/>
                <a:gd name="connsiteX8" fmla="*/ 390670 w 516380"/>
                <a:gd name="connsiteY8" fmla="*/ 192451 h 59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380" h="590099">
                  <a:moveTo>
                    <a:pt x="390670" y="192451"/>
                  </a:moveTo>
                  <a:cubicBezTo>
                    <a:pt x="337224" y="289289"/>
                    <a:pt x="213928" y="551226"/>
                    <a:pt x="190645" y="586151"/>
                  </a:cubicBezTo>
                  <a:cubicBezTo>
                    <a:pt x="167362" y="621076"/>
                    <a:pt x="248853" y="413113"/>
                    <a:pt x="250970" y="402001"/>
                  </a:cubicBezTo>
                  <a:cubicBezTo>
                    <a:pt x="253087" y="390889"/>
                    <a:pt x="245149" y="490372"/>
                    <a:pt x="203345" y="519476"/>
                  </a:cubicBezTo>
                  <a:cubicBezTo>
                    <a:pt x="161541" y="548580"/>
                    <a:pt x="5437" y="574509"/>
                    <a:pt x="145" y="576626"/>
                  </a:cubicBezTo>
                  <a:cubicBezTo>
                    <a:pt x="-5147" y="578743"/>
                    <a:pt x="135612" y="561280"/>
                    <a:pt x="171595" y="532176"/>
                  </a:cubicBezTo>
                  <a:cubicBezTo>
                    <a:pt x="207578" y="503072"/>
                    <a:pt x="159424" y="489843"/>
                    <a:pt x="216045" y="402001"/>
                  </a:cubicBezTo>
                  <a:cubicBezTo>
                    <a:pt x="272666" y="314159"/>
                    <a:pt x="483274" y="36876"/>
                    <a:pt x="511320" y="5126"/>
                  </a:cubicBezTo>
                  <a:cubicBezTo>
                    <a:pt x="539366" y="-26624"/>
                    <a:pt x="444116" y="95613"/>
                    <a:pt x="390670" y="19245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90C75163-C8BC-43A6-A041-7C4A5146ECB9}"/>
                </a:ext>
              </a:extLst>
            </p:cNvPr>
            <p:cNvSpPr/>
            <p:nvPr/>
          </p:nvSpPr>
          <p:spPr>
            <a:xfrm>
              <a:off x="5054283" y="5355718"/>
              <a:ext cx="267627" cy="375725"/>
            </a:xfrm>
            <a:custGeom>
              <a:avLst/>
              <a:gdLst>
                <a:gd name="connsiteX0" fmla="*/ 260667 w 267627"/>
                <a:gd name="connsiteY0" fmla="*/ 22732 h 375725"/>
                <a:gd name="connsiteX1" fmla="*/ 317 w 267627"/>
                <a:gd name="connsiteY1" fmla="*/ 507 h 375725"/>
                <a:gd name="connsiteX2" fmla="*/ 206692 w 267627"/>
                <a:gd name="connsiteY2" fmla="*/ 10032 h 375725"/>
                <a:gd name="connsiteX3" fmla="*/ 181292 w 267627"/>
                <a:gd name="connsiteY3" fmla="*/ 41782 h 375725"/>
                <a:gd name="connsiteX4" fmla="*/ 168592 w 267627"/>
                <a:gd name="connsiteY4" fmla="*/ 98932 h 375725"/>
                <a:gd name="connsiteX5" fmla="*/ 146367 w 267627"/>
                <a:gd name="connsiteY5" fmla="*/ 314832 h 375725"/>
                <a:gd name="connsiteX6" fmla="*/ 149542 w 267627"/>
                <a:gd name="connsiteY6" fmla="*/ 184657 h 375725"/>
                <a:gd name="connsiteX7" fmla="*/ 206692 w 267627"/>
                <a:gd name="connsiteY7" fmla="*/ 375157 h 375725"/>
                <a:gd name="connsiteX8" fmla="*/ 193992 w 267627"/>
                <a:gd name="connsiteY8" fmla="*/ 238632 h 375725"/>
                <a:gd name="connsiteX9" fmla="*/ 193992 w 267627"/>
                <a:gd name="connsiteY9" fmla="*/ 102107 h 375725"/>
                <a:gd name="connsiteX10" fmla="*/ 260667 w 267627"/>
                <a:gd name="connsiteY10" fmla="*/ 22732 h 37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627" h="375725">
                  <a:moveTo>
                    <a:pt x="260667" y="22732"/>
                  </a:moveTo>
                  <a:cubicBezTo>
                    <a:pt x="228388" y="5799"/>
                    <a:pt x="9313" y="2624"/>
                    <a:pt x="317" y="507"/>
                  </a:cubicBezTo>
                  <a:cubicBezTo>
                    <a:pt x="-8679" y="-1610"/>
                    <a:pt x="176530" y="3153"/>
                    <a:pt x="206692" y="10032"/>
                  </a:cubicBezTo>
                  <a:cubicBezTo>
                    <a:pt x="236854" y="16911"/>
                    <a:pt x="187642" y="26965"/>
                    <a:pt x="181292" y="41782"/>
                  </a:cubicBezTo>
                  <a:cubicBezTo>
                    <a:pt x="174942" y="56599"/>
                    <a:pt x="174413" y="53424"/>
                    <a:pt x="168592" y="98932"/>
                  </a:cubicBezTo>
                  <a:cubicBezTo>
                    <a:pt x="162771" y="144440"/>
                    <a:pt x="149542" y="300545"/>
                    <a:pt x="146367" y="314832"/>
                  </a:cubicBezTo>
                  <a:cubicBezTo>
                    <a:pt x="143192" y="329119"/>
                    <a:pt x="139488" y="174603"/>
                    <a:pt x="149542" y="184657"/>
                  </a:cubicBezTo>
                  <a:cubicBezTo>
                    <a:pt x="159596" y="194711"/>
                    <a:pt x="199284" y="366161"/>
                    <a:pt x="206692" y="375157"/>
                  </a:cubicBezTo>
                  <a:cubicBezTo>
                    <a:pt x="214100" y="384153"/>
                    <a:pt x="196109" y="284140"/>
                    <a:pt x="193992" y="238632"/>
                  </a:cubicBezTo>
                  <a:cubicBezTo>
                    <a:pt x="191875" y="193124"/>
                    <a:pt x="184996" y="130682"/>
                    <a:pt x="193992" y="102107"/>
                  </a:cubicBezTo>
                  <a:cubicBezTo>
                    <a:pt x="202988" y="73532"/>
                    <a:pt x="292946" y="39665"/>
                    <a:pt x="260667" y="22732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: 図形 214">
              <a:extLst>
                <a:ext uri="{FF2B5EF4-FFF2-40B4-BE49-F238E27FC236}">
                  <a16:creationId xmlns:a16="http://schemas.microsoft.com/office/drawing/2014/main" id="{5C17E6F8-994C-46B5-A36B-333F5E7798EC}"/>
                </a:ext>
              </a:extLst>
            </p:cNvPr>
            <p:cNvSpPr/>
            <p:nvPr/>
          </p:nvSpPr>
          <p:spPr>
            <a:xfrm>
              <a:off x="5232011" y="5537758"/>
              <a:ext cx="191276" cy="296141"/>
            </a:xfrm>
            <a:custGeom>
              <a:avLst/>
              <a:gdLst>
                <a:gd name="connsiteX0" fmla="*/ 190889 w 191276"/>
                <a:gd name="connsiteY0" fmla="*/ 2617 h 296141"/>
                <a:gd name="connsiteX1" fmla="*/ 178189 w 191276"/>
                <a:gd name="connsiteY1" fmla="*/ 174067 h 296141"/>
                <a:gd name="connsiteX2" fmla="*/ 168664 w 191276"/>
                <a:gd name="connsiteY2" fmla="*/ 167717 h 296141"/>
                <a:gd name="connsiteX3" fmla="*/ 70239 w 191276"/>
                <a:gd name="connsiteY3" fmla="*/ 282017 h 296141"/>
                <a:gd name="connsiteX4" fmla="*/ 73414 w 191276"/>
                <a:gd name="connsiteY4" fmla="*/ 240742 h 296141"/>
                <a:gd name="connsiteX5" fmla="*/ 48014 w 191276"/>
                <a:gd name="connsiteY5" fmla="*/ 294717 h 296141"/>
                <a:gd name="connsiteX6" fmla="*/ 389 w 191276"/>
                <a:gd name="connsiteY6" fmla="*/ 170892 h 296141"/>
                <a:gd name="connsiteX7" fmla="*/ 76589 w 191276"/>
                <a:gd name="connsiteY7" fmla="*/ 243917 h 296141"/>
                <a:gd name="connsiteX8" fmla="*/ 38489 w 191276"/>
                <a:gd name="connsiteY8" fmla="*/ 170892 h 296141"/>
                <a:gd name="connsiteX9" fmla="*/ 105164 w 191276"/>
                <a:gd name="connsiteY9" fmla="*/ 183592 h 296141"/>
                <a:gd name="connsiteX10" fmla="*/ 111514 w 191276"/>
                <a:gd name="connsiteY10" fmla="*/ 135967 h 296141"/>
                <a:gd name="connsiteX11" fmla="*/ 162314 w 191276"/>
                <a:gd name="connsiteY11" fmla="*/ 75642 h 296141"/>
                <a:gd name="connsiteX12" fmla="*/ 190889 w 191276"/>
                <a:gd name="connsiteY12" fmla="*/ 2617 h 29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276" h="296141">
                  <a:moveTo>
                    <a:pt x="190889" y="2617"/>
                  </a:moveTo>
                  <a:cubicBezTo>
                    <a:pt x="193535" y="19021"/>
                    <a:pt x="181893" y="146550"/>
                    <a:pt x="178189" y="174067"/>
                  </a:cubicBezTo>
                  <a:cubicBezTo>
                    <a:pt x="174485" y="201584"/>
                    <a:pt x="186656" y="149725"/>
                    <a:pt x="168664" y="167717"/>
                  </a:cubicBezTo>
                  <a:cubicBezTo>
                    <a:pt x="150672" y="185709"/>
                    <a:pt x="86114" y="269846"/>
                    <a:pt x="70239" y="282017"/>
                  </a:cubicBezTo>
                  <a:cubicBezTo>
                    <a:pt x="54364" y="294188"/>
                    <a:pt x="77118" y="238625"/>
                    <a:pt x="73414" y="240742"/>
                  </a:cubicBezTo>
                  <a:cubicBezTo>
                    <a:pt x="69710" y="242859"/>
                    <a:pt x="60185" y="306359"/>
                    <a:pt x="48014" y="294717"/>
                  </a:cubicBezTo>
                  <a:cubicBezTo>
                    <a:pt x="35843" y="283075"/>
                    <a:pt x="-4374" y="179359"/>
                    <a:pt x="389" y="170892"/>
                  </a:cubicBezTo>
                  <a:cubicBezTo>
                    <a:pt x="5152" y="162425"/>
                    <a:pt x="70239" y="243917"/>
                    <a:pt x="76589" y="243917"/>
                  </a:cubicBezTo>
                  <a:cubicBezTo>
                    <a:pt x="82939" y="243917"/>
                    <a:pt x="33726" y="180946"/>
                    <a:pt x="38489" y="170892"/>
                  </a:cubicBezTo>
                  <a:cubicBezTo>
                    <a:pt x="43251" y="160838"/>
                    <a:pt x="92993" y="189413"/>
                    <a:pt x="105164" y="183592"/>
                  </a:cubicBezTo>
                  <a:cubicBezTo>
                    <a:pt x="117335" y="177771"/>
                    <a:pt x="101989" y="153959"/>
                    <a:pt x="111514" y="135967"/>
                  </a:cubicBezTo>
                  <a:cubicBezTo>
                    <a:pt x="121039" y="117975"/>
                    <a:pt x="152789" y="99984"/>
                    <a:pt x="162314" y="75642"/>
                  </a:cubicBezTo>
                  <a:cubicBezTo>
                    <a:pt x="171839" y="51300"/>
                    <a:pt x="188243" y="-13787"/>
                    <a:pt x="190889" y="2617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: 図形 215">
              <a:extLst>
                <a:ext uri="{FF2B5EF4-FFF2-40B4-BE49-F238E27FC236}">
                  <a16:creationId xmlns:a16="http://schemas.microsoft.com/office/drawing/2014/main" id="{B9FDE678-8D4B-4AD3-9C0F-9F0C559A4021}"/>
                </a:ext>
              </a:extLst>
            </p:cNvPr>
            <p:cNvSpPr/>
            <p:nvPr/>
          </p:nvSpPr>
          <p:spPr>
            <a:xfrm>
              <a:off x="3663081" y="2651982"/>
              <a:ext cx="273944" cy="347500"/>
            </a:xfrm>
            <a:custGeom>
              <a:avLst/>
              <a:gdLst>
                <a:gd name="connsiteX0" fmla="*/ 17802 w 273944"/>
                <a:gd name="connsiteY0" fmla="*/ 12901 h 347500"/>
                <a:gd name="connsiteX1" fmla="*/ 34736 w 273944"/>
                <a:gd name="connsiteY1" fmla="*/ 294418 h 347500"/>
                <a:gd name="connsiteX2" fmla="*/ 869 w 273944"/>
                <a:gd name="connsiteY2" fmla="*/ 86985 h 347500"/>
                <a:gd name="connsiteX3" fmla="*/ 77069 w 273944"/>
                <a:gd name="connsiteY3" fmla="*/ 338868 h 347500"/>
                <a:gd name="connsiteX4" fmla="*/ 34736 w 273944"/>
                <a:gd name="connsiteY4" fmla="*/ 224568 h 347500"/>
                <a:gd name="connsiteX5" fmla="*/ 119402 w 273944"/>
                <a:gd name="connsiteY5" fmla="*/ 347335 h 347500"/>
                <a:gd name="connsiteX6" fmla="*/ 127869 w 273944"/>
                <a:gd name="connsiteY6" fmla="*/ 247851 h 347500"/>
                <a:gd name="connsiteX7" fmla="*/ 191369 w 273944"/>
                <a:gd name="connsiteY7" fmla="*/ 118735 h 347500"/>
                <a:gd name="connsiteX8" fmla="*/ 242169 w 273944"/>
                <a:gd name="connsiteY8" fmla="*/ 78518 h 347500"/>
                <a:gd name="connsiteX9" fmla="*/ 110936 w 273944"/>
                <a:gd name="connsiteY9" fmla="*/ 152601 h 347500"/>
                <a:gd name="connsiteX10" fmla="*/ 273919 w 273944"/>
                <a:gd name="connsiteY10" fmla="*/ 80635 h 347500"/>
                <a:gd name="connsiteX11" fmla="*/ 123636 w 273944"/>
                <a:gd name="connsiteY11" fmla="*/ 120851 h 347500"/>
                <a:gd name="connsiteX12" fmla="*/ 140569 w 273944"/>
                <a:gd name="connsiteY12" fmla="*/ 233035 h 347500"/>
                <a:gd name="connsiteX13" fmla="*/ 96119 w 273944"/>
                <a:gd name="connsiteY13" fmla="*/ 114501 h 347500"/>
                <a:gd name="connsiteX14" fmla="*/ 79186 w 273944"/>
                <a:gd name="connsiteY14" fmla="*/ 82751 h 347500"/>
                <a:gd name="connsiteX15" fmla="*/ 85536 w 273944"/>
                <a:gd name="connsiteY15" fmla="*/ 61585 h 347500"/>
                <a:gd name="connsiteX16" fmla="*/ 66486 w 273944"/>
                <a:gd name="connsiteY16" fmla="*/ 31951 h 347500"/>
                <a:gd name="connsiteX17" fmla="*/ 121519 w 273944"/>
                <a:gd name="connsiteY17" fmla="*/ 76401 h 347500"/>
                <a:gd name="connsiteX18" fmla="*/ 66486 w 273944"/>
                <a:gd name="connsiteY18" fmla="*/ 51001 h 347500"/>
                <a:gd name="connsiteX19" fmla="*/ 17802 w 273944"/>
                <a:gd name="connsiteY19" fmla="*/ 12901 h 34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44" h="347500">
                  <a:moveTo>
                    <a:pt x="17802" y="12901"/>
                  </a:moveTo>
                  <a:cubicBezTo>
                    <a:pt x="12510" y="53470"/>
                    <a:pt x="37558" y="282071"/>
                    <a:pt x="34736" y="294418"/>
                  </a:cubicBezTo>
                  <a:cubicBezTo>
                    <a:pt x="31914" y="306765"/>
                    <a:pt x="-6187" y="79577"/>
                    <a:pt x="869" y="86985"/>
                  </a:cubicBezTo>
                  <a:cubicBezTo>
                    <a:pt x="7924" y="94393"/>
                    <a:pt x="71424" y="315937"/>
                    <a:pt x="77069" y="338868"/>
                  </a:cubicBezTo>
                  <a:cubicBezTo>
                    <a:pt x="82714" y="361799"/>
                    <a:pt x="27681" y="223157"/>
                    <a:pt x="34736" y="224568"/>
                  </a:cubicBezTo>
                  <a:cubicBezTo>
                    <a:pt x="41792" y="225979"/>
                    <a:pt x="103880" y="343455"/>
                    <a:pt x="119402" y="347335"/>
                  </a:cubicBezTo>
                  <a:cubicBezTo>
                    <a:pt x="134924" y="351216"/>
                    <a:pt x="115875" y="285951"/>
                    <a:pt x="127869" y="247851"/>
                  </a:cubicBezTo>
                  <a:cubicBezTo>
                    <a:pt x="139863" y="209751"/>
                    <a:pt x="172319" y="146957"/>
                    <a:pt x="191369" y="118735"/>
                  </a:cubicBezTo>
                  <a:cubicBezTo>
                    <a:pt x="210419" y="90513"/>
                    <a:pt x="255574" y="72874"/>
                    <a:pt x="242169" y="78518"/>
                  </a:cubicBezTo>
                  <a:cubicBezTo>
                    <a:pt x="228764" y="84162"/>
                    <a:pt x="105644" y="152248"/>
                    <a:pt x="110936" y="152601"/>
                  </a:cubicBezTo>
                  <a:cubicBezTo>
                    <a:pt x="116228" y="152954"/>
                    <a:pt x="271802" y="85927"/>
                    <a:pt x="273919" y="80635"/>
                  </a:cubicBezTo>
                  <a:cubicBezTo>
                    <a:pt x="276036" y="75343"/>
                    <a:pt x="145861" y="95451"/>
                    <a:pt x="123636" y="120851"/>
                  </a:cubicBezTo>
                  <a:cubicBezTo>
                    <a:pt x="101411" y="146251"/>
                    <a:pt x="145155" y="234093"/>
                    <a:pt x="140569" y="233035"/>
                  </a:cubicBezTo>
                  <a:cubicBezTo>
                    <a:pt x="135983" y="231977"/>
                    <a:pt x="106349" y="139548"/>
                    <a:pt x="96119" y="114501"/>
                  </a:cubicBezTo>
                  <a:cubicBezTo>
                    <a:pt x="85889" y="89454"/>
                    <a:pt x="80950" y="91570"/>
                    <a:pt x="79186" y="82751"/>
                  </a:cubicBezTo>
                  <a:cubicBezTo>
                    <a:pt x="77422" y="73932"/>
                    <a:pt x="87653" y="70052"/>
                    <a:pt x="85536" y="61585"/>
                  </a:cubicBezTo>
                  <a:cubicBezTo>
                    <a:pt x="83419" y="53118"/>
                    <a:pt x="60489" y="29482"/>
                    <a:pt x="66486" y="31951"/>
                  </a:cubicBezTo>
                  <a:cubicBezTo>
                    <a:pt x="72483" y="34420"/>
                    <a:pt x="121519" y="73226"/>
                    <a:pt x="121519" y="76401"/>
                  </a:cubicBezTo>
                  <a:cubicBezTo>
                    <a:pt x="121519" y="79576"/>
                    <a:pt x="79539" y="62643"/>
                    <a:pt x="66486" y="51001"/>
                  </a:cubicBezTo>
                  <a:cubicBezTo>
                    <a:pt x="53433" y="39359"/>
                    <a:pt x="23094" y="-27668"/>
                    <a:pt x="17802" y="1290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AB8A4838-6D88-4CBA-A097-37809AA4AD69}"/>
                </a:ext>
              </a:extLst>
            </p:cNvPr>
            <p:cNvSpPr/>
            <p:nvPr/>
          </p:nvSpPr>
          <p:spPr>
            <a:xfrm>
              <a:off x="3494602" y="2601900"/>
              <a:ext cx="209971" cy="630721"/>
            </a:xfrm>
            <a:custGeom>
              <a:avLst/>
              <a:gdLst>
                <a:gd name="connsiteX0" fmla="*/ 55048 w 209971"/>
                <a:gd name="connsiteY0" fmla="*/ 221733 h 630721"/>
                <a:gd name="connsiteX1" fmla="*/ 107965 w 209971"/>
                <a:gd name="connsiteY1" fmla="*/ 431283 h 630721"/>
                <a:gd name="connsiteX2" fmla="*/ 57165 w 209971"/>
                <a:gd name="connsiteY2" fmla="*/ 380483 h 630721"/>
                <a:gd name="connsiteX3" fmla="*/ 103731 w 209971"/>
                <a:gd name="connsiteY3" fmla="*/ 405883 h 630721"/>
                <a:gd name="connsiteX4" fmla="*/ 207448 w 209971"/>
                <a:gd name="connsiteY4" fmla="*/ 450333 h 630721"/>
                <a:gd name="connsiteX5" fmla="*/ 177815 w 209971"/>
                <a:gd name="connsiteY5" fmla="*/ 630250 h 630721"/>
                <a:gd name="connsiteX6" fmla="*/ 175698 w 209971"/>
                <a:gd name="connsiteY6" fmla="*/ 501133 h 630721"/>
                <a:gd name="connsiteX7" fmla="*/ 63515 w 209971"/>
                <a:gd name="connsiteY7" fmla="*/ 452450 h 630721"/>
                <a:gd name="connsiteX8" fmla="*/ 15 w 209971"/>
                <a:gd name="connsiteY8" fmla="*/ 420700 h 630721"/>
                <a:gd name="connsiteX9" fmla="*/ 57165 w 209971"/>
                <a:gd name="connsiteY9" fmla="*/ 346617 h 630721"/>
                <a:gd name="connsiteX10" fmla="*/ 23298 w 209971"/>
                <a:gd name="connsiteY10" fmla="*/ 1600 h 630721"/>
                <a:gd name="connsiteX11" fmla="*/ 55048 w 209971"/>
                <a:gd name="connsiteY11" fmla="*/ 221733 h 63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971" h="630721">
                  <a:moveTo>
                    <a:pt x="55048" y="221733"/>
                  </a:moveTo>
                  <a:cubicBezTo>
                    <a:pt x="69159" y="293347"/>
                    <a:pt x="107612" y="404825"/>
                    <a:pt x="107965" y="431283"/>
                  </a:cubicBezTo>
                  <a:cubicBezTo>
                    <a:pt x="108318" y="457741"/>
                    <a:pt x="57871" y="384716"/>
                    <a:pt x="57165" y="380483"/>
                  </a:cubicBezTo>
                  <a:cubicBezTo>
                    <a:pt x="56459" y="376250"/>
                    <a:pt x="78684" y="394241"/>
                    <a:pt x="103731" y="405883"/>
                  </a:cubicBezTo>
                  <a:cubicBezTo>
                    <a:pt x="128778" y="417525"/>
                    <a:pt x="195101" y="412939"/>
                    <a:pt x="207448" y="450333"/>
                  </a:cubicBezTo>
                  <a:cubicBezTo>
                    <a:pt x="219795" y="487727"/>
                    <a:pt x="183107" y="621783"/>
                    <a:pt x="177815" y="630250"/>
                  </a:cubicBezTo>
                  <a:cubicBezTo>
                    <a:pt x="172523" y="638717"/>
                    <a:pt x="194748" y="530766"/>
                    <a:pt x="175698" y="501133"/>
                  </a:cubicBezTo>
                  <a:cubicBezTo>
                    <a:pt x="156648" y="471500"/>
                    <a:pt x="92796" y="465856"/>
                    <a:pt x="63515" y="452450"/>
                  </a:cubicBezTo>
                  <a:cubicBezTo>
                    <a:pt x="34234" y="439044"/>
                    <a:pt x="1073" y="438339"/>
                    <a:pt x="15" y="420700"/>
                  </a:cubicBezTo>
                  <a:cubicBezTo>
                    <a:pt x="-1043" y="403061"/>
                    <a:pt x="53285" y="416467"/>
                    <a:pt x="57165" y="346617"/>
                  </a:cubicBezTo>
                  <a:cubicBezTo>
                    <a:pt x="61045" y="276767"/>
                    <a:pt x="23651" y="21356"/>
                    <a:pt x="23298" y="1600"/>
                  </a:cubicBezTo>
                  <a:cubicBezTo>
                    <a:pt x="22945" y="-18156"/>
                    <a:pt x="40937" y="150119"/>
                    <a:pt x="55048" y="221733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: 図形 217">
              <a:extLst>
                <a:ext uri="{FF2B5EF4-FFF2-40B4-BE49-F238E27FC236}">
                  <a16:creationId xmlns:a16="http://schemas.microsoft.com/office/drawing/2014/main" id="{D27B6F90-590C-4486-9C99-4C4EE2DB8BF9}"/>
                </a:ext>
              </a:extLst>
            </p:cNvPr>
            <p:cNvSpPr/>
            <p:nvPr/>
          </p:nvSpPr>
          <p:spPr>
            <a:xfrm>
              <a:off x="3263828" y="2760157"/>
              <a:ext cx="169677" cy="421410"/>
            </a:xfrm>
            <a:custGeom>
              <a:avLst/>
              <a:gdLst>
                <a:gd name="connsiteX0" fmla="*/ 112255 w 169677"/>
                <a:gd name="connsiteY0" fmla="*/ 10560 h 421410"/>
                <a:gd name="connsiteX1" fmla="*/ 101672 w 169677"/>
                <a:gd name="connsiteY1" fmla="*/ 262443 h 421410"/>
                <a:gd name="connsiteX2" fmla="*/ 169405 w 169677"/>
                <a:gd name="connsiteY2" fmla="*/ 412726 h 421410"/>
                <a:gd name="connsiteX3" fmla="*/ 127072 w 169677"/>
                <a:gd name="connsiteY3" fmla="*/ 404260 h 421410"/>
                <a:gd name="connsiteX4" fmla="*/ 72 w 169677"/>
                <a:gd name="connsiteY4" fmla="*/ 402143 h 421410"/>
                <a:gd name="connsiteX5" fmla="*/ 146122 w 169677"/>
                <a:gd name="connsiteY5" fmla="*/ 385210 h 421410"/>
                <a:gd name="connsiteX6" fmla="*/ 12772 w 169677"/>
                <a:gd name="connsiteY6" fmla="*/ 372510 h 421410"/>
                <a:gd name="connsiteX7" fmla="*/ 78389 w 169677"/>
                <a:gd name="connsiteY7" fmla="*/ 321710 h 421410"/>
                <a:gd name="connsiteX8" fmla="*/ 46639 w 169677"/>
                <a:gd name="connsiteY8" fmla="*/ 304776 h 421410"/>
                <a:gd name="connsiteX9" fmla="*/ 42405 w 169677"/>
                <a:gd name="connsiteY9" fmla="*/ 224343 h 421410"/>
                <a:gd name="connsiteX10" fmla="*/ 93205 w 169677"/>
                <a:gd name="connsiteY10" fmla="*/ 61360 h 421410"/>
                <a:gd name="connsiteX11" fmla="*/ 112255 w 169677"/>
                <a:gd name="connsiteY11" fmla="*/ 10560 h 42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677" h="421410">
                  <a:moveTo>
                    <a:pt x="112255" y="10560"/>
                  </a:moveTo>
                  <a:cubicBezTo>
                    <a:pt x="113666" y="44074"/>
                    <a:pt x="92147" y="195415"/>
                    <a:pt x="101672" y="262443"/>
                  </a:cubicBezTo>
                  <a:cubicBezTo>
                    <a:pt x="111197" y="329471"/>
                    <a:pt x="165172" y="389090"/>
                    <a:pt x="169405" y="412726"/>
                  </a:cubicBezTo>
                  <a:cubicBezTo>
                    <a:pt x="173638" y="436362"/>
                    <a:pt x="127072" y="404260"/>
                    <a:pt x="127072" y="404260"/>
                  </a:cubicBezTo>
                  <a:cubicBezTo>
                    <a:pt x="98850" y="402496"/>
                    <a:pt x="-3103" y="405318"/>
                    <a:pt x="72" y="402143"/>
                  </a:cubicBezTo>
                  <a:cubicBezTo>
                    <a:pt x="3247" y="398968"/>
                    <a:pt x="144005" y="390149"/>
                    <a:pt x="146122" y="385210"/>
                  </a:cubicBezTo>
                  <a:cubicBezTo>
                    <a:pt x="148239" y="380271"/>
                    <a:pt x="24061" y="383093"/>
                    <a:pt x="12772" y="372510"/>
                  </a:cubicBezTo>
                  <a:cubicBezTo>
                    <a:pt x="1483" y="361927"/>
                    <a:pt x="72744" y="332999"/>
                    <a:pt x="78389" y="321710"/>
                  </a:cubicBezTo>
                  <a:cubicBezTo>
                    <a:pt x="84033" y="310421"/>
                    <a:pt x="52636" y="321004"/>
                    <a:pt x="46639" y="304776"/>
                  </a:cubicBezTo>
                  <a:cubicBezTo>
                    <a:pt x="40642" y="288548"/>
                    <a:pt x="34644" y="264912"/>
                    <a:pt x="42405" y="224343"/>
                  </a:cubicBezTo>
                  <a:cubicBezTo>
                    <a:pt x="50166" y="183774"/>
                    <a:pt x="75919" y="91346"/>
                    <a:pt x="93205" y="61360"/>
                  </a:cubicBezTo>
                  <a:cubicBezTo>
                    <a:pt x="110491" y="31374"/>
                    <a:pt x="110844" y="-22954"/>
                    <a:pt x="112255" y="1056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: 図形 218">
              <a:extLst>
                <a:ext uri="{FF2B5EF4-FFF2-40B4-BE49-F238E27FC236}">
                  <a16:creationId xmlns:a16="http://schemas.microsoft.com/office/drawing/2014/main" id="{B2C29B2B-DD24-4B56-A5C0-1DF87B918F18}"/>
                </a:ext>
              </a:extLst>
            </p:cNvPr>
            <p:cNvSpPr/>
            <p:nvPr/>
          </p:nvSpPr>
          <p:spPr>
            <a:xfrm>
              <a:off x="6740524" y="4798546"/>
              <a:ext cx="318893" cy="321507"/>
            </a:xfrm>
            <a:custGeom>
              <a:avLst/>
              <a:gdLst>
                <a:gd name="connsiteX0" fmla="*/ 312739 w 318893"/>
                <a:gd name="connsiteY0" fmla="*/ 49679 h 321507"/>
                <a:gd name="connsiteX1" fmla="*/ 314326 w 318893"/>
                <a:gd name="connsiteY1" fmla="*/ 314792 h 321507"/>
                <a:gd name="connsiteX2" fmla="*/ 311151 w 318893"/>
                <a:gd name="connsiteY2" fmla="*/ 246529 h 321507"/>
                <a:gd name="connsiteX3" fmla="*/ 292101 w 318893"/>
                <a:gd name="connsiteY3" fmla="*/ 295742 h 321507"/>
                <a:gd name="connsiteX4" fmla="*/ 190501 w 318893"/>
                <a:gd name="connsiteY4" fmla="*/ 295742 h 321507"/>
                <a:gd name="connsiteX5" fmla="*/ 1 w 318893"/>
                <a:gd name="connsiteY5" fmla="*/ 267167 h 321507"/>
                <a:gd name="connsiteX6" fmla="*/ 193676 w 318893"/>
                <a:gd name="connsiteY6" fmla="*/ 283042 h 321507"/>
                <a:gd name="connsiteX7" fmla="*/ 274639 w 318893"/>
                <a:gd name="connsiteY7" fmla="*/ 184617 h 321507"/>
                <a:gd name="connsiteX8" fmla="*/ 273051 w 318893"/>
                <a:gd name="connsiteY8" fmla="*/ 238592 h 321507"/>
                <a:gd name="connsiteX9" fmla="*/ 268289 w 318893"/>
                <a:gd name="connsiteY9" fmla="*/ 162392 h 321507"/>
                <a:gd name="connsiteX10" fmla="*/ 255589 w 318893"/>
                <a:gd name="connsiteY10" fmla="*/ 86192 h 321507"/>
                <a:gd name="connsiteX11" fmla="*/ 163514 w 318893"/>
                <a:gd name="connsiteY11" fmla="*/ 467 h 321507"/>
                <a:gd name="connsiteX12" fmla="*/ 303214 w 318893"/>
                <a:gd name="connsiteY12" fmla="*/ 125879 h 321507"/>
                <a:gd name="connsiteX13" fmla="*/ 300039 w 318893"/>
                <a:gd name="connsiteY13" fmla="*/ 98892 h 321507"/>
                <a:gd name="connsiteX14" fmla="*/ 238126 w 318893"/>
                <a:gd name="connsiteY14" fmla="*/ 6817 h 321507"/>
                <a:gd name="connsiteX15" fmla="*/ 312739 w 318893"/>
                <a:gd name="connsiteY15" fmla="*/ 49679 h 32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8893" h="321507">
                  <a:moveTo>
                    <a:pt x="312739" y="49679"/>
                  </a:moveTo>
                  <a:cubicBezTo>
                    <a:pt x="325439" y="101008"/>
                    <a:pt x="314591" y="281984"/>
                    <a:pt x="314326" y="314792"/>
                  </a:cubicBezTo>
                  <a:cubicBezTo>
                    <a:pt x="314061" y="347600"/>
                    <a:pt x="314855" y="249704"/>
                    <a:pt x="311151" y="246529"/>
                  </a:cubicBezTo>
                  <a:cubicBezTo>
                    <a:pt x="307447" y="243354"/>
                    <a:pt x="312209" y="287540"/>
                    <a:pt x="292101" y="295742"/>
                  </a:cubicBezTo>
                  <a:cubicBezTo>
                    <a:pt x="271993" y="303944"/>
                    <a:pt x="239184" y="300505"/>
                    <a:pt x="190501" y="295742"/>
                  </a:cubicBezTo>
                  <a:cubicBezTo>
                    <a:pt x="141818" y="290980"/>
                    <a:pt x="-528" y="269284"/>
                    <a:pt x="1" y="267167"/>
                  </a:cubicBezTo>
                  <a:cubicBezTo>
                    <a:pt x="530" y="265050"/>
                    <a:pt x="147903" y="296800"/>
                    <a:pt x="193676" y="283042"/>
                  </a:cubicBezTo>
                  <a:cubicBezTo>
                    <a:pt x="239449" y="269284"/>
                    <a:pt x="261410" y="192025"/>
                    <a:pt x="274639" y="184617"/>
                  </a:cubicBezTo>
                  <a:cubicBezTo>
                    <a:pt x="287868" y="177209"/>
                    <a:pt x="274109" y="242296"/>
                    <a:pt x="273051" y="238592"/>
                  </a:cubicBezTo>
                  <a:cubicBezTo>
                    <a:pt x="271993" y="234888"/>
                    <a:pt x="271199" y="187792"/>
                    <a:pt x="268289" y="162392"/>
                  </a:cubicBezTo>
                  <a:cubicBezTo>
                    <a:pt x="265379" y="136992"/>
                    <a:pt x="273052" y="113180"/>
                    <a:pt x="255589" y="86192"/>
                  </a:cubicBezTo>
                  <a:cubicBezTo>
                    <a:pt x="238126" y="59204"/>
                    <a:pt x="155577" y="-6147"/>
                    <a:pt x="163514" y="467"/>
                  </a:cubicBezTo>
                  <a:cubicBezTo>
                    <a:pt x="171451" y="7081"/>
                    <a:pt x="280460" y="109475"/>
                    <a:pt x="303214" y="125879"/>
                  </a:cubicBezTo>
                  <a:cubicBezTo>
                    <a:pt x="325968" y="142283"/>
                    <a:pt x="310887" y="118736"/>
                    <a:pt x="300039" y="98892"/>
                  </a:cubicBezTo>
                  <a:cubicBezTo>
                    <a:pt x="289191" y="79048"/>
                    <a:pt x="237597" y="12373"/>
                    <a:pt x="238126" y="6817"/>
                  </a:cubicBezTo>
                  <a:cubicBezTo>
                    <a:pt x="238655" y="1261"/>
                    <a:pt x="300039" y="-1650"/>
                    <a:pt x="312739" y="4967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: 図形 219">
              <a:extLst>
                <a:ext uri="{FF2B5EF4-FFF2-40B4-BE49-F238E27FC236}">
                  <a16:creationId xmlns:a16="http://schemas.microsoft.com/office/drawing/2014/main" id="{68F4790A-A83C-418E-A10E-0A9CC5ADFA5C}"/>
                </a:ext>
              </a:extLst>
            </p:cNvPr>
            <p:cNvSpPr/>
            <p:nvPr/>
          </p:nvSpPr>
          <p:spPr>
            <a:xfrm>
              <a:off x="6834807" y="4759465"/>
              <a:ext cx="216963" cy="227408"/>
            </a:xfrm>
            <a:custGeom>
              <a:avLst/>
              <a:gdLst>
                <a:gd name="connsiteX0" fmla="*/ 81931 w 216963"/>
                <a:gd name="connsiteY0" fmla="*/ 36373 h 227408"/>
                <a:gd name="connsiteX1" fmla="*/ 215281 w 216963"/>
                <a:gd name="connsiteY1" fmla="*/ 142735 h 227408"/>
                <a:gd name="connsiteX2" fmla="*/ 159718 w 216963"/>
                <a:gd name="connsiteY2" fmla="*/ 126860 h 227408"/>
                <a:gd name="connsiteX3" fmla="*/ 200993 w 216963"/>
                <a:gd name="connsiteY3" fmla="*/ 226873 h 227408"/>
                <a:gd name="connsiteX4" fmla="*/ 178768 w 216963"/>
                <a:gd name="connsiteY4" fmla="*/ 164960 h 227408"/>
                <a:gd name="connsiteX5" fmla="*/ 154956 w 216963"/>
                <a:gd name="connsiteY5" fmla="*/ 128448 h 227408"/>
                <a:gd name="connsiteX6" fmla="*/ 2556 w 216963"/>
                <a:gd name="connsiteY6" fmla="*/ 4623 h 227408"/>
                <a:gd name="connsiteX7" fmla="*/ 81931 w 216963"/>
                <a:gd name="connsiteY7" fmla="*/ 36373 h 22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963" h="227408">
                  <a:moveTo>
                    <a:pt x="81931" y="36373"/>
                  </a:moveTo>
                  <a:cubicBezTo>
                    <a:pt x="117385" y="59392"/>
                    <a:pt x="202317" y="127654"/>
                    <a:pt x="215281" y="142735"/>
                  </a:cubicBezTo>
                  <a:cubicBezTo>
                    <a:pt x="228246" y="157816"/>
                    <a:pt x="162099" y="112837"/>
                    <a:pt x="159718" y="126860"/>
                  </a:cubicBezTo>
                  <a:cubicBezTo>
                    <a:pt x="157337" y="140883"/>
                    <a:pt x="197818" y="220523"/>
                    <a:pt x="200993" y="226873"/>
                  </a:cubicBezTo>
                  <a:cubicBezTo>
                    <a:pt x="204168" y="233223"/>
                    <a:pt x="186441" y="181364"/>
                    <a:pt x="178768" y="164960"/>
                  </a:cubicBezTo>
                  <a:cubicBezTo>
                    <a:pt x="171095" y="148556"/>
                    <a:pt x="184325" y="155171"/>
                    <a:pt x="154956" y="128448"/>
                  </a:cubicBezTo>
                  <a:cubicBezTo>
                    <a:pt x="125587" y="101725"/>
                    <a:pt x="18166" y="19440"/>
                    <a:pt x="2556" y="4623"/>
                  </a:cubicBezTo>
                  <a:cubicBezTo>
                    <a:pt x="-13055" y="-10194"/>
                    <a:pt x="46477" y="13354"/>
                    <a:pt x="81931" y="36373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: 図形 220">
              <a:extLst>
                <a:ext uri="{FF2B5EF4-FFF2-40B4-BE49-F238E27FC236}">
                  <a16:creationId xmlns:a16="http://schemas.microsoft.com/office/drawing/2014/main" id="{D1B66681-E279-4D5D-88F4-B11601D5C055}"/>
                </a:ext>
              </a:extLst>
            </p:cNvPr>
            <p:cNvSpPr/>
            <p:nvPr/>
          </p:nvSpPr>
          <p:spPr>
            <a:xfrm>
              <a:off x="6434720" y="4608816"/>
              <a:ext cx="605564" cy="176949"/>
            </a:xfrm>
            <a:custGeom>
              <a:avLst/>
              <a:gdLst>
                <a:gd name="connsiteX0" fmla="*/ 143880 w 605564"/>
                <a:gd name="connsiteY0" fmla="*/ 98651 h 176949"/>
                <a:gd name="connsiteX1" fmla="*/ 554513 w 605564"/>
                <a:gd name="connsiteY1" fmla="*/ 75367 h 176949"/>
                <a:gd name="connsiteX2" fmla="*/ 289930 w 605564"/>
                <a:gd name="connsiteY2" fmla="*/ 98651 h 176949"/>
                <a:gd name="connsiteX3" fmla="*/ 605313 w 605564"/>
                <a:gd name="connsiteY3" fmla="*/ 117701 h 176949"/>
                <a:gd name="connsiteX4" fmla="*/ 342847 w 605564"/>
                <a:gd name="connsiteY4" fmla="*/ 54201 h 176949"/>
                <a:gd name="connsiteX5" fmla="*/ 334380 w 605564"/>
                <a:gd name="connsiteY5" fmla="*/ 30917 h 176949"/>
                <a:gd name="connsiteX6" fmla="*/ 361897 w 605564"/>
                <a:gd name="connsiteY6" fmla="*/ 7634 h 176949"/>
                <a:gd name="connsiteX7" fmla="*/ 8413 w 605564"/>
                <a:gd name="connsiteY7" fmla="*/ 174851 h 176949"/>
                <a:gd name="connsiteX8" fmla="*/ 143880 w 605564"/>
                <a:gd name="connsiteY8" fmla="*/ 98651 h 17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5564" h="176949">
                  <a:moveTo>
                    <a:pt x="143880" y="98651"/>
                  </a:moveTo>
                  <a:cubicBezTo>
                    <a:pt x="234897" y="82070"/>
                    <a:pt x="530171" y="75367"/>
                    <a:pt x="554513" y="75367"/>
                  </a:cubicBezTo>
                  <a:cubicBezTo>
                    <a:pt x="578855" y="75367"/>
                    <a:pt x="281463" y="91595"/>
                    <a:pt x="289930" y="98651"/>
                  </a:cubicBezTo>
                  <a:cubicBezTo>
                    <a:pt x="298397" y="105707"/>
                    <a:pt x="596494" y="125109"/>
                    <a:pt x="605313" y="117701"/>
                  </a:cubicBezTo>
                  <a:cubicBezTo>
                    <a:pt x="614132" y="110293"/>
                    <a:pt x="388002" y="68665"/>
                    <a:pt x="342847" y="54201"/>
                  </a:cubicBezTo>
                  <a:cubicBezTo>
                    <a:pt x="297692" y="39737"/>
                    <a:pt x="331205" y="38678"/>
                    <a:pt x="334380" y="30917"/>
                  </a:cubicBezTo>
                  <a:cubicBezTo>
                    <a:pt x="337555" y="23156"/>
                    <a:pt x="416225" y="-16355"/>
                    <a:pt x="361897" y="7634"/>
                  </a:cubicBezTo>
                  <a:cubicBezTo>
                    <a:pt x="307569" y="31623"/>
                    <a:pt x="43338" y="159329"/>
                    <a:pt x="8413" y="174851"/>
                  </a:cubicBezTo>
                  <a:cubicBezTo>
                    <a:pt x="-26512" y="190373"/>
                    <a:pt x="52863" y="115232"/>
                    <a:pt x="143880" y="9865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: 図形 221">
              <a:extLst>
                <a:ext uri="{FF2B5EF4-FFF2-40B4-BE49-F238E27FC236}">
                  <a16:creationId xmlns:a16="http://schemas.microsoft.com/office/drawing/2014/main" id="{66B4C40C-C8DE-4465-9A08-7542EDD8B64D}"/>
                </a:ext>
              </a:extLst>
            </p:cNvPr>
            <p:cNvSpPr/>
            <p:nvPr/>
          </p:nvSpPr>
          <p:spPr>
            <a:xfrm>
              <a:off x="3767111" y="2386983"/>
              <a:ext cx="1063146" cy="1386926"/>
            </a:xfrm>
            <a:custGeom>
              <a:avLst/>
              <a:gdLst>
                <a:gd name="connsiteX0" fmla="*/ 745622 w 1063146"/>
                <a:gd name="connsiteY0" fmla="*/ 318117 h 1386926"/>
                <a:gd name="connsiteX1" fmla="*/ 699056 w 1063146"/>
                <a:gd name="connsiteY1" fmla="*/ 339284 h 1386926"/>
                <a:gd name="connsiteX2" fmla="*/ 212222 w 1063146"/>
                <a:gd name="connsiteY2" fmla="*/ 1016617 h 1386926"/>
                <a:gd name="connsiteX3" fmla="*/ 339222 w 1063146"/>
                <a:gd name="connsiteY3" fmla="*/ 720284 h 1386926"/>
                <a:gd name="connsiteX4" fmla="*/ 136022 w 1063146"/>
                <a:gd name="connsiteY4" fmla="*/ 1384917 h 1386926"/>
                <a:gd name="connsiteX5" fmla="*/ 178356 w 1063146"/>
                <a:gd name="connsiteY5" fmla="*/ 919250 h 1386926"/>
                <a:gd name="connsiteX6" fmla="*/ 203756 w 1063146"/>
                <a:gd name="connsiteY6" fmla="*/ 711817 h 1386926"/>
                <a:gd name="connsiteX7" fmla="*/ 556 w 1063146"/>
                <a:gd name="connsiteY7" fmla="*/ 1207117 h 1386926"/>
                <a:gd name="connsiteX8" fmla="*/ 275722 w 1063146"/>
                <a:gd name="connsiteY8" fmla="*/ 517084 h 1386926"/>
                <a:gd name="connsiteX9" fmla="*/ 330756 w 1063146"/>
                <a:gd name="connsiteY9" fmla="*/ 330817 h 1386926"/>
                <a:gd name="connsiteX10" fmla="*/ 152956 w 1063146"/>
                <a:gd name="connsiteY10" fmla="*/ 953117 h 1386926"/>
                <a:gd name="connsiteX11" fmla="*/ 220689 w 1063146"/>
                <a:gd name="connsiteY11" fmla="*/ 754150 h 1386926"/>
                <a:gd name="connsiteX12" fmla="*/ 373089 w 1063146"/>
                <a:gd name="connsiteY12" fmla="*/ 445117 h 1386926"/>
                <a:gd name="connsiteX13" fmla="*/ 1063122 w 1063146"/>
                <a:gd name="connsiteY13" fmla="*/ 617 h 1386926"/>
                <a:gd name="connsiteX14" fmla="*/ 347689 w 1063146"/>
                <a:gd name="connsiteY14" fmla="*/ 546717 h 1386926"/>
                <a:gd name="connsiteX15" fmla="*/ 745622 w 1063146"/>
                <a:gd name="connsiteY15" fmla="*/ 318117 h 138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3146" h="1386926">
                  <a:moveTo>
                    <a:pt x="745622" y="318117"/>
                  </a:moveTo>
                  <a:cubicBezTo>
                    <a:pt x="804183" y="283545"/>
                    <a:pt x="787956" y="222867"/>
                    <a:pt x="699056" y="339284"/>
                  </a:cubicBezTo>
                  <a:cubicBezTo>
                    <a:pt x="610156" y="455701"/>
                    <a:pt x="272194" y="953117"/>
                    <a:pt x="212222" y="1016617"/>
                  </a:cubicBezTo>
                  <a:cubicBezTo>
                    <a:pt x="152250" y="1080117"/>
                    <a:pt x="351922" y="658901"/>
                    <a:pt x="339222" y="720284"/>
                  </a:cubicBezTo>
                  <a:cubicBezTo>
                    <a:pt x="326522" y="781667"/>
                    <a:pt x="162833" y="1351756"/>
                    <a:pt x="136022" y="1384917"/>
                  </a:cubicBezTo>
                  <a:cubicBezTo>
                    <a:pt x="109211" y="1418078"/>
                    <a:pt x="167067" y="1031433"/>
                    <a:pt x="178356" y="919250"/>
                  </a:cubicBezTo>
                  <a:cubicBezTo>
                    <a:pt x="189645" y="807067"/>
                    <a:pt x="233389" y="663839"/>
                    <a:pt x="203756" y="711817"/>
                  </a:cubicBezTo>
                  <a:cubicBezTo>
                    <a:pt x="174123" y="759795"/>
                    <a:pt x="-11438" y="1239573"/>
                    <a:pt x="556" y="1207117"/>
                  </a:cubicBezTo>
                  <a:cubicBezTo>
                    <a:pt x="12550" y="1174662"/>
                    <a:pt x="220689" y="663134"/>
                    <a:pt x="275722" y="517084"/>
                  </a:cubicBezTo>
                  <a:cubicBezTo>
                    <a:pt x="330755" y="371034"/>
                    <a:pt x="351217" y="258145"/>
                    <a:pt x="330756" y="330817"/>
                  </a:cubicBezTo>
                  <a:cubicBezTo>
                    <a:pt x="310295" y="403489"/>
                    <a:pt x="171300" y="882562"/>
                    <a:pt x="152956" y="953117"/>
                  </a:cubicBezTo>
                  <a:cubicBezTo>
                    <a:pt x="134612" y="1023672"/>
                    <a:pt x="184000" y="838817"/>
                    <a:pt x="220689" y="754150"/>
                  </a:cubicBezTo>
                  <a:cubicBezTo>
                    <a:pt x="257378" y="669483"/>
                    <a:pt x="232684" y="570706"/>
                    <a:pt x="373089" y="445117"/>
                  </a:cubicBezTo>
                  <a:cubicBezTo>
                    <a:pt x="513494" y="319528"/>
                    <a:pt x="1067355" y="-16316"/>
                    <a:pt x="1063122" y="617"/>
                  </a:cubicBezTo>
                  <a:cubicBezTo>
                    <a:pt x="1058889" y="17550"/>
                    <a:pt x="402017" y="492389"/>
                    <a:pt x="347689" y="546717"/>
                  </a:cubicBezTo>
                  <a:cubicBezTo>
                    <a:pt x="293361" y="601045"/>
                    <a:pt x="687061" y="352689"/>
                    <a:pt x="745622" y="31811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: 図形 222">
              <a:extLst>
                <a:ext uri="{FF2B5EF4-FFF2-40B4-BE49-F238E27FC236}">
                  <a16:creationId xmlns:a16="http://schemas.microsoft.com/office/drawing/2014/main" id="{07EBB6DF-6D66-464A-B773-E6794BD4A429}"/>
                </a:ext>
              </a:extLst>
            </p:cNvPr>
            <p:cNvSpPr/>
            <p:nvPr/>
          </p:nvSpPr>
          <p:spPr>
            <a:xfrm>
              <a:off x="5613301" y="4413241"/>
              <a:ext cx="453587" cy="485637"/>
            </a:xfrm>
            <a:custGeom>
              <a:avLst/>
              <a:gdLst>
                <a:gd name="connsiteX0" fmla="*/ 362049 w 453587"/>
                <a:gd name="connsiteY0" fmla="*/ 9 h 485637"/>
                <a:gd name="connsiteX1" fmla="*/ 327124 w 453587"/>
                <a:gd name="connsiteY1" fmla="*/ 206384 h 485637"/>
                <a:gd name="connsiteX2" fmla="*/ 390624 w 453587"/>
                <a:gd name="connsiteY2" fmla="*/ 85734 h 485637"/>
                <a:gd name="connsiteX3" fmla="*/ 301724 w 453587"/>
                <a:gd name="connsiteY3" fmla="*/ 231784 h 485637"/>
                <a:gd name="connsiteX4" fmla="*/ 142974 w 453587"/>
                <a:gd name="connsiteY4" fmla="*/ 419109 h 485637"/>
                <a:gd name="connsiteX5" fmla="*/ 285849 w 453587"/>
                <a:gd name="connsiteY5" fmla="*/ 276234 h 485637"/>
                <a:gd name="connsiteX6" fmla="*/ 450949 w 453587"/>
                <a:gd name="connsiteY6" fmla="*/ 152409 h 485637"/>
                <a:gd name="connsiteX7" fmla="*/ 146149 w 453587"/>
                <a:gd name="connsiteY7" fmla="*/ 390534 h 485637"/>
                <a:gd name="connsiteX8" fmla="*/ 38199 w 453587"/>
                <a:gd name="connsiteY8" fmla="*/ 479434 h 485637"/>
                <a:gd name="connsiteX9" fmla="*/ 250924 w 453587"/>
                <a:gd name="connsiteY9" fmla="*/ 234959 h 485637"/>
                <a:gd name="connsiteX10" fmla="*/ 99 w 453587"/>
                <a:gd name="connsiteY10" fmla="*/ 415934 h 485637"/>
                <a:gd name="connsiteX11" fmla="*/ 222349 w 453587"/>
                <a:gd name="connsiteY11" fmla="*/ 215909 h 485637"/>
                <a:gd name="connsiteX12" fmla="*/ 362049 w 453587"/>
                <a:gd name="connsiteY12" fmla="*/ 9 h 48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3587" h="485637">
                  <a:moveTo>
                    <a:pt x="362049" y="9"/>
                  </a:moveTo>
                  <a:cubicBezTo>
                    <a:pt x="379511" y="-1578"/>
                    <a:pt x="322361" y="192096"/>
                    <a:pt x="327124" y="206384"/>
                  </a:cubicBezTo>
                  <a:cubicBezTo>
                    <a:pt x="331887" y="220672"/>
                    <a:pt x="394857" y="81501"/>
                    <a:pt x="390624" y="85734"/>
                  </a:cubicBezTo>
                  <a:cubicBezTo>
                    <a:pt x="386391" y="89967"/>
                    <a:pt x="342999" y="176222"/>
                    <a:pt x="301724" y="231784"/>
                  </a:cubicBezTo>
                  <a:cubicBezTo>
                    <a:pt x="260449" y="287347"/>
                    <a:pt x="145620" y="411701"/>
                    <a:pt x="142974" y="419109"/>
                  </a:cubicBezTo>
                  <a:cubicBezTo>
                    <a:pt x="140328" y="426517"/>
                    <a:pt x="234520" y="320684"/>
                    <a:pt x="285849" y="276234"/>
                  </a:cubicBezTo>
                  <a:cubicBezTo>
                    <a:pt x="337178" y="231784"/>
                    <a:pt x="474232" y="133359"/>
                    <a:pt x="450949" y="152409"/>
                  </a:cubicBezTo>
                  <a:cubicBezTo>
                    <a:pt x="427666" y="171459"/>
                    <a:pt x="214941" y="336030"/>
                    <a:pt x="146149" y="390534"/>
                  </a:cubicBezTo>
                  <a:cubicBezTo>
                    <a:pt x="77357" y="445038"/>
                    <a:pt x="20737" y="505363"/>
                    <a:pt x="38199" y="479434"/>
                  </a:cubicBezTo>
                  <a:cubicBezTo>
                    <a:pt x="55661" y="453505"/>
                    <a:pt x="257274" y="245542"/>
                    <a:pt x="250924" y="234959"/>
                  </a:cubicBezTo>
                  <a:cubicBezTo>
                    <a:pt x="244574" y="224376"/>
                    <a:pt x="4861" y="419109"/>
                    <a:pt x="99" y="415934"/>
                  </a:cubicBezTo>
                  <a:cubicBezTo>
                    <a:pt x="-4663" y="412759"/>
                    <a:pt x="163612" y="282584"/>
                    <a:pt x="222349" y="215909"/>
                  </a:cubicBezTo>
                  <a:cubicBezTo>
                    <a:pt x="281086" y="149234"/>
                    <a:pt x="344587" y="1596"/>
                    <a:pt x="362049" y="9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: 図形 223">
              <a:extLst>
                <a:ext uri="{FF2B5EF4-FFF2-40B4-BE49-F238E27FC236}">
                  <a16:creationId xmlns:a16="http://schemas.microsoft.com/office/drawing/2014/main" id="{CEE71E76-B8AD-40D3-966A-7D862A3F9F58}"/>
                </a:ext>
              </a:extLst>
            </p:cNvPr>
            <p:cNvSpPr/>
            <p:nvPr/>
          </p:nvSpPr>
          <p:spPr>
            <a:xfrm>
              <a:off x="2819935" y="3193001"/>
              <a:ext cx="662773" cy="373647"/>
            </a:xfrm>
            <a:custGeom>
              <a:avLst/>
              <a:gdLst>
                <a:gd name="connsiteX0" fmla="*/ 659865 w 662773"/>
                <a:gd name="connsiteY0" fmla="*/ 5282 h 373647"/>
                <a:gd name="connsiteX1" fmla="*/ 117998 w 662773"/>
                <a:gd name="connsiteY1" fmla="*/ 227532 h 373647"/>
                <a:gd name="connsiteX2" fmla="*/ 359298 w 662773"/>
                <a:gd name="connsiteY2" fmla="*/ 100532 h 373647"/>
                <a:gd name="connsiteX3" fmla="*/ 1582 w 662773"/>
                <a:gd name="connsiteY3" fmla="*/ 373582 h 373647"/>
                <a:gd name="connsiteX4" fmla="*/ 232298 w 662773"/>
                <a:gd name="connsiteY4" fmla="*/ 125932 h 373647"/>
                <a:gd name="connsiteX5" fmla="*/ 329665 w 662773"/>
                <a:gd name="connsiteY5" fmla="*/ 73016 h 373647"/>
                <a:gd name="connsiteX6" fmla="*/ 659865 w 662773"/>
                <a:gd name="connsiteY6" fmla="*/ 5282 h 37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773" h="373647">
                  <a:moveTo>
                    <a:pt x="659865" y="5282"/>
                  </a:moveTo>
                  <a:cubicBezTo>
                    <a:pt x="624587" y="31035"/>
                    <a:pt x="168092" y="211657"/>
                    <a:pt x="117998" y="227532"/>
                  </a:cubicBezTo>
                  <a:cubicBezTo>
                    <a:pt x="67903" y="243407"/>
                    <a:pt x="378701" y="76190"/>
                    <a:pt x="359298" y="100532"/>
                  </a:cubicBezTo>
                  <a:cubicBezTo>
                    <a:pt x="339895" y="124874"/>
                    <a:pt x="22749" y="369349"/>
                    <a:pt x="1582" y="373582"/>
                  </a:cubicBezTo>
                  <a:cubicBezTo>
                    <a:pt x="-19585" y="377815"/>
                    <a:pt x="177618" y="176026"/>
                    <a:pt x="232298" y="125932"/>
                  </a:cubicBezTo>
                  <a:cubicBezTo>
                    <a:pt x="286978" y="75838"/>
                    <a:pt x="260168" y="90655"/>
                    <a:pt x="329665" y="73016"/>
                  </a:cubicBezTo>
                  <a:cubicBezTo>
                    <a:pt x="399162" y="55377"/>
                    <a:pt x="695143" y="-20471"/>
                    <a:pt x="659865" y="528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4E7C379B-D304-4A9C-861B-A2B414BC8DE3}"/>
                </a:ext>
              </a:extLst>
            </p:cNvPr>
            <p:cNvSpPr/>
            <p:nvPr/>
          </p:nvSpPr>
          <p:spPr>
            <a:xfrm>
              <a:off x="3258672" y="3355141"/>
              <a:ext cx="355929" cy="1128754"/>
            </a:xfrm>
            <a:custGeom>
              <a:avLst/>
              <a:gdLst>
                <a:gd name="connsiteX0" fmla="*/ 354478 w 355929"/>
                <a:gd name="connsiteY0" fmla="*/ 1892 h 1128754"/>
                <a:gd name="connsiteX1" fmla="*/ 324845 w 355929"/>
                <a:gd name="connsiteY1" fmla="*/ 245309 h 1128754"/>
                <a:gd name="connsiteX2" fmla="*/ 312145 w 355929"/>
                <a:gd name="connsiteY2" fmla="*/ 177576 h 1128754"/>
                <a:gd name="connsiteX3" fmla="*/ 250761 w 355929"/>
                <a:gd name="connsiteY3" fmla="*/ 349026 h 1128754"/>
                <a:gd name="connsiteX4" fmla="*/ 212661 w 355929"/>
                <a:gd name="connsiteY4" fmla="*/ 706742 h 1128754"/>
                <a:gd name="connsiteX5" fmla="*/ 225361 w 355929"/>
                <a:gd name="connsiteY5" fmla="*/ 423109 h 1128754"/>
                <a:gd name="connsiteX6" fmla="*/ 193611 w 355929"/>
                <a:gd name="connsiteY6" fmla="*/ 154292 h 1128754"/>
                <a:gd name="connsiteX7" fmla="*/ 127995 w 355929"/>
                <a:gd name="connsiteY7" fmla="*/ 329976 h 1128754"/>
                <a:gd name="connsiteX8" fmla="*/ 68728 w 355929"/>
                <a:gd name="connsiteY8" fmla="*/ 503542 h 1128754"/>
                <a:gd name="connsiteX9" fmla="*/ 100478 w 355929"/>
                <a:gd name="connsiteY9" fmla="*/ 882426 h 1128754"/>
                <a:gd name="connsiteX10" fmla="*/ 995 w 355929"/>
                <a:gd name="connsiteY10" fmla="*/ 497192 h 1128754"/>
                <a:gd name="connsiteX11" fmla="*/ 172445 w 355929"/>
                <a:gd name="connsiteY11" fmla="*/ 1030592 h 1128754"/>
                <a:gd name="connsiteX12" fmla="*/ 204195 w 355929"/>
                <a:gd name="connsiteY12" fmla="*/ 1121609 h 1128754"/>
                <a:gd name="connsiteX13" fmla="*/ 155511 w 355929"/>
                <a:gd name="connsiteY13" fmla="*/ 935342 h 1128754"/>
                <a:gd name="connsiteX14" fmla="*/ 178795 w 355929"/>
                <a:gd name="connsiteY14" fmla="*/ 761776 h 1128754"/>
                <a:gd name="connsiteX15" fmla="*/ 240178 w 355929"/>
                <a:gd name="connsiteY15" fmla="*/ 304576 h 1128754"/>
                <a:gd name="connsiteX16" fmla="*/ 161861 w 355929"/>
                <a:gd name="connsiteY16" fmla="*/ 679226 h 1128754"/>
                <a:gd name="connsiteX17" fmla="*/ 134345 w 355929"/>
                <a:gd name="connsiteY17" fmla="*/ 427342 h 1128754"/>
                <a:gd name="connsiteX18" fmla="*/ 172445 w 355929"/>
                <a:gd name="connsiteY18" fmla="*/ 215676 h 1128754"/>
                <a:gd name="connsiteX19" fmla="*/ 274045 w 355929"/>
                <a:gd name="connsiteY19" fmla="*/ 135242 h 1128754"/>
                <a:gd name="connsiteX20" fmla="*/ 354478 w 355929"/>
                <a:gd name="connsiteY20" fmla="*/ 1892 h 112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5929" h="1128754">
                  <a:moveTo>
                    <a:pt x="354478" y="1892"/>
                  </a:moveTo>
                  <a:cubicBezTo>
                    <a:pt x="362945" y="20236"/>
                    <a:pt x="331900" y="216028"/>
                    <a:pt x="324845" y="245309"/>
                  </a:cubicBezTo>
                  <a:cubicBezTo>
                    <a:pt x="317790" y="274590"/>
                    <a:pt x="324492" y="160290"/>
                    <a:pt x="312145" y="177576"/>
                  </a:cubicBezTo>
                  <a:cubicBezTo>
                    <a:pt x="299798" y="194862"/>
                    <a:pt x="267342" y="260832"/>
                    <a:pt x="250761" y="349026"/>
                  </a:cubicBezTo>
                  <a:cubicBezTo>
                    <a:pt x="234180" y="437220"/>
                    <a:pt x="216894" y="694395"/>
                    <a:pt x="212661" y="706742"/>
                  </a:cubicBezTo>
                  <a:cubicBezTo>
                    <a:pt x="208428" y="719089"/>
                    <a:pt x="228536" y="515184"/>
                    <a:pt x="225361" y="423109"/>
                  </a:cubicBezTo>
                  <a:cubicBezTo>
                    <a:pt x="222186" y="331034"/>
                    <a:pt x="209839" y="169814"/>
                    <a:pt x="193611" y="154292"/>
                  </a:cubicBezTo>
                  <a:cubicBezTo>
                    <a:pt x="177383" y="138770"/>
                    <a:pt x="148809" y="271768"/>
                    <a:pt x="127995" y="329976"/>
                  </a:cubicBezTo>
                  <a:cubicBezTo>
                    <a:pt x="107181" y="388184"/>
                    <a:pt x="73314" y="411467"/>
                    <a:pt x="68728" y="503542"/>
                  </a:cubicBezTo>
                  <a:cubicBezTo>
                    <a:pt x="64142" y="595617"/>
                    <a:pt x="111767" y="883484"/>
                    <a:pt x="100478" y="882426"/>
                  </a:cubicBezTo>
                  <a:cubicBezTo>
                    <a:pt x="89189" y="881368"/>
                    <a:pt x="-11000" y="472498"/>
                    <a:pt x="995" y="497192"/>
                  </a:cubicBezTo>
                  <a:cubicBezTo>
                    <a:pt x="12989" y="521886"/>
                    <a:pt x="138578" y="926523"/>
                    <a:pt x="172445" y="1030592"/>
                  </a:cubicBezTo>
                  <a:cubicBezTo>
                    <a:pt x="206312" y="1134661"/>
                    <a:pt x="207017" y="1137484"/>
                    <a:pt x="204195" y="1121609"/>
                  </a:cubicBezTo>
                  <a:cubicBezTo>
                    <a:pt x="201373" y="1105734"/>
                    <a:pt x="159744" y="995314"/>
                    <a:pt x="155511" y="935342"/>
                  </a:cubicBezTo>
                  <a:cubicBezTo>
                    <a:pt x="151278" y="875370"/>
                    <a:pt x="164684" y="866904"/>
                    <a:pt x="178795" y="761776"/>
                  </a:cubicBezTo>
                  <a:cubicBezTo>
                    <a:pt x="192906" y="656648"/>
                    <a:pt x="243000" y="318334"/>
                    <a:pt x="240178" y="304576"/>
                  </a:cubicBezTo>
                  <a:cubicBezTo>
                    <a:pt x="237356" y="290818"/>
                    <a:pt x="179500" y="658765"/>
                    <a:pt x="161861" y="679226"/>
                  </a:cubicBezTo>
                  <a:cubicBezTo>
                    <a:pt x="144222" y="699687"/>
                    <a:pt x="132581" y="504600"/>
                    <a:pt x="134345" y="427342"/>
                  </a:cubicBezTo>
                  <a:cubicBezTo>
                    <a:pt x="136109" y="350084"/>
                    <a:pt x="149162" y="264359"/>
                    <a:pt x="172445" y="215676"/>
                  </a:cubicBezTo>
                  <a:cubicBezTo>
                    <a:pt x="195728" y="166993"/>
                    <a:pt x="244765" y="166639"/>
                    <a:pt x="274045" y="135242"/>
                  </a:cubicBezTo>
                  <a:cubicBezTo>
                    <a:pt x="303325" y="103845"/>
                    <a:pt x="346011" y="-16452"/>
                    <a:pt x="354478" y="189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: 図形 225">
              <a:extLst>
                <a:ext uri="{FF2B5EF4-FFF2-40B4-BE49-F238E27FC236}">
                  <a16:creationId xmlns:a16="http://schemas.microsoft.com/office/drawing/2014/main" id="{4E276457-1BFC-4D98-AA0A-C6A2B6E25EDF}"/>
                </a:ext>
              </a:extLst>
            </p:cNvPr>
            <p:cNvSpPr/>
            <p:nvPr/>
          </p:nvSpPr>
          <p:spPr>
            <a:xfrm>
              <a:off x="3071772" y="3863854"/>
              <a:ext cx="478430" cy="1261964"/>
            </a:xfrm>
            <a:custGeom>
              <a:avLst/>
              <a:gdLst>
                <a:gd name="connsiteX0" fmla="*/ 48195 w 478430"/>
                <a:gd name="connsiteY0" fmla="*/ 162046 h 1261964"/>
                <a:gd name="connsiteX1" fmla="*/ 278911 w 478430"/>
                <a:gd name="connsiteY1" fmla="*/ 701796 h 1261964"/>
                <a:gd name="connsiteX2" fmla="*/ 177311 w 478430"/>
                <a:gd name="connsiteY2" fmla="*/ 443563 h 1261964"/>
                <a:gd name="connsiteX3" fmla="*/ 359345 w 478430"/>
                <a:gd name="connsiteY3" fmla="*/ 642529 h 1261964"/>
                <a:gd name="connsiteX4" fmla="*/ 359345 w 478430"/>
                <a:gd name="connsiteY4" fmla="*/ 392763 h 1261964"/>
                <a:gd name="connsiteX5" fmla="*/ 473645 w 478430"/>
                <a:gd name="connsiteY5" fmla="*/ 1222496 h 1261964"/>
                <a:gd name="connsiteX6" fmla="*/ 456711 w 478430"/>
                <a:gd name="connsiteY6" fmla="*/ 1137829 h 1261964"/>
                <a:gd name="connsiteX7" fmla="*/ 454595 w 478430"/>
                <a:gd name="connsiteY7" fmla="*/ 1220379 h 1261964"/>
                <a:gd name="connsiteX8" fmla="*/ 372045 w 478430"/>
                <a:gd name="connsiteY8" fmla="*/ 1116663 h 1261964"/>
                <a:gd name="connsiteX9" fmla="*/ 238695 w 478430"/>
                <a:gd name="connsiteY9" fmla="*/ 843613 h 1261964"/>
                <a:gd name="connsiteX10" fmla="*/ 39728 w 478430"/>
                <a:gd name="connsiteY10" fmla="*/ 411813 h 1261964"/>
                <a:gd name="connsiteX11" fmla="*/ 382628 w 478430"/>
                <a:gd name="connsiteY11" fmla="*/ 1175929 h 1261964"/>
                <a:gd name="connsiteX12" fmla="*/ 225995 w 478430"/>
                <a:gd name="connsiteY12" fmla="*/ 1010829 h 1261964"/>
                <a:gd name="connsiteX13" fmla="*/ 122278 w 478430"/>
                <a:gd name="connsiteY13" fmla="*/ 744129 h 1261964"/>
                <a:gd name="connsiteX14" fmla="*/ 71478 w 478430"/>
                <a:gd name="connsiteY14" fmla="*/ 462613 h 1261964"/>
                <a:gd name="connsiteX15" fmla="*/ 1628 w 478430"/>
                <a:gd name="connsiteY15" fmla="*/ 15996 h 1261964"/>
                <a:gd name="connsiteX16" fmla="*/ 48195 w 478430"/>
                <a:gd name="connsiteY16" fmla="*/ 162046 h 126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8430" h="1261964">
                  <a:moveTo>
                    <a:pt x="48195" y="162046"/>
                  </a:moveTo>
                  <a:cubicBezTo>
                    <a:pt x="94409" y="276346"/>
                    <a:pt x="257392" y="654877"/>
                    <a:pt x="278911" y="701796"/>
                  </a:cubicBezTo>
                  <a:cubicBezTo>
                    <a:pt x="300430" y="748715"/>
                    <a:pt x="163905" y="453441"/>
                    <a:pt x="177311" y="443563"/>
                  </a:cubicBezTo>
                  <a:cubicBezTo>
                    <a:pt x="190717" y="433685"/>
                    <a:pt x="329006" y="650996"/>
                    <a:pt x="359345" y="642529"/>
                  </a:cubicBezTo>
                  <a:cubicBezTo>
                    <a:pt x="389684" y="634062"/>
                    <a:pt x="340295" y="296102"/>
                    <a:pt x="359345" y="392763"/>
                  </a:cubicBezTo>
                  <a:cubicBezTo>
                    <a:pt x="378395" y="489424"/>
                    <a:pt x="457417" y="1098318"/>
                    <a:pt x="473645" y="1222496"/>
                  </a:cubicBezTo>
                  <a:cubicBezTo>
                    <a:pt x="489873" y="1346674"/>
                    <a:pt x="459886" y="1138182"/>
                    <a:pt x="456711" y="1137829"/>
                  </a:cubicBezTo>
                  <a:cubicBezTo>
                    <a:pt x="453536" y="1137476"/>
                    <a:pt x="468706" y="1223907"/>
                    <a:pt x="454595" y="1220379"/>
                  </a:cubicBezTo>
                  <a:cubicBezTo>
                    <a:pt x="440484" y="1216851"/>
                    <a:pt x="408028" y="1179457"/>
                    <a:pt x="372045" y="1116663"/>
                  </a:cubicBezTo>
                  <a:cubicBezTo>
                    <a:pt x="336062" y="1053869"/>
                    <a:pt x="294081" y="961088"/>
                    <a:pt x="238695" y="843613"/>
                  </a:cubicBezTo>
                  <a:cubicBezTo>
                    <a:pt x="183309" y="726138"/>
                    <a:pt x="15739" y="356427"/>
                    <a:pt x="39728" y="411813"/>
                  </a:cubicBezTo>
                  <a:cubicBezTo>
                    <a:pt x="63717" y="467199"/>
                    <a:pt x="351583" y="1076093"/>
                    <a:pt x="382628" y="1175929"/>
                  </a:cubicBezTo>
                  <a:cubicBezTo>
                    <a:pt x="413673" y="1275765"/>
                    <a:pt x="269387" y="1082796"/>
                    <a:pt x="225995" y="1010829"/>
                  </a:cubicBezTo>
                  <a:cubicBezTo>
                    <a:pt x="182603" y="938862"/>
                    <a:pt x="148031" y="835498"/>
                    <a:pt x="122278" y="744129"/>
                  </a:cubicBezTo>
                  <a:cubicBezTo>
                    <a:pt x="96525" y="652760"/>
                    <a:pt x="91586" y="583968"/>
                    <a:pt x="71478" y="462613"/>
                  </a:cubicBezTo>
                  <a:cubicBezTo>
                    <a:pt x="51370" y="341258"/>
                    <a:pt x="6920" y="68560"/>
                    <a:pt x="1628" y="15996"/>
                  </a:cubicBezTo>
                  <a:cubicBezTo>
                    <a:pt x="-3664" y="-36568"/>
                    <a:pt x="1981" y="47746"/>
                    <a:pt x="48195" y="16204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: 図形 226">
              <a:extLst>
                <a:ext uri="{FF2B5EF4-FFF2-40B4-BE49-F238E27FC236}">
                  <a16:creationId xmlns:a16="http://schemas.microsoft.com/office/drawing/2014/main" id="{35E3A0AE-0FE8-4BA8-8CD6-1CE97C20C94C}"/>
                </a:ext>
              </a:extLst>
            </p:cNvPr>
            <p:cNvSpPr/>
            <p:nvPr/>
          </p:nvSpPr>
          <p:spPr>
            <a:xfrm>
              <a:off x="3071725" y="3834325"/>
              <a:ext cx="499111" cy="1577222"/>
            </a:xfrm>
            <a:custGeom>
              <a:avLst/>
              <a:gdLst>
                <a:gd name="connsiteX0" fmla="*/ 360450 w 499111"/>
                <a:gd name="connsiteY0" fmla="*/ 417000 h 1577222"/>
                <a:gd name="connsiteX1" fmla="*/ 363625 w 499111"/>
                <a:gd name="connsiteY1" fmla="*/ 496375 h 1577222"/>
                <a:gd name="connsiteX2" fmla="*/ 493800 w 499111"/>
                <a:gd name="connsiteY2" fmla="*/ 1515550 h 1577222"/>
                <a:gd name="connsiteX3" fmla="*/ 436650 w 499111"/>
                <a:gd name="connsiteY3" fmla="*/ 1375850 h 1577222"/>
                <a:gd name="connsiteX4" fmla="*/ 106450 w 499111"/>
                <a:gd name="connsiteY4" fmla="*/ 651950 h 1577222"/>
                <a:gd name="connsiteX5" fmla="*/ 290600 w 499111"/>
                <a:gd name="connsiteY5" fmla="*/ 1093275 h 1577222"/>
                <a:gd name="connsiteX6" fmla="*/ 115975 w 499111"/>
                <a:gd name="connsiteY6" fmla="*/ 613850 h 1577222"/>
                <a:gd name="connsiteX7" fmla="*/ 1675 w 499111"/>
                <a:gd name="connsiteY7" fmla="*/ 1075 h 1577222"/>
                <a:gd name="connsiteX8" fmla="*/ 201700 w 499111"/>
                <a:gd name="connsiteY8" fmla="*/ 467800 h 1577222"/>
                <a:gd name="connsiteX9" fmla="*/ 296950 w 499111"/>
                <a:gd name="connsiteY9" fmla="*/ 572575 h 1577222"/>
                <a:gd name="connsiteX10" fmla="*/ 233450 w 499111"/>
                <a:gd name="connsiteY10" fmla="*/ 369375 h 1577222"/>
                <a:gd name="connsiteX11" fmla="*/ 357275 w 499111"/>
                <a:gd name="connsiteY11" fmla="*/ 740850 h 1577222"/>
                <a:gd name="connsiteX12" fmla="*/ 366800 w 499111"/>
                <a:gd name="connsiteY12" fmla="*/ 969450 h 1577222"/>
                <a:gd name="connsiteX13" fmla="*/ 357275 w 499111"/>
                <a:gd name="connsiteY13" fmla="*/ 759900 h 1577222"/>
                <a:gd name="connsiteX14" fmla="*/ 360450 w 499111"/>
                <a:gd name="connsiteY14" fmla="*/ 417000 h 157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9111" h="1577222">
                  <a:moveTo>
                    <a:pt x="360450" y="417000"/>
                  </a:moveTo>
                  <a:cubicBezTo>
                    <a:pt x="361508" y="373079"/>
                    <a:pt x="341400" y="313283"/>
                    <a:pt x="363625" y="496375"/>
                  </a:cubicBezTo>
                  <a:cubicBezTo>
                    <a:pt x="385850" y="679467"/>
                    <a:pt x="481629" y="1368971"/>
                    <a:pt x="493800" y="1515550"/>
                  </a:cubicBezTo>
                  <a:cubicBezTo>
                    <a:pt x="505971" y="1662129"/>
                    <a:pt x="501208" y="1519783"/>
                    <a:pt x="436650" y="1375850"/>
                  </a:cubicBezTo>
                  <a:cubicBezTo>
                    <a:pt x="372092" y="1231917"/>
                    <a:pt x="130792" y="699046"/>
                    <a:pt x="106450" y="651950"/>
                  </a:cubicBezTo>
                  <a:cubicBezTo>
                    <a:pt x="82108" y="604854"/>
                    <a:pt x="289012" y="1099625"/>
                    <a:pt x="290600" y="1093275"/>
                  </a:cubicBezTo>
                  <a:cubicBezTo>
                    <a:pt x="292187" y="1086925"/>
                    <a:pt x="164129" y="795883"/>
                    <a:pt x="115975" y="613850"/>
                  </a:cubicBezTo>
                  <a:cubicBezTo>
                    <a:pt x="67821" y="431817"/>
                    <a:pt x="-12612" y="25417"/>
                    <a:pt x="1675" y="1075"/>
                  </a:cubicBezTo>
                  <a:cubicBezTo>
                    <a:pt x="15962" y="-23267"/>
                    <a:pt x="152488" y="372550"/>
                    <a:pt x="201700" y="467800"/>
                  </a:cubicBezTo>
                  <a:cubicBezTo>
                    <a:pt x="250912" y="563050"/>
                    <a:pt x="291658" y="588979"/>
                    <a:pt x="296950" y="572575"/>
                  </a:cubicBezTo>
                  <a:cubicBezTo>
                    <a:pt x="302242" y="556171"/>
                    <a:pt x="223396" y="341329"/>
                    <a:pt x="233450" y="369375"/>
                  </a:cubicBezTo>
                  <a:cubicBezTo>
                    <a:pt x="243504" y="397421"/>
                    <a:pt x="335050" y="640838"/>
                    <a:pt x="357275" y="740850"/>
                  </a:cubicBezTo>
                  <a:cubicBezTo>
                    <a:pt x="379500" y="840862"/>
                    <a:pt x="366800" y="966275"/>
                    <a:pt x="366800" y="969450"/>
                  </a:cubicBezTo>
                  <a:cubicBezTo>
                    <a:pt x="366800" y="972625"/>
                    <a:pt x="359392" y="855150"/>
                    <a:pt x="357275" y="759900"/>
                  </a:cubicBezTo>
                  <a:cubicBezTo>
                    <a:pt x="355158" y="664650"/>
                    <a:pt x="359392" y="460921"/>
                    <a:pt x="360450" y="41700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: 図形 227">
              <a:extLst>
                <a:ext uri="{FF2B5EF4-FFF2-40B4-BE49-F238E27FC236}">
                  <a16:creationId xmlns:a16="http://schemas.microsoft.com/office/drawing/2014/main" id="{1DEFD74D-538A-4DAD-8BEF-408E1BC79E6E}"/>
                </a:ext>
              </a:extLst>
            </p:cNvPr>
            <p:cNvSpPr/>
            <p:nvPr/>
          </p:nvSpPr>
          <p:spPr>
            <a:xfrm>
              <a:off x="4017697" y="3298786"/>
              <a:ext cx="444701" cy="2032162"/>
            </a:xfrm>
            <a:custGeom>
              <a:avLst/>
              <a:gdLst>
                <a:gd name="connsiteX0" fmla="*/ 117423 w 444701"/>
                <a:gd name="connsiteY0" fmla="*/ 465494 h 2032162"/>
                <a:gd name="connsiteX1" fmla="*/ 437463 w 444701"/>
                <a:gd name="connsiteY1" fmla="*/ 1034454 h 2032162"/>
                <a:gd name="connsiteX2" fmla="*/ 346023 w 444701"/>
                <a:gd name="connsiteY2" fmla="*/ 800774 h 2032162"/>
                <a:gd name="connsiteX3" fmla="*/ 406983 w 444701"/>
                <a:gd name="connsiteY3" fmla="*/ 988734 h 2032162"/>
                <a:gd name="connsiteX4" fmla="*/ 320623 w 444701"/>
                <a:gd name="connsiteY4" fmla="*/ 1633894 h 2032162"/>
                <a:gd name="connsiteX5" fmla="*/ 366343 w 444701"/>
                <a:gd name="connsiteY5" fmla="*/ 1141134 h 2032162"/>
                <a:gd name="connsiteX6" fmla="*/ 259663 w 444701"/>
                <a:gd name="connsiteY6" fmla="*/ 1765974 h 2032162"/>
                <a:gd name="connsiteX7" fmla="*/ 274903 w 444701"/>
                <a:gd name="connsiteY7" fmla="*/ 1136054 h 2032162"/>
                <a:gd name="connsiteX8" fmla="*/ 208863 w 444701"/>
                <a:gd name="connsiteY8" fmla="*/ 2025054 h 2032162"/>
                <a:gd name="connsiteX9" fmla="*/ 259663 w 444701"/>
                <a:gd name="connsiteY9" fmla="*/ 1517054 h 2032162"/>
                <a:gd name="connsiteX10" fmla="*/ 224103 w 444701"/>
                <a:gd name="connsiteY10" fmla="*/ 861734 h 2032162"/>
                <a:gd name="connsiteX11" fmla="*/ 320623 w 444701"/>
                <a:gd name="connsiteY11" fmla="*/ 1151294 h 2032162"/>
                <a:gd name="connsiteX12" fmla="*/ 137743 w 444701"/>
                <a:gd name="connsiteY12" fmla="*/ 821094 h 2032162"/>
                <a:gd name="connsiteX13" fmla="*/ 56463 w 444701"/>
                <a:gd name="connsiteY13" fmla="*/ 1400214 h 2032162"/>
                <a:gd name="connsiteX14" fmla="*/ 71703 w 444701"/>
                <a:gd name="connsiteY14" fmla="*/ 983654 h 2032162"/>
                <a:gd name="connsiteX15" fmla="*/ 583 w 444701"/>
                <a:gd name="connsiteY15" fmla="*/ 495974 h 2032162"/>
                <a:gd name="connsiteX16" fmla="*/ 117423 w 444701"/>
                <a:gd name="connsiteY16" fmla="*/ 3214 h 2032162"/>
                <a:gd name="connsiteX17" fmla="*/ 46303 w 444701"/>
                <a:gd name="connsiteY17" fmla="*/ 744894 h 2032162"/>
                <a:gd name="connsiteX18" fmla="*/ 117423 w 444701"/>
                <a:gd name="connsiteY18" fmla="*/ 465494 h 203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4701" h="2032162">
                  <a:moveTo>
                    <a:pt x="117423" y="465494"/>
                  </a:moveTo>
                  <a:cubicBezTo>
                    <a:pt x="182616" y="513754"/>
                    <a:pt x="399363" y="978574"/>
                    <a:pt x="437463" y="1034454"/>
                  </a:cubicBezTo>
                  <a:cubicBezTo>
                    <a:pt x="475563" y="1090334"/>
                    <a:pt x="351103" y="808394"/>
                    <a:pt x="346023" y="800774"/>
                  </a:cubicBezTo>
                  <a:cubicBezTo>
                    <a:pt x="340943" y="793154"/>
                    <a:pt x="411216" y="849881"/>
                    <a:pt x="406983" y="988734"/>
                  </a:cubicBezTo>
                  <a:cubicBezTo>
                    <a:pt x="402750" y="1127587"/>
                    <a:pt x="327396" y="1608494"/>
                    <a:pt x="320623" y="1633894"/>
                  </a:cubicBezTo>
                  <a:cubicBezTo>
                    <a:pt x="313850" y="1659294"/>
                    <a:pt x="376503" y="1119121"/>
                    <a:pt x="366343" y="1141134"/>
                  </a:cubicBezTo>
                  <a:cubicBezTo>
                    <a:pt x="356183" y="1163147"/>
                    <a:pt x="274903" y="1766821"/>
                    <a:pt x="259663" y="1765974"/>
                  </a:cubicBezTo>
                  <a:cubicBezTo>
                    <a:pt x="244423" y="1765127"/>
                    <a:pt x="283370" y="1092874"/>
                    <a:pt x="274903" y="1136054"/>
                  </a:cubicBezTo>
                  <a:cubicBezTo>
                    <a:pt x="266436" y="1179234"/>
                    <a:pt x="211403" y="1961554"/>
                    <a:pt x="208863" y="2025054"/>
                  </a:cubicBezTo>
                  <a:cubicBezTo>
                    <a:pt x="206323" y="2088554"/>
                    <a:pt x="257123" y="1710941"/>
                    <a:pt x="259663" y="1517054"/>
                  </a:cubicBezTo>
                  <a:cubicBezTo>
                    <a:pt x="262203" y="1323167"/>
                    <a:pt x="213943" y="922694"/>
                    <a:pt x="224103" y="861734"/>
                  </a:cubicBezTo>
                  <a:cubicBezTo>
                    <a:pt x="234263" y="800774"/>
                    <a:pt x="335016" y="1158067"/>
                    <a:pt x="320623" y="1151294"/>
                  </a:cubicBezTo>
                  <a:cubicBezTo>
                    <a:pt x="306230" y="1144521"/>
                    <a:pt x="181770" y="779607"/>
                    <a:pt x="137743" y="821094"/>
                  </a:cubicBezTo>
                  <a:cubicBezTo>
                    <a:pt x="93716" y="862581"/>
                    <a:pt x="67470" y="1373121"/>
                    <a:pt x="56463" y="1400214"/>
                  </a:cubicBezTo>
                  <a:cubicBezTo>
                    <a:pt x="45456" y="1427307"/>
                    <a:pt x="81016" y="1134361"/>
                    <a:pt x="71703" y="983654"/>
                  </a:cubicBezTo>
                  <a:cubicBezTo>
                    <a:pt x="62390" y="832947"/>
                    <a:pt x="-7037" y="659381"/>
                    <a:pt x="583" y="495974"/>
                  </a:cubicBezTo>
                  <a:cubicBezTo>
                    <a:pt x="8203" y="332567"/>
                    <a:pt x="109803" y="-38273"/>
                    <a:pt x="117423" y="3214"/>
                  </a:cubicBezTo>
                  <a:cubicBezTo>
                    <a:pt x="125043" y="44701"/>
                    <a:pt x="51383" y="663614"/>
                    <a:pt x="46303" y="744894"/>
                  </a:cubicBezTo>
                  <a:cubicBezTo>
                    <a:pt x="41223" y="826174"/>
                    <a:pt x="52230" y="417234"/>
                    <a:pt x="117423" y="465494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: 図形 228">
              <a:extLst>
                <a:ext uri="{FF2B5EF4-FFF2-40B4-BE49-F238E27FC236}">
                  <a16:creationId xmlns:a16="http://schemas.microsoft.com/office/drawing/2014/main" id="{63047FCA-8B69-42B0-B4EE-5B7C815D1248}"/>
                </a:ext>
              </a:extLst>
            </p:cNvPr>
            <p:cNvSpPr/>
            <p:nvPr/>
          </p:nvSpPr>
          <p:spPr>
            <a:xfrm>
              <a:off x="7092905" y="5088928"/>
              <a:ext cx="644958" cy="1279313"/>
            </a:xfrm>
            <a:custGeom>
              <a:avLst/>
              <a:gdLst>
                <a:gd name="connsiteX0" fmla="*/ 184195 w 644958"/>
                <a:gd name="connsiteY0" fmla="*/ 597 h 1279313"/>
                <a:gd name="connsiteX1" fmla="*/ 28620 w 644958"/>
                <a:gd name="connsiteY1" fmla="*/ 229197 h 1279313"/>
                <a:gd name="connsiteX2" fmla="*/ 50845 w 644958"/>
                <a:gd name="connsiteY2" fmla="*/ 187922 h 1279313"/>
                <a:gd name="connsiteX3" fmla="*/ 12745 w 644958"/>
                <a:gd name="connsiteY3" fmla="*/ 308572 h 1279313"/>
                <a:gd name="connsiteX4" fmla="*/ 44495 w 644958"/>
                <a:gd name="connsiteY4" fmla="*/ 581622 h 1279313"/>
                <a:gd name="connsiteX5" fmla="*/ 44495 w 644958"/>
                <a:gd name="connsiteY5" fmla="*/ 457797 h 1279313"/>
                <a:gd name="connsiteX6" fmla="*/ 66720 w 644958"/>
                <a:gd name="connsiteY6" fmla="*/ 918172 h 1279313"/>
                <a:gd name="connsiteX7" fmla="*/ 45 w 644958"/>
                <a:gd name="connsiteY7" fmla="*/ 1267422 h 1279313"/>
                <a:gd name="connsiteX8" fmla="*/ 60370 w 644958"/>
                <a:gd name="connsiteY8" fmla="*/ 1181697 h 1279313"/>
                <a:gd name="connsiteX9" fmla="*/ 263570 w 644958"/>
                <a:gd name="connsiteY9" fmla="*/ 1022947 h 1279313"/>
                <a:gd name="connsiteX10" fmla="*/ 273095 w 644958"/>
                <a:gd name="connsiteY10" fmla="*/ 756247 h 1279313"/>
                <a:gd name="connsiteX11" fmla="*/ 298495 w 644958"/>
                <a:gd name="connsiteY11" fmla="*/ 1073747 h 1279313"/>
                <a:gd name="connsiteX12" fmla="*/ 482645 w 644958"/>
                <a:gd name="connsiteY12" fmla="*/ 1095972 h 1279313"/>
                <a:gd name="connsiteX13" fmla="*/ 638220 w 644958"/>
                <a:gd name="connsiteY13" fmla="*/ 1026122 h 1279313"/>
                <a:gd name="connsiteX14" fmla="*/ 250870 w 644958"/>
                <a:gd name="connsiteY14" fmla="*/ 1124547 h 1279313"/>
                <a:gd name="connsiteX15" fmla="*/ 390570 w 644958"/>
                <a:gd name="connsiteY15" fmla="*/ 746722 h 1279313"/>
                <a:gd name="connsiteX16" fmla="*/ 298495 w 644958"/>
                <a:gd name="connsiteY16" fmla="*/ 260947 h 1279313"/>
                <a:gd name="connsiteX17" fmla="*/ 292145 w 644958"/>
                <a:gd name="connsiteY17" fmla="*/ 499072 h 1279313"/>
                <a:gd name="connsiteX18" fmla="*/ 269920 w 644958"/>
                <a:gd name="connsiteY18" fmla="*/ 864197 h 1279313"/>
                <a:gd name="connsiteX19" fmla="*/ 79420 w 644958"/>
                <a:gd name="connsiteY19" fmla="*/ 1108672 h 1279313"/>
                <a:gd name="connsiteX20" fmla="*/ 25445 w 644958"/>
                <a:gd name="connsiteY20" fmla="*/ 1051522 h 1279313"/>
                <a:gd name="connsiteX21" fmla="*/ 54020 w 644958"/>
                <a:gd name="connsiteY21" fmla="*/ 765772 h 1279313"/>
                <a:gd name="connsiteX22" fmla="*/ 79420 w 644958"/>
                <a:gd name="connsiteY22" fmla="*/ 429222 h 1279313"/>
                <a:gd name="connsiteX23" fmla="*/ 181020 w 644958"/>
                <a:gd name="connsiteY23" fmla="*/ 187922 h 1279313"/>
                <a:gd name="connsiteX24" fmla="*/ 57195 w 644958"/>
                <a:gd name="connsiteY24" fmla="*/ 502247 h 1279313"/>
                <a:gd name="connsiteX25" fmla="*/ 60370 w 644958"/>
                <a:gd name="connsiteY25" fmla="*/ 308572 h 1279313"/>
                <a:gd name="connsiteX26" fmla="*/ 184195 w 644958"/>
                <a:gd name="connsiteY26" fmla="*/ 597 h 127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44958" h="1279313">
                  <a:moveTo>
                    <a:pt x="184195" y="597"/>
                  </a:moveTo>
                  <a:cubicBezTo>
                    <a:pt x="178903" y="-12632"/>
                    <a:pt x="50845" y="197976"/>
                    <a:pt x="28620" y="229197"/>
                  </a:cubicBezTo>
                  <a:cubicBezTo>
                    <a:pt x="6395" y="260418"/>
                    <a:pt x="53491" y="174693"/>
                    <a:pt x="50845" y="187922"/>
                  </a:cubicBezTo>
                  <a:cubicBezTo>
                    <a:pt x="48199" y="201151"/>
                    <a:pt x="13803" y="242955"/>
                    <a:pt x="12745" y="308572"/>
                  </a:cubicBezTo>
                  <a:cubicBezTo>
                    <a:pt x="11687" y="374189"/>
                    <a:pt x="39203" y="556751"/>
                    <a:pt x="44495" y="581622"/>
                  </a:cubicBezTo>
                  <a:cubicBezTo>
                    <a:pt x="49787" y="606493"/>
                    <a:pt x="40791" y="401705"/>
                    <a:pt x="44495" y="457797"/>
                  </a:cubicBezTo>
                  <a:cubicBezTo>
                    <a:pt x="48199" y="513889"/>
                    <a:pt x="74128" y="783235"/>
                    <a:pt x="66720" y="918172"/>
                  </a:cubicBezTo>
                  <a:cubicBezTo>
                    <a:pt x="59312" y="1053110"/>
                    <a:pt x="1103" y="1223501"/>
                    <a:pt x="45" y="1267422"/>
                  </a:cubicBezTo>
                  <a:cubicBezTo>
                    <a:pt x="-1013" y="1311343"/>
                    <a:pt x="16449" y="1222443"/>
                    <a:pt x="60370" y="1181697"/>
                  </a:cubicBezTo>
                  <a:cubicBezTo>
                    <a:pt x="104291" y="1140951"/>
                    <a:pt x="228116" y="1093855"/>
                    <a:pt x="263570" y="1022947"/>
                  </a:cubicBezTo>
                  <a:cubicBezTo>
                    <a:pt x="299024" y="952039"/>
                    <a:pt x="267274" y="747780"/>
                    <a:pt x="273095" y="756247"/>
                  </a:cubicBezTo>
                  <a:cubicBezTo>
                    <a:pt x="278916" y="764714"/>
                    <a:pt x="263570" y="1017126"/>
                    <a:pt x="298495" y="1073747"/>
                  </a:cubicBezTo>
                  <a:cubicBezTo>
                    <a:pt x="333420" y="1130368"/>
                    <a:pt x="426024" y="1103909"/>
                    <a:pt x="482645" y="1095972"/>
                  </a:cubicBezTo>
                  <a:cubicBezTo>
                    <a:pt x="539266" y="1088035"/>
                    <a:pt x="676849" y="1021360"/>
                    <a:pt x="638220" y="1026122"/>
                  </a:cubicBezTo>
                  <a:cubicBezTo>
                    <a:pt x="599591" y="1030884"/>
                    <a:pt x="292145" y="1171114"/>
                    <a:pt x="250870" y="1124547"/>
                  </a:cubicBezTo>
                  <a:cubicBezTo>
                    <a:pt x="209595" y="1077980"/>
                    <a:pt x="382633" y="890655"/>
                    <a:pt x="390570" y="746722"/>
                  </a:cubicBezTo>
                  <a:cubicBezTo>
                    <a:pt x="398507" y="602789"/>
                    <a:pt x="314899" y="302222"/>
                    <a:pt x="298495" y="260947"/>
                  </a:cubicBezTo>
                  <a:cubicBezTo>
                    <a:pt x="282091" y="219672"/>
                    <a:pt x="296908" y="398530"/>
                    <a:pt x="292145" y="499072"/>
                  </a:cubicBezTo>
                  <a:cubicBezTo>
                    <a:pt x="287383" y="599614"/>
                    <a:pt x="305374" y="762597"/>
                    <a:pt x="269920" y="864197"/>
                  </a:cubicBezTo>
                  <a:cubicBezTo>
                    <a:pt x="234466" y="965797"/>
                    <a:pt x="120166" y="1077451"/>
                    <a:pt x="79420" y="1108672"/>
                  </a:cubicBezTo>
                  <a:cubicBezTo>
                    <a:pt x="38674" y="1139893"/>
                    <a:pt x="29678" y="1108672"/>
                    <a:pt x="25445" y="1051522"/>
                  </a:cubicBezTo>
                  <a:cubicBezTo>
                    <a:pt x="21212" y="994372"/>
                    <a:pt x="45024" y="869489"/>
                    <a:pt x="54020" y="765772"/>
                  </a:cubicBezTo>
                  <a:cubicBezTo>
                    <a:pt x="63016" y="662055"/>
                    <a:pt x="58253" y="525530"/>
                    <a:pt x="79420" y="429222"/>
                  </a:cubicBezTo>
                  <a:cubicBezTo>
                    <a:pt x="100587" y="332914"/>
                    <a:pt x="184724" y="175751"/>
                    <a:pt x="181020" y="187922"/>
                  </a:cubicBezTo>
                  <a:cubicBezTo>
                    <a:pt x="177316" y="200093"/>
                    <a:pt x="77303" y="482139"/>
                    <a:pt x="57195" y="502247"/>
                  </a:cubicBezTo>
                  <a:cubicBezTo>
                    <a:pt x="37087" y="522355"/>
                    <a:pt x="40791" y="384772"/>
                    <a:pt x="60370" y="308572"/>
                  </a:cubicBezTo>
                  <a:cubicBezTo>
                    <a:pt x="79949" y="232372"/>
                    <a:pt x="189487" y="13826"/>
                    <a:pt x="184195" y="59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: 図形 229">
              <a:extLst>
                <a:ext uri="{FF2B5EF4-FFF2-40B4-BE49-F238E27FC236}">
                  <a16:creationId xmlns:a16="http://schemas.microsoft.com/office/drawing/2014/main" id="{EF9F1BDF-8725-42A9-8207-4E649635F413}"/>
                </a:ext>
              </a:extLst>
            </p:cNvPr>
            <p:cNvSpPr/>
            <p:nvPr/>
          </p:nvSpPr>
          <p:spPr>
            <a:xfrm>
              <a:off x="7261068" y="5050513"/>
              <a:ext cx="251022" cy="1179066"/>
            </a:xfrm>
            <a:custGeom>
              <a:avLst/>
              <a:gdLst>
                <a:gd name="connsiteX0" fmla="*/ 12857 w 251022"/>
                <a:gd name="connsiteY0" fmla="*/ 4087 h 1179066"/>
                <a:gd name="connsiteX1" fmla="*/ 228757 w 251022"/>
                <a:gd name="connsiteY1" fmla="*/ 356512 h 1179066"/>
                <a:gd name="connsiteX2" fmla="*/ 193832 w 251022"/>
                <a:gd name="connsiteY2" fmla="*/ 566062 h 1179066"/>
                <a:gd name="connsiteX3" fmla="*/ 241457 w 251022"/>
                <a:gd name="connsiteY3" fmla="*/ 813712 h 1179066"/>
                <a:gd name="connsiteX4" fmla="*/ 228757 w 251022"/>
                <a:gd name="connsiteY4" fmla="*/ 737512 h 1179066"/>
                <a:gd name="connsiteX5" fmla="*/ 203357 w 251022"/>
                <a:gd name="connsiteY5" fmla="*/ 991512 h 1179066"/>
                <a:gd name="connsiteX6" fmla="*/ 250982 w 251022"/>
                <a:gd name="connsiteY6" fmla="*/ 1153437 h 1179066"/>
                <a:gd name="connsiteX7" fmla="*/ 193832 w 251022"/>
                <a:gd name="connsiteY7" fmla="*/ 988337 h 1179066"/>
                <a:gd name="connsiteX8" fmla="*/ 79532 w 251022"/>
                <a:gd name="connsiteY8" fmla="*/ 835937 h 1179066"/>
                <a:gd name="connsiteX9" fmla="*/ 200182 w 251022"/>
                <a:gd name="connsiteY9" fmla="*/ 1178837 h 1179066"/>
                <a:gd name="connsiteX10" fmla="*/ 130332 w 251022"/>
                <a:gd name="connsiteY10" fmla="*/ 880387 h 1179066"/>
                <a:gd name="connsiteX11" fmla="*/ 171607 w 251022"/>
                <a:gd name="connsiteY11" fmla="*/ 385087 h 1179066"/>
                <a:gd name="connsiteX12" fmla="*/ 28732 w 251022"/>
                <a:gd name="connsiteY12" fmla="*/ 543837 h 1179066"/>
                <a:gd name="connsiteX13" fmla="*/ 123982 w 251022"/>
                <a:gd name="connsiteY13" fmla="*/ 283487 h 1179066"/>
                <a:gd name="connsiteX14" fmla="*/ 35082 w 251022"/>
                <a:gd name="connsiteY14" fmla="*/ 169187 h 1179066"/>
                <a:gd name="connsiteX15" fmla="*/ 12857 w 251022"/>
                <a:gd name="connsiteY15" fmla="*/ 4087 h 117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1022" h="1179066">
                  <a:moveTo>
                    <a:pt x="12857" y="4087"/>
                  </a:moveTo>
                  <a:cubicBezTo>
                    <a:pt x="45136" y="35308"/>
                    <a:pt x="198595" y="262850"/>
                    <a:pt x="228757" y="356512"/>
                  </a:cubicBezTo>
                  <a:cubicBezTo>
                    <a:pt x="258919" y="450174"/>
                    <a:pt x="191715" y="489862"/>
                    <a:pt x="193832" y="566062"/>
                  </a:cubicBezTo>
                  <a:cubicBezTo>
                    <a:pt x="195949" y="642262"/>
                    <a:pt x="235636" y="785137"/>
                    <a:pt x="241457" y="813712"/>
                  </a:cubicBezTo>
                  <a:cubicBezTo>
                    <a:pt x="247278" y="842287"/>
                    <a:pt x="235107" y="707879"/>
                    <a:pt x="228757" y="737512"/>
                  </a:cubicBezTo>
                  <a:cubicBezTo>
                    <a:pt x="222407" y="767145"/>
                    <a:pt x="199653" y="922191"/>
                    <a:pt x="203357" y="991512"/>
                  </a:cubicBezTo>
                  <a:cubicBezTo>
                    <a:pt x="207061" y="1060833"/>
                    <a:pt x="252569" y="1153966"/>
                    <a:pt x="250982" y="1153437"/>
                  </a:cubicBezTo>
                  <a:cubicBezTo>
                    <a:pt x="249395" y="1152908"/>
                    <a:pt x="222407" y="1041254"/>
                    <a:pt x="193832" y="988337"/>
                  </a:cubicBezTo>
                  <a:cubicBezTo>
                    <a:pt x="165257" y="935420"/>
                    <a:pt x="78474" y="804187"/>
                    <a:pt x="79532" y="835937"/>
                  </a:cubicBezTo>
                  <a:cubicBezTo>
                    <a:pt x="80590" y="867687"/>
                    <a:pt x="191715" y="1171429"/>
                    <a:pt x="200182" y="1178837"/>
                  </a:cubicBezTo>
                  <a:cubicBezTo>
                    <a:pt x="208649" y="1186245"/>
                    <a:pt x="135095" y="1012679"/>
                    <a:pt x="130332" y="880387"/>
                  </a:cubicBezTo>
                  <a:cubicBezTo>
                    <a:pt x="125570" y="748095"/>
                    <a:pt x="188540" y="441179"/>
                    <a:pt x="171607" y="385087"/>
                  </a:cubicBezTo>
                  <a:cubicBezTo>
                    <a:pt x="154674" y="328995"/>
                    <a:pt x="36669" y="560770"/>
                    <a:pt x="28732" y="543837"/>
                  </a:cubicBezTo>
                  <a:cubicBezTo>
                    <a:pt x="20795" y="526904"/>
                    <a:pt x="122924" y="345929"/>
                    <a:pt x="123982" y="283487"/>
                  </a:cubicBezTo>
                  <a:cubicBezTo>
                    <a:pt x="125040" y="221045"/>
                    <a:pt x="53074" y="208875"/>
                    <a:pt x="35082" y="169187"/>
                  </a:cubicBezTo>
                  <a:cubicBezTo>
                    <a:pt x="17090" y="129499"/>
                    <a:pt x="-19422" y="-27134"/>
                    <a:pt x="12857" y="408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: 図形 230">
              <a:extLst>
                <a:ext uri="{FF2B5EF4-FFF2-40B4-BE49-F238E27FC236}">
                  <a16:creationId xmlns:a16="http://schemas.microsoft.com/office/drawing/2014/main" id="{E8C80BBB-253E-41BF-A83C-0F94AA4DD4D0}"/>
                </a:ext>
              </a:extLst>
            </p:cNvPr>
            <p:cNvSpPr/>
            <p:nvPr/>
          </p:nvSpPr>
          <p:spPr>
            <a:xfrm>
              <a:off x="7178952" y="5875781"/>
              <a:ext cx="657919" cy="420468"/>
            </a:xfrm>
            <a:custGeom>
              <a:avLst/>
              <a:gdLst>
                <a:gd name="connsiteX0" fmla="*/ 6073 w 657919"/>
                <a:gd name="connsiteY0" fmla="*/ 366269 h 420468"/>
                <a:gd name="connsiteX1" fmla="*/ 56873 w 657919"/>
                <a:gd name="connsiteY1" fmla="*/ 366269 h 420468"/>
                <a:gd name="connsiteX2" fmla="*/ 336273 w 657919"/>
                <a:gd name="connsiteY2" fmla="*/ 391669 h 420468"/>
                <a:gd name="connsiteX3" fmla="*/ 377548 w 657919"/>
                <a:gd name="connsiteY3" fmla="*/ 420244 h 420468"/>
                <a:gd name="connsiteX4" fmla="*/ 79098 w 657919"/>
                <a:gd name="connsiteY4" fmla="*/ 401194 h 420468"/>
                <a:gd name="connsiteX5" fmla="*/ 428348 w 657919"/>
                <a:gd name="connsiteY5" fmla="*/ 337694 h 420468"/>
                <a:gd name="connsiteX6" fmla="*/ 564873 w 657919"/>
                <a:gd name="connsiteY6" fmla="*/ 331344 h 420468"/>
                <a:gd name="connsiteX7" fmla="*/ 580748 w 657919"/>
                <a:gd name="connsiteY7" fmla="*/ 255144 h 420468"/>
                <a:gd name="connsiteX8" fmla="*/ 656948 w 657919"/>
                <a:gd name="connsiteY8" fmla="*/ 83694 h 420468"/>
                <a:gd name="connsiteX9" fmla="*/ 520423 w 657919"/>
                <a:gd name="connsiteY9" fmla="*/ 201169 h 420468"/>
                <a:gd name="connsiteX10" fmla="*/ 380723 w 657919"/>
                <a:gd name="connsiteY10" fmla="*/ 296419 h 420468"/>
                <a:gd name="connsiteX11" fmla="*/ 282298 w 657919"/>
                <a:gd name="connsiteY11" fmla="*/ 293244 h 420468"/>
                <a:gd name="connsiteX12" fmla="*/ 148948 w 657919"/>
                <a:gd name="connsiteY12" fmla="*/ 1144 h 420468"/>
                <a:gd name="connsiteX13" fmla="*/ 183873 w 657919"/>
                <a:gd name="connsiteY13" fmla="*/ 194819 h 420468"/>
                <a:gd name="connsiteX14" fmla="*/ 145773 w 657919"/>
                <a:gd name="connsiteY14" fmla="*/ 274194 h 420468"/>
                <a:gd name="connsiteX15" fmla="*/ 6073 w 657919"/>
                <a:gd name="connsiteY15" fmla="*/ 366269 h 420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7919" h="420468">
                  <a:moveTo>
                    <a:pt x="6073" y="366269"/>
                  </a:moveTo>
                  <a:cubicBezTo>
                    <a:pt x="-8744" y="381615"/>
                    <a:pt x="1840" y="362036"/>
                    <a:pt x="56873" y="366269"/>
                  </a:cubicBezTo>
                  <a:cubicBezTo>
                    <a:pt x="111906" y="370502"/>
                    <a:pt x="282827" y="382673"/>
                    <a:pt x="336273" y="391669"/>
                  </a:cubicBezTo>
                  <a:cubicBezTo>
                    <a:pt x="389719" y="400665"/>
                    <a:pt x="420410" y="418657"/>
                    <a:pt x="377548" y="420244"/>
                  </a:cubicBezTo>
                  <a:cubicBezTo>
                    <a:pt x="334686" y="421831"/>
                    <a:pt x="70631" y="414952"/>
                    <a:pt x="79098" y="401194"/>
                  </a:cubicBezTo>
                  <a:cubicBezTo>
                    <a:pt x="87565" y="387436"/>
                    <a:pt x="347386" y="349336"/>
                    <a:pt x="428348" y="337694"/>
                  </a:cubicBezTo>
                  <a:cubicBezTo>
                    <a:pt x="509310" y="326052"/>
                    <a:pt x="539473" y="345102"/>
                    <a:pt x="564873" y="331344"/>
                  </a:cubicBezTo>
                  <a:cubicBezTo>
                    <a:pt x="590273" y="317586"/>
                    <a:pt x="565402" y="296419"/>
                    <a:pt x="580748" y="255144"/>
                  </a:cubicBezTo>
                  <a:cubicBezTo>
                    <a:pt x="596094" y="213869"/>
                    <a:pt x="667002" y="92690"/>
                    <a:pt x="656948" y="83694"/>
                  </a:cubicBezTo>
                  <a:cubicBezTo>
                    <a:pt x="646894" y="74698"/>
                    <a:pt x="566460" y="165715"/>
                    <a:pt x="520423" y="201169"/>
                  </a:cubicBezTo>
                  <a:cubicBezTo>
                    <a:pt x="474386" y="236623"/>
                    <a:pt x="420410" y="281073"/>
                    <a:pt x="380723" y="296419"/>
                  </a:cubicBezTo>
                  <a:cubicBezTo>
                    <a:pt x="341036" y="311765"/>
                    <a:pt x="320927" y="342456"/>
                    <a:pt x="282298" y="293244"/>
                  </a:cubicBezTo>
                  <a:cubicBezTo>
                    <a:pt x="243669" y="244031"/>
                    <a:pt x="165352" y="17548"/>
                    <a:pt x="148948" y="1144"/>
                  </a:cubicBezTo>
                  <a:cubicBezTo>
                    <a:pt x="132544" y="-15260"/>
                    <a:pt x="184402" y="149311"/>
                    <a:pt x="183873" y="194819"/>
                  </a:cubicBezTo>
                  <a:cubicBezTo>
                    <a:pt x="183344" y="240327"/>
                    <a:pt x="172231" y="248794"/>
                    <a:pt x="145773" y="274194"/>
                  </a:cubicBezTo>
                  <a:cubicBezTo>
                    <a:pt x="119315" y="299594"/>
                    <a:pt x="20890" y="350923"/>
                    <a:pt x="6073" y="36626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: 図形 231">
              <a:extLst>
                <a:ext uri="{FF2B5EF4-FFF2-40B4-BE49-F238E27FC236}">
                  <a16:creationId xmlns:a16="http://schemas.microsoft.com/office/drawing/2014/main" id="{32717505-427B-4E71-B6B8-67E68B48B625}"/>
                </a:ext>
              </a:extLst>
            </p:cNvPr>
            <p:cNvSpPr/>
            <p:nvPr/>
          </p:nvSpPr>
          <p:spPr>
            <a:xfrm>
              <a:off x="7070563" y="6075503"/>
              <a:ext cx="654733" cy="459912"/>
            </a:xfrm>
            <a:custGeom>
              <a:avLst/>
              <a:gdLst>
                <a:gd name="connsiteX0" fmla="*/ 647862 w 654733"/>
                <a:gd name="connsiteY0" fmla="*/ 4622 h 459912"/>
                <a:gd name="connsiteX1" fmla="*/ 635162 w 654733"/>
                <a:gd name="connsiteY1" fmla="*/ 274497 h 459912"/>
                <a:gd name="connsiteX2" fmla="*/ 631987 w 654733"/>
                <a:gd name="connsiteY2" fmla="*/ 214172 h 459912"/>
                <a:gd name="connsiteX3" fmla="*/ 568487 w 654733"/>
                <a:gd name="connsiteY3" fmla="*/ 347522 h 459912"/>
                <a:gd name="connsiteX4" fmla="*/ 501812 w 654733"/>
                <a:gd name="connsiteY4" fmla="*/ 458647 h 459912"/>
                <a:gd name="connsiteX5" fmla="*/ 533562 w 654733"/>
                <a:gd name="connsiteY5" fmla="*/ 407847 h 459912"/>
                <a:gd name="connsiteX6" fmla="*/ 508162 w 654733"/>
                <a:gd name="connsiteY6" fmla="*/ 411022 h 459912"/>
                <a:gd name="connsiteX7" fmla="*/ 371637 w 654733"/>
                <a:gd name="connsiteY7" fmla="*/ 350697 h 459912"/>
                <a:gd name="connsiteX8" fmla="*/ 162 w 654733"/>
                <a:gd name="connsiteY8" fmla="*/ 160197 h 459912"/>
                <a:gd name="connsiteX9" fmla="*/ 324012 w 654733"/>
                <a:gd name="connsiteY9" fmla="*/ 226872 h 459912"/>
                <a:gd name="connsiteX10" fmla="*/ 276387 w 654733"/>
                <a:gd name="connsiteY10" fmla="*/ 207822 h 459912"/>
                <a:gd name="connsiteX11" fmla="*/ 384337 w 654733"/>
                <a:gd name="connsiteY11" fmla="*/ 169722 h 459912"/>
                <a:gd name="connsiteX12" fmla="*/ 203362 w 654733"/>
                <a:gd name="connsiteY12" fmla="*/ 172897 h 459912"/>
                <a:gd name="connsiteX13" fmla="*/ 470062 w 654733"/>
                <a:gd name="connsiteY13" fmla="*/ 172897 h 459912"/>
                <a:gd name="connsiteX14" fmla="*/ 368462 w 654733"/>
                <a:gd name="connsiteY14" fmla="*/ 230047 h 459912"/>
                <a:gd name="connsiteX15" fmla="*/ 514512 w 654733"/>
                <a:gd name="connsiteY15" fmla="*/ 112572 h 459912"/>
                <a:gd name="connsiteX16" fmla="*/ 647862 w 654733"/>
                <a:gd name="connsiteY16" fmla="*/ 4622 h 45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4733" h="459912">
                  <a:moveTo>
                    <a:pt x="647862" y="4622"/>
                  </a:moveTo>
                  <a:cubicBezTo>
                    <a:pt x="667970" y="31610"/>
                    <a:pt x="637808" y="239572"/>
                    <a:pt x="635162" y="274497"/>
                  </a:cubicBezTo>
                  <a:cubicBezTo>
                    <a:pt x="632516" y="309422"/>
                    <a:pt x="643100" y="202001"/>
                    <a:pt x="631987" y="214172"/>
                  </a:cubicBezTo>
                  <a:cubicBezTo>
                    <a:pt x="620874" y="226343"/>
                    <a:pt x="590183" y="306776"/>
                    <a:pt x="568487" y="347522"/>
                  </a:cubicBezTo>
                  <a:cubicBezTo>
                    <a:pt x="546791" y="388268"/>
                    <a:pt x="507633" y="448593"/>
                    <a:pt x="501812" y="458647"/>
                  </a:cubicBezTo>
                  <a:cubicBezTo>
                    <a:pt x="495991" y="468701"/>
                    <a:pt x="532504" y="415784"/>
                    <a:pt x="533562" y="407847"/>
                  </a:cubicBezTo>
                  <a:cubicBezTo>
                    <a:pt x="534620" y="399910"/>
                    <a:pt x="535149" y="420547"/>
                    <a:pt x="508162" y="411022"/>
                  </a:cubicBezTo>
                  <a:cubicBezTo>
                    <a:pt x="481175" y="401497"/>
                    <a:pt x="371637" y="350697"/>
                    <a:pt x="371637" y="350697"/>
                  </a:cubicBezTo>
                  <a:cubicBezTo>
                    <a:pt x="286970" y="308893"/>
                    <a:pt x="8099" y="180835"/>
                    <a:pt x="162" y="160197"/>
                  </a:cubicBezTo>
                  <a:cubicBezTo>
                    <a:pt x="-7776" y="139560"/>
                    <a:pt x="277975" y="218935"/>
                    <a:pt x="324012" y="226872"/>
                  </a:cubicBezTo>
                  <a:cubicBezTo>
                    <a:pt x="370049" y="234809"/>
                    <a:pt x="266333" y="217347"/>
                    <a:pt x="276387" y="207822"/>
                  </a:cubicBezTo>
                  <a:cubicBezTo>
                    <a:pt x="286441" y="198297"/>
                    <a:pt x="396508" y="175543"/>
                    <a:pt x="384337" y="169722"/>
                  </a:cubicBezTo>
                  <a:cubicBezTo>
                    <a:pt x="372166" y="163901"/>
                    <a:pt x="189074" y="172368"/>
                    <a:pt x="203362" y="172897"/>
                  </a:cubicBezTo>
                  <a:cubicBezTo>
                    <a:pt x="217649" y="173426"/>
                    <a:pt x="442545" y="163372"/>
                    <a:pt x="470062" y="172897"/>
                  </a:cubicBezTo>
                  <a:cubicBezTo>
                    <a:pt x="497579" y="182422"/>
                    <a:pt x="361054" y="240101"/>
                    <a:pt x="368462" y="230047"/>
                  </a:cubicBezTo>
                  <a:cubicBezTo>
                    <a:pt x="375870" y="219993"/>
                    <a:pt x="472179" y="149085"/>
                    <a:pt x="514512" y="112572"/>
                  </a:cubicBezTo>
                  <a:cubicBezTo>
                    <a:pt x="556845" y="76060"/>
                    <a:pt x="627754" y="-22366"/>
                    <a:pt x="647862" y="462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: 図形 232">
              <a:extLst>
                <a:ext uri="{FF2B5EF4-FFF2-40B4-BE49-F238E27FC236}">
                  <a16:creationId xmlns:a16="http://schemas.microsoft.com/office/drawing/2014/main" id="{FE840F84-B952-4234-B9D4-0B3A068E14B4}"/>
                </a:ext>
              </a:extLst>
            </p:cNvPr>
            <p:cNvSpPr/>
            <p:nvPr/>
          </p:nvSpPr>
          <p:spPr>
            <a:xfrm>
              <a:off x="7067094" y="5137082"/>
              <a:ext cx="363947" cy="1101262"/>
            </a:xfrm>
            <a:custGeom>
              <a:avLst/>
              <a:gdLst>
                <a:gd name="connsiteX0" fmla="*/ 212123 w 363947"/>
                <a:gd name="connsiteY0" fmla="*/ 68 h 1101262"/>
                <a:gd name="connsiteX1" fmla="*/ 362406 w 363947"/>
                <a:gd name="connsiteY1" fmla="*/ 359901 h 1101262"/>
                <a:gd name="connsiteX2" fmla="*/ 292556 w 363947"/>
                <a:gd name="connsiteY2" fmla="*/ 116485 h 1101262"/>
                <a:gd name="connsiteX3" fmla="*/ 332773 w 363947"/>
                <a:gd name="connsiteY3" fmla="*/ 372601 h 1101262"/>
                <a:gd name="connsiteX4" fmla="*/ 347589 w 363947"/>
                <a:gd name="connsiteY4" fmla="*/ 753601 h 1101262"/>
                <a:gd name="connsiteX5" fmla="*/ 343356 w 363947"/>
                <a:gd name="connsiteY5" fmla="*/ 586385 h 1101262"/>
                <a:gd name="connsiteX6" fmla="*/ 286206 w 363947"/>
                <a:gd name="connsiteY6" fmla="*/ 836151 h 1101262"/>
                <a:gd name="connsiteX7" fmla="*/ 146506 w 363947"/>
                <a:gd name="connsiteY7" fmla="*/ 1028768 h 1101262"/>
                <a:gd name="connsiteX8" fmla="*/ 332773 w 363947"/>
                <a:gd name="connsiteY8" fmla="*/ 817101 h 1101262"/>
                <a:gd name="connsiteX9" fmla="*/ 11039 w 363947"/>
                <a:gd name="connsiteY9" fmla="*/ 1096501 h 1101262"/>
                <a:gd name="connsiteX10" fmla="*/ 74539 w 363947"/>
                <a:gd name="connsiteY10" fmla="*/ 535585 h 1101262"/>
                <a:gd name="connsiteX11" fmla="*/ 74539 w 363947"/>
                <a:gd name="connsiteY11" fmla="*/ 916585 h 1101262"/>
                <a:gd name="connsiteX12" fmla="*/ 53373 w 363947"/>
                <a:gd name="connsiteY12" fmla="*/ 639301 h 1101262"/>
                <a:gd name="connsiteX13" fmla="*/ 53373 w 363947"/>
                <a:gd name="connsiteY13" fmla="*/ 167285 h 1101262"/>
                <a:gd name="connsiteX14" fmla="*/ 72423 w 363947"/>
                <a:gd name="connsiteY14" fmla="*/ 298518 h 1101262"/>
                <a:gd name="connsiteX15" fmla="*/ 66073 w 363947"/>
                <a:gd name="connsiteY15" fmla="*/ 78385 h 1101262"/>
                <a:gd name="connsiteX16" fmla="*/ 138039 w 363947"/>
                <a:gd name="connsiteY16" fmla="*/ 31818 h 1101262"/>
                <a:gd name="connsiteX17" fmla="*/ 17389 w 363947"/>
                <a:gd name="connsiteY17" fmla="*/ 393768 h 1101262"/>
                <a:gd name="connsiteX18" fmla="*/ 212123 w 363947"/>
                <a:gd name="connsiteY18" fmla="*/ 68 h 110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3947" h="1101262">
                  <a:moveTo>
                    <a:pt x="212123" y="68"/>
                  </a:moveTo>
                  <a:cubicBezTo>
                    <a:pt x="269626" y="-5577"/>
                    <a:pt x="349000" y="340498"/>
                    <a:pt x="362406" y="359901"/>
                  </a:cubicBezTo>
                  <a:cubicBezTo>
                    <a:pt x="375812" y="379304"/>
                    <a:pt x="297495" y="114368"/>
                    <a:pt x="292556" y="116485"/>
                  </a:cubicBezTo>
                  <a:cubicBezTo>
                    <a:pt x="287617" y="118602"/>
                    <a:pt x="323601" y="266415"/>
                    <a:pt x="332773" y="372601"/>
                  </a:cubicBezTo>
                  <a:cubicBezTo>
                    <a:pt x="341945" y="478787"/>
                    <a:pt x="345825" y="717970"/>
                    <a:pt x="347589" y="753601"/>
                  </a:cubicBezTo>
                  <a:cubicBezTo>
                    <a:pt x="349353" y="789232"/>
                    <a:pt x="353587" y="572627"/>
                    <a:pt x="343356" y="586385"/>
                  </a:cubicBezTo>
                  <a:cubicBezTo>
                    <a:pt x="333126" y="600143"/>
                    <a:pt x="319014" y="762421"/>
                    <a:pt x="286206" y="836151"/>
                  </a:cubicBezTo>
                  <a:cubicBezTo>
                    <a:pt x="253398" y="909881"/>
                    <a:pt x="138745" y="1031943"/>
                    <a:pt x="146506" y="1028768"/>
                  </a:cubicBezTo>
                  <a:cubicBezTo>
                    <a:pt x="154267" y="1025593"/>
                    <a:pt x="355351" y="805812"/>
                    <a:pt x="332773" y="817101"/>
                  </a:cubicBezTo>
                  <a:cubicBezTo>
                    <a:pt x="310195" y="828390"/>
                    <a:pt x="54078" y="1143420"/>
                    <a:pt x="11039" y="1096501"/>
                  </a:cubicBezTo>
                  <a:cubicBezTo>
                    <a:pt x="-32000" y="1049582"/>
                    <a:pt x="63956" y="565571"/>
                    <a:pt x="74539" y="535585"/>
                  </a:cubicBezTo>
                  <a:cubicBezTo>
                    <a:pt x="85122" y="505599"/>
                    <a:pt x="78067" y="899299"/>
                    <a:pt x="74539" y="916585"/>
                  </a:cubicBezTo>
                  <a:cubicBezTo>
                    <a:pt x="71011" y="933871"/>
                    <a:pt x="56901" y="764184"/>
                    <a:pt x="53373" y="639301"/>
                  </a:cubicBezTo>
                  <a:cubicBezTo>
                    <a:pt x="49845" y="514418"/>
                    <a:pt x="50198" y="224082"/>
                    <a:pt x="53373" y="167285"/>
                  </a:cubicBezTo>
                  <a:cubicBezTo>
                    <a:pt x="56548" y="110488"/>
                    <a:pt x="70306" y="313335"/>
                    <a:pt x="72423" y="298518"/>
                  </a:cubicBezTo>
                  <a:cubicBezTo>
                    <a:pt x="74540" y="283701"/>
                    <a:pt x="55137" y="122835"/>
                    <a:pt x="66073" y="78385"/>
                  </a:cubicBezTo>
                  <a:cubicBezTo>
                    <a:pt x="77009" y="33935"/>
                    <a:pt x="146153" y="-20746"/>
                    <a:pt x="138039" y="31818"/>
                  </a:cubicBezTo>
                  <a:cubicBezTo>
                    <a:pt x="129925" y="84382"/>
                    <a:pt x="11745" y="395532"/>
                    <a:pt x="17389" y="393768"/>
                  </a:cubicBezTo>
                  <a:cubicBezTo>
                    <a:pt x="23033" y="392004"/>
                    <a:pt x="154620" y="5713"/>
                    <a:pt x="212123" y="68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: 図形 233">
              <a:extLst>
                <a:ext uri="{FF2B5EF4-FFF2-40B4-BE49-F238E27FC236}">
                  <a16:creationId xmlns:a16="http://schemas.microsoft.com/office/drawing/2014/main" id="{4E643251-98C3-48E0-AC4D-7DEDB7DE7E44}"/>
                </a:ext>
              </a:extLst>
            </p:cNvPr>
            <p:cNvSpPr/>
            <p:nvPr/>
          </p:nvSpPr>
          <p:spPr>
            <a:xfrm>
              <a:off x="6861129" y="5835461"/>
              <a:ext cx="784447" cy="1063789"/>
            </a:xfrm>
            <a:custGeom>
              <a:avLst/>
              <a:gdLst>
                <a:gd name="connsiteX0" fmla="*/ 784271 w 784447"/>
                <a:gd name="connsiteY0" fmla="*/ 454214 h 1063789"/>
                <a:gd name="connsiteX1" fmla="*/ 565196 w 784447"/>
                <a:gd name="connsiteY1" fmla="*/ 971739 h 1063789"/>
                <a:gd name="connsiteX2" fmla="*/ 558846 w 784447"/>
                <a:gd name="connsiteY2" fmla="*/ 987614 h 1063789"/>
                <a:gd name="connsiteX3" fmla="*/ 454071 w 784447"/>
                <a:gd name="connsiteY3" fmla="*/ 978089 h 1063789"/>
                <a:gd name="connsiteX4" fmla="*/ 46 w 784447"/>
                <a:gd name="connsiteY4" fmla="*/ 978089 h 1063789"/>
                <a:gd name="connsiteX5" fmla="*/ 482646 w 784447"/>
                <a:gd name="connsiteY5" fmla="*/ 1057464 h 1063789"/>
                <a:gd name="connsiteX6" fmla="*/ 34971 w 784447"/>
                <a:gd name="connsiteY6" fmla="*/ 1041589 h 1063789"/>
                <a:gd name="connsiteX7" fmla="*/ 111171 w 784447"/>
                <a:gd name="connsiteY7" fmla="*/ 905064 h 1063789"/>
                <a:gd name="connsiteX8" fmla="*/ 298496 w 784447"/>
                <a:gd name="connsiteY8" fmla="*/ 19239 h 1063789"/>
                <a:gd name="connsiteX9" fmla="*/ 288971 w 784447"/>
                <a:gd name="connsiteY9" fmla="*/ 314514 h 1063789"/>
                <a:gd name="connsiteX10" fmla="*/ 396921 w 784447"/>
                <a:gd name="connsiteY10" fmla="*/ 539939 h 1063789"/>
                <a:gd name="connsiteX11" fmla="*/ 565196 w 784447"/>
                <a:gd name="connsiteY11" fmla="*/ 870139 h 1063789"/>
                <a:gd name="connsiteX12" fmla="*/ 352471 w 784447"/>
                <a:gd name="connsiteY12" fmla="*/ 130364 h 1063789"/>
                <a:gd name="connsiteX13" fmla="*/ 511221 w 784447"/>
                <a:gd name="connsiteY13" fmla="*/ 438339 h 1063789"/>
                <a:gd name="connsiteX14" fmla="*/ 600121 w 784447"/>
                <a:gd name="connsiteY14" fmla="*/ 597089 h 1063789"/>
                <a:gd name="connsiteX15" fmla="*/ 784271 w 784447"/>
                <a:gd name="connsiteY15" fmla="*/ 454214 h 106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4447" h="1063789">
                  <a:moveTo>
                    <a:pt x="784271" y="454214"/>
                  </a:moveTo>
                  <a:cubicBezTo>
                    <a:pt x="778450" y="516656"/>
                    <a:pt x="602767" y="882839"/>
                    <a:pt x="565196" y="971739"/>
                  </a:cubicBezTo>
                  <a:cubicBezTo>
                    <a:pt x="527625" y="1060639"/>
                    <a:pt x="577367" y="986556"/>
                    <a:pt x="558846" y="987614"/>
                  </a:cubicBezTo>
                  <a:cubicBezTo>
                    <a:pt x="540325" y="988672"/>
                    <a:pt x="547204" y="979676"/>
                    <a:pt x="454071" y="978089"/>
                  </a:cubicBezTo>
                  <a:cubicBezTo>
                    <a:pt x="360938" y="976502"/>
                    <a:pt x="-4716" y="964860"/>
                    <a:pt x="46" y="978089"/>
                  </a:cubicBezTo>
                  <a:cubicBezTo>
                    <a:pt x="4808" y="991318"/>
                    <a:pt x="476825" y="1046881"/>
                    <a:pt x="482646" y="1057464"/>
                  </a:cubicBezTo>
                  <a:cubicBezTo>
                    <a:pt x="488467" y="1068047"/>
                    <a:pt x="96883" y="1066989"/>
                    <a:pt x="34971" y="1041589"/>
                  </a:cubicBezTo>
                  <a:cubicBezTo>
                    <a:pt x="-26941" y="1016189"/>
                    <a:pt x="67250" y="1075456"/>
                    <a:pt x="111171" y="905064"/>
                  </a:cubicBezTo>
                  <a:cubicBezTo>
                    <a:pt x="155092" y="734672"/>
                    <a:pt x="268863" y="117664"/>
                    <a:pt x="298496" y="19239"/>
                  </a:cubicBezTo>
                  <a:cubicBezTo>
                    <a:pt x="328129" y="-79186"/>
                    <a:pt x="272567" y="227731"/>
                    <a:pt x="288971" y="314514"/>
                  </a:cubicBezTo>
                  <a:cubicBezTo>
                    <a:pt x="305375" y="401297"/>
                    <a:pt x="350884" y="447335"/>
                    <a:pt x="396921" y="539939"/>
                  </a:cubicBezTo>
                  <a:cubicBezTo>
                    <a:pt x="442958" y="632543"/>
                    <a:pt x="572604" y="938402"/>
                    <a:pt x="565196" y="870139"/>
                  </a:cubicBezTo>
                  <a:cubicBezTo>
                    <a:pt x="557788" y="801877"/>
                    <a:pt x="361467" y="202331"/>
                    <a:pt x="352471" y="130364"/>
                  </a:cubicBezTo>
                  <a:cubicBezTo>
                    <a:pt x="343475" y="58397"/>
                    <a:pt x="469946" y="360552"/>
                    <a:pt x="511221" y="438339"/>
                  </a:cubicBezTo>
                  <a:cubicBezTo>
                    <a:pt x="552496" y="516126"/>
                    <a:pt x="549850" y="594443"/>
                    <a:pt x="600121" y="597089"/>
                  </a:cubicBezTo>
                  <a:cubicBezTo>
                    <a:pt x="650392" y="599735"/>
                    <a:pt x="790092" y="391772"/>
                    <a:pt x="784271" y="454214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: 図形 234">
              <a:extLst>
                <a:ext uri="{FF2B5EF4-FFF2-40B4-BE49-F238E27FC236}">
                  <a16:creationId xmlns:a16="http://schemas.microsoft.com/office/drawing/2014/main" id="{4B897C48-B956-4148-94EF-8FF502269578}"/>
                </a:ext>
              </a:extLst>
            </p:cNvPr>
            <p:cNvSpPr/>
            <p:nvPr/>
          </p:nvSpPr>
          <p:spPr>
            <a:xfrm>
              <a:off x="6973863" y="6204739"/>
              <a:ext cx="709463" cy="634748"/>
            </a:xfrm>
            <a:custGeom>
              <a:avLst/>
              <a:gdLst>
                <a:gd name="connsiteX0" fmla="*/ 160362 w 709463"/>
                <a:gd name="connsiteY0" fmla="*/ 21436 h 634748"/>
                <a:gd name="connsiteX1" fmla="*/ 236562 w 709463"/>
                <a:gd name="connsiteY1" fmla="*/ 50011 h 634748"/>
                <a:gd name="connsiteX2" fmla="*/ 639787 w 709463"/>
                <a:gd name="connsiteY2" fmla="*/ 246861 h 634748"/>
                <a:gd name="connsiteX3" fmla="*/ 614387 w 709463"/>
                <a:gd name="connsiteY3" fmla="*/ 227811 h 634748"/>
                <a:gd name="connsiteX4" fmla="*/ 706462 w 709463"/>
                <a:gd name="connsiteY4" fmla="*/ 94461 h 634748"/>
                <a:gd name="connsiteX5" fmla="*/ 484212 w 709463"/>
                <a:gd name="connsiteY5" fmla="*/ 592936 h 634748"/>
                <a:gd name="connsiteX6" fmla="*/ 446112 w 709463"/>
                <a:gd name="connsiteY6" fmla="*/ 596111 h 634748"/>
                <a:gd name="connsiteX7" fmla="*/ 436587 w 709463"/>
                <a:gd name="connsiteY7" fmla="*/ 567536 h 634748"/>
                <a:gd name="connsiteX8" fmla="*/ 255612 w 709463"/>
                <a:gd name="connsiteY8" fmla="*/ 618336 h 634748"/>
                <a:gd name="connsiteX9" fmla="*/ 1612 w 709463"/>
                <a:gd name="connsiteY9" fmla="*/ 634211 h 634748"/>
                <a:gd name="connsiteX10" fmla="*/ 385787 w 709463"/>
                <a:gd name="connsiteY10" fmla="*/ 602461 h 634748"/>
                <a:gd name="connsiteX11" fmla="*/ 268312 w 709463"/>
                <a:gd name="connsiteY11" fmla="*/ 418311 h 634748"/>
                <a:gd name="connsiteX12" fmla="*/ 160362 w 709463"/>
                <a:gd name="connsiteY12" fmla="*/ 21436 h 63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63" h="634748">
                  <a:moveTo>
                    <a:pt x="160362" y="21436"/>
                  </a:moveTo>
                  <a:cubicBezTo>
                    <a:pt x="155070" y="-39947"/>
                    <a:pt x="236562" y="50011"/>
                    <a:pt x="236562" y="50011"/>
                  </a:cubicBezTo>
                  <a:cubicBezTo>
                    <a:pt x="316466" y="87582"/>
                    <a:pt x="576816" y="217228"/>
                    <a:pt x="639787" y="246861"/>
                  </a:cubicBezTo>
                  <a:cubicBezTo>
                    <a:pt x="702758" y="276494"/>
                    <a:pt x="603275" y="253211"/>
                    <a:pt x="614387" y="227811"/>
                  </a:cubicBezTo>
                  <a:cubicBezTo>
                    <a:pt x="625499" y="202411"/>
                    <a:pt x="728158" y="33607"/>
                    <a:pt x="706462" y="94461"/>
                  </a:cubicBezTo>
                  <a:cubicBezTo>
                    <a:pt x="684766" y="155315"/>
                    <a:pt x="527604" y="509328"/>
                    <a:pt x="484212" y="592936"/>
                  </a:cubicBezTo>
                  <a:cubicBezTo>
                    <a:pt x="440820" y="676544"/>
                    <a:pt x="454049" y="600344"/>
                    <a:pt x="446112" y="596111"/>
                  </a:cubicBezTo>
                  <a:cubicBezTo>
                    <a:pt x="438175" y="591878"/>
                    <a:pt x="468337" y="563832"/>
                    <a:pt x="436587" y="567536"/>
                  </a:cubicBezTo>
                  <a:cubicBezTo>
                    <a:pt x="404837" y="571240"/>
                    <a:pt x="328108" y="607224"/>
                    <a:pt x="255612" y="618336"/>
                  </a:cubicBezTo>
                  <a:cubicBezTo>
                    <a:pt x="183116" y="629449"/>
                    <a:pt x="-20084" y="636857"/>
                    <a:pt x="1612" y="634211"/>
                  </a:cubicBezTo>
                  <a:cubicBezTo>
                    <a:pt x="23308" y="631565"/>
                    <a:pt x="341337" y="638444"/>
                    <a:pt x="385787" y="602461"/>
                  </a:cubicBezTo>
                  <a:cubicBezTo>
                    <a:pt x="430237" y="566478"/>
                    <a:pt x="310116" y="511444"/>
                    <a:pt x="268312" y="418311"/>
                  </a:cubicBezTo>
                  <a:cubicBezTo>
                    <a:pt x="226508" y="325178"/>
                    <a:pt x="165654" y="82819"/>
                    <a:pt x="160362" y="2143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: 図形 235">
              <a:extLst>
                <a:ext uri="{FF2B5EF4-FFF2-40B4-BE49-F238E27FC236}">
                  <a16:creationId xmlns:a16="http://schemas.microsoft.com/office/drawing/2014/main" id="{90D687BB-B57B-4C1F-95AF-17043369701D}"/>
                </a:ext>
              </a:extLst>
            </p:cNvPr>
            <p:cNvSpPr/>
            <p:nvPr/>
          </p:nvSpPr>
          <p:spPr>
            <a:xfrm>
              <a:off x="7153845" y="6037755"/>
              <a:ext cx="544614" cy="768471"/>
            </a:xfrm>
            <a:custGeom>
              <a:avLst/>
              <a:gdLst>
                <a:gd name="connsiteX0" fmla="*/ 12130 w 544614"/>
                <a:gd name="connsiteY0" fmla="*/ 207470 h 768471"/>
                <a:gd name="connsiteX1" fmla="*/ 520130 w 544614"/>
                <a:gd name="connsiteY1" fmla="*/ 1095 h 768471"/>
                <a:gd name="connsiteX2" fmla="*/ 447105 w 544614"/>
                <a:gd name="connsiteY2" fmla="*/ 153495 h 768471"/>
                <a:gd name="connsiteX3" fmla="*/ 294705 w 544614"/>
                <a:gd name="connsiteY3" fmla="*/ 693245 h 768471"/>
                <a:gd name="connsiteX4" fmla="*/ 294705 w 544614"/>
                <a:gd name="connsiteY4" fmla="*/ 753570 h 768471"/>
                <a:gd name="connsiteX5" fmla="*/ 228030 w 544614"/>
                <a:gd name="connsiteY5" fmla="*/ 591645 h 768471"/>
                <a:gd name="connsiteX6" fmla="*/ 85155 w 544614"/>
                <a:gd name="connsiteY6" fmla="*/ 315420 h 768471"/>
                <a:gd name="connsiteX7" fmla="*/ 151830 w 544614"/>
                <a:gd name="connsiteY7" fmla="*/ 375745 h 768471"/>
                <a:gd name="connsiteX8" fmla="*/ 12130 w 544614"/>
                <a:gd name="connsiteY8" fmla="*/ 207470 h 76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614" h="768471">
                  <a:moveTo>
                    <a:pt x="12130" y="207470"/>
                  </a:moveTo>
                  <a:cubicBezTo>
                    <a:pt x="73513" y="145028"/>
                    <a:pt x="447634" y="10091"/>
                    <a:pt x="520130" y="1095"/>
                  </a:cubicBezTo>
                  <a:cubicBezTo>
                    <a:pt x="592626" y="-7901"/>
                    <a:pt x="484676" y="38137"/>
                    <a:pt x="447105" y="153495"/>
                  </a:cubicBezTo>
                  <a:cubicBezTo>
                    <a:pt x="409534" y="268853"/>
                    <a:pt x="320105" y="593232"/>
                    <a:pt x="294705" y="693245"/>
                  </a:cubicBezTo>
                  <a:cubicBezTo>
                    <a:pt x="269305" y="793258"/>
                    <a:pt x="305817" y="770503"/>
                    <a:pt x="294705" y="753570"/>
                  </a:cubicBezTo>
                  <a:cubicBezTo>
                    <a:pt x="283593" y="736637"/>
                    <a:pt x="262955" y="664670"/>
                    <a:pt x="228030" y="591645"/>
                  </a:cubicBezTo>
                  <a:cubicBezTo>
                    <a:pt x="193105" y="518620"/>
                    <a:pt x="97855" y="351403"/>
                    <a:pt x="85155" y="315420"/>
                  </a:cubicBezTo>
                  <a:cubicBezTo>
                    <a:pt x="72455" y="279437"/>
                    <a:pt x="161884" y="395324"/>
                    <a:pt x="151830" y="375745"/>
                  </a:cubicBezTo>
                  <a:cubicBezTo>
                    <a:pt x="141776" y="356166"/>
                    <a:pt x="-49253" y="269912"/>
                    <a:pt x="12130" y="20747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: 図形 236">
              <a:extLst>
                <a:ext uri="{FF2B5EF4-FFF2-40B4-BE49-F238E27FC236}">
                  <a16:creationId xmlns:a16="http://schemas.microsoft.com/office/drawing/2014/main" id="{492567C7-1ECE-4694-AFE7-87A14DD3C73D}"/>
                </a:ext>
              </a:extLst>
            </p:cNvPr>
            <p:cNvSpPr/>
            <p:nvPr/>
          </p:nvSpPr>
          <p:spPr>
            <a:xfrm>
              <a:off x="7343775" y="5033591"/>
              <a:ext cx="719201" cy="413432"/>
            </a:xfrm>
            <a:custGeom>
              <a:avLst/>
              <a:gdLst>
                <a:gd name="connsiteX0" fmla="*/ 0 w 719201"/>
                <a:gd name="connsiteY0" fmla="*/ 11484 h 413432"/>
                <a:gd name="connsiteX1" fmla="*/ 260350 w 719201"/>
                <a:gd name="connsiteY1" fmla="*/ 55934 h 413432"/>
                <a:gd name="connsiteX2" fmla="*/ 258763 w 719201"/>
                <a:gd name="connsiteY2" fmla="*/ 79747 h 413432"/>
                <a:gd name="connsiteX3" fmla="*/ 365125 w 719201"/>
                <a:gd name="connsiteY3" fmla="*/ 125784 h 413432"/>
                <a:gd name="connsiteX4" fmla="*/ 269875 w 719201"/>
                <a:gd name="connsiteY4" fmla="*/ 167059 h 413432"/>
                <a:gd name="connsiteX5" fmla="*/ 531813 w 719201"/>
                <a:gd name="connsiteY5" fmla="*/ 224209 h 413432"/>
                <a:gd name="connsiteX6" fmla="*/ 530225 w 719201"/>
                <a:gd name="connsiteY6" fmla="*/ 275009 h 413432"/>
                <a:gd name="connsiteX7" fmla="*/ 642938 w 719201"/>
                <a:gd name="connsiteY7" fmla="*/ 344859 h 413432"/>
                <a:gd name="connsiteX8" fmla="*/ 717550 w 719201"/>
                <a:gd name="connsiteY8" fmla="*/ 408359 h 413432"/>
                <a:gd name="connsiteX9" fmla="*/ 571500 w 719201"/>
                <a:gd name="connsiteY9" fmla="*/ 203572 h 413432"/>
                <a:gd name="connsiteX10" fmla="*/ 461963 w 719201"/>
                <a:gd name="connsiteY10" fmla="*/ 109909 h 413432"/>
                <a:gd name="connsiteX11" fmla="*/ 217488 w 719201"/>
                <a:gd name="connsiteY11" fmla="*/ 44822 h 413432"/>
                <a:gd name="connsiteX12" fmla="*/ 430213 w 719201"/>
                <a:gd name="connsiteY12" fmla="*/ 44822 h 413432"/>
                <a:gd name="connsiteX13" fmla="*/ 257175 w 719201"/>
                <a:gd name="connsiteY13" fmla="*/ 1959 h 413432"/>
                <a:gd name="connsiteX14" fmla="*/ 185738 w 719201"/>
                <a:gd name="connsiteY14" fmla="*/ 6722 h 413432"/>
                <a:gd name="connsiteX15" fmla="*/ 0 w 719201"/>
                <a:gd name="connsiteY15" fmla="*/ 11484 h 41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9201" h="413432">
                  <a:moveTo>
                    <a:pt x="0" y="11484"/>
                  </a:moveTo>
                  <a:cubicBezTo>
                    <a:pt x="108611" y="28020"/>
                    <a:pt x="217223" y="44557"/>
                    <a:pt x="260350" y="55934"/>
                  </a:cubicBezTo>
                  <a:cubicBezTo>
                    <a:pt x="303477" y="67311"/>
                    <a:pt x="241301" y="68105"/>
                    <a:pt x="258763" y="79747"/>
                  </a:cubicBezTo>
                  <a:cubicBezTo>
                    <a:pt x="276225" y="91389"/>
                    <a:pt x="363273" y="111232"/>
                    <a:pt x="365125" y="125784"/>
                  </a:cubicBezTo>
                  <a:cubicBezTo>
                    <a:pt x="366977" y="140336"/>
                    <a:pt x="242094" y="150655"/>
                    <a:pt x="269875" y="167059"/>
                  </a:cubicBezTo>
                  <a:cubicBezTo>
                    <a:pt x="297656" y="183463"/>
                    <a:pt x="488421" y="206217"/>
                    <a:pt x="531813" y="224209"/>
                  </a:cubicBezTo>
                  <a:cubicBezTo>
                    <a:pt x="575205" y="242201"/>
                    <a:pt x="511704" y="254901"/>
                    <a:pt x="530225" y="275009"/>
                  </a:cubicBezTo>
                  <a:cubicBezTo>
                    <a:pt x="548746" y="295117"/>
                    <a:pt x="611717" y="322634"/>
                    <a:pt x="642938" y="344859"/>
                  </a:cubicBezTo>
                  <a:cubicBezTo>
                    <a:pt x="674159" y="367084"/>
                    <a:pt x="729456" y="431907"/>
                    <a:pt x="717550" y="408359"/>
                  </a:cubicBezTo>
                  <a:cubicBezTo>
                    <a:pt x="705644" y="384811"/>
                    <a:pt x="614098" y="253314"/>
                    <a:pt x="571500" y="203572"/>
                  </a:cubicBezTo>
                  <a:cubicBezTo>
                    <a:pt x="528902" y="153830"/>
                    <a:pt x="520965" y="136367"/>
                    <a:pt x="461963" y="109909"/>
                  </a:cubicBezTo>
                  <a:cubicBezTo>
                    <a:pt x="402961" y="83451"/>
                    <a:pt x="222780" y="55670"/>
                    <a:pt x="217488" y="44822"/>
                  </a:cubicBezTo>
                  <a:cubicBezTo>
                    <a:pt x="212196" y="33974"/>
                    <a:pt x="423599" y="51966"/>
                    <a:pt x="430213" y="44822"/>
                  </a:cubicBezTo>
                  <a:cubicBezTo>
                    <a:pt x="436827" y="37678"/>
                    <a:pt x="297921" y="8309"/>
                    <a:pt x="257175" y="1959"/>
                  </a:cubicBezTo>
                  <a:cubicBezTo>
                    <a:pt x="216429" y="-4391"/>
                    <a:pt x="185738" y="6722"/>
                    <a:pt x="185738" y="6722"/>
                  </a:cubicBezTo>
                  <a:lnTo>
                    <a:pt x="0" y="11484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: 図形 237">
              <a:extLst>
                <a:ext uri="{FF2B5EF4-FFF2-40B4-BE49-F238E27FC236}">
                  <a16:creationId xmlns:a16="http://schemas.microsoft.com/office/drawing/2014/main" id="{06DABC53-B650-4427-91A8-BA159EC72970}"/>
                </a:ext>
              </a:extLst>
            </p:cNvPr>
            <p:cNvSpPr/>
            <p:nvPr/>
          </p:nvSpPr>
          <p:spPr>
            <a:xfrm>
              <a:off x="7716727" y="5364736"/>
              <a:ext cx="846771" cy="963208"/>
            </a:xfrm>
            <a:custGeom>
              <a:avLst/>
              <a:gdLst>
                <a:gd name="connsiteX0" fmla="*/ 834606 w 846771"/>
                <a:gd name="connsiteY0" fmla="*/ 7364 h 963208"/>
                <a:gd name="connsiteX1" fmla="*/ 707606 w 846771"/>
                <a:gd name="connsiteY1" fmla="*/ 216914 h 963208"/>
                <a:gd name="connsiteX2" fmla="*/ 811323 w 846771"/>
                <a:gd name="connsiteY2" fmla="*/ 557697 h 963208"/>
                <a:gd name="connsiteX3" fmla="*/ 667390 w 846771"/>
                <a:gd name="connsiteY3" fmla="*/ 352381 h 963208"/>
                <a:gd name="connsiteX4" fmla="*/ 614473 w 846771"/>
                <a:gd name="connsiteY4" fmla="*/ 303697 h 963208"/>
                <a:gd name="connsiteX5" fmla="*/ 597540 w 846771"/>
                <a:gd name="connsiteY5" fmla="*/ 614847 h 963208"/>
                <a:gd name="connsiteX6" fmla="*/ 586956 w 846771"/>
                <a:gd name="connsiteY6" fmla="*/ 640247 h 963208"/>
                <a:gd name="connsiteX7" fmla="*/ 504406 w 846771"/>
                <a:gd name="connsiteY7" fmla="*/ 415881 h 963208"/>
                <a:gd name="connsiteX8" fmla="*/ 434556 w 846771"/>
                <a:gd name="connsiteY8" fmla="*/ 576747 h 963208"/>
                <a:gd name="connsiteX9" fmla="*/ 186906 w 846771"/>
                <a:gd name="connsiteY9" fmla="*/ 727031 h 963208"/>
                <a:gd name="connsiteX10" fmla="*/ 335073 w 846771"/>
                <a:gd name="connsiteY10" fmla="*/ 561931 h 963208"/>
                <a:gd name="connsiteX11" fmla="*/ 108590 w 846771"/>
                <a:gd name="connsiteY11" fmla="*/ 752431 h 963208"/>
                <a:gd name="connsiteX12" fmla="*/ 182673 w 846771"/>
                <a:gd name="connsiteY12" fmla="*/ 959864 h 963208"/>
                <a:gd name="connsiteX13" fmla="*/ 76840 w 846771"/>
                <a:gd name="connsiteY13" fmla="*/ 873081 h 963208"/>
                <a:gd name="connsiteX14" fmla="*/ 13340 w 846771"/>
                <a:gd name="connsiteY14" fmla="*/ 773597 h 963208"/>
                <a:gd name="connsiteX15" fmla="*/ 345656 w 846771"/>
                <a:gd name="connsiteY15" fmla="*/ 479381 h 963208"/>
                <a:gd name="connsiteX16" fmla="*/ 834606 w 846771"/>
                <a:gd name="connsiteY16" fmla="*/ 7364 h 96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6771" h="963208">
                  <a:moveTo>
                    <a:pt x="834606" y="7364"/>
                  </a:moveTo>
                  <a:cubicBezTo>
                    <a:pt x="894931" y="-36380"/>
                    <a:pt x="711486" y="125192"/>
                    <a:pt x="707606" y="216914"/>
                  </a:cubicBezTo>
                  <a:cubicBezTo>
                    <a:pt x="703726" y="308636"/>
                    <a:pt x="818026" y="535119"/>
                    <a:pt x="811323" y="557697"/>
                  </a:cubicBezTo>
                  <a:cubicBezTo>
                    <a:pt x="804620" y="580275"/>
                    <a:pt x="700198" y="394714"/>
                    <a:pt x="667390" y="352381"/>
                  </a:cubicBezTo>
                  <a:cubicBezTo>
                    <a:pt x="634582" y="310048"/>
                    <a:pt x="626115" y="259953"/>
                    <a:pt x="614473" y="303697"/>
                  </a:cubicBezTo>
                  <a:cubicBezTo>
                    <a:pt x="602831" y="347441"/>
                    <a:pt x="602126" y="558755"/>
                    <a:pt x="597540" y="614847"/>
                  </a:cubicBezTo>
                  <a:cubicBezTo>
                    <a:pt x="592954" y="670939"/>
                    <a:pt x="602478" y="673408"/>
                    <a:pt x="586956" y="640247"/>
                  </a:cubicBezTo>
                  <a:cubicBezTo>
                    <a:pt x="571434" y="607086"/>
                    <a:pt x="529806" y="426464"/>
                    <a:pt x="504406" y="415881"/>
                  </a:cubicBezTo>
                  <a:cubicBezTo>
                    <a:pt x="479006" y="405298"/>
                    <a:pt x="487473" y="524889"/>
                    <a:pt x="434556" y="576747"/>
                  </a:cubicBezTo>
                  <a:cubicBezTo>
                    <a:pt x="381639" y="628605"/>
                    <a:pt x="203486" y="729500"/>
                    <a:pt x="186906" y="727031"/>
                  </a:cubicBezTo>
                  <a:cubicBezTo>
                    <a:pt x="170326" y="724562"/>
                    <a:pt x="348126" y="557698"/>
                    <a:pt x="335073" y="561931"/>
                  </a:cubicBezTo>
                  <a:cubicBezTo>
                    <a:pt x="322020" y="566164"/>
                    <a:pt x="133990" y="686109"/>
                    <a:pt x="108590" y="752431"/>
                  </a:cubicBezTo>
                  <a:cubicBezTo>
                    <a:pt x="83190" y="818753"/>
                    <a:pt x="187965" y="939756"/>
                    <a:pt x="182673" y="959864"/>
                  </a:cubicBezTo>
                  <a:cubicBezTo>
                    <a:pt x="177381" y="979972"/>
                    <a:pt x="105062" y="904126"/>
                    <a:pt x="76840" y="873081"/>
                  </a:cubicBezTo>
                  <a:cubicBezTo>
                    <a:pt x="48618" y="842037"/>
                    <a:pt x="-31463" y="839214"/>
                    <a:pt x="13340" y="773597"/>
                  </a:cubicBezTo>
                  <a:cubicBezTo>
                    <a:pt x="58143" y="707980"/>
                    <a:pt x="208778" y="610261"/>
                    <a:pt x="345656" y="479381"/>
                  </a:cubicBezTo>
                  <a:cubicBezTo>
                    <a:pt x="482534" y="348501"/>
                    <a:pt x="774281" y="51108"/>
                    <a:pt x="834606" y="7364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4E79DA1D-FD5B-4FC6-BD4A-AD9E0BAA6EDC}"/>
                </a:ext>
              </a:extLst>
            </p:cNvPr>
            <p:cNvSpPr/>
            <p:nvPr/>
          </p:nvSpPr>
          <p:spPr>
            <a:xfrm>
              <a:off x="8036356" y="5988144"/>
              <a:ext cx="398409" cy="800499"/>
            </a:xfrm>
            <a:custGeom>
              <a:avLst/>
              <a:gdLst>
                <a:gd name="connsiteX0" fmla="*/ 215469 w 398409"/>
                <a:gd name="connsiteY0" fmla="*/ 9431 h 800499"/>
                <a:gd name="connsiteX1" fmla="*/ 269444 w 398409"/>
                <a:gd name="connsiteY1" fmla="*/ 114206 h 800499"/>
                <a:gd name="connsiteX2" fmla="*/ 351994 w 398409"/>
                <a:gd name="connsiteY2" fmla="*/ 479331 h 800499"/>
                <a:gd name="connsiteX3" fmla="*/ 317069 w 398409"/>
                <a:gd name="connsiteY3" fmla="*/ 596806 h 800499"/>
                <a:gd name="connsiteX4" fmla="*/ 272619 w 398409"/>
                <a:gd name="connsiteY4" fmla="*/ 425356 h 800499"/>
                <a:gd name="connsiteX5" fmla="*/ 202769 w 398409"/>
                <a:gd name="connsiteY5" fmla="*/ 714281 h 800499"/>
                <a:gd name="connsiteX6" fmla="*/ 132919 w 398409"/>
                <a:gd name="connsiteY6" fmla="*/ 561881 h 800499"/>
                <a:gd name="connsiteX7" fmla="*/ 2744 w 398409"/>
                <a:gd name="connsiteY7" fmla="*/ 457106 h 800499"/>
                <a:gd name="connsiteX8" fmla="*/ 266269 w 398409"/>
                <a:gd name="connsiteY8" fmla="*/ 790481 h 800499"/>
                <a:gd name="connsiteX9" fmla="*/ 301194 w 398409"/>
                <a:gd name="connsiteY9" fmla="*/ 692056 h 800499"/>
                <a:gd name="connsiteX10" fmla="*/ 371044 w 398409"/>
                <a:gd name="connsiteY10" fmla="*/ 472981 h 800499"/>
                <a:gd name="connsiteX11" fmla="*/ 390094 w 398409"/>
                <a:gd name="connsiteY11" fmla="*/ 314231 h 800499"/>
                <a:gd name="connsiteX12" fmla="*/ 215469 w 398409"/>
                <a:gd name="connsiteY12" fmla="*/ 9431 h 800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8409" h="800499">
                  <a:moveTo>
                    <a:pt x="215469" y="9431"/>
                  </a:moveTo>
                  <a:cubicBezTo>
                    <a:pt x="195361" y="-23907"/>
                    <a:pt x="246690" y="35889"/>
                    <a:pt x="269444" y="114206"/>
                  </a:cubicBezTo>
                  <a:cubicBezTo>
                    <a:pt x="292198" y="192523"/>
                    <a:pt x="344057" y="398898"/>
                    <a:pt x="351994" y="479331"/>
                  </a:cubicBezTo>
                  <a:cubicBezTo>
                    <a:pt x="359931" y="559764"/>
                    <a:pt x="330298" y="605802"/>
                    <a:pt x="317069" y="596806"/>
                  </a:cubicBezTo>
                  <a:cubicBezTo>
                    <a:pt x="303840" y="587810"/>
                    <a:pt x="291669" y="405777"/>
                    <a:pt x="272619" y="425356"/>
                  </a:cubicBezTo>
                  <a:cubicBezTo>
                    <a:pt x="253569" y="444935"/>
                    <a:pt x="226052" y="691527"/>
                    <a:pt x="202769" y="714281"/>
                  </a:cubicBezTo>
                  <a:cubicBezTo>
                    <a:pt x="179486" y="737035"/>
                    <a:pt x="166256" y="604743"/>
                    <a:pt x="132919" y="561881"/>
                  </a:cubicBezTo>
                  <a:cubicBezTo>
                    <a:pt x="99582" y="519019"/>
                    <a:pt x="-19481" y="419006"/>
                    <a:pt x="2744" y="457106"/>
                  </a:cubicBezTo>
                  <a:cubicBezTo>
                    <a:pt x="24969" y="495206"/>
                    <a:pt x="216527" y="751323"/>
                    <a:pt x="266269" y="790481"/>
                  </a:cubicBezTo>
                  <a:cubicBezTo>
                    <a:pt x="316011" y="829639"/>
                    <a:pt x="283732" y="744973"/>
                    <a:pt x="301194" y="692056"/>
                  </a:cubicBezTo>
                  <a:cubicBezTo>
                    <a:pt x="318657" y="639139"/>
                    <a:pt x="356227" y="535952"/>
                    <a:pt x="371044" y="472981"/>
                  </a:cubicBezTo>
                  <a:cubicBezTo>
                    <a:pt x="385861" y="410010"/>
                    <a:pt x="411790" y="392018"/>
                    <a:pt x="390094" y="314231"/>
                  </a:cubicBezTo>
                  <a:cubicBezTo>
                    <a:pt x="368398" y="236444"/>
                    <a:pt x="235577" y="42769"/>
                    <a:pt x="215469" y="943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: 図形 239">
              <a:extLst>
                <a:ext uri="{FF2B5EF4-FFF2-40B4-BE49-F238E27FC236}">
                  <a16:creationId xmlns:a16="http://schemas.microsoft.com/office/drawing/2014/main" id="{C4B8D5A0-3CBC-4A1D-911B-B814D8BCAEAB}"/>
                </a:ext>
              </a:extLst>
            </p:cNvPr>
            <p:cNvSpPr/>
            <p:nvPr/>
          </p:nvSpPr>
          <p:spPr>
            <a:xfrm>
              <a:off x="8365941" y="5135253"/>
              <a:ext cx="519574" cy="489398"/>
            </a:xfrm>
            <a:custGeom>
              <a:avLst/>
              <a:gdLst>
                <a:gd name="connsiteX0" fmla="*/ 498659 w 519574"/>
                <a:gd name="connsiteY0" fmla="*/ 98735 h 489398"/>
                <a:gd name="connsiteX1" fmla="*/ 138297 w 519574"/>
                <a:gd name="connsiteY1" fmla="*/ 395597 h 489398"/>
                <a:gd name="connsiteX2" fmla="*/ 249422 w 519574"/>
                <a:gd name="connsiteY2" fmla="*/ 265422 h 489398"/>
                <a:gd name="connsiteX3" fmla="*/ 184 w 519574"/>
                <a:gd name="connsiteY3" fmla="*/ 489260 h 489398"/>
                <a:gd name="connsiteX4" fmla="*/ 295459 w 519574"/>
                <a:gd name="connsiteY4" fmla="*/ 227322 h 489398"/>
                <a:gd name="connsiteX5" fmla="*/ 124009 w 519574"/>
                <a:gd name="connsiteY5" fmla="*/ 351147 h 489398"/>
                <a:gd name="connsiteX6" fmla="*/ 519297 w 519574"/>
                <a:gd name="connsiteY6" fmla="*/ 1897 h 489398"/>
                <a:gd name="connsiteX7" fmla="*/ 189097 w 519574"/>
                <a:gd name="connsiteY7" fmla="*/ 208272 h 489398"/>
                <a:gd name="connsiteX8" fmla="*/ 335147 w 519574"/>
                <a:gd name="connsiteY8" fmla="*/ 136835 h 489398"/>
                <a:gd name="connsiteX9" fmla="*/ 498659 w 519574"/>
                <a:gd name="connsiteY9" fmla="*/ 98735 h 48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9574" h="489398">
                  <a:moveTo>
                    <a:pt x="498659" y="98735"/>
                  </a:moveTo>
                  <a:cubicBezTo>
                    <a:pt x="465851" y="141862"/>
                    <a:pt x="179836" y="367816"/>
                    <a:pt x="138297" y="395597"/>
                  </a:cubicBezTo>
                  <a:cubicBezTo>
                    <a:pt x="96758" y="423378"/>
                    <a:pt x="272441" y="249812"/>
                    <a:pt x="249422" y="265422"/>
                  </a:cubicBezTo>
                  <a:cubicBezTo>
                    <a:pt x="226403" y="281033"/>
                    <a:pt x="-7489" y="495610"/>
                    <a:pt x="184" y="489260"/>
                  </a:cubicBezTo>
                  <a:cubicBezTo>
                    <a:pt x="7857" y="482910"/>
                    <a:pt x="274822" y="250341"/>
                    <a:pt x="295459" y="227322"/>
                  </a:cubicBezTo>
                  <a:cubicBezTo>
                    <a:pt x="316096" y="204303"/>
                    <a:pt x="86703" y="388718"/>
                    <a:pt x="124009" y="351147"/>
                  </a:cubicBezTo>
                  <a:cubicBezTo>
                    <a:pt x="161315" y="313576"/>
                    <a:pt x="508449" y="25709"/>
                    <a:pt x="519297" y="1897"/>
                  </a:cubicBezTo>
                  <a:cubicBezTo>
                    <a:pt x="530145" y="-21915"/>
                    <a:pt x="219789" y="185782"/>
                    <a:pt x="189097" y="208272"/>
                  </a:cubicBezTo>
                  <a:cubicBezTo>
                    <a:pt x="158405" y="230762"/>
                    <a:pt x="279320" y="159060"/>
                    <a:pt x="335147" y="136835"/>
                  </a:cubicBezTo>
                  <a:cubicBezTo>
                    <a:pt x="390974" y="114610"/>
                    <a:pt x="531467" y="55608"/>
                    <a:pt x="498659" y="98735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7FD8499C-5DBA-4E3A-A94C-7B570DDF7561}"/>
                </a:ext>
              </a:extLst>
            </p:cNvPr>
            <p:cNvSpPr/>
            <p:nvPr/>
          </p:nvSpPr>
          <p:spPr>
            <a:xfrm>
              <a:off x="8591459" y="5265997"/>
              <a:ext cx="310250" cy="808025"/>
            </a:xfrm>
            <a:custGeom>
              <a:avLst/>
              <a:gdLst>
                <a:gd name="connsiteX0" fmla="*/ 309654 w 310250"/>
                <a:gd name="connsiteY0" fmla="*/ 2916 h 808025"/>
                <a:gd name="connsiteX1" fmla="*/ 114391 w 310250"/>
                <a:gd name="connsiteY1" fmla="*/ 372803 h 808025"/>
                <a:gd name="connsiteX2" fmla="*/ 177891 w 310250"/>
                <a:gd name="connsiteY2" fmla="*/ 214053 h 808025"/>
                <a:gd name="connsiteX3" fmla="*/ 106454 w 310250"/>
                <a:gd name="connsiteY3" fmla="*/ 420428 h 808025"/>
                <a:gd name="connsiteX4" fmla="*/ 4854 w 310250"/>
                <a:gd name="connsiteY4" fmla="*/ 807778 h 808025"/>
                <a:gd name="connsiteX5" fmla="*/ 36604 w 310250"/>
                <a:gd name="connsiteY5" fmla="*/ 482341 h 808025"/>
                <a:gd name="connsiteX6" fmla="*/ 1679 w 310250"/>
                <a:gd name="connsiteY6" fmla="*/ 687128 h 808025"/>
                <a:gd name="connsiteX7" fmla="*/ 101691 w 310250"/>
                <a:gd name="connsiteY7" fmla="*/ 320416 h 808025"/>
                <a:gd name="connsiteX8" fmla="*/ 184241 w 310250"/>
                <a:gd name="connsiteY8" fmla="*/ 96578 h 808025"/>
                <a:gd name="connsiteX9" fmla="*/ 39779 w 310250"/>
                <a:gd name="connsiteY9" fmla="*/ 193416 h 808025"/>
                <a:gd name="connsiteX10" fmla="*/ 309654 w 310250"/>
                <a:gd name="connsiteY10" fmla="*/ 2916 h 80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0250" h="808025">
                  <a:moveTo>
                    <a:pt x="309654" y="2916"/>
                  </a:moveTo>
                  <a:cubicBezTo>
                    <a:pt x="322089" y="32814"/>
                    <a:pt x="136351" y="337614"/>
                    <a:pt x="114391" y="372803"/>
                  </a:cubicBezTo>
                  <a:cubicBezTo>
                    <a:pt x="92431" y="407992"/>
                    <a:pt x="179214" y="206116"/>
                    <a:pt x="177891" y="214053"/>
                  </a:cubicBezTo>
                  <a:cubicBezTo>
                    <a:pt x="176568" y="221991"/>
                    <a:pt x="135293" y="321474"/>
                    <a:pt x="106454" y="420428"/>
                  </a:cubicBezTo>
                  <a:cubicBezTo>
                    <a:pt x="77615" y="519382"/>
                    <a:pt x="16496" y="797459"/>
                    <a:pt x="4854" y="807778"/>
                  </a:cubicBezTo>
                  <a:cubicBezTo>
                    <a:pt x="-6788" y="818097"/>
                    <a:pt x="37133" y="502449"/>
                    <a:pt x="36604" y="482341"/>
                  </a:cubicBezTo>
                  <a:cubicBezTo>
                    <a:pt x="36075" y="462233"/>
                    <a:pt x="-9169" y="714115"/>
                    <a:pt x="1679" y="687128"/>
                  </a:cubicBezTo>
                  <a:cubicBezTo>
                    <a:pt x="12527" y="660141"/>
                    <a:pt x="71264" y="418841"/>
                    <a:pt x="101691" y="320416"/>
                  </a:cubicBezTo>
                  <a:cubicBezTo>
                    <a:pt x="132118" y="221991"/>
                    <a:pt x="194560" y="117745"/>
                    <a:pt x="184241" y="96578"/>
                  </a:cubicBezTo>
                  <a:cubicBezTo>
                    <a:pt x="173922" y="75411"/>
                    <a:pt x="24433" y="204264"/>
                    <a:pt x="39779" y="193416"/>
                  </a:cubicBezTo>
                  <a:cubicBezTo>
                    <a:pt x="55125" y="182568"/>
                    <a:pt x="297219" y="-26982"/>
                    <a:pt x="309654" y="291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B9C0E207-7E3A-4623-AB29-4BBDD8FEF71C}"/>
                </a:ext>
              </a:extLst>
            </p:cNvPr>
            <p:cNvSpPr/>
            <p:nvPr/>
          </p:nvSpPr>
          <p:spPr>
            <a:xfrm>
              <a:off x="8442240" y="5645148"/>
              <a:ext cx="158891" cy="820288"/>
            </a:xfrm>
            <a:custGeom>
              <a:avLst/>
              <a:gdLst>
                <a:gd name="connsiteX0" fmla="*/ 138198 w 158891"/>
                <a:gd name="connsiteY0" fmla="*/ 144465 h 820288"/>
                <a:gd name="connsiteX1" fmla="*/ 158835 w 158891"/>
                <a:gd name="connsiteY1" fmla="*/ 498477 h 820288"/>
                <a:gd name="connsiteX2" fmla="*/ 131848 w 158891"/>
                <a:gd name="connsiteY2" fmla="*/ 330202 h 820288"/>
                <a:gd name="connsiteX3" fmla="*/ 106448 w 158891"/>
                <a:gd name="connsiteY3" fmla="*/ 534990 h 820288"/>
                <a:gd name="connsiteX4" fmla="*/ 38185 w 158891"/>
                <a:gd name="connsiteY4" fmla="*/ 657227 h 820288"/>
                <a:gd name="connsiteX5" fmla="*/ 17548 w 158891"/>
                <a:gd name="connsiteY5" fmla="*/ 819152 h 820288"/>
                <a:gd name="connsiteX6" fmla="*/ 103273 w 158891"/>
                <a:gd name="connsiteY6" fmla="*/ 569915 h 820288"/>
                <a:gd name="connsiteX7" fmla="*/ 85 w 158891"/>
                <a:gd name="connsiteY7" fmla="*/ 706440 h 820288"/>
                <a:gd name="connsiteX8" fmla="*/ 85810 w 158891"/>
                <a:gd name="connsiteY8" fmla="*/ 427040 h 820288"/>
                <a:gd name="connsiteX9" fmla="*/ 96923 w 158891"/>
                <a:gd name="connsiteY9" fmla="*/ 277815 h 820288"/>
                <a:gd name="connsiteX10" fmla="*/ 69935 w 158891"/>
                <a:gd name="connsiteY10" fmla="*/ 2 h 820288"/>
                <a:gd name="connsiteX11" fmla="*/ 112798 w 158891"/>
                <a:gd name="connsiteY11" fmla="*/ 282577 h 820288"/>
                <a:gd name="connsiteX12" fmla="*/ 138198 w 158891"/>
                <a:gd name="connsiteY12" fmla="*/ 144465 h 8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891" h="820288">
                  <a:moveTo>
                    <a:pt x="138198" y="144465"/>
                  </a:moveTo>
                  <a:cubicBezTo>
                    <a:pt x="145871" y="180448"/>
                    <a:pt x="159893" y="467521"/>
                    <a:pt x="158835" y="498477"/>
                  </a:cubicBezTo>
                  <a:cubicBezTo>
                    <a:pt x="157777" y="529433"/>
                    <a:pt x="140579" y="324116"/>
                    <a:pt x="131848" y="330202"/>
                  </a:cubicBezTo>
                  <a:cubicBezTo>
                    <a:pt x="123117" y="336288"/>
                    <a:pt x="122058" y="480486"/>
                    <a:pt x="106448" y="534990"/>
                  </a:cubicBezTo>
                  <a:cubicBezTo>
                    <a:pt x="90838" y="589494"/>
                    <a:pt x="53002" y="609867"/>
                    <a:pt x="38185" y="657227"/>
                  </a:cubicBezTo>
                  <a:cubicBezTo>
                    <a:pt x="23368" y="704587"/>
                    <a:pt x="6700" y="833704"/>
                    <a:pt x="17548" y="819152"/>
                  </a:cubicBezTo>
                  <a:cubicBezTo>
                    <a:pt x="28396" y="804600"/>
                    <a:pt x="106183" y="588700"/>
                    <a:pt x="103273" y="569915"/>
                  </a:cubicBezTo>
                  <a:cubicBezTo>
                    <a:pt x="100362" y="551130"/>
                    <a:pt x="2995" y="730252"/>
                    <a:pt x="85" y="706440"/>
                  </a:cubicBezTo>
                  <a:cubicBezTo>
                    <a:pt x="-2825" y="682628"/>
                    <a:pt x="69670" y="498477"/>
                    <a:pt x="85810" y="427040"/>
                  </a:cubicBezTo>
                  <a:cubicBezTo>
                    <a:pt x="101950" y="355603"/>
                    <a:pt x="99569" y="348988"/>
                    <a:pt x="96923" y="277815"/>
                  </a:cubicBezTo>
                  <a:cubicBezTo>
                    <a:pt x="94277" y="206642"/>
                    <a:pt x="67289" y="-792"/>
                    <a:pt x="69935" y="2"/>
                  </a:cubicBezTo>
                  <a:cubicBezTo>
                    <a:pt x="72581" y="796"/>
                    <a:pt x="101421" y="256648"/>
                    <a:pt x="112798" y="282577"/>
                  </a:cubicBezTo>
                  <a:cubicBezTo>
                    <a:pt x="124175" y="308506"/>
                    <a:pt x="130525" y="108482"/>
                    <a:pt x="138198" y="144465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D1716A4D-FB5B-4EAB-9D08-8803D7AB13E5}"/>
                </a:ext>
              </a:extLst>
            </p:cNvPr>
            <p:cNvSpPr/>
            <p:nvPr/>
          </p:nvSpPr>
          <p:spPr>
            <a:xfrm>
              <a:off x="8321301" y="6042701"/>
              <a:ext cx="261942" cy="780598"/>
            </a:xfrm>
            <a:custGeom>
              <a:avLst/>
              <a:gdLst>
                <a:gd name="connsiteX0" fmla="*/ 140074 w 261942"/>
                <a:gd name="connsiteY0" fmla="*/ 316824 h 780598"/>
                <a:gd name="connsiteX1" fmla="*/ 5137 w 261942"/>
                <a:gd name="connsiteY1" fmla="*/ 723224 h 780598"/>
                <a:gd name="connsiteX2" fmla="*/ 82924 w 261942"/>
                <a:gd name="connsiteY2" fmla="*/ 350162 h 780598"/>
                <a:gd name="connsiteX3" fmla="*/ 68637 w 261942"/>
                <a:gd name="connsiteY3" fmla="*/ 539074 h 780598"/>
                <a:gd name="connsiteX4" fmla="*/ 25774 w 261942"/>
                <a:gd name="connsiteY4" fmla="*/ 775612 h 780598"/>
                <a:gd name="connsiteX5" fmla="*/ 47999 w 261942"/>
                <a:gd name="connsiteY5" fmla="*/ 642262 h 780598"/>
                <a:gd name="connsiteX6" fmla="*/ 260724 w 261942"/>
                <a:gd name="connsiteY6" fmla="*/ 12024 h 780598"/>
                <a:gd name="connsiteX7" fmla="*/ 128962 w 261942"/>
                <a:gd name="connsiteY7" fmla="*/ 245387 h 780598"/>
                <a:gd name="connsiteX8" fmla="*/ 1962 w 261942"/>
                <a:gd name="connsiteY8" fmla="*/ 459699 h 780598"/>
                <a:gd name="connsiteX9" fmla="*/ 57524 w 261942"/>
                <a:gd name="connsiteY9" fmla="*/ 377149 h 780598"/>
                <a:gd name="connsiteX10" fmla="*/ 140074 w 261942"/>
                <a:gd name="connsiteY10" fmla="*/ 316824 h 780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1942" h="780598">
                  <a:moveTo>
                    <a:pt x="140074" y="316824"/>
                  </a:moveTo>
                  <a:cubicBezTo>
                    <a:pt x="131343" y="374503"/>
                    <a:pt x="14662" y="717668"/>
                    <a:pt x="5137" y="723224"/>
                  </a:cubicBezTo>
                  <a:cubicBezTo>
                    <a:pt x="-4388" y="728780"/>
                    <a:pt x="72341" y="380854"/>
                    <a:pt x="82924" y="350162"/>
                  </a:cubicBezTo>
                  <a:cubicBezTo>
                    <a:pt x="93507" y="319470"/>
                    <a:pt x="78162" y="468166"/>
                    <a:pt x="68637" y="539074"/>
                  </a:cubicBezTo>
                  <a:cubicBezTo>
                    <a:pt x="59112" y="609982"/>
                    <a:pt x="29214" y="758414"/>
                    <a:pt x="25774" y="775612"/>
                  </a:cubicBezTo>
                  <a:cubicBezTo>
                    <a:pt x="22334" y="792810"/>
                    <a:pt x="8841" y="769527"/>
                    <a:pt x="47999" y="642262"/>
                  </a:cubicBezTo>
                  <a:cubicBezTo>
                    <a:pt x="87157" y="514997"/>
                    <a:pt x="247230" y="78170"/>
                    <a:pt x="260724" y="12024"/>
                  </a:cubicBezTo>
                  <a:cubicBezTo>
                    <a:pt x="274218" y="-54122"/>
                    <a:pt x="172089" y="170775"/>
                    <a:pt x="128962" y="245387"/>
                  </a:cubicBezTo>
                  <a:cubicBezTo>
                    <a:pt x="85835" y="319999"/>
                    <a:pt x="13868" y="437739"/>
                    <a:pt x="1962" y="459699"/>
                  </a:cubicBezTo>
                  <a:cubicBezTo>
                    <a:pt x="-9944" y="481659"/>
                    <a:pt x="35299" y="399374"/>
                    <a:pt x="57524" y="377149"/>
                  </a:cubicBezTo>
                  <a:cubicBezTo>
                    <a:pt x="79749" y="354924"/>
                    <a:pt x="148805" y="259145"/>
                    <a:pt x="140074" y="316824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: 図形 243">
              <a:extLst>
                <a:ext uri="{FF2B5EF4-FFF2-40B4-BE49-F238E27FC236}">
                  <a16:creationId xmlns:a16="http://schemas.microsoft.com/office/drawing/2014/main" id="{EBE06606-E55E-48E6-A769-7BF788977A04}"/>
                </a:ext>
              </a:extLst>
            </p:cNvPr>
            <p:cNvSpPr/>
            <p:nvPr/>
          </p:nvSpPr>
          <p:spPr>
            <a:xfrm>
              <a:off x="5596823" y="5264082"/>
              <a:ext cx="652774" cy="671586"/>
            </a:xfrm>
            <a:custGeom>
              <a:avLst/>
              <a:gdLst>
                <a:gd name="connsiteX0" fmla="*/ 515052 w 652774"/>
                <a:gd name="connsiteY0" fmla="*/ 68 h 671586"/>
                <a:gd name="connsiteX1" fmla="*/ 518227 w 652774"/>
                <a:gd name="connsiteY1" fmla="*/ 435043 h 671586"/>
                <a:gd name="connsiteX2" fmla="*/ 530927 w 652774"/>
                <a:gd name="connsiteY2" fmla="*/ 279468 h 671586"/>
                <a:gd name="connsiteX3" fmla="*/ 569027 w 652774"/>
                <a:gd name="connsiteY3" fmla="*/ 393768 h 671586"/>
                <a:gd name="connsiteX4" fmla="*/ 388052 w 652774"/>
                <a:gd name="connsiteY4" fmla="*/ 400118 h 671586"/>
                <a:gd name="connsiteX5" fmla="*/ 13402 w 652774"/>
                <a:gd name="connsiteY5" fmla="*/ 498543 h 671586"/>
                <a:gd name="connsiteX6" fmla="*/ 76902 w 652774"/>
                <a:gd name="connsiteY6" fmla="*/ 492193 h 671586"/>
                <a:gd name="connsiteX7" fmla="*/ 315027 w 652774"/>
                <a:gd name="connsiteY7" fmla="*/ 489018 h 671586"/>
                <a:gd name="connsiteX8" fmla="*/ 89602 w 652774"/>
                <a:gd name="connsiteY8" fmla="*/ 666818 h 671586"/>
                <a:gd name="connsiteX9" fmla="*/ 305502 w 652774"/>
                <a:gd name="connsiteY9" fmla="*/ 622368 h 671586"/>
                <a:gd name="connsiteX10" fmla="*/ 359477 w 652774"/>
                <a:gd name="connsiteY10" fmla="*/ 641418 h 671586"/>
                <a:gd name="connsiteX11" fmla="*/ 651577 w 652774"/>
                <a:gd name="connsiteY11" fmla="*/ 616018 h 671586"/>
                <a:gd name="connsiteX12" fmla="*/ 464252 w 652774"/>
                <a:gd name="connsiteY12" fmla="*/ 403293 h 671586"/>
                <a:gd name="connsiteX13" fmla="*/ 515052 w 652774"/>
                <a:gd name="connsiteY13" fmla="*/ 68 h 67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774" h="671586">
                  <a:moveTo>
                    <a:pt x="515052" y="68"/>
                  </a:moveTo>
                  <a:cubicBezTo>
                    <a:pt x="524048" y="5360"/>
                    <a:pt x="515581" y="388476"/>
                    <a:pt x="518227" y="435043"/>
                  </a:cubicBezTo>
                  <a:cubicBezTo>
                    <a:pt x="520873" y="481610"/>
                    <a:pt x="522460" y="286347"/>
                    <a:pt x="530927" y="279468"/>
                  </a:cubicBezTo>
                  <a:cubicBezTo>
                    <a:pt x="539394" y="272589"/>
                    <a:pt x="592839" y="373660"/>
                    <a:pt x="569027" y="393768"/>
                  </a:cubicBezTo>
                  <a:cubicBezTo>
                    <a:pt x="545215" y="413876"/>
                    <a:pt x="480656" y="382656"/>
                    <a:pt x="388052" y="400118"/>
                  </a:cubicBezTo>
                  <a:cubicBezTo>
                    <a:pt x="295448" y="417581"/>
                    <a:pt x="65260" y="483197"/>
                    <a:pt x="13402" y="498543"/>
                  </a:cubicBezTo>
                  <a:cubicBezTo>
                    <a:pt x="-38456" y="513889"/>
                    <a:pt x="76902" y="492193"/>
                    <a:pt x="76902" y="492193"/>
                  </a:cubicBezTo>
                  <a:cubicBezTo>
                    <a:pt x="127173" y="490606"/>
                    <a:pt x="312910" y="459914"/>
                    <a:pt x="315027" y="489018"/>
                  </a:cubicBezTo>
                  <a:cubicBezTo>
                    <a:pt x="317144" y="518122"/>
                    <a:pt x="91189" y="644593"/>
                    <a:pt x="89602" y="666818"/>
                  </a:cubicBezTo>
                  <a:cubicBezTo>
                    <a:pt x="88015" y="689043"/>
                    <a:pt x="260523" y="626601"/>
                    <a:pt x="305502" y="622368"/>
                  </a:cubicBezTo>
                  <a:cubicBezTo>
                    <a:pt x="350481" y="618135"/>
                    <a:pt x="301798" y="642476"/>
                    <a:pt x="359477" y="641418"/>
                  </a:cubicBezTo>
                  <a:cubicBezTo>
                    <a:pt x="417156" y="640360"/>
                    <a:pt x="634115" y="655706"/>
                    <a:pt x="651577" y="616018"/>
                  </a:cubicBezTo>
                  <a:cubicBezTo>
                    <a:pt x="669040" y="576331"/>
                    <a:pt x="490181" y="511243"/>
                    <a:pt x="464252" y="403293"/>
                  </a:cubicBezTo>
                  <a:cubicBezTo>
                    <a:pt x="438323" y="295343"/>
                    <a:pt x="506056" y="-5224"/>
                    <a:pt x="515052" y="6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7" name="フリーフォーム: 図形 246">
            <a:extLst>
              <a:ext uri="{FF2B5EF4-FFF2-40B4-BE49-F238E27FC236}">
                <a16:creationId xmlns:a16="http://schemas.microsoft.com/office/drawing/2014/main" id="{4296B2D5-2108-496E-94DC-D69552AD9930}"/>
              </a:ext>
            </a:extLst>
          </p:cNvPr>
          <p:cNvSpPr/>
          <p:nvPr/>
        </p:nvSpPr>
        <p:spPr>
          <a:xfrm>
            <a:off x="5493069" y="3243179"/>
            <a:ext cx="905095" cy="838694"/>
          </a:xfrm>
          <a:custGeom>
            <a:avLst/>
            <a:gdLst>
              <a:gd name="connsiteX0" fmla="*/ 2856 w 905095"/>
              <a:gd name="connsiteY0" fmla="*/ 84 h 838694"/>
              <a:gd name="connsiteX1" fmla="*/ 442594 w 905095"/>
              <a:gd name="connsiteY1" fmla="*/ 69934 h 838694"/>
              <a:gd name="connsiteX2" fmla="*/ 355281 w 905095"/>
              <a:gd name="connsiteY2" fmla="*/ 71521 h 838694"/>
              <a:gd name="connsiteX3" fmla="*/ 517206 w 905095"/>
              <a:gd name="connsiteY3" fmla="*/ 127084 h 838694"/>
              <a:gd name="connsiteX4" fmla="*/ 672781 w 905095"/>
              <a:gd name="connsiteY4" fmla="*/ 281071 h 838694"/>
              <a:gd name="connsiteX5" fmla="*/ 648969 w 905095"/>
              <a:gd name="connsiteY5" fmla="*/ 260434 h 838694"/>
              <a:gd name="connsiteX6" fmla="*/ 731519 w 905095"/>
              <a:gd name="connsiteY6" fmla="*/ 371559 h 838694"/>
              <a:gd name="connsiteX7" fmla="*/ 704531 w 905095"/>
              <a:gd name="connsiteY7" fmla="*/ 327109 h 838694"/>
              <a:gd name="connsiteX8" fmla="*/ 790256 w 905095"/>
              <a:gd name="connsiteY8" fmla="*/ 428709 h 838694"/>
              <a:gd name="connsiteX9" fmla="*/ 804544 w 905095"/>
              <a:gd name="connsiteY9" fmla="*/ 444584 h 838694"/>
              <a:gd name="connsiteX10" fmla="*/ 895031 w 905095"/>
              <a:gd name="connsiteY10" fmla="*/ 650959 h 838694"/>
              <a:gd name="connsiteX11" fmla="*/ 901381 w 905095"/>
              <a:gd name="connsiteY11" fmla="*/ 677946 h 838694"/>
              <a:gd name="connsiteX12" fmla="*/ 901381 w 905095"/>
              <a:gd name="connsiteY12" fmla="*/ 836696 h 838694"/>
              <a:gd name="connsiteX13" fmla="*/ 904556 w 905095"/>
              <a:gd name="connsiteY13" fmla="*/ 743034 h 838694"/>
              <a:gd name="connsiteX14" fmla="*/ 888681 w 905095"/>
              <a:gd name="connsiteY14" fmla="*/ 838284 h 838694"/>
              <a:gd name="connsiteX15" fmla="*/ 861694 w 905095"/>
              <a:gd name="connsiteY15" fmla="*/ 762084 h 838694"/>
              <a:gd name="connsiteX16" fmla="*/ 733106 w 905095"/>
              <a:gd name="connsiteY16" fmla="*/ 447759 h 838694"/>
              <a:gd name="connsiteX17" fmla="*/ 807719 w 905095"/>
              <a:gd name="connsiteY17" fmla="*/ 541421 h 838694"/>
              <a:gd name="connsiteX18" fmla="*/ 637856 w 905095"/>
              <a:gd name="connsiteY18" fmla="*/ 327109 h 838694"/>
              <a:gd name="connsiteX19" fmla="*/ 398144 w 905095"/>
              <a:gd name="connsiteY19" fmla="*/ 131846 h 838694"/>
              <a:gd name="connsiteX20" fmla="*/ 352106 w 905095"/>
              <a:gd name="connsiteY20" fmla="*/ 106446 h 838694"/>
              <a:gd name="connsiteX21" fmla="*/ 410844 w 905095"/>
              <a:gd name="connsiteY21" fmla="*/ 144546 h 838694"/>
              <a:gd name="connsiteX22" fmla="*/ 260031 w 905095"/>
              <a:gd name="connsiteY22" fmla="*/ 85809 h 838694"/>
              <a:gd name="connsiteX23" fmla="*/ 2856 w 905095"/>
              <a:gd name="connsiteY23" fmla="*/ 84 h 83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5095" h="838694">
                <a:moveTo>
                  <a:pt x="2856" y="84"/>
                </a:moveTo>
                <a:cubicBezTo>
                  <a:pt x="33283" y="-2562"/>
                  <a:pt x="383857" y="58028"/>
                  <a:pt x="442594" y="69934"/>
                </a:cubicBezTo>
                <a:cubicBezTo>
                  <a:pt x="501332" y="81840"/>
                  <a:pt x="342846" y="61996"/>
                  <a:pt x="355281" y="71521"/>
                </a:cubicBezTo>
                <a:cubicBezTo>
                  <a:pt x="367716" y="81046"/>
                  <a:pt x="464289" y="92159"/>
                  <a:pt x="517206" y="127084"/>
                </a:cubicBezTo>
                <a:cubicBezTo>
                  <a:pt x="570123" y="162009"/>
                  <a:pt x="650821" y="258846"/>
                  <a:pt x="672781" y="281071"/>
                </a:cubicBezTo>
                <a:cubicBezTo>
                  <a:pt x="694741" y="303296"/>
                  <a:pt x="639179" y="245353"/>
                  <a:pt x="648969" y="260434"/>
                </a:cubicBezTo>
                <a:cubicBezTo>
                  <a:pt x="658759" y="275515"/>
                  <a:pt x="722259" y="360447"/>
                  <a:pt x="731519" y="371559"/>
                </a:cubicBezTo>
                <a:cubicBezTo>
                  <a:pt x="740779" y="382672"/>
                  <a:pt x="694742" y="317584"/>
                  <a:pt x="704531" y="327109"/>
                </a:cubicBezTo>
                <a:cubicBezTo>
                  <a:pt x="714320" y="336634"/>
                  <a:pt x="773587" y="409130"/>
                  <a:pt x="790256" y="428709"/>
                </a:cubicBezTo>
                <a:cubicBezTo>
                  <a:pt x="806925" y="448288"/>
                  <a:pt x="787082" y="407542"/>
                  <a:pt x="804544" y="444584"/>
                </a:cubicBezTo>
                <a:cubicBezTo>
                  <a:pt x="822006" y="481626"/>
                  <a:pt x="878892" y="612065"/>
                  <a:pt x="895031" y="650959"/>
                </a:cubicBezTo>
                <a:cubicBezTo>
                  <a:pt x="911171" y="689853"/>
                  <a:pt x="900323" y="646990"/>
                  <a:pt x="901381" y="677946"/>
                </a:cubicBezTo>
                <a:cubicBezTo>
                  <a:pt x="902439" y="708902"/>
                  <a:pt x="900852" y="825848"/>
                  <a:pt x="901381" y="836696"/>
                </a:cubicBezTo>
                <a:cubicBezTo>
                  <a:pt x="901910" y="847544"/>
                  <a:pt x="906673" y="742769"/>
                  <a:pt x="904556" y="743034"/>
                </a:cubicBezTo>
                <a:cubicBezTo>
                  <a:pt x="902439" y="743299"/>
                  <a:pt x="895825" y="835109"/>
                  <a:pt x="888681" y="838284"/>
                </a:cubicBezTo>
                <a:cubicBezTo>
                  <a:pt x="881537" y="841459"/>
                  <a:pt x="887623" y="827172"/>
                  <a:pt x="861694" y="762084"/>
                </a:cubicBezTo>
                <a:cubicBezTo>
                  <a:pt x="835765" y="696996"/>
                  <a:pt x="742102" y="484536"/>
                  <a:pt x="733106" y="447759"/>
                </a:cubicBezTo>
                <a:cubicBezTo>
                  <a:pt x="724110" y="410982"/>
                  <a:pt x="823594" y="561529"/>
                  <a:pt x="807719" y="541421"/>
                </a:cubicBezTo>
                <a:cubicBezTo>
                  <a:pt x="791844" y="521313"/>
                  <a:pt x="706118" y="395371"/>
                  <a:pt x="637856" y="327109"/>
                </a:cubicBezTo>
                <a:cubicBezTo>
                  <a:pt x="569594" y="258847"/>
                  <a:pt x="445769" y="168623"/>
                  <a:pt x="398144" y="131846"/>
                </a:cubicBezTo>
                <a:cubicBezTo>
                  <a:pt x="350519" y="95069"/>
                  <a:pt x="349989" y="104329"/>
                  <a:pt x="352106" y="106446"/>
                </a:cubicBezTo>
                <a:cubicBezTo>
                  <a:pt x="354223" y="108563"/>
                  <a:pt x="426190" y="147986"/>
                  <a:pt x="410844" y="144546"/>
                </a:cubicBezTo>
                <a:cubicBezTo>
                  <a:pt x="395498" y="141107"/>
                  <a:pt x="326441" y="107769"/>
                  <a:pt x="260031" y="85809"/>
                </a:cubicBezTo>
                <a:cubicBezTo>
                  <a:pt x="193621" y="63849"/>
                  <a:pt x="-27571" y="2730"/>
                  <a:pt x="2856" y="84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: 図形 247">
            <a:extLst>
              <a:ext uri="{FF2B5EF4-FFF2-40B4-BE49-F238E27FC236}">
                <a16:creationId xmlns:a16="http://schemas.microsoft.com/office/drawing/2014/main" id="{EB91FF41-58DC-424A-AF6A-592DD1D79FC5}"/>
              </a:ext>
            </a:extLst>
          </p:cNvPr>
          <p:cNvSpPr/>
          <p:nvPr/>
        </p:nvSpPr>
        <p:spPr>
          <a:xfrm>
            <a:off x="5533654" y="3260347"/>
            <a:ext cx="858680" cy="800556"/>
          </a:xfrm>
          <a:custGeom>
            <a:avLst/>
            <a:gdLst>
              <a:gd name="connsiteX0" fmla="*/ 5134 w 858680"/>
              <a:gd name="connsiteY0" fmla="*/ 13078 h 800556"/>
              <a:gd name="connsiteX1" fmla="*/ 384546 w 858680"/>
              <a:gd name="connsiteY1" fmla="*/ 267078 h 800556"/>
              <a:gd name="connsiteX2" fmla="*/ 362321 w 858680"/>
              <a:gd name="connsiteY2" fmla="*/ 236916 h 800556"/>
              <a:gd name="connsiteX3" fmla="*/ 562346 w 858680"/>
              <a:gd name="connsiteY3" fmla="*/ 452816 h 800556"/>
              <a:gd name="connsiteX4" fmla="*/ 535359 w 858680"/>
              <a:gd name="connsiteY4" fmla="*/ 384553 h 800556"/>
              <a:gd name="connsiteX5" fmla="*/ 644896 w 858680"/>
              <a:gd name="connsiteY5" fmla="*/ 557591 h 800556"/>
              <a:gd name="connsiteX6" fmla="*/ 705221 w 858680"/>
              <a:gd name="connsiteY6" fmla="*/ 568703 h 800556"/>
              <a:gd name="connsiteX7" fmla="*/ 700459 w 858680"/>
              <a:gd name="connsiteY7" fmla="*/ 546478 h 800556"/>
              <a:gd name="connsiteX8" fmla="*/ 773484 w 858680"/>
              <a:gd name="connsiteY8" fmla="*/ 708403 h 800556"/>
              <a:gd name="connsiteX9" fmla="*/ 857621 w 858680"/>
              <a:gd name="connsiteY9" fmla="*/ 800478 h 800556"/>
              <a:gd name="connsiteX10" fmla="*/ 816346 w 858680"/>
              <a:gd name="connsiteY10" fmla="*/ 694116 h 800556"/>
              <a:gd name="connsiteX11" fmla="*/ 751259 w 858680"/>
              <a:gd name="connsiteY11" fmla="*/ 495678 h 800556"/>
              <a:gd name="connsiteX12" fmla="*/ 732209 w 858680"/>
              <a:gd name="connsiteY12" fmla="*/ 454403 h 800556"/>
              <a:gd name="connsiteX13" fmla="*/ 413121 w 858680"/>
              <a:gd name="connsiteY13" fmla="*/ 119441 h 800556"/>
              <a:gd name="connsiteX14" fmla="*/ 495671 w 858680"/>
              <a:gd name="connsiteY14" fmla="*/ 208341 h 800556"/>
              <a:gd name="connsiteX15" fmla="*/ 675059 w 858680"/>
              <a:gd name="connsiteY15" fmla="*/ 416303 h 800556"/>
              <a:gd name="connsiteX16" fmla="*/ 552821 w 858680"/>
              <a:gd name="connsiteY16" fmla="*/ 209928 h 800556"/>
              <a:gd name="connsiteX17" fmla="*/ 413121 w 858680"/>
              <a:gd name="connsiteY17" fmla="*/ 124203 h 800556"/>
              <a:gd name="connsiteX18" fmla="*/ 317871 w 858680"/>
              <a:gd name="connsiteY18" fmla="*/ 103566 h 800556"/>
              <a:gd name="connsiteX19" fmla="*/ 173409 w 858680"/>
              <a:gd name="connsiteY19" fmla="*/ 70228 h 800556"/>
              <a:gd name="connsiteX20" fmla="*/ 440109 w 858680"/>
              <a:gd name="connsiteY20" fmla="*/ 141666 h 800556"/>
              <a:gd name="connsiteX21" fmla="*/ 184521 w 858680"/>
              <a:gd name="connsiteY21" fmla="*/ 48003 h 800556"/>
              <a:gd name="connsiteX22" fmla="*/ 5134 w 858680"/>
              <a:gd name="connsiteY22" fmla="*/ 13078 h 80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8680" h="800556">
                <a:moveTo>
                  <a:pt x="5134" y="13078"/>
                </a:moveTo>
                <a:cubicBezTo>
                  <a:pt x="38472" y="49591"/>
                  <a:pt x="325015" y="229772"/>
                  <a:pt x="384546" y="267078"/>
                </a:cubicBezTo>
                <a:cubicBezTo>
                  <a:pt x="444077" y="304384"/>
                  <a:pt x="332688" y="205960"/>
                  <a:pt x="362321" y="236916"/>
                </a:cubicBezTo>
                <a:cubicBezTo>
                  <a:pt x="391954" y="267872"/>
                  <a:pt x="533506" y="428210"/>
                  <a:pt x="562346" y="452816"/>
                </a:cubicBezTo>
                <a:cubicBezTo>
                  <a:pt x="591186" y="477422"/>
                  <a:pt x="521601" y="367091"/>
                  <a:pt x="535359" y="384553"/>
                </a:cubicBezTo>
                <a:cubicBezTo>
                  <a:pt x="549117" y="402015"/>
                  <a:pt x="616586" y="526899"/>
                  <a:pt x="644896" y="557591"/>
                </a:cubicBezTo>
                <a:cubicBezTo>
                  <a:pt x="673206" y="588283"/>
                  <a:pt x="695961" y="570555"/>
                  <a:pt x="705221" y="568703"/>
                </a:cubicBezTo>
                <a:cubicBezTo>
                  <a:pt x="714481" y="566851"/>
                  <a:pt x="689082" y="523195"/>
                  <a:pt x="700459" y="546478"/>
                </a:cubicBezTo>
                <a:cubicBezTo>
                  <a:pt x="711836" y="569761"/>
                  <a:pt x="747290" y="666070"/>
                  <a:pt x="773484" y="708403"/>
                </a:cubicBezTo>
                <a:cubicBezTo>
                  <a:pt x="799678" y="750736"/>
                  <a:pt x="850477" y="802859"/>
                  <a:pt x="857621" y="800478"/>
                </a:cubicBezTo>
                <a:cubicBezTo>
                  <a:pt x="864765" y="798097"/>
                  <a:pt x="834073" y="744916"/>
                  <a:pt x="816346" y="694116"/>
                </a:cubicBezTo>
                <a:cubicBezTo>
                  <a:pt x="798619" y="643316"/>
                  <a:pt x="765282" y="535630"/>
                  <a:pt x="751259" y="495678"/>
                </a:cubicBezTo>
                <a:cubicBezTo>
                  <a:pt x="737236" y="455726"/>
                  <a:pt x="788565" y="517109"/>
                  <a:pt x="732209" y="454403"/>
                </a:cubicBezTo>
                <a:cubicBezTo>
                  <a:pt x="675853" y="391697"/>
                  <a:pt x="452544" y="160451"/>
                  <a:pt x="413121" y="119441"/>
                </a:cubicBezTo>
                <a:cubicBezTo>
                  <a:pt x="373698" y="78431"/>
                  <a:pt x="452015" y="158864"/>
                  <a:pt x="495671" y="208341"/>
                </a:cubicBezTo>
                <a:cubicBezTo>
                  <a:pt x="539327" y="257818"/>
                  <a:pt x="665534" y="416039"/>
                  <a:pt x="675059" y="416303"/>
                </a:cubicBezTo>
                <a:cubicBezTo>
                  <a:pt x="684584" y="416568"/>
                  <a:pt x="596477" y="258611"/>
                  <a:pt x="552821" y="209928"/>
                </a:cubicBezTo>
                <a:cubicBezTo>
                  <a:pt x="509165" y="161245"/>
                  <a:pt x="452279" y="141930"/>
                  <a:pt x="413121" y="124203"/>
                </a:cubicBezTo>
                <a:cubicBezTo>
                  <a:pt x="373963" y="106476"/>
                  <a:pt x="317871" y="103566"/>
                  <a:pt x="317871" y="103566"/>
                </a:cubicBezTo>
                <a:cubicBezTo>
                  <a:pt x="277919" y="94570"/>
                  <a:pt x="153036" y="63878"/>
                  <a:pt x="173409" y="70228"/>
                </a:cubicBezTo>
                <a:cubicBezTo>
                  <a:pt x="193782" y="76578"/>
                  <a:pt x="438257" y="145370"/>
                  <a:pt x="440109" y="141666"/>
                </a:cubicBezTo>
                <a:cubicBezTo>
                  <a:pt x="441961" y="137962"/>
                  <a:pt x="260192" y="70228"/>
                  <a:pt x="184521" y="48003"/>
                </a:cubicBezTo>
                <a:cubicBezTo>
                  <a:pt x="108850" y="25778"/>
                  <a:pt x="-28204" y="-23435"/>
                  <a:pt x="5134" y="13078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9743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倉科カナのイメチェンに話題沸騰！｢ショートヘアにして広がった未来へ」 | GINGER[ジンジャー] | 自分を主役にした人生を。" hidden="1">
            <a:extLst>
              <a:ext uri="{FF2B5EF4-FFF2-40B4-BE49-F238E27FC236}">
                <a16:creationId xmlns:a16="http://schemas.microsoft.com/office/drawing/2014/main" id="{D6571179-6533-4FE9-B167-6287BD039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31" y="1852961"/>
            <a:ext cx="8471338" cy="500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D7FE5004-B0CB-4458-A0F4-15D9605F1D89}"/>
              </a:ext>
            </a:extLst>
          </p:cNvPr>
          <p:cNvGrpSpPr/>
          <p:nvPr/>
        </p:nvGrpSpPr>
        <p:grpSpPr>
          <a:xfrm>
            <a:off x="1930242" y="125606"/>
            <a:ext cx="7706923" cy="6767425"/>
            <a:chOff x="1930242" y="125606"/>
            <a:chExt cx="7706923" cy="6767425"/>
          </a:xfrm>
        </p:grpSpPr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5BD21D7A-BB58-4C54-9FDF-4984E27D5E10}"/>
                </a:ext>
              </a:extLst>
            </p:cNvPr>
            <p:cNvSpPr/>
            <p:nvPr/>
          </p:nvSpPr>
          <p:spPr>
            <a:xfrm>
              <a:off x="5316705" y="3576647"/>
              <a:ext cx="270735" cy="85965"/>
            </a:xfrm>
            <a:custGeom>
              <a:avLst/>
              <a:gdLst>
                <a:gd name="connsiteX0" fmla="*/ 2478 w 270735"/>
                <a:gd name="connsiteY0" fmla="*/ 2636 h 85965"/>
                <a:gd name="connsiteX1" fmla="*/ 262828 w 270735"/>
                <a:gd name="connsiteY1" fmla="*/ 85186 h 85965"/>
                <a:gd name="connsiteX2" fmla="*/ 197212 w 270735"/>
                <a:gd name="connsiteY2" fmla="*/ 42853 h 85965"/>
                <a:gd name="connsiteX3" fmla="*/ 133712 w 270735"/>
                <a:gd name="connsiteY3" fmla="*/ 21686 h 85965"/>
                <a:gd name="connsiteX4" fmla="*/ 2478 w 270735"/>
                <a:gd name="connsiteY4" fmla="*/ 2636 h 8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735" h="85965">
                  <a:moveTo>
                    <a:pt x="2478" y="2636"/>
                  </a:moveTo>
                  <a:cubicBezTo>
                    <a:pt x="23997" y="13219"/>
                    <a:pt x="230372" y="78483"/>
                    <a:pt x="262828" y="85186"/>
                  </a:cubicBezTo>
                  <a:cubicBezTo>
                    <a:pt x="295284" y="91889"/>
                    <a:pt x="218731" y="53436"/>
                    <a:pt x="197212" y="42853"/>
                  </a:cubicBezTo>
                  <a:cubicBezTo>
                    <a:pt x="175693" y="32270"/>
                    <a:pt x="161582" y="26978"/>
                    <a:pt x="133712" y="21686"/>
                  </a:cubicBezTo>
                  <a:cubicBezTo>
                    <a:pt x="105843" y="16394"/>
                    <a:pt x="-19041" y="-7947"/>
                    <a:pt x="2478" y="26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B2DF9659-05AD-4E2E-A300-E1CE0C369731}"/>
                </a:ext>
              </a:extLst>
            </p:cNvPr>
            <p:cNvSpPr/>
            <p:nvPr/>
          </p:nvSpPr>
          <p:spPr>
            <a:xfrm>
              <a:off x="5594229" y="3649133"/>
              <a:ext cx="288356" cy="512930"/>
            </a:xfrm>
            <a:custGeom>
              <a:avLst/>
              <a:gdLst>
                <a:gd name="connsiteX0" fmla="*/ 121 w 288356"/>
                <a:gd name="connsiteY0" fmla="*/ 0 h 512930"/>
                <a:gd name="connsiteX1" fmla="*/ 192738 w 288356"/>
                <a:gd name="connsiteY1" fmla="*/ 137584 h 512930"/>
                <a:gd name="connsiteX2" fmla="*/ 177921 w 288356"/>
                <a:gd name="connsiteY2" fmla="*/ 122767 h 512930"/>
                <a:gd name="connsiteX3" fmla="*/ 260471 w 288356"/>
                <a:gd name="connsiteY3" fmla="*/ 266700 h 512930"/>
                <a:gd name="connsiteX4" fmla="*/ 260471 w 288356"/>
                <a:gd name="connsiteY4" fmla="*/ 247650 h 512930"/>
                <a:gd name="connsiteX5" fmla="*/ 287988 w 288356"/>
                <a:gd name="connsiteY5" fmla="*/ 393700 h 512930"/>
                <a:gd name="connsiteX6" fmla="*/ 275288 w 288356"/>
                <a:gd name="connsiteY6" fmla="*/ 510117 h 512930"/>
                <a:gd name="connsiteX7" fmla="*/ 260471 w 288356"/>
                <a:gd name="connsiteY7" fmla="*/ 273050 h 512930"/>
                <a:gd name="connsiteX8" fmla="*/ 165221 w 288356"/>
                <a:gd name="connsiteY8" fmla="*/ 137584 h 512930"/>
                <a:gd name="connsiteX9" fmla="*/ 121 w 288356"/>
                <a:gd name="connsiteY9" fmla="*/ 0 h 51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356" h="512930">
                  <a:moveTo>
                    <a:pt x="121" y="0"/>
                  </a:moveTo>
                  <a:cubicBezTo>
                    <a:pt x="4707" y="0"/>
                    <a:pt x="163105" y="117123"/>
                    <a:pt x="192738" y="137584"/>
                  </a:cubicBezTo>
                  <a:cubicBezTo>
                    <a:pt x="222371" y="158045"/>
                    <a:pt x="166632" y="101248"/>
                    <a:pt x="177921" y="122767"/>
                  </a:cubicBezTo>
                  <a:cubicBezTo>
                    <a:pt x="189210" y="144286"/>
                    <a:pt x="246713" y="245886"/>
                    <a:pt x="260471" y="266700"/>
                  </a:cubicBezTo>
                  <a:cubicBezTo>
                    <a:pt x="274229" y="287514"/>
                    <a:pt x="255885" y="226484"/>
                    <a:pt x="260471" y="247650"/>
                  </a:cubicBezTo>
                  <a:cubicBezTo>
                    <a:pt x="265057" y="268816"/>
                    <a:pt x="285519" y="349956"/>
                    <a:pt x="287988" y="393700"/>
                  </a:cubicBezTo>
                  <a:cubicBezTo>
                    <a:pt x="290457" y="437444"/>
                    <a:pt x="279874" y="530225"/>
                    <a:pt x="275288" y="510117"/>
                  </a:cubicBezTo>
                  <a:cubicBezTo>
                    <a:pt x="270702" y="490009"/>
                    <a:pt x="278816" y="335139"/>
                    <a:pt x="260471" y="273050"/>
                  </a:cubicBezTo>
                  <a:cubicBezTo>
                    <a:pt x="242127" y="210961"/>
                    <a:pt x="208613" y="182739"/>
                    <a:pt x="165221" y="137584"/>
                  </a:cubicBezTo>
                  <a:cubicBezTo>
                    <a:pt x="121829" y="92429"/>
                    <a:pt x="-4465" y="0"/>
                    <a:pt x="12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429AEF47-6D27-4D9A-B3BE-FEBCE5706836}"/>
                </a:ext>
              </a:extLst>
            </p:cNvPr>
            <p:cNvSpPr/>
            <p:nvPr/>
          </p:nvSpPr>
          <p:spPr>
            <a:xfrm>
              <a:off x="5663884" y="3690766"/>
              <a:ext cx="227733" cy="407388"/>
            </a:xfrm>
            <a:custGeom>
              <a:avLst/>
              <a:gdLst>
                <a:gd name="connsiteX0" fmla="*/ 316 w 227733"/>
                <a:gd name="connsiteY0" fmla="*/ 701 h 407388"/>
                <a:gd name="connsiteX1" fmla="*/ 175999 w 227733"/>
                <a:gd name="connsiteY1" fmla="*/ 159451 h 407388"/>
                <a:gd name="connsiteX2" fmla="*/ 207749 w 227733"/>
                <a:gd name="connsiteY2" fmla="*/ 227184 h 407388"/>
                <a:gd name="connsiteX3" fmla="*/ 224683 w 227733"/>
                <a:gd name="connsiteY3" fmla="*/ 400751 h 407388"/>
                <a:gd name="connsiteX4" fmla="*/ 220449 w 227733"/>
                <a:gd name="connsiteY4" fmla="*/ 349951 h 407388"/>
                <a:gd name="connsiteX5" fmla="*/ 154833 w 227733"/>
                <a:gd name="connsiteY5" fmla="*/ 150984 h 407388"/>
                <a:gd name="connsiteX6" fmla="*/ 133666 w 227733"/>
                <a:gd name="connsiteY6" fmla="*/ 102301 h 407388"/>
                <a:gd name="connsiteX7" fmla="*/ 316 w 227733"/>
                <a:gd name="connsiteY7" fmla="*/ 701 h 4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733" h="407388">
                  <a:moveTo>
                    <a:pt x="316" y="701"/>
                  </a:moveTo>
                  <a:cubicBezTo>
                    <a:pt x="7371" y="10226"/>
                    <a:pt x="141427" y="121704"/>
                    <a:pt x="175999" y="159451"/>
                  </a:cubicBezTo>
                  <a:cubicBezTo>
                    <a:pt x="210571" y="197198"/>
                    <a:pt x="199635" y="186967"/>
                    <a:pt x="207749" y="227184"/>
                  </a:cubicBezTo>
                  <a:cubicBezTo>
                    <a:pt x="215863" y="267401"/>
                    <a:pt x="222566" y="380290"/>
                    <a:pt x="224683" y="400751"/>
                  </a:cubicBezTo>
                  <a:cubicBezTo>
                    <a:pt x="226800" y="421212"/>
                    <a:pt x="232091" y="391579"/>
                    <a:pt x="220449" y="349951"/>
                  </a:cubicBezTo>
                  <a:cubicBezTo>
                    <a:pt x="208807" y="308323"/>
                    <a:pt x="169297" y="192259"/>
                    <a:pt x="154833" y="150984"/>
                  </a:cubicBezTo>
                  <a:cubicBezTo>
                    <a:pt x="140369" y="109709"/>
                    <a:pt x="161183" y="123115"/>
                    <a:pt x="133666" y="102301"/>
                  </a:cubicBezTo>
                  <a:cubicBezTo>
                    <a:pt x="106149" y="81487"/>
                    <a:pt x="-6739" y="-8824"/>
                    <a:pt x="316" y="7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8E0D8FE5-0035-445B-AE9E-B9D3EFC63909}"/>
                </a:ext>
              </a:extLst>
            </p:cNvPr>
            <p:cNvSpPr/>
            <p:nvPr/>
          </p:nvSpPr>
          <p:spPr>
            <a:xfrm>
              <a:off x="5574532" y="3677765"/>
              <a:ext cx="265904" cy="699802"/>
            </a:xfrm>
            <a:custGeom>
              <a:avLst/>
              <a:gdLst>
                <a:gd name="connsiteX0" fmla="*/ 93901 w 265904"/>
                <a:gd name="connsiteY0" fmla="*/ 60268 h 699802"/>
                <a:gd name="connsiteX1" fmla="*/ 229368 w 265904"/>
                <a:gd name="connsiteY1" fmla="*/ 246535 h 699802"/>
                <a:gd name="connsiteX2" fmla="*/ 261118 w 265904"/>
                <a:gd name="connsiteY2" fmla="*/ 333318 h 699802"/>
                <a:gd name="connsiteX3" fmla="*/ 265351 w 265904"/>
                <a:gd name="connsiteY3" fmla="*/ 453968 h 699802"/>
                <a:gd name="connsiteX4" fmla="*/ 256885 w 265904"/>
                <a:gd name="connsiteY4" fmla="*/ 382002 h 699802"/>
                <a:gd name="connsiteX5" fmla="*/ 256885 w 265904"/>
                <a:gd name="connsiteY5" fmla="*/ 557685 h 699802"/>
                <a:gd name="connsiteX6" fmla="*/ 250535 w 265904"/>
                <a:gd name="connsiteY6" fmla="*/ 610602 h 699802"/>
                <a:gd name="connsiteX7" fmla="*/ 216668 w 265904"/>
                <a:gd name="connsiteY7" fmla="*/ 669868 h 699802"/>
                <a:gd name="connsiteX8" fmla="*/ 187035 w 265904"/>
                <a:gd name="connsiteY8" fmla="*/ 699502 h 699802"/>
                <a:gd name="connsiteX9" fmla="*/ 210318 w 265904"/>
                <a:gd name="connsiteY9" fmla="*/ 652935 h 699802"/>
                <a:gd name="connsiteX10" fmla="*/ 212435 w 265904"/>
                <a:gd name="connsiteY10" fmla="*/ 553452 h 699802"/>
                <a:gd name="connsiteX11" fmla="*/ 231485 w 265904"/>
                <a:gd name="connsiteY11" fmla="*/ 407402 h 699802"/>
                <a:gd name="connsiteX12" fmla="*/ 233601 w 265904"/>
                <a:gd name="connsiteY12" fmla="*/ 441268 h 699802"/>
                <a:gd name="connsiteX13" fmla="*/ 178568 w 265904"/>
                <a:gd name="connsiteY13" fmla="*/ 240185 h 699802"/>
                <a:gd name="connsiteX14" fmla="*/ 187035 w 265904"/>
                <a:gd name="connsiteY14" fmla="*/ 284635 h 699802"/>
                <a:gd name="connsiteX15" fmla="*/ 125651 w 265904"/>
                <a:gd name="connsiteY15" fmla="*/ 151285 h 699802"/>
                <a:gd name="connsiteX16" fmla="*/ 768 w 265904"/>
                <a:gd name="connsiteY16" fmla="*/ 3118 h 699802"/>
                <a:gd name="connsiteX17" fmla="*/ 93901 w 265904"/>
                <a:gd name="connsiteY17" fmla="*/ 60268 h 69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5904" h="699802">
                  <a:moveTo>
                    <a:pt x="93901" y="60268"/>
                  </a:moveTo>
                  <a:cubicBezTo>
                    <a:pt x="132001" y="100838"/>
                    <a:pt x="201499" y="201027"/>
                    <a:pt x="229368" y="246535"/>
                  </a:cubicBezTo>
                  <a:cubicBezTo>
                    <a:pt x="257237" y="292043"/>
                    <a:pt x="255121" y="298746"/>
                    <a:pt x="261118" y="333318"/>
                  </a:cubicBezTo>
                  <a:cubicBezTo>
                    <a:pt x="267115" y="367890"/>
                    <a:pt x="266057" y="445854"/>
                    <a:pt x="265351" y="453968"/>
                  </a:cubicBezTo>
                  <a:cubicBezTo>
                    <a:pt x="264646" y="462082"/>
                    <a:pt x="258296" y="364716"/>
                    <a:pt x="256885" y="382002"/>
                  </a:cubicBezTo>
                  <a:cubicBezTo>
                    <a:pt x="255474" y="399288"/>
                    <a:pt x="257943" y="519585"/>
                    <a:pt x="256885" y="557685"/>
                  </a:cubicBezTo>
                  <a:cubicBezTo>
                    <a:pt x="255827" y="595785"/>
                    <a:pt x="257238" y="591905"/>
                    <a:pt x="250535" y="610602"/>
                  </a:cubicBezTo>
                  <a:cubicBezTo>
                    <a:pt x="243832" y="629299"/>
                    <a:pt x="227251" y="655051"/>
                    <a:pt x="216668" y="669868"/>
                  </a:cubicBezTo>
                  <a:cubicBezTo>
                    <a:pt x="206085" y="684685"/>
                    <a:pt x="188093" y="702324"/>
                    <a:pt x="187035" y="699502"/>
                  </a:cubicBezTo>
                  <a:cubicBezTo>
                    <a:pt x="185977" y="696680"/>
                    <a:pt x="206085" y="677277"/>
                    <a:pt x="210318" y="652935"/>
                  </a:cubicBezTo>
                  <a:cubicBezTo>
                    <a:pt x="214551" y="628593"/>
                    <a:pt x="208907" y="594374"/>
                    <a:pt x="212435" y="553452"/>
                  </a:cubicBezTo>
                  <a:cubicBezTo>
                    <a:pt x="215963" y="512530"/>
                    <a:pt x="227957" y="426099"/>
                    <a:pt x="231485" y="407402"/>
                  </a:cubicBezTo>
                  <a:cubicBezTo>
                    <a:pt x="235013" y="388705"/>
                    <a:pt x="242421" y="469138"/>
                    <a:pt x="233601" y="441268"/>
                  </a:cubicBezTo>
                  <a:cubicBezTo>
                    <a:pt x="224782" y="413399"/>
                    <a:pt x="186329" y="266290"/>
                    <a:pt x="178568" y="240185"/>
                  </a:cubicBezTo>
                  <a:cubicBezTo>
                    <a:pt x="170807" y="214080"/>
                    <a:pt x="195854" y="299452"/>
                    <a:pt x="187035" y="284635"/>
                  </a:cubicBezTo>
                  <a:cubicBezTo>
                    <a:pt x="178216" y="269818"/>
                    <a:pt x="156696" y="198205"/>
                    <a:pt x="125651" y="151285"/>
                  </a:cubicBezTo>
                  <a:cubicBezTo>
                    <a:pt x="94607" y="104366"/>
                    <a:pt x="9235" y="16171"/>
                    <a:pt x="768" y="3118"/>
                  </a:cubicBezTo>
                  <a:cubicBezTo>
                    <a:pt x="-7699" y="-9935"/>
                    <a:pt x="55801" y="19698"/>
                    <a:pt x="93901" y="602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733D807A-7BD3-420B-AA4C-6F258A0C5732}"/>
                </a:ext>
              </a:extLst>
            </p:cNvPr>
            <p:cNvSpPr/>
            <p:nvPr/>
          </p:nvSpPr>
          <p:spPr>
            <a:xfrm>
              <a:off x="5285644" y="3736225"/>
              <a:ext cx="459115" cy="577559"/>
            </a:xfrm>
            <a:custGeom>
              <a:avLst/>
              <a:gdLst>
                <a:gd name="connsiteX0" fmla="*/ 16606 w 459115"/>
                <a:gd name="connsiteY0" fmla="*/ 1808 h 577559"/>
                <a:gd name="connsiteX1" fmla="*/ 31423 w 459115"/>
                <a:gd name="connsiteY1" fmla="*/ 152092 h 577559"/>
                <a:gd name="connsiteX2" fmla="*/ 8139 w 459115"/>
                <a:gd name="connsiteY2" fmla="*/ 92825 h 577559"/>
                <a:gd name="connsiteX3" fmla="*/ 135139 w 459115"/>
                <a:gd name="connsiteY3" fmla="*/ 329892 h 577559"/>
                <a:gd name="connsiteX4" fmla="*/ 128789 w 459115"/>
                <a:gd name="connsiteY4" fmla="*/ 304492 h 577559"/>
                <a:gd name="connsiteX5" fmla="*/ 289656 w 459115"/>
                <a:gd name="connsiteY5" fmla="*/ 465358 h 577559"/>
                <a:gd name="connsiteX6" fmla="*/ 243089 w 459115"/>
                <a:gd name="connsiteY6" fmla="*/ 412442 h 577559"/>
                <a:gd name="connsiteX7" fmla="*/ 458989 w 459115"/>
                <a:gd name="connsiteY7" fmla="*/ 577542 h 577559"/>
                <a:gd name="connsiteX8" fmla="*/ 274839 w 459115"/>
                <a:gd name="connsiteY8" fmla="*/ 423025 h 577559"/>
                <a:gd name="connsiteX9" fmla="*/ 298123 w 459115"/>
                <a:gd name="connsiteY9" fmla="*/ 437842 h 577559"/>
                <a:gd name="connsiteX10" fmla="*/ 88573 w 459115"/>
                <a:gd name="connsiteY10" fmla="*/ 224058 h 577559"/>
                <a:gd name="connsiteX11" fmla="*/ 99156 w 459115"/>
                <a:gd name="connsiteY11" fmla="*/ 253692 h 577559"/>
                <a:gd name="connsiteX12" fmla="*/ 3906 w 459115"/>
                <a:gd name="connsiteY12" fmla="*/ 80125 h 577559"/>
                <a:gd name="connsiteX13" fmla="*/ 16606 w 459115"/>
                <a:gd name="connsiteY13" fmla="*/ 1808 h 57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9115" h="577559">
                  <a:moveTo>
                    <a:pt x="16606" y="1808"/>
                  </a:moveTo>
                  <a:cubicBezTo>
                    <a:pt x="21192" y="13803"/>
                    <a:pt x="32834" y="136922"/>
                    <a:pt x="31423" y="152092"/>
                  </a:cubicBezTo>
                  <a:cubicBezTo>
                    <a:pt x="30012" y="167262"/>
                    <a:pt x="-9147" y="63192"/>
                    <a:pt x="8139" y="92825"/>
                  </a:cubicBezTo>
                  <a:cubicBezTo>
                    <a:pt x="25425" y="122458"/>
                    <a:pt x="115031" y="294614"/>
                    <a:pt x="135139" y="329892"/>
                  </a:cubicBezTo>
                  <a:cubicBezTo>
                    <a:pt x="155247" y="365170"/>
                    <a:pt x="103036" y="281914"/>
                    <a:pt x="128789" y="304492"/>
                  </a:cubicBezTo>
                  <a:cubicBezTo>
                    <a:pt x="154542" y="327070"/>
                    <a:pt x="270606" y="447366"/>
                    <a:pt x="289656" y="465358"/>
                  </a:cubicBezTo>
                  <a:cubicBezTo>
                    <a:pt x="308706" y="483350"/>
                    <a:pt x="214867" y="393745"/>
                    <a:pt x="243089" y="412442"/>
                  </a:cubicBezTo>
                  <a:cubicBezTo>
                    <a:pt x="271311" y="431139"/>
                    <a:pt x="453697" y="575778"/>
                    <a:pt x="458989" y="577542"/>
                  </a:cubicBezTo>
                  <a:cubicBezTo>
                    <a:pt x="464281" y="579306"/>
                    <a:pt x="301650" y="446308"/>
                    <a:pt x="274839" y="423025"/>
                  </a:cubicBezTo>
                  <a:cubicBezTo>
                    <a:pt x="248028" y="399742"/>
                    <a:pt x="329167" y="471003"/>
                    <a:pt x="298123" y="437842"/>
                  </a:cubicBezTo>
                  <a:cubicBezTo>
                    <a:pt x="267079" y="404681"/>
                    <a:pt x="121734" y="254750"/>
                    <a:pt x="88573" y="224058"/>
                  </a:cubicBezTo>
                  <a:cubicBezTo>
                    <a:pt x="55412" y="193366"/>
                    <a:pt x="113267" y="277681"/>
                    <a:pt x="99156" y="253692"/>
                  </a:cubicBezTo>
                  <a:cubicBezTo>
                    <a:pt x="85045" y="229703"/>
                    <a:pt x="16253" y="120342"/>
                    <a:pt x="3906" y="80125"/>
                  </a:cubicBezTo>
                  <a:cubicBezTo>
                    <a:pt x="-8441" y="39908"/>
                    <a:pt x="12020" y="-10187"/>
                    <a:pt x="16606" y="18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15B0FD3E-A394-4D3C-AC5C-90DFFF2BA92D}"/>
                </a:ext>
              </a:extLst>
            </p:cNvPr>
            <p:cNvSpPr/>
            <p:nvPr/>
          </p:nvSpPr>
          <p:spPr>
            <a:xfrm>
              <a:off x="5452506" y="4022769"/>
              <a:ext cx="351977" cy="196388"/>
            </a:xfrm>
            <a:custGeom>
              <a:avLst/>
              <a:gdLst>
                <a:gd name="connsiteX0" fmla="*/ 10611 w 351977"/>
                <a:gd name="connsiteY0" fmla="*/ 3131 h 196388"/>
                <a:gd name="connsiteX1" fmla="*/ 239211 w 351977"/>
                <a:gd name="connsiteY1" fmla="*/ 189398 h 196388"/>
                <a:gd name="connsiteX2" fmla="*/ 190527 w 351977"/>
                <a:gd name="connsiteY2" fmla="*/ 159764 h 196388"/>
                <a:gd name="connsiteX3" fmla="*/ 254027 w 351977"/>
                <a:gd name="connsiteY3" fmla="*/ 187281 h 196388"/>
                <a:gd name="connsiteX4" fmla="*/ 351394 w 351977"/>
                <a:gd name="connsiteY4" fmla="*/ 147064 h 196388"/>
                <a:gd name="connsiteX5" fmla="*/ 205344 w 351977"/>
                <a:gd name="connsiteY5" fmla="*/ 161881 h 196388"/>
                <a:gd name="connsiteX6" fmla="*/ 52944 w 351977"/>
                <a:gd name="connsiteY6" fmla="*/ 77214 h 196388"/>
                <a:gd name="connsiteX7" fmla="*/ 10611 w 351977"/>
                <a:gd name="connsiteY7" fmla="*/ 3131 h 19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977" h="196388">
                  <a:moveTo>
                    <a:pt x="10611" y="3131"/>
                  </a:moveTo>
                  <a:cubicBezTo>
                    <a:pt x="41655" y="21828"/>
                    <a:pt x="209225" y="163293"/>
                    <a:pt x="239211" y="189398"/>
                  </a:cubicBezTo>
                  <a:cubicBezTo>
                    <a:pt x="269197" y="215503"/>
                    <a:pt x="188058" y="160117"/>
                    <a:pt x="190527" y="159764"/>
                  </a:cubicBezTo>
                  <a:cubicBezTo>
                    <a:pt x="192996" y="159411"/>
                    <a:pt x="227216" y="189398"/>
                    <a:pt x="254027" y="187281"/>
                  </a:cubicBezTo>
                  <a:cubicBezTo>
                    <a:pt x="280838" y="185164"/>
                    <a:pt x="359508" y="151297"/>
                    <a:pt x="351394" y="147064"/>
                  </a:cubicBezTo>
                  <a:cubicBezTo>
                    <a:pt x="343280" y="142831"/>
                    <a:pt x="255086" y="173523"/>
                    <a:pt x="205344" y="161881"/>
                  </a:cubicBezTo>
                  <a:cubicBezTo>
                    <a:pt x="155602" y="150239"/>
                    <a:pt x="82225" y="99792"/>
                    <a:pt x="52944" y="77214"/>
                  </a:cubicBezTo>
                  <a:cubicBezTo>
                    <a:pt x="23663" y="54636"/>
                    <a:pt x="-20433" y="-15566"/>
                    <a:pt x="10611" y="3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C7F41E0A-5FDD-4736-B5E7-BE1AB4368D10}"/>
                </a:ext>
              </a:extLst>
            </p:cNvPr>
            <p:cNvSpPr/>
            <p:nvPr/>
          </p:nvSpPr>
          <p:spPr>
            <a:xfrm>
              <a:off x="5666152" y="4015040"/>
              <a:ext cx="138142" cy="178096"/>
            </a:xfrm>
            <a:custGeom>
              <a:avLst/>
              <a:gdLst>
                <a:gd name="connsiteX0" fmla="*/ 127165 w 138142"/>
                <a:gd name="connsiteY0" fmla="*/ 277 h 178096"/>
                <a:gd name="connsiteX1" fmla="*/ 95415 w 138142"/>
                <a:gd name="connsiteY1" fmla="*/ 114577 h 178096"/>
                <a:gd name="connsiteX2" fmla="*/ 165 w 138142"/>
                <a:gd name="connsiteY2" fmla="*/ 178077 h 178096"/>
                <a:gd name="connsiteX3" fmla="*/ 120815 w 138142"/>
                <a:gd name="connsiteY3" fmla="*/ 120927 h 178096"/>
                <a:gd name="connsiteX4" fmla="*/ 137748 w 138142"/>
                <a:gd name="connsiteY4" fmla="*/ 82827 h 178096"/>
                <a:gd name="connsiteX5" fmla="*/ 127165 w 138142"/>
                <a:gd name="connsiteY5" fmla="*/ 277 h 17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142" h="178096">
                  <a:moveTo>
                    <a:pt x="127165" y="277"/>
                  </a:moveTo>
                  <a:cubicBezTo>
                    <a:pt x="120109" y="5569"/>
                    <a:pt x="116582" y="84944"/>
                    <a:pt x="95415" y="114577"/>
                  </a:cubicBezTo>
                  <a:cubicBezTo>
                    <a:pt x="74248" y="144210"/>
                    <a:pt x="-4068" y="177019"/>
                    <a:pt x="165" y="178077"/>
                  </a:cubicBezTo>
                  <a:cubicBezTo>
                    <a:pt x="4398" y="179135"/>
                    <a:pt x="97885" y="136802"/>
                    <a:pt x="120815" y="120927"/>
                  </a:cubicBezTo>
                  <a:cubicBezTo>
                    <a:pt x="143745" y="105052"/>
                    <a:pt x="137043" y="98702"/>
                    <a:pt x="137748" y="82827"/>
                  </a:cubicBezTo>
                  <a:cubicBezTo>
                    <a:pt x="138454" y="66952"/>
                    <a:pt x="134221" y="-5015"/>
                    <a:pt x="127165" y="2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6D4D692B-6ED8-471F-B8F3-227F9B3C8B30}"/>
                </a:ext>
              </a:extLst>
            </p:cNvPr>
            <p:cNvSpPr/>
            <p:nvPr/>
          </p:nvSpPr>
          <p:spPr>
            <a:xfrm>
              <a:off x="5594089" y="4148623"/>
              <a:ext cx="204869" cy="148358"/>
            </a:xfrm>
            <a:custGeom>
              <a:avLst/>
              <a:gdLst>
                <a:gd name="connsiteX0" fmla="*/ 261 w 204869"/>
                <a:gd name="connsiteY0" fmla="*/ 44 h 148358"/>
                <a:gd name="connsiteX1" fmla="*/ 194994 w 204869"/>
                <a:gd name="connsiteY1" fmla="*/ 137627 h 148358"/>
                <a:gd name="connsiteX2" fmla="*/ 154778 w 204869"/>
                <a:gd name="connsiteY2" fmla="*/ 122810 h 148358"/>
                <a:gd name="connsiteX3" fmla="*/ 261 w 204869"/>
                <a:gd name="connsiteY3" fmla="*/ 44 h 14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869" h="148358">
                  <a:moveTo>
                    <a:pt x="261" y="44"/>
                  </a:moveTo>
                  <a:cubicBezTo>
                    <a:pt x="6964" y="2513"/>
                    <a:pt x="169241" y="117166"/>
                    <a:pt x="194994" y="137627"/>
                  </a:cubicBezTo>
                  <a:cubicBezTo>
                    <a:pt x="220747" y="158088"/>
                    <a:pt x="192172" y="147152"/>
                    <a:pt x="154778" y="122810"/>
                  </a:cubicBezTo>
                  <a:cubicBezTo>
                    <a:pt x="117384" y="98468"/>
                    <a:pt x="-6442" y="-2425"/>
                    <a:pt x="261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5C30FBFE-6047-4F14-9A87-590915AFE181}"/>
                </a:ext>
              </a:extLst>
            </p:cNvPr>
            <p:cNvSpPr/>
            <p:nvPr/>
          </p:nvSpPr>
          <p:spPr>
            <a:xfrm>
              <a:off x="5754057" y="4213732"/>
              <a:ext cx="22466" cy="165994"/>
            </a:xfrm>
            <a:custGeom>
              <a:avLst/>
              <a:gdLst>
                <a:gd name="connsiteX0" fmla="*/ 22326 w 22466"/>
                <a:gd name="connsiteY0" fmla="*/ 551 h 165994"/>
                <a:gd name="connsiteX1" fmla="*/ 1160 w 22466"/>
                <a:gd name="connsiteY1" fmla="*/ 89451 h 165994"/>
                <a:gd name="connsiteX2" fmla="*/ 3276 w 22466"/>
                <a:gd name="connsiteY2" fmla="*/ 163535 h 165994"/>
                <a:gd name="connsiteX3" fmla="*/ 7510 w 22466"/>
                <a:gd name="connsiteY3" fmla="*/ 133901 h 165994"/>
                <a:gd name="connsiteX4" fmla="*/ 22326 w 22466"/>
                <a:gd name="connsiteY4" fmla="*/ 551 h 165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66" h="165994">
                  <a:moveTo>
                    <a:pt x="22326" y="551"/>
                  </a:moveTo>
                  <a:cubicBezTo>
                    <a:pt x="21268" y="-6857"/>
                    <a:pt x="4335" y="62287"/>
                    <a:pt x="1160" y="89451"/>
                  </a:cubicBezTo>
                  <a:cubicBezTo>
                    <a:pt x="-2015" y="116615"/>
                    <a:pt x="2218" y="156127"/>
                    <a:pt x="3276" y="163535"/>
                  </a:cubicBezTo>
                  <a:cubicBezTo>
                    <a:pt x="4334" y="170943"/>
                    <a:pt x="-3426" y="161771"/>
                    <a:pt x="7510" y="133901"/>
                  </a:cubicBezTo>
                  <a:cubicBezTo>
                    <a:pt x="18446" y="106032"/>
                    <a:pt x="23384" y="7959"/>
                    <a:pt x="22326" y="5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59FB00D2-A7C1-4326-BC9A-0B3A3557E5E4}"/>
                </a:ext>
              </a:extLst>
            </p:cNvPr>
            <p:cNvSpPr/>
            <p:nvPr/>
          </p:nvSpPr>
          <p:spPr>
            <a:xfrm>
              <a:off x="5168355" y="3688539"/>
              <a:ext cx="522174" cy="642162"/>
            </a:xfrm>
            <a:custGeom>
              <a:avLst/>
              <a:gdLst>
                <a:gd name="connsiteX0" fmla="*/ 131778 w 522174"/>
                <a:gd name="connsiteY0" fmla="*/ 811 h 642162"/>
                <a:gd name="connsiteX1" fmla="*/ 545 w 522174"/>
                <a:gd name="connsiteY1" fmla="*/ 112994 h 642162"/>
                <a:gd name="connsiteX2" fmla="*/ 83095 w 522174"/>
                <a:gd name="connsiteY2" fmla="*/ 81244 h 642162"/>
                <a:gd name="connsiteX3" fmla="*/ 34412 w 522174"/>
                <a:gd name="connsiteY3" fmla="*/ 132044 h 642162"/>
                <a:gd name="connsiteX4" fmla="*/ 121195 w 522174"/>
                <a:gd name="connsiteY4" fmla="*/ 123578 h 642162"/>
                <a:gd name="connsiteX5" fmla="*/ 106378 w 522174"/>
                <a:gd name="connsiteY5" fmla="*/ 165911 h 642162"/>
                <a:gd name="connsiteX6" fmla="*/ 159295 w 522174"/>
                <a:gd name="connsiteY6" fmla="*/ 261161 h 642162"/>
                <a:gd name="connsiteX7" fmla="*/ 95795 w 522174"/>
                <a:gd name="connsiteY7" fmla="*/ 290794 h 642162"/>
                <a:gd name="connsiteX8" fmla="*/ 174112 w 522174"/>
                <a:gd name="connsiteY8" fmla="*/ 278094 h 642162"/>
                <a:gd name="connsiteX9" fmla="*/ 201628 w 522174"/>
                <a:gd name="connsiteY9" fmla="*/ 314078 h 642162"/>
                <a:gd name="connsiteX10" fmla="*/ 119078 w 522174"/>
                <a:gd name="connsiteY10" fmla="*/ 388161 h 642162"/>
                <a:gd name="connsiteX11" fmla="*/ 214328 w 522174"/>
                <a:gd name="connsiteY11" fmla="*/ 347944 h 642162"/>
                <a:gd name="connsiteX12" fmla="*/ 186812 w 522174"/>
                <a:gd name="connsiteY12" fmla="*/ 386044 h 642162"/>
                <a:gd name="connsiteX13" fmla="*/ 246078 w 522174"/>
                <a:gd name="connsiteY13" fmla="*/ 386044 h 642162"/>
                <a:gd name="connsiteX14" fmla="*/ 243962 w 522174"/>
                <a:gd name="connsiteY14" fmla="*/ 417794 h 642162"/>
                <a:gd name="connsiteX15" fmla="*/ 298995 w 522174"/>
                <a:gd name="connsiteY15" fmla="*/ 407211 h 642162"/>
                <a:gd name="connsiteX16" fmla="*/ 241845 w 522174"/>
                <a:gd name="connsiteY16" fmla="*/ 504578 h 642162"/>
                <a:gd name="connsiteX17" fmla="*/ 303228 w 522174"/>
                <a:gd name="connsiteY17" fmla="*/ 417794 h 642162"/>
                <a:gd name="connsiteX18" fmla="*/ 341328 w 522174"/>
                <a:gd name="connsiteY18" fmla="*/ 441078 h 642162"/>
                <a:gd name="connsiteX19" fmla="*/ 305345 w 522174"/>
                <a:gd name="connsiteY19" fmla="*/ 563844 h 642162"/>
                <a:gd name="connsiteX20" fmla="*/ 362495 w 522174"/>
                <a:gd name="connsiteY20" fmla="*/ 453778 h 642162"/>
                <a:gd name="connsiteX21" fmla="*/ 385778 w 522174"/>
                <a:gd name="connsiteY21" fmla="*/ 496111 h 642162"/>
                <a:gd name="connsiteX22" fmla="*/ 447162 w 522174"/>
                <a:gd name="connsiteY22" fmla="*/ 595594 h 642162"/>
                <a:gd name="connsiteX23" fmla="*/ 445045 w 522174"/>
                <a:gd name="connsiteY23" fmla="*/ 510928 h 642162"/>
                <a:gd name="connsiteX24" fmla="*/ 521245 w 522174"/>
                <a:gd name="connsiteY24" fmla="*/ 642161 h 642162"/>
                <a:gd name="connsiteX25" fmla="*/ 476795 w 522174"/>
                <a:gd name="connsiteY25" fmla="*/ 513044 h 642162"/>
                <a:gd name="connsiteX26" fmla="*/ 328628 w 522174"/>
                <a:gd name="connsiteY26" fmla="*/ 379694 h 642162"/>
                <a:gd name="connsiteX27" fmla="*/ 129662 w 522174"/>
                <a:gd name="connsiteY27" fmla="*/ 180728 h 642162"/>
                <a:gd name="connsiteX28" fmla="*/ 131778 w 522174"/>
                <a:gd name="connsiteY28" fmla="*/ 811 h 64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22174" h="642162">
                  <a:moveTo>
                    <a:pt x="131778" y="811"/>
                  </a:moveTo>
                  <a:cubicBezTo>
                    <a:pt x="110259" y="-10478"/>
                    <a:pt x="8659" y="99589"/>
                    <a:pt x="545" y="112994"/>
                  </a:cubicBezTo>
                  <a:cubicBezTo>
                    <a:pt x="-7569" y="126399"/>
                    <a:pt x="77450" y="78069"/>
                    <a:pt x="83095" y="81244"/>
                  </a:cubicBezTo>
                  <a:cubicBezTo>
                    <a:pt x="88740" y="84419"/>
                    <a:pt x="28062" y="124988"/>
                    <a:pt x="34412" y="132044"/>
                  </a:cubicBezTo>
                  <a:cubicBezTo>
                    <a:pt x="40762" y="139100"/>
                    <a:pt x="109201" y="117934"/>
                    <a:pt x="121195" y="123578"/>
                  </a:cubicBezTo>
                  <a:cubicBezTo>
                    <a:pt x="133189" y="129222"/>
                    <a:pt x="100028" y="142981"/>
                    <a:pt x="106378" y="165911"/>
                  </a:cubicBezTo>
                  <a:cubicBezTo>
                    <a:pt x="112728" y="188841"/>
                    <a:pt x="161059" y="240347"/>
                    <a:pt x="159295" y="261161"/>
                  </a:cubicBezTo>
                  <a:cubicBezTo>
                    <a:pt x="157531" y="281975"/>
                    <a:pt x="93325" y="287972"/>
                    <a:pt x="95795" y="290794"/>
                  </a:cubicBezTo>
                  <a:cubicBezTo>
                    <a:pt x="98264" y="293616"/>
                    <a:pt x="156473" y="274213"/>
                    <a:pt x="174112" y="278094"/>
                  </a:cubicBezTo>
                  <a:cubicBezTo>
                    <a:pt x="191751" y="281975"/>
                    <a:pt x="210800" y="295734"/>
                    <a:pt x="201628" y="314078"/>
                  </a:cubicBezTo>
                  <a:cubicBezTo>
                    <a:pt x="192456" y="332423"/>
                    <a:pt x="116961" y="382517"/>
                    <a:pt x="119078" y="388161"/>
                  </a:cubicBezTo>
                  <a:cubicBezTo>
                    <a:pt x="121195" y="393805"/>
                    <a:pt x="203039" y="348297"/>
                    <a:pt x="214328" y="347944"/>
                  </a:cubicBezTo>
                  <a:cubicBezTo>
                    <a:pt x="225617" y="347591"/>
                    <a:pt x="181520" y="379694"/>
                    <a:pt x="186812" y="386044"/>
                  </a:cubicBezTo>
                  <a:cubicBezTo>
                    <a:pt x="192104" y="392394"/>
                    <a:pt x="236553" y="380752"/>
                    <a:pt x="246078" y="386044"/>
                  </a:cubicBezTo>
                  <a:cubicBezTo>
                    <a:pt x="255603" y="391336"/>
                    <a:pt x="235143" y="414266"/>
                    <a:pt x="243962" y="417794"/>
                  </a:cubicBezTo>
                  <a:cubicBezTo>
                    <a:pt x="252782" y="421322"/>
                    <a:pt x="299348" y="392747"/>
                    <a:pt x="298995" y="407211"/>
                  </a:cubicBezTo>
                  <a:cubicBezTo>
                    <a:pt x="298642" y="421675"/>
                    <a:pt x="241139" y="502814"/>
                    <a:pt x="241845" y="504578"/>
                  </a:cubicBezTo>
                  <a:cubicBezTo>
                    <a:pt x="242551" y="506342"/>
                    <a:pt x="286648" y="428377"/>
                    <a:pt x="303228" y="417794"/>
                  </a:cubicBezTo>
                  <a:cubicBezTo>
                    <a:pt x="319808" y="407211"/>
                    <a:pt x="340975" y="416736"/>
                    <a:pt x="341328" y="441078"/>
                  </a:cubicBezTo>
                  <a:cubicBezTo>
                    <a:pt x="341681" y="465420"/>
                    <a:pt x="301817" y="561727"/>
                    <a:pt x="305345" y="563844"/>
                  </a:cubicBezTo>
                  <a:cubicBezTo>
                    <a:pt x="308873" y="565961"/>
                    <a:pt x="349090" y="465067"/>
                    <a:pt x="362495" y="453778"/>
                  </a:cubicBezTo>
                  <a:cubicBezTo>
                    <a:pt x="375900" y="442489"/>
                    <a:pt x="371667" y="472475"/>
                    <a:pt x="385778" y="496111"/>
                  </a:cubicBezTo>
                  <a:cubicBezTo>
                    <a:pt x="399889" y="519747"/>
                    <a:pt x="437284" y="593125"/>
                    <a:pt x="447162" y="595594"/>
                  </a:cubicBezTo>
                  <a:cubicBezTo>
                    <a:pt x="457040" y="598064"/>
                    <a:pt x="432698" y="503167"/>
                    <a:pt x="445045" y="510928"/>
                  </a:cubicBezTo>
                  <a:cubicBezTo>
                    <a:pt x="457392" y="518689"/>
                    <a:pt x="515953" y="641808"/>
                    <a:pt x="521245" y="642161"/>
                  </a:cubicBezTo>
                  <a:cubicBezTo>
                    <a:pt x="526537" y="642514"/>
                    <a:pt x="508898" y="556788"/>
                    <a:pt x="476795" y="513044"/>
                  </a:cubicBezTo>
                  <a:cubicBezTo>
                    <a:pt x="444692" y="469300"/>
                    <a:pt x="386484" y="435080"/>
                    <a:pt x="328628" y="379694"/>
                  </a:cubicBezTo>
                  <a:cubicBezTo>
                    <a:pt x="270773" y="324308"/>
                    <a:pt x="167409" y="237172"/>
                    <a:pt x="129662" y="180728"/>
                  </a:cubicBezTo>
                  <a:cubicBezTo>
                    <a:pt x="91915" y="124284"/>
                    <a:pt x="153297" y="12100"/>
                    <a:pt x="131778" y="8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68443146-092F-4AEA-8B1D-EA6BF0E8CFB1}"/>
                </a:ext>
              </a:extLst>
            </p:cNvPr>
            <p:cNvSpPr/>
            <p:nvPr/>
          </p:nvSpPr>
          <p:spPr>
            <a:xfrm>
              <a:off x="5536111" y="3733369"/>
              <a:ext cx="155814" cy="104538"/>
            </a:xfrm>
            <a:custGeom>
              <a:avLst/>
              <a:gdLst>
                <a:gd name="connsiteX0" fmla="*/ 1089 w 155814"/>
                <a:gd name="connsiteY0" fmla="*/ 2548 h 104538"/>
                <a:gd name="connsiteX1" fmla="*/ 153489 w 155814"/>
                <a:gd name="connsiteY1" fmla="*/ 104148 h 104538"/>
                <a:gd name="connsiteX2" fmla="*/ 87872 w 155814"/>
                <a:gd name="connsiteY2" fmla="*/ 36414 h 104538"/>
                <a:gd name="connsiteX3" fmla="*/ 1089 w 155814"/>
                <a:gd name="connsiteY3" fmla="*/ 2548 h 10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814" h="104538">
                  <a:moveTo>
                    <a:pt x="1089" y="2548"/>
                  </a:moveTo>
                  <a:cubicBezTo>
                    <a:pt x="12025" y="13837"/>
                    <a:pt x="139025" y="98504"/>
                    <a:pt x="153489" y="104148"/>
                  </a:cubicBezTo>
                  <a:cubicBezTo>
                    <a:pt x="167953" y="109792"/>
                    <a:pt x="111155" y="52642"/>
                    <a:pt x="87872" y="36414"/>
                  </a:cubicBezTo>
                  <a:cubicBezTo>
                    <a:pt x="64589" y="20186"/>
                    <a:pt x="-9847" y="-8741"/>
                    <a:pt x="1089" y="25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1406D822-4A3A-4DBA-A9AB-4B4F1FCCA0BE}"/>
                </a:ext>
              </a:extLst>
            </p:cNvPr>
            <p:cNvSpPr/>
            <p:nvPr/>
          </p:nvSpPr>
          <p:spPr>
            <a:xfrm>
              <a:off x="5336111" y="3707063"/>
              <a:ext cx="345475" cy="327539"/>
            </a:xfrm>
            <a:custGeom>
              <a:avLst/>
              <a:gdLst>
                <a:gd name="connsiteX0" fmla="*/ 31756 w 345475"/>
                <a:gd name="connsiteY0" fmla="*/ 3454 h 327539"/>
                <a:gd name="connsiteX1" fmla="*/ 6 w 345475"/>
                <a:gd name="connsiteY1" fmla="*/ 105054 h 327539"/>
                <a:gd name="connsiteX2" fmla="*/ 29639 w 345475"/>
                <a:gd name="connsiteY2" fmla="*/ 206654 h 327539"/>
                <a:gd name="connsiteX3" fmla="*/ 101606 w 345475"/>
                <a:gd name="connsiteY3" fmla="*/ 304020 h 327539"/>
                <a:gd name="connsiteX4" fmla="*/ 171456 w 345475"/>
                <a:gd name="connsiteY4" fmla="*/ 327304 h 327539"/>
                <a:gd name="connsiteX5" fmla="*/ 292106 w 345475"/>
                <a:gd name="connsiteY5" fmla="*/ 295554 h 327539"/>
                <a:gd name="connsiteX6" fmla="*/ 340789 w 345475"/>
                <a:gd name="connsiteY6" fmla="*/ 157970 h 327539"/>
                <a:gd name="connsiteX7" fmla="*/ 334439 w 345475"/>
                <a:gd name="connsiteY7" fmla="*/ 107170 h 327539"/>
                <a:gd name="connsiteX8" fmla="*/ 260356 w 345475"/>
                <a:gd name="connsiteY8" fmla="*/ 52137 h 327539"/>
                <a:gd name="connsiteX9" fmla="*/ 194739 w 345475"/>
                <a:gd name="connsiteY9" fmla="*/ 26737 h 327539"/>
                <a:gd name="connsiteX10" fmla="*/ 31756 w 345475"/>
                <a:gd name="connsiteY10" fmla="*/ 3454 h 32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5475" h="327539">
                  <a:moveTo>
                    <a:pt x="31756" y="3454"/>
                  </a:moveTo>
                  <a:cubicBezTo>
                    <a:pt x="-700" y="16507"/>
                    <a:pt x="359" y="71187"/>
                    <a:pt x="6" y="105054"/>
                  </a:cubicBezTo>
                  <a:cubicBezTo>
                    <a:pt x="-347" y="138921"/>
                    <a:pt x="12706" y="173493"/>
                    <a:pt x="29639" y="206654"/>
                  </a:cubicBezTo>
                  <a:cubicBezTo>
                    <a:pt x="46572" y="239815"/>
                    <a:pt x="77970" y="283912"/>
                    <a:pt x="101606" y="304020"/>
                  </a:cubicBezTo>
                  <a:cubicBezTo>
                    <a:pt x="125242" y="324128"/>
                    <a:pt x="139706" y="328715"/>
                    <a:pt x="171456" y="327304"/>
                  </a:cubicBezTo>
                  <a:cubicBezTo>
                    <a:pt x="203206" y="325893"/>
                    <a:pt x="263884" y="323776"/>
                    <a:pt x="292106" y="295554"/>
                  </a:cubicBezTo>
                  <a:cubicBezTo>
                    <a:pt x="320328" y="267332"/>
                    <a:pt x="333734" y="189367"/>
                    <a:pt x="340789" y="157970"/>
                  </a:cubicBezTo>
                  <a:cubicBezTo>
                    <a:pt x="347845" y="126573"/>
                    <a:pt x="347845" y="124809"/>
                    <a:pt x="334439" y="107170"/>
                  </a:cubicBezTo>
                  <a:cubicBezTo>
                    <a:pt x="321033" y="89531"/>
                    <a:pt x="283639" y="65542"/>
                    <a:pt x="260356" y="52137"/>
                  </a:cubicBezTo>
                  <a:cubicBezTo>
                    <a:pt x="237073" y="38732"/>
                    <a:pt x="229311" y="35557"/>
                    <a:pt x="194739" y="26737"/>
                  </a:cubicBezTo>
                  <a:cubicBezTo>
                    <a:pt x="160167" y="17918"/>
                    <a:pt x="64212" y="-9599"/>
                    <a:pt x="31756" y="34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84F5ACB7-3955-47B2-94D9-C400EDE06CA6}"/>
                </a:ext>
              </a:extLst>
            </p:cNvPr>
            <p:cNvSpPr/>
            <p:nvPr/>
          </p:nvSpPr>
          <p:spPr>
            <a:xfrm>
              <a:off x="5520267" y="3810000"/>
              <a:ext cx="99483" cy="994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月 16">
              <a:extLst>
                <a:ext uri="{FF2B5EF4-FFF2-40B4-BE49-F238E27FC236}">
                  <a16:creationId xmlns:a16="http://schemas.microsoft.com/office/drawing/2014/main" id="{A7FA754C-CE10-493B-9DAB-E6A2E5EDD016}"/>
                </a:ext>
              </a:extLst>
            </p:cNvPr>
            <p:cNvSpPr/>
            <p:nvPr/>
          </p:nvSpPr>
          <p:spPr>
            <a:xfrm rot="19660325">
              <a:off x="5395385" y="3810001"/>
              <a:ext cx="84667" cy="154517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4AFEC180-8B02-4F40-97CF-A23059617CDC}"/>
                </a:ext>
              </a:extLst>
            </p:cNvPr>
            <p:cNvSpPr/>
            <p:nvPr/>
          </p:nvSpPr>
          <p:spPr>
            <a:xfrm>
              <a:off x="5593319" y="3291872"/>
              <a:ext cx="420965" cy="328712"/>
            </a:xfrm>
            <a:custGeom>
              <a:avLst/>
              <a:gdLst>
                <a:gd name="connsiteX0" fmla="*/ 1031 w 420965"/>
                <a:gd name="connsiteY0" fmla="*/ 1661 h 328712"/>
                <a:gd name="connsiteX1" fmla="*/ 246564 w 420965"/>
                <a:gd name="connsiteY1" fmla="*/ 187928 h 328712"/>
                <a:gd name="connsiteX2" fmla="*/ 231748 w 420965"/>
                <a:gd name="connsiteY2" fmla="*/ 154061 h 328712"/>
                <a:gd name="connsiteX3" fmla="*/ 418014 w 420965"/>
                <a:gd name="connsiteY3" fmla="*/ 327628 h 328712"/>
                <a:gd name="connsiteX4" fmla="*/ 333348 w 420965"/>
                <a:gd name="connsiteY4" fmla="*/ 221795 h 328712"/>
                <a:gd name="connsiteX5" fmla="*/ 166131 w 420965"/>
                <a:gd name="connsiteY5" fmla="*/ 103261 h 328712"/>
                <a:gd name="connsiteX6" fmla="*/ 1031 w 420965"/>
                <a:gd name="connsiteY6" fmla="*/ 1661 h 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965" h="328712">
                  <a:moveTo>
                    <a:pt x="1031" y="1661"/>
                  </a:moveTo>
                  <a:cubicBezTo>
                    <a:pt x="14436" y="15772"/>
                    <a:pt x="208111" y="162528"/>
                    <a:pt x="246564" y="187928"/>
                  </a:cubicBezTo>
                  <a:cubicBezTo>
                    <a:pt x="285017" y="213328"/>
                    <a:pt x="203173" y="130778"/>
                    <a:pt x="231748" y="154061"/>
                  </a:cubicBezTo>
                  <a:cubicBezTo>
                    <a:pt x="260323" y="177344"/>
                    <a:pt x="401081" y="316339"/>
                    <a:pt x="418014" y="327628"/>
                  </a:cubicBezTo>
                  <a:cubicBezTo>
                    <a:pt x="434947" y="338917"/>
                    <a:pt x="375329" y="259190"/>
                    <a:pt x="333348" y="221795"/>
                  </a:cubicBezTo>
                  <a:cubicBezTo>
                    <a:pt x="291368" y="184401"/>
                    <a:pt x="223987" y="139597"/>
                    <a:pt x="166131" y="103261"/>
                  </a:cubicBezTo>
                  <a:cubicBezTo>
                    <a:pt x="108275" y="66925"/>
                    <a:pt x="-12374" y="-12450"/>
                    <a:pt x="1031" y="16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BE899FD5-801D-433D-BAA2-95A2AA0B2B2A}"/>
                </a:ext>
              </a:extLst>
            </p:cNvPr>
            <p:cNvSpPr/>
            <p:nvPr/>
          </p:nvSpPr>
          <p:spPr>
            <a:xfrm>
              <a:off x="5524310" y="3256961"/>
              <a:ext cx="658633" cy="316737"/>
            </a:xfrm>
            <a:custGeom>
              <a:avLst/>
              <a:gdLst>
                <a:gd name="connsiteX0" fmla="*/ 190 w 658633"/>
                <a:gd name="connsiteY0" fmla="*/ 589 h 316737"/>
                <a:gd name="connsiteX1" fmla="*/ 324040 w 658633"/>
                <a:gd name="connsiteY1" fmla="*/ 30222 h 316737"/>
                <a:gd name="connsiteX2" fmla="*/ 336740 w 658633"/>
                <a:gd name="connsiteY2" fmla="*/ 42922 h 316737"/>
                <a:gd name="connsiteX3" fmla="*/ 402357 w 658633"/>
                <a:gd name="connsiteY3" fmla="*/ 59856 h 316737"/>
                <a:gd name="connsiteX4" fmla="*/ 537823 w 658633"/>
                <a:gd name="connsiteY4" fmla="*/ 178389 h 316737"/>
                <a:gd name="connsiteX5" fmla="*/ 506073 w 658633"/>
                <a:gd name="connsiteY5" fmla="*/ 157222 h 316737"/>
                <a:gd name="connsiteX6" fmla="*/ 656357 w 658633"/>
                <a:gd name="connsiteY6" fmla="*/ 311739 h 316737"/>
                <a:gd name="connsiteX7" fmla="*/ 599207 w 658633"/>
                <a:gd name="connsiteY7" fmla="*/ 277872 h 316737"/>
                <a:gd name="connsiteX8" fmla="*/ 633073 w 658633"/>
                <a:gd name="connsiteY8" fmla="*/ 267289 h 316737"/>
                <a:gd name="connsiteX9" fmla="*/ 461623 w 658633"/>
                <a:gd name="connsiteY9" fmla="*/ 91606 h 316737"/>
                <a:gd name="connsiteX10" fmla="*/ 374840 w 658633"/>
                <a:gd name="connsiteY10" fmla="*/ 59856 h 316737"/>
                <a:gd name="connsiteX11" fmla="*/ 190 w 658633"/>
                <a:gd name="connsiteY11" fmla="*/ 589 h 31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8633" h="316737">
                  <a:moveTo>
                    <a:pt x="190" y="589"/>
                  </a:moveTo>
                  <a:cubicBezTo>
                    <a:pt x="-8277" y="-4350"/>
                    <a:pt x="267948" y="23167"/>
                    <a:pt x="324040" y="30222"/>
                  </a:cubicBezTo>
                  <a:cubicBezTo>
                    <a:pt x="380132" y="37277"/>
                    <a:pt x="323687" y="37983"/>
                    <a:pt x="336740" y="42922"/>
                  </a:cubicBezTo>
                  <a:cubicBezTo>
                    <a:pt x="349793" y="47861"/>
                    <a:pt x="368843" y="37278"/>
                    <a:pt x="402357" y="59856"/>
                  </a:cubicBezTo>
                  <a:cubicBezTo>
                    <a:pt x="435871" y="82434"/>
                    <a:pt x="520537" y="162161"/>
                    <a:pt x="537823" y="178389"/>
                  </a:cubicBezTo>
                  <a:cubicBezTo>
                    <a:pt x="555109" y="194617"/>
                    <a:pt x="486317" y="134997"/>
                    <a:pt x="506073" y="157222"/>
                  </a:cubicBezTo>
                  <a:cubicBezTo>
                    <a:pt x="525829" y="179447"/>
                    <a:pt x="640835" y="291631"/>
                    <a:pt x="656357" y="311739"/>
                  </a:cubicBezTo>
                  <a:cubicBezTo>
                    <a:pt x="671879" y="331847"/>
                    <a:pt x="603088" y="285280"/>
                    <a:pt x="599207" y="277872"/>
                  </a:cubicBezTo>
                  <a:cubicBezTo>
                    <a:pt x="595326" y="270464"/>
                    <a:pt x="656004" y="298333"/>
                    <a:pt x="633073" y="267289"/>
                  </a:cubicBezTo>
                  <a:cubicBezTo>
                    <a:pt x="610142" y="236245"/>
                    <a:pt x="504662" y="126178"/>
                    <a:pt x="461623" y="91606"/>
                  </a:cubicBezTo>
                  <a:cubicBezTo>
                    <a:pt x="418584" y="57034"/>
                    <a:pt x="448218" y="73262"/>
                    <a:pt x="374840" y="59856"/>
                  </a:cubicBezTo>
                  <a:cubicBezTo>
                    <a:pt x="301462" y="46450"/>
                    <a:pt x="8657" y="5528"/>
                    <a:pt x="190" y="5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4EBAF342-DF54-43A5-87FA-EF6F7A598BA9}"/>
                </a:ext>
              </a:extLst>
            </p:cNvPr>
            <p:cNvSpPr/>
            <p:nvPr/>
          </p:nvSpPr>
          <p:spPr>
            <a:xfrm>
              <a:off x="6175636" y="3573780"/>
              <a:ext cx="244728" cy="468333"/>
            </a:xfrm>
            <a:custGeom>
              <a:avLst/>
              <a:gdLst>
                <a:gd name="connsiteX0" fmla="*/ 797 w 244728"/>
                <a:gd name="connsiteY0" fmla="*/ 3387 h 468333"/>
                <a:gd name="connsiteX1" fmla="*/ 117214 w 244728"/>
                <a:gd name="connsiteY1" fmla="*/ 73237 h 468333"/>
                <a:gd name="connsiteX2" fmla="*/ 79114 w 244728"/>
                <a:gd name="connsiteY2" fmla="*/ 73237 h 468333"/>
                <a:gd name="connsiteX3" fmla="*/ 161664 w 244728"/>
                <a:gd name="connsiteY3" fmla="*/ 140970 h 468333"/>
                <a:gd name="connsiteX4" fmla="*/ 127797 w 244728"/>
                <a:gd name="connsiteY4" fmla="*/ 136737 h 468333"/>
                <a:gd name="connsiteX5" fmla="*/ 197647 w 244728"/>
                <a:gd name="connsiteY5" fmla="*/ 204470 h 468333"/>
                <a:gd name="connsiteX6" fmla="*/ 165897 w 244728"/>
                <a:gd name="connsiteY6" fmla="*/ 187537 h 468333"/>
                <a:gd name="connsiteX7" fmla="*/ 197647 w 244728"/>
                <a:gd name="connsiteY7" fmla="*/ 282787 h 468333"/>
                <a:gd name="connsiteX8" fmla="*/ 216697 w 244728"/>
                <a:gd name="connsiteY8" fmla="*/ 318770 h 468333"/>
                <a:gd name="connsiteX9" fmla="*/ 244214 w 244728"/>
                <a:gd name="connsiteY9" fmla="*/ 466937 h 468333"/>
                <a:gd name="connsiteX10" fmla="*/ 233631 w 244728"/>
                <a:gd name="connsiteY10" fmla="*/ 388620 h 468333"/>
                <a:gd name="connsiteX11" fmla="*/ 220931 w 244728"/>
                <a:gd name="connsiteY11" fmla="*/ 312420 h 468333"/>
                <a:gd name="connsiteX12" fmla="*/ 134147 w 244728"/>
                <a:gd name="connsiteY12" fmla="*/ 160020 h 468333"/>
                <a:gd name="connsiteX13" fmla="*/ 182831 w 244728"/>
                <a:gd name="connsiteY13" fmla="*/ 193887 h 468333"/>
                <a:gd name="connsiteX14" fmla="*/ 70647 w 244728"/>
                <a:gd name="connsiteY14" fmla="*/ 28787 h 468333"/>
                <a:gd name="connsiteX15" fmla="*/ 797 w 244728"/>
                <a:gd name="connsiteY15" fmla="*/ 3387 h 468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728" h="468333">
                  <a:moveTo>
                    <a:pt x="797" y="3387"/>
                  </a:moveTo>
                  <a:cubicBezTo>
                    <a:pt x="8558" y="10795"/>
                    <a:pt x="104161" y="61595"/>
                    <a:pt x="117214" y="73237"/>
                  </a:cubicBezTo>
                  <a:cubicBezTo>
                    <a:pt x="130267" y="84879"/>
                    <a:pt x="71706" y="61948"/>
                    <a:pt x="79114" y="73237"/>
                  </a:cubicBezTo>
                  <a:cubicBezTo>
                    <a:pt x="86522" y="84526"/>
                    <a:pt x="153550" y="130387"/>
                    <a:pt x="161664" y="140970"/>
                  </a:cubicBezTo>
                  <a:cubicBezTo>
                    <a:pt x="169778" y="151553"/>
                    <a:pt x="121800" y="126154"/>
                    <a:pt x="127797" y="136737"/>
                  </a:cubicBezTo>
                  <a:cubicBezTo>
                    <a:pt x="133794" y="147320"/>
                    <a:pt x="191297" y="196003"/>
                    <a:pt x="197647" y="204470"/>
                  </a:cubicBezTo>
                  <a:cubicBezTo>
                    <a:pt x="203997" y="212937"/>
                    <a:pt x="165897" y="174484"/>
                    <a:pt x="165897" y="187537"/>
                  </a:cubicBezTo>
                  <a:cubicBezTo>
                    <a:pt x="165897" y="200590"/>
                    <a:pt x="189180" y="260915"/>
                    <a:pt x="197647" y="282787"/>
                  </a:cubicBezTo>
                  <a:cubicBezTo>
                    <a:pt x="206114" y="304659"/>
                    <a:pt x="208936" y="288078"/>
                    <a:pt x="216697" y="318770"/>
                  </a:cubicBezTo>
                  <a:cubicBezTo>
                    <a:pt x="224458" y="349462"/>
                    <a:pt x="241392" y="455295"/>
                    <a:pt x="244214" y="466937"/>
                  </a:cubicBezTo>
                  <a:cubicBezTo>
                    <a:pt x="247036" y="478579"/>
                    <a:pt x="237512" y="414373"/>
                    <a:pt x="233631" y="388620"/>
                  </a:cubicBezTo>
                  <a:cubicBezTo>
                    <a:pt x="229751" y="362867"/>
                    <a:pt x="237512" y="350520"/>
                    <a:pt x="220931" y="312420"/>
                  </a:cubicBezTo>
                  <a:cubicBezTo>
                    <a:pt x="204350" y="274320"/>
                    <a:pt x="140497" y="179775"/>
                    <a:pt x="134147" y="160020"/>
                  </a:cubicBezTo>
                  <a:cubicBezTo>
                    <a:pt x="127797" y="140265"/>
                    <a:pt x="193414" y="215759"/>
                    <a:pt x="182831" y="193887"/>
                  </a:cubicBezTo>
                  <a:cubicBezTo>
                    <a:pt x="172248" y="172015"/>
                    <a:pt x="97458" y="58420"/>
                    <a:pt x="70647" y="28787"/>
                  </a:cubicBezTo>
                  <a:cubicBezTo>
                    <a:pt x="43836" y="-846"/>
                    <a:pt x="-6964" y="-4021"/>
                    <a:pt x="797" y="33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944D5245-2F3E-45F7-BC4B-F61CCED4280C}"/>
                </a:ext>
              </a:extLst>
            </p:cNvPr>
            <p:cNvSpPr/>
            <p:nvPr/>
          </p:nvSpPr>
          <p:spPr>
            <a:xfrm>
              <a:off x="6027501" y="3602543"/>
              <a:ext cx="353325" cy="503805"/>
            </a:xfrm>
            <a:custGeom>
              <a:avLst/>
              <a:gdLst>
                <a:gd name="connsiteX0" fmla="*/ 2882 w 353325"/>
                <a:gd name="connsiteY0" fmla="*/ 24 h 503805"/>
                <a:gd name="connsiteX1" fmla="*/ 57916 w 353325"/>
                <a:gd name="connsiteY1" fmla="*/ 141840 h 503805"/>
                <a:gd name="connsiteX2" fmla="*/ 57916 w 353325"/>
                <a:gd name="connsiteY2" fmla="*/ 59290 h 503805"/>
                <a:gd name="connsiteX3" fmla="*/ 170099 w 353325"/>
                <a:gd name="connsiteY3" fmla="*/ 220157 h 503805"/>
                <a:gd name="connsiteX4" fmla="*/ 176449 w 353325"/>
                <a:gd name="connsiteY4" fmla="*/ 186290 h 503805"/>
                <a:gd name="connsiteX5" fmla="*/ 239949 w 353325"/>
                <a:gd name="connsiteY5" fmla="*/ 325990 h 503805"/>
                <a:gd name="connsiteX6" fmla="*/ 210316 w 353325"/>
                <a:gd name="connsiteY6" fmla="*/ 279424 h 503805"/>
                <a:gd name="connsiteX7" fmla="*/ 345782 w 353325"/>
                <a:gd name="connsiteY7" fmla="*/ 497440 h 503805"/>
                <a:gd name="connsiteX8" fmla="*/ 330966 w 353325"/>
                <a:gd name="connsiteY8" fmla="*/ 438174 h 503805"/>
                <a:gd name="connsiteX9" fmla="*/ 288632 w 353325"/>
                <a:gd name="connsiteY9" fmla="*/ 361974 h 503805"/>
                <a:gd name="connsiteX10" fmla="*/ 159516 w 353325"/>
                <a:gd name="connsiteY10" fmla="*/ 154540 h 503805"/>
                <a:gd name="connsiteX11" fmla="*/ 2882 w 353325"/>
                <a:gd name="connsiteY11" fmla="*/ 24 h 503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325" h="503805">
                  <a:moveTo>
                    <a:pt x="2882" y="24"/>
                  </a:moveTo>
                  <a:cubicBezTo>
                    <a:pt x="-14051" y="-2093"/>
                    <a:pt x="48744" y="131962"/>
                    <a:pt x="57916" y="141840"/>
                  </a:cubicBezTo>
                  <a:cubicBezTo>
                    <a:pt x="67088" y="151718"/>
                    <a:pt x="39219" y="46237"/>
                    <a:pt x="57916" y="59290"/>
                  </a:cubicBezTo>
                  <a:cubicBezTo>
                    <a:pt x="76613" y="72343"/>
                    <a:pt x="150344" y="198990"/>
                    <a:pt x="170099" y="220157"/>
                  </a:cubicBezTo>
                  <a:cubicBezTo>
                    <a:pt x="189854" y="241324"/>
                    <a:pt x="164807" y="168651"/>
                    <a:pt x="176449" y="186290"/>
                  </a:cubicBezTo>
                  <a:cubicBezTo>
                    <a:pt x="188091" y="203929"/>
                    <a:pt x="234305" y="310468"/>
                    <a:pt x="239949" y="325990"/>
                  </a:cubicBezTo>
                  <a:cubicBezTo>
                    <a:pt x="245594" y="341512"/>
                    <a:pt x="192677" y="250849"/>
                    <a:pt x="210316" y="279424"/>
                  </a:cubicBezTo>
                  <a:cubicBezTo>
                    <a:pt x="227955" y="307999"/>
                    <a:pt x="325674" y="470982"/>
                    <a:pt x="345782" y="497440"/>
                  </a:cubicBezTo>
                  <a:cubicBezTo>
                    <a:pt x="365890" y="523898"/>
                    <a:pt x="340491" y="460752"/>
                    <a:pt x="330966" y="438174"/>
                  </a:cubicBezTo>
                  <a:cubicBezTo>
                    <a:pt x="321441" y="415596"/>
                    <a:pt x="317207" y="409246"/>
                    <a:pt x="288632" y="361974"/>
                  </a:cubicBezTo>
                  <a:cubicBezTo>
                    <a:pt x="260057" y="314702"/>
                    <a:pt x="208199" y="209573"/>
                    <a:pt x="159516" y="154540"/>
                  </a:cubicBezTo>
                  <a:cubicBezTo>
                    <a:pt x="110833" y="99507"/>
                    <a:pt x="19815" y="2141"/>
                    <a:pt x="2882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BABDC321-C42D-41F5-9EC3-2040C3B05BFB}"/>
                </a:ext>
              </a:extLst>
            </p:cNvPr>
            <p:cNvSpPr/>
            <p:nvPr/>
          </p:nvSpPr>
          <p:spPr>
            <a:xfrm>
              <a:off x="6427769" y="4740234"/>
              <a:ext cx="530161" cy="163556"/>
            </a:xfrm>
            <a:custGeom>
              <a:avLst/>
              <a:gdLst>
                <a:gd name="connsiteX0" fmla="*/ 19 w 530161"/>
                <a:gd name="connsiteY0" fmla="*/ 163554 h 163556"/>
                <a:gd name="connsiteX1" fmla="*/ 68281 w 530161"/>
                <a:gd name="connsiteY1" fmla="*/ 58779 h 163556"/>
                <a:gd name="connsiteX2" fmla="*/ 68281 w 530161"/>
                <a:gd name="connsiteY2" fmla="*/ 76241 h 163556"/>
                <a:gd name="connsiteX3" fmla="*/ 188931 w 530161"/>
                <a:gd name="connsiteY3" fmla="*/ 17504 h 163556"/>
                <a:gd name="connsiteX4" fmla="*/ 168294 w 530161"/>
                <a:gd name="connsiteY4" fmla="*/ 28616 h 163556"/>
                <a:gd name="connsiteX5" fmla="*/ 338156 w 530161"/>
                <a:gd name="connsiteY5" fmla="*/ 41 h 163556"/>
                <a:gd name="connsiteX6" fmla="*/ 528656 w 530161"/>
                <a:gd name="connsiteY6" fmla="*/ 22266 h 163556"/>
                <a:gd name="connsiteX7" fmla="*/ 430231 w 530161"/>
                <a:gd name="connsiteY7" fmla="*/ 22266 h 163556"/>
                <a:gd name="connsiteX8" fmla="*/ 487381 w 530161"/>
                <a:gd name="connsiteY8" fmla="*/ 55604 h 163556"/>
                <a:gd name="connsiteX9" fmla="*/ 461981 w 530161"/>
                <a:gd name="connsiteY9" fmla="*/ 38141 h 163556"/>
                <a:gd name="connsiteX10" fmla="*/ 373081 w 530161"/>
                <a:gd name="connsiteY10" fmla="*/ 14329 h 163556"/>
                <a:gd name="connsiteX11" fmla="*/ 247669 w 530161"/>
                <a:gd name="connsiteY11" fmla="*/ 19091 h 163556"/>
                <a:gd name="connsiteX12" fmla="*/ 63519 w 530161"/>
                <a:gd name="connsiteY12" fmla="*/ 61954 h 163556"/>
                <a:gd name="connsiteX13" fmla="*/ 19 w 530161"/>
                <a:gd name="connsiteY13" fmla="*/ 163554 h 163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0161" h="163556">
                  <a:moveTo>
                    <a:pt x="19" y="163554"/>
                  </a:moveTo>
                  <a:cubicBezTo>
                    <a:pt x="813" y="163025"/>
                    <a:pt x="56904" y="73331"/>
                    <a:pt x="68281" y="58779"/>
                  </a:cubicBezTo>
                  <a:cubicBezTo>
                    <a:pt x="79658" y="44227"/>
                    <a:pt x="48173" y="83120"/>
                    <a:pt x="68281" y="76241"/>
                  </a:cubicBezTo>
                  <a:cubicBezTo>
                    <a:pt x="88389" y="69362"/>
                    <a:pt x="172262" y="25441"/>
                    <a:pt x="188931" y="17504"/>
                  </a:cubicBezTo>
                  <a:cubicBezTo>
                    <a:pt x="205600" y="9567"/>
                    <a:pt x="143423" y="31527"/>
                    <a:pt x="168294" y="28616"/>
                  </a:cubicBezTo>
                  <a:cubicBezTo>
                    <a:pt x="193165" y="25705"/>
                    <a:pt x="278096" y="1099"/>
                    <a:pt x="338156" y="41"/>
                  </a:cubicBezTo>
                  <a:cubicBezTo>
                    <a:pt x="398216" y="-1017"/>
                    <a:pt x="513310" y="18562"/>
                    <a:pt x="528656" y="22266"/>
                  </a:cubicBezTo>
                  <a:cubicBezTo>
                    <a:pt x="544002" y="25970"/>
                    <a:pt x="437110" y="16710"/>
                    <a:pt x="430231" y="22266"/>
                  </a:cubicBezTo>
                  <a:cubicBezTo>
                    <a:pt x="423352" y="27822"/>
                    <a:pt x="482089" y="52958"/>
                    <a:pt x="487381" y="55604"/>
                  </a:cubicBezTo>
                  <a:cubicBezTo>
                    <a:pt x="492673" y="58250"/>
                    <a:pt x="481031" y="45020"/>
                    <a:pt x="461981" y="38141"/>
                  </a:cubicBezTo>
                  <a:cubicBezTo>
                    <a:pt x="442931" y="31262"/>
                    <a:pt x="408800" y="17504"/>
                    <a:pt x="373081" y="14329"/>
                  </a:cubicBezTo>
                  <a:cubicBezTo>
                    <a:pt x="337362" y="11154"/>
                    <a:pt x="299263" y="11154"/>
                    <a:pt x="247669" y="19091"/>
                  </a:cubicBezTo>
                  <a:cubicBezTo>
                    <a:pt x="196075" y="27028"/>
                    <a:pt x="104265" y="38935"/>
                    <a:pt x="63519" y="61954"/>
                  </a:cubicBezTo>
                  <a:cubicBezTo>
                    <a:pt x="22773" y="84973"/>
                    <a:pt x="-775" y="164083"/>
                    <a:pt x="19" y="1635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046C1AD7-B48B-466F-8316-67B4F8C7DC78}"/>
                </a:ext>
              </a:extLst>
            </p:cNvPr>
            <p:cNvSpPr/>
            <p:nvPr/>
          </p:nvSpPr>
          <p:spPr>
            <a:xfrm>
              <a:off x="6870375" y="4780622"/>
              <a:ext cx="354388" cy="341910"/>
            </a:xfrm>
            <a:custGeom>
              <a:avLst/>
              <a:gdLst>
                <a:gd name="connsiteX0" fmla="*/ 325 w 354388"/>
                <a:gd name="connsiteY0" fmla="*/ 928 h 341910"/>
                <a:gd name="connsiteX1" fmla="*/ 206700 w 354388"/>
                <a:gd name="connsiteY1" fmla="*/ 69191 h 341910"/>
                <a:gd name="connsiteX2" fmla="*/ 162250 w 354388"/>
                <a:gd name="connsiteY2" fmla="*/ 67603 h 341910"/>
                <a:gd name="connsiteX3" fmla="*/ 106688 w 354388"/>
                <a:gd name="connsiteY3" fmla="*/ 50141 h 341910"/>
                <a:gd name="connsiteX4" fmla="*/ 165425 w 354388"/>
                <a:gd name="connsiteY4" fmla="*/ 70778 h 341910"/>
                <a:gd name="connsiteX5" fmla="*/ 270200 w 354388"/>
                <a:gd name="connsiteY5" fmla="*/ 93003 h 341910"/>
                <a:gd name="connsiteX6" fmla="*/ 217813 w 354388"/>
                <a:gd name="connsiteY6" fmla="*/ 100941 h 341910"/>
                <a:gd name="connsiteX7" fmla="*/ 117800 w 354388"/>
                <a:gd name="connsiteY7" fmla="*/ 83478 h 341910"/>
                <a:gd name="connsiteX8" fmla="*/ 192413 w 354388"/>
                <a:gd name="connsiteY8" fmla="*/ 126341 h 341910"/>
                <a:gd name="connsiteX9" fmla="*/ 325763 w 354388"/>
                <a:gd name="connsiteY9" fmla="*/ 161266 h 341910"/>
                <a:gd name="connsiteX10" fmla="*/ 241625 w 354388"/>
                <a:gd name="connsiteY10" fmla="*/ 159678 h 341910"/>
                <a:gd name="connsiteX11" fmla="*/ 176538 w 354388"/>
                <a:gd name="connsiteY11" fmla="*/ 140628 h 341910"/>
                <a:gd name="connsiteX12" fmla="*/ 343225 w 354388"/>
                <a:gd name="connsiteY12" fmla="*/ 200953 h 341910"/>
                <a:gd name="connsiteX13" fmla="*/ 192413 w 354388"/>
                <a:gd name="connsiteY13" fmla="*/ 170791 h 341910"/>
                <a:gd name="connsiteX14" fmla="*/ 354338 w 354388"/>
                <a:gd name="connsiteY14" fmla="*/ 223178 h 341910"/>
                <a:gd name="connsiteX15" fmla="*/ 187650 w 354388"/>
                <a:gd name="connsiteY15" fmla="*/ 202541 h 341910"/>
                <a:gd name="connsiteX16" fmla="*/ 354338 w 354388"/>
                <a:gd name="connsiteY16" fmla="*/ 259691 h 341910"/>
                <a:gd name="connsiteX17" fmla="*/ 206700 w 354388"/>
                <a:gd name="connsiteY17" fmla="*/ 240641 h 341910"/>
                <a:gd name="connsiteX18" fmla="*/ 341638 w 354388"/>
                <a:gd name="connsiteY18" fmla="*/ 288266 h 341910"/>
                <a:gd name="connsiteX19" fmla="*/ 198763 w 354388"/>
                <a:gd name="connsiteY19" fmla="*/ 270803 h 341910"/>
                <a:gd name="connsiteX20" fmla="*/ 271788 w 354388"/>
                <a:gd name="connsiteY20" fmla="*/ 340653 h 341910"/>
                <a:gd name="connsiteX21" fmla="*/ 228925 w 354388"/>
                <a:gd name="connsiteY21" fmla="*/ 312078 h 341910"/>
                <a:gd name="connsiteX22" fmla="*/ 192413 w 354388"/>
                <a:gd name="connsiteY22" fmla="*/ 266041 h 341910"/>
                <a:gd name="connsiteX23" fmla="*/ 190825 w 354388"/>
                <a:gd name="connsiteY23" fmla="*/ 208891 h 341910"/>
                <a:gd name="connsiteX24" fmla="*/ 159075 w 354388"/>
                <a:gd name="connsiteY24" fmla="*/ 126341 h 341910"/>
                <a:gd name="connsiteX25" fmla="*/ 325 w 354388"/>
                <a:gd name="connsiteY25" fmla="*/ 928 h 34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54388" h="341910">
                  <a:moveTo>
                    <a:pt x="325" y="928"/>
                  </a:moveTo>
                  <a:cubicBezTo>
                    <a:pt x="8262" y="-8597"/>
                    <a:pt x="179713" y="58079"/>
                    <a:pt x="206700" y="69191"/>
                  </a:cubicBezTo>
                  <a:cubicBezTo>
                    <a:pt x="233687" y="80303"/>
                    <a:pt x="178919" y="70778"/>
                    <a:pt x="162250" y="67603"/>
                  </a:cubicBezTo>
                  <a:cubicBezTo>
                    <a:pt x="145581" y="64428"/>
                    <a:pt x="106159" y="49612"/>
                    <a:pt x="106688" y="50141"/>
                  </a:cubicBezTo>
                  <a:cubicBezTo>
                    <a:pt x="107217" y="50670"/>
                    <a:pt x="138173" y="63634"/>
                    <a:pt x="165425" y="70778"/>
                  </a:cubicBezTo>
                  <a:cubicBezTo>
                    <a:pt x="192677" y="77922"/>
                    <a:pt x="261469" y="87976"/>
                    <a:pt x="270200" y="93003"/>
                  </a:cubicBezTo>
                  <a:cubicBezTo>
                    <a:pt x="278931" y="98030"/>
                    <a:pt x="243213" y="102529"/>
                    <a:pt x="217813" y="100941"/>
                  </a:cubicBezTo>
                  <a:cubicBezTo>
                    <a:pt x="192413" y="99354"/>
                    <a:pt x="122033" y="79245"/>
                    <a:pt x="117800" y="83478"/>
                  </a:cubicBezTo>
                  <a:cubicBezTo>
                    <a:pt x="113567" y="87711"/>
                    <a:pt x="157753" y="113376"/>
                    <a:pt x="192413" y="126341"/>
                  </a:cubicBezTo>
                  <a:cubicBezTo>
                    <a:pt x="227073" y="139306"/>
                    <a:pt x="317561" y="155710"/>
                    <a:pt x="325763" y="161266"/>
                  </a:cubicBezTo>
                  <a:cubicBezTo>
                    <a:pt x="333965" y="166822"/>
                    <a:pt x="266496" y="163118"/>
                    <a:pt x="241625" y="159678"/>
                  </a:cubicBezTo>
                  <a:cubicBezTo>
                    <a:pt x="216754" y="156238"/>
                    <a:pt x="159605" y="133749"/>
                    <a:pt x="176538" y="140628"/>
                  </a:cubicBezTo>
                  <a:cubicBezTo>
                    <a:pt x="193471" y="147507"/>
                    <a:pt x="340579" y="195926"/>
                    <a:pt x="343225" y="200953"/>
                  </a:cubicBezTo>
                  <a:cubicBezTo>
                    <a:pt x="345871" y="205980"/>
                    <a:pt x="190561" y="167087"/>
                    <a:pt x="192413" y="170791"/>
                  </a:cubicBezTo>
                  <a:cubicBezTo>
                    <a:pt x="194265" y="174495"/>
                    <a:pt x="355132" y="217886"/>
                    <a:pt x="354338" y="223178"/>
                  </a:cubicBezTo>
                  <a:cubicBezTo>
                    <a:pt x="353544" y="228470"/>
                    <a:pt x="187650" y="196456"/>
                    <a:pt x="187650" y="202541"/>
                  </a:cubicBezTo>
                  <a:cubicBezTo>
                    <a:pt x="187650" y="208626"/>
                    <a:pt x="351163" y="253341"/>
                    <a:pt x="354338" y="259691"/>
                  </a:cubicBezTo>
                  <a:cubicBezTo>
                    <a:pt x="357513" y="266041"/>
                    <a:pt x="208817" y="235879"/>
                    <a:pt x="206700" y="240641"/>
                  </a:cubicBezTo>
                  <a:cubicBezTo>
                    <a:pt x="204583" y="245403"/>
                    <a:pt x="342961" y="283239"/>
                    <a:pt x="341638" y="288266"/>
                  </a:cubicBezTo>
                  <a:cubicBezTo>
                    <a:pt x="340315" y="293293"/>
                    <a:pt x="210404" y="262072"/>
                    <a:pt x="198763" y="270803"/>
                  </a:cubicBezTo>
                  <a:cubicBezTo>
                    <a:pt x="187122" y="279534"/>
                    <a:pt x="266761" y="333774"/>
                    <a:pt x="271788" y="340653"/>
                  </a:cubicBezTo>
                  <a:cubicBezTo>
                    <a:pt x="276815" y="347532"/>
                    <a:pt x="242154" y="324513"/>
                    <a:pt x="228925" y="312078"/>
                  </a:cubicBezTo>
                  <a:cubicBezTo>
                    <a:pt x="215696" y="299643"/>
                    <a:pt x="198763" y="283239"/>
                    <a:pt x="192413" y="266041"/>
                  </a:cubicBezTo>
                  <a:cubicBezTo>
                    <a:pt x="186063" y="248843"/>
                    <a:pt x="196381" y="232174"/>
                    <a:pt x="190825" y="208891"/>
                  </a:cubicBezTo>
                  <a:cubicBezTo>
                    <a:pt x="185269" y="185608"/>
                    <a:pt x="186062" y="158356"/>
                    <a:pt x="159075" y="126341"/>
                  </a:cubicBezTo>
                  <a:cubicBezTo>
                    <a:pt x="132088" y="94326"/>
                    <a:pt x="-7612" y="10453"/>
                    <a:pt x="325" y="9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06CBB929-13D5-4EDA-A51B-8A4D9177C661}"/>
                </a:ext>
              </a:extLst>
            </p:cNvPr>
            <p:cNvSpPr/>
            <p:nvPr/>
          </p:nvSpPr>
          <p:spPr>
            <a:xfrm>
              <a:off x="6895983" y="4792662"/>
              <a:ext cx="188318" cy="369285"/>
            </a:xfrm>
            <a:custGeom>
              <a:avLst/>
              <a:gdLst>
                <a:gd name="connsiteX0" fmla="*/ 117 w 188318"/>
                <a:gd name="connsiteY0" fmla="*/ 1 h 369285"/>
                <a:gd name="connsiteX1" fmla="*/ 147755 w 188318"/>
                <a:gd name="connsiteY1" fmla="*/ 139701 h 369285"/>
                <a:gd name="connsiteX2" fmla="*/ 157280 w 188318"/>
                <a:gd name="connsiteY2" fmla="*/ 188913 h 369285"/>
                <a:gd name="connsiteX3" fmla="*/ 144580 w 188318"/>
                <a:gd name="connsiteY3" fmla="*/ 290513 h 369285"/>
                <a:gd name="connsiteX4" fmla="*/ 144580 w 188318"/>
                <a:gd name="connsiteY4" fmla="*/ 368301 h 369285"/>
                <a:gd name="connsiteX5" fmla="*/ 154105 w 188318"/>
                <a:gd name="connsiteY5" fmla="*/ 328613 h 369285"/>
                <a:gd name="connsiteX6" fmla="*/ 165217 w 188318"/>
                <a:gd name="connsiteY6" fmla="*/ 246063 h 369285"/>
                <a:gd name="connsiteX7" fmla="*/ 185855 w 188318"/>
                <a:gd name="connsiteY7" fmla="*/ 331788 h 369285"/>
                <a:gd name="connsiteX8" fmla="*/ 182680 w 188318"/>
                <a:gd name="connsiteY8" fmla="*/ 239713 h 369285"/>
                <a:gd name="connsiteX9" fmla="*/ 174742 w 188318"/>
                <a:gd name="connsiteY9" fmla="*/ 142876 h 369285"/>
                <a:gd name="connsiteX10" fmla="*/ 117 w 188318"/>
                <a:gd name="connsiteY10" fmla="*/ 1 h 36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318" h="369285">
                  <a:moveTo>
                    <a:pt x="117" y="1"/>
                  </a:moveTo>
                  <a:cubicBezTo>
                    <a:pt x="-4381" y="-528"/>
                    <a:pt x="121561" y="108216"/>
                    <a:pt x="147755" y="139701"/>
                  </a:cubicBezTo>
                  <a:cubicBezTo>
                    <a:pt x="173949" y="171186"/>
                    <a:pt x="157809" y="163778"/>
                    <a:pt x="157280" y="188913"/>
                  </a:cubicBezTo>
                  <a:cubicBezTo>
                    <a:pt x="156751" y="214048"/>
                    <a:pt x="146697" y="260615"/>
                    <a:pt x="144580" y="290513"/>
                  </a:cubicBezTo>
                  <a:cubicBezTo>
                    <a:pt x="142463" y="320411"/>
                    <a:pt x="142993" y="361951"/>
                    <a:pt x="144580" y="368301"/>
                  </a:cubicBezTo>
                  <a:cubicBezTo>
                    <a:pt x="146168" y="374651"/>
                    <a:pt x="150666" y="348986"/>
                    <a:pt x="154105" y="328613"/>
                  </a:cubicBezTo>
                  <a:cubicBezTo>
                    <a:pt x="157544" y="308240"/>
                    <a:pt x="159925" y="245534"/>
                    <a:pt x="165217" y="246063"/>
                  </a:cubicBezTo>
                  <a:cubicBezTo>
                    <a:pt x="170509" y="246592"/>
                    <a:pt x="182945" y="332846"/>
                    <a:pt x="185855" y="331788"/>
                  </a:cubicBezTo>
                  <a:cubicBezTo>
                    <a:pt x="188765" y="330730"/>
                    <a:pt x="184532" y="271198"/>
                    <a:pt x="182680" y="239713"/>
                  </a:cubicBezTo>
                  <a:cubicBezTo>
                    <a:pt x="180828" y="208228"/>
                    <a:pt x="200936" y="180182"/>
                    <a:pt x="174742" y="142876"/>
                  </a:cubicBezTo>
                  <a:cubicBezTo>
                    <a:pt x="148548" y="105570"/>
                    <a:pt x="4615" y="530"/>
                    <a:pt x="117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62266F0A-7CE8-4355-B182-8DF9BA802024}"/>
                </a:ext>
              </a:extLst>
            </p:cNvPr>
            <p:cNvSpPr/>
            <p:nvPr/>
          </p:nvSpPr>
          <p:spPr>
            <a:xfrm>
              <a:off x="6848387" y="4751671"/>
              <a:ext cx="295373" cy="313491"/>
            </a:xfrm>
            <a:custGeom>
              <a:avLst/>
              <a:gdLst>
                <a:gd name="connsiteX0" fmla="*/ 88 w 295373"/>
                <a:gd name="connsiteY0" fmla="*/ 1304 h 313491"/>
                <a:gd name="connsiteX1" fmla="*/ 149313 w 295373"/>
                <a:gd name="connsiteY1" fmla="*/ 40992 h 313491"/>
                <a:gd name="connsiteX2" fmla="*/ 236626 w 295373"/>
                <a:gd name="connsiteY2" fmla="*/ 106079 h 313491"/>
                <a:gd name="connsiteX3" fmla="*/ 268376 w 295373"/>
                <a:gd name="connsiteY3" fmla="*/ 163229 h 313491"/>
                <a:gd name="connsiteX4" fmla="*/ 295363 w 295373"/>
                <a:gd name="connsiteY4" fmla="*/ 228317 h 313491"/>
                <a:gd name="connsiteX5" fmla="*/ 271551 w 295373"/>
                <a:gd name="connsiteY5" fmla="*/ 312454 h 313491"/>
                <a:gd name="connsiteX6" fmla="*/ 265201 w 295373"/>
                <a:gd name="connsiteY6" fmla="*/ 277529 h 313491"/>
                <a:gd name="connsiteX7" fmla="*/ 255676 w 295373"/>
                <a:gd name="connsiteY7" fmla="*/ 225142 h 313491"/>
                <a:gd name="connsiteX8" fmla="*/ 198526 w 295373"/>
                <a:gd name="connsiteY8" fmla="*/ 109254 h 313491"/>
                <a:gd name="connsiteX9" fmla="*/ 236626 w 295373"/>
                <a:gd name="connsiteY9" fmla="*/ 247367 h 313491"/>
                <a:gd name="connsiteX10" fmla="*/ 201701 w 295373"/>
                <a:gd name="connsiteY10" fmla="*/ 155292 h 313491"/>
                <a:gd name="connsiteX11" fmla="*/ 171538 w 295373"/>
                <a:gd name="connsiteY11" fmla="*/ 88617 h 313491"/>
                <a:gd name="connsiteX12" fmla="*/ 88 w 295373"/>
                <a:gd name="connsiteY12" fmla="*/ 1304 h 31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373" h="313491">
                  <a:moveTo>
                    <a:pt x="88" y="1304"/>
                  </a:moveTo>
                  <a:cubicBezTo>
                    <a:pt x="-3616" y="-6633"/>
                    <a:pt x="109890" y="23530"/>
                    <a:pt x="149313" y="40992"/>
                  </a:cubicBezTo>
                  <a:cubicBezTo>
                    <a:pt x="188736" y="58454"/>
                    <a:pt x="216782" y="85706"/>
                    <a:pt x="236626" y="106079"/>
                  </a:cubicBezTo>
                  <a:cubicBezTo>
                    <a:pt x="256470" y="126452"/>
                    <a:pt x="258587" y="142856"/>
                    <a:pt x="268376" y="163229"/>
                  </a:cubicBezTo>
                  <a:cubicBezTo>
                    <a:pt x="278165" y="183602"/>
                    <a:pt x="294834" y="203446"/>
                    <a:pt x="295363" y="228317"/>
                  </a:cubicBezTo>
                  <a:cubicBezTo>
                    <a:pt x="295892" y="253188"/>
                    <a:pt x="276578" y="304252"/>
                    <a:pt x="271551" y="312454"/>
                  </a:cubicBezTo>
                  <a:cubicBezTo>
                    <a:pt x="266524" y="320656"/>
                    <a:pt x="265201" y="277529"/>
                    <a:pt x="265201" y="277529"/>
                  </a:cubicBezTo>
                  <a:cubicBezTo>
                    <a:pt x="262555" y="262977"/>
                    <a:pt x="266789" y="253188"/>
                    <a:pt x="255676" y="225142"/>
                  </a:cubicBezTo>
                  <a:cubicBezTo>
                    <a:pt x="244564" y="197096"/>
                    <a:pt x="201701" y="105550"/>
                    <a:pt x="198526" y="109254"/>
                  </a:cubicBezTo>
                  <a:cubicBezTo>
                    <a:pt x="195351" y="112958"/>
                    <a:pt x="236097" y="239694"/>
                    <a:pt x="236626" y="247367"/>
                  </a:cubicBezTo>
                  <a:cubicBezTo>
                    <a:pt x="237155" y="255040"/>
                    <a:pt x="212549" y="181750"/>
                    <a:pt x="201701" y="155292"/>
                  </a:cubicBezTo>
                  <a:cubicBezTo>
                    <a:pt x="190853" y="128834"/>
                    <a:pt x="198526" y="109784"/>
                    <a:pt x="171538" y="88617"/>
                  </a:cubicBezTo>
                  <a:cubicBezTo>
                    <a:pt x="144551" y="67450"/>
                    <a:pt x="3792" y="9241"/>
                    <a:pt x="88" y="13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8D412429-3641-428C-95CC-5AC10CD3A952}"/>
                </a:ext>
              </a:extLst>
            </p:cNvPr>
            <p:cNvSpPr/>
            <p:nvPr/>
          </p:nvSpPr>
          <p:spPr>
            <a:xfrm>
              <a:off x="6480133" y="4856161"/>
              <a:ext cx="557466" cy="304830"/>
            </a:xfrm>
            <a:custGeom>
              <a:avLst/>
              <a:gdLst>
                <a:gd name="connsiteX0" fmla="*/ 42 w 557466"/>
                <a:gd name="connsiteY0" fmla="*/ 2 h 304830"/>
                <a:gd name="connsiteX1" fmla="*/ 123867 w 557466"/>
                <a:gd name="connsiteY1" fmla="*/ 84139 h 304830"/>
                <a:gd name="connsiteX2" fmla="*/ 96880 w 557466"/>
                <a:gd name="connsiteY2" fmla="*/ 66677 h 304830"/>
                <a:gd name="connsiteX3" fmla="*/ 187367 w 557466"/>
                <a:gd name="connsiteY3" fmla="*/ 136527 h 304830"/>
                <a:gd name="connsiteX4" fmla="*/ 134980 w 557466"/>
                <a:gd name="connsiteY4" fmla="*/ 163514 h 304830"/>
                <a:gd name="connsiteX5" fmla="*/ 181017 w 557466"/>
                <a:gd name="connsiteY5" fmla="*/ 144464 h 304830"/>
                <a:gd name="connsiteX6" fmla="*/ 266742 w 557466"/>
                <a:gd name="connsiteY6" fmla="*/ 204789 h 304830"/>
                <a:gd name="connsiteX7" fmla="*/ 271505 w 557466"/>
                <a:gd name="connsiteY7" fmla="*/ 212727 h 304830"/>
                <a:gd name="connsiteX8" fmla="*/ 303255 w 557466"/>
                <a:gd name="connsiteY8" fmla="*/ 244477 h 304830"/>
                <a:gd name="connsiteX9" fmla="*/ 404855 w 557466"/>
                <a:gd name="connsiteY9" fmla="*/ 252414 h 304830"/>
                <a:gd name="connsiteX10" fmla="*/ 395330 w 557466"/>
                <a:gd name="connsiteY10" fmla="*/ 268289 h 304830"/>
                <a:gd name="connsiteX11" fmla="*/ 471530 w 557466"/>
                <a:gd name="connsiteY11" fmla="*/ 304802 h 304830"/>
                <a:gd name="connsiteX12" fmla="*/ 522330 w 557466"/>
                <a:gd name="connsiteY12" fmla="*/ 261939 h 304830"/>
                <a:gd name="connsiteX13" fmla="*/ 544555 w 557466"/>
                <a:gd name="connsiteY13" fmla="*/ 100014 h 304830"/>
                <a:gd name="connsiteX14" fmla="*/ 554080 w 557466"/>
                <a:gd name="connsiteY14" fmla="*/ 174627 h 304830"/>
                <a:gd name="connsiteX15" fmla="*/ 485817 w 557466"/>
                <a:gd name="connsiteY15" fmla="*/ 265114 h 304830"/>
                <a:gd name="connsiteX16" fmla="*/ 452480 w 557466"/>
                <a:gd name="connsiteY16" fmla="*/ 260352 h 304830"/>
                <a:gd name="connsiteX17" fmla="*/ 290555 w 557466"/>
                <a:gd name="connsiteY17" fmla="*/ 211139 h 304830"/>
                <a:gd name="connsiteX18" fmla="*/ 223880 w 557466"/>
                <a:gd name="connsiteY18" fmla="*/ 176214 h 304830"/>
                <a:gd name="connsiteX19" fmla="*/ 111167 w 557466"/>
                <a:gd name="connsiteY19" fmla="*/ 87314 h 304830"/>
                <a:gd name="connsiteX20" fmla="*/ 42 w 557466"/>
                <a:gd name="connsiteY20" fmla="*/ 2 h 30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7466" h="304830">
                  <a:moveTo>
                    <a:pt x="42" y="2"/>
                  </a:moveTo>
                  <a:cubicBezTo>
                    <a:pt x="2159" y="-527"/>
                    <a:pt x="107727" y="73027"/>
                    <a:pt x="123867" y="84139"/>
                  </a:cubicBezTo>
                  <a:cubicBezTo>
                    <a:pt x="140007" y="95251"/>
                    <a:pt x="86297" y="57946"/>
                    <a:pt x="96880" y="66677"/>
                  </a:cubicBezTo>
                  <a:cubicBezTo>
                    <a:pt x="107463" y="75408"/>
                    <a:pt x="181017" y="120388"/>
                    <a:pt x="187367" y="136527"/>
                  </a:cubicBezTo>
                  <a:cubicBezTo>
                    <a:pt x="193717" y="152666"/>
                    <a:pt x="136038" y="162191"/>
                    <a:pt x="134980" y="163514"/>
                  </a:cubicBezTo>
                  <a:cubicBezTo>
                    <a:pt x="133922" y="164837"/>
                    <a:pt x="159057" y="137585"/>
                    <a:pt x="181017" y="144464"/>
                  </a:cubicBezTo>
                  <a:cubicBezTo>
                    <a:pt x="202977" y="151343"/>
                    <a:pt x="251661" y="193412"/>
                    <a:pt x="266742" y="204789"/>
                  </a:cubicBezTo>
                  <a:cubicBezTo>
                    <a:pt x="281823" y="216166"/>
                    <a:pt x="265420" y="206112"/>
                    <a:pt x="271505" y="212727"/>
                  </a:cubicBezTo>
                  <a:cubicBezTo>
                    <a:pt x="277590" y="219342"/>
                    <a:pt x="281030" y="237863"/>
                    <a:pt x="303255" y="244477"/>
                  </a:cubicBezTo>
                  <a:cubicBezTo>
                    <a:pt x="325480" y="251091"/>
                    <a:pt x="389509" y="248445"/>
                    <a:pt x="404855" y="252414"/>
                  </a:cubicBezTo>
                  <a:cubicBezTo>
                    <a:pt x="420201" y="256383"/>
                    <a:pt x="384218" y="259558"/>
                    <a:pt x="395330" y="268289"/>
                  </a:cubicBezTo>
                  <a:cubicBezTo>
                    <a:pt x="406442" y="277020"/>
                    <a:pt x="450363" y="305860"/>
                    <a:pt x="471530" y="304802"/>
                  </a:cubicBezTo>
                  <a:cubicBezTo>
                    <a:pt x="492697" y="303744"/>
                    <a:pt x="510159" y="296070"/>
                    <a:pt x="522330" y="261939"/>
                  </a:cubicBezTo>
                  <a:cubicBezTo>
                    <a:pt x="534501" y="227808"/>
                    <a:pt x="539263" y="114566"/>
                    <a:pt x="544555" y="100014"/>
                  </a:cubicBezTo>
                  <a:cubicBezTo>
                    <a:pt x="549847" y="85462"/>
                    <a:pt x="563870" y="147110"/>
                    <a:pt x="554080" y="174627"/>
                  </a:cubicBezTo>
                  <a:cubicBezTo>
                    <a:pt x="544290" y="202144"/>
                    <a:pt x="502750" y="250827"/>
                    <a:pt x="485817" y="265114"/>
                  </a:cubicBezTo>
                  <a:cubicBezTo>
                    <a:pt x="468884" y="279401"/>
                    <a:pt x="485024" y="269348"/>
                    <a:pt x="452480" y="260352"/>
                  </a:cubicBezTo>
                  <a:cubicBezTo>
                    <a:pt x="419936" y="251356"/>
                    <a:pt x="328655" y="225162"/>
                    <a:pt x="290555" y="211139"/>
                  </a:cubicBezTo>
                  <a:cubicBezTo>
                    <a:pt x="252455" y="197116"/>
                    <a:pt x="253778" y="196851"/>
                    <a:pt x="223880" y="176214"/>
                  </a:cubicBezTo>
                  <a:cubicBezTo>
                    <a:pt x="193982" y="155577"/>
                    <a:pt x="146092" y="115360"/>
                    <a:pt x="111167" y="87314"/>
                  </a:cubicBezTo>
                  <a:cubicBezTo>
                    <a:pt x="76242" y="59268"/>
                    <a:pt x="-2075" y="531"/>
                    <a:pt x="42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7C844429-9DC1-41C6-9675-0BCE9C1BD705}"/>
                </a:ext>
              </a:extLst>
            </p:cNvPr>
            <p:cNvSpPr/>
            <p:nvPr/>
          </p:nvSpPr>
          <p:spPr>
            <a:xfrm>
              <a:off x="6483350" y="4841867"/>
              <a:ext cx="544553" cy="238316"/>
            </a:xfrm>
            <a:custGeom>
              <a:avLst/>
              <a:gdLst>
                <a:gd name="connsiteX0" fmla="*/ 0 w 544553"/>
                <a:gd name="connsiteY0" fmla="*/ 8 h 238316"/>
                <a:gd name="connsiteX1" fmla="*/ 180975 w 544553"/>
                <a:gd name="connsiteY1" fmla="*/ 115896 h 238316"/>
                <a:gd name="connsiteX2" fmla="*/ 150813 w 544553"/>
                <a:gd name="connsiteY2" fmla="*/ 93671 h 238316"/>
                <a:gd name="connsiteX3" fmla="*/ 323850 w 544553"/>
                <a:gd name="connsiteY3" fmla="*/ 215908 h 238316"/>
                <a:gd name="connsiteX4" fmla="*/ 365125 w 544553"/>
                <a:gd name="connsiteY4" fmla="*/ 231783 h 238316"/>
                <a:gd name="connsiteX5" fmla="*/ 463550 w 544553"/>
                <a:gd name="connsiteY5" fmla="*/ 238133 h 238316"/>
                <a:gd name="connsiteX6" fmla="*/ 504825 w 544553"/>
                <a:gd name="connsiteY6" fmla="*/ 225433 h 238316"/>
                <a:gd name="connsiteX7" fmla="*/ 519113 w 544553"/>
                <a:gd name="connsiteY7" fmla="*/ 185746 h 238316"/>
                <a:gd name="connsiteX8" fmla="*/ 544513 w 544553"/>
                <a:gd name="connsiteY8" fmla="*/ 77796 h 238316"/>
                <a:gd name="connsiteX9" fmla="*/ 512763 w 544553"/>
                <a:gd name="connsiteY9" fmla="*/ 195271 h 238316"/>
                <a:gd name="connsiteX10" fmla="*/ 474663 w 544553"/>
                <a:gd name="connsiteY10" fmla="*/ 214321 h 238316"/>
                <a:gd name="connsiteX11" fmla="*/ 365125 w 544553"/>
                <a:gd name="connsiteY11" fmla="*/ 220671 h 238316"/>
                <a:gd name="connsiteX12" fmla="*/ 287338 w 544553"/>
                <a:gd name="connsiteY12" fmla="*/ 184158 h 238316"/>
                <a:gd name="connsiteX13" fmla="*/ 179388 w 544553"/>
                <a:gd name="connsiteY13" fmla="*/ 122246 h 238316"/>
                <a:gd name="connsiteX14" fmla="*/ 0 w 544553"/>
                <a:gd name="connsiteY14" fmla="*/ 8 h 23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4553" h="238316">
                  <a:moveTo>
                    <a:pt x="0" y="8"/>
                  </a:moveTo>
                  <a:cubicBezTo>
                    <a:pt x="265" y="-1050"/>
                    <a:pt x="155840" y="100286"/>
                    <a:pt x="180975" y="115896"/>
                  </a:cubicBezTo>
                  <a:cubicBezTo>
                    <a:pt x="206110" y="131506"/>
                    <a:pt x="150813" y="93671"/>
                    <a:pt x="150813" y="93671"/>
                  </a:cubicBezTo>
                  <a:cubicBezTo>
                    <a:pt x="174626" y="110340"/>
                    <a:pt x="288131" y="192889"/>
                    <a:pt x="323850" y="215908"/>
                  </a:cubicBezTo>
                  <a:cubicBezTo>
                    <a:pt x="359569" y="238927"/>
                    <a:pt x="341842" y="228079"/>
                    <a:pt x="365125" y="231783"/>
                  </a:cubicBezTo>
                  <a:cubicBezTo>
                    <a:pt x="388408" y="235487"/>
                    <a:pt x="440267" y="239191"/>
                    <a:pt x="463550" y="238133"/>
                  </a:cubicBezTo>
                  <a:cubicBezTo>
                    <a:pt x="486833" y="237075"/>
                    <a:pt x="495565" y="234164"/>
                    <a:pt x="504825" y="225433"/>
                  </a:cubicBezTo>
                  <a:cubicBezTo>
                    <a:pt x="514085" y="216702"/>
                    <a:pt x="512498" y="210352"/>
                    <a:pt x="519113" y="185746"/>
                  </a:cubicBezTo>
                  <a:cubicBezTo>
                    <a:pt x="525728" y="161140"/>
                    <a:pt x="545571" y="76208"/>
                    <a:pt x="544513" y="77796"/>
                  </a:cubicBezTo>
                  <a:cubicBezTo>
                    <a:pt x="543455" y="79384"/>
                    <a:pt x="524405" y="172517"/>
                    <a:pt x="512763" y="195271"/>
                  </a:cubicBezTo>
                  <a:cubicBezTo>
                    <a:pt x="501121" y="218025"/>
                    <a:pt x="499269" y="210088"/>
                    <a:pt x="474663" y="214321"/>
                  </a:cubicBezTo>
                  <a:cubicBezTo>
                    <a:pt x="450057" y="218554"/>
                    <a:pt x="396346" y="225698"/>
                    <a:pt x="365125" y="220671"/>
                  </a:cubicBezTo>
                  <a:cubicBezTo>
                    <a:pt x="333904" y="215644"/>
                    <a:pt x="318294" y="200562"/>
                    <a:pt x="287338" y="184158"/>
                  </a:cubicBezTo>
                  <a:cubicBezTo>
                    <a:pt x="256382" y="167754"/>
                    <a:pt x="222251" y="154525"/>
                    <a:pt x="179388" y="122246"/>
                  </a:cubicBezTo>
                  <a:cubicBezTo>
                    <a:pt x="136526" y="89967"/>
                    <a:pt x="-265" y="1066"/>
                    <a:pt x="0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6758019A-9753-41A8-A6E1-551109CC8B40}"/>
                </a:ext>
              </a:extLst>
            </p:cNvPr>
            <p:cNvSpPr/>
            <p:nvPr/>
          </p:nvSpPr>
          <p:spPr>
            <a:xfrm>
              <a:off x="6657887" y="4997434"/>
              <a:ext cx="355723" cy="206638"/>
            </a:xfrm>
            <a:custGeom>
              <a:avLst/>
              <a:gdLst>
                <a:gd name="connsiteX0" fmla="*/ 6438 w 355723"/>
                <a:gd name="connsiteY0" fmla="*/ 16 h 206638"/>
                <a:gd name="connsiteX1" fmla="*/ 39776 w 355723"/>
                <a:gd name="connsiteY1" fmla="*/ 101616 h 206638"/>
                <a:gd name="connsiteX2" fmla="*/ 39776 w 355723"/>
                <a:gd name="connsiteY2" fmla="*/ 61929 h 206638"/>
                <a:gd name="connsiteX3" fmla="*/ 92163 w 355723"/>
                <a:gd name="connsiteY3" fmla="*/ 122254 h 206638"/>
                <a:gd name="connsiteX4" fmla="*/ 79463 w 355723"/>
                <a:gd name="connsiteY4" fmla="*/ 60341 h 206638"/>
                <a:gd name="connsiteX5" fmla="*/ 127088 w 355723"/>
                <a:gd name="connsiteY5" fmla="*/ 98441 h 206638"/>
                <a:gd name="connsiteX6" fmla="*/ 171538 w 355723"/>
                <a:gd name="connsiteY6" fmla="*/ 165116 h 206638"/>
                <a:gd name="connsiteX7" fmla="*/ 166776 w 355723"/>
                <a:gd name="connsiteY7" fmla="*/ 98441 h 206638"/>
                <a:gd name="connsiteX8" fmla="*/ 241388 w 355723"/>
                <a:gd name="connsiteY8" fmla="*/ 171466 h 206638"/>
                <a:gd name="connsiteX9" fmla="*/ 241388 w 355723"/>
                <a:gd name="connsiteY9" fmla="*/ 127016 h 206638"/>
                <a:gd name="connsiteX10" fmla="*/ 319176 w 355723"/>
                <a:gd name="connsiteY10" fmla="*/ 185754 h 206638"/>
                <a:gd name="connsiteX11" fmla="*/ 341401 w 355723"/>
                <a:gd name="connsiteY11" fmla="*/ 134954 h 206638"/>
                <a:gd name="connsiteX12" fmla="*/ 347751 w 355723"/>
                <a:gd name="connsiteY12" fmla="*/ 206391 h 206638"/>
                <a:gd name="connsiteX13" fmla="*/ 352513 w 355723"/>
                <a:gd name="connsiteY13" fmla="*/ 104791 h 206638"/>
                <a:gd name="connsiteX14" fmla="*/ 295363 w 355723"/>
                <a:gd name="connsiteY14" fmla="*/ 133366 h 206638"/>
                <a:gd name="connsiteX15" fmla="*/ 185826 w 355723"/>
                <a:gd name="connsiteY15" fmla="*/ 93679 h 206638"/>
                <a:gd name="connsiteX16" fmla="*/ 6438 w 355723"/>
                <a:gd name="connsiteY16" fmla="*/ 16 h 20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5723" h="206638">
                  <a:moveTo>
                    <a:pt x="6438" y="16"/>
                  </a:moveTo>
                  <a:cubicBezTo>
                    <a:pt x="-17904" y="1339"/>
                    <a:pt x="34220" y="91297"/>
                    <a:pt x="39776" y="101616"/>
                  </a:cubicBezTo>
                  <a:cubicBezTo>
                    <a:pt x="45332" y="111935"/>
                    <a:pt x="31045" y="58489"/>
                    <a:pt x="39776" y="61929"/>
                  </a:cubicBezTo>
                  <a:cubicBezTo>
                    <a:pt x="48507" y="65369"/>
                    <a:pt x="85549" y="122519"/>
                    <a:pt x="92163" y="122254"/>
                  </a:cubicBezTo>
                  <a:cubicBezTo>
                    <a:pt x="98778" y="121989"/>
                    <a:pt x="73642" y="64310"/>
                    <a:pt x="79463" y="60341"/>
                  </a:cubicBezTo>
                  <a:cubicBezTo>
                    <a:pt x="85284" y="56372"/>
                    <a:pt x="111742" y="80979"/>
                    <a:pt x="127088" y="98441"/>
                  </a:cubicBezTo>
                  <a:cubicBezTo>
                    <a:pt x="142434" y="115903"/>
                    <a:pt x="164923" y="165116"/>
                    <a:pt x="171538" y="165116"/>
                  </a:cubicBezTo>
                  <a:cubicBezTo>
                    <a:pt x="178153" y="165116"/>
                    <a:pt x="155134" y="97383"/>
                    <a:pt x="166776" y="98441"/>
                  </a:cubicBezTo>
                  <a:cubicBezTo>
                    <a:pt x="178418" y="99499"/>
                    <a:pt x="228953" y="166703"/>
                    <a:pt x="241388" y="171466"/>
                  </a:cubicBezTo>
                  <a:cubicBezTo>
                    <a:pt x="253823" y="176229"/>
                    <a:pt x="228423" y="124635"/>
                    <a:pt x="241388" y="127016"/>
                  </a:cubicBezTo>
                  <a:cubicBezTo>
                    <a:pt x="254353" y="129397"/>
                    <a:pt x="302507" y="184431"/>
                    <a:pt x="319176" y="185754"/>
                  </a:cubicBezTo>
                  <a:cubicBezTo>
                    <a:pt x="335845" y="187077"/>
                    <a:pt x="336639" y="131515"/>
                    <a:pt x="341401" y="134954"/>
                  </a:cubicBezTo>
                  <a:cubicBezTo>
                    <a:pt x="346164" y="138394"/>
                    <a:pt x="345899" y="211418"/>
                    <a:pt x="347751" y="206391"/>
                  </a:cubicBezTo>
                  <a:cubicBezTo>
                    <a:pt x="349603" y="201364"/>
                    <a:pt x="361244" y="116962"/>
                    <a:pt x="352513" y="104791"/>
                  </a:cubicBezTo>
                  <a:cubicBezTo>
                    <a:pt x="343782" y="92620"/>
                    <a:pt x="323144" y="135218"/>
                    <a:pt x="295363" y="133366"/>
                  </a:cubicBezTo>
                  <a:cubicBezTo>
                    <a:pt x="267582" y="131514"/>
                    <a:pt x="185826" y="93679"/>
                    <a:pt x="185826" y="93679"/>
                  </a:cubicBezTo>
                  <a:cubicBezTo>
                    <a:pt x="138466" y="75687"/>
                    <a:pt x="30780" y="-1307"/>
                    <a:pt x="6438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C1EE204A-A3D8-4398-BEAC-038BC6DBBCF5}"/>
                </a:ext>
              </a:extLst>
            </p:cNvPr>
            <p:cNvSpPr/>
            <p:nvPr/>
          </p:nvSpPr>
          <p:spPr>
            <a:xfrm>
              <a:off x="6547967" y="4736681"/>
              <a:ext cx="407107" cy="257569"/>
            </a:xfrm>
            <a:custGeom>
              <a:avLst/>
              <a:gdLst>
                <a:gd name="connsiteX0" fmla="*/ 406871 w 407107"/>
                <a:gd name="connsiteY0" fmla="*/ 70269 h 257569"/>
                <a:gd name="connsiteX1" fmla="*/ 335433 w 407107"/>
                <a:gd name="connsiteY1" fmla="*/ 125832 h 257569"/>
                <a:gd name="connsiteX2" fmla="*/ 316383 w 407107"/>
                <a:gd name="connsiteY2" fmla="*/ 178219 h 257569"/>
                <a:gd name="connsiteX3" fmla="*/ 233833 w 407107"/>
                <a:gd name="connsiteY3" fmla="*/ 243307 h 257569"/>
                <a:gd name="connsiteX4" fmla="*/ 175096 w 407107"/>
                <a:gd name="connsiteY4" fmla="*/ 254419 h 257569"/>
                <a:gd name="connsiteX5" fmla="*/ 79846 w 407107"/>
                <a:gd name="connsiteY5" fmla="*/ 200444 h 257569"/>
                <a:gd name="connsiteX6" fmla="*/ 16346 w 407107"/>
                <a:gd name="connsiteY6" fmla="*/ 146469 h 257569"/>
                <a:gd name="connsiteX7" fmla="*/ 6821 w 407107"/>
                <a:gd name="connsiteY7" fmla="*/ 51219 h 257569"/>
                <a:gd name="connsiteX8" fmla="*/ 105246 w 407107"/>
                <a:gd name="connsiteY8" fmla="*/ 11532 h 257569"/>
                <a:gd name="connsiteX9" fmla="*/ 230658 w 407107"/>
                <a:gd name="connsiteY9" fmla="*/ 419 h 257569"/>
                <a:gd name="connsiteX10" fmla="*/ 308446 w 407107"/>
                <a:gd name="connsiteY10" fmla="*/ 8357 h 257569"/>
                <a:gd name="connsiteX11" fmla="*/ 406871 w 407107"/>
                <a:gd name="connsiteY11" fmla="*/ 70269 h 25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7107" h="257569">
                  <a:moveTo>
                    <a:pt x="406871" y="70269"/>
                  </a:moveTo>
                  <a:cubicBezTo>
                    <a:pt x="411369" y="89848"/>
                    <a:pt x="350514" y="107841"/>
                    <a:pt x="335433" y="125832"/>
                  </a:cubicBezTo>
                  <a:cubicBezTo>
                    <a:pt x="320352" y="143823"/>
                    <a:pt x="333316" y="158640"/>
                    <a:pt x="316383" y="178219"/>
                  </a:cubicBezTo>
                  <a:cubicBezTo>
                    <a:pt x="299450" y="197798"/>
                    <a:pt x="257381" y="230607"/>
                    <a:pt x="233833" y="243307"/>
                  </a:cubicBezTo>
                  <a:cubicBezTo>
                    <a:pt x="210285" y="256007"/>
                    <a:pt x="200760" y="261563"/>
                    <a:pt x="175096" y="254419"/>
                  </a:cubicBezTo>
                  <a:cubicBezTo>
                    <a:pt x="149432" y="247275"/>
                    <a:pt x="106304" y="218436"/>
                    <a:pt x="79846" y="200444"/>
                  </a:cubicBezTo>
                  <a:cubicBezTo>
                    <a:pt x="53388" y="182452"/>
                    <a:pt x="28517" y="171340"/>
                    <a:pt x="16346" y="146469"/>
                  </a:cubicBezTo>
                  <a:cubicBezTo>
                    <a:pt x="4175" y="121598"/>
                    <a:pt x="-7996" y="73708"/>
                    <a:pt x="6821" y="51219"/>
                  </a:cubicBezTo>
                  <a:cubicBezTo>
                    <a:pt x="21638" y="28730"/>
                    <a:pt x="67940" y="19999"/>
                    <a:pt x="105246" y="11532"/>
                  </a:cubicBezTo>
                  <a:cubicBezTo>
                    <a:pt x="142552" y="3065"/>
                    <a:pt x="196791" y="948"/>
                    <a:pt x="230658" y="419"/>
                  </a:cubicBezTo>
                  <a:cubicBezTo>
                    <a:pt x="264525" y="-110"/>
                    <a:pt x="281723" y="-1697"/>
                    <a:pt x="308446" y="8357"/>
                  </a:cubicBezTo>
                  <a:cubicBezTo>
                    <a:pt x="335169" y="18411"/>
                    <a:pt x="402373" y="50690"/>
                    <a:pt x="406871" y="70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D05C4D9A-0187-4B43-BF46-54EE11EB0FAB}"/>
                </a:ext>
              </a:extLst>
            </p:cNvPr>
            <p:cNvSpPr/>
            <p:nvPr/>
          </p:nvSpPr>
          <p:spPr>
            <a:xfrm>
              <a:off x="6740525" y="4781550"/>
              <a:ext cx="71437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865795E9-6641-4923-BD79-27BAEEEE4F24}"/>
                </a:ext>
              </a:extLst>
            </p:cNvPr>
            <p:cNvSpPr/>
            <p:nvPr/>
          </p:nvSpPr>
          <p:spPr>
            <a:xfrm>
              <a:off x="6784975" y="4506913"/>
              <a:ext cx="502526" cy="271547"/>
            </a:xfrm>
            <a:custGeom>
              <a:avLst/>
              <a:gdLst>
                <a:gd name="connsiteX0" fmla="*/ 0 w 502526"/>
                <a:gd name="connsiteY0" fmla="*/ 0 h 271547"/>
                <a:gd name="connsiteX1" fmla="*/ 223838 w 502526"/>
                <a:gd name="connsiteY1" fmla="*/ 73025 h 271547"/>
                <a:gd name="connsiteX2" fmla="*/ 173038 w 502526"/>
                <a:gd name="connsiteY2" fmla="*/ 52387 h 271547"/>
                <a:gd name="connsiteX3" fmla="*/ 344488 w 502526"/>
                <a:gd name="connsiteY3" fmla="*/ 160337 h 271547"/>
                <a:gd name="connsiteX4" fmla="*/ 331788 w 502526"/>
                <a:gd name="connsiteY4" fmla="*/ 131762 h 271547"/>
                <a:gd name="connsiteX5" fmla="*/ 496888 w 502526"/>
                <a:gd name="connsiteY5" fmla="*/ 268287 h 271547"/>
                <a:gd name="connsiteX6" fmla="*/ 449263 w 502526"/>
                <a:gd name="connsiteY6" fmla="*/ 220662 h 271547"/>
                <a:gd name="connsiteX7" fmla="*/ 304800 w 502526"/>
                <a:gd name="connsiteY7" fmla="*/ 128587 h 271547"/>
                <a:gd name="connsiteX8" fmla="*/ 342900 w 502526"/>
                <a:gd name="connsiteY8" fmla="*/ 139700 h 271547"/>
                <a:gd name="connsiteX9" fmla="*/ 187325 w 502526"/>
                <a:gd name="connsiteY9" fmla="*/ 68262 h 271547"/>
                <a:gd name="connsiteX10" fmla="*/ 0 w 502526"/>
                <a:gd name="connsiteY10" fmla="*/ 0 h 27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2526" h="271547">
                  <a:moveTo>
                    <a:pt x="0" y="0"/>
                  </a:moveTo>
                  <a:lnTo>
                    <a:pt x="223838" y="73025"/>
                  </a:lnTo>
                  <a:cubicBezTo>
                    <a:pt x="252678" y="81756"/>
                    <a:pt x="152930" y="37835"/>
                    <a:pt x="173038" y="52387"/>
                  </a:cubicBezTo>
                  <a:cubicBezTo>
                    <a:pt x="193146" y="66939"/>
                    <a:pt x="318030" y="147108"/>
                    <a:pt x="344488" y="160337"/>
                  </a:cubicBezTo>
                  <a:cubicBezTo>
                    <a:pt x="370946" y="173566"/>
                    <a:pt x="306388" y="113770"/>
                    <a:pt x="331788" y="131762"/>
                  </a:cubicBezTo>
                  <a:cubicBezTo>
                    <a:pt x="357188" y="149754"/>
                    <a:pt x="477309" y="253470"/>
                    <a:pt x="496888" y="268287"/>
                  </a:cubicBezTo>
                  <a:cubicBezTo>
                    <a:pt x="516467" y="283104"/>
                    <a:pt x="481278" y="243945"/>
                    <a:pt x="449263" y="220662"/>
                  </a:cubicBezTo>
                  <a:cubicBezTo>
                    <a:pt x="417248" y="197379"/>
                    <a:pt x="322527" y="142081"/>
                    <a:pt x="304800" y="128587"/>
                  </a:cubicBezTo>
                  <a:cubicBezTo>
                    <a:pt x="287073" y="115093"/>
                    <a:pt x="362479" y="149754"/>
                    <a:pt x="342900" y="139700"/>
                  </a:cubicBezTo>
                  <a:cubicBezTo>
                    <a:pt x="323321" y="129646"/>
                    <a:pt x="241829" y="92868"/>
                    <a:pt x="187325" y="68262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B8A932CC-3961-467B-8887-521884E4C817}"/>
                </a:ext>
              </a:extLst>
            </p:cNvPr>
            <p:cNvSpPr/>
            <p:nvPr/>
          </p:nvSpPr>
          <p:spPr>
            <a:xfrm>
              <a:off x="7278972" y="4695394"/>
              <a:ext cx="225143" cy="110443"/>
            </a:xfrm>
            <a:custGeom>
              <a:avLst/>
              <a:gdLst>
                <a:gd name="connsiteX0" fmla="*/ 225141 w 225143"/>
                <a:gd name="connsiteY0" fmla="*/ 41706 h 110443"/>
                <a:gd name="connsiteX1" fmla="*/ 120366 w 225143"/>
                <a:gd name="connsiteY1" fmla="*/ 106794 h 110443"/>
                <a:gd name="connsiteX2" fmla="*/ 106078 w 225143"/>
                <a:gd name="connsiteY2" fmla="*/ 92506 h 110443"/>
                <a:gd name="connsiteX3" fmla="*/ 45753 w 225143"/>
                <a:gd name="connsiteY3" fmla="*/ 11544 h 110443"/>
                <a:gd name="connsiteX4" fmla="*/ 69566 w 225143"/>
                <a:gd name="connsiteY4" fmla="*/ 60756 h 110443"/>
                <a:gd name="connsiteX5" fmla="*/ 87028 w 225143"/>
                <a:gd name="connsiteY5" fmla="*/ 95681 h 110443"/>
                <a:gd name="connsiteX6" fmla="*/ 1303 w 225143"/>
                <a:gd name="connsiteY6" fmla="*/ 431 h 110443"/>
                <a:gd name="connsiteX7" fmla="*/ 34641 w 225143"/>
                <a:gd name="connsiteY7" fmla="*/ 60756 h 110443"/>
                <a:gd name="connsiteX8" fmla="*/ 26703 w 225143"/>
                <a:gd name="connsiteY8" fmla="*/ 68694 h 110443"/>
                <a:gd name="connsiteX9" fmla="*/ 60041 w 225143"/>
                <a:gd name="connsiteY9" fmla="*/ 40119 h 110443"/>
                <a:gd name="connsiteX10" fmla="*/ 123541 w 225143"/>
                <a:gd name="connsiteY10" fmla="*/ 84569 h 110443"/>
                <a:gd name="connsiteX11" fmla="*/ 225141 w 225143"/>
                <a:gd name="connsiteY11" fmla="*/ 41706 h 11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143" h="110443">
                  <a:moveTo>
                    <a:pt x="225141" y="41706"/>
                  </a:moveTo>
                  <a:cubicBezTo>
                    <a:pt x="224612" y="45410"/>
                    <a:pt x="140210" y="98327"/>
                    <a:pt x="120366" y="106794"/>
                  </a:cubicBezTo>
                  <a:cubicBezTo>
                    <a:pt x="100522" y="115261"/>
                    <a:pt x="118513" y="108381"/>
                    <a:pt x="106078" y="92506"/>
                  </a:cubicBezTo>
                  <a:cubicBezTo>
                    <a:pt x="93643" y="76631"/>
                    <a:pt x="51838" y="16836"/>
                    <a:pt x="45753" y="11544"/>
                  </a:cubicBezTo>
                  <a:cubicBezTo>
                    <a:pt x="39668" y="6252"/>
                    <a:pt x="62687" y="46733"/>
                    <a:pt x="69566" y="60756"/>
                  </a:cubicBezTo>
                  <a:cubicBezTo>
                    <a:pt x="76445" y="74779"/>
                    <a:pt x="98405" y="105735"/>
                    <a:pt x="87028" y="95681"/>
                  </a:cubicBezTo>
                  <a:cubicBezTo>
                    <a:pt x="75651" y="85627"/>
                    <a:pt x="10034" y="6252"/>
                    <a:pt x="1303" y="431"/>
                  </a:cubicBezTo>
                  <a:cubicBezTo>
                    <a:pt x="-7428" y="-5390"/>
                    <a:pt x="30408" y="49379"/>
                    <a:pt x="34641" y="60756"/>
                  </a:cubicBezTo>
                  <a:cubicBezTo>
                    <a:pt x="38874" y="72133"/>
                    <a:pt x="22470" y="72133"/>
                    <a:pt x="26703" y="68694"/>
                  </a:cubicBezTo>
                  <a:cubicBezTo>
                    <a:pt x="30936" y="65255"/>
                    <a:pt x="43901" y="37473"/>
                    <a:pt x="60041" y="40119"/>
                  </a:cubicBezTo>
                  <a:cubicBezTo>
                    <a:pt x="76181" y="42765"/>
                    <a:pt x="97083" y="82717"/>
                    <a:pt x="123541" y="84569"/>
                  </a:cubicBezTo>
                  <a:cubicBezTo>
                    <a:pt x="149999" y="86421"/>
                    <a:pt x="225670" y="38002"/>
                    <a:pt x="225141" y="417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8F684C1D-A822-44DE-AE8E-1E94799C3C8E}"/>
                </a:ext>
              </a:extLst>
            </p:cNvPr>
            <p:cNvSpPr/>
            <p:nvPr/>
          </p:nvSpPr>
          <p:spPr>
            <a:xfrm>
              <a:off x="7117979" y="4511278"/>
              <a:ext cx="386540" cy="186889"/>
            </a:xfrm>
            <a:custGeom>
              <a:avLst/>
              <a:gdLst>
                <a:gd name="connsiteX0" fmla="*/ 376609 w 386540"/>
                <a:gd name="connsiteY0" fmla="*/ 68660 h 186889"/>
                <a:gd name="connsiteX1" fmla="*/ 386134 w 386540"/>
                <a:gd name="connsiteY1" fmla="*/ 184547 h 186889"/>
                <a:gd name="connsiteX2" fmla="*/ 362321 w 386540"/>
                <a:gd name="connsiteY2" fmla="*/ 143272 h 186889"/>
                <a:gd name="connsiteX3" fmla="*/ 340096 w 386540"/>
                <a:gd name="connsiteY3" fmla="*/ 105172 h 186889"/>
                <a:gd name="connsiteX4" fmla="*/ 325809 w 386540"/>
                <a:gd name="connsiteY4" fmla="*/ 140097 h 186889"/>
                <a:gd name="connsiteX5" fmla="*/ 287709 w 386540"/>
                <a:gd name="connsiteY5" fmla="*/ 100410 h 186889"/>
                <a:gd name="connsiteX6" fmla="*/ 236909 w 386540"/>
                <a:gd name="connsiteY6" fmla="*/ 78185 h 186889"/>
                <a:gd name="connsiteX7" fmla="*/ 132134 w 386540"/>
                <a:gd name="connsiteY7" fmla="*/ 54372 h 186889"/>
                <a:gd name="connsiteX8" fmla="*/ 252784 w 386540"/>
                <a:gd name="connsiteY8" fmla="*/ 94060 h 186889"/>
                <a:gd name="connsiteX9" fmla="*/ 106734 w 386540"/>
                <a:gd name="connsiteY9" fmla="*/ 32147 h 186889"/>
                <a:gd name="connsiteX10" fmla="*/ 3546 w 386540"/>
                <a:gd name="connsiteY10" fmla="*/ 397 h 186889"/>
                <a:gd name="connsiteX11" fmla="*/ 24184 w 386540"/>
                <a:gd name="connsiteY11" fmla="*/ 52785 h 186889"/>
                <a:gd name="connsiteX12" fmla="*/ 27359 w 386540"/>
                <a:gd name="connsiteY12" fmla="*/ 19447 h 186889"/>
                <a:gd name="connsiteX13" fmla="*/ 216271 w 386540"/>
                <a:gd name="connsiteY13" fmla="*/ 75010 h 186889"/>
                <a:gd name="connsiteX14" fmla="*/ 279771 w 386540"/>
                <a:gd name="connsiteY14" fmla="*/ 109935 h 186889"/>
                <a:gd name="connsiteX15" fmla="*/ 290884 w 386540"/>
                <a:gd name="connsiteY15" fmla="*/ 95647 h 186889"/>
                <a:gd name="connsiteX16" fmla="*/ 367084 w 386540"/>
                <a:gd name="connsiteY16" fmla="*/ 146447 h 186889"/>
                <a:gd name="connsiteX17" fmla="*/ 376609 w 386540"/>
                <a:gd name="connsiteY17" fmla="*/ 68660 h 18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6540" h="186889">
                  <a:moveTo>
                    <a:pt x="376609" y="68660"/>
                  </a:moveTo>
                  <a:cubicBezTo>
                    <a:pt x="379784" y="75010"/>
                    <a:pt x="388515" y="172112"/>
                    <a:pt x="386134" y="184547"/>
                  </a:cubicBezTo>
                  <a:cubicBezTo>
                    <a:pt x="383753" y="196982"/>
                    <a:pt x="369994" y="156501"/>
                    <a:pt x="362321" y="143272"/>
                  </a:cubicBezTo>
                  <a:cubicBezTo>
                    <a:pt x="354648" y="130043"/>
                    <a:pt x="346181" y="105701"/>
                    <a:pt x="340096" y="105172"/>
                  </a:cubicBezTo>
                  <a:cubicBezTo>
                    <a:pt x="334011" y="104643"/>
                    <a:pt x="334540" y="140891"/>
                    <a:pt x="325809" y="140097"/>
                  </a:cubicBezTo>
                  <a:cubicBezTo>
                    <a:pt x="317078" y="139303"/>
                    <a:pt x="302526" y="110729"/>
                    <a:pt x="287709" y="100410"/>
                  </a:cubicBezTo>
                  <a:cubicBezTo>
                    <a:pt x="272892" y="90091"/>
                    <a:pt x="262838" y="85858"/>
                    <a:pt x="236909" y="78185"/>
                  </a:cubicBezTo>
                  <a:cubicBezTo>
                    <a:pt x="210980" y="70512"/>
                    <a:pt x="129488" y="51726"/>
                    <a:pt x="132134" y="54372"/>
                  </a:cubicBezTo>
                  <a:cubicBezTo>
                    <a:pt x="134780" y="57018"/>
                    <a:pt x="257017" y="97764"/>
                    <a:pt x="252784" y="94060"/>
                  </a:cubicBezTo>
                  <a:cubicBezTo>
                    <a:pt x="248551" y="90356"/>
                    <a:pt x="148274" y="47757"/>
                    <a:pt x="106734" y="32147"/>
                  </a:cubicBezTo>
                  <a:cubicBezTo>
                    <a:pt x="65194" y="16537"/>
                    <a:pt x="17304" y="-3043"/>
                    <a:pt x="3546" y="397"/>
                  </a:cubicBezTo>
                  <a:cubicBezTo>
                    <a:pt x="-10212" y="3837"/>
                    <a:pt x="20215" y="49610"/>
                    <a:pt x="24184" y="52785"/>
                  </a:cubicBezTo>
                  <a:cubicBezTo>
                    <a:pt x="28153" y="55960"/>
                    <a:pt x="-4656" y="15743"/>
                    <a:pt x="27359" y="19447"/>
                  </a:cubicBezTo>
                  <a:cubicBezTo>
                    <a:pt x="59373" y="23151"/>
                    <a:pt x="174202" y="59929"/>
                    <a:pt x="216271" y="75010"/>
                  </a:cubicBezTo>
                  <a:cubicBezTo>
                    <a:pt x="258340" y="90091"/>
                    <a:pt x="267335" y="106496"/>
                    <a:pt x="279771" y="109935"/>
                  </a:cubicBezTo>
                  <a:cubicBezTo>
                    <a:pt x="292206" y="113375"/>
                    <a:pt x="276332" y="89562"/>
                    <a:pt x="290884" y="95647"/>
                  </a:cubicBezTo>
                  <a:cubicBezTo>
                    <a:pt x="305436" y="101732"/>
                    <a:pt x="354913" y="146711"/>
                    <a:pt x="367084" y="146447"/>
                  </a:cubicBezTo>
                  <a:cubicBezTo>
                    <a:pt x="379255" y="146183"/>
                    <a:pt x="373434" y="62310"/>
                    <a:pt x="376609" y="686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DC08708D-4179-481D-A19D-694999A64511}"/>
                </a:ext>
              </a:extLst>
            </p:cNvPr>
            <p:cNvSpPr/>
            <p:nvPr/>
          </p:nvSpPr>
          <p:spPr>
            <a:xfrm>
              <a:off x="6811958" y="4451509"/>
              <a:ext cx="322361" cy="115806"/>
            </a:xfrm>
            <a:custGeom>
              <a:avLst/>
              <a:gdLst>
                <a:gd name="connsiteX0" fmla="*/ 5 w 322361"/>
                <a:gd name="connsiteY0" fmla="*/ 18891 h 115806"/>
                <a:gd name="connsiteX1" fmla="*/ 114305 w 322361"/>
                <a:gd name="connsiteY1" fmla="*/ 28416 h 115806"/>
                <a:gd name="connsiteX2" fmla="*/ 157167 w 322361"/>
                <a:gd name="connsiteY2" fmla="*/ 49054 h 115806"/>
                <a:gd name="connsiteX3" fmla="*/ 131767 w 322361"/>
                <a:gd name="connsiteY3" fmla="*/ 1429 h 115806"/>
                <a:gd name="connsiteX4" fmla="*/ 246067 w 322361"/>
                <a:gd name="connsiteY4" fmla="*/ 39529 h 115806"/>
                <a:gd name="connsiteX5" fmla="*/ 277817 w 322361"/>
                <a:gd name="connsiteY5" fmla="*/ 63341 h 115806"/>
                <a:gd name="connsiteX6" fmla="*/ 322267 w 322361"/>
                <a:gd name="connsiteY6" fmla="*/ 115729 h 115806"/>
                <a:gd name="connsiteX7" fmla="*/ 265117 w 322361"/>
                <a:gd name="connsiteY7" fmla="*/ 50641 h 115806"/>
                <a:gd name="connsiteX8" fmla="*/ 198442 w 322361"/>
                <a:gd name="connsiteY8" fmla="*/ 1429 h 115806"/>
                <a:gd name="connsiteX9" fmla="*/ 195267 w 322361"/>
                <a:gd name="connsiteY9" fmla="*/ 14129 h 115806"/>
                <a:gd name="connsiteX10" fmla="*/ 119067 w 322361"/>
                <a:gd name="connsiteY10" fmla="*/ 23654 h 115806"/>
                <a:gd name="connsiteX11" fmla="*/ 5 w 322361"/>
                <a:gd name="connsiteY11" fmla="*/ 18891 h 11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2361" h="115806">
                  <a:moveTo>
                    <a:pt x="5" y="18891"/>
                  </a:moveTo>
                  <a:cubicBezTo>
                    <a:pt x="-789" y="19685"/>
                    <a:pt x="88111" y="23389"/>
                    <a:pt x="114305" y="28416"/>
                  </a:cubicBezTo>
                  <a:cubicBezTo>
                    <a:pt x="140499" y="33443"/>
                    <a:pt x="154257" y="53552"/>
                    <a:pt x="157167" y="49054"/>
                  </a:cubicBezTo>
                  <a:cubicBezTo>
                    <a:pt x="160077" y="44556"/>
                    <a:pt x="116950" y="3016"/>
                    <a:pt x="131767" y="1429"/>
                  </a:cubicBezTo>
                  <a:cubicBezTo>
                    <a:pt x="146584" y="-158"/>
                    <a:pt x="221725" y="29210"/>
                    <a:pt x="246067" y="39529"/>
                  </a:cubicBezTo>
                  <a:cubicBezTo>
                    <a:pt x="270409" y="49848"/>
                    <a:pt x="265117" y="50641"/>
                    <a:pt x="277817" y="63341"/>
                  </a:cubicBezTo>
                  <a:cubicBezTo>
                    <a:pt x="290517" y="76041"/>
                    <a:pt x="324384" y="117846"/>
                    <a:pt x="322267" y="115729"/>
                  </a:cubicBezTo>
                  <a:cubicBezTo>
                    <a:pt x="320150" y="113612"/>
                    <a:pt x="285754" y="69691"/>
                    <a:pt x="265117" y="50641"/>
                  </a:cubicBezTo>
                  <a:cubicBezTo>
                    <a:pt x="244480" y="31591"/>
                    <a:pt x="210084" y="7514"/>
                    <a:pt x="198442" y="1429"/>
                  </a:cubicBezTo>
                  <a:cubicBezTo>
                    <a:pt x="186800" y="-4656"/>
                    <a:pt x="208496" y="10425"/>
                    <a:pt x="195267" y="14129"/>
                  </a:cubicBezTo>
                  <a:cubicBezTo>
                    <a:pt x="182038" y="17833"/>
                    <a:pt x="150817" y="21802"/>
                    <a:pt x="119067" y="23654"/>
                  </a:cubicBezTo>
                  <a:cubicBezTo>
                    <a:pt x="87317" y="25506"/>
                    <a:pt x="799" y="18097"/>
                    <a:pt x="5" y="188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C809B5A3-E2A1-4499-8363-A12179ED1671}"/>
                </a:ext>
              </a:extLst>
            </p:cNvPr>
            <p:cNvSpPr/>
            <p:nvPr/>
          </p:nvSpPr>
          <p:spPr>
            <a:xfrm>
              <a:off x="6316187" y="4531157"/>
              <a:ext cx="318511" cy="164136"/>
            </a:xfrm>
            <a:custGeom>
              <a:avLst/>
              <a:gdLst>
                <a:gd name="connsiteX0" fmla="*/ 316388 w 318511"/>
                <a:gd name="connsiteY0" fmla="*/ 2743 h 164136"/>
                <a:gd name="connsiteX1" fmla="*/ 56038 w 318511"/>
                <a:gd name="connsiteY1" fmla="*/ 132918 h 164136"/>
                <a:gd name="connsiteX2" fmla="*/ 2063 w 318511"/>
                <a:gd name="connsiteY2" fmla="*/ 161493 h 164136"/>
                <a:gd name="connsiteX3" fmla="*/ 97313 w 318511"/>
                <a:gd name="connsiteY3" fmla="*/ 85293 h 164136"/>
                <a:gd name="connsiteX4" fmla="*/ 173513 w 318511"/>
                <a:gd name="connsiteY4" fmla="*/ 47193 h 164136"/>
                <a:gd name="connsiteX5" fmla="*/ 316388 w 318511"/>
                <a:gd name="connsiteY5" fmla="*/ 2743 h 16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511" h="164136">
                  <a:moveTo>
                    <a:pt x="316388" y="2743"/>
                  </a:moveTo>
                  <a:cubicBezTo>
                    <a:pt x="296809" y="17030"/>
                    <a:pt x="108425" y="106460"/>
                    <a:pt x="56038" y="132918"/>
                  </a:cubicBezTo>
                  <a:cubicBezTo>
                    <a:pt x="3650" y="159376"/>
                    <a:pt x="-4816" y="169431"/>
                    <a:pt x="2063" y="161493"/>
                  </a:cubicBezTo>
                  <a:cubicBezTo>
                    <a:pt x="8942" y="153555"/>
                    <a:pt x="68738" y="104343"/>
                    <a:pt x="97313" y="85293"/>
                  </a:cubicBezTo>
                  <a:cubicBezTo>
                    <a:pt x="125888" y="66243"/>
                    <a:pt x="132238" y="60422"/>
                    <a:pt x="173513" y="47193"/>
                  </a:cubicBezTo>
                  <a:cubicBezTo>
                    <a:pt x="214788" y="33964"/>
                    <a:pt x="335967" y="-11544"/>
                    <a:pt x="316388" y="27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2257D6B0-82CA-493F-8CA5-DEC44EEDBD71}"/>
                </a:ext>
              </a:extLst>
            </p:cNvPr>
            <p:cNvSpPr/>
            <p:nvPr/>
          </p:nvSpPr>
          <p:spPr>
            <a:xfrm>
              <a:off x="5863205" y="4692548"/>
              <a:ext cx="397913" cy="679630"/>
            </a:xfrm>
            <a:custGeom>
              <a:avLst/>
              <a:gdLst>
                <a:gd name="connsiteX0" fmla="*/ 397895 w 397913"/>
                <a:gd name="connsiteY0" fmla="*/ 102 h 679630"/>
                <a:gd name="connsiteX1" fmla="*/ 159770 w 397913"/>
                <a:gd name="connsiteY1" fmla="*/ 384277 h 679630"/>
                <a:gd name="connsiteX2" fmla="*/ 223270 w 397913"/>
                <a:gd name="connsiteY2" fmla="*/ 276327 h 679630"/>
                <a:gd name="connsiteX3" fmla="*/ 61345 w 397913"/>
                <a:gd name="connsiteY3" fmla="*/ 549377 h 679630"/>
                <a:gd name="connsiteX4" fmla="*/ 70870 w 397913"/>
                <a:gd name="connsiteY4" fmla="*/ 517627 h 679630"/>
                <a:gd name="connsiteX5" fmla="*/ 13720 w 397913"/>
                <a:gd name="connsiteY5" fmla="*/ 590652 h 679630"/>
                <a:gd name="connsiteX6" fmla="*/ 1020 w 397913"/>
                <a:gd name="connsiteY6" fmla="*/ 679552 h 679630"/>
                <a:gd name="connsiteX7" fmla="*/ 32770 w 397913"/>
                <a:gd name="connsiteY7" fmla="*/ 574777 h 679630"/>
                <a:gd name="connsiteX8" fmla="*/ 134370 w 397913"/>
                <a:gd name="connsiteY8" fmla="*/ 384277 h 679630"/>
                <a:gd name="connsiteX9" fmla="*/ 172470 w 397913"/>
                <a:gd name="connsiteY9" fmla="*/ 346177 h 679630"/>
                <a:gd name="connsiteX10" fmla="*/ 397895 w 397913"/>
                <a:gd name="connsiteY10" fmla="*/ 102 h 679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7913" h="679630">
                  <a:moveTo>
                    <a:pt x="397895" y="102"/>
                  </a:moveTo>
                  <a:cubicBezTo>
                    <a:pt x="395778" y="6452"/>
                    <a:pt x="188874" y="338239"/>
                    <a:pt x="159770" y="384277"/>
                  </a:cubicBezTo>
                  <a:cubicBezTo>
                    <a:pt x="130666" y="430315"/>
                    <a:pt x="239674" y="248810"/>
                    <a:pt x="223270" y="276327"/>
                  </a:cubicBezTo>
                  <a:cubicBezTo>
                    <a:pt x="206866" y="303844"/>
                    <a:pt x="86745" y="509160"/>
                    <a:pt x="61345" y="549377"/>
                  </a:cubicBezTo>
                  <a:cubicBezTo>
                    <a:pt x="35945" y="589594"/>
                    <a:pt x="78808" y="510748"/>
                    <a:pt x="70870" y="517627"/>
                  </a:cubicBezTo>
                  <a:cubicBezTo>
                    <a:pt x="62932" y="524506"/>
                    <a:pt x="25362" y="563665"/>
                    <a:pt x="13720" y="590652"/>
                  </a:cubicBezTo>
                  <a:cubicBezTo>
                    <a:pt x="2078" y="617639"/>
                    <a:pt x="-2155" y="682198"/>
                    <a:pt x="1020" y="679552"/>
                  </a:cubicBezTo>
                  <a:cubicBezTo>
                    <a:pt x="4195" y="676906"/>
                    <a:pt x="10545" y="623989"/>
                    <a:pt x="32770" y="574777"/>
                  </a:cubicBezTo>
                  <a:cubicBezTo>
                    <a:pt x="54995" y="525565"/>
                    <a:pt x="111087" y="422377"/>
                    <a:pt x="134370" y="384277"/>
                  </a:cubicBezTo>
                  <a:cubicBezTo>
                    <a:pt x="157653" y="346177"/>
                    <a:pt x="128549" y="408619"/>
                    <a:pt x="172470" y="346177"/>
                  </a:cubicBezTo>
                  <a:cubicBezTo>
                    <a:pt x="216391" y="283735"/>
                    <a:pt x="400012" y="-6248"/>
                    <a:pt x="397895" y="1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C4CC2360-C667-418F-9081-A1518D8DF2CF}"/>
                </a:ext>
              </a:extLst>
            </p:cNvPr>
            <p:cNvSpPr/>
            <p:nvPr/>
          </p:nvSpPr>
          <p:spPr>
            <a:xfrm>
              <a:off x="5482020" y="5098758"/>
              <a:ext cx="103769" cy="384958"/>
            </a:xfrm>
            <a:custGeom>
              <a:avLst/>
              <a:gdLst>
                <a:gd name="connsiteX0" fmla="*/ 102805 w 103769"/>
                <a:gd name="connsiteY0" fmla="*/ 292 h 384958"/>
                <a:gd name="connsiteX1" fmla="*/ 10730 w 103769"/>
                <a:gd name="connsiteY1" fmla="*/ 203492 h 384958"/>
                <a:gd name="connsiteX2" fmla="*/ 10730 w 103769"/>
                <a:gd name="connsiteY2" fmla="*/ 149517 h 384958"/>
                <a:gd name="connsiteX3" fmla="*/ 90105 w 103769"/>
                <a:gd name="connsiteY3" fmla="*/ 384467 h 384958"/>
                <a:gd name="connsiteX4" fmla="*/ 58355 w 103769"/>
                <a:gd name="connsiteY4" fmla="*/ 209842 h 384958"/>
                <a:gd name="connsiteX5" fmla="*/ 58355 w 103769"/>
                <a:gd name="connsiteY5" fmla="*/ 159042 h 384958"/>
                <a:gd name="connsiteX6" fmla="*/ 102805 w 103769"/>
                <a:gd name="connsiteY6" fmla="*/ 292 h 38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769" h="384958">
                  <a:moveTo>
                    <a:pt x="102805" y="292"/>
                  </a:moveTo>
                  <a:cubicBezTo>
                    <a:pt x="94867" y="7700"/>
                    <a:pt x="26076" y="178621"/>
                    <a:pt x="10730" y="203492"/>
                  </a:cubicBezTo>
                  <a:cubicBezTo>
                    <a:pt x="-4616" y="228363"/>
                    <a:pt x="-2499" y="119355"/>
                    <a:pt x="10730" y="149517"/>
                  </a:cubicBezTo>
                  <a:cubicBezTo>
                    <a:pt x="23959" y="179679"/>
                    <a:pt x="82168" y="374413"/>
                    <a:pt x="90105" y="384467"/>
                  </a:cubicBezTo>
                  <a:cubicBezTo>
                    <a:pt x="98042" y="394521"/>
                    <a:pt x="63647" y="247413"/>
                    <a:pt x="58355" y="209842"/>
                  </a:cubicBezTo>
                  <a:cubicBezTo>
                    <a:pt x="53063" y="172271"/>
                    <a:pt x="49359" y="189734"/>
                    <a:pt x="58355" y="159042"/>
                  </a:cubicBezTo>
                  <a:cubicBezTo>
                    <a:pt x="67351" y="128350"/>
                    <a:pt x="110743" y="-7116"/>
                    <a:pt x="102805" y="2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A7A8EA49-5E85-4F10-BF52-7D3B52A62E2A}"/>
                </a:ext>
              </a:extLst>
            </p:cNvPr>
            <p:cNvSpPr/>
            <p:nvPr/>
          </p:nvSpPr>
          <p:spPr>
            <a:xfrm>
              <a:off x="5606866" y="5422892"/>
              <a:ext cx="251500" cy="150780"/>
            </a:xfrm>
            <a:custGeom>
              <a:avLst/>
              <a:gdLst>
                <a:gd name="connsiteX0" fmla="*/ 251009 w 251500"/>
                <a:gd name="connsiteY0" fmla="*/ 8 h 150780"/>
                <a:gd name="connsiteX1" fmla="*/ 222434 w 251500"/>
                <a:gd name="connsiteY1" fmla="*/ 123833 h 150780"/>
                <a:gd name="connsiteX2" fmla="*/ 165284 w 251500"/>
                <a:gd name="connsiteY2" fmla="*/ 149233 h 150780"/>
                <a:gd name="connsiteX3" fmla="*/ 184 w 251500"/>
                <a:gd name="connsiteY3" fmla="*/ 146058 h 150780"/>
                <a:gd name="connsiteX4" fmla="*/ 200209 w 251500"/>
                <a:gd name="connsiteY4" fmla="*/ 130183 h 150780"/>
                <a:gd name="connsiteX5" fmla="*/ 251009 w 251500"/>
                <a:gd name="connsiteY5" fmla="*/ 8 h 150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500" h="150780">
                  <a:moveTo>
                    <a:pt x="251009" y="8"/>
                  </a:moveTo>
                  <a:cubicBezTo>
                    <a:pt x="254713" y="-1050"/>
                    <a:pt x="236721" y="98962"/>
                    <a:pt x="222434" y="123833"/>
                  </a:cubicBezTo>
                  <a:cubicBezTo>
                    <a:pt x="208146" y="148704"/>
                    <a:pt x="202326" y="145529"/>
                    <a:pt x="165284" y="149233"/>
                  </a:cubicBezTo>
                  <a:cubicBezTo>
                    <a:pt x="128242" y="152937"/>
                    <a:pt x="-5637" y="149233"/>
                    <a:pt x="184" y="146058"/>
                  </a:cubicBezTo>
                  <a:cubicBezTo>
                    <a:pt x="6005" y="142883"/>
                    <a:pt x="162109" y="152408"/>
                    <a:pt x="200209" y="130183"/>
                  </a:cubicBezTo>
                  <a:cubicBezTo>
                    <a:pt x="238309" y="107958"/>
                    <a:pt x="247305" y="1066"/>
                    <a:pt x="251009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48B1E74E-AE7F-4706-A800-3E01319B0A08}"/>
                </a:ext>
              </a:extLst>
            </p:cNvPr>
            <p:cNvSpPr/>
            <p:nvPr/>
          </p:nvSpPr>
          <p:spPr>
            <a:xfrm>
              <a:off x="5806499" y="5301876"/>
              <a:ext cx="187903" cy="352039"/>
            </a:xfrm>
            <a:custGeom>
              <a:avLst/>
              <a:gdLst>
                <a:gd name="connsiteX0" fmla="*/ 187901 w 187903"/>
                <a:gd name="connsiteY0" fmla="*/ 374 h 352039"/>
                <a:gd name="connsiteX1" fmla="*/ 89476 w 187903"/>
                <a:gd name="connsiteY1" fmla="*/ 222624 h 352039"/>
                <a:gd name="connsiteX2" fmla="*/ 48201 w 187903"/>
                <a:gd name="connsiteY2" fmla="*/ 327399 h 352039"/>
                <a:gd name="connsiteX3" fmla="*/ 576 w 187903"/>
                <a:gd name="connsiteY3" fmla="*/ 349624 h 352039"/>
                <a:gd name="connsiteX4" fmla="*/ 25976 w 187903"/>
                <a:gd name="connsiteY4" fmla="*/ 286124 h 352039"/>
                <a:gd name="connsiteX5" fmla="*/ 86301 w 187903"/>
                <a:gd name="connsiteY5" fmla="*/ 171824 h 352039"/>
                <a:gd name="connsiteX6" fmla="*/ 187901 w 187903"/>
                <a:gd name="connsiteY6" fmla="*/ 374 h 3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903" h="352039">
                  <a:moveTo>
                    <a:pt x="187901" y="374"/>
                  </a:moveTo>
                  <a:cubicBezTo>
                    <a:pt x="188430" y="8841"/>
                    <a:pt x="112759" y="168120"/>
                    <a:pt x="89476" y="222624"/>
                  </a:cubicBezTo>
                  <a:cubicBezTo>
                    <a:pt x="66193" y="277128"/>
                    <a:pt x="63018" y="306232"/>
                    <a:pt x="48201" y="327399"/>
                  </a:cubicBezTo>
                  <a:cubicBezTo>
                    <a:pt x="33384" y="348566"/>
                    <a:pt x="4280" y="356503"/>
                    <a:pt x="576" y="349624"/>
                  </a:cubicBezTo>
                  <a:cubicBezTo>
                    <a:pt x="-3128" y="342745"/>
                    <a:pt x="11688" y="315757"/>
                    <a:pt x="25976" y="286124"/>
                  </a:cubicBezTo>
                  <a:cubicBezTo>
                    <a:pt x="40264" y="256491"/>
                    <a:pt x="60901" y="214157"/>
                    <a:pt x="86301" y="171824"/>
                  </a:cubicBezTo>
                  <a:cubicBezTo>
                    <a:pt x="111701" y="129491"/>
                    <a:pt x="187372" y="-8093"/>
                    <a:pt x="187901" y="3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9DD5F47B-E81A-4674-8DE0-6A89331B6709}"/>
                </a:ext>
              </a:extLst>
            </p:cNvPr>
            <p:cNvSpPr/>
            <p:nvPr/>
          </p:nvSpPr>
          <p:spPr>
            <a:xfrm>
              <a:off x="5162541" y="4932775"/>
              <a:ext cx="340397" cy="277581"/>
            </a:xfrm>
            <a:custGeom>
              <a:avLst/>
              <a:gdLst>
                <a:gd name="connsiteX0" fmla="*/ 336559 w 340397"/>
                <a:gd name="connsiteY0" fmla="*/ 1175 h 277581"/>
                <a:gd name="connsiteX1" fmla="*/ 60334 w 340397"/>
                <a:gd name="connsiteY1" fmla="*/ 175800 h 277581"/>
                <a:gd name="connsiteX2" fmla="*/ 9 w 340397"/>
                <a:gd name="connsiteY2" fmla="*/ 277400 h 277581"/>
                <a:gd name="connsiteX3" fmla="*/ 57159 w 340397"/>
                <a:gd name="connsiteY3" fmla="*/ 198025 h 277581"/>
                <a:gd name="connsiteX4" fmla="*/ 212734 w 340397"/>
                <a:gd name="connsiteY4" fmla="*/ 102775 h 277581"/>
                <a:gd name="connsiteX5" fmla="*/ 336559 w 340397"/>
                <a:gd name="connsiteY5" fmla="*/ 1175 h 27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0397" h="277581">
                  <a:moveTo>
                    <a:pt x="336559" y="1175"/>
                  </a:moveTo>
                  <a:cubicBezTo>
                    <a:pt x="311159" y="13346"/>
                    <a:pt x="116426" y="129762"/>
                    <a:pt x="60334" y="175800"/>
                  </a:cubicBezTo>
                  <a:cubicBezTo>
                    <a:pt x="4242" y="221838"/>
                    <a:pt x="538" y="273696"/>
                    <a:pt x="9" y="277400"/>
                  </a:cubicBezTo>
                  <a:cubicBezTo>
                    <a:pt x="-520" y="281104"/>
                    <a:pt x="21705" y="227129"/>
                    <a:pt x="57159" y="198025"/>
                  </a:cubicBezTo>
                  <a:cubicBezTo>
                    <a:pt x="92613" y="168921"/>
                    <a:pt x="170930" y="130821"/>
                    <a:pt x="212734" y="102775"/>
                  </a:cubicBezTo>
                  <a:cubicBezTo>
                    <a:pt x="254538" y="74729"/>
                    <a:pt x="361959" y="-10996"/>
                    <a:pt x="336559" y="11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4666B2E7-9DD4-4A02-8007-DC294349D9D9}"/>
                </a:ext>
              </a:extLst>
            </p:cNvPr>
            <p:cNvSpPr/>
            <p:nvPr/>
          </p:nvSpPr>
          <p:spPr>
            <a:xfrm>
              <a:off x="5247021" y="5266543"/>
              <a:ext cx="322110" cy="292960"/>
            </a:xfrm>
            <a:custGeom>
              <a:avLst/>
              <a:gdLst>
                <a:gd name="connsiteX0" fmla="*/ 1254 w 322110"/>
                <a:gd name="connsiteY0" fmla="*/ 782 h 292960"/>
                <a:gd name="connsiteX1" fmla="*/ 185404 w 322110"/>
                <a:gd name="connsiteY1" fmla="*/ 64282 h 292960"/>
                <a:gd name="connsiteX2" fmla="*/ 242554 w 322110"/>
                <a:gd name="connsiteY2" fmla="*/ 229382 h 292960"/>
                <a:gd name="connsiteX3" fmla="*/ 321929 w 322110"/>
                <a:gd name="connsiteY3" fmla="*/ 292882 h 292960"/>
                <a:gd name="connsiteX4" fmla="*/ 261604 w 322110"/>
                <a:gd name="connsiteY4" fmla="*/ 238907 h 292960"/>
                <a:gd name="connsiteX5" fmla="*/ 175879 w 322110"/>
                <a:gd name="connsiteY5" fmla="*/ 96032 h 292960"/>
                <a:gd name="connsiteX6" fmla="*/ 106029 w 322110"/>
                <a:gd name="connsiteY6" fmla="*/ 32532 h 292960"/>
                <a:gd name="connsiteX7" fmla="*/ 1254 w 322110"/>
                <a:gd name="connsiteY7" fmla="*/ 782 h 2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2110" h="292960">
                  <a:moveTo>
                    <a:pt x="1254" y="782"/>
                  </a:moveTo>
                  <a:cubicBezTo>
                    <a:pt x="14483" y="6074"/>
                    <a:pt x="145187" y="26182"/>
                    <a:pt x="185404" y="64282"/>
                  </a:cubicBezTo>
                  <a:cubicBezTo>
                    <a:pt x="225621" y="102382"/>
                    <a:pt x="219800" y="191282"/>
                    <a:pt x="242554" y="229382"/>
                  </a:cubicBezTo>
                  <a:cubicBezTo>
                    <a:pt x="265308" y="267482"/>
                    <a:pt x="318754" y="291295"/>
                    <a:pt x="321929" y="292882"/>
                  </a:cubicBezTo>
                  <a:cubicBezTo>
                    <a:pt x="325104" y="294469"/>
                    <a:pt x="285946" y="271715"/>
                    <a:pt x="261604" y="238907"/>
                  </a:cubicBezTo>
                  <a:cubicBezTo>
                    <a:pt x="237262" y="206099"/>
                    <a:pt x="201808" y="130428"/>
                    <a:pt x="175879" y="96032"/>
                  </a:cubicBezTo>
                  <a:cubicBezTo>
                    <a:pt x="149950" y="61636"/>
                    <a:pt x="128783" y="46820"/>
                    <a:pt x="106029" y="32532"/>
                  </a:cubicBezTo>
                  <a:cubicBezTo>
                    <a:pt x="83275" y="18245"/>
                    <a:pt x="-11975" y="-4510"/>
                    <a:pt x="1254" y="7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97F9454E-6C29-4225-9D65-A82AE912DADC}"/>
                </a:ext>
              </a:extLst>
            </p:cNvPr>
            <p:cNvSpPr/>
            <p:nvPr/>
          </p:nvSpPr>
          <p:spPr>
            <a:xfrm>
              <a:off x="5644421" y="4587483"/>
              <a:ext cx="450923" cy="431185"/>
            </a:xfrm>
            <a:custGeom>
              <a:avLst/>
              <a:gdLst>
                <a:gd name="connsiteX0" fmla="*/ 9196 w 450923"/>
                <a:gd name="connsiteY0" fmla="*/ 424784 h 431185"/>
                <a:gd name="connsiteX1" fmla="*/ 98096 w 450923"/>
                <a:gd name="connsiteY1" fmla="*/ 325300 h 431185"/>
                <a:gd name="connsiteX2" fmla="*/ 440996 w 450923"/>
                <a:gd name="connsiteY2" fmla="*/ 7800 h 431185"/>
                <a:gd name="connsiteX3" fmla="*/ 362679 w 450923"/>
                <a:gd name="connsiteY3" fmla="*/ 94584 h 431185"/>
                <a:gd name="connsiteX4" fmla="*/ 407129 w 450923"/>
                <a:gd name="connsiteY4" fmla="*/ 64950 h 431185"/>
                <a:gd name="connsiteX5" fmla="*/ 284362 w 450923"/>
                <a:gd name="connsiteY5" fmla="*/ 194067 h 431185"/>
                <a:gd name="connsiteX6" fmla="*/ 278012 w 450923"/>
                <a:gd name="connsiteY6" fmla="*/ 170784 h 431185"/>
                <a:gd name="connsiteX7" fmla="*/ 9196 w 450923"/>
                <a:gd name="connsiteY7" fmla="*/ 424784 h 43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923" h="431185">
                  <a:moveTo>
                    <a:pt x="9196" y="424784"/>
                  </a:moveTo>
                  <a:cubicBezTo>
                    <a:pt x="-20790" y="450537"/>
                    <a:pt x="26129" y="394797"/>
                    <a:pt x="98096" y="325300"/>
                  </a:cubicBezTo>
                  <a:cubicBezTo>
                    <a:pt x="170063" y="255803"/>
                    <a:pt x="396899" y="46253"/>
                    <a:pt x="440996" y="7800"/>
                  </a:cubicBezTo>
                  <a:cubicBezTo>
                    <a:pt x="485093" y="-30653"/>
                    <a:pt x="368324" y="85059"/>
                    <a:pt x="362679" y="94584"/>
                  </a:cubicBezTo>
                  <a:cubicBezTo>
                    <a:pt x="357035" y="104109"/>
                    <a:pt x="420182" y="48370"/>
                    <a:pt x="407129" y="64950"/>
                  </a:cubicBezTo>
                  <a:cubicBezTo>
                    <a:pt x="394076" y="81530"/>
                    <a:pt x="305882" y="176428"/>
                    <a:pt x="284362" y="194067"/>
                  </a:cubicBezTo>
                  <a:cubicBezTo>
                    <a:pt x="262842" y="211706"/>
                    <a:pt x="319640" y="132684"/>
                    <a:pt x="278012" y="170784"/>
                  </a:cubicBezTo>
                  <a:cubicBezTo>
                    <a:pt x="236384" y="208884"/>
                    <a:pt x="39182" y="399031"/>
                    <a:pt x="9196" y="4247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0EADB051-110E-4863-9BD1-0097BF3FA0BE}"/>
                </a:ext>
              </a:extLst>
            </p:cNvPr>
            <p:cNvSpPr/>
            <p:nvPr/>
          </p:nvSpPr>
          <p:spPr>
            <a:xfrm>
              <a:off x="5337950" y="5157951"/>
              <a:ext cx="152683" cy="97798"/>
            </a:xfrm>
            <a:custGeom>
              <a:avLst/>
              <a:gdLst>
                <a:gd name="connsiteX0" fmla="*/ 283 w 152683"/>
                <a:gd name="connsiteY0" fmla="*/ 366 h 97798"/>
                <a:gd name="connsiteX1" fmla="*/ 99767 w 152683"/>
                <a:gd name="connsiteY1" fmla="*/ 21532 h 97798"/>
                <a:gd name="connsiteX2" fmla="*/ 150567 w 152683"/>
                <a:gd name="connsiteY2" fmla="*/ 97732 h 97798"/>
                <a:gd name="connsiteX3" fmla="*/ 133633 w 152683"/>
                <a:gd name="connsiteY3" fmla="*/ 34232 h 97798"/>
                <a:gd name="connsiteX4" fmla="*/ 283 w 152683"/>
                <a:gd name="connsiteY4" fmla="*/ 366 h 97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3" h="97798">
                  <a:moveTo>
                    <a:pt x="283" y="366"/>
                  </a:moveTo>
                  <a:cubicBezTo>
                    <a:pt x="-5361" y="-1751"/>
                    <a:pt x="74720" y="5304"/>
                    <a:pt x="99767" y="21532"/>
                  </a:cubicBezTo>
                  <a:cubicBezTo>
                    <a:pt x="124814" y="37760"/>
                    <a:pt x="144923" y="95615"/>
                    <a:pt x="150567" y="97732"/>
                  </a:cubicBezTo>
                  <a:cubicBezTo>
                    <a:pt x="156211" y="99849"/>
                    <a:pt x="150566" y="50460"/>
                    <a:pt x="133633" y="34232"/>
                  </a:cubicBezTo>
                  <a:cubicBezTo>
                    <a:pt x="116700" y="18004"/>
                    <a:pt x="5927" y="2483"/>
                    <a:pt x="283" y="3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B07576CA-B97C-4C45-9EB6-A2425E915E80}"/>
                </a:ext>
              </a:extLst>
            </p:cNvPr>
            <p:cNvSpPr/>
            <p:nvPr/>
          </p:nvSpPr>
          <p:spPr>
            <a:xfrm>
              <a:off x="5291004" y="5653617"/>
              <a:ext cx="176492" cy="216429"/>
            </a:xfrm>
            <a:custGeom>
              <a:avLst/>
              <a:gdLst>
                <a:gd name="connsiteX0" fmla="*/ 176346 w 176492"/>
                <a:gd name="connsiteY0" fmla="*/ 0 h 216429"/>
                <a:gd name="connsiteX1" fmla="*/ 76863 w 176492"/>
                <a:gd name="connsiteY1" fmla="*/ 156633 h 216429"/>
                <a:gd name="connsiteX2" fmla="*/ 663 w 176492"/>
                <a:gd name="connsiteY2" fmla="*/ 215900 h 216429"/>
                <a:gd name="connsiteX3" fmla="*/ 42996 w 176492"/>
                <a:gd name="connsiteY3" fmla="*/ 184150 h 216429"/>
                <a:gd name="connsiteX4" fmla="*/ 98029 w 176492"/>
                <a:gd name="connsiteY4" fmla="*/ 156633 h 216429"/>
                <a:gd name="connsiteX5" fmla="*/ 176346 w 176492"/>
                <a:gd name="connsiteY5" fmla="*/ 0 h 216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492" h="216429">
                  <a:moveTo>
                    <a:pt x="176346" y="0"/>
                  </a:moveTo>
                  <a:cubicBezTo>
                    <a:pt x="172818" y="0"/>
                    <a:pt x="106143" y="120650"/>
                    <a:pt x="76863" y="156633"/>
                  </a:cubicBezTo>
                  <a:cubicBezTo>
                    <a:pt x="47582" y="192616"/>
                    <a:pt x="6307" y="211314"/>
                    <a:pt x="663" y="215900"/>
                  </a:cubicBezTo>
                  <a:cubicBezTo>
                    <a:pt x="-4982" y="220486"/>
                    <a:pt x="26768" y="194028"/>
                    <a:pt x="42996" y="184150"/>
                  </a:cubicBezTo>
                  <a:cubicBezTo>
                    <a:pt x="59224" y="174272"/>
                    <a:pt x="77215" y="182386"/>
                    <a:pt x="98029" y="156633"/>
                  </a:cubicBezTo>
                  <a:cubicBezTo>
                    <a:pt x="118843" y="130880"/>
                    <a:pt x="179874" y="0"/>
                    <a:pt x="1763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4E32419C-20F8-48AE-8B35-772A3AA57FD9}"/>
                </a:ext>
              </a:extLst>
            </p:cNvPr>
            <p:cNvSpPr/>
            <p:nvPr/>
          </p:nvSpPr>
          <p:spPr>
            <a:xfrm>
              <a:off x="5225111" y="5579108"/>
              <a:ext cx="130385" cy="246118"/>
            </a:xfrm>
            <a:custGeom>
              <a:avLst/>
              <a:gdLst>
                <a:gd name="connsiteX0" fmla="*/ 130056 w 130385"/>
                <a:gd name="connsiteY0" fmla="*/ 425 h 246118"/>
                <a:gd name="connsiteX1" fmla="*/ 39039 w 130385"/>
                <a:gd name="connsiteY1" fmla="*/ 142242 h 246118"/>
                <a:gd name="connsiteX2" fmla="*/ 13639 w 130385"/>
                <a:gd name="connsiteY2" fmla="*/ 180342 h 246118"/>
                <a:gd name="connsiteX3" fmla="*/ 26339 w 130385"/>
                <a:gd name="connsiteY3" fmla="*/ 245959 h 246118"/>
                <a:gd name="connsiteX4" fmla="*/ 3056 w 130385"/>
                <a:gd name="connsiteY4" fmla="*/ 193042 h 246118"/>
                <a:gd name="connsiteX5" fmla="*/ 130056 w 130385"/>
                <a:gd name="connsiteY5" fmla="*/ 425 h 246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85" h="246118">
                  <a:moveTo>
                    <a:pt x="130056" y="425"/>
                  </a:moveTo>
                  <a:cubicBezTo>
                    <a:pt x="136053" y="-8042"/>
                    <a:pt x="58442" y="112256"/>
                    <a:pt x="39039" y="142242"/>
                  </a:cubicBezTo>
                  <a:cubicBezTo>
                    <a:pt x="19636" y="172228"/>
                    <a:pt x="15756" y="163056"/>
                    <a:pt x="13639" y="180342"/>
                  </a:cubicBezTo>
                  <a:cubicBezTo>
                    <a:pt x="11522" y="197628"/>
                    <a:pt x="28103" y="243842"/>
                    <a:pt x="26339" y="245959"/>
                  </a:cubicBezTo>
                  <a:cubicBezTo>
                    <a:pt x="24575" y="248076"/>
                    <a:pt x="-10350" y="229025"/>
                    <a:pt x="3056" y="193042"/>
                  </a:cubicBezTo>
                  <a:cubicBezTo>
                    <a:pt x="16462" y="157059"/>
                    <a:pt x="124059" y="8892"/>
                    <a:pt x="130056" y="4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BC8E5D9F-29BB-4768-A817-13BA4E2AC1EC}"/>
                </a:ext>
              </a:extLst>
            </p:cNvPr>
            <p:cNvSpPr/>
            <p:nvPr/>
          </p:nvSpPr>
          <p:spPr>
            <a:xfrm>
              <a:off x="4459292" y="5446679"/>
              <a:ext cx="747715" cy="452613"/>
            </a:xfrm>
            <a:custGeom>
              <a:avLst/>
              <a:gdLst>
                <a:gd name="connsiteX0" fmla="*/ 525 w 747715"/>
                <a:gd name="connsiteY0" fmla="*/ 10088 h 452613"/>
                <a:gd name="connsiteX1" fmla="*/ 72491 w 747715"/>
                <a:gd name="connsiteY1" fmla="*/ 12204 h 452613"/>
                <a:gd name="connsiteX2" fmla="*/ 220658 w 747715"/>
                <a:gd name="connsiteY2" fmla="*/ 156138 h 452613"/>
                <a:gd name="connsiteX3" fmla="*/ 243941 w 747715"/>
                <a:gd name="connsiteY3" fmla="*/ 156138 h 452613"/>
                <a:gd name="connsiteX4" fmla="*/ 375175 w 747715"/>
                <a:gd name="connsiteY4" fmla="*/ 247154 h 452613"/>
                <a:gd name="connsiteX5" fmla="*/ 468308 w 747715"/>
                <a:gd name="connsiteY5" fmla="*/ 259854 h 452613"/>
                <a:gd name="connsiteX6" fmla="*/ 455608 w 747715"/>
                <a:gd name="connsiteY6" fmla="*/ 270438 h 452613"/>
                <a:gd name="connsiteX7" fmla="*/ 521225 w 747715"/>
                <a:gd name="connsiteY7" fmla="*/ 304304 h 452613"/>
                <a:gd name="connsiteX8" fmla="*/ 635525 w 747715"/>
                <a:gd name="connsiteY8" fmla="*/ 346638 h 452613"/>
                <a:gd name="connsiteX9" fmla="*/ 677858 w 747715"/>
                <a:gd name="connsiteY9" fmla="*/ 372038 h 452613"/>
                <a:gd name="connsiteX10" fmla="*/ 747708 w 747715"/>
                <a:gd name="connsiteY10" fmla="*/ 452471 h 452613"/>
                <a:gd name="connsiteX11" fmla="*/ 673625 w 747715"/>
                <a:gd name="connsiteY11" fmla="*/ 388971 h 452613"/>
                <a:gd name="connsiteX12" fmla="*/ 500058 w 747715"/>
                <a:gd name="connsiteY12" fmla="*/ 293721 h 452613"/>
                <a:gd name="connsiteX13" fmla="*/ 383641 w 747715"/>
                <a:gd name="connsiteY13" fmla="*/ 225988 h 452613"/>
                <a:gd name="connsiteX14" fmla="*/ 201608 w 747715"/>
                <a:gd name="connsiteY14" fmla="*/ 118038 h 452613"/>
                <a:gd name="connsiteX15" fmla="*/ 106358 w 747715"/>
                <a:gd name="connsiteY15" fmla="*/ 31254 h 452613"/>
                <a:gd name="connsiteX16" fmla="*/ 525 w 747715"/>
                <a:gd name="connsiteY16" fmla="*/ 10088 h 452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7715" h="452613">
                  <a:moveTo>
                    <a:pt x="525" y="10088"/>
                  </a:moveTo>
                  <a:cubicBezTo>
                    <a:pt x="-5120" y="6913"/>
                    <a:pt x="35802" y="-12138"/>
                    <a:pt x="72491" y="12204"/>
                  </a:cubicBezTo>
                  <a:cubicBezTo>
                    <a:pt x="109180" y="36546"/>
                    <a:pt x="192083" y="132149"/>
                    <a:pt x="220658" y="156138"/>
                  </a:cubicBezTo>
                  <a:cubicBezTo>
                    <a:pt x="249233" y="180127"/>
                    <a:pt x="218188" y="140969"/>
                    <a:pt x="243941" y="156138"/>
                  </a:cubicBezTo>
                  <a:cubicBezTo>
                    <a:pt x="269694" y="171307"/>
                    <a:pt x="337781" y="229868"/>
                    <a:pt x="375175" y="247154"/>
                  </a:cubicBezTo>
                  <a:cubicBezTo>
                    <a:pt x="412570" y="264440"/>
                    <a:pt x="454903" y="255973"/>
                    <a:pt x="468308" y="259854"/>
                  </a:cubicBezTo>
                  <a:cubicBezTo>
                    <a:pt x="481713" y="263735"/>
                    <a:pt x="446789" y="263030"/>
                    <a:pt x="455608" y="270438"/>
                  </a:cubicBezTo>
                  <a:cubicBezTo>
                    <a:pt x="464427" y="277846"/>
                    <a:pt x="491239" y="291604"/>
                    <a:pt x="521225" y="304304"/>
                  </a:cubicBezTo>
                  <a:cubicBezTo>
                    <a:pt x="551211" y="317004"/>
                    <a:pt x="609420" y="335349"/>
                    <a:pt x="635525" y="346638"/>
                  </a:cubicBezTo>
                  <a:cubicBezTo>
                    <a:pt x="661630" y="357927"/>
                    <a:pt x="659161" y="354399"/>
                    <a:pt x="677858" y="372038"/>
                  </a:cubicBezTo>
                  <a:cubicBezTo>
                    <a:pt x="696555" y="389677"/>
                    <a:pt x="748413" y="449649"/>
                    <a:pt x="747708" y="452471"/>
                  </a:cubicBezTo>
                  <a:cubicBezTo>
                    <a:pt x="747003" y="455293"/>
                    <a:pt x="714900" y="415429"/>
                    <a:pt x="673625" y="388971"/>
                  </a:cubicBezTo>
                  <a:cubicBezTo>
                    <a:pt x="632350" y="362513"/>
                    <a:pt x="548389" y="320885"/>
                    <a:pt x="500058" y="293721"/>
                  </a:cubicBezTo>
                  <a:cubicBezTo>
                    <a:pt x="451727" y="266557"/>
                    <a:pt x="383641" y="225988"/>
                    <a:pt x="383641" y="225988"/>
                  </a:cubicBezTo>
                  <a:cubicBezTo>
                    <a:pt x="333899" y="196707"/>
                    <a:pt x="247822" y="150494"/>
                    <a:pt x="201608" y="118038"/>
                  </a:cubicBezTo>
                  <a:cubicBezTo>
                    <a:pt x="155394" y="85582"/>
                    <a:pt x="132816" y="49246"/>
                    <a:pt x="106358" y="31254"/>
                  </a:cubicBezTo>
                  <a:cubicBezTo>
                    <a:pt x="79900" y="13262"/>
                    <a:pt x="6170" y="13263"/>
                    <a:pt x="525" y="100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227A441C-0BC6-49DF-B0AC-14480593B85D}"/>
                </a:ext>
              </a:extLst>
            </p:cNvPr>
            <p:cNvSpPr/>
            <p:nvPr/>
          </p:nvSpPr>
          <p:spPr>
            <a:xfrm>
              <a:off x="5211233" y="5920097"/>
              <a:ext cx="237586" cy="130274"/>
            </a:xfrm>
            <a:custGeom>
              <a:avLst/>
              <a:gdLst>
                <a:gd name="connsiteX0" fmla="*/ 0 w 237586"/>
                <a:gd name="connsiteY0" fmla="*/ 220 h 130274"/>
                <a:gd name="connsiteX1" fmla="*/ 124884 w 237586"/>
                <a:gd name="connsiteY1" fmla="*/ 19270 h 130274"/>
                <a:gd name="connsiteX2" fmla="*/ 171450 w 237586"/>
                <a:gd name="connsiteY2" fmla="*/ 15036 h 130274"/>
                <a:gd name="connsiteX3" fmla="*/ 192617 w 237586"/>
                <a:gd name="connsiteY3" fmla="*/ 40436 h 130274"/>
                <a:gd name="connsiteX4" fmla="*/ 237067 w 237586"/>
                <a:gd name="connsiteY4" fmla="*/ 129336 h 130274"/>
                <a:gd name="connsiteX5" fmla="*/ 213784 w 237586"/>
                <a:gd name="connsiteY5" fmla="*/ 84886 h 130274"/>
                <a:gd name="connsiteX6" fmla="*/ 167217 w 237586"/>
                <a:gd name="connsiteY6" fmla="*/ 48903 h 130274"/>
                <a:gd name="connsiteX7" fmla="*/ 122767 w 237586"/>
                <a:gd name="connsiteY7" fmla="*/ 34086 h 130274"/>
                <a:gd name="connsiteX8" fmla="*/ 0 w 237586"/>
                <a:gd name="connsiteY8" fmla="*/ 220 h 13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586" h="130274">
                  <a:moveTo>
                    <a:pt x="0" y="220"/>
                  </a:moveTo>
                  <a:cubicBezTo>
                    <a:pt x="353" y="-2249"/>
                    <a:pt x="96309" y="16801"/>
                    <a:pt x="124884" y="19270"/>
                  </a:cubicBezTo>
                  <a:cubicBezTo>
                    <a:pt x="153459" y="21739"/>
                    <a:pt x="160161" y="11508"/>
                    <a:pt x="171450" y="15036"/>
                  </a:cubicBezTo>
                  <a:cubicBezTo>
                    <a:pt x="182739" y="18564"/>
                    <a:pt x="181681" y="21386"/>
                    <a:pt x="192617" y="40436"/>
                  </a:cubicBezTo>
                  <a:cubicBezTo>
                    <a:pt x="203553" y="59486"/>
                    <a:pt x="237067" y="129336"/>
                    <a:pt x="237067" y="129336"/>
                  </a:cubicBezTo>
                  <a:cubicBezTo>
                    <a:pt x="240595" y="136744"/>
                    <a:pt x="225426" y="98291"/>
                    <a:pt x="213784" y="84886"/>
                  </a:cubicBezTo>
                  <a:cubicBezTo>
                    <a:pt x="202142" y="71481"/>
                    <a:pt x="182387" y="57370"/>
                    <a:pt x="167217" y="48903"/>
                  </a:cubicBezTo>
                  <a:cubicBezTo>
                    <a:pt x="152048" y="40436"/>
                    <a:pt x="149225" y="41494"/>
                    <a:pt x="122767" y="34086"/>
                  </a:cubicBezTo>
                  <a:cubicBezTo>
                    <a:pt x="96309" y="26678"/>
                    <a:pt x="-353" y="2689"/>
                    <a:pt x="0" y="2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EA29A724-8796-4355-8AB7-648C90B05971}"/>
                </a:ext>
              </a:extLst>
            </p:cNvPr>
            <p:cNvSpPr/>
            <p:nvPr/>
          </p:nvSpPr>
          <p:spPr>
            <a:xfrm>
              <a:off x="4535948" y="5480050"/>
              <a:ext cx="618376" cy="501658"/>
            </a:xfrm>
            <a:custGeom>
              <a:avLst/>
              <a:gdLst>
                <a:gd name="connsiteX0" fmla="*/ 69 w 618376"/>
                <a:gd name="connsiteY0" fmla="*/ 0 h 501658"/>
                <a:gd name="connsiteX1" fmla="*/ 258302 w 618376"/>
                <a:gd name="connsiteY1" fmla="*/ 237067 h 501658"/>
                <a:gd name="connsiteX2" fmla="*/ 239252 w 618376"/>
                <a:gd name="connsiteY2" fmla="*/ 224367 h 501658"/>
                <a:gd name="connsiteX3" fmla="*/ 417052 w 618376"/>
                <a:gd name="connsiteY3" fmla="*/ 364067 h 501658"/>
                <a:gd name="connsiteX4" fmla="*/ 448802 w 618376"/>
                <a:gd name="connsiteY4" fmla="*/ 366183 h 501658"/>
                <a:gd name="connsiteX5" fmla="*/ 533469 w 618376"/>
                <a:gd name="connsiteY5" fmla="*/ 431800 h 501658"/>
                <a:gd name="connsiteX6" fmla="*/ 584269 w 618376"/>
                <a:gd name="connsiteY6" fmla="*/ 446617 h 501658"/>
                <a:gd name="connsiteX7" fmla="*/ 618135 w 618376"/>
                <a:gd name="connsiteY7" fmla="*/ 501650 h 501658"/>
                <a:gd name="connsiteX8" fmla="*/ 567335 w 618376"/>
                <a:gd name="connsiteY8" fmla="*/ 442383 h 501658"/>
                <a:gd name="connsiteX9" fmla="*/ 440335 w 618376"/>
                <a:gd name="connsiteY9" fmla="*/ 351367 h 501658"/>
                <a:gd name="connsiteX10" fmla="*/ 285819 w 618376"/>
                <a:gd name="connsiteY10" fmla="*/ 239183 h 501658"/>
                <a:gd name="connsiteX11" fmla="*/ 69 w 618376"/>
                <a:gd name="connsiteY11" fmla="*/ 0 h 50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8376" h="501658">
                  <a:moveTo>
                    <a:pt x="69" y="0"/>
                  </a:moveTo>
                  <a:cubicBezTo>
                    <a:pt x="-4517" y="-353"/>
                    <a:pt x="218438" y="199673"/>
                    <a:pt x="258302" y="237067"/>
                  </a:cubicBezTo>
                  <a:cubicBezTo>
                    <a:pt x="298166" y="274462"/>
                    <a:pt x="212794" y="203200"/>
                    <a:pt x="239252" y="224367"/>
                  </a:cubicBezTo>
                  <a:cubicBezTo>
                    <a:pt x="265710" y="245534"/>
                    <a:pt x="382127" y="340431"/>
                    <a:pt x="417052" y="364067"/>
                  </a:cubicBezTo>
                  <a:cubicBezTo>
                    <a:pt x="451977" y="387703"/>
                    <a:pt x="429399" y="354894"/>
                    <a:pt x="448802" y="366183"/>
                  </a:cubicBezTo>
                  <a:cubicBezTo>
                    <a:pt x="468205" y="377472"/>
                    <a:pt x="510891" y="418394"/>
                    <a:pt x="533469" y="431800"/>
                  </a:cubicBezTo>
                  <a:cubicBezTo>
                    <a:pt x="556047" y="445206"/>
                    <a:pt x="570158" y="434975"/>
                    <a:pt x="584269" y="446617"/>
                  </a:cubicBezTo>
                  <a:cubicBezTo>
                    <a:pt x="598380" y="458259"/>
                    <a:pt x="620957" y="502356"/>
                    <a:pt x="618135" y="501650"/>
                  </a:cubicBezTo>
                  <a:cubicBezTo>
                    <a:pt x="615313" y="500944"/>
                    <a:pt x="596968" y="467430"/>
                    <a:pt x="567335" y="442383"/>
                  </a:cubicBezTo>
                  <a:cubicBezTo>
                    <a:pt x="537702" y="417336"/>
                    <a:pt x="487254" y="385234"/>
                    <a:pt x="440335" y="351367"/>
                  </a:cubicBezTo>
                  <a:cubicBezTo>
                    <a:pt x="393416" y="317500"/>
                    <a:pt x="359197" y="297744"/>
                    <a:pt x="285819" y="239183"/>
                  </a:cubicBezTo>
                  <a:cubicBezTo>
                    <a:pt x="212441" y="180622"/>
                    <a:pt x="4655" y="353"/>
                    <a:pt x="6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2D5B9F19-CE5A-4173-87B7-6C6ED3EB562F}"/>
                </a:ext>
              </a:extLst>
            </p:cNvPr>
            <p:cNvSpPr/>
            <p:nvPr/>
          </p:nvSpPr>
          <p:spPr>
            <a:xfrm>
              <a:off x="5175234" y="5992184"/>
              <a:ext cx="268450" cy="39793"/>
            </a:xfrm>
            <a:custGeom>
              <a:avLst/>
              <a:gdLst>
                <a:gd name="connsiteX0" fmla="*/ 16 w 268450"/>
                <a:gd name="connsiteY0" fmla="*/ 99 h 39793"/>
                <a:gd name="connsiteX1" fmla="*/ 129133 w 268450"/>
                <a:gd name="connsiteY1" fmla="*/ 25499 h 39793"/>
                <a:gd name="connsiteX2" fmla="*/ 266716 w 268450"/>
                <a:gd name="connsiteY2" fmla="*/ 29733 h 39793"/>
                <a:gd name="connsiteX3" fmla="*/ 201099 w 268450"/>
                <a:gd name="connsiteY3" fmla="*/ 38199 h 39793"/>
                <a:gd name="connsiteX4" fmla="*/ 120666 w 268450"/>
                <a:gd name="connsiteY4" fmla="*/ 36083 h 39793"/>
                <a:gd name="connsiteX5" fmla="*/ 16 w 268450"/>
                <a:gd name="connsiteY5" fmla="*/ 99 h 3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450" h="39793">
                  <a:moveTo>
                    <a:pt x="16" y="99"/>
                  </a:moveTo>
                  <a:cubicBezTo>
                    <a:pt x="1427" y="-1665"/>
                    <a:pt x="84683" y="20560"/>
                    <a:pt x="129133" y="25499"/>
                  </a:cubicBezTo>
                  <a:cubicBezTo>
                    <a:pt x="173583" y="30438"/>
                    <a:pt x="254722" y="27616"/>
                    <a:pt x="266716" y="29733"/>
                  </a:cubicBezTo>
                  <a:cubicBezTo>
                    <a:pt x="278710" y="31850"/>
                    <a:pt x="225441" y="37141"/>
                    <a:pt x="201099" y="38199"/>
                  </a:cubicBezTo>
                  <a:cubicBezTo>
                    <a:pt x="176757" y="39257"/>
                    <a:pt x="152769" y="42080"/>
                    <a:pt x="120666" y="36083"/>
                  </a:cubicBezTo>
                  <a:cubicBezTo>
                    <a:pt x="88563" y="30086"/>
                    <a:pt x="-1395" y="1863"/>
                    <a:pt x="16" y="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2F481D0B-30F9-478D-AD5D-B8F58E8FFE69}"/>
                </a:ext>
              </a:extLst>
            </p:cNvPr>
            <p:cNvSpPr/>
            <p:nvPr/>
          </p:nvSpPr>
          <p:spPr>
            <a:xfrm>
              <a:off x="4870133" y="6045185"/>
              <a:ext cx="478691" cy="176242"/>
            </a:xfrm>
            <a:custGeom>
              <a:avLst/>
              <a:gdLst>
                <a:gd name="connsiteX0" fmla="*/ 478684 w 478691"/>
                <a:gd name="connsiteY0" fmla="*/ 15 h 176242"/>
                <a:gd name="connsiteX1" fmla="*/ 349567 w 478691"/>
                <a:gd name="connsiteY1" fmla="*/ 110082 h 176242"/>
                <a:gd name="connsiteX2" fmla="*/ 360150 w 478691"/>
                <a:gd name="connsiteY2" fmla="*/ 105848 h 176242"/>
                <a:gd name="connsiteX3" fmla="*/ 292417 w 478691"/>
                <a:gd name="connsiteY3" fmla="*/ 139715 h 176242"/>
                <a:gd name="connsiteX4" fmla="*/ 201400 w 478691"/>
                <a:gd name="connsiteY4" fmla="*/ 167232 h 176242"/>
                <a:gd name="connsiteX5" fmla="*/ 152717 w 478691"/>
                <a:gd name="connsiteY5" fmla="*/ 173582 h 176242"/>
                <a:gd name="connsiteX6" fmla="*/ 317 w 478691"/>
                <a:gd name="connsiteY6" fmla="*/ 127015 h 176242"/>
                <a:gd name="connsiteX7" fmla="*/ 116734 w 478691"/>
                <a:gd name="connsiteY7" fmla="*/ 148182 h 176242"/>
                <a:gd name="connsiteX8" fmla="*/ 252200 w 478691"/>
                <a:gd name="connsiteY8" fmla="*/ 146065 h 176242"/>
                <a:gd name="connsiteX9" fmla="*/ 343217 w 478691"/>
                <a:gd name="connsiteY9" fmla="*/ 118548 h 176242"/>
                <a:gd name="connsiteX10" fmla="*/ 478684 w 478691"/>
                <a:gd name="connsiteY10" fmla="*/ 15 h 17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8691" h="176242">
                  <a:moveTo>
                    <a:pt x="478684" y="15"/>
                  </a:moveTo>
                  <a:cubicBezTo>
                    <a:pt x="479742" y="-1396"/>
                    <a:pt x="369323" y="92443"/>
                    <a:pt x="349567" y="110082"/>
                  </a:cubicBezTo>
                  <a:cubicBezTo>
                    <a:pt x="329811" y="127721"/>
                    <a:pt x="369675" y="100909"/>
                    <a:pt x="360150" y="105848"/>
                  </a:cubicBezTo>
                  <a:cubicBezTo>
                    <a:pt x="350625" y="110787"/>
                    <a:pt x="318875" y="129484"/>
                    <a:pt x="292417" y="139715"/>
                  </a:cubicBezTo>
                  <a:cubicBezTo>
                    <a:pt x="265959" y="149946"/>
                    <a:pt x="224683" y="161588"/>
                    <a:pt x="201400" y="167232"/>
                  </a:cubicBezTo>
                  <a:cubicBezTo>
                    <a:pt x="178117" y="172876"/>
                    <a:pt x="186231" y="180285"/>
                    <a:pt x="152717" y="173582"/>
                  </a:cubicBezTo>
                  <a:cubicBezTo>
                    <a:pt x="119203" y="166879"/>
                    <a:pt x="6314" y="131248"/>
                    <a:pt x="317" y="127015"/>
                  </a:cubicBezTo>
                  <a:cubicBezTo>
                    <a:pt x="-5680" y="122782"/>
                    <a:pt x="74753" y="145007"/>
                    <a:pt x="116734" y="148182"/>
                  </a:cubicBezTo>
                  <a:cubicBezTo>
                    <a:pt x="158715" y="151357"/>
                    <a:pt x="214453" y="151004"/>
                    <a:pt x="252200" y="146065"/>
                  </a:cubicBezTo>
                  <a:cubicBezTo>
                    <a:pt x="289947" y="141126"/>
                    <a:pt x="307234" y="140420"/>
                    <a:pt x="343217" y="118548"/>
                  </a:cubicBezTo>
                  <a:cubicBezTo>
                    <a:pt x="379200" y="96676"/>
                    <a:pt x="477626" y="1426"/>
                    <a:pt x="478684" y="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B2C09339-21BE-44DD-A9F1-781877BCE03E}"/>
                </a:ext>
              </a:extLst>
            </p:cNvPr>
            <p:cNvSpPr/>
            <p:nvPr/>
          </p:nvSpPr>
          <p:spPr>
            <a:xfrm>
              <a:off x="4698981" y="5666048"/>
              <a:ext cx="246166" cy="285425"/>
            </a:xfrm>
            <a:custGeom>
              <a:avLst/>
              <a:gdLst>
                <a:gd name="connsiteX0" fmla="*/ 19 w 246166"/>
                <a:gd name="connsiteY0" fmla="*/ 269 h 285425"/>
                <a:gd name="connsiteX1" fmla="*/ 105852 w 246166"/>
                <a:gd name="connsiteY1" fmla="*/ 190769 h 285425"/>
                <a:gd name="connsiteX2" fmla="*/ 245552 w 246166"/>
                <a:gd name="connsiteY2" fmla="*/ 283902 h 285425"/>
                <a:gd name="connsiteX3" fmla="*/ 154536 w 246166"/>
                <a:gd name="connsiteY3" fmla="*/ 241569 h 285425"/>
                <a:gd name="connsiteX4" fmla="*/ 97386 w 246166"/>
                <a:gd name="connsiteY4" fmla="*/ 150552 h 285425"/>
                <a:gd name="connsiteX5" fmla="*/ 19 w 246166"/>
                <a:gd name="connsiteY5" fmla="*/ 269 h 28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6166" h="285425">
                  <a:moveTo>
                    <a:pt x="19" y="269"/>
                  </a:moveTo>
                  <a:cubicBezTo>
                    <a:pt x="1430" y="6972"/>
                    <a:pt x="64930" y="143497"/>
                    <a:pt x="105852" y="190769"/>
                  </a:cubicBezTo>
                  <a:cubicBezTo>
                    <a:pt x="146774" y="238041"/>
                    <a:pt x="237438" y="275435"/>
                    <a:pt x="245552" y="283902"/>
                  </a:cubicBezTo>
                  <a:cubicBezTo>
                    <a:pt x="253666" y="292369"/>
                    <a:pt x="179230" y="263794"/>
                    <a:pt x="154536" y="241569"/>
                  </a:cubicBezTo>
                  <a:cubicBezTo>
                    <a:pt x="129842" y="219344"/>
                    <a:pt x="121022" y="187241"/>
                    <a:pt x="97386" y="150552"/>
                  </a:cubicBezTo>
                  <a:cubicBezTo>
                    <a:pt x="73750" y="113863"/>
                    <a:pt x="-1392" y="-6434"/>
                    <a:pt x="19" y="2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CD5395B0-2D90-4FCD-B989-ABF320A66315}"/>
                </a:ext>
              </a:extLst>
            </p:cNvPr>
            <p:cNvSpPr/>
            <p:nvPr/>
          </p:nvSpPr>
          <p:spPr>
            <a:xfrm>
              <a:off x="4973425" y="6004525"/>
              <a:ext cx="346375" cy="47512"/>
            </a:xfrm>
            <a:custGeom>
              <a:avLst/>
              <a:gdLst>
                <a:gd name="connsiteX0" fmla="*/ 742 w 346375"/>
                <a:gd name="connsiteY0" fmla="*/ 458 h 47512"/>
                <a:gd name="connsiteX1" fmla="*/ 136208 w 346375"/>
                <a:gd name="connsiteY1" fmla="*/ 47025 h 47512"/>
                <a:gd name="connsiteX2" fmla="*/ 343642 w 346375"/>
                <a:gd name="connsiteY2" fmla="*/ 25858 h 47512"/>
                <a:gd name="connsiteX3" fmla="*/ 244158 w 346375"/>
                <a:gd name="connsiteY3" fmla="*/ 42792 h 47512"/>
                <a:gd name="connsiteX4" fmla="*/ 89642 w 346375"/>
                <a:gd name="connsiteY4" fmla="*/ 25858 h 47512"/>
                <a:gd name="connsiteX5" fmla="*/ 742 w 346375"/>
                <a:gd name="connsiteY5" fmla="*/ 458 h 47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375" h="47512">
                  <a:moveTo>
                    <a:pt x="742" y="458"/>
                  </a:moveTo>
                  <a:cubicBezTo>
                    <a:pt x="8503" y="3986"/>
                    <a:pt x="79058" y="42792"/>
                    <a:pt x="136208" y="47025"/>
                  </a:cubicBezTo>
                  <a:cubicBezTo>
                    <a:pt x="193358" y="51258"/>
                    <a:pt x="325650" y="26563"/>
                    <a:pt x="343642" y="25858"/>
                  </a:cubicBezTo>
                  <a:cubicBezTo>
                    <a:pt x="361634" y="25153"/>
                    <a:pt x="286491" y="42792"/>
                    <a:pt x="244158" y="42792"/>
                  </a:cubicBezTo>
                  <a:cubicBezTo>
                    <a:pt x="201825" y="42792"/>
                    <a:pt x="131622" y="37147"/>
                    <a:pt x="89642" y="25858"/>
                  </a:cubicBezTo>
                  <a:cubicBezTo>
                    <a:pt x="47662" y="14569"/>
                    <a:pt x="-7019" y="-3070"/>
                    <a:pt x="742" y="4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365922DD-CAE3-4369-8AFE-1FD39B6164B6}"/>
                </a:ext>
              </a:extLst>
            </p:cNvPr>
            <p:cNvSpPr/>
            <p:nvPr/>
          </p:nvSpPr>
          <p:spPr>
            <a:xfrm>
              <a:off x="4523270" y="5490521"/>
              <a:ext cx="186539" cy="191734"/>
            </a:xfrm>
            <a:custGeom>
              <a:avLst/>
              <a:gdLst>
                <a:gd name="connsiteX0" fmla="*/ 47 w 186539"/>
                <a:gd name="connsiteY0" fmla="*/ 112 h 191734"/>
                <a:gd name="connsiteX1" fmla="*/ 127047 w 186539"/>
                <a:gd name="connsiteY1" fmla="*/ 146162 h 191734"/>
                <a:gd name="connsiteX2" fmla="*/ 186313 w 186539"/>
                <a:gd name="connsiteY2" fmla="*/ 190612 h 191734"/>
                <a:gd name="connsiteX3" fmla="*/ 146097 w 186539"/>
                <a:gd name="connsiteY3" fmla="*/ 173679 h 191734"/>
                <a:gd name="connsiteX4" fmla="*/ 112230 w 186539"/>
                <a:gd name="connsiteY4" fmla="*/ 122879 h 191734"/>
                <a:gd name="connsiteX5" fmla="*/ 47 w 186539"/>
                <a:gd name="connsiteY5" fmla="*/ 112 h 19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539" h="191734">
                  <a:moveTo>
                    <a:pt x="47" y="112"/>
                  </a:moveTo>
                  <a:cubicBezTo>
                    <a:pt x="2517" y="3993"/>
                    <a:pt x="96003" y="114412"/>
                    <a:pt x="127047" y="146162"/>
                  </a:cubicBezTo>
                  <a:cubicBezTo>
                    <a:pt x="158091" y="177912"/>
                    <a:pt x="183138" y="186026"/>
                    <a:pt x="186313" y="190612"/>
                  </a:cubicBezTo>
                  <a:cubicBezTo>
                    <a:pt x="189488" y="195198"/>
                    <a:pt x="158444" y="184968"/>
                    <a:pt x="146097" y="173679"/>
                  </a:cubicBezTo>
                  <a:cubicBezTo>
                    <a:pt x="133750" y="162390"/>
                    <a:pt x="132338" y="151454"/>
                    <a:pt x="112230" y="122879"/>
                  </a:cubicBezTo>
                  <a:cubicBezTo>
                    <a:pt x="92122" y="94304"/>
                    <a:pt x="-2423" y="-3769"/>
                    <a:pt x="47" y="1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8D5600FD-4583-4DA1-A131-73726C2C16AE}"/>
                </a:ext>
              </a:extLst>
            </p:cNvPr>
            <p:cNvSpPr/>
            <p:nvPr/>
          </p:nvSpPr>
          <p:spPr>
            <a:xfrm>
              <a:off x="4564949" y="5574750"/>
              <a:ext cx="253748" cy="550648"/>
            </a:xfrm>
            <a:custGeom>
              <a:avLst/>
              <a:gdLst>
                <a:gd name="connsiteX0" fmla="*/ 701 w 253748"/>
                <a:gd name="connsiteY0" fmla="*/ 550 h 550648"/>
                <a:gd name="connsiteX1" fmla="*/ 106534 w 253748"/>
                <a:gd name="connsiteY1" fmla="*/ 265133 h 550648"/>
                <a:gd name="connsiteX2" fmla="*/ 76901 w 253748"/>
                <a:gd name="connsiteY2" fmla="*/ 195283 h 550648"/>
                <a:gd name="connsiteX3" fmla="*/ 117118 w 253748"/>
                <a:gd name="connsiteY3" fmla="*/ 337100 h 550648"/>
                <a:gd name="connsiteX4" fmla="*/ 159451 w 253748"/>
                <a:gd name="connsiteY4" fmla="*/ 411183 h 550648"/>
                <a:gd name="connsiteX5" fmla="*/ 250468 w 253748"/>
                <a:gd name="connsiteY5" fmla="*/ 548767 h 550648"/>
                <a:gd name="connsiteX6" fmla="*/ 222951 w 253748"/>
                <a:gd name="connsiteY6" fmla="*/ 481033 h 550648"/>
                <a:gd name="connsiteX7" fmla="*/ 121351 w 253748"/>
                <a:gd name="connsiteY7" fmla="*/ 341333 h 550648"/>
                <a:gd name="connsiteX8" fmla="*/ 64201 w 253748"/>
                <a:gd name="connsiteY8" fmla="*/ 199517 h 550648"/>
                <a:gd name="connsiteX9" fmla="*/ 701 w 253748"/>
                <a:gd name="connsiteY9" fmla="*/ 550 h 550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3748" h="550648">
                  <a:moveTo>
                    <a:pt x="701" y="550"/>
                  </a:moveTo>
                  <a:cubicBezTo>
                    <a:pt x="7756" y="11486"/>
                    <a:pt x="93834" y="232678"/>
                    <a:pt x="106534" y="265133"/>
                  </a:cubicBezTo>
                  <a:cubicBezTo>
                    <a:pt x="119234" y="297589"/>
                    <a:pt x="75137" y="183289"/>
                    <a:pt x="76901" y="195283"/>
                  </a:cubicBezTo>
                  <a:cubicBezTo>
                    <a:pt x="78665" y="207278"/>
                    <a:pt x="103360" y="301117"/>
                    <a:pt x="117118" y="337100"/>
                  </a:cubicBezTo>
                  <a:cubicBezTo>
                    <a:pt x="130876" y="373083"/>
                    <a:pt x="137226" y="375905"/>
                    <a:pt x="159451" y="411183"/>
                  </a:cubicBezTo>
                  <a:cubicBezTo>
                    <a:pt x="181676" y="446461"/>
                    <a:pt x="239885" y="537125"/>
                    <a:pt x="250468" y="548767"/>
                  </a:cubicBezTo>
                  <a:cubicBezTo>
                    <a:pt x="261051" y="560409"/>
                    <a:pt x="244470" y="515605"/>
                    <a:pt x="222951" y="481033"/>
                  </a:cubicBezTo>
                  <a:cubicBezTo>
                    <a:pt x="201432" y="446461"/>
                    <a:pt x="147809" y="388252"/>
                    <a:pt x="121351" y="341333"/>
                  </a:cubicBezTo>
                  <a:cubicBezTo>
                    <a:pt x="94893" y="294414"/>
                    <a:pt x="64201" y="199517"/>
                    <a:pt x="64201" y="199517"/>
                  </a:cubicBezTo>
                  <a:cubicBezTo>
                    <a:pt x="41623" y="144484"/>
                    <a:pt x="-6354" y="-10386"/>
                    <a:pt x="701" y="5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5290832B-E294-4AB2-9D95-5AC286C46CE6}"/>
                </a:ext>
              </a:extLst>
            </p:cNvPr>
            <p:cNvSpPr/>
            <p:nvPr/>
          </p:nvSpPr>
          <p:spPr>
            <a:xfrm>
              <a:off x="7381583" y="4197350"/>
              <a:ext cx="302179" cy="648394"/>
            </a:xfrm>
            <a:custGeom>
              <a:avLst/>
              <a:gdLst>
                <a:gd name="connsiteX0" fmla="*/ 301917 w 302179"/>
                <a:gd name="connsiteY0" fmla="*/ 0 h 648394"/>
                <a:gd name="connsiteX1" fmla="*/ 219367 w 302179"/>
                <a:gd name="connsiteY1" fmla="*/ 387350 h 648394"/>
                <a:gd name="connsiteX2" fmla="*/ 146342 w 302179"/>
                <a:gd name="connsiteY2" fmla="*/ 501650 h 648394"/>
                <a:gd name="connsiteX3" fmla="*/ 292 w 302179"/>
                <a:gd name="connsiteY3" fmla="*/ 647700 h 648394"/>
                <a:gd name="connsiteX4" fmla="*/ 187617 w 302179"/>
                <a:gd name="connsiteY4" fmla="*/ 438150 h 648394"/>
                <a:gd name="connsiteX5" fmla="*/ 232067 w 302179"/>
                <a:gd name="connsiteY5" fmla="*/ 327025 h 648394"/>
                <a:gd name="connsiteX6" fmla="*/ 257467 w 302179"/>
                <a:gd name="connsiteY6" fmla="*/ 219075 h 648394"/>
                <a:gd name="connsiteX7" fmla="*/ 190792 w 302179"/>
                <a:gd name="connsiteY7" fmla="*/ 384175 h 648394"/>
                <a:gd name="connsiteX8" fmla="*/ 301917 w 302179"/>
                <a:gd name="connsiteY8" fmla="*/ 0 h 648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179" h="648394">
                  <a:moveTo>
                    <a:pt x="301917" y="0"/>
                  </a:moveTo>
                  <a:cubicBezTo>
                    <a:pt x="306680" y="529"/>
                    <a:pt x="245296" y="303742"/>
                    <a:pt x="219367" y="387350"/>
                  </a:cubicBezTo>
                  <a:cubicBezTo>
                    <a:pt x="193438" y="470958"/>
                    <a:pt x="182855" y="458258"/>
                    <a:pt x="146342" y="501650"/>
                  </a:cubicBezTo>
                  <a:cubicBezTo>
                    <a:pt x="109829" y="545042"/>
                    <a:pt x="-6587" y="658283"/>
                    <a:pt x="292" y="647700"/>
                  </a:cubicBezTo>
                  <a:cubicBezTo>
                    <a:pt x="7171" y="637117"/>
                    <a:pt x="148988" y="491596"/>
                    <a:pt x="187617" y="438150"/>
                  </a:cubicBezTo>
                  <a:cubicBezTo>
                    <a:pt x="226246" y="384704"/>
                    <a:pt x="220425" y="363537"/>
                    <a:pt x="232067" y="327025"/>
                  </a:cubicBezTo>
                  <a:cubicBezTo>
                    <a:pt x="243709" y="290513"/>
                    <a:pt x="264346" y="209550"/>
                    <a:pt x="257467" y="219075"/>
                  </a:cubicBezTo>
                  <a:cubicBezTo>
                    <a:pt x="250588" y="228600"/>
                    <a:pt x="183913" y="422275"/>
                    <a:pt x="190792" y="384175"/>
                  </a:cubicBezTo>
                  <a:cubicBezTo>
                    <a:pt x="197671" y="346075"/>
                    <a:pt x="297154" y="-529"/>
                    <a:pt x="30191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5CD1FA98-0996-4331-BAD3-360C3C684507}"/>
                </a:ext>
              </a:extLst>
            </p:cNvPr>
            <p:cNvSpPr/>
            <p:nvPr/>
          </p:nvSpPr>
          <p:spPr>
            <a:xfrm>
              <a:off x="6990737" y="4835519"/>
              <a:ext cx="388241" cy="394558"/>
            </a:xfrm>
            <a:custGeom>
              <a:avLst/>
              <a:gdLst>
                <a:gd name="connsiteX0" fmla="*/ 387963 w 388241"/>
                <a:gd name="connsiteY0" fmla="*/ 6 h 394558"/>
                <a:gd name="connsiteX1" fmla="*/ 226038 w 388241"/>
                <a:gd name="connsiteY1" fmla="*/ 193681 h 394558"/>
                <a:gd name="connsiteX2" fmla="*/ 613 w 388241"/>
                <a:gd name="connsiteY2" fmla="*/ 393706 h 394558"/>
                <a:gd name="connsiteX3" fmla="*/ 156188 w 388241"/>
                <a:gd name="connsiteY3" fmla="*/ 269881 h 394558"/>
                <a:gd name="connsiteX4" fmla="*/ 57763 w 388241"/>
                <a:gd name="connsiteY4" fmla="*/ 374656 h 394558"/>
                <a:gd name="connsiteX5" fmla="*/ 187938 w 388241"/>
                <a:gd name="connsiteY5" fmla="*/ 200031 h 394558"/>
                <a:gd name="connsiteX6" fmla="*/ 387963 w 388241"/>
                <a:gd name="connsiteY6" fmla="*/ 6 h 39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241" h="394558">
                  <a:moveTo>
                    <a:pt x="387963" y="6"/>
                  </a:moveTo>
                  <a:cubicBezTo>
                    <a:pt x="394313" y="-1052"/>
                    <a:pt x="290596" y="128064"/>
                    <a:pt x="226038" y="193681"/>
                  </a:cubicBezTo>
                  <a:cubicBezTo>
                    <a:pt x="161480" y="259298"/>
                    <a:pt x="12255" y="381006"/>
                    <a:pt x="613" y="393706"/>
                  </a:cubicBezTo>
                  <a:cubicBezTo>
                    <a:pt x="-11029" y="406406"/>
                    <a:pt x="146663" y="273056"/>
                    <a:pt x="156188" y="269881"/>
                  </a:cubicBezTo>
                  <a:cubicBezTo>
                    <a:pt x="165713" y="266706"/>
                    <a:pt x="52471" y="386298"/>
                    <a:pt x="57763" y="374656"/>
                  </a:cubicBezTo>
                  <a:cubicBezTo>
                    <a:pt x="63055" y="363014"/>
                    <a:pt x="129201" y="259827"/>
                    <a:pt x="187938" y="200031"/>
                  </a:cubicBezTo>
                  <a:cubicBezTo>
                    <a:pt x="246675" y="140235"/>
                    <a:pt x="381613" y="1064"/>
                    <a:pt x="387963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67BA96F0-401D-4A50-986F-86CF78CD860E}"/>
                </a:ext>
              </a:extLst>
            </p:cNvPr>
            <p:cNvSpPr/>
            <p:nvPr/>
          </p:nvSpPr>
          <p:spPr>
            <a:xfrm>
              <a:off x="6450570" y="5273503"/>
              <a:ext cx="534805" cy="591238"/>
            </a:xfrm>
            <a:custGeom>
              <a:avLst/>
              <a:gdLst>
                <a:gd name="connsiteX0" fmla="*/ 534430 w 534805"/>
                <a:gd name="connsiteY0" fmla="*/ 172 h 591238"/>
                <a:gd name="connsiteX1" fmla="*/ 347105 w 534805"/>
                <a:gd name="connsiteY1" fmla="*/ 219247 h 591238"/>
                <a:gd name="connsiteX2" fmla="*/ 286780 w 534805"/>
                <a:gd name="connsiteY2" fmla="*/ 327197 h 591238"/>
                <a:gd name="connsiteX3" fmla="*/ 1030 w 534805"/>
                <a:gd name="connsiteY3" fmla="*/ 590722 h 591238"/>
                <a:gd name="connsiteX4" fmla="*/ 194705 w 534805"/>
                <a:gd name="connsiteY4" fmla="*/ 390697 h 591238"/>
                <a:gd name="connsiteX5" fmla="*/ 293130 w 534805"/>
                <a:gd name="connsiteY5" fmla="*/ 257347 h 591238"/>
                <a:gd name="connsiteX6" fmla="*/ 534430 w 534805"/>
                <a:gd name="connsiteY6" fmla="*/ 172 h 59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4805" h="591238">
                  <a:moveTo>
                    <a:pt x="534430" y="172"/>
                  </a:moveTo>
                  <a:cubicBezTo>
                    <a:pt x="543426" y="-6178"/>
                    <a:pt x="388380" y="164743"/>
                    <a:pt x="347105" y="219247"/>
                  </a:cubicBezTo>
                  <a:cubicBezTo>
                    <a:pt x="305830" y="273751"/>
                    <a:pt x="344459" y="265285"/>
                    <a:pt x="286780" y="327197"/>
                  </a:cubicBezTo>
                  <a:cubicBezTo>
                    <a:pt x="229101" y="389109"/>
                    <a:pt x="16376" y="580139"/>
                    <a:pt x="1030" y="590722"/>
                  </a:cubicBezTo>
                  <a:cubicBezTo>
                    <a:pt x="-14316" y="601305"/>
                    <a:pt x="146022" y="446260"/>
                    <a:pt x="194705" y="390697"/>
                  </a:cubicBezTo>
                  <a:cubicBezTo>
                    <a:pt x="243388" y="335135"/>
                    <a:pt x="234922" y="319259"/>
                    <a:pt x="293130" y="257347"/>
                  </a:cubicBezTo>
                  <a:cubicBezTo>
                    <a:pt x="351338" y="195435"/>
                    <a:pt x="525434" y="6522"/>
                    <a:pt x="534430" y="1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7E0672C5-41E8-4735-8751-C71E689C5910}"/>
                </a:ext>
              </a:extLst>
            </p:cNvPr>
            <p:cNvSpPr/>
            <p:nvPr/>
          </p:nvSpPr>
          <p:spPr>
            <a:xfrm>
              <a:off x="5663587" y="5847972"/>
              <a:ext cx="823234" cy="321460"/>
            </a:xfrm>
            <a:custGeom>
              <a:avLst/>
              <a:gdLst>
                <a:gd name="connsiteX0" fmla="*/ 613 w 823234"/>
                <a:gd name="connsiteY0" fmla="*/ 321053 h 321460"/>
                <a:gd name="connsiteX1" fmla="*/ 302238 w 823234"/>
                <a:gd name="connsiteY1" fmla="*/ 219453 h 321460"/>
                <a:gd name="connsiteX2" fmla="*/ 238738 w 823234"/>
                <a:gd name="connsiteY2" fmla="*/ 241678 h 321460"/>
                <a:gd name="connsiteX3" fmla="*/ 581638 w 823234"/>
                <a:gd name="connsiteY3" fmla="*/ 105153 h 321460"/>
                <a:gd name="connsiteX4" fmla="*/ 508613 w 823234"/>
                <a:gd name="connsiteY4" fmla="*/ 152778 h 321460"/>
                <a:gd name="connsiteX5" fmla="*/ 822938 w 823234"/>
                <a:gd name="connsiteY5" fmla="*/ 378 h 321460"/>
                <a:gd name="connsiteX6" fmla="*/ 562588 w 823234"/>
                <a:gd name="connsiteY6" fmla="*/ 111503 h 321460"/>
                <a:gd name="connsiteX7" fmla="*/ 394313 w 823234"/>
                <a:gd name="connsiteY7" fmla="*/ 175003 h 321460"/>
                <a:gd name="connsiteX8" fmla="*/ 613 w 823234"/>
                <a:gd name="connsiteY8" fmla="*/ 321053 h 32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3234" h="321460">
                  <a:moveTo>
                    <a:pt x="613" y="321053"/>
                  </a:moveTo>
                  <a:cubicBezTo>
                    <a:pt x="-14733" y="328461"/>
                    <a:pt x="262551" y="232682"/>
                    <a:pt x="302238" y="219453"/>
                  </a:cubicBezTo>
                  <a:cubicBezTo>
                    <a:pt x="341925" y="206224"/>
                    <a:pt x="238738" y="241678"/>
                    <a:pt x="238738" y="241678"/>
                  </a:cubicBezTo>
                  <a:cubicBezTo>
                    <a:pt x="285305" y="222628"/>
                    <a:pt x="536659" y="119970"/>
                    <a:pt x="581638" y="105153"/>
                  </a:cubicBezTo>
                  <a:cubicBezTo>
                    <a:pt x="626617" y="90336"/>
                    <a:pt x="468396" y="170240"/>
                    <a:pt x="508613" y="152778"/>
                  </a:cubicBezTo>
                  <a:cubicBezTo>
                    <a:pt x="548830" y="135316"/>
                    <a:pt x="813942" y="7257"/>
                    <a:pt x="822938" y="378"/>
                  </a:cubicBezTo>
                  <a:cubicBezTo>
                    <a:pt x="831934" y="-6501"/>
                    <a:pt x="634026" y="82399"/>
                    <a:pt x="562588" y="111503"/>
                  </a:cubicBezTo>
                  <a:cubicBezTo>
                    <a:pt x="491150" y="140607"/>
                    <a:pt x="489034" y="144311"/>
                    <a:pt x="394313" y="175003"/>
                  </a:cubicBezTo>
                  <a:cubicBezTo>
                    <a:pt x="299592" y="205695"/>
                    <a:pt x="15959" y="313645"/>
                    <a:pt x="613" y="3210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8AC323D0-4FB5-4836-A82E-05BF8A5D64CF}"/>
                </a:ext>
              </a:extLst>
            </p:cNvPr>
            <p:cNvSpPr/>
            <p:nvPr/>
          </p:nvSpPr>
          <p:spPr>
            <a:xfrm>
              <a:off x="5454650" y="6006840"/>
              <a:ext cx="122354" cy="51060"/>
            </a:xfrm>
            <a:custGeom>
              <a:avLst/>
              <a:gdLst>
                <a:gd name="connsiteX0" fmla="*/ 0 w 122354"/>
                <a:gd name="connsiteY0" fmla="*/ 51060 h 51060"/>
                <a:gd name="connsiteX1" fmla="*/ 122238 w 122354"/>
                <a:gd name="connsiteY1" fmla="*/ 260 h 51060"/>
                <a:gd name="connsiteX2" fmla="*/ 0 w 122354"/>
                <a:gd name="connsiteY2" fmla="*/ 51060 h 5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354" h="51060">
                  <a:moveTo>
                    <a:pt x="0" y="51060"/>
                  </a:moveTo>
                  <a:cubicBezTo>
                    <a:pt x="0" y="51060"/>
                    <a:pt x="117740" y="4758"/>
                    <a:pt x="122238" y="260"/>
                  </a:cubicBezTo>
                  <a:cubicBezTo>
                    <a:pt x="126736" y="-4238"/>
                    <a:pt x="0" y="51060"/>
                    <a:pt x="0" y="510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BB10DB18-A6DE-4CB0-BE3C-4A1E31CD9B3F}"/>
                </a:ext>
              </a:extLst>
            </p:cNvPr>
            <p:cNvSpPr/>
            <p:nvPr/>
          </p:nvSpPr>
          <p:spPr>
            <a:xfrm>
              <a:off x="5118098" y="6160710"/>
              <a:ext cx="577280" cy="130706"/>
            </a:xfrm>
            <a:custGeom>
              <a:avLst/>
              <a:gdLst>
                <a:gd name="connsiteX0" fmla="*/ 2 w 577280"/>
                <a:gd name="connsiteY0" fmla="*/ 130553 h 130706"/>
                <a:gd name="connsiteX1" fmla="*/ 258765 w 577280"/>
                <a:gd name="connsiteY1" fmla="*/ 90865 h 130706"/>
                <a:gd name="connsiteX2" fmla="*/ 576265 w 577280"/>
                <a:gd name="connsiteY2" fmla="*/ 378 h 130706"/>
                <a:gd name="connsiteX3" fmla="*/ 361952 w 577280"/>
                <a:gd name="connsiteY3" fmla="*/ 57528 h 130706"/>
                <a:gd name="connsiteX4" fmla="*/ 427040 w 577280"/>
                <a:gd name="connsiteY4" fmla="*/ 32128 h 130706"/>
                <a:gd name="connsiteX5" fmla="*/ 354015 w 577280"/>
                <a:gd name="connsiteY5" fmla="*/ 59115 h 130706"/>
                <a:gd name="connsiteX6" fmla="*/ 263527 w 577280"/>
                <a:gd name="connsiteY6" fmla="*/ 78165 h 130706"/>
                <a:gd name="connsiteX7" fmla="*/ 2 w 577280"/>
                <a:gd name="connsiteY7" fmla="*/ 130553 h 13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80" h="130706">
                  <a:moveTo>
                    <a:pt x="2" y="130553"/>
                  </a:moveTo>
                  <a:cubicBezTo>
                    <a:pt x="-792" y="132670"/>
                    <a:pt x="162721" y="112561"/>
                    <a:pt x="258765" y="90865"/>
                  </a:cubicBezTo>
                  <a:cubicBezTo>
                    <a:pt x="354809" y="69169"/>
                    <a:pt x="559067" y="5934"/>
                    <a:pt x="576265" y="378"/>
                  </a:cubicBezTo>
                  <a:cubicBezTo>
                    <a:pt x="593463" y="-5178"/>
                    <a:pt x="386823" y="52236"/>
                    <a:pt x="361952" y="57528"/>
                  </a:cubicBezTo>
                  <a:cubicBezTo>
                    <a:pt x="337081" y="62820"/>
                    <a:pt x="428363" y="31864"/>
                    <a:pt x="427040" y="32128"/>
                  </a:cubicBezTo>
                  <a:cubicBezTo>
                    <a:pt x="425717" y="32392"/>
                    <a:pt x="381267" y="51442"/>
                    <a:pt x="354015" y="59115"/>
                  </a:cubicBezTo>
                  <a:cubicBezTo>
                    <a:pt x="326763" y="66788"/>
                    <a:pt x="324117" y="70492"/>
                    <a:pt x="263527" y="78165"/>
                  </a:cubicBezTo>
                  <a:cubicBezTo>
                    <a:pt x="202937" y="85838"/>
                    <a:pt x="796" y="128436"/>
                    <a:pt x="2" y="1305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B4EFD670-82A9-4295-A678-241D69AC32E9}"/>
                </a:ext>
              </a:extLst>
            </p:cNvPr>
            <p:cNvSpPr/>
            <p:nvPr/>
          </p:nvSpPr>
          <p:spPr>
            <a:xfrm>
              <a:off x="4362426" y="6286476"/>
              <a:ext cx="755872" cy="232149"/>
            </a:xfrm>
            <a:custGeom>
              <a:avLst/>
              <a:gdLst>
                <a:gd name="connsiteX0" fmla="*/ 755674 w 755872"/>
                <a:gd name="connsiteY0" fmla="*/ 24 h 232149"/>
                <a:gd name="connsiteX1" fmla="*/ 588457 w 755872"/>
                <a:gd name="connsiteY1" fmla="*/ 59291 h 232149"/>
                <a:gd name="connsiteX2" fmla="*/ 414891 w 755872"/>
                <a:gd name="connsiteY2" fmla="*/ 165124 h 232149"/>
                <a:gd name="connsiteX3" fmla="*/ 302707 w 755872"/>
                <a:gd name="connsiteY3" fmla="*/ 201107 h 232149"/>
                <a:gd name="connsiteX4" fmla="*/ 24 w 755872"/>
                <a:gd name="connsiteY4" fmla="*/ 190524 h 232149"/>
                <a:gd name="connsiteX5" fmla="*/ 285774 w 755872"/>
                <a:gd name="connsiteY5" fmla="*/ 228624 h 232149"/>
                <a:gd name="connsiteX6" fmla="*/ 275191 w 755872"/>
                <a:gd name="connsiteY6" fmla="*/ 220157 h 232149"/>
                <a:gd name="connsiteX7" fmla="*/ 395841 w 755872"/>
                <a:gd name="connsiteY7" fmla="*/ 137607 h 232149"/>
                <a:gd name="connsiteX8" fmla="*/ 554591 w 755872"/>
                <a:gd name="connsiteY8" fmla="*/ 65641 h 232149"/>
                <a:gd name="connsiteX9" fmla="*/ 755674 w 755872"/>
                <a:gd name="connsiteY9" fmla="*/ 24 h 23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5872" h="232149">
                  <a:moveTo>
                    <a:pt x="755674" y="24"/>
                  </a:moveTo>
                  <a:cubicBezTo>
                    <a:pt x="761318" y="-1034"/>
                    <a:pt x="645254" y="31774"/>
                    <a:pt x="588457" y="59291"/>
                  </a:cubicBezTo>
                  <a:cubicBezTo>
                    <a:pt x="531660" y="86808"/>
                    <a:pt x="462516" y="141488"/>
                    <a:pt x="414891" y="165124"/>
                  </a:cubicBezTo>
                  <a:cubicBezTo>
                    <a:pt x="367266" y="188760"/>
                    <a:pt x="371851" y="196874"/>
                    <a:pt x="302707" y="201107"/>
                  </a:cubicBezTo>
                  <a:cubicBezTo>
                    <a:pt x="233563" y="205340"/>
                    <a:pt x="2846" y="185938"/>
                    <a:pt x="24" y="190524"/>
                  </a:cubicBezTo>
                  <a:cubicBezTo>
                    <a:pt x="-2798" y="195110"/>
                    <a:pt x="239913" y="223685"/>
                    <a:pt x="285774" y="228624"/>
                  </a:cubicBezTo>
                  <a:cubicBezTo>
                    <a:pt x="331635" y="233563"/>
                    <a:pt x="256846" y="235327"/>
                    <a:pt x="275191" y="220157"/>
                  </a:cubicBezTo>
                  <a:cubicBezTo>
                    <a:pt x="293536" y="204987"/>
                    <a:pt x="349274" y="163360"/>
                    <a:pt x="395841" y="137607"/>
                  </a:cubicBezTo>
                  <a:cubicBezTo>
                    <a:pt x="442408" y="111854"/>
                    <a:pt x="487211" y="85749"/>
                    <a:pt x="554591" y="65641"/>
                  </a:cubicBezTo>
                  <a:cubicBezTo>
                    <a:pt x="621971" y="45533"/>
                    <a:pt x="750030" y="1082"/>
                    <a:pt x="755674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3731FF11-7B33-45BA-AF28-C7788E3FA287}"/>
                </a:ext>
              </a:extLst>
            </p:cNvPr>
            <p:cNvSpPr/>
            <p:nvPr/>
          </p:nvSpPr>
          <p:spPr>
            <a:xfrm>
              <a:off x="3804850" y="5876208"/>
              <a:ext cx="555512" cy="607177"/>
            </a:xfrm>
            <a:custGeom>
              <a:avLst/>
              <a:gdLst>
                <a:gd name="connsiteX0" fmla="*/ 917 w 555512"/>
                <a:gd name="connsiteY0" fmla="*/ 1775 h 607177"/>
                <a:gd name="connsiteX1" fmla="*/ 267617 w 555512"/>
                <a:gd name="connsiteY1" fmla="*/ 420875 h 607177"/>
                <a:gd name="connsiteX2" fmla="*/ 136383 w 555512"/>
                <a:gd name="connsiteY2" fmla="*/ 177459 h 607177"/>
                <a:gd name="connsiteX3" fmla="*/ 257033 w 555512"/>
                <a:gd name="connsiteY3" fmla="*/ 384892 h 607177"/>
                <a:gd name="connsiteX4" fmla="*/ 329000 w 555512"/>
                <a:gd name="connsiteY4" fmla="*/ 478025 h 607177"/>
                <a:gd name="connsiteX5" fmla="*/ 555483 w 555512"/>
                <a:gd name="connsiteY5" fmla="*/ 607142 h 607177"/>
                <a:gd name="connsiteX6" fmla="*/ 343817 w 555512"/>
                <a:gd name="connsiteY6" fmla="*/ 465325 h 607177"/>
                <a:gd name="connsiteX7" fmla="*/ 185067 w 555512"/>
                <a:gd name="connsiteY7" fmla="*/ 276942 h 607177"/>
                <a:gd name="connsiteX8" fmla="*/ 917 w 555512"/>
                <a:gd name="connsiteY8" fmla="*/ 1775 h 60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5512" h="607177">
                  <a:moveTo>
                    <a:pt x="917" y="1775"/>
                  </a:moveTo>
                  <a:cubicBezTo>
                    <a:pt x="14675" y="25764"/>
                    <a:pt x="245039" y="391594"/>
                    <a:pt x="267617" y="420875"/>
                  </a:cubicBezTo>
                  <a:cubicBezTo>
                    <a:pt x="290195" y="450156"/>
                    <a:pt x="138147" y="183456"/>
                    <a:pt x="136383" y="177459"/>
                  </a:cubicBezTo>
                  <a:cubicBezTo>
                    <a:pt x="134619" y="171462"/>
                    <a:pt x="224930" y="334798"/>
                    <a:pt x="257033" y="384892"/>
                  </a:cubicBezTo>
                  <a:cubicBezTo>
                    <a:pt x="289136" y="434986"/>
                    <a:pt x="279258" y="440983"/>
                    <a:pt x="329000" y="478025"/>
                  </a:cubicBezTo>
                  <a:cubicBezTo>
                    <a:pt x="378742" y="515067"/>
                    <a:pt x="553014" y="609259"/>
                    <a:pt x="555483" y="607142"/>
                  </a:cubicBezTo>
                  <a:cubicBezTo>
                    <a:pt x="557953" y="605025"/>
                    <a:pt x="405553" y="520358"/>
                    <a:pt x="343817" y="465325"/>
                  </a:cubicBezTo>
                  <a:cubicBezTo>
                    <a:pt x="282081" y="410292"/>
                    <a:pt x="238336" y="350320"/>
                    <a:pt x="185067" y="276942"/>
                  </a:cubicBezTo>
                  <a:cubicBezTo>
                    <a:pt x="131798" y="203564"/>
                    <a:pt x="-12841" y="-22214"/>
                    <a:pt x="917" y="17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: 図形 1023">
              <a:extLst>
                <a:ext uri="{FF2B5EF4-FFF2-40B4-BE49-F238E27FC236}">
                  <a16:creationId xmlns:a16="http://schemas.microsoft.com/office/drawing/2014/main" id="{2C0E74A5-C44F-4DEC-A0C5-DD52A6C2A717}"/>
                </a:ext>
              </a:extLst>
            </p:cNvPr>
            <p:cNvSpPr/>
            <p:nvPr/>
          </p:nvSpPr>
          <p:spPr>
            <a:xfrm>
              <a:off x="3499948" y="4484337"/>
              <a:ext cx="198388" cy="1038369"/>
            </a:xfrm>
            <a:custGeom>
              <a:avLst/>
              <a:gdLst>
                <a:gd name="connsiteX0" fmla="*/ 172 w 198388"/>
                <a:gd name="connsiteY0" fmla="*/ 16543 h 1038369"/>
                <a:gd name="connsiteX1" fmla="*/ 76372 w 198388"/>
                <a:gd name="connsiteY1" fmla="*/ 666783 h 1038369"/>
                <a:gd name="connsiteX2" fmla="*/ 71292 w 198388"/>
                <a:gd name="connsiteY2" fmla="*/ 422943 h 1038369"/>
                <a:gd name="connsiteX3" fmla="*/ 198292 w 198388"/>
                <a:gd name="connsiteY3" fmla="*/ 1032543 h 1038369"/>
                <a:gd name="connsiteX4" fmla="*/ 91612 w 198388"/>
                <a:gd name="connsiteY4" fmla="*/ 702343 h 1038369"/>
                <a:gd name="connsiteX5" fmla="*/ 56052 w 198388"/>
                <a:gd name="connsiteY5" fmla="*/ 234983 h 1038369"/>
                <a:gd name="connsiteX6" fmla="*/ 172 w 198388"/>
                <a:gd name="connsiteY6" fmla="*/ 16543 h 10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388" h="1038369">
                  <a:moveTo>
                    <a:pt x="172" y="16543"/>
                  </a:moveTo>
                  <a:cubicBezTo>
                    <a:pt x="3559" y="88510"/>
                    <a:pt x="64519" y="599050"/>
                    <a:pt x="76372" y="666783"/>
                  </a:cubicBezTo>
                  <a:cubicBezTo>
                    <a:pt x="88225" y="734516"/>
                    <a:pt x="50972" y="361983"/>
                    <a:pt x="71292" y="422943"/>
                  </a:cubicBezTo>
                  <a:cubicBezTo>
                    <a:pt x="91612" y="483903"/>
                    <a:pt x="194905" y="985976"/>
                    <a:pt x="198292" y="1032543"/>
                  </a:cubicBezTo>
                  <a:cubicBezTo>
                    <a:pt x="201679" y="1079110"/>
                    <a:pt x="115319" y="835270"/>
                    <a:pt x="91612" y="702343"/>
                  </a:cubicBezTo>
                  <a:cubicBezTo>
                    <a:pt x="67905" y="569416"/>
                    <a:pt x="67905" y="345896"/>
                    <a:pt x="56052" y="234983"/>
                  </a:cubicBezTo>
                  <a:cubicBezTo>
                    <a:pt x="44199" y="124070"/>
                    <a:pt x="-3215" y="-55424"/>
                    <a:pt x="172" y="165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: 図形 1024">
              <a:extLst>
                <a:ext uri="{FF2B5EF4-FFF2-40B4-BE49-F238E27FC236}">
                  <a16:creationId xmlns:a16="http://schemas.microsoft.com/office/drawing/2014/main" id="{4A3F049C-AD2B-4818-BE5C-D50A728EE966}"/>
                </a:ext>
              </a:extLst>
            </p:cNvPr>
            <p:cNvSpPr/>
            <p:nvPr/>
          </p:nvSpPr>
          <p:spPr>
            <a:xfrm>
              <a:off x="3704570" y="5509156"/>
              <a:ext cx="105660" cy="361866"/>
            </a:xfrm>
            <a:custGeom>
              <a:avLst/>
              <a:gdLst>
                <a:gd name="connsiteX0" fmla="*/ 655 w 105660"/>
                <a:gd name="connsiteY0" fmla="*/ 8994 h 361866"/>
                <a:gd name="connsiteX1" fmla="*/ 99080 w 105660"/>
                <a:gd name="connsiteY1" fmla="*/ 358244 h 361866"/>
                <a:gd name="connsiteX2" fmla="*/ 76855 w 105660"/>
                <a:gd name="connsiteY2" fmla="*/ 199494 h 361866"/>
                <a:gd name="connsiteX3" fmla="*/ 105430 w 105660"/>
                <a:gd name="connsiteY3" fmla="*/ 339194 h 361866"/>
                <a:gd name="connsiteX4" fmla="*/ 57805 w 105660"/>
                <a:gd name="connsiteY4" fmla="*/ 120119 h 361866"/>
                <a:gd name="connsiteX5" fmla="*/ 655 w 105660"/>
                <a:gd name="connsiteY5" fmla="*/ 8994 h 361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0" h="361866">
                  <a:moveTo>
                    <a:pt x="655" y="8994"/>
                  </a:moveTo>
                  <a:cubicBezTo>
                    <a:pt x="7534" y="48681"/>
                    <a:pt x="86380" y="326494"/>
                    <a:pt x="99080" y="358244"/>
                  </a:cubicBezTo>
                  <a:cubicBezTo>
                    <a:pt x="111780" y="389994"/>
                    <a:pt x="75797" y="202669"/>
                    <a:pt x="76855" y="199494"/>
                  </a:cubicBezTo>
                  <a:cubicBezTo>
                    <a:pt x="77913" y="196319"/>
                    <a:pt x="108605" y="352423"/>
                    <a:pt x="105430" y="339194"/>
                  </a:cubicBezTo>
                  <a:cubicBezTo>
                    <a:pt x="102255" y="325965"/>
                    <a:pt x="72622" y="169331"/>
                    <a:pt x="57805" y="120119"/>
                  </a:cubicBezTo>
                  <a:cubicBezTo>
                    <a:pt x="42988" y="70907"/>
                    <a:pt x="-6224" y="-30693"/>
                    <a:pt x="655" y="89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: 図形 1026">
              <a:extLst>
                <a:ext uri="{FF2B5EF4-FFF2-40B4-BE49-F238E27FC236}">
                  <a16:creationId xmlns:a16="http://schemas.microsoft.com/office/drawing/2014/main" id="{A029817C-19D6-48F1-BC11-951AD1CF6E16}"/>
                </a:ext>
              </a:extLst>
            </p:cNvPr>
            <p:cNvSpPr/>
            <p:nvPr/>
          </p:nvSpPr>
          <p:spPr>
            <a:xfrm>
              <a:off x="3483446" y="3686104"/>
              <a:ext cx="113967" cy="836699"/>
            </a:xfrm>
            <a:custGeom>
              <a:avLst/>
              <a:gdLst>
                <a:gd name="connsiteX0" fmla="*/ 113829 w 113967"/>
                <a:gd name="connsiteY0" fmla="*/ 71 h 836699"/>
                <a:gd name="connsiteX1" fmla="*/ 9054 w 113967"/>
                <a:gd name="connsiteY1" fmla="*/ 339796 h 836699"/>
                <a:gd name="connsiteX2" fmla="*/ 5879 w 113967"/>
                <a:gd name="connsiteY2" fmla="*/ 663646 h 836699"/>
                <a:gd name="connsiteX3" fmla="*/ 12229 w 113967"/>
                <a:gd name="connsiteY3" fmla="*/ 530296 h 836699"/>
                <a:gd name="connsiteX4" fmla="*/ 28104 w 113967"/>
                <a:gd name="connsiteY4" fmla="*/ 828746 h 836699"/>
                <a:gd name="connsiteX5" fmla="*/ 40804 w 113967"/>
                <a:gd name="connsiteY5" fmla="*/ 717621 h 836699"/>
                <a:gd name="connsiteX6" fmla="*/ 31279 w 113967"/>
                <a:gd name="connsiteY6" fmla="*/ 368371 h 836699"/>
                <a:gd name="connsiteX7" fmla="*/ 113829 w 113967"/>
                <a:gd name="connsiteY7" fmla="*/ 71 h 83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967" h="836699">
                  <a:moveTo>
                    <a:pt x="113829" y="71"/>
                  </a:moveTo>
                  <a:cubicBezTo>
                    <a:pt x="110125" y="-4691"/>
                    <a:pt x="27046" y="229200"/>
                    <a:pt x="9054" y="339796"/>
                  </a:cubicBezTo>
                  <a:cubicBezTo>
                    <a:pt x="-8938" y="450392"/>
                    <a:pt x="5350" y="631896"/>
                    <a:pt x="5879" y="663646"/>
                  </a:cubicBezTo>
                  <a:cubicBezTo>
                    <a:pt x="6408" y="695396"/>
                    <a:pt x="8525" y="502779"/>
                    <a:pt x="12229" y="530296"/>
                  </a:cubicBezTo>
                  <a:cubicBezTo>
                    <a:pt x="15933" y="557813"/>
                    <a:pt x="23342" y="797525"/>
                    <a:pt x="28104" y="828746"/>
                  </a:cubicBezTo>
                  <a:cubicBezTo>
                    <a:pt x="32866" y="859967"/>
                    <a:pt x="40275" y="794350"/>
                    <a:pt x="40804" y="717621"/>
                  </a:cubicBezTo>
                  <a:cubicBezTo>
                    <a:pt x="41333" y="640892"/>
                    <a:pt x="16462" y="484788"/>
                    <a:pt x="31279" y="368371"/>
                  </a:cubicBezTo>
                  <a:cubicBezTo>
                    <a:pt x="46096" y="251954"/>
                    <a:pt x="117533" y="4833"/>
                    <a:pt x="113829" y="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: 図形 1027">
              <a:extLst>
                <a:ext uri="{FF2B5EF4-FFF2-40B4-BE49-F238E27FC236}">
                  <a16:creationId xmlns:a16="http://schemas.microsoft.com/office/drawing/2014/main" id="{170C0A2C-C27B-43E4-9820-5C035823FC5A}"/>
                </a:ext>
              </a:extLst>
            </p:cNvPr>
            <p:cNvSpPr/>
            <p:nvPr/>
          </p:nvSpPr>
          <p:spPr>
            <a:xfrm>
              <a:off x="3651245" y="2882247"/>
              <a:ext cx="476256" cy="788147"/>
            </a:xfrm>
            <a:custGeom>
              <a:avLst/>
              <a:gdLst>
                <a:gd name="connsiteX0" fmla="*/ 476255 w 476256"/>
                <a:gd name="connsiteY0" fmla="*/ 653 h 788147"/>
                <a:gd name="connsiteX1" fmla="*/ 215905 w 476256"/>
                <a:gd name="connsiteY1" fmla="*/ 280053 h 788147"/>
                <a:gd name="connsiteX2" fmla="*/ 136530 w 476256"/>
                <a:gd name="connsiteY2" fmla="*/ 419753 h 788147"/>
                <a:gd name="connsiteX3" fmla="*/ 254005 w 476256"/>
                <a:gd name="connsiteY3" fmla="*/ 280053 h 788147"/>
                <a:gd name="connsiteX4" fmla="*/ 76205 w 476256"/>
                <a:gd name="connsiteY4" fmla="*/ 629303 h 788147"/>
                <a:gd name="connsiteX5" fmla="*/ 5 w 476256"/>
                <a:gd name="connsiteY5" fmla="*/ 788053 h 788147"/>
                <a:gd name="connsiteX6" fmla="*/ 73030 w 476256"/>
                <a:gd name="connsiteY6" fmla="*/ 610253 h 788147"/>
                <a:gd name="connsiteX7" fmla="*/ 212730 w 476256"/>
                <a:gd name="connsiteY7" fmla="*/ 365778 h 788147"/>
                <a:gd name="connsiteX8" fmla="*/ 476255 w 476256"/>
                <a:gd name="connsiteY8" fmla="*/ 653 h 78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6" h="788147">
                  <a:moveTo>
                    <a:pt x="476255" y="653"/>
                  </a:moveTo>
                  <a:cubicBezTo>
                    <a:pt x="476784" y="-13635"/>
                    <a:pt x="272526" y="210203"/>
                    <a:pt x="215905" y="280053"/>
                  </a:cubicBezTo>
                  <a:cubicBezTo>
                    <a:pt x="159284" y="349903"/>
                    <a:pt x="130180" y="419753"/>
                    <a:pt x="136530" y="419753"/>
                  </a:cubicBezTo>
                  <a:cubicBezTo>
                    <a:pt x="142880" y="419753"/>
                    <a:pt x="264059" y="245128"/>
                    <a:pt x="254005" y="280053"/>
                  </a:cubicBezTo>
                  <a:cubicBezTo>
                    <a:pt x="243951" y="314978"/>
                    <a:pt x="118538" y="544636"/>
                    <a:pt x="76205" y="629303"/>
                  </a:cubicBezTo>
                  <a:cubicBezTo>
                    <a:pt x="33872" y="713970"/>
                    <a:pt x="534" y="791228"/>
                    <a:pt x="5" y="788053"/>
                  </a:cubicBezTo>
                  <a:cubicBezTo>
                    <a:pt x="-524" y="784878"/>
                    <a:pt x="37576" y="680632"/>
                    <a:pt x="73030" y="610253"/>
                  </a:cubicBezTo>
                  <a:cubicBezTo>
                    <a:pt x="108484" y="539874"/>
                    <a:pt x="147642" y="459970"/>
                    <a:pt x="212730" y="365778"/>
                  </a:cubicBezTo>
                  <a:cubicBezTo>
                    <a:pt x="277817" y="271586"/>
                    <a:pt x="475726" y="14941"/>
                    <a:pt x="476255" y="6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: 図形 1028">
              <a:extLst>
                <a:ext uri="{FF2B5EF4-FFF2-40B4-BE49-F238E27FC236}">
                  <a16:creationId xmlns:a16="http://schemas.microsoft.com/office/drawing/2014/main" id="{BC97F235-6C9E-4888-8067-3F167B88520C}"/>
                </a:ext>
              </a:extLst>
            </p:cNvPr>
            <p:cNvSpPr/>
            <p:nvPr/>
          </p:nvSpPr>
          <p:spPr>
            <a:xfrm>
              <a:off x="3356642" y="2353548"/>
              <a:ext cx="258968" cy="1160178"/>
            </a:xfrm>
            <a:custGeom>
              <a:avLst/>
              <a:gdLst>
                <a:gd name="connsiteX0" fmla="*/ 182425 w 258968"/>
                <a:gd name="connsiteY0" fmla="*/ 8652 h 1160178"/>
                <a:gd name="connsiteX1" fmla="*/ 13091 w 258968"/>
                <a:gd name="connsiteY1" fmla="*/ 389652 h 1160178"/>
                <a:gd name="connsiteX2" fmla="*/ 13091 w 258968"/>
                <a:gd name="connsiteY2" fmla="*/ 330385 h 1160178"/>
                <a:gd name="connsiteX3" fmla="*/ 17325 w 258968"/>
                <a:gd name="connsiteY3" fmla="*/ 664819 h 1160178"/>
                <a:gd name="connsiteX4" fmla="*/ 13091 w 258968"/>
                <a:gd name="connsiteY4" fmla="*/ 626719 h 1160178"/>
                <a:gd name="connsiteX5" fmla="*/ 207825 w 258968"/>
                <a:gd name="connsiteY5" fmla="*/ 978085 h 1160178"/>
                <a:gd name="connsiteX6" fmla="*/ 258625 w 258968"/>
                <a:gd name="connsiteY6" fmla="*/ 1160119 h 1160178"/>
                <a:gd name="connsiteX7" fmla="*/ 220525 w 258968"/>
                <a:gd name="connsiteY7" fmla="*/ 995019 h 1160178"/>
                <a:gd name="connsiteX8" fmla="*/ 59658 w 258968"/>
                <a:gd name="connsiteY8" fmla="*/ 745252 h 1160178"/>
                <a:gd name="connsiteX9" fmla="*/ 25791 w 258968"/>
                <a:gd name="connsiteY9" fmla="*/ 546285 h 1160178"/>
                <a:gd name="connsiteX10" fmla="*/ 51191 w 258968"/>
                <a:gd name="connsiteY10" fmla="*/ 321919 h 1160178"/>
                <a:gd name="connsiteX11" fmla="*/ 93525 w 258968"/>
                <a:gd name="connsiteY11" fmla="*/ 139885 h 1160178"/>
                <a:gd name="connsiteX12" fmla="*/ 182425 w 258968"/>
                <a:gd name="connsiteY12" fmla="*/ 8652 h 116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968" h="1160178">
                  <a:moveTo>
                    <a:pt x="182425" y="8652"/>
                  </a:moveTo>
                  <a:cubicBezTo>
                    <a:pt x="169019" y="50280"/>
                    <a:pt x="41313" y="336030"/>
                    <a:pt x="13091" y="389652"/>
                  </a:cubicBezTo>
                  <a:cubicBezTo>
                    <a:pt x="-15131" y="443274"/>
                    <a:pt x="12385" y="284524"/>
                    <a:pt x="13091" y="330385"/>
                  </a:cubicBezTo>
                  <a:cubicBezTo>
                    <a:pt x="13797" y="376246"/>
                    <a:pt x="17325" y="615430"/>
                    <a:pt x="17325" y="664819"/>
                  </a:cubicBezTo>
                  <a:cubicBezTo>
                    <a:pt x="17325" y="714208"/>
                    <a:pt x="-18659" y="574508"/>
                    <a:pt x="13091" y="626719"/>
                  </a:cubicBezTo>
                  <a:cubicBezTo>
                    <a:pt x="44841" y="678930"/>
                    <a:pt x="166903" y="889185"/>
                    <a:pt x="207825" y="978085"/>
                  </a:cubicBezTo>
                  <a:cubicBezTo>
                    <a:pt x="248747" y="1066985"/>
                    <a:pt x="256508" y="1157297"/>
                    <a:pt x="258625" y="1160119"/>
                  </a:cubicBezTo>
                  <a:cubicBezTo>
                    <a:pt x="260742" y="1162941"/>
                    <a:pt x="253686" y="1064163"/>
                    <a:pt x="220525" y="995019"/>
                  </a:cubicBezTo>
                  <a:cubicBezTo>
                    <a:pt x="187364" y="925875"/>
                    <a:pt x="92114" y="820041"/>
                    <a:pt x="59658" y="745252"/>
                  </a:cubicBezTo>
                  <a:cubicBezTo>
                    <a:pt x="27202" y="670463"/>
                    <a:pt x="27202" y="616840"/>
                    <a:pt x="25791" y="546285"/>
                  </a:cubicBezTo>
                  <a:cubicBezTo>
                    <a:pt x="24380" y="475730"/>
                    <a:pt x="39902" y="389652"/>
                    <a:pt x="51191" y="321919"/>
                  </a:cubicBezTo>
                  <a:cubicBezTo>
                    <a:pt x="62480" y="254186"/>
                    <a:pt x="72358" y="193507"/>
                    <a:pt x="93525" y="139885"/>
                  </a:cubicBezTo>
                  <a:cubicBezTo>
                    <a:pt x="114692" y="86263"/>
                    <a:pt x="195831" y="-32976"/>
                    <a:pt x="182425" y="86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: 図形 1029">
              <a:extLst>
                <a:ext uri="{FF2B5EF4-FFF2-40B4-BE49-F238E27FC236}">
                  <a16:creationId xmlns:a16="http://schemas.microsoft.com/office/drawing/2014/main" id="{0B15BFA6-4F35-4532-8E67-A64A543FA902}"/>
                </a:ext>
              </a:extLst>
            </p:cNvPr>
            <p:cNvSpPr/>
            <p:nvPr/>
          </p:nvSpPr>
          <p:spPr>
            <a:xfrm>
              <a:off x="3572543" y="2832030"/>
              <a:ext cx="508805" cy="780580"/>
            </a:xfrm>
            <a:custGeom>
              <a:avLst/>
              <a:gdLst>
                <a:gd name="connsiteX0" fmla="*/ 508390 w 508805"/>
                <a:gd name="connsiteY0" fmla="*/ 70 h 780580"/>
                <a:gd name="connsiteX1" fmla="*/ 199357 w 508805"/>
                <a:gd name="connsiteY1" fmla="*/ 224437 h 780580"/>
                <a:gd name="connsiteX2" fmla="*/ 390 w 508805"/>
                <a:gd name="connsiteY2" fmla="*/ 779003 h 780580"/>
                <a:gd name="connsiteX3" fmla="*/ 148557 w 508805"/>
                <a:gd name="connsiteY3" fmla="*/ 393770 h 780580"/>
                <a:gd name="connsiteX4" fmla="*/ 148557 w 508805"/>
                <a:gd name="connsiteY4" fmla="*/ 453037 h 780580"/>
                <a:gd name="connsiteX5" fmla="*/ 262857 w 508805"/>
                <a:gd name="connsiteY5" fmla="*/ 203270 h 780580"/>
                <a:gd name="connsiteX6" fmla="*/ 508390 w 508805"/>
                <a:gd name="connsiteY6" fmla="*/ 70 h 78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805" h="780580">
                  <a:moveTo>
                    <a:pt x="508390" y="70"/>
                  </a:moveTo>
                  <a:cubicBezTo>
                    <a:pt x="497807" y="3598"/>
                    <a:pt x="284024" y="94615"/>
                    <a:pt x="199357" y="224437"/>
                  </a:cubicBezTo>
                  <a:cubicBezTo>
                    <a:pt x="114690" y="354259"/>
                    <a:pt x="8857" y="750781"/>
                    <a:pt x="390" y="779003"/>
                  </a:cubicBezTo>
                  <a:cubicBezTo>
                    <a:pt x="-8077" y="807225"/>
                    <a:pt x="123863" y="448098"/>
                    <a:pt x="148557" y="393770"/>
                  </a:cubicBezTo>
                  <a:cubicBezTo>
                    <a:pt x="173251" y="339442"/>
                    <a:pt x="129507" y="484787"/>
                    <a:pt x="148557" y="453037"/>
                  </a:cubicBezTo>
                  <a:cubicBezTo>
                    <a:pt x="167607" y="421287"/>
                    <a:pt x="201474" y="280176"/>
                    <a:pt x="262857" y="203270"/>
                  </a:cubicBezTo>
                  <a:cubicBezTo>
                    <a:pt x="324240" y="126364"/>
                    <a:pt x="518973" y="-3458"/>
                    <a:pt x="508390" y="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: 図形 1030">
              <a:extLst>
                <a:ext uri="{FF2B5EF4-FFF2-40B4-BE49-F238E27FC236}">
                  <a16:creationId xmlns:a16="http://schemas.microsoft.com/office/drawing/2014/main" id="{2D68D0AF-2C0D-4B25-A68C-3277591E95C7}"/>
                </a:ext>
              </a:extLst>
            </p:cNvPr>
            <p:cNvSpPr/>
            <p:nvPr/>
          </p:nvSpPr>
          <p:spPr>
            <a:xfrm>
              <a:off x="3562287" y="2433618"/>
              <a:ext cx="398570" cy="558272"/>
            </a:xfrm>
            <a:custGeom>
              <a:avLst/>
              <a:gdLst>
                <a:gd name="connsiteX0" fmla="*/ 52451 w 398570"/>
                <a:gd name="connsiteY0" fmla="*/ 20 h 558272"/>
                <a:gd name="connsiteX1" fmla="*/ 23876 w 398570"/>
                <a:gd name="connsiteY1" fmla="*/ 169882 h 558272"/>
                <a:gd name="connsiteX2" fmla="*/ 117538 w 398570"/>
                <a:gd name="connsiteY2" fmla="*/ 271482 h 558272"/>
                <a:gd name="connsiteX3" fmla="*/ 127063 w 398570"/>
                <a:gd name="connsiteY3" fmla="*/ 346095 h 558272"/>
                <a:gd name="connsiteX4" fmla="*/ 141351 w 398570"/>
                <a:gd name="connsiteY4" fmla="*/ 492145 h 558272"/>
                <a:gd name="connsiteX5" fmla="*/ 195326 w 398570"/>
                <a:gd name="connsiteY5" fmla="*/ 549295 h 558272"/>
                <a:gd name="connsiteX6" fmla="*/ 238188 w 398570"/>
                <a:gd name="connsiteY6" fmla="*/ 523895 h 558272"/>
                <a:gd name="connsiteX7" fmla="*/ 238188 w 398570"/>
                <a:gd name="connsiteY7" fmla="*/ 468332 h 558272"/>
                <a:gd name="connsiteX8" fmla="*/ 242951 w 398570"/>
                <a:gd name="connsiteY8" fmla="*/ 392132 h 558272"/>
                <a:gd name="connsiteX9" fmla="*/ 398526 w 398570"/>
                <a:gd name="connsiteY9" fmla="*/ 287357 h 558272"/>
                <a:gd name="connsiteX10" fmla="*/ 258826 w 398570"/>
                <a:gd name="connsiteY10" fmla="*/ 368320 h 558272"/>
                <a:gd name="connsiteX11" fmla="*/ 247713 w 398570"/>
                <a:gd name="connsiteY11" fmla="*/ 415945 h 558272"/>
                <a:gd name="connsiteX12" fmla="*/ 185801 w 398570"/>
                <a:gd name="connsiteY12" fmla="*/ 557232 h 558272"/>
                <a:gd name="connsiteX13" fmla="*/ 119126 w 398570"/>
                <a:gd name="connsiteY13" fmla="*/ 471507 h 558272"/>
                <a:gd name="connsiteX14" fmla="*/ 98488 w 398570"/>
                <a:gd name="connsiteY14" fmla="*/ 314345 h 558272"/>
                <a:gd name="connsiteX15" fmla="*/ 54038 w 398570"/>
                <a:gd name="connsiteY15" fmla="*/ 241320 h 558272"/>
                <a:gd name="connsiteX16" fmla="*/ 63 w 398570"/>
                <a:gd name="connsiteY16" fmla="*/ 180995 h 558272"/>
                <a:gd name="connsiteX17" fmla="*/ 52451 w 398570"/>
                <a:gd name="connsiteY17" fmla="*/ 20 h 55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570" h="558272">
                  <a:moveTo>
                    <a:pt x="52451" y="20"/>
                  </a:moveTo>
                  <a:cubicBezTo>
                    <a:pt x="56420" y="-1832"/>
                    <a:pt x="13028" y="124638"/>
                    <a:pt x="23876" y="169882"/>
                  </a:cubicBezTo>
                  <a:cubicBezTo>
                    <a:pt x="34724" y="215126"/>
                    <a:pt x="100340" y="242113"/>
                    <a:pt x="117538" y="271482"/>
                  </a:cubicBezTo>
                  <a:cubicBezTo>
                    <a:pt x="134736" y="300851"/>
                    <a:pt x="123094" y="309318"/>
                    <a:pt x="127063" y="346095"/>
                  </a:cubicBezTo>
                  <a:cubicBezTo>
                    <a:pt x="131032" y="382872"/>
                    <a:pt x="129974" y="458278"/>
                    <a:pt x="141351" y="492145"/>
                  </a:cubicBezTo>
                  <a:cubicBezTo>
                    <a:pt x="152728" y="526012"/>
                    <a:pt x="179187" y="544003"/>
                    <a:pt x="195326" y="549295"/>
                  </a:cubicBezTo>
                  <a:cubicBezTo>
                    <a:pt x="211465" y="554587"/>
                    <a:pt x="231044" y="537389"/>
                    <a:pt x="238188" y="523895"/>
                  </a:cubicBezTo>
                  <a:cubicBezTo>
                    <a:pt x="245332" y="510401"/>
                    <a:pt x="237394" y="490292"/>
                    <a:pt x="238188" y="468332"/>
                  </a:cubicBezTo>
                  <a:cubicBezTo>
                    <a:pt x="238982" y="446372"/>
                    <a:pt x="216228" y="422294"/>
                    <a:pt x="242951" y="392132"/>
                  </a:cubicBezTo>
                  <a:cubicBezTo>
                    <a:pt x="269674" y="361970"/>
                    <a:pt x="395880" y="291326"/>
                    <a:pt x="398526" y="287357"/>
                  </a:cubicBezTo>
                  <a:cubicBezTo>
                    <a:pt x="401172" y="283388"/>
                    <a:pt x="283961" y="346889"/>
                    <a:pt x="258826" y="368320"/>
                  </a:cubicBezTo>
                  <a:cubicBezTo>
                    <a:pt x="233691" y="389751"/>
                    <a:pt x="259884" y="384460"/>
                    <a:pt x="247713" y="415945"/>
                  </a:cubicBezTo>
                  <a:cubicBezTo>
                    <a:pt x="235542" y="447430"/>
                    <a:pt x="207232" y="547972"/>
                    <a:pt x="185801" y="557232"/>
                  </a:cubicBezTo>
                  <a:cubicBezTo>
                    <a:pt x="164370" y="566492"/>
                    <a:pt x="133678" y="511988"/>
                    <a:pt x="119126" y="471507"/>
                  </a:cubicBezTo>
                  <a:cubicBezTo>
                    <a:pt x="104574" y="431026"/>
                    <a:pt x="109336" y="352710"/>
                    <a:pt x="98488" y="314345"/>
                  </a:cubicBezTo>
                  <a:cubicBezTo>
                    <a:pt x="87640" y="275981"/>
                    <a:pt x="70442" y="263545"/>
                    <a:pt x="54038" y="241320"/>
                  </a:cubicBezTo>
                  <a:cubicBezTo>
                    <a:pt x="37634" y="219095"/>
                    <a:pt x="-1789" y="220153"/>
                    <a:pt x="63" y="180995"/>
                  </a:cubicBezTo>
                  <a:cubicBezTo>
                    <a:pt x="1915" y="141837"/>
                    <a:pt x="48482" y="1872"/>
                    <a:pt x="52451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: 図形 1031">
              <a:extLst>
                <a:ext uri="{FF2B5EF4-FFF2-40B4-BE49-F238E27FC236}">
                  <a16:creationId xmlns:a16="http://schemas.microsoft.com/office/drawing/2014/main" id="{66A0E6F1-3828-4D71-AD83-D34090E7E754}"/>
                </a:ext>
              </a:extLst>
            </p:cNvPr>
            <p:cNvSpPr/>
            <p:nvPr/>
          </p:nvSpPr>
          <p:spPr>
            <a:xfrm>
              <a:off x="3588184" y="2820988"/>
              <a:ext cx="204411" cy="217207"/>
            </a:xfrm>
            <a:custGeom>
              <a:avLst/>
              <a:gdLst>
                <a:gd name="connsiteX0" fmla="*/ 12266 w 204411"/>
                <a:gd name="connsiteY0" fmla="*/ 0 h 217207"/>
                <a:gd name="connsiteX1" fmla="*/ 5916 w 204411"/>
                <a:gd name="connsiteY1" fmla="*/ 173037 h 217207"/>
                <a:gd name="connsiteX2" fmla="*/ 101166 w 204411"/>
                <a:gd name="connsiteY2" fmla="*/ 211137 h 217207"/>
                <a:gd name="connsiteX3" fmla="*/ 204354 w 204411"/>
                <a:gd name="connsiteY3" fmla="*/ 215900 h 217207"/>
                <a:gd name="connsiteX4" fmla="*/ 86879 w 204411"/>
                <a:gd name="connsiteY4" fmla="*/ 198437 h 217207"/>
                <a:gd name="connsiteX5" fmla="*/ 29729 w 204411"/>
                <a:gd name="connsiteY5" fmla="*/ 171450 h 217207"/>
                <a:gd name="connsiteX6" fmla="*/ 12266 w 204411"/>
                <a:gd name="connsiteY6" fmla="*/ 0 h 21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11" h="217207">
                  <a:moveTo>
                    <a:pt x="12266" y="0"/>
                  </a:moveTo>
                  <a:cubicBezTo>
                    <a:pt x="8297" y="264"/>
                    <a:pt x="-8901" y="137847"/>
                    <a:pt x="5916" y="173037"/>
                  </a:cubicBezTo>
                  <a:cubicBezTo>
                    <a:pt x="20733" y="208227"/>
                    <a:pt x="68093" y="203993"/>
                    <a:pt x="101166" y="211137"/>
                  </a:cubicBezTo>
                  <a:cubicBezTo>
                    <a:pt x="134239" y="218281"/>
                    <a:pt x="206735" y="218017"/>
                    <a:pt x="204354" y="215900"/>
                  </a:cubicBezTo>
                  <a:cubicBezTo>
                    <a:pt x="201973" y="213783"/>
                    <a:pt x="115983" y="205845"/>
                    <a:pt x="86879" y="198437"/>
                  </a:cubicBezTo>
                  <a:cubicBezTo>
                    <a:pt x="57775" y="191029"/>
                    <a:pt x="42165" y="200290"/>
                    <a:pt x="29729" y="171450"/>
                  </a:cubicBezTo>
                  <a:cubicBezTo>
                    <a:pt x="17294" y="142611"/>
                    <a:pt x="16235" y="-264"/>
                    <a:pt x="1226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: 図形 1032">
              <a:extLst>
                <a:ext uri="{FF2B5EF4-FFF2-40B4-BE49-F238E27FC236}">
                  <a16:creationId xmlns:a16="http://schemas.microsoft.com/office/drawing/2014/main" id="{521F87F5-1930-4C91-A115-43790E416BCC}"/>
                </a:ext>
              </a:extLst>
            </p:cNvPr>
            <p:cNvSpPr/>
            <p:nvPr/>
          </p:nvSpPr>
          <p:spPr>
            <a:xfrm>
              <a:off x="6469061" y="4841535"/>
              <a:ext cx="271503" cy="162671"/>
            </a:xfrm>
            <a:custGeom>
              <a:avLst/>
              <a:gdLst>
                <a:gd name="connsiteX0" fmla="*/ 2 w 271503"/>
                <a:gd name="connsiteY0" fmla="*/ 8278 h 162671"/>
                <a:gd name="connsiteX1" fmla="*/ 114302 w 271503"/>
                <a:gd name="connsiteY1" fmla="*/ 17803 h 162671"/>
                <a:gd name="connsiteX2" fmla="*/ 266702 w 271503"/>
                <a:gd name="connsiteY2" fmla="*/ 157503 h 162671"/>
                <a:gd name="connsiteX3" fmla="*/ 222252 w 271503"/>
                <a:gd name="connsiteY3" fmla="*/ 127340 h 162671"/>
                <a:gd name="connsiteX4" fmla="*/ 111127 w 271503"/>
                <a:gd name="connsiteY4" fmla="*/ 76540 h 162671"/>
                <a:gd name="connsiteX5" fmla="*/ 2 w 271503"/>
                <a:gd name="connsiteY5" fmla="*/ 8278 h 16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503" h="162671">
                  <a:moveTo>
                    <a:pt x="2" y="8278"/>
                  </a:moveTo>
                  <a:cubicBezTo>
                    <a:pt x="531" y="-1512"/>
                    <a:pt x="69852" y="-7068"/>
                    <a:pt x="114302" y="17803"/>
                  </a:cubicBezTo>
                  <a:cubicBezTo>
                    <a:pt x="158752" y="42674"/>
                    <a:pt x="248710" y="139247"/>
                    <a:pt x="266702" y="157503"/>
                  </a:cubicBezTo>
                  <a:cubicBezTo>
                    <a:pt x="284694" y="175759"/>
                    <a:pt x="248181" y="140834"/>
                    <a:pt x="222252" y="127340"/>
                  </a:cubicBezTo>
                  <a:cubicBezTo>
                    <a:pt x="196323" y="113846"/>
                    <a:pt x="144729" y="95061"/>
                    <a:pt x="111127" y="76540"/>
                  </a:cubicBezTo>
                  <a:cubicBezTo>
                    <a:pt x="77525" y="58019"/>
                    <a:pt x="-527" y="18068"/>
                    <a:pt x="2" y="82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: 図形 1033">
              <a:extLst>
                <a:ext uri="{FF2B5EF4-FFF2-40B4-BE49-F238E27FC236}">
                  <a16:creationId xmlns:a16="http://schemas.microsoft.com/office/drawing/2014/main" id="{B6FD902C-24D4-4A60-AAE9-26579F8EFD07}"/>
                </a:ext>
              </a:extLst>
            </p:cNvPr>
            <p:cNvSpPr/>
            <p:nvPr/>
          </p:nvSpPr>
          <p:spPr>
            <a:xfrm>
              <a:off x="6452603" y="4774389"/>
              <a:ext cx="154178" cy="92288"/>
            </a:xfrm>
            <a:custGeom>
              <a:avLst/>
              <a:gdLst>
                <a:gd name="connsiteX0" fmla="*/ 151397 w 154178"/>
                <a:gd name="connsiteY0" fmla="*/ 811 h 92288"/>
                <a:gd name="connsiteX1" fmla="*/ 35510 w 154178"/>
                <a:gd name="connsiteY1" fmla="*/ 42086 h 92288"/>
                <a:gd name="connsiteX2" fmla="*/ 585 w 154178"/>
                <a:gd name="connsiteY2" fmla="*/ 91299 h 92288"/>
                <a:gd name="connsiteX3" fmla="*/ 21222 w 154178"/>
                <a:gd name="connsiteY3" fmla="*/ 75424 h 92288"/>
                <a:gd name="connsiteX4" fmla="*/ 111710 w 154178"/>
                <a:gd name="connsiteY4" fmla="*/ 80186 h 92288"/>
                <a:gd name="connsiteX5" fmla="*/ 151397 w 154178"/>
                <a:gd name="connsiteY5" fmla="*/ 811 h 9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178" h="92288">
                  <a:moveTo>
                    <a:pt x="151397" y="811"/>
                  </a:moveTo>
                  <a:cubicBezTo>
                    <a:pt x="138697" y="-5539"/>
                    <a:pt x="60645" y="27005"/>
                    <a:pt x="35510" y="42086"/>
                  </a:cubicBezTo>
                  <a:cubicBezTo>
                    <a:pt x="10375" y="57167"/>
                    <a:pt x="2966" y="85743"/>
                    <a:pt x="585" y="91299"/>
                  </a:cubicBezTo>
                  <a:cubicBezTo>
                    <a:pt x="-1796" y="96855"/>
                    <a:pt x="2701" y="77276"/>
                    <a:pt x="21222" y="75424"/>
                  </a:cubicBezTo>
                  <a:cubicBezTo>
                    <a:pt x="39743" y="73572"/>
                    <a:pt x="93189" y="89446"/>
                    <a:pt x="111710" y="80186"/>
                  </a:cubicBezTo>
                  <a:cubicBezTo>
                    <a:pt x="130231" y="70926"/>
                    <a:pt x="164097" y="7161"/>
                    <a:pt x="151397" y="8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月 74">
              <a:extLst>
                <a:ext uri="{FF2B5EF4-FFF2-40B4-BE49-F238E27FC236}">
                  <a16:creationId xmlns:a16="http://schemas.microsoft.com/office/drawing/2014/main" id="{868DB86A-92AE-40D5-A63E-73D772935D68}"/>
                </a:ext>
              </a:extLst>
            </p:cNvPr>
            <p:cNvSpPr/>
            <p:nvPr/>
          </p:nvSpPr>
          <p:spPr>
            <a:xfrm rot="19660325">
              <a:off x="6644218" y="4792136"/>
              <a:ext cx="84667" cy="154517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: 図形 1034">
              <a:extLst>
                <a:ext uri="{FF2B5EF4-FFF2-40B4-BE49-F238E27FC236}">
                  <a16:creationId xmlns:a16="http://schemas.microsoft.com/office/drawing/2014/main" id="{FC858DEA-8048-4F33-998C-A987553CF7D2}"/>
                </a:ext>
              </a:extLst>
            </p:cNvPr>
            <p:cNvSpPr/>
            <p:nvPr/>
          </p:nvSpPr>
          <p:spPr>
            <a:xfrm>
              <a:off x="5349795" y="125606"/>
              <a:ext cx="2803607" cy="1138045"/>
            </a:xfrm>
            <a:custGeom>
              <a:avLst/>
              <a:gdLst>
                <a:gd name="connsiteX0" fmla="*/ 2803605 w 2803607"/>
                <a:gd name="connsiteY0" fmla="*/ 1138044 h 1138045"/>
                <a:gd name="connsiteX1" fmla="*/ 2448005 w 2803607"/>
                <a:gd name="connsiteY1" fmla="*/ 490344 h 1138045"/>
                <a:gd name="connsiteX2" fmla="*/ 2581355 w 2803607"/>
                <a:gd name="connsiteY2" fmla="*/ 776094 h 1138045"/>
                <a:gd name="connsiteX3" fmla="*/ 2460705 w 2803607"/>
                <a:gd name="connsiteY3" fmla="*/ 636394 h 1138045"/>
                <a:gd name="connsiteX4" fmla="*/ 2016205 w 2803607"/>
                <a:gd name="connsiteY4" fmla="*/ 299844 h 1138045"/>
                <a:gd name="connsiteX5" fmla="*/ 1209755 w 2803607"/>
                <a:gd name="connsiteY5" fmla="*/ 204594 h 1138045"/>
                <a:gd name="connsiteX6" fmla="*/ 1520905 w 2803607"/>
                <a:gd name="connsiteY6" fmla="*/ 179194 h 1138045"/>
                <a:gd name="connsiteX7" fmla="*/ 28655 w 2803607"/>
                <a:gd name="connsiteY7" fmla="*/ 7744 h 1138045"/>
                <a:gd name="connsiteX8" fmla="*/ 631905 w 2803607"/>
                <a:gd name="connsiteY8" fmla="*/ 45844 h 1138045"/>
                <a:gd name="connsiteX9" fmla="*/ 1774905 w 2803607"/>
                <a:gd name="connsiteY9" fmla="*/ 191894 h 1138045"/>
                <a:gd name="connsiteX10" fmla="*/ 2441655 w 2803607"/>
                <a:gd name="connsiteY10" fmla="*/ 496694 h 1138045"/>
                <a:gd name="connsiteX11" fmla="*/ 2803605 w 2803607"/>
                <a:gd name="connsiteY11" fmla="*/ 1138044 h 113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03607" h="1138045">
                  <a:moveTo>
                    <a:pt x="2803605" y="1138044"/>
                  </a:moveTo>
                  <a:cubicBezTo>
                    <a:pt x="2804663" y="1136986"/>
                    <a:pt x="2485047" y="550669"/>
                    <a:pt x="2448005" y="490344"/>
                  </a:cubicBezTo>
                  <a:cubicBezTo>
                    <a:pt x="2410963" y="430019"/>
                    <a:pt x="2579238" y="751752"/>
                    <a:pt x="2581355" y="776094"/>
                  </a:cubicBezTo>
                  <a:cubicBezTo>
                    <a:pt x="2583472" y="800436"/>
                    <a:pt x="2554897" y="715769"/>
                    <a:pt x="2460705" y="636394"/>
                  </a:cubicBezTo>
                  <a:cubicBezTo>
                    <a:pt x="2366513" y="557019"/>
                    <a:pt x="2224697" y="371811"/>
                    <a:pt x="2016205" y="299844"/>
                  </a:cubicBezTo>
                  <a:cubicBezTo>
                    <a:pt x="1807713" y="227877"/>
                    <a:pt x="1292305" y="224702"/>
                    <a:pt x="1209755" y="204594"/>
                  </a:cubicBezTo>
                  <a:cubicBezTo>
                    <a:pt x="1127205" y="184486"/>
                    <a:pt x="1717755" y="212002"/>
                    <a:pt x="1520905" y="179194"/>
                  </a:cubicBezTo>
                  <a:cubicBezTo>
                    <a:pt x="1324055" y="146386"/>
                    <a:pt x="176822" y="29969"/>
                    <a:pt x="28655" y="7744"/>
                  </a:cubicBezTo>
                  <a:cubicBezTo>
                    <a:pt x="-119512" y="-14481"/>
                    <a:pt x="340863" y="15152"/>
                    <a:pt x="631905" y="45844"/>
                  </a:cubicBezTo>
                  <a:cubicBezTo>
                    <a:pt x="922947" y="76536"/>
                    <a:pt x="1473280" y="116752"/>
                    <a:pt x="1774905" y="191894"/>
                  </a:cubicBezTo>
                  <a:cubicBezTo>
                    <a:pt x="2076530" y="267036"/>
                    <a:pt x="2268088" y="340061"/>
                    <a:pt x="2441655" y="496694"/>
                  </a:cubicBezTo>
                  <a:cubicBezTo>
                    <a:pt x="2615222" y="653327"/>
                    <a:pt x="2802547" y="1139102"/>
                    <a:pt x="2803605" y="11380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: 図形 1038">
              <a:extLst>
                <a:ext uri="{FF2B5EF4-FFF2-40B4-BE49-F238E27FC236}">
                  <a16:creationId xmlns:a16="http://schemas.microsoft.com/office/drawing/2014/main" id="{8AE58F85-F56C-44F3-B5C4-A9416B815D8F}"/>
                </a:ext>
              </a:extLst>
            </p:cNvPr>
            <p:cNvSpPr/>
            <p:nvPr/>
          </p:nvSpPr>
          <p:spPr>
            <a:xfrm>
              <a:off x="8280267" y="1474178"/>
              <a:ext cx="1356898" cy="2092347"/>
            </a:xfrm>
            <a:custGeom>
              <a:avLst/>
              <a:gdLst>
                <a:gd name="connsiteX0" fmla="*/ 133 w 1356898"/>
                <a:gd name="connsiteY0" fmla="*/ 62522 h 2092347"/>
                <a:gd name="connsiteX1" fmla="*/ 590683 w 1356898"/>
                <a:gd name="connsiteY1" fmla="*/ 100622 h 2092347"/>
                <a:gd name="connsiteX2" fmla="*/ 1060583 w 1356898"/>
                <a:gd name="connsiteY2" fmla="*/ 735622 h 2092347"/>
                <a:gd name="connsiteX3" fmla="*/ 851033 w 1356898"/>
                <a:gd name="connsiteY3" fmla="*/ 386372 h 2092347"/>
                <a:gd name="connsiteX4" fmla="*/ 1085983 w 1356898"/>
                <a:gd name="connsiteY4" fmla="*/ 805472 h 2092347"/>
                <a:gd name="connsiteX5" fmla="*/ 1282833 w 1356898"/>
                <a:gd name="connsiteY5" fmla="*/ 1313472 h 2092347"/>
                <a:gd name="connsiteX6" fmla="*/ 1193933 w 1356898"/>
                <a:gd name="connsiteY6" fmla="*/ 1040422 h 2092347"/>
                <a:gd name="connsiteX7" fmla="*/ 1352683 w 1356898"/>
                <a:gd name="connsiteY7" fmla="*/ 1503972 h 2092347"/>
                <a:gd name="connsiteX8" fmla="*/ 990733 w 1356898"/>
                <a:gd name="connsiteY8" fmla="*/ 2081822 h 2092347"/>
                <a:gd name="connsiteX9" fmla="*/ 1136783 w 1356898"/>
                <a:gd name="connsiteY9" fmla="*/ 1846872 h 2092347"/>
                <a:gd name="connsiteX10" fmla="*/ 1308233 w 1356898"/>
                <a:gd name="connsiteY10" fmla="*/ 1465872 h 2092347"/>
                <a:gd name="connsiteX11" fmla="*/ 946283 w 1356898"/>
                <a:gd name="connsiteY11" fmla="*/ 627672 h 2092347"/>
                <a:gd name="connsiteX12" fmla="*/ 914533 w 1356898"/>
                <a:gd name="connsiteY12" fmla="*/ 589572 h 2092347"/>
                <a:gd name="connsiteX13" fmla="*/ 539883 w 1356898"/>
                <a:gd name="connsiteY13" fmla="*/ 37122 h 2092347"/>
                <a:gd name="connsiteX14" fmla="*/ 133 w 1356898"/>
                <a:gd name="connsiteY14" fmla="*/ 62522 h 209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6898" h="2092347">
                  <a:moveTo>
                    <a:pt x="133" y="62522"/>
                  </a:moveTo>
                  <a:cubicBezTo>
                    <a:pt x="8600" y="73105"/>
                    <a:pt x="413941" y="-11561"/>
                    <a:pt x="590683" y="100622"/>
                  </a:cubicBezTo>
                  <a:cubicBezTo>
                    <a:pt x="767425" y="212805"/>
                    <a:pt x="1017191" y="687997"/>
                    <a:pt x="1060583" y="735622"/>
                  </a:cubicBezTo>
                  <a:cubicBezTo>
                    <a:pt x="1103975" y="783247"/>
                    <a:pt x="846800" y="374730"/>
                    <a:pt x="851033" y="386372"/>
                  </a:cubicBezTo>
                  <a:cubicBezTo>
                    <a:pt x="855266" y="398014"/>
                    <a:pt x="1014016" y="650955"/>
                    <a:pt x="1085983" y="805472"/>
                  </a:cubicBezTo>
                  <a:cubicBezTo>
                    <a:pt x="1157950" y="959989"/>
                    <a:pt x="1264841" y="1274314"/>
                    <a:pt x="1282833" y="1313472"/>
                  </a:cubicBezTo>
                  <a:cubicBezTo>
                    <a:pt x="1300825" y="1352630"/>
                    <a:pt x="1182291" y="1008672"/>
                    <a:pt x="1193933" y="1040422"/>
                  </a:cubicBezTo>
                  <a:cubicBezTo>
                    <a:pt x="1205575" y="1072172"/>
                    <a:pt x="1386550" y="1330405"/>
                    <a:pt x="1352683" y="1503972"/>
                  </a:cubicBezTo>
                  <a:cubicBezTo>
                    <a:pt x="1318816" y="1677539"/>
                    <a:pt x="1026716" y="2024672"/>
                    <a:pt x="990733" y="2081822"/>
                  </a:cubicBezTo>
                  <a:cubicBezTo>
                    <a:pt x="954750" y="2138972"/>
                    <a:pt x="1083866" y="1949530"/>
                    <a:pt x="1136783" y="1846872"/>
                  </a:cubicBezTo>
                  <a:cubicBezTo>
                    <a:pt x="1189700" y="1744214"/>
                    <a:pt x="1339983" y="1669072"/>
                    <a:pt x="1308233" y="1465872"/>
                  </a:cubicBezTo>
                  <a:cubicBezTo>
                    <a:pt x="1276483" y="1262672"/>
                    <a:pt x="1011900" y="773722"/>
                    <a:pt x="946283" y="627672"/>
                  </a:cubicBezTo>
                  <a:cubicBezTo>
                    <a:pt x="880666" y="481622"/>
                    <a:pt x="982266" y="687997"/>
                    <a:pt x="914533" y="589572"/>
                  </a:cubicBezTo>
                  <a:cubicBezTo>
                    <a:pt x="846800" y="491147"/>
                    <a:pt x="690166" y="129197"/>
                    <a:pt x="539883" y="37122"/>
                  </a:cubicBezTo>
                  <a:cubicBezTo>
                    <a:pt x="389600" y="-54953"/>
                    <a:pt x="-8334" y="51939"/>
                    <a:pt x="133" y="625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: 図形 1039">
              <a:extLst>
                <a:ext uri="{FF2B5EF4-FFF2-40B4-BE49-F238E27FC236}">
                  <a16:creationId xmlns:a16="http://schemas.microsoft.com/office/drawing/2014/main" id="{133C63F9-87A6-4B43-AC07-ED1F607EA4AB}"/>
                </a:ext>
              </a:extLst>
            </p:cNvPr>
            <p:cNvSpPr/>
            <p:nvPr/>
          </p:nvSpPr>
          <p:spPr>
            <a:xfrm>
              <a:off x="5118100" y="2426376"/>
              <a:ext cx="2064763" cy="1264097"/>
            </a:xfrm>
            <a:custGeom>
              <a:avLst/>
              <a:gdLst>
                <a:gd name="connsiteX0" fmla="*/ 0 w 2064763"/>
                <a:gd name="connsiteY0" fmla="*/ 1262974 h 1264097"/>
                <a:gd name="connsiteX1" fmla="*/ 508000 w 2064763"/>
                <a:gd name="connsiteY1" fmla="*/ 1212174 h 1264097"/>
                <a:gd name="connsiteX2" fmla="*/ 1003300 w 2064763"/>
                <a:gd name="connsiteY2" fmla="*/ 926424 h 1264097"/>
                <a:gd name="connsiteX3" fmla="*/ 800100 w 2064763"/>
                <a:gd name="connsiteY3" fmla="*/ 1040724 h 1264097"/>
                <a:gd name="connsiteX4" fmla="*/ 361950 w 2064763"/>
                <a:gd name="connsiteY4" fmla="*/ 1256624 h 1264097"/>
                <a:gd name="connsiteX5" fmla="*/ 736600 w 2064763"/>
                <a:gd name="connsiteY5" fmla="*/ 1167724 h 1264097"/>
                <a:gd name="connsiteX6" fmla="*/ 908050 w 2064763"/>
                <a:gd name="connsiteY6" fmla="*/ 1047074 h 1264097"/>
                <a:gd name="connsiteX7" fmla="*/ 647700 w 2064763"/>
                <a:gd name="connsiteY7" fmla="*/ 1193124 h 1264097"/>
                <a:gd name="connsiteX8" fmla="*/ 1009650 w 2064763"/>
                <a:gd name="connsiteY8" fmla="*/ 983574 h 1264097"/>
                <a:gd name="connsiteX9" fmla="*/ 1473200 w 2064763"/>
                <a:gd name="connsiteY9" fmla="*/ 545424 h 1264097"/>
                <a:gd name="connsiteX10" fmla="*/ 1073150 w 2064763"/>
                <a:gd name="connsiteY10" fmla="*/ 901024 h 1264097"/>
                <a:gd name="connsiteX11" fmla="*/ 2057400 w 2064763"/>
                <a:gd name="connsiteY11" fmla="*/ 5674 h 1264097"/>
                <a:gd name="connsiteX12" fmla="*/ 1498600 w 2064763"/>
                <a:gd name="connsiteY12" fmla="*/ 539074 h 1264097"/>
                <a:gd name="connsiteX13" fmla="*/ 1041400 w 2064763"/>
                <a:gd name="connsiteY13" fmla="*/ 945474 h 1264097"/>
                <a:gd name="connsiteX14" fmla="*/ 762000 w 2064763"/>
                <a:gd name="connsiteY14" fmla="*/ 1135974 h 1264097"/>
                <a:gd name="connsiteX15" fmla="*/ 889000 w 2064763"/>
                <a:gd name="connsiteY15" fmla="*/ 1110574 h 1264097"/>
                <a:gd name="connsiteX16" fmla="*/ 0 w 2064763"/>
                <a:gd name="connsiteY16" fmla="*/ 1262974 h 126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64763" h="1264097">
                  <a:moveTo>
                    <a:pt x="0" y="1262974"/>
                  </a:moveTo>
                  <a:cubicBezTo>
                    <a:pt x="170391" y="1265620"/>
                    <a:pt x="340783" y="1268266"/>
                    <a:pt x="508000" y="1212174"/>
                  </a:cubicBezTo>
                  <a:cubicBezTo>
                    <a:pt x="675217" y="1156082"/>
                    <a:pt x="954617" y="954999"/>
                    <a:pt x="1003300" y="926424"/>
                  </a:cubicBezTo>
                  <a:cubicBezTo>
                    <a:pt x="1051983" y="897849"/>
                    <a:pt x="906992" y="985691"/>
                    <a:pt x="800100" y="1040724"/>
                  </a:cubicBezTo>
                  <a:cubicBezTo>
                    <a:pt x="693208" y="1095757"/>
                    <a:pt x="372533" y="1235457"/>
                    <a:pt x="361950" y="1256624"/>
                  </a:cubicBezTo>
                  <a:cubicBezTo>
                    <a:pt x="351367" y="1277791"/>
                    <a:pt x="645583" y="1202649"/>
                    <a:pt x="736600" y="1167724"/>
                  </a:cubicBezTo>
                  <a:cubicBezTo>
                    <a:pt x="827617" y="1132799"/>
                    <a:pt x="922867" y="1042841"/>
                    <a:pt x="908050" y="1047074"/>
                  </a:cubicBezTo>
                  <a:cubicBezTo>
                    <a:pt x="893233" y="1051307"/>
                    <a:pt x="630767" y="1203707"/>
                    <a:pt x="647700" y="1193124"/>
                  </a:cubicBezTo>
                  <a:cubicBezTo>
                    <a:pt x="664633" y="1182541"/>
                    <a:pt x="872067" y="1091524"/>
                    <a:pt x="1009650" y="983574"/>
                  </a:cubicBezTo>
                  <a:cubicBezTo>
                    <a:pt x="1147233" y="875624"/>
                    <a:pt x="1462617" y="559182"/>
                    <a:pt x="1473200" y="545424"/>
                  </a:cubicBezTo>
                  <a:cubicBezTo>
                    <a:pt x="1483783" y="531666"/>
                    <a:pt x="1073150" y="901024"/>
                    <a:pt x="1073150" y="901024"/>
                  </a:cubicBezTo>
                  <a:cubicBezTo>
                    <a:pt x="1170517" y="811066"/>
                    <a:pt x="1986492" y="65999"/>
                    <a:pt x="2057400" y="5674"/>
                  </a:cubicBezTo>
                  <a:cubicBezTo>
                    <a:pt x="2128308" y="-54651"/>
                    <a:pt x="1667933" y="382441"/>
                    <a:pt x="1498600" y="539074"/>
                  </a:cubicBezTo>
                  <a:cubicBezTo>
                    <a:pt x="1329267" y="695707"/>
                    <a:pt x="1164167" y="845991"/>
                    <a:pt x="1041400" y="945474"/>
                  </a:cubicBezTo>
                  <a:cubicBezTo>
                    <a:pt x="918633" y="1044957"/>
                    <a:pt x="787400" y="1108457"/>
                    <a:pt x="762000" y="1135974"/>
                  </a:cubicBezTo>
                  <a:cubicBezTo>
                    <a:pt x="736600" y="1163491"/>
                    <a:pt x="889000" y="1110574"/>
                    <a:pt x="889000" y="1110574"/>
                  </a:cubicBezTo>
                  <a:lnTo>
                    <a:pt x="0" y="126297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: 図形 1040">
              <a:extLst>
                <a:ext uri="{FF2B5EF4-FFF2-40B4-BE49-F238E27FC236}">
                  <a16:creationId xmlns:a16="http://schemas.microsoft.com/office/drawing/2014/main" id="{11FA0C74-4AD3-429F-8C23-D470DF940E2B}"/>
                </a:ext>
              </a:extLst>
            </p:cNvPr>
            <p:cNvSpPr/>
            <p:nvPr/>
          </p:nvSpPr>
          <p:spPr>
            <a:xfrm>
              <a:off x="4703588" y="1769717"/>
              <a:ext cx="2556653" cy="1597220"/>
            </a:xfrm>
            <a:custGeom>
              <a:avLst/>
              <a:gdLst>
                <a:gd name="connsiteX0" fmla="*/ 2554462 w 2556653"/>
                <a:gd name="connsiteY0" fmla="*/ 1933 h 1597220"/>
                <a:gd name="connsiteX1" fmla="*/ 2008362 w 2556653"/>
                <a:gd name="connsiteY1" fmla="*/ 154333 h 1597220"/>
                <a:gd name="connsiteX2" fmla="*/ 1005062 w 2556653"/>
                <a:gd name="connsiteY2" fmla="*/ 503583 h 1597220"/>
                <a:gd name="connsiteX3" fmla="*/ 1836912 w 2556653"/>
                <a:gd name="connsiteY3" fmla="*/ 217833 h 1597220"/>
                <a:gd name="connsiteX4" fmla="*/ 1151112 w 2556653"/>
                <a:gd name="connsiteY4" fmla="*/ 541683 h 1597220"/>
                <a:gd name="connsiteX5" fmla="*/ 592312 w 2556653"/>
                <a:gd name="connsiteY5" fmla="*/ 1043333 h 1597220"/>
                <a:gd name="connsiteX6" fmla="*/ 1195562 w 2556653"/>
                <a:gd name="connsiteY6" fmla="*/ 490883 h 1597220"/>
                <a:gd name="connsiteX7" fmla="*/ 643112 w 2556653"/>
                <a:gd name="connsiteY7" fmla="*/ 903633 h 1597220"/>
                <a:gd name="connsiteX8" fmla="*/ 1762 w 2556653"/>
                <a:gd name="connsiteY8" fmla="*/ 1595783 h 1597220"/>
                <a:gd name="connsiteX9" fmla="*/ 503412 w 2556653"/>
                <a:gd name="connsiteY9" fmla="*/ 1056033 h 1597220"/>
                <a:gd name="connsiteX10" fmla="*/ 1894062 w 2556653"/>
                <a:gd name="connsiteY10" fmla="*/ 103533 h 1597220"/>
                <a:gd name="connsiteX11" fmla="*/ 1817862 w 2556653"/>
                <a:gd name="connsiteY11" fmla="*/ 249583 h 1597220"/>
                <a:gd name="connsiteX12" fmla="*/ 2554462 w 2556653"/>
                <a:gd name="connsiteY12" fmla="*/ 1933 h 159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56653" h="1597220">
                  <a:moveTo>
                    <a:pt x="2554462" y="1933"/>
                  </a:moveTo>
                  <a:cubicBezTo>
                    <a:pt x="2586212" y="-13942"/>
                    <a:pt x="2266595" y="70725"/>
                    <a:pt x="2008362" y="154333"/>
                  </a:cubicBezTo>
                  <a:cubicBezTo>
                    <a:pt x="1750129" y="237941"/>
                    <a:pt x="1033637" y="493000"/>
                    <a:pt x="1005062" y="503583"/>
                  </a:cubicBezTo>
                  <a:cubicBezTo>
                    <a:pt x="976487" y="514166"/>
                    <a:pt x="1812570" y="211483"/>
                    <a:pt x="1836912" y="217833"/>
                  </a:cubicBezTo>
                  <a:cubicBezTo>
                    <a:pt x="1861254" y="224183"/>
                    <a:pt x="1358545" y="404100"/>
                    <a:pt x="1151112" y="541683"/>
                  </a:cubicBezTo>
                  <a:cubicBezTo>
                    <a:pt x="943679" y="679266"/>
                    <a:pt x="584904" y="1051800"/>
                    <a:pt x="592312" y="1043333"/>
                  </a:cubicBezTo>
                  <a:cubicBezTo>
                    <a:pt x="599720" y="1034866"/>
                    <a:pt x="1187095" y="514166"/>
                    <a:pt x="1195562" y="490883"/>
                  </a:cubicBezTo>
                  <a:cubicBezTo>
                    <a:pt x="1204029" y="467600"/>
                    <a:pt x="842079" y="719483"/>
                    <a:pt x="643112" y="903633"/>
                  </a:cubicBezTo>
                  <a:cubicBezTo>
                    <a:pt x="444145" y="1087783"/>
                    <a:pt x="25045" y="1570383"/>
                    <a:pt x="1762" y="1595783"/>
                  </a:cubicBezTo>
                  <a:cubicBezTo>
                    <a:pt x="-21521" y="1621183"/>
                    <a:pt x="188029" y="1304741"/>
                    <a:pt x="503412" y="1056033"/>
                  </a:cubicBezTo>
                  <a:cubicBezTo>
                    <a:pt x="818795" y="807325"/>
                    <a:pt x="1674987" y="237941"/>
                    <a:pt x="1894062" y="103533"/>
                  </a:cubicBezTo>
                  <a:cubicBezTo>
                    <a:pt x="2113137" y="-30875"/>
                    <a:pt x="1712029" y="264400"/>
                    <a:pt x="1817862" y="249583"/>
                  </a:cubicBezTo>
                  <a:cubicBezTo>
                    <a:pt x="1923695" y="234766"/>
                    <a:pt x="2522712" y="17808"/>
                    <a:pt x="2554462" y="19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: 図形 1041">
              <a:extLst>
                <a:ext uri="{FF2B5EF4-FFF2-40B4-BE49-F238E27FC236}">
                  <a16:creationId xmlns:a16="http://schemas.microsoft.com/office/drawing/2014/main" id="{6E46D352-22B4-4193-A61A-3E8232097A3F}"/>
                </a:ext>
              </a:extLst>
            </p:cNvPr>
            <p:cNvSpPr/>
            <p:nvPr/>
          </p:nvSpPr>
          <p:spPr>
            <a:xfrm>
              <a:off x="4534898" y="2055798"/>
              <a:ext cx="2546869" cy="1583173"/>
            </a:xfrm>
            <a:custGeom>
              <a:avLst/>
              <a:gdLst>
                <a:gd name="connsiteX0" fmla="*/ 2545352 w 2546869"/>
                <a:gd name="connsiteY0" fmla="*/ 1602 h 1583173"/>
                <a:gd name="connsiteX1" fmla="*/ 1954802 w 2546869"/>
                <a:gd name="connsiteY1" fmla="*/ 236552 h 1583173"/>
                <a:gd name="connsiteX2" fmla="*/ 1027702 w 2546869"/>
                <a:gd name="connsiteY2" fmla="*/ 725502 h 1583173"/>
                <a:gd name="connsiteX3" fmla="*/ 2043702 w 2546869"/>
                <a:gd name="connsiteY3" fmla="*/ 173052 h 1583173"/>
                <a:gd name="connsiteX4" fmla="*/ 1288052 w 2546869"/>
                <a:gd name="connsiteY4" fmla="*/ 573102 h 1583173"/>
                <a:gd name="connsiteX5" fmla="*/ 792752 w 2546869"/>
                <a:gd name="connsiteY5" fmla="*/ 916002 h 1583173"/>
                <a:gd name="connsiteX6" fmla="*/ 1002302 w 2546869"/>
                <a:gd name="connsiteY6" fmla="*/ 744552 h 1583173"/>
                <a:gd name="connsiteX7" fmla="*/ 233952 w 2546869"/>
                <a:gd name="connsiteY7" fmla="*/ 1379552 h 1583173"/>
                <a:gd name="connsiteX8" fmla="*/ 24402 w 2546869"/>
                <a:gd name="connsiteY8" fmla="*/ 1570052 h 1583173"/>
                <a:gd name="connsiteX9" fmla="*/ 710202 w 2546869"/>
                <a:gd name="connsiteY9" fmla="*/ 1074752 h 1583173"/>
                <a:gd name="connsiteX10" fmla="*/ 1402352 w 2546869"/>
                <a:gd name="connsiteY10" fmla="*/ 452452 h 1583173"/>
                <a:gd name="connsiteX11" fmla="*/ 1421402 w 2546869"/>
                <a:gd name="connsiteY11" fmla="*/ 490552 h 1583173"/>
                <a:gd name="connsiteX12" fmla="*/ 1599202 w 2546869"/>
                <a:gd name="connsiteY12" fmla="*/ 420702 h 1583173"/>
                <a:gd name="connsiteX13" fmla="*/ 2107202 w 2546869"/>
                <a:gd name="connsiteY13" fmla="*/ 147652 h 1583173"/>
                <a:gd name="connsiteX14" fmla="*/ 2545352 w 2546869"/>
                <a:gd name="connsiteY14" fmla="*/ 1602 h 158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6869" h="1583173">
                  <a:moveTo>
                    <a:pt x="2545352" y="1602"/>
                  </a:moveTo>
                  <a:cubicBezTo>
                    <a:pt x="2519952" y="16419"/>
                    <a:pt x="2207744" y="115902"/>
                    <a:pt x="1954802" y="236552"/>
                  </a:cubicBezTo>
                  <a:cubicBezTo>
                    <a:pt x="1701860" y="357202"/>
                    <a:pt x="1027702" y="725502"/>
                    <a:pt x="1027702" y="725502"/>
                  </a:cubicBezTo>
                  <a:cubicBezTo>
                    <a:pt x="1042519" y="714919"/>
                    <a:pt x="2000311" y="198452"/>
                    <a:pt x="2043702" y="173052"/>
                  </a:cubicBezTo>
                  <a:cubicBezTo>
                    <a:pt x="2087093" y="147652"/>
                    <a:pt x="1496544" y="449277"/>
                    <a:pt x="1288052" y="573102"/>
                  </a:cubicBezTo>
                  <a:cubicBezTo>
                    <a:pt x="1079560" y="696927"/>
                    <a:pt x="840377" y="887427"/>
                    <a:pt x="792752" y="916002"/>
                  </a:cubicBezTo>
                  <a:cubicBezTo>
                    <a:pt x="745127" y="944577"/>
                    <a:pt x="1002302" y="744552"/>
                    <a:pt x="1002302" y="744552"/>
                  </a:cubicBezTo>
                  <a:lnTo>
                    <a:pt x="233952" y="1379552"/>
                  </a:lnTo>
                  <a:cubicBezTo>
                    <a:pt x="70969" y="1517135"/>
                    <a:pt x="-54973" y="1620852"/>
                    <a:pt x="24402" y="1570052"/>
                  </a:cubicBezTo>
                  <a:cubicBezTo>
                    <a:pt x="103777" y="1519252"/>
                    <a:pt x="480544" y="1261019"/>
                    <a:pt x="710202" y="1074752"/>
                  </a:cubicBezTo>
                  <a:cubicBezTo>
                    <a:pt x="939860" y="888485"/>
                    <a:pt x="1283819" y="549819"/>
                    <a:pt x="1402352" y="452452"/>
                  </a:cubicBezTo>
                  <a:cubicBezTo>
                    <a:pt x="1520885" y="355085"/>
                    <a:pt x="1388594" y="495844"/>
                    <a:pt x="1421402" y="490552"/>
                  </a:cubicBezTo>
                  <a:cubicBezTo>
                    <a:pt x="1454210" y="485260"/>
                    <a:pt x="1484902" y="477852"/>
                    <a:pt x="1599202" y="420702"/>
                  </a:cubicBezTo>
                  <a:cubicBezTo>
                    <a:pt x="1713502" y="363552"/>
                    <a:pt x="1943160" y="217502"/>
                    <a:pt x="2107202" y="147652"/>
                  </a:cubicBezTo>
                  <a:cubicBezTo>
                    <a:pt x="2271244" y="77802"/>
                    <a:pt x="2570752" y="-13215"/>
                    <a:pt x="2545352" y="16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: 図形 1042">
              <a:extLst>
                <a:ext uri="{FF2B5EF4-FFF2-40B4-BE49-F238E27FC236}">
                  <a16:creationId xmlns:a16="http://schemas.microsoft.com/office/drawing/2014/main" id="{5111CD72-77E5-46E6-886F-F0773F577A59}"/>
                </a:ext>
              </a:extLst>
            </p:cNvPr>
            <p:cNvSpPr/>
            <p:nvPr/>
          </p:nvSpPr>
          <p:spPr>
            <a:xfrm>
              <a:off x="4973065" y="2186713"/>
              <a:ext cx="1954538" cy="1422357"/>
            </a:xfrm>
            <a:custGeom>
              <a:avLst/>
              <a:gdLst>
                <a:gd name="connsiteX0" fmla="*/ 1952668 w 1954538"/>
                <a:gd name="connsiteY0" fmla="*/ 1920 h 1422357"/>
                <a:gd name="connsiteX1" fmla="*/ 1474302 w 1954538"/>
                <a:gd name="connsiteY1" fmla="*/ 569187 h 1422357"/>
                <a:gd name="connsiteX2" fmla="*/ 1770635 w 1954538"/>
                <a:gd name="connsiteY2" fmla="*/ 230520 h 1422357"/>
                <a:gd name="connsiteX3" fmla="*/ 1487002 w 1954538"/>
                <a:gd name="connsiteY3" fmla="*/ 488754 h 1422357"/>
                <a:gd name="connsiteX4" fmla="*/ 1072135 w 1954538"/>
                <a:gd name="connsiteY4" fmla="*/ 1009454 h 1422357"/>
                <a:gd name="connsiteX5" fmla="*/ 1415035 w 1954538"/>
                <a:gd name="connsiteY5" fmla="*/ 581887 h 1422357"/>
                <a:gd name="connsiteX6" fmla="*/ 1063668 w 1954538"/>
                <a:gd name="connsiteY6" fmla="*/ 912087 h 1422357"/>
                <a:gd name="connsiteX7" fmla="*/ 856235 w 1954538"/>
                <a:gd name="connsiteY7" fmla="*/ 1123754 h 1422357"/>
                <a:gd name="connsiteX8" fmla="*/ 703835 w 1954538"/>
                <a:gd name="connsiteY8" fmla="*/ 1199954 h 1422357"/>
                <a:gd name="connsiteX9" fmla="*/ 953602 w 1954538"/>
                <a:gd name="connsiteY9" fmla="*/ 1034854 h 1422357"/>
                <a:gd name="connsiteX10" fmla="*/ 581068 w 1954538"/>
                <a:gd name="connsiteY10" fmla="*/ 1276154 h 1422357"/>
                <a:gd name="connsiteX11" fmla="*/ 204302 w 1954538"/>
                <a:gd name="connsiteY11" fmla="*/ 1403154 h 1422357"/>
                <a:gd name="connsiteX12" fmla="*/ 9568 w 1954538"/>
                <a:gd name="connsiteY12" fmla="*/ 1415854 h 1422357"/>
                <a:gd name="connsiteX13" fmla="*/ 496402 w 1954538"/>
                <a:gd name="connsiteY13" fmla="*/ 1343887 h 1422357"/>
                <a:gd name="connsiteX14" fmla="*/ 483702 w 1954538"/>
                <a:gd name="connsiteY14" fmla="*/ 1343887 h 1422357"/>
                <a:gd name="connsiteX15" fmla="*/ 1156802 w 1954538"/>
                <a:gd name="connsiteY15" fmla="*/ 848587 h 1422357"/>
                <a:gd name="connsiteX16" fmla="*/ 1161035 w 1954538"/>
                <a:gd name="connsiteY16" fmla="*/ 882454 h 1422357"/>
                <a:gd name="connsiteX17" fmla="*/ 1597068 w 1954538"/>
                <a:gd name="connsiteY17" fmla="*/ 497220 h 1422357"/>
                <a:gd name="connsiteX18" fmla="*/ 1639402 w 1954538"/>
                <a:gd name="connsiteY18" fmla="*/ 387154 h 1422357"/>
                <a:gd name="connsiteX19" fmla="*/ 1952668 w 1954538"/>
                <a:gd name="connsiteY19" fmla="*/ 1920 h 1422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54538" h="1422357">
                  <a:moveTo>
                    <a:pt x="1952668" y="1920"/>
                  </a:moveTo>
                  <a:cubicBezTo>
                    <a:pt x="1925151" y="32259"/>
                    <a:pt x="1504641" y="531087"/>
                    <a:pt x="1474302" y="569187"/>
                  </a:cubicBezTo>
                  <a:cubicBezTo>
                    <a:pt x="1443963" y="607287"/>
                    <a:pt x="1768518" y="243926"/>
                    <a:pt x="1770635" y="230520"/>
                  </a:cubicBezTo>
                  <a:cubicBezTo>
                    <a:pt x="1772752" y="217115"/>
                    <a:pt x="1603419" y="358932"/>
                    <a:pt x="1487002" y="488754"/>
                  </a:cubicBezTo>
                  <a:cubicBezTo>
                    <a:pt x="1370585" y="618576"/>
                    <a:pt x="1084129" y="993932"/>
                    <a:pt x="1072135" y="1009454"/>
                  </a:cubicBezTo>
                  <a:cubicBezTo>
                    <a:pt x="1060141" y="1024976"/>
                    <a:pt x="1416446" y="598115"/>
                    <a:pt x="1415035" y="581887"/>
                  </a:cubicBezTo>
                  <a:cubicBezTo>
                    <a:pt x="1413624" y="565659"/>
                    <a:pt x="1156801" y="821776"/>
                    <a:pt x="1063668" y="912087"/>
                  </a:cubicBezTo>
                  <a:cubicBezTo>
                    <a:pt x="970535" y="1002398"/>
                    <a:pt x="916207" y="1075776"/>
                    <a:pt x="856235" y="1123754"/>
                  </a:cubicBezTo>
                  <a:cubicBezTo>
                    <a:pt x="796263" y="1171732"/>
                    <a:pt x="687607" y="1214771"/>
                    <a:pt x="703835" y="1199954"/>
                  </a:cubicBezTo>
                  <a:cubicBezTo>
                    <a:pt x="720063" y="1185137"/>
                    <a:pt x="974063" y="1022154"/>
                    <a:pt x="953602" y="1034854"/>
                  </a:cubicBezTo>
                  <a:cubicBezTo>
                    <a:pt x="933141" y="1047554"/>
                    <a:pt x="705951" y="1214771"/>
                    <a:pt x="581068" y="1276154"/>
                  </a:cubicBezTo>
                  <a:cubicBezTo>
                    <a:pt x="456185" y="1337537"/>
                    <a:pt x="299552" y="1379871"/>
                    <a:pt x="204302" y="1403154"/>
                  </a:cubicBezTo>
                  <a:cubicBezTo>
                    <a:pt x="109052" y="1426437"/>
                    <a:pt x="-39115" y="1425732"/>
                    <a:pt x="9568" y="1415854"/>
                  </a:cubicBezTo>
                  <a:cubicBezTo>
                    <a:pt x="58251" y="1405976"/>
                    <a:pt x="417380" y="1355882"/>
                    <a:pt x="496402" y="1343887"/>
                  </a:cubicBezTo>
                  <a:cubicBezTo>
                    <a:pt x="575424" y="1331893"/>
                    <a:pt x="373635" y="1426437"/>
                    <a:pt x="483702" y="1343887"/>
                  </a:cubicBezTo>
                  <a:cubicBezTo>
                    <a:pt x="593769" y="1261337"/>
                    <a:pt x="1043913" y="925493"/>
                    <a:pt x="1156802" y="848587"/>
                  </a:cubicBezTo>
                  <a:cubicBezTo>
                    <a:pt x="1269691" y="771682"/>
                    <a:pt x="1087657" y="941015"/>
                    <a:pt x="1161035" y="882454"/>
                  </a:cubicBezTo>
                  <a:cubicBezTo>
                    <a:pt x="1234413" y="823893"/>
                    <a:pt x="1517340" y="579770"/>
                    <a:pt x="1597068" y="497220"/>
                  </a:cubicBezTo>
                  <a:cubicBezTo>
                    <a:pt x="1676796" y="414670"/>
                    <a:pt x="1582958" y="464765"/>
                    <a:pt x="1639402" y="387154"/>
                  </a:cubicBezTo>
                  <a:cubicBezTo>
                    <a:pt x="1695846" y="309543"/>
                    <a:pt x="1980185" y="-28419"/>
                    <a:pt x="1952668" y="19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: 図形 1043">
              <a:extLst>
                <a:ext uri="{FF2B5EF4-FFF2-40B4-BE49-F238E27FC236}">
                  <a16:creationId xmlns:a16="http://schemas.microsoft.com/office/drawing/2014/main" id="{E128DDE5-03DB-47DA-BA7A-D3FD9C16993B}"/>
                </a:ext>
              </a:extLst>
            </p:cNvPr>
            <p:cNvSpPr/>
            <p:nvPr/>
          </p:nvSpPr>
          <p:spPr>
            <a:xfrm>
              <a:off x="5566832" y="2812232"/>
              <a:ext cx="1281148" cy="913101"/>
            </a:xfrm>
            <a:custGeom>
              <a:avLst/>
              <a:gdLst>
                <a:gd name="connsiteX0" fmla="*/ 1 w 1281148"/>
                <a:gd name="connsiteY0" fmla="*/ 913101 h 913101"/>
                <a:gd name="connsiteX1" fmla="*/ 334435 w 1281148"/>
                <a:gd name="connsiteY1" fmla="*/ 807268 h 913101"/>
                <a:gd name="connsiteX2" fmla="*/ 275168 w 1281148"/>
                <a:gd name="connsiteY2" fmla="*/ 832668 h 913101"/>
                <a:gd name="connsiteX3" fmla="*/ 795868 w 1281148"/>
                <a:gd name="connsiteY3" fmla="*/ 438968 h 913101"/>
                <a:gd name="connsiteX4" fmla="*/ 537635 w 1281148"/>
                <a:gd name="connsiteY4" fmla="*/ 642168 h 913101"/>
                <a:gd name="connsiteX5" fmla="*/ 1278468 w 1281148"/>
                <a:gd name="connsiteY5" fmla="*/ 2935 h 913101"/>
                <a:gd name="connsiteX6" fmla="*/ 787401 w 1281148"/>
                <a:gd name="connsiteY6" fmla="*/ 405101 h 913101"/>
                <a:gd name="connsiteX7" fmla="*/ 817035 w 1281148"/>
                <a:gd name="connsiteY7" fmla="*/ 426268 h 913101"/>
                <a:gd name="connsiteX8" fmla="*/ 774701 w 1281148"/>
                <a:gd name="connsiteY8" fmla="*/ 447435 h 913101"/>
                <a:gd name="connsiteX9" fmla="*/ 397935 w 1281148"/>
                <a:gd name="connsiteY9" fmla="*/ 739535 h 913101"/>
                <a:gd name="connsiteX10" fmla="*/ 338668 w 1281148"/>
                <a:gd name="connsiteY10" fmla="*/ 807268 h 913101"/>
                <a:gd name="connsiteX11" fmla="*/ 1 w 1281148"/>
                <a:gd name="connsiteY11" fmla="*/ 913101 h 91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1148" h="913101">
                  <a:moveTo>
                    <a:pt x="1" y="913101"/>
                  </a:moveTo>
                  <a:cubicBezTo>
                    <a:pt x="-704" y="913101"/>
                    <a:pt x="288574" y="820673"/>
                    <a:pt x="334435" y="807268"/>
                  </a:cubicBezTo>
                  <a:cubicBezTo>
                    <a:pt x="380296" y="793863"/>
                    <a:pt x="198263" y="894051"/>
                    <a:pt x="275168" y="832668"/>
                  </a:cubicBezTo>
                  <a:cubicBezTo>
                    <a:pt x="352074" y="771285"/>
                    <a:pt x="752124" y="470718"/>
                    <a:pt x="795868" y="438968"/>
                  </a:cubicBezTo>
                  <a:cubicBezTo>
                    <a:pt x="839612" y="407218"/>
                    <a:pt x="457202" y="714840"/>
                    <a:pt x="537635" y="642168"/>
                  </a:cubicBezTo>
                  <a:cubicBezTo>
                    <a:pt x="618068" y="569496"/>
                    <a:pt x="1236840" y="42446"/>
                    <a:pt x="1278468" y="2935"/>
                  </a:cubicBezTo>
                  <a:cubicBezTo>
                    <a:pt x="1320096" y="-36576"/>
                    <a:pt x="864306" y="334546"/>
                    <a:pt x="787401" y="405101"/>
                  </a:cubicBezTo>
                  <a:cubicBezTo>
                    <a:pt x="710496" y="475656"/>
                    <a:pt x="819152" y="419212"/>
                    <a:pt x="817035" y="426268"/>
                  </a:cubicBezTo>
                  <a:cubicBezTo>
                    <a:pt x="814918" y="433324"/>
                    <a:pt x="844551" y="395224"/>
                    <a:pt x="774701" y="447435"/>
                  </a:cubicBezTo>
                  <a:cubicBezTo>
                    <a:pt x="704851" y="499646"/>
                    <a:pt x="470607" y="679563"/>
                    <a:pt x="397935" y="739535"/>
                  </a:cubicBezTo>
                  <a:cubicBezTo>
                    <a:pt x="325263" y="799507"/>
                    <a:pt x="404285" y="776224"/>
                    <a:pt x="338668" y="807268"/>
                  </a:cubicBezTo>
                  <a:cubicBezTo>
                    <a:pt x="273051" y="838312"/>
                    <a:pt x="706" y="913101"/>
                    <a:pt x="1" y="913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: 図形 1044">
              <a:extLst>
                <a:ext uri="{FF2B5EF4-FFF2-40B4-BE49-F238E27FC236}">
                  <a16:creationId xmlns:a16="http://schemas.microsoft.com/office/drawing/2014/main" id="{489525A8-9994-4B46-8A4E-C92F341E47AE}"/>
                </a:ext>
              </a:extLst>
            </p:cNvPr>
            <p:cNvSpPr/>
            <p:nvPr/>
          </p:nvSpPr>
          <p:spPr>
            <a:xfrm>
              <a:off x="6402189" y="2074068"/>
              <a:ext cx="671842" cy="2014157"/>
            </a:xfrm>
            <a:custGeom>
              <a:avLst/>
              <a:gdLst>
                <a:gd name="connsiteX0" fmla="*/ 671711 w 671842"/>
                <a:gd name="connsiteY0" fmla="*/ 265 h 2014157"/>
                <a:gd name="connsiteX1" fmla="*/ 265311 w 671842"/>
                <a:gd name="connsiteY1" fmla="*/ 707232 h 2014157"/>
                <a:gd name="connsiteX2" fmla="*/ 451578 w 671842"/>
                <a:gd name="connsiteY2" fmla="*/ 334699 h 2014157"/>
                <a:gd name="connsiteX3" fmla="*/ 299178 w 671842"/>
                <a:gd name="connsiteY3" fmla="*/ 584465 h 2014157"/>
                <a:gd name="connsiteX4" fmla="*/ 146778 w 671842"/>
                <a:gd name="connsiteY4" fmla="*/ 982399 h 2014157"/>
                <a:gd name="connsiteX5" fmla="*/ 290711 w 671842"/>
                <a:gd name="connsiteY5" fmla="*/ 605632 h 2014157"/>
                <a:gd name="connsiteX6" fmla="*/ 91744 w 671842"/>
                <a:gd name="connsiteY6" fmla="*/ 1067065 h 2014157"/>
                <a:gd name="connsiteX7" fmla="*/ 15544 w 671842"/>
                <a:gd name="connsiteY7" fmla="*/ 1566599 h 2014157"/>
                <a:gd name="connsiteX8" fmla="*/ 70578 w 671842"/>
                <a:gd name="connsiteY8" fmla="*/ 1299899 h 2014157"/>
                <a:gd name="connsiteX9" fmla="*/ 2844 w 671842"/>
                <a:gd name="connsiteY9" fmla="*/ 1994165 h 2014157"/>
                <a:gd name="connsiteX10" fmla="*/ 24011 w 671842"/>
                <a:gd name="connsiteY10" fmla="*/ 1769799 h 2014157"/>
                <a:gd name="connsiteX11" fmla="*/ 125611 w 671842"/>
                <a:gd name="connsiteY11" fmla="*/ 1185599 h 2014157"/>
                <a:gd name="connsiteX12" fmla="*/ 104444 w 671842"/>
                <a:gd name="connsiteY12" fmla="*/ 1202532 h 2014157"/>
                <a:gd name="connsiteX13" fmla="*/ 307644 w 671842"/>
                <a:gd name="connsiteY13" fmla="*/ 631032 h 2014157"/>
                <a:gd name="connsiteX14" fmla="*/ 671711 w 671842"/>
                <a:gd name="connsiteY14" fmla="*/ 265 h 20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1842" h="2014157">
                  <a:moveTo>
                    <a:pt x="671711" y="265"/>
                  </a:moveTo>
                  <a:cubicBezTo>
                    <a:pt x="664656" y="12965"/>
                    <a:pt x="302000" y="651493"/>
                    <a:pt x="265311" y="707232"/>
                  </a:cubicBezTo>
                  <a:cubicBezTo>
                    <a:pt x="228622" y="762971"/>
                    <a:pt x="445934" y="355160"/>
                    <a:pt x="451578" y="334699"/>
                  </a:cubicBezTo>
                  <a:cubicBezTo>
                    <a:pt x="457222" y="314238"/>
                    <a:pt x="349978" y="476515"/>
                    <a:pt x="299178" y="584465"/>
                  </a:cubicBezTo>
                  <a:cubicBezTo>
                    <a:pt x="248378" y="692415"/>
                    <a:pt x="148189" y="978871"/>
                    <a:pt x="146778" y="982399"/>
                  </a:cubicBezTo>
                  <a:cubicBezTo>
                    <a:pt x="145367" y="985927"/>
                    <a:pt x="299883" y="591521"/>
                    <a:pt x="290711" y="605632"/>
                  </a:cubicBezTo>
                  <a:cubicBezTo>
                    <a:pt x="281539" y="619743"/>
                    <a:pt x="137605" y="906904"/>
                    <a:pt x="91744" y="1067065"/>
                  </a:cubicBezTo>
                  <a:cubicBezTo>
                    <a:pt x="45883" y="1227226"/>
                    <a:pt x="19072" y="1527793"/>
                    <a:pt x="15544" y="1566599"/>
                  </a:cubicBezTo>
                  <a:cubicBezTo>
                    <a:pt x="12016" y="1605405"/>
                    <a:pt x="72695" y="1228638"/>
                    <a:pt x="70578" y="1299899"/>
                  </a:cubicBezTo>
                  <a:cubicBezTo>
                    <a:pt x="68461" y="1371160"/>
                    <a:pt x="10605" y="1915848"/>
                    <a:pt x="2844" y="1994165"/>
                  </a:cubicBezTo>
                  <a:cubicBezTo>
                    <a:pt x="-4917" y="2072482"/>
                    <a:pt x="3550" y="1904560"/>
                    <a:pt x="24011" y="1769799"/>
                  </a:cubicBezTo>
                  <a:cubicBezTo>
                    <a:pt x="44472" y="1635038"/>
                    <a:pt x="112206" y="1280143"/>
                    <a:pt x="125611" y="1185599"/>
                  </a:cubicBezTo>
                  <a:cubicBezTo>
                    <a:pt x="139016" y="1091055"/>
                    <a:pt x="74105" y="1294960"/>
                    <a:pt x="104444" y="1202532"/>
                  </a:cubicBezTo>
                  <a:cubicBezTo>
                    <a:pt x="134783" y="1110104"/>
                    <a:pt x="214511" y="827882"/>
                    <a:pt x="307644" y="631032"/>
                  </a:cubicBezTo>
                  <a:cubicBezTo>
                    <a:pt x="400777" y="434182"/>
                    <a:pt x="678766" y="-12435"/>
                    <a:pt x="671711" y="2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B968C601-B15E-448E-BDE0-74C6D50F5417}"/>
                </a:ext>
              </a:extLst>
            </p:cNvPr>
            <p:cNvSpPr/>
            <p:nvPr/>
          </p:nvSpPr>
          <p:spPr>
            <a:xfrm>
              <a:off x="6434220" y="4000442"/>
              <a:ext cx="175161" cy="798622"/>
            </a:xfrm>
            <a:custGeom>
              <a:avLst/>
              <a:gdLst>
                <a:gd name="connsiteX0" fmla="*/ 447 w 175161"/>
                <a:gd name="connsiteY0" fmla="*/ 58 h 798622"/>
                <a:gd name="connsiteX1" fmla="*/ 40663 w 175161"/>
                <a:gd name="connsiteY1" fmla="*/ 338725 h 798622"/>
                <a:gd name="connsiteX2" fmla="*/ 6797 w 175161"/>
                <a:gd name="connsiteY2" fmla="*/ 131291 h 798622"/>
                <a:gd name="connsiteX3" fmla="*/ 13147 w 175161"/>
                <a:gd name="connsiteY3" fmla="*/ 285808 h 798622"/>
                <a:gd name="connsiteX4" fmla="*/ 93580 w 175161"/>
                <a:gd name="connsiteY4" fmla="*/ 586375 h 798622"/>
                <a:gd name="connsiteX5" fmla="*/ 72413 w 175161"/>
                <a:gd name="connsiteY5" fmla="*/ 529225 h 798622"/>
                <a:gd name="connsiteX6" fmla="*/ 174013 w 175161"/>
                <a:gd name="connsiteY6" fmla="*/ 795925 h 798622"/>
                <a:gd name="connsiteX7" fmla="*/ 121097 w 175161"/>
                <a:gd name="connsiteY7" fmla="*/ 645641 h 798622"/>
                <a:gd name="connsiteX8" fmla="*/ 27963 w 175161"/>
                <a:gd name="connsiteY8" fmla="*/ 311208 h 798622"/>
                <a:gd name="connsiteX9" fmla="*/ 19497 w 175161"/>
                <a:gd name="connsiteY9" fmla="*/ 311208 h 798622"/>
                <a:gd name="connsiteX10" fmla="*/ 447 w 175161"/>
                <a:gd name="connsiteY10" fmla="*/ 58 h 79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5161" h="798622">
                  <a:moveTo>
                    <a:pt x="447" y="58"/>
                  </a:moveTo>
                  <a:cubicBezTo>
                    <a:pt x="3975" y="4644"/>
                    <a:pt x="39605" y="316853"/>
                    <a:pt x="40663" y="338725"/>
                  </a:cubicBezTo>
                  <a:cubicBezTo>
                    <a:pt x="41721" y="360597"/>
                    <a:pt x="11383" y="140111"/>
                    <a:pt x="6797" y="131291"/>
                  </a:cubicBezTo>
                  <a:cubicBezTo>
                    <a:pt x="2211" y="122472"/>
                    <a:pt x="-1317" y="209961"/>
                    <a:pt x="13147" y="285808"/>
                  </a:cubicBezTo>
                  <a:cubicBezTo>
                    <a:pt x="27611" y="361655"/>
                    <a:pt x="83702" y="545806"/>
                    <a:pt x="93580" y="586375"/>
                  </a:cubicBezTo>
                  <a:cubicBezTo>
                    <a:pt x="103458" y="626944"/>
                    <a:pt x="72413" y="529225"/>
                    <a:pt x="72413" y="529225"/>
                  </a:cubicBezTo>
                  <a:cubicBezTo>
                    <a:pt x="85818" y="564150"/>
                    <a:pt x="165899" y="776522"/>
                    <a:pt x="174013" y="795925"/>
                  </a:cubicBezTo>
                  <a:cubicBezTo>
                    <a:pt x="182127" y="815328"/>
                    <a:pt x="145439" y="726427"/>
                    <a:pt x="121097" y="645641"/>
                  </a:cubicBezTo>
                  <a:cubicBezTo>
                    <a:pt x="96755" y="564855"/>
                    <a:pt x="44896" y="366947"/>
                    <a:pt x="27963" y="311208"/>
                  </a:cubicBezTo>
                  <a:cubicBezTo>
                    <a:pt x="11030" y="255469"/>
                    <a:pt x="23730" y="359891"/>
                    <a:pt x="19497" y="311208"/>
                  </a:cubicBezTo>
                  <a:cubicBezTo>
                    <a:pt x="15264" y="262525"/>
                    <a:pt x="-3081" y="-4528"/>
                    <a:pt x="447" y="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: 図形 1046">
              <a:extLst>
                <a:ext uri="{FF2B5EF4-FFF2-40B4-BE49-F238E27FC236}">
                  <a16:creationId xmlns:a16="http://schemas.microsoft.com/office/drawing/2014/main" id="{ACC7752E-D73E-41EA-8C40-183B6ABAB36B}"/>
                </a:ext>
              </a:extLst>
            </p:cNvPr>
            <p:cNvSpPr/>
            <p:nvPr/>
          </p:nvSpPr>
          <p:spPr>
            <a:xfrm>
              <a:off x="6576305" y="2623024"/>
              <a:ext cx="444860" cy="1036699"/>
            </a:xfrm>
            <a:custGeom>
              <a:avLst/>
              <a:gdLst>
                <a:gd name="connsiteX0" fmla="*/ 440445 w 444860"/>
                <a:gd name="connsiteY0" fmla="*/ 10109 h 1036699"/>
                <a:gd name="connsiteX1" fmla="*/ 122945 w 444860"/>
                <a:gd name="connsiteY1" fmla="*/ 541393 h 1036699"/>
                <a:gd name="connsiteX2" fmla="*/ 273228 w 444860"/>
                <a:gd name="connsiteY2" fmla="*/ 300093 h 1036699"/>
                <a:gd name="connsiteX3" fmla="*/ 46745 w 444860"/>
                <a:gd name="connsiteY3" fmla="*/ 886409 h 1036699"/>
                <a:gd name="connsiteX4" fmla="*/ 169512 w 444860"/>
                <a:gd name="connsiteY4" fmla="*/ 490593 h 1036699"/>
                <a:gd name="connsiteX5" fmla="*/ 97545 w 444860"/>
                <a:gd name="connsiteY5" fmla="*/ 626059 h 1036699"/>
                <a:gd name="connsiteX6" fmla="*/ 25578 w 444860"/>
                <a:gd name="connsiteY6" fmla="*/ 884293 h 1036699"/>
                <a:gd name="connsiteX7" fmla="*/ 8645 w 444860"/>
                <a:gd name="connsiteY7" fmla="*/ 1026109 h 1036699"/>
                <a:gd name="connsiteX8" fmla="*/ 154695 w 444860"/>
                <a:gd name="connsiteY8" fmla="*/ 600659 h 1036699"/>
                <a:gd name="connsiteX9" fmla="*/ 298628 w 444860"/>
                <a:gd name="connsiteY9" fmla="*/ 221776 h 1036699"/>
                <a:gd name="connsiteX10" fmla="*/ 440445 w 444860"/>
                <a:gd name="connsiteY10" fmla="*/ 10109 h 103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4860" h="1036699">
                  <a:moveTo>
                    <a:pt x="440445" y="10109"/>
                  </a:moveTo>
                  <a:cubicBezTo>
                    <a:pt x="411165" y="63378"/>
                    <a:pt x="150814" y="493062"/>
                    <a:pt x="122945" y="541393"/>
                  </a:cubicBezTo>
                  <a:cubicBezTo>
                    <a:pt x="95076" y="589724"/>
                    <a:pt x="285928" y="242590"/>
                    <a:pt x="273228" y="300093"/>
                  </a:cubicBezTo>
                  <a:cubicBezTo>
                    <a:pt x="260528" y="357596"/>
                    <a:pt x="64031" y="854659"/>
                    <a:pt x="46745" y="886409"/>
                  </a:cubicBezTo>
                  <a:cubicBezTo>
                    <a:pt x="29459" y="918159"/>
                    <a:pt x="161045" y="533985"/>
                    <a:pt x="169512" y="490593"/>
                  </a:cubicBezTo>
                  <a:cubicBezTo>
                    <a:pt x="177979" y="447201"/>
                    <a:pt x="121534" y="560442"/>
                    <a:pt x="97545" y="626059"/>
                  </a:cubicBezTo>
                  <a:cubicBezTo>
                    <a:pt x="73556" y="691676"/>
                    <a:pt x="40395" y="817618"/>
                    <a:pt x="25578" y="884293"/>
                  </a:cubicBezTo>
                  <a:cubicBezTo>
                    <a:pt x="10761" y="950968"/>
                    <a:pt x="-12874" y="1073381"/>
                    <a:pt x="8645" y="1026109"/>
                  </a:cubicBezTo>
                  <a:cubicBezTo>
                    <a:pt x="30164" y="978837"/>
                    <a:pt x="106365" y="734714"/>
                    <a:pt x="154695" y="600659"/>
                  </a:cubicBezTo>
                  <a:cubicBezTo>
                    <a:pt x="203025" y="466604"/>
                    <a:pt x="251708" y="316673"/>
                    <a:pt x="298628" y="221776"/>
                  </a:cubicBezTo>
                  <a:cubicBezTo>
                    <a:pt x="345547" y="126879"/>
                    <a:pt x="469725" y="-43160"/>
                    <a:pt x="440445" y="101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: 図形 1047">
              <a:extLst>
                <a:ext uri="{FF2B5EF4-FFF2-40B4-BE49-F238E27FC236}">
                  <a16:creationId xmlns:a16="http://schemas.microsoft.com/office/drawing/2014/main" id="{EA144F81-2B19-44D5-9CA8-47C16721262B}"/>
                </a:ext>
              </a:extLst>
            </p:cNvPr>
            <p:cNvSpPr/>
            <p:nvPr/>
          </p:nvSpPr>
          <p:spPr>
            <a:xfrm>
              <a:off x="6549906" y="3701979"/>
              <a:ext cx="128335" cy="1010840"/>
            </a:xfrm>
            <a:custGeom>
              <a:avLst/>
              <a:gdLst>
                <a:gd name="connsiteX0" fmla="*/ 54094 w 128335"/>
                <a:gd name="connsiteY0" fmla="*/ 71 h 1010840"/>
                <a:gd name="connsiteX1" fmla="*/ 24461 w 128335"/>
                <a:gd name="connsiteY1" fmla="*/ 381071 h 1010840"/>
                <a:gd name="connsiteX2" fmla="*/ 35044 w 128335"/>
                <a:gd name="connsiteY2" fmla="*/ 167288 h 1010840"/>
                <a:gd name="connsiteX3" fmla="*/ 15994 w 128335"/>
                <a:gd name="connsiteY3" fmla="*/ 313338 h 1010840"/>
                <a:gd name="connsiteX4" fmla="*/ 13877 w 128335"/>
                <a:gd name="connsiteY4" fmla="*/ 512304 h 1010840"/>
                <a:gd name="connsiteX5" fmla="*/ 11761 w 128335"/>
                <a:gd name="connsiteY5" fmla="*/ 444571 h 1010840"/>
                <a:gd name="connsiteX6" fmla="*/ 13877 w 128335"/>
                <a:gd name="connsiteY6" fmla="*/ 580038 h 1010840"/>
                <a:gd name="connsiteX7" fmla="*/ 83727 w 128335"/>
                <a:gd name="connsiteY7" fmla="*/ 743021 h 1010840"/>
                <a:gd name="connsiteX8" fmla="*/ 5411 w 128335"/>
                <a:gd name="connsiteY8" fmla="*/ 607554 h 1010840"/>
                <a:gd name="connsiteX9" fmla="*/ 20227 w 128335"/>
                <a:gd name="connsiteY9" fmla="*/ 726088 h 1010840"/>
                <a:gd name="connsiteX10" fmla="*/ 128177 w 128335"/>
                <a:gd name="connsiteY10" fmla="*/ 1009721 h 1010840"/>
                <a:gd name="connsiteX11" fmla="*/ 43511 w 128335"/>
                <a:gd name="connsiteY11" fmla="*/ 808638 h 1010840"/>
                <a:gd name="connsiteX12" fmla="*/ 7527 w 128335"/>
                <a:gd name="connsiteY12" fmla="*/ 414938 h 1010840"/>
                <a:gd name="connsiteX13" fmla="*/ 15994 w 128335"/>
                <a:gd name="connsiteY13" fmla="*/ 349321 h 1010840"/>
                <a:gd name="connsiteX14" fmla="*/ 54094 w 128335"/>
                <a:gd name="connsiteY14" fmla="*/ 71 h 101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35" h="1010840">
                  <a:moveTo>
                    <a:pt x="54094" y="71"/>
                  </a:moveTo>
                  <a:cubicBezTo>
                    <a:pt x="55505" y="5363"/>
                    <a:pt x="27636" y="353202"/>
                    <a:pt x="24461" y="381071"/>
                  </a:cubicBezTo>
                  <a:cubicBezTo>
                    <a:pt x="21286" y="408940"/>
                    <a:pt x="36455" y="178577"/>
                    <a:pt x="35044" y="167288"/>
                  </a:cubicBezTo>
                  <a:cubicBezTo>
                    <a:pt x="33633" y="155999"/>
                    <a:pt x="19522" y="255835"/>
                    <a:pt x="15994" y="313338"/>
                  </a:cubicBezTo>
                  <a:cubicBezTo>
                    <a:pt x="12466" y="370841"/>
                    <a:pt x="14582" y="490432"/>
                    <a:pt x="13877" y="512304"/>
                  </a:cubicBezTo>
                  <a:cubicBezTo>
                    <a:pt x="13172" y="534176"/>
                    <a:pt x="11761" y="433282"/>
                    <a:pt x="11761" y="444571"/>
                  </a:cubicBezTo>
                  <a:cubicBezTo>
                    <a:pt x="11761" y="455860"/>
                    <a:pt x="1883" y="530296"/>
                    <a:pt x="13877" y="580038"/>
                  </a:cubicBezTo>
                  <a:cubicBezTo>
                    <a:pt x="25871" y="629780"/>
                    <a:pt x="85138" y="738435"/>
                    <a:pt x="83727" y="743021"/>
                  </a:cubicBezTo>
                  <a:cubicBezTo>
                    <a:pt x="82316" y="747607"/>
                    <a:pt x="15994" y="610376"/>
                    <a:pt x="5411" y="607554"/>
                  </a:cubicBezTo>
                  <a:cubicBezTo>
                    <a:pt x="-5172" y="604732"/>
                    <a:pt x="-234" y="659060"/>
                    <a:pt x="20227" y="726088"/>
                  </a:cubicBezTo>
                  <a:cubicBezTo>
                    <a:pt x="40688" y="793116"/>
                    <a:pt x="124296" y="995963"/>
                    <a:pt x="128177" y="1009721"/>
                  </a:cubicBezTo>
                  <a:cubicBezTo>
                    <a:pt x="132058" y="1023479"/>
                    <a:pt x="63619" y="907769"/>
                    <a:pt x="43511" y="808638"/>
                  </a:cubicBezTo>
                  <a:cubicBezTo>
                    <a:pt x="23403" y="709508"/>
                    <a:pt x="12113" y="491491"/>
                    <a:pt x="7527" y="414938"/>
                  </a:cubicBezTo>
                  <a:cubicBezTo>
                    <a:pt x="2941" y="338385"/>
                    <a:pt x="8938" y="414232"/>
                    <a:pt x="15994" y="349321"/>
                  </a:cubicBezTo>
                  <a:cubicBezTo>
                    <a:pt x="23050" y="284410"/>
                    <a:pt x="52683" y="-5221"/>
                    <a:pt x="54094" y="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: 図形 1048">
              <a:extLst>
                <a:ext uri="{FF2B5EF4-FFF2-40B4-BE49-F238E27FC236}">
                  <a16:creationId xmlns:a16="http://schemas.microsoft.com/office/drawing/2014/main" id="{0ACA97D0-F92E-4063-ADBA-FF15B07B96FE}"/>
                </a:ext>
              </a:extLst>
            </p:cNvPr>
            <p:cNvSpPr/>
            <p:nvPr/>
          </p:nvSpPr>
          <p:spPr>
            <a:xfrm>
              <a:off x="6728010" y="2597807"/>
              <a:ext cx="610130" cy="1369066"/>
            </a:xfrm>
            <a:custGeom>
              <a:avLst/>
              <a:gdLst>
                <a:gd name="connsiteX0" fmla="*/ 599890 w 610130"/>
                <a:gd name="connsiteY0" fmla="*/ 18393 h 1369066"/>
                <a:gd name="connsiteX1" fmla="*/ 256990 w 610130"/>
                <a:gd name="connsiteY1" fmla="*/ 910568 h 1369066"/>
                <a:gd name="connsiteX2" fmla="*/ 352240 w 610130"/>
                <a:gd name="connsiteY2" fmla="*/ 685143 h 1369066"/>
                <a:gd name="connsiteX3" fmla="*/ 479240 w 610130"/>
                <a:gd name="connsiteY3" fmla="*/ 358118 h 1369066"/>
                <a:gd name="connsiteX4" fmla="*/ 237940 w 610130"/>
                <a:gd name="connsiteY4" fmla="*/ 793093 h 1369066"/>
                <a:gd name="connsiteX5" fmla="*/ 15690 w 610130"/>
                <a:gd name="connsiteY5" fmla="*/ 1332843 h 1369066"/>
                <a:gd name="connsiteX6" fmla="*/ 69665 w 610130"/>
                <a:gd name="connsiteY6" fmla="*/ 1215368 h 1369066"/>
                <a:gd name="connsiteX7" fmla="*/ 479240 w 610130"/>
                <a:gd name="connsiteY7" fmla="*/ 377168 h 1369066"/>
                <a:gd name="connsiteX8" fmla="*/ 599890 w 610130"/>
                <a:gd name="connsiteY8" fmla="*/ 18393 h 136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0130" h="1369066">
                  <a:moveTo>
                    <a:pt x="599890" y="18393"/>
                  </a:moveTo>
                  <a:cubicBezTo>
                    <a:pt x="562848" y="107293"/>
                    <a:pt x="298265" y="799443"/>
                    <a:pt x="256990" y="910568"/>
                  </a:cubicBezTo>
                  <a:cubicBezTo>
                    <a:pt x="215715" y="1021693"/>
                    <a:pt x="315198" y="777218"/>
                    <a:pt x="352240" y="685143"/>
                  </a:cubicBezTo>
                  <a:cubicBezTo>
                    <a:pt x="389282" y="593068"/>
                    <a:pt x="498290" y="340126"/>
                    <a:pt x="479240" y="358118"/>
                  </a:cubicBezTo>
                  <a:cubicBezTo>
                    <a:pt x="460190" y="376110"/>
                    <a:pt x="315198" y="630639"/>
                    <a:pt x="237940" y="793093"/>
                  </a:cubicBezTo>
                  <a:cubicBezTo>
                    <a:pt x="160682" y="955547"/>
                    <a:pt x="43736" y="1262464"/>
                    <a:pt x="15690" y="1332843"/>
                  </a:cubicBezTo>
                  <a:cubicBezTo>
                    <a:pt x="-12356" y="1403222"/>
                    <a:pt x="-7593" y="1374647"/>
                    <a:pt x="69665" y="1215368"/>
                  </a:cubicBezTo>
                  <a:cubicBezTo>
                    <a:pt x="146923" y="1056089"/>
                    <a:pt x="390340" y="572960"/>
                    <a:pt x="479240" y="377168"/>
                  </a:cubicBezTo>
                  <a:cubicBezTo>
                    <a:pt x="568140" y="181376"/>
                    <a:pt x="636932" y="-70507"/>
                    <a:pt x="599890" y="183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: 図形 1049">
              <a:extLst>
                <a:ext uri="{FF2B5EF4-FFF2-40B4-BE49-F238E27FC236}">
                  <a16:creationId xmlns:a16="http://schemas.microsoft.com/office/drawing/2014/main" id="{E06BE3C4-A205-4E8C-BF74-EFCB705686AF}"/>
                </a:ext>
              </a:extLst>
            </p:cNvPr>
            <p:cNvSpPr/>
            <p:nvPr/>
          </p:nvSpPr>
          <p:spPr>
            <a:xfrm>
              <a:off x="7368883" y="2351071"/>
              <a:ext cx="475390" cy="2276836"/>
            </a:xfrm>
            <a:custGeom>
              <a:avLst/>
              <a:gdLst>
                <a:gd name="connsiteX0" fmla="*/ 27597 w 475390"/>
                <a:gd name="connsiteY0" fmla="*/ 969 h 2276836"/>
                <a:gd name="connsiteX1" fmla="*/ 2197 w 475390"/>
                <a:gd name="connsiteY1" fmla="*/ 290529 h 2276836"/>
                <a:gd name="connsiteX2" fmla="*/ 88557 w 475390"/>
                <a:gd name="connsiteY2" fmla="*/ 935689 h 2276836"/>
                <a:gd name="connsiteX3" fmla="*/ 22517 w 475390"/>
                <a:gd name="connsiteY3" fmla="*/ 397209 h 2276836"/>
                <a:gd name="connsiteX4" fmla="*/ 93637 w 475390"/>
                <a:gd name="connsiteY4" fmla="*/ 646129 h 2276836"/>
                <a:gd name="connsiteX5" fmla="*/ 169837 w 475390"/>
                <a:gd name="connsiteY5" fmla="*/ 1276049 h 2276836"/>
                <a:gd name="connsiteX6" fmla="*/ 154597 w 475390"/>
                <a:gd name="connsiteY6" fmla="*/ 1052529 h 2276836"/>
                <a:gd name="connsiteX7" fmla="*/ 174917 w 475390"/>
                <a:gd name="connsiteY7" fmla="*/ 1514809 h 2276836"/>
                <a:gd name="connsiteX8" fmla="*/ 179997 w 475390"/>
                <a:gd name="connsiteY8" fmla="*/ 1286209 h 2276836"/>
                <a:gd name="connsiteX9" fmla="*/ 276517 w 475390"/>
                <a:gd name="connsiteY9" fmla="*/ 1900889 h 2276836"/>
                <a:gd name="connsiteX10" fmla="*/ 230797 w 475390"/>
                <a:gd name="connsiteY10" fmla="*/ 1524969 h 2276836"/>
                <a:gd name="connsiteX11" fmla="*/ 469557 w 475390"/>
                <a:gd name="connsiteY11" fmla="*/ 2271729 h 2276836"/>
                <a:gd name="connsiteX12" fmla="*/ 388277 w 475390"/>
                <a:gd name="connsiteY12" fmla="*/ 1834849 h 2276836"/>
                <a:gd name="connsiteX13" fmla="*/ 235877 w 475390"/>
                <a:gd name="connsiteY13" fmla="*/ 1464009 h 2276836"/>
                <a:gd name="connsiteX14" fmla="*/ 185077 w 475390"/>
                <a:gd name="connsiteY14" fmla="*/ 1113489 h 2276836"/>
                <a:gd name="connsiteX15" fmla="*/ 47917 w 475390"/>
                <a:gd name="connsiteY15" fmla="*/ 376889 h 2276836"/>
                <a:gd name="connsiteX16" fmla="*/ 27597 w 475390"/>
                <a:gd name="connsiteY16" fmla="*/ 969 h 227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5390" h="2276836">
                  <a:moveTo>
                    <a:pt x="27597" y="969"/>
                  </a:moveTo>
                  <a:cubicBezTo>
                    <a:pt x="19977" y="-13424"/>
                    <a:pt x="-7963" y="134742"/>
                    <a:pt x="2197" y="290529"/>
                  </a:cubicBezTo>
                  <a:cubicBezTo>
                    <a:pt x="12357" y="446316"/>
                    <a:pt x="85170" y="917909"/>
                    <a:pt x="88557" y="935689"/>
                  </a:cubicBezTo>
                  <a:cubicBezTo>
                    <a:pt x="91944" y="953469"/>
                    <a:pt x="21670" y="445469"/>
                    <a:pt x="22517" y="397209"/>
                  </a:cubicBezTo>
                  <a:cubicBezTo>
                    <a:pt x="23364" y="348949"/>
                    <a:pt x="69084" y="499656"/>
                    <a:pt x="93637" y="646129"/>
                  </a:cubicBezTo>
                  <a:cubicBezTo>
                    <a:pt x="118190" y="792602"/>
                    <a:pt x="159677" y="1208316"/>
                    <a:pt x="169837" y="1276049"/>
                  </a:cubicBezTo>
                  <a:cubicBezTo>
                    <a:pt x="179997" y="1343782"/>
                    <a:pt x="153750" y="1012736"/>
                    <a:pt x="154597" y="1052529"/>
                  </a:cubicBezTo>
                  <a:cubicBezTo>
                    <a:pt x="155444" y="1092322"/>
                    <a:pt x="170684" y="1475862"/>
                    <a:pt x="174917" y="1514809"/>
                  </a:cubicBezTo>
                  <a:cubicBezTo>
                    <a:pt x="179150" y="1553756"/>
                    <a:pt x="163064" y="1221862"/>
                    <a:pt x="179997" y="1286209"/>
                  </a:cubicBezTo>
                  <a:cubicBezTo>
                    <a:pt x="196930" y="1350556"/>
                    <a:pt x="268050" y="1861096"/>
                    <a:pt x="276517" y="1900889"/>
                  </a:cubicBezTo>
                  <a:cubicBezTo>
                    <a:pt x="284984" y="1940682"/>
                    <a:pt x="198624" y="1463162"/>
                    <a:pt x="230797" y="1524969"/>
                  </a:cubicBezTo>
                  <a:cubicBezTo>
                    <a:pt x="262970" y="1586776"/>
                    <a:pt x="443310" y="2220082"/>
                    <a:pt x="469557" y="2271729"/>
                  </a:cubicBezTo>
                  <a:cubicBezTo>
                    <a:pt x="495804" y="2323376"/>
                    <a:pt x="427224" y="1969469"/>
                    <a:pt x="388277" y="1834849"/>
                  </a:cubicBezTo>
                  <a:cubicBezTo>
                    <a:pt x="349330" y="1700229"/>
                    <a:pt x="269744" y="1584236"/>
                    <a:pt x="235877" y="1464009"/>
                  </a:cubicBezTo>
                  <a:cubicBezTo>
                    <a:pt x="202010" y="1343782"/>
                    <a:pt x="216404" y="1294676"/>
                    <a:pt x="185077" y="1113489"/>
                  </a:cubicBezTo>
                  <a:cubicBezTo>
                    <a:pt x="153750" y="932302"/>
                    <a:pt x="72470" y="557229"/>
                    <a:pt x="47917" y="376889"/>
                  </a:cubicBezTo>
                  <a:cubicBezTo>
                    <a:pt x="23364" y="196549"/>
                    <a:pt x="35217" y="15362"/>
                    <a:pt x="27597" y="9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: 図形 1050">
              <a:extLst>
                <a:ext uri="{FF2B5EF4-FFF2-40B4-BE49-F238E27FC236}">
                  <a16:creationId xmlns:a16="http://schemas.microsoft.com/office/drawing/2014/main" id="{A53E4C61-0004-4B90-8C58-D31F6A24B437}"/>
                </a:ext>
              </a:extLst>
            </p:cNvPr>
            <p:cNvSpPr/>
            <p:nvPr/>
          </p:nvSpPr>
          <p:spPr>
            <a:xfrm>
              <a:off x="5636402" y="3693078"/>
              <a:ext cx="242103" cy="587297"/>
            </a:xfrm>
            <a:custGeom>
              <a:avLst/>
              <a:gdLst>
                <a:gd name="connsiteX0" fmla="*/ 2398 w 242103"/>
                <a:gd name="connsiteY0" fmla="*/ 505 h 587297"/>
                <a:gd name="connsiteX1" fmla="*/ 178081 w 242103"/>
                <a:gd name="connsiteY1" fmla="*/ 148672 h 587297"/>
                <a:gd name="connsiteX2" fmla="*/ 178081 w 242103"/>
                <a:gd name="connsiteY2" fmla="*/ 146555 h 587297"/>
                <a:gd name="connsiteX3" fmla="*/ 233115 w 242103"/>
                <a:gd name="connsiteY3" fmla="*/ 262972 h 587297"/>
                <a:gd name="connsiteX4" fmla="*/ 222531 w 242103"/>
                <a:gd name="connsiteY4" fmla="*/ 231222 h 587297"/>
                <a:gd name="connsiteX5" fmla="*/ 233115 w 242103"/>
                <a:gd name="connsiteY5" fmla="*/ 347639 h 587297"/>
                <a:gd name="connsiteX6" fmla="*/ 192898 w 242103"/>
                <a:gd name="connsiteY6" fmla="*/ 586822 h 587297"/>
                <a:gd name="connsiteX7" fmla="*/ 241581 w 242103"/>
                <a:gd name="connsiteY7" fmla="*/ 404789 h 587297"/>
                <a:gd name="connsiteX8" fmla="*/ 154798 w 242103"/>
                <a:gd name="connsiteY8" fmla="*/ 254505 h 587297"/>
                <a:gd name="connsiteX9" fmla="*/ 186548 w 242103"/>
                <a:gd name="connsiteY9" fmla="*/ 453472 h 587297"/>
                <a:gd name="connsiteX10" fmla="*/ 165381 w 242103"/>
                <a:gd name="connsiteY10" fmla="*/ 286255 h 587297"/>
                <a:gd name="connsiteX11" fmla="*/ 80715 w 242103"/>
                <a:gd name="connsiteY11" fmla="*/ 106339 h 587297"/>
                <a:gd name="connsiteX12" fmla="*/ 2398 w 242103"/>
                <a:gd name="connsiteY12" fmla="*/ 505 h 587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2103" h="587297">
                  <a:moveTo>
                    <a:pt x="2398" y="505"/>
                  </a:moveTo>
                  <a:cubicBezTo>
                    <a:pt x="18626" y="7561"/>
                    <a:pt x="148801" y="124330"/>
                    <a:pt x="178081" y="148672"/>
                  </a:cubicBezTo>
                  <a:cubicBezTo>
                    <a:pt x="207361" y="173014"/>
                    <a:pt x="168909" y="127505"/>
                    <a:pt x="178081" y="146555"/>
                  </a:cubicBezTo>
                  <a:cubicBezTo>
                    <a:pt x="187253" y="165605"/>
                    <a:pt x="225707" y="248861"/>
                    <a:pt x="233115" y="262972"/>
                  </a:cubicBezTo>
                  <a:cubicBezTo>
                    <a:pt x="240523" y="277083"/>
                    <a:pt x="222531" y="217111"/>
                    <a:pt x="222531" y="231222"/>
                  </a:cubicBezTo>
                  <a:cubicBezTo>
                    <a:pt x="222531" y="245333"/>
                    <a:pt x="238054" y="288372"/>
                    <a:pt x="233115" y="347639"/>
                  </a:cubicBezTo>
                  <a:cubicBezTo>
                    <a:pt x="228176" y="406906"/>
                    <a:pt x="191487" y="577297"/>
                    <a:pt x="192898" y="586822"/>
                  </a:cubicBezTo>
                  <a:cubicBezTo>
                    <a:pt x="194309" y="596347"/>
                    <a:pt x="247931" y="460175"/>
                    <a:pt x="241581" y="404789"/>
                  </a:cubicBezTo>
                  <a:cubicBezTo>
                    <a:pt x="235231" y="349403"/>
                    <a:pt x="163970" y="246391"/>
                    <a:pt x="154798" y="254505"/>
                  </a:cubicBezTo>
                  <a:cubicBezTo>
                    <a:pt x="145626" y="262619"/>
                    <a:pt x="184784" y="448180"/>
                    <a:pt x="186548" y="453472"/>
                  </a:cubicBezTo>
                  <a:cubicBezTo>
                    <a:pt x="188312" y="458764"/>
                    <a:pt x="183020" y="344110"/>
                    <a:pt x="165381" y="286255"/>
                  </a:cubicBezTo>
                  <a:cubicBezTo>
                    <a:pt x="147742" y="228400"/>
                    <a:pt x="104704" y="150789"/>
                    <a:pt x="80715" y="106339"/>
                  </a:cubicBezTo>
                  <a:cubicBezTo>
                    <a:pt x="56726" y="61889"/>
                    <a:pt x="-13830" y="-6551"/>
                    <a:pt x="2398" y="5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: 図形 1051">
              <a:extLst>
                <a:ext uri="{FF2B5EF4-FFF2-40B4-BE49-F238E27FC236}">
                  <a16:creationId xmlns:a16="http://schemas.microsoft.com/office/drawing/2014/main" id="{343D44A8-C459-4D00-9BB6-FAA3FF1D223A}"/>
                </a:ext>
              </a:extLst>
            </p:cNvPr>
            <p:cNvSpPr/>
            <p:nvPr/>
          </p:nvSpPr>
          <p:spPr>
            <a:xfrm>
              <a:off x="5816681" y="3960964"/>
              <a:ext cx="61946" cy="318858"/>
            </a:xfrm>
            <a:custGeom>
              <a:avLst/>
              <a:gdLst>
                <a:gd name="connsiteX0" fmla="*/ 38019 w 61946"/>
                <a:gd name="connsiteY0" fmla="*/ 3553 h 318858"/>
                <a:gd name="connsiteX1" fmla="*/ 61302 w 61946"/>
                <a:gd name="connsiteY1" fmla="*/ 113619 h 318858"/>
                <a:gd name="connsiteX2" fmla="*/ 12619 w 61946"/>
                <a:gd name="connsiteY2" fmla="*/ 289303 h 318858"/>
                <a:gd name="connsiteX3" fmla="*/ 2036 w 61946"/>
                <a:gd name="connsiteY3" fmla="*/ 314703 h 318858"/>
                <a:gd name="connsiteX4" fmla="*/ 2036 w 61946"/>
                <a:gd name="connsiteY4" fmla="*/ 244853 h 318858"/>
                <a:gd name="connsiteX5" fmla="*/ 38019 w 61946"/>
                <a:gd name="connsiteY5" fmla="*/ 3553 h 31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46" h="318858">
                  <a:moveTo>
                    <a:pt x="38019" y="3553"/>
                  </a:moveTo>
                  <a:cubicBezTo>
                    <a:pt x="47897" y="-18319"/>
                    <a:pt x="65535" y="65994"/>
                    <a:pt x="61302" y="113619"/>
                  </a:cubicBezTo>
                  <a:cubicBezTo>
                    <a:pt x="57069" y="161244"/>
                    <a:pt x="22497" y="255789"/>
                    <a:pt x="12619" y="289303"/>
                  </a:cubicBezTo>
                  <a:cubicBezTo>
                    <a:pt x="2741" y="322817"/>
                    <a:pt x="3800" y="322111"/>
                    <a:pt x="2036" y="314703"/>
                  </a:cubicBezTo>
                  <a:cubicBezTo>
                    <a:pt x="272" y="307295"/>
                    <a:pt x="-1492" y="294947"/>
                    <a:pt x="2036" y="244853"/>
                  </a:cubicBezTo>
                  <a:cubicBezTo>
                    <a:pt x="5564" y="194759"/>
                    <a:pt x="28141" y="25425"/>
                    <a:pt x="38019" y="35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: 図形 1052">
              <a:extLst>
                <a:ext uri="{FF2B5EF4-FFF2-40B4-BE49-F238E27FC236}">
                  <a16:creationId xmlns:a16="http://schemas.microsoft.com/office/drawing/2014/main" id="{9915F1A0-BD16-460E-B4E0-7FE5C8A078AC}"/>
                </a:ext>
              </a:extLst>
            </p:cNvPr>
            <p:cNvSpPr/>
            <p:nvPr/>
          </p:nvSpPr>
          <p:spPr>
            <a:xfrm>
              <a:off x="5668433" y="4220633"/>
              <a:ext cx="151494" cy="153369"/>
            </a:xfrm>
            <a:custGeom>
              <a:avLst/>
              <a:gdLst>
                <a:gd name="connsiteX0" fmla="*/ 0 w 151494"/>
                <a:gd name="connsiteY0" fmla="*/ 0 h 153369"/>
                <a:gd name="connsiteX1" fmla="*/ 131234 w 151494"/>
                <a:gd name="connsiteY1" fmla="*/ 14817 h 153369"/>
                <a:gd name="connsiteX2" fmla="*/ 148167 w 151494"/>
                <a:gd name="connsiteY2" fmla="*/ 63500 h 153369"/>
                <a:gd name="connsiteX3" fmla="*/ 101600 w 151494"/>
                <a:gd name="connsiteY3" fmla="*/ 141817 h 153369"/>
                <a:gd name="connsiteX4" fmla="*/ 99484 w 151494"/>
                <a:gd name="connsiteY4" fmla="*/ 148167 h 153369"/>
                <a:gd name="connsiteX5" fmla="*/ 105834 w 151494"/>
                <a:gd name="connsiteY5" fmla="*/ 95250 h 153369"/>
                <a:gd name="connsiteX6" fmla="*/ 116417 w 151494"/>
                <a:gd name="connsiteY6" fmla="*/ 69850 h 153369"/>
                <a:gd name="connsiteX7" fmla="*/ 97367 w 151494"/>
                <a:gd name="connsiteY7" fmla="*/ 52917 h 153369"/>
                <a:gd name="connsiteX8" fmla="*/ 0 w 151494"/>
                <a:gd name="connsiteY8" fmla="*/ 0 h 15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494" h="153369">
                  <a:moveTo>
                    <a:pt x="0" y="0"/>
                  </a:moveTo>
                  <a:cubicBezTo>
                    <a:pt x="53270" y="2117"/>
                    <a:pt x="106540" y="4234"/>
                    <a:pt x="131234" y="14817"/>
                  </a:cubicBezTo>
                  <a:cubicBezTo>
                    <a:pt x="155928" y="25400"/>
                    <a:pt x="153106" y="42333"/>
                    <a:pt x="148167" y="63500"/>
                  </a:cubicBezTo>
                  <a:cubicBezTo>
                    <a:pt x="143228" y="84667"/>
                    <a:pt x="109714" y="127706"/>
                    <a:pt x="101600" y="141817"/>
                  </a:cubicBezTo>
                  <a:cubicBezTo>
                    <a:pt x="93486" y="155928"/>
                    <a:pt x="98778" y="155928"/>
                    <a:pt x="99484" y="148167"/>
                  </a:cubicBezTo>
                  <a:cubicBezTo>
                    <a:pt x="100190" y="140406"/>
                    <a:pt x="103012" y="108303"/>
                    <a:pt x="105834" y="95250"/>
                  </a:cubicBezTo>
                  <a:cubicBezTo>
                    <a:pt x="108656" y="82197"/>
                    <a:pt x="117828" y="76906"/>
                    <a:pt x="116417" y="69850"/>
                  </a:cubicBezTo>
                  <a:cubicBezTo>
                    <a:pt x="115006" y="62795"/>
                    <a:pt x="109714" y="64206"/>
                    <a:pt x="97367" y="5291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B52BD8C8-510D-472B-8E8E-B5E4CF084602}"/>
                </a:ext>
              </a:extLst>
            </p:cNvPr>
            <p:cNvSpPr/>
            <p:nvPr/>
          </p:nvSpPr>
          <p:spPr>
            <a:xfrm>
              <a:off x="6546822" y="4722533"/>
              <a:ext cx="424592" cy="78361"/>
            </a:xfrm>
            <a:custGeom>
              <a:avLst/>
              <a:gdLst>
                <a:gd name="connsiteX0" fmla="*/ 28 w 424592"/>
                <a:gd name="connsiteY0" fmla="*/ 78067 h 78361"/>
                <a:gd name="connsiteX1" fmla="*/ 218045 w 424592"/>
                <a:gd name="connsiteY1" fmla="*/ 31500 h 78361"/>
                <a:gd name="connsiteX2" fmla="*/ 419128 w 424592"/>
                <a:gd name="connsiteY2" fmla="*/ 73834 h 78361"/>
                <a:gd name="connsiteX3" fmla="*/ 359861 w 424592"/>
                <a:gd name="connsiteY3" fmla="*/ 35734 h 78361"/>
                <a:gd name="connsiteX4" fmla="*/ 277311 w 424592"/>
                <a:gd name="connsiteY4" fmla="*/ 6100 h 78361"/>
                <a:gd name="connsiteX5" fmla="*/ 203228 w 424592"/>
                <a:gd name="connsiteY5" fmla="*/ 3984 h 78361"/>
                <a:gd name="connsiteX6" fmla="*/ 28 w 424592"/>
                <a:gd name="connsiteY6" fmla="*/ 78067 h 7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4592" h="78361">
                  <a:moveTo>
                    <a:pt x="28" y="78067"/>
                  </a:moveTo>
                  <a:cubicBezTo>
                    <a:pt x="2498" y="82653"/>
                    <a:pt x="148195" y="32205"/>
                    <a:pt x="218045" y="31500"/>
                  </a:cubicBezTo>
                  <a:cubicBezTo>
                    <a:pt x="287895" y="30795"/>
                    <a:pt x="395492" y="73128"/>
                    <a:pt x="419128" y="73834"/>
                  </a:cubicBezTo>
                  <a:cubicBezTo>
                    <a:pt x="442764" y="74540"/>
                    <a:pt x="383497" y="47023"/>
                    <a:pt x="359861" y="35734"/>
                  </a:cubicBezTo>
                  <a:cubicBezTo>
                    <a:pt x="336225" y="24445"/>
                    <a:pt x="303416" y="11392"/>
                    <a:pt x="277311" y="6100"/>
                  </a:cubicBezTo>
                  <a:cubicBezTo>
                    <a:pt x="251206" y="808"/>
                    <a:pt x="247678" y="-3424"/>
                    <a:pt x="203228" y="3984"/>
                  </a:cubicBezTo>
                  <a:cubicBezTo>
                    <a:pt x="158778" y="11392"/>
                    <a:pt x="-2442" y="73481"/>
                    <a:pt x="28" y="780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: 図形 1054">
              <a:extLst>
                <a:ext uri="{FF2B5EF4-FFF2-40B4-BE49-F238E27FC236}">
                  <a16:creationId xmlns:a16="http://schemas.microsoft.com/office/drawing/2014/main" id="{09B79F39-FCFD-4B4B-A582-B20474FF345C}"/>
                </a:ext>
              </a:extLst>
            </p:cNvPr>
            <p:cNvSpPr/>
            <p:nvPr/>
          </p:nvSpPr>
          <p:spPr>
            <a:xfrm>
              <a:off x="5675052" y="3703599"/>
              <a:ext cx="217880" cy="429825"/>
            </a:xfrm>
            <a:custGeom>
              <a:avLst/>
              <a:gdLst>
                <a:gd name="connsiteX0" fmla="*/ 261 w 217880"/>
                <a:gd name="connsiteY0" fmla="*/ 39 h 429825"/>
                <a:gd name="connsiteX1" fmla="*/ 152661 w 217880"/>
                <a:gd name="connsiteY1" fmla="*/ 122276 h 429825"/>
                <a:gd name="connsiteX2" fmla="*/ 166948 w 217880"/>
                <a:gd name="connsiteY2" fmla="*/ 141326 h 429825"/>
                <a:gd name="connsiteX3" fmla="*/ 190761 w 217880"/>
                <a:gd name="connsiteY3" fmla="*/ 177839 h 429825"/>
                <a:gd name="connsiteX4" fmla="*/ 197111 w 217880"/>
                <a:gd name="connsiteY4" fmla="*/ 242926 h 429825"/>
                <a:gd name="connsiteX5" fmla="*/ 206636 w 217880"/>
                <a:gd name="connsiteY5" fmla="*/ 258801 h 429825"/>
                <a:gd name="connsiteX6" fmla="*/ 208223 w 217880"/>
                <a:gd name="connsiteY6" fmla="*/ 236576 h 429825"/>
                <a:gd name="connsiteX7" fmla="*/ 217748 w 217880"/>
                <a:gd name="connsiteY7" fmla="*/ 319126 h 429825"/>
                <a:gd name="connsiteX8" fmla="*/ 200286 w 217880"/>
                <a:gd name="connsiteY8" fmla="*/ 427076 h 429825"/>
                <a:gd name="connsiteX9" fmla="*/ 200286 w 217880"/>
                <a:gd name="connsiteY9" fmla="*/ 385801 h 429825"/>
                <a:gd name="connsiteX10" fmla="*/ 185998 w 217880"/>
                <a:gd name="connsiteY10" fmla="*/ 258801 h 429825"/>
                <a:gd name="connsiteX11" fmla="*/ 163773 w 217880"/>
                <a:gd name="connsiteY11" fmla="*/ 168314 h 429825"/>
                <a:gd name="connsiteX12" fmla="*/ 117736 w 217880"/>
                <a:gd name="connsiteY12" fmla="*/ 109576 h 429825"/>
                <a:gd name="connsiteX13" fmla="*/ 261 w 217880"/>
                <a:gd name="connsiteY13" fmla="*/ 39 h 42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880" h="429825">
                  <a:moveTo>
                    <a:pt x="261" y="39"/>
                  </a:moveTo>
                  <a:cubicBezTo>
                    <a:pt x="6082" y="2156"/>
                    <a:pt x="124880" y="98728"/>
                    <a:pt x="152661" y="122276"/>
                  </a:cubicBezTo>
                  <a:cubicBezTo>
                    <a:pt x="180442" y="145824"/>
                    <a:pt x="160598" y="132066"/>
                    <a:pt x="166948" y="141326"/>
                  </a:cubicBezTo>
                  <a:cubicBezTo>
                    <a:pt x="173298" y="150587"/>
                    <a:pt x="185734" y="160906"/>
                    <a:pt x="190761" y="177839"/>
                  </a:cubicBezTo>
                  <a:cubicBezTo>
                    <a:pt x="195788" y="194772"/>
                    <a:pt x="194465" y="229432"/>
                    <a:pt x="197111" y="242926"/>
                  </a:cubicBezTo>
                  <a:cubicBezTo>
                    <a:pt x="199757" y="256420"/>
                    <a:pt x="204784" y="259859"/>
                    <a:pt x="206636" y="258801"/>
                  </a:cubicBezTo>
                  <a:cubicBezTo>
                    <a:pt x="208488" y="257743"/>
                    <a:pt x="206371" y="226522"/>
                    <a:pt x="208223" y="236576"/>
                  </a:cubicBezTo>
                  <a:cubicBezTo>
                    <a:pt x="210075" y="246630"/>
                    <a:pt x="219071" y="287376"/>
                    <a:pt x="217748" y="319126"/>
                  </a:cubicBezTo>
                  <a:cubicBezTo>
                    <a:pt x="216425" y="350876"/>
                    <a:pt x="203196" y="415963"/>
                    <a:pt x="200286" y="427076"/>
                  </a:cubicBezTo>
                  <a:cubicBezTo>
                    <a:pt x="197376" y="438189"/>
                    <a:pt x="202667" y="413847"/>
                    <a:pt x="200286" y="385801"/>
                  </a:cubicBezTo>
                  <a:cubicBezTo>
                    <a:pt x="197905" y="357755"/>
                    <a:pt x="192083" y="295049"/>
                    <a:pt x="185998" y="258801"/>
                  </a:cubicBezTo>
                  <a:cubicBezTo>
                    <a:pt x="179913" y="222553"/>
                    <a:pt x="175150" y="193185"/>
                    <a:pt x="163773" y="168314"/>
                  </a:cubicBezTo>
                  <a:cubicBezTo>
                    <a:pt x="152396" y="143443"/>
                    <a:pt x="147898" y="138151"/>
                    <a:pt x="117736" y="109576"/>
                  </a:cubicBezTo>
                  <a:cubicBezTo>
                    <a:pt x="87574" y="81001"/>
                    <a:pt x="-5560" y="-2078"/>
                    <a:pt x="261" y="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: 図形 1055">
              <a:extLst>
                <a:ext uri="{FF2B5EF4-FFF2-40B4-BE49-F238E27FC236}">
                  <a16:creationId xmlns:a16="http://schemas.microsoft.com/office/drawing/2014/main" id="{2E5C5F38-6484-47DD-AFD2-0950D6CA37AC}"/>
                </a:ext>
              </a:extLst>
            </p:cNvPr>
            <p:cNvSpPr/>
            <p:nvPr/>
          </p:nvSpPr>
          <p:spPr>
            <a:xfrm>
              <a:off x="5625723" y="4189371"/>
              <a:ext cx="136624" cy="119197"/>
            </a:xfrm>
            <a:custGeom>
              <a:avLst/>
              <a:gdLst>
                <a:gd name="connsiteX0" fmla="*/ 1965 w 136624"/>
                <a:gd name="connsiteY0" fmla="*/ 1629 h 119197"/>
                <a:gd name="connsiteX1" fmla="*/ 132140 w 136624"/>
                <a:gd name="connsiteY1" fmla="*/ 81004 h 119197"/>
                <a:gd name="connsiteX2" fmla="*/ 106740 w 136624"/>
                <a:gd name="connsiteY2" fmla="*/ 88942 h 119197"/>
                <a:gd name="connsiteX3" fmla="*/ 108327 w 136624"/>
                <a:gd name="connsiteY3" fmla="*/ 117517 h 119197"/>
                <a:gd name="connsiteX4" fmla="*/ 54352 w 136624"/>
                <a:gd name="connsiteY4" fmla="*/ 33379 h 119197"/>
                <a:gd name="connsiteX5" fmla="*/ 1965 w 136624"/>
                <a:gd name="connsiteY5" fmla="*/ 1629 h 11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624" h="119197">
                  <a:moveTo>
                    <a:pt x="1965" y="1629"/>
                  </a:moveTo>
                  <a:cubicBezTo>
                    <a:pt x="14930" y="9567"/>
                    <a:pt x="114678" y="66452"/>
                    <a:pt x="132140" y="81004"/>
                  </a:cubicBezTo>
                  <a:cubicBezTo>
                    <a:pt x="149603" y="95556"/>
                    <a:pt x="110709" y="82857"/>
                    <a:pt x="106740" y="88942"/>
                  </a:cubicBezTo>
                  <a:cubicBezTo>
                    <a:pt x="102771" y="95027"/>
                    <a:pt x="117058" y="126778"/>
                    <a:pt x="108327" y="117517"/>
                  </a:cubicBezTo>
                  <a:cubicBezTo>
                    <a:pt x="99596" y="108257"/>
                    <a:pt x="64671" y="50312"/>
                    <a:pt x="54352" y="33379"/>
                  </a:cubicBezTo>
                  <a:cubicBezTo>
                    <a:pt x="44033" y="16446"/>
                    <a:pt x="-11000" y="-6309"/>
                    <a:pt x="1965" y="16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: 図形 1056">
              <a:extLst>
                <a:ext uri="{FF2B5EF4-FFF2-40B4-BE49-F238E27FC236}">
                  <a16:creationId xmlns:a16="http://schemas.microsoft.com/office/drawing/2014/main" id="{16C6B6E3-48C5-41B8-B118-2B9AC1241FCB}"/>
                </a:ext>
              </a:extLst>
            </p:cNvPr>
            <p:cNvSpPr/>
            <p:nvPr/>
          </p:nvSpPr>
          <p:spPr>
            <a:xfrm>
              <a:off x="5322882" y="3719268"/>
              <a:ext cx="77334" cy="278599"/>
            </a:xfrm>
            <a:custGeom>
              <a:avLst/>
              <a:gdLst>
                <a:gd name="connsiteX0" fmla="*/ 11118 w 77334"/>
                <a:gd name="connsiteY0" fmla="*/ 245 h 278599"/>
                <a:gd name="connsiteX1" fmla="*/ 6 w 77334"/>
                <a:gd name="connsiteY1" fmla="*/ 90732 h 278599"/>
                <a:gd name="connsiteX2" fmla="*/ 12706 w 77334"/>
                <a:gd name="connsiteY2" fmla="*/ 132007 h 278599"/>
                <a:gd name="connsiteX3" fmla="*/ 74618 w 77334"/>
                <a:gd name="connsiteY3" fmla="*/ 271707 h 278599"/>
                <a:gd name="connsiteX4" fmla="*/ 61918 w 77334"/>
                <a:gd name="connsiteY4" fmla="*/ 243132 h 278599"/>
                <a:gd name="connsiteX5" fmla="*/ 22231 w 77334"/>
                <a:gd name="connsiteY5" fmla="*/ 120895 h 278599"/>
                <a:gd name="connsiteX6" fmla="*/ 11118 w 77334"/>
                <a:gd name="connsiteY6" fmla="*/ 245 h 27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334" h="278599">
                  <a:moveTo>
                    <a:pt x="11118" y="245"/>
                  </a:moveTo>
                  <a:cubicBezTo>
                    <a:pt x="7414" y="-4782"/>
                    <a:pt x="-259" y="68772"/>
                    <a:pt x="6" y="90732"/>
                  </a:cubicBezTo>
                  <a:cubicBezTo>
                    <a:pt x="271" y="112692"/>
                    <a:pt x="271" y="101844"/>
                    <a:pt x="12706" y="132007"/>
                  </a:cubicBezTo>
                  <a:cubicBezTo>
                    <a:pt x="25141" y="162170"/>
                    <a:pt x="66416" y="253186"/>
                    <a:pt x="74618" y="271707"/>
                  </a:cubicBezTo>
                  <a:cubicBezTo>
                    <a:pt x="82820" y="290228"/>
                    <a:pt x="70649" y="268267"/>
                    <a:pt x="61918" y="243132"/>
                  </a:cubicBezTo>
                  <a:cubicBezTo>
                    <a:pt x="53187" y="217997"/>
                    <a:pt x="30698" y="158730"/>
                    <a:pt x="22231" y="120895"/>
                  </a:cubicBezTo>
                  <a:cubicBezTo>
                    <a:pt x="13764" y="83060"/>
                    <a:pt x="14822" y="5272"/>
                    <a:pt x="11118" y="2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: 図形 1057">
              <a:extLst>
                <a:ext uri="{FF2B5EF4-FFF2-40B4-BE49-F238E27FC236}">
                  <a16:creationId xmlns:a16="http://schemas.microsoft.com/office/drawing/2014/main" id="{1440E21B-D798-43E8-BA0E-094006FCA9A8}"/>
                </a:ext>
              </a:extLst>
            </p:cNvPr>
            <p:cNvSpPr/>
            <p:nvPr/>
          </p:nvSpPr>
          <p:spPr>
            <a:xfrm>
              <a:off x="5656263" y="3798005"/>
              <a:ext cx="131428" cy="259909"/>
            </a:xfrm>
            <a:custGeom>
              <a:avLst/>
              <a:gdLst>
                <a:gd name="connsiteX0" fmla="*/ 0 w 131428"/>
                <a:gd name="connsiteY0" fmla="*/ 883 h 259909"/>
                <a:gd name="connsiteX1" fmla="*/ 68262 w 131428"/>
                <a:gd name="connsiteY1" fmla="*/ 115183 h 259909"/>
                <a:gd name="connsiteX2" fmla="*/ 77787 w 131428"/>
                <a:gd name="connsiteY2" fmla="*/ 104070 h 259909"/>
                <a:gd name="connsiteX3" fmla="*/ 119062 w 131428"/>
                <a:gd name="connsiteY3" fmla="*/ 170745 h 259909"/>
                <a:gd name="connsiteX4" fmla="*/ 92075 w 131428"/>
                <a:gd name="connsiteY4" fmla="*/ 148520 h 259909"/>
                <a:gd name="connsiteX5" fmla="*/ 109537 w 131428"/>
                <a:gd name="connsiteY5" fmla="*/ 213608 h 259909"/>
                <a:gd name="connsiteX6" fmla="*/ 119062 w 131428"/>
                <a:gd name="connsiteY6" fmla="*/ 259645 h 259909"/>
                <a:gd name="connsiteX7" fmla="*/ 130175 w 131428"/>
                <a:gd name="connsiteY7" fmla="*/ 192970 h 259909"/>
                <a:gd name="connsiteX8" fmla="*/ 87312 w 131428"/>
                <a:gd name="connsiteY8" fmla="*/ 110420 h 259909"/>
                <a:gd name="connsiteX9" fmla="*/ 69850 w 131428"/>
                <a:gd name="connsiteY9" fmla="*/ 64383 h 259909"/>
                <a:gd name="connsiteX10" fmla="*/ 0 w 131428"/>
                <a:gd name="connsiteY10" fmla="*/ 883 h 25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428" h="259909">
                  <a:moveTo>
                    <a:pt x="0" y="883"/>
                  </a:moveTo>
                  <a:cubicBezTo>
                    <a:pt x="-265" y="9350"/>
                    <a:pt x="55298" y="97985"/>
                    <a:pt x="68262" y="115183"/>
                  </a:cubicBezTo>
                  <a:cubicBezTo>
                    <a:pt x="81226" y="132381"/>
                    <a:pt x="69320" y="94810"/>
                    <a:pt x="77787" y="104070"/>
                  </a:cubicBezTo>
                  <a:cubicBezTo>
                    <a:pt x="86254" y="113330"/>
                    <a:pt x="116681" y="163337"/>
                    <a:pt x="119062" y="170745"/>
                  </a:cubicBezTo>
                  <a:cubicBezTo>
                    <a:pt x="121443" y="178153"/>
                    <a:pt x="93663" y="141376"/>
                    <a:pt x="92075" y="148520"/>
                  </a:cubicBezTo>
                  <a:cubicBezTo>
                    <a:pt x="90488" y="155664"/>
                    <a:pt x="105039" y="195087"/>
                    <a:pt x="109537" y="213608"/>
                  </a:cubicBezTo>
                  <a:cubicBezTo>
                    <a:pt x="114035" y="232129"/>
                    <a:pt x="115622" y="263085"/>
                    <a:pt x="119062" y="259645"/>
                  </a:cubicBezTo>
                  <a:cubicBezTo>
                    <a:pt x="122502" y="256205"/>
                    <a:pt x="135467" y="217841"/>
                    <a:pt x="130175" y="192970"/>
                  </a:cubicBezTo>
                  <a:cubicBezTo>
                    <a:pt x="124883" y="168099"/>
                    <a:pt x="97366" y="131851"/>
                    <a:pt x="87312" y="110420"/>
                  </a:cubicBezTo>
                  <a:cubicBezTo>
                    <a:pt x="77258" y="88989"/>
                    <a:pt x="80698" y="81581"/>
                    <a:pt x="69850" y="64383"/>
                  </a:cubicBezTo>
                  <a:cubicBezTo>
                    <a:pt x="59002" y="47185"/>
                    <a:pt x="265" y="-7584"/>
                    <a:pt x="0" y="8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: 図形 1058">
              <a:extLst>
                <a:ext uri="{FF2B5EF4-FFF2-40B4-BE49-F238E27FC236}">
                  <a16:creationId xmlns:a16="http://schemas.microsoft.com/office/drawing/2014/main" id="{51D790F5-80D7-46F1-9C4B-45C1BD20B8BD}"/>
                </a:ext>
              </a:extLst>
            </p:cNvPr>
            <p:cNvSpPr/>
            <p:nvPr/>
          </p:nvSpPr>
          <p:spPr>
            <a:xfrm>
              <a:off x="5316532" y="3754084"/>
              <a:ext cx="77295" cy="220106"/>
            </a:xfrm>
            <a:custGeom>
              <a:avLst/>
              <a:gdLst>
                <a:gd name="connsiteX0" fmla="*/ 6 w 77295"/>
                <a:gd name="connsiteY0" fmla="*/ 354 h 220106"/>
                <a:gd name="connsiteX1" fmla="*/ 14293 w 77295"/>
                <a:gd name="connsiteY1" fmla="*/ 94016 h 220106"/>
                <a:gd name="connsiteX2" fmla="*/ 36518 w 77295"/>
                <a:gd name="connsiteY2" fmla="*/ 154341 h 220106"/>
                <a:gd name="connsiteX3" fmla="*/ 76206 w 77295"/>
                <a:gd name="connsiteY3" fmla="*/ 219429 h 220106"/>
                <a:gd name="connsiteX4" fmla="*/ 65093 w 77295"/>
                <a:gd name="connsiteY4" fmla="*/ 184504 h 220106"/>
                <a:gd name="connsiteX5" fmla="*/ 53981 w 77295"/>
                <a:gd name="connsiteY5" fmla="*/ 124179 h 220106"/>
                <a:gd name="connsiteX6" fmla="*/ 15881 w 77295"/>
                <a:gd name="connsiteY6" fmla="*/ 63854 h 220106"/>
                <a:gd name="connsiteX7" fmla="*/ 6 w 77295"/>
                <a:gd name="connsiteY7" fmla="*/ 354 h 22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295" h="220106">
                  <a:moveTo>
                    <a:pt x="6" y="354"/>
                  </a:moveTo>
                  <a:cubicBezTo>
                    <a:pt x="-259" y="5381"/>
                    <a:pt x="8208" y="68352"/>
                    <a:pt x="14293" y="94016"/>
                  </a:cubicBezTo>
                  <a:cubicBezTo>
                    <a:pt x="20378" y="119681"/>
                    <a:pt x="26199" y="133439"/>
                    <a:pt x="36518" y="154341"/>
                  </a:cubicBezTo>
                  <a:cubicBezTo>
                    <a:pt x="46837" y="175243"/>
                    <a:pt x="71444" y="214402"/>
                    <a:pt x="76206" y="219429"/>
                  </a:cubicBezTo>
                  <a:cubicBezTo>
                    <a:pt x="80968" y="224456"/>
                    <a:pt x="68797" y="200379"/>
                    <a:pt x="65093" y="184504"/>
                  </a:cubicBezTo>
                  <a:cubicBezTo>
                    <a:pt x="61389" y="168629"/>
                    <a:pt x="62183" y="144287"/>
                    <a:pt x="53981" y="124179"/>
                  </a:cubicBezTo>
                  <a:cubicBezTo>
                    <a:pt x="45779" y="104071"/>
                    <a:pt x="24083" y="82640"/>
                    <a:pt x="15881" y="63854"/>
                  </a:cubicBezTo>
                  <a:cubicBezTo>
                    <a:pt x="7679" y="45068"/>
                    <a:pt x="271" y="-4673"/>
                    <a:pt x="6" y="3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: 図形 1059">
              <a:extLst>
                <a:ext uri="{FF2B5EF4-FFF2-40B4-BE49-F238E27FC236}">
                  <a16:creationId xmlns:a16="http://schemas.microsoft.com/office/drawing/2014/main" id="{95F04E57-FCE7-4C83-AF5D-653AB1CDB344}"/>
                </a:ext>
              </a:extLst>
            </p:cNvPr>
            <p:cNvSpPr/>
            <p:nvPr/>
          </p:nvSpPr>
          <p:spPr>
            <a:xfrm>
              <a:off x="5555094" y="1376105"/>
              <a:ext cx="2371733" cy="881093"/>
            </a:xfrm>
            <a:custGeom>
              <a:avLst/>
              <a:gdLst>
                <a:gd name="connsiteX0" fmla="*/ 2369706 w 2371733"/>
                <a:gd name="connsiteY0" fmla="*/ 217745 h 881093"/>
                <a:gd name="connsiteX1" fmla="*/ 2045856 w 2371733"/>
                <a:gd name="connsiteY1" fmla="*/ 78045 h 881093"/>
                <a:gd name="connsiteX2" fmla="*/ 1480706 w 2371733"/>
                <a:gd name="connsiteY2" fmla="*/ 58995 h 881093"/>
                <a:gd name="connsiteX3" fmla="*/ 1353706 w 2371733"/>
                <a:gd name="connsiteY3" fmla="*/ 71695 h 881093"/>
                <a:gd name="connsiteX4" fmla="*/ 2141106 w 2371733"/>
                <a:gd name="connsiteY4" fmla="*/ 71695 h 881093"/>
                <a:gd name="connsiteX5" fmla="*/ 1391806 w 2371733"/>
                <a:gd name="connsiteY5" fmla="*/ 97095 h 881093"/>
                <a:gd name="connsiteX6" fmla="*/ 928256 w 2371733"/>
                <a:gd name="connsiteY6" fmla="*/ 211395 h 881093"/>
                <a:gd name="connsiteX7" fmla="*/ 382156 w 2371733"/>
                <a:gd name="connsiteY7" fmla="*/ 535245 h 881093"/>
                <a:gd name="connsiteX8" fmla="*/ 858406 w 2371733"/>
                <a:gd name="connsiteY8" fmla="*/ 274895 h 881093"/>
                <a:gd name="connsiteX9" fmla="*/ 483756 w 2371733"/>
                <a:gd name="connsiteY9" fmla="*/ 459045 h 881093"/>
                <a:gd name="connsiteX10" fmla="*/ 140856 w 2371733"/>
                <a:gd name="connsiteY10" fmla="*/ 732095 h 881093"/>
                <a:gd name="connsiteX11" fmla="*/ 13856 w 2371733"/>
                <a:gd name="connsiteY11" fmla="*/ 878145 h 881093"/>
                <a:gd name="connsiteX12" fmla="*/ 445656 w 2371733"/>
                <a:gd name="connsiteY12" fmla="*/ 605095 h 881093"/>
                <a:gd name="connsiteX13" fmla="*/ 1296556 w 2371733"/>
                <a:gd name="connsiteY13" fmla="*/ 71695 h 881093"/>
                <a:gd name="connsiteX14" fmla="*/ 1899806 w 2371733"/>
                <a:gd name="connsiteY14" fmla="*/ 20895 h 881093"/>
                <a:gd name="connsiteX15" fmla="*/ 2369706 w 2371733"/>
                <a:gd name="connsiteY15" fmla="*/ 217745 h 88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71733" h="881093">
                  <a:moveTo>
                    <a:pt x="2369706" y="217745"/>
                  </a:moveTo>
                  <a:cubicBezTo>
                    <a:pt x="2394048" y="227270"/>
                    <a:pt x="2194023" y="104503"/>
                    <a:pt x="2045856" y="78045"/>
                  </a:cubicBezTo>
                  <a:cubicBezTo>
                    <a:pt x="1897689" y="51587"/>
                    <a:pt x="1596064" y="60053"/>
                    <a:pt x="1480706" y="58995"/>
                  </a:cubicBezTo>
                  <a:cubicBezTo>
                    <a:pt x="1365348" y="57937"/>
                    <a:pt x="1243639" y="69578"/>
                    <a:pt x="1353706" y="71695"/>
                  </a:cubicBezTo>
                  <a:cubicBezTo>
                    <a:pt x="1463773" y="73812"/>
                    <a:pt x="2134756" y="67462"/>
                    <a:pt x="2141106" y="71695"/>
                  </a:cubicBezTo>
                  <a:cubicBezTo>
                    <a:pt x="2147456" y="75928"/>
                    <a:pt x="1593948" y="73812"/>
                    <a:pt x="1391806" y="97095"/>
                  </a:cubicBezTo>
                  <a:cubicBezTo>
                    <a:pt x="1189664" y="120378"/>
                    <a:pt x="1096531" y="138370"/>
                    <a:pt x="928256" y="211395"/>
                  </a:cubicBezTo>
                  <a:cubicBezTo>
                    <a:pt x="759981" y="284420"/>
                    <a:pt x="393798" y="524662"/>
                    <a:pt x="382156" y="535245"/>
                  </a:cubicBezTo>
                  <a:cubicBezTo>
                    <a:pt x="370514" y="545828"/>
                    <a:pt x="841473" y="287595"/>
                    <a:pt x="858406" y="274895"/>
                  </a:cubicBezTo>
                  <a:cubicBezTo>
                    <a:pt x="875339" y="262195"/>
                    <a:pt x="603348" y="382845"/>
                    <a:pt x="483756" y="459045"/>
                  </a:cubicBezTo>
                  <a:cubicBezTo>
                    <a:pt x="364164" y="535245"/>
                    <a:pt x="219173" y="662245"/>
                    <a:pt x="140856" y="732095"/>
                  </a:cubicBezTo>
                  <a:cubicBezTo>
                    <a:pt x="62539" y="801945"/>
                    <a:pt x="-36944" y="899312"/>
                    <a:pt x="13856" y="878145"/>
                  </a:cubicBezTo>
                  <a:cubicBezTo>
                    <a:pt x="64656" y="856978"/>
                    <a:pt x="445656" y="605095"/>
                    <a:pt x="445656" y="605095"/>
                  </a:cubicBezTo>
                  <a:cubicBezTo>
                    <a:pt x="659439" y="470687"/>
                    <a:pt x="1054198" y="169062"/>
                    <a:pt x="1296556" y="71695"/>
                  </a:cubicBezTo>
                  <a:cubicBezTo>
                    <a:pt x="1538914" y="-25672"/>
                    <a:pt x="1717773" y="-3447"/>
                    <a:pt x="1899806" y="20895"/>
                  </a:cubicBezTo>
                  <a:cubicBezTo>
                    <a:pt x="2081839" y="45237"/>
                    <a:pt x="2345364" y="208220"/>
                    <a:pt x="2369706" y="2177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: 図形 1060">
              <a:extLst>
                <a:ext uri="{FF2B5EF4-FFF2-40B4-BE49-F238E27FC236}">
                  <a16:creationId xmlns:a16="http://schemas.microsoft.com/office/drawing/2014/main" id="{4888E547-661F-4923-AE2E-45652A52BA53}"/>
                </a:ext>
              </a:extLst>
            </p:cNvPr>
            <p:cNvSpPr/>
            <p:nvPr/>
          </p:nvSpPr>
          <p:spPr>
            <a:xfrm>
              <a:off x="6334309" y="1068217"/>
              <a:ext cx="1815361" cy="468528"/>
            </a:xfrm>
            <a:custGeom>
              <a:avLst/>
              <a:gdLst>
                <a:gd name="connsiteX0" fmla="*/ 1812741 w 1815361"/>
                <a:gd name="connsiteY0" fmla="*/ 468483 h 468528"/>
                <a:gd name="connsiteX1" fmla="*/ 1311091 w 1815361"/>
                <a:gd name="connsiteY1" fmla="*/ 100183 h 468528"/>
                <a:gd name="connsiteX2" fmla="*/ 771341 w 1815361"/>
                <a:gd name="connsiteY2" fmla="*/ 4933 h 468528"/>
                <a:gd name="connsiteX3" fmla="*/ 2991 w 1815361"/>
                <a:gd name="connsiteY3" fmla="*/ 214483 h 468528"/>
                <a:gd name="connsiteX4" fmla="*/ 498291 w 1815361"/>
                <a:gd name="connsiteY4" fmla="*/ 93833 h 468528"/>
                <a:gd name="connsiteX5" fmla="*/ 320491 w 1815361"/>
                <a:gd name="connsiteY5" fmla="*/ 131933 h 468528"/>
                <a:gd name="connsiteX6" fmla="*/ 898341 w 1815361"/>
                <a:gd name="connsiteY6" fmla="*/ 36683 h 468528"/>
                <a:gd name="connsiteX7" fmla="*/ 866591 w 1815361"/>
                <a:gd name="connsiteY7" fmla="*/ 36683 h 468528"/>
                <a:gd name="connsiteX8" fmla="*/ 1088841 w 1815361"/>
                <a:gd name="connsiteY8" fmla="*/ 74783 h 468528"/>
                <a:gd name="connsiteX9" fmla="*/ 1812741 w 1815361"/>
                <a:gd name="connsiteY9" fmla="*/ 468483 h 46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5361" h="468528">
                  <a:moveTo>
                    <a:pt x="1812741" y="468483"/>
                  </a:moveTo>
                  <a:cubicBezTo>
                    <a:pt x="1849783" y="472716"/>
                    <a:pt x="1484658" y="177441"/>
                    <a:pt x="1311091" y="100183"/>
                  </a:cubicBezTo>
                  <a:cubicBezTo>
                    <a:pt x="1137524" y="22925"/>
                    <a:pt x="989358" y="-14117"/>
                    <a:pt x="771341" y="4933"/>
                  </a:cubicBezTo>
                  <a:cubicBezTo>
                    <a:pt x="553324" y="23983"/>
                    <a:pt x="48499" y="199666"/>
                    <a:pt x="2991" y="214483"/>
                  </a:cubicBezTo>
                  <a:cubicBezTo>
                    <a:pt x="-42517" y="229300"/>
                    <a:pt x="445374" y="107591"/>
                    <a:pt x="498291" y="93833"/>
                  </a:cubicBezTo>
                  <a:cubicBezTo>
                    <a:pt x="551208" y="80075"/>
                    <a:pt x="253816" y="141458"/>
                    <a:pt x="320491" y="131933"/>
                  </a:cubicBezTo>
                  <a:cubicBezTo>
                    <a:pt x="387166" y="122408"/>
                    <a:pt x="807324" y="52558"/>
                    <a:pt x="898341" y="36683"/>
                  </a:cubicBezTo>
                  <a:cubicBezTo>
                    <a:pt x="989358" y="20808"/>
                    <a:pt x="834841" y="30333"/>
                    <a:pt x="866591" y="36683"/>
                  </a:cubicBezTo>
                  <a:cubicBezTo>
                    <a:pt x="898341" y="43033"/>
                    <a:pt x="927974" y="9166"/>
                    <a:pt x="1088841" y="74783"/>
                  </a:cubicBezTo>
                  <a:cubicBezTo>
                    <a:pt x="1249708" y="140400"/>
                    <a:pt x="1775699" y="464250"/>
                    <a:pt x="1812741" y="4684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: 図形 1061">
              <a:extLst>
                <a:ext uri="{FF2B5EF4-FFF2-40B4-BE49-F238E27FC236}">
                  <a16:creationId xmlns:a16="http://schemas.microsoft.com/office/drawing/2014/main" id="{A1005AEE-DC5D-43C1-9B6C-DC00ABC5AB25}"/>
                </a:ext>
              </a:extLst>
            </p:cNvPr>
            <p:cNvSpPr/>
            <p:nvPr/>
          </p:nvSpPr>
          <p:spPr>
            <a:xfrm>
              <a:off x="5522150" y="867991"/>
              <a:ext cx="1471876" cy="524664"/>
            </a:xfrm>
            <a:custGeom>
              <a:avLst/>
              <a:gdLst>
                <a:gd name="connsiteX0" fmla="*/ 1469200 w 1471876"/>
                <a:gd name="connsiteY0" fmla="*/ 59109 h 524664"/>
                <a:gd name="connsiteX1" fmla="*/ 872300 w 1471876"/>
                <a:gd name="connsiteY1" fmla="*/ 27359 h 524664"/>
                <a:gd name="connsiteX2" fmla="*/ 2350 w 1471876"/>
                <a:gd name="connsiteY2" fmla="*/ 522659 h 524664"/>
                <a:gd name="connsiteX3" fmla="*/ 605600 w 1471876"/>
                <a:gd name="connsiteY3" fmla="*/ 205159 h 524664"/>
                <a:gd name="connsiteX4" fmla="*/ 288100 w 1471876"/>
                <a:gd name="connsiteY4" fmla="*/ 287709 h 524664"/>
                <a:gd name="connsiteX5" fmla="*/ 764350 w 1471876"/>
                <a:gd name="connsiteY5" fmla="*/ 59109 h 524664"/>
                <a:gd name="connsiteX6" fmla="*/ 656400 w 1471876"/>
                <a:gd name="connsiteY6" fmla="*/ 109909 h 524664"/>
                <a:gd name="connsiteX7" fmla="*/ 1075500 w 1471876"/>
                <a:gd name="connsiteY7" fmla="*/ 14659 h 524664"/>
                <a:gd name="connsiteX8" fmla="*/ 1469200 w 1471876"/>
                <a:gd name="connsiteY8" fmla="*/ 59109 h 52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1876" h="524664">
                  <a:moveTo>
                    <a:pt x="1469200" y="59109"/>
                  </a:moveTo>
                  <a:cubicBezTo>
                    <a:pt x="1435333" y="61226"/>
                    <a:pt x="1116775" y="-49899"/>
                    <a:pt x="872300" y="27359"/>
                  </a:cubicBezTo>
                  <a:cubicBezTo>
                    <a:pt x="627825" y="104617"/>
                    <a:pt x="46800" y="493026"/>
                    <a:pt x="2350" y="522659"/>
                  </a:cubicBezTo>
                  <a:cubicBezTo>
                    <a:pt x="-42100" y="552292"/>
                    <a:pt x="557975" y="244317"/>
                    <a:pt x="605600" y="205159"/>
                  </a:cubicBezTo>
                  <a:cubicBezTo>
                    <a:pt x="653225" y="166001"/>
                    <a:pt x="261642" y="312051"/>
                    <a:pt x="288100" y="287709"/>
                  </a:cubicBezTo>
                  <a:cubicBezTo>
                    <a:pt x="314558" y="263367"/>
                    <a:pt x="702967" y="88742"/>
                    <a:pt x="764350" y="59109"/>
                  </a:cubicBezTo>
                  <a:cubicBezTo>
                    <a:pt x="825733" y="29476"/>
                    <a:pt x="604542" y="117317"/>
                    <a:pt x="656400" y="109909"/>
                  </a:cubicBezTo>
                  <a:cubicBezTo>
                    <a:pt x="708258" y="102501"/>
                    <a:pt x="944267" y="24184"/>
                    <a:pt x="1075500" y="14659"/>
                  </a:cubicBezTo>
                  <a:cubicBezTo>
                    <a:pt x="1206733" y="5134"/>
                    <a:pt x="1503067" y="56992"/>
                    <a:pt x="1469200" y="591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: 図形 1062">
              <a:extLst>
                <a:ext uri="{FF2B5EF4-FFF2-40B4-BE49-F238E27FC236}">
                  <a16:creationId xmlns:a16="http://schemas.microsoft.com/office/drawing/2014/main" id="{AE1B68F7-112C-42E5-92F6-23A84E7F81A3}"/>
                </a:ext>
              </a:extLst>
            </p:cNvPr>
            <p:cNvSpPr/>
            <p:nvPr/>
          </p:nvSpPr>
          <p:spPr>
            <a:xfrm>
              <a:off x="6736923" y="448703"/>
              <a:ext cx="1381369" cy="917635"/>
            </a:xfrm>
            <a:custGeom>
              <a:avLst/>
              <a:gdLst>
                <a:gd name="connsiteX0" fmla="*/ 1378377 w 1381369"/>
                <a:gd name="connsiteY0" fmla="*/ 891147 h 917635"/>
                <a:gd name="connsiteX1" fmla="*/ 1308527 w 1381369"/>
                <a:gd name="connsiteY1" fmla="*/ 853047 h 917635"/>
                <a:gd name="connsiteX2" fmla="*/ 1168827 w 1381369"/>
                <a:gd name="connsiteY2" fmla="*/ 522847 h 917635"/>
                <a:gd name="connsiteX3" fmla="*/ 692577 w 1381369"/>
                <a:gd name="connsiteY3" fmla="*/ 65647 h 917635"/>
                <a:gd name="connsiteX4" fmla="*/ 889427 w 1381369"/>
                <a:gd name="connsiteY4" fmla="*/ 230747 h 917635"/>
                <a:gd name="connsiteX5" fmla="*/ 832277 w 1381369"/>
                <a:gd name="connsiteY5" fmla="*/ 192647 h 917635"/>
                <a:gd name="connsiteX6" fmla="*/ 6777 w 1381369"/>
                <a:gd name="connsiteY6" fmla="*/ 2147 h 917635"/>
                <a:gd name="connsiteX7" fmla="*/ 457627 w 1381369"/>
                <a:gd name="connsiteY7" fmla="*/ 97397 h 917635"/>
                <a:gd name="connsiteX8" fmla="*/ 768777 w 1381369"/>
                <a:gd name="connsiteY8" fmla="*/ 211697 h 917635"/>
                <a:gd name="connsiteX9" fmla="*/ 971977 w 1381369"/>
                <a:gd name="connsiteY9" fmla="*/ 351397 h 917635"/>
                <a:gd name="connsiteX10" fmla="*/ 952927 w 1381369"/>
                <a:gd name="connsiteY10" fmla="*/ 332347 h 917635"/>
                <a:gd name="connsiteX11" fmla="*/ 1181527 w 1381369"/>
                <a:gd name="connsiteY11" fmla="*/ 573647 h 917635"/>
                <a:gd name="connsiteX12" fmla="*/ 1213277 w 1381369"/>
                <a:gd name="connsiteY12" fmla="*/ 548247 h 917635"/>
                <a:gd name="connsiteX13" fmla="*/ 1378377 w 1381369"/>
                <a:gd name="connsiteY13" fmla="*/ 891147 h 91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1369" h="917635">
                  <a:moveTo>
                    <a:pt x="1378377" y="891147"/>
                  </a:moveTo>
                  <a:cubicBezTo>
                    <a:pt x="1394252" y="941947"/>
                    <a:pt x="1343452" y="914430"/>
                    <a:pt x="1308527" y="853047"/>
                  </a:cubicBezTo>
                  <a:cubicBezTo>
                    <a:pt x="1273602" y="791664"/>
                    <a:pt x="1271485" y="654080"/>
                    <a:pt x="1168827" y="522847"/>
                  </a:cubicBezTo>
                  <a:cubicBezTo>
                    <a:pt x="1066169" y="391614"/>
                    <a:pt x="739144" y="114330"/>
                    <a:pt x="692577" y="65647"/>
                  </a:cubicBezTo>
                  <a:cubicBezTo>
                    <a:pt x="646010" y="16964"/>
                    <a:pt x="866144" y="209580"/>
                    <a:pt x="889427" y="230747"/>
                  </a:cubicBezTo>
                  <a:cubicBezTo>
                    <a:pt x="912710" y="251914"/>
                    <a:pt x="979385" y="230747"/>
                    <a:pt x="832277" y="192647"/>
                  </a:cubicBezTo>
                  <a:cubicBezTo>
                    <a:pt x="685169" y="154547"/>
                    <a:pt x="69219" y="18022"/>
                    <a:pt x="6777" y="2147"/>
                  </a:cubicBezTo>
                  <a:cubicBezTo>
                    <a:pt x="-55665" y="-13728"/>
                    <a:pt x="330627" y="62472"/>
                    <a:pt x="457627" y="97397"/>
                  </a:cubicBezTo>
                  <a:cubicBezTo>
                    <a:pt x="584627" y="132322"/>
                    <a:pt x="683052" y="169364"/>
                    <a:pt x="768777" y="211697"/>
                  </a:cubicBezTo>
                  <a:cubicBezTo>
                    <a:pt x="854502" y="254030"/>
                    <a:pt x="941285" y="331289"/>
                    <a:pt x="971977" y="351397"/>
                  </a:cubicBezTo>
                  <a:cubicBezTo>
                    <a:pt x="1002669" y="371505"/>
                    <a:pt x="918002" y="295305"/>
                    <a:pt x="952927" y="332347"/>
                  </a:cubicBezTo>
                  <a:cubicBezTo>
                    <a:pt x="987852" y="369389"/>
                    <a:pt x="1138135" y="537664"/>
                    <a:pt x="1181527" y="573647"/>
                  </a:cubicBezTo>
                  <a:cubicBezTo>
                    <a:pt x="1224919" y="609630"/>
                    <a:pt x="1181527" y="488980"/>
                    <a:pt x="1213277" y="548247"/>
                  </a:cubicBezTo>
                  <a:cubicBezTo>
                    <a:pt x="1245027" y="607514"/>
                    <a:pt x="1362502" y="840347"/>
                    <a:pt x="1378377" y="8911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: 図形 1063">
              <a:extLst>
                <a:ext uri="{FF2B5EF4-FFF2-40B4-BE49-F238E27FC236}">
                  <a16:creationId xmlns:a16="http://schemas.microsoft.com/office/drawing/2014/main" id="{EF8A44A2-6AF4-4E84-BA51-17C4DD7DB0DC}"/>
                </a:ext>
              </a:extLst>
            </p:cNvPr>
            <p:cNvSpPr/>
            <p:nvPr/>
          </p:nvSpPr>
          <p:spPr>
            <a:xfrm>
              <a:off x="4969725" y="1521982"/>
              <a:ext cx="1262441" cy="545655"/>
            </a:xfrm>
            <a:custGeom>
              <a:avLst/>
              <a:gdLst>
                <a:gd name="connsiteX0" fmla="*/ 1259625 w 1262441"/>
                <a:gd name="connsiteY0" fmla="*/ 21068 h 545655"/>
                <a:gd name="connsiteX1" fmla="*/ 973875 w 1262441"/>
                <a:gd name="connsiteY1" fmla="*/ 46468 h 545655"/>
                <a:gd name="connsiteX2" fmla="*/ 8675 w 1262441"/>
                <a:gd name="connsiteY2" fmla="*/ 541768 h 545655"/>
                <a:gd name="connsiteX3" fmla="*/ 491275 w 1262441"/>
                <a:gd name="connsiteY3" fmla="*/ 281418 h 545655"/>
                <a:gd name="connsiteX4" fmla="*/ 364275 w 1262441"/>
                <a:gd name="connsiteY4" fmla="*/ 357618 h 545655"/>
                <a:gd name="connsiteX5" fmla="*/ 846875 w 1262441"/>
                <a:gd name="connsiteY5" fmla="*/ 46468 h 545655"/>
                <a:gd name="connsiteX6" fmla="*/ 1259625 w 1262441"/>
                <a:gd name="connsiteY6" fmla="*/ 21068 h 54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441" h="545655">
                  <a:moveTo>
                    <a:pt x="1259625" y="21068"/>
                  </a:moveTo>
                  <a:cubicBezTo>
                    <a:pt x="1280792" y="21068"/>
                    <a:pt x="1182367" y="-40315"/>
                    <a:pt x="973875" y="46468"/>
                  </a:cubicBezTo>
                  <a:cubicBezTo>
                    <a:pt x="765383" y="133251"/>
                    <a:pt x="89108" y="502610"/>
                    <a:pt x="8675" y="541768"/>
                  </a:cubicBezTo>
                  <a:cubicBezTo>
                    <a:pt x="-71758" y="580926"/>
                    <a:pt x="432008" y="312110"/>
                    <a:pt x="491275" y="281418"/>
                  </a:cubicBezTo>
                  <a:cubicBezTo>
                    <a:pt x="550542" y="250726"/>
                    <a:pt x="305008" y="396776"/>
                    <a:pt x="364275" y="357618"/>
                  </a:cubicBezTo>
                  <a:cubicBezTo>
                    <a:pt x="423542" y="318460"/>
                    <a:pt x="699767" y="98326"/>
                    <a:pt x="846875" y="46468"/>
                  </a:cubicBezTo>
                  <a:cubicBezTo>
                    <a:pt x="993983" y="-5390"/>
                    <a:pt x="1238458" y="21068"/>
                    <a:pt x="1259625" y="210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: 図形 1064">
              <a:extLst>
                <a:ext uri="{FF2B5EF4-FFF2-40B4-BE49-F238E27FC236}">
                  <a16:creationId xmlns:a16="http://schemas.microsoft.com/office/drawing/2014/main" id="{73A1B006-C2B3-472A-A829-A88A773EF98D}"/>
                </a:ext>
              </a:extLst>
            </p:cNvPr>
            <p:cNvSpPr/>
            <p:nvPr/>
          </p:nvSpPr>
          <p:spPr>
            <a:xfrm>
              <a:off x="5943600" y="539750"/>
              <a:ext cx="1856806" cy="620209"/>
            </a:xfrm>
            <a:custGeom>
              <a:avLst/>
              <a:gdLst>
                <a:gd name="connsiteX0" fmla="*/ 1828800 w 1856806"/>
                <a:gd name="connsiteY0" fmla="*/ 596900 h 620209"/>
                <a:gd name="connsiteX1" fmla="*/ 1784350 w 1856806"/>
                <a:gd name="connsiteY1" fmla="*/ 565150 h 620209"/>
                <a:gd name="connsiteX2" fmla="*/ 1498600 w 1856806"/>
                <a:gd name="connsiteY2" fmla="*/ 317500 h 620209"/>
                <a:gd name="connsiteX3" fmla="*/ 0 w 1856806"/>
                <a:gd name="connsiteY3" fmla="*/ 0 h 620209"/>
                <a:gd name="connsiteX4" fmla="*/ 723900 w 1856806"/>
                <a:gd name="connsiteY4" fmla="*/ 152400 h 620209"/>
                <a:gd name="connsiteX5" fmla="*/ 609600 w 1856806"/>
                <a:gd name="connsiteY5" fmla="*/ 107950 h 620209"/>
                <a:gd name="connsiteX6" fmla="*/ 1492250 w 1856806"/>
                <a:gd name="connsiteY6" fmla="*/ 254000 h 620209"/>
                <a:gd name="connsiteX7" fmla="*/ 1416050 w 1856806"/>
                <a:gd name="connsiteY7" fmla="*/ 279400 h 620209"/>
                <a:gd name="connsiteX8" fmla="*/ 1828800 w 1856806"/>
                <a:gd name="connsiteY8" fmla="*/ 596900 h 62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6806" h="620209">
                  <a:moveTo>
                    <a:pt x="1828800" y="596900"/>
                  </a:moveTo>
                  <a:cubicBezTo>
                    <a:pt x="1890183" y="644525"/>
                    <a:pt x="1839383" y="611717"/>
                    <a:pt x="1784350" y="565150"/>
                  </a:cubicBezTo>
                  <a:cubicBezTo>
                    <a:pt x="1729317" y="518583"/>
                    <a:pt x="1795992" y="411692"/>
                    <a:pt x="1498600" y="317500"/>
                  </a:cubicBezTo>
                  <a:cubicBezTo>
                    <a:pt x="1201208" y="223308"/>
                    <a:pt x="0" y="0"/>
                    <a:pt x="0" y="0"/>
                  </a:cubicBezTo>
                  <a:lnTo>
                    <a:pt x="723900" y="152400"/>
                  </a:lnTo>
                  <a:cubicBezTo>
                    <a:pt x="825500" y="170392"/>
                    <a:pt x="481542" y="91017"/>
                    <a:pt x="609600" y="107950"/>
                  </a:cubicBezTo>
                  <a:cubicBezTo>
                    <a:pt x="737658" y="124883"/>
                    <a:pt x="1357842" y="225425"/>
                    <a:pt x="1492250" y="254000"/>
                  </a:cubicBezTo>
                  <a:cubicBezTo>
                    <a:pt x="1626658" y="282575"/>
                    <a:pt x="1356783" y="220133"/>
                    <a:pt x="1416050" y="279400"/>
                  </a:cubicBezTo>
                  <a:cubicBezTo>
                    <a:pt x="1475317" y="338667"/>
                    <a:pt x="1767417" y="549275"/>
                    <a:pt x="1828800" y="5969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: 図形 1065">
              <a:extLst>
                <a:ext uri="{FF2B5EF4-FFF2-40B4-BE49-F238E27FC236}">
                  <a16:creationId xmlns:a16="http://schemas.microsoft.com/office/drawing/2014/main" id="{3A69119C-E39B-41DE-A85E-3103E632DD6C}"/>
                </a:ext>
              </a:extLst>
            </p:cNvPr>
            <p:cNvSpPr/>
            <p:nvPr/>
          </p:nvSpPr>
          <p:spPr>
            <a:xfrm>
              <a:off x="4933935" y="385818"/>
              <a:ext cx="1775360" cy="211273"/>
            </a:xfrm>
            <a:custGeom>
              <a:avLst/>
              <a:gdLst>
                <a:gd name="connsiteX0" fmla="*/ 15 w 1775360"/>
                <a:gd name="connsiteY0" fmla="*/ 211082 h 211273"/>
                <a:gd name="connsiteX1" fmla="*/ 781065 w 1775360"/>
                <a:gd name="connsiteY1" fmla="*/ 52332 h 211273"/>
                <a:gd name="connsiteX2" fmla="*/ 1771665 w 1775360"/>
                <a:gd name="connsiteY2" fmla="*/ 141232 h 211273"/>
                <a:gd name="connsiteX3" fmla="*/ 1123965 w 1775360"/>
                <a:gd name="connsiteY3" fmla="*/ 45982 h 211273"/>
                <a:gd name="connsiteX4" fmla="*/ 1282715 w 1775360"/>
                <a:gd name="connsiteY4" fmla="*/ 52332 h 211273"/>
                <a:gd name="connsiteX5" fmla="*/ 628665 w 1775360"/>
                <a:gd name="connsiteY5" fmla="*/ 14232 h 211273"/>
                <a:gd name="connsiteX6" fmla="*/ 800115 w 1775360"/>
                <a:gd name="connsiteY6" fmla="*/ 14232 h 211273"/>
                <a:gd name="connsiteX7" fmla="*/ 15 w 1775360"/>
                <a:gd name="connsiteY7" fmla="*/ 211082 h 21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5360" h="211273">
                  <a:moveTo>
                    <a:pt x="15" y="211082"/>
                  </a:moveTo>
                  <a:cubicBezTo>
                    <a:pt x="-3160" y="217432"/>
                    <a:pt x="485790" y="63974"/>
                    <a:pt x="781065" y="52332"/>
                  </a:cubicBezTo>
                  <a:cubicBezTo>
                    <a:pt x="1076340" y="40690"/>
                    <a:pt x="1714515" y="142290"/>
                    <a:pt x="1771665" y="141232"/>
                  </a:cubicBezTo>
                  <a:cubicBezTo>
                    <a:pt x="1828815" y="140174"/>
                    <a:pt x="1205457" y="60799"/>
                    <a:pt x="1123965" y="45982"/>
                  </a:cubicBezTo>
                  <a:cubicBezTo>
                    <a:pt x="1042473" y="31165"/>
                    <a:pt x="1282715" y="52332"/>
                    <a:pt x="1282715" y="52332"/>
                  </a:cubicBezTo>
                  <a:lnTo>
                    <a:pt x="628665" y="14232"/>
                  </a:lnTo>
                  <a:cubicBezTo>
                    <a:pt x="548232" y="7882"/>
                    <a:pt x="904890" y="-14343"/>
                    <a:pt x="800115" y="14232"/>
                  </a:cubicBezTo>
                  <a:cubicBezTo>
                    <a:pt x="695340" y="42807"/>
                    <a:pt x="3190" y="204732"/>
                    <a:pt x="15" y="2110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: 図形 1066">
              <a:extLst>
                <a:ext uri="{FF2B5EF4-FFF2-40B4-BE49-F238E27FC236}">
                  <a16:creationId xmlns:a16="http://schemas.microsoft.com/office/drawing/2014/main" id="{E26DB15E-5398-43A6-88A7-DA0BCAC5BDA5}"/>
                </a:ext>
              </a:extLst>
            </p:cNvPr>
            <p:cNvSpPr/>
            <p:nvPr/>
          </p:nvSpPr>
          <p:spPr>
            <a:xfrm>
              <a:off x="4310891" y="392867"/>
              <a:ext cx="947019" cy="775873"/>
            </a:xfrm>
            <a:custGeom>
              <a:avLst/>
              <a:gdLst>
                <a:gd name="connsiteX0" fmla="*/ 946909 w 947019"/>
                <a:gd name="connsiteY0" fmla="*/ 833 h 775873"/>
                <a:gd name="connsiteX1" fmla="*/ 527809 w 947019"/>
                <a:gd name="connsiteY1" fmla="*/ 172283 h 775873"/>
                <a:gd name="connsiteX2" fmla="*/ 759 w 947019"/>
                <a:gd name="connsiteY2" fmla="*/ 775533 h 775873"/>
                <a:gd name="connsiteX3" fmla="*/ 407159 w 947019"/>
                <a:gd name="connsiteY3" fmla="*/ 261183 h 775873"/>
                <a:gd name="connsiteX4" fmla="*/ 248409 w 947019"/>
                <a:gd name="connsiteY4" fmla="*/ 438983 h 775873"/>
                <a:gd name="connsiteX5" fmla="*/ 489709 w 947019"/>
                <a:gd name="connsiteY5" fmla="*/ 121483 h 775873"/>
                <a:gd name="connsiteX6" fmla="*/ 946909 w 947019"/>
                <a:gd name="connsiteY6" fmla="*/ 833 h 77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7019" h="775873">
                  <a:moveTo>
                    <a:pt x="946909" y="833"/>
                  </a:moveTo>
                  <a:cubicBezTo>
                    <a:pt x="953259" y="9300"/>
                    <a:pt x="685501" y="43166"/>
                    <a:pt x="527809" y="172283"/>
                  </a:cubicBezTo>
                  <a:cubicBezTo>
                    <a:pt x="370117" y="301400"/>
                    <a:pt x="20867" y="760716"/>
                    <a:pt x="759" y="775533"/>
                  </a:cubicBezTo>
                  <a:cubicBezTo>
                    <a:pt x="-19349" y="790350"/>
                    <a:pt x="365884" y="317275"/>
                    <a:pt x="407159" y="261183"/>
                  </a:cubicBezTo>
                  <a:cubicBezTo>
                    <a:pt x="448434" y="205091"/>
                    <a:pt x="234651" y="462266"/>
                    <a:pt x="248409" y="438983"/>
                  </a:cubicBezTo>
                  <a:cubicBezTo>
                    <a:pt x="262167" y="415700"/>
                    <a:pt x="372234" y="193450"/>
                    <a:pt x="489709" y="121483"/>
                  </a:cubicBezTo>
                  <a:cubicBezTo>
                    <a:pt x="607184" y="49516"/>
                    <a:pt x="940559" y="-7634"/>
                    <a:pt x="946909" y="8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: 図形 1067">
              <a:extLst>
                <a:ext uri="{FF2B5EF4-FFF2-40B4-BE49-F238E27FC236}">
                  <a16:creationId xmlns:a16="http://schemas.microsoft.com/office/drawing/2014/main" id="{FC98516A-7B33-447F-9445-37845A4D3C59}"/>
                </a:ext>
              </a:extLst>
            </p:cNvPr>
            <p:cNvSpPr/>
            <p:nvPr/>
          </p:nvSpPr>
          <p:spPr>
            <a:xfrm>
              <a:off x="3856624" y="297420"/>
              <a:ext cx="1617677" cy="290666"/>
            </a:xfrm>
            <a:custGeom>
              <a:avLst/>
              <a:gdLst>
                <a:gd name="connsiteX0" fmla="*/ 1617076 w 1617677"/>
                <a:gd name="connsiteY0" fmla="*/ 7380 h 290666"/>
                <a:gd name="connsiteX1" fmla="*/ 1102726 w 1617677"/>
                <a:gd name="connsiteY1" fmla="*/ 39130 h 290666"/>
                <a:gd name="connsiteX2" fmla="*/ 10526 w 1617677"/>
                <a:gd name="connsiteY2" fmla="*/ 286780 h 290666"/>
                <a:gd name="connsiteX3" fmla="*/ 543926 w 1617677"/>
                <a:gd name="connsiteY3" fmla="*/ 191530 h 290666"/>
                <a:gd name="connsiteX4" fmla="*/ 448676 w 1617677"/>
                <a:gd name="connsiteY4" fmla="*/ 204230 h 290666"/>
                <a:gd name="connsiteX5" fmla="*/ 1007476 w 1617677"/>
                <a:gd name="connsiteY5" fmla="*/ 7380 h 290666"/>
                <a:gd name="connsiteX6" fmla="*/ 1013826 w 1617677"/>
                <a:gd name="connsiteY6" fmla="*/ 39130 h 290666"/>
                <a:gd name="connsiteX7" fmla="*/ 1617076 w 1617677"/>
                <a:gd name="connsiteY7" fmla="*/ 7380 h 29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7677" h="290666">
                  <a:moveTo>
                    <a:pt x="1617076" y="7380"/>
                  </a:moveTo>
                  <a:cubicBezTo>
                    <a:pt x="1631893" y="7380"/>
                    <a:pt x="1370484" y="-7437"/>
                    <a:pt x="1102726" y="39130"/>
                  </a:cubicBezTo>
                  <a:cubicBezTo>
                    <a:pt x="834968" y="85697"/>
                    <a:pt x="103659" y="261380"/>
                    <a:pt x="10526" y="286780"/>
                  </a:cubicBezTo>
                  <a:cubicBezTo>
                    <a:pt x="-82607" y="312180"/>
                    <a:pt x="470901" y="205288"/>
                    <a:pt x="543926" y="191530"/>
                  </a:cubicBezTo>
                  <a:cubicBezTo>
                    <a:pt x="616951" y="177772"/>
                    <a:pt x="371418" y="234922"/>
                    <a:pt x="448676" y="204230"/>
                  </a:cubicBezTo>
                  <a:cubicBezTo>
                    <a:pt x="525934" y="173538"/>
                    <a:pt x="913284" y="34897"/>
                    <a:pt x="1007476" y="7380"/>
                  </a:cubicBezTo>
                  <a:cubicBezTo>
                    <a:pt x="1101668" y="-20137"/>
                    <a:pt x="912226" y="38072"/>
                    <a:pt x="1013826" y="39130"/>
                  </a:cubicBezTo>
                  <a:cubicBezTo>
                    <a:pt x="1115426" y="40188"/>
                    <a:pt x="1602259" y="7380"/>
                    <a:pt x="1617076" y="73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: 図形 1068">
              <a:extLst>
                <a:ext uri="{FF2B5EF4-FFF2-40B4-BE49-F238E27FC236}">
                  <a16:creationId xmlns:a16="http://schemas.microsoft.com/office/drawing/2014/main" id="{CDECE342-30C2-47AB-BFE4-5371D6731B3D}"/>
                </a:ext>
              </a:extLst>
            </p:cNvPr>
            <p:cNvSpPr/>
            <p:nvPr/>
          </p:nvSpPr>
          <p:spPr>
            <a:xfrm>
              <a:off x="3568700" y="646810"/>
              <a:ext cx="635405" cy="673990"/>
            </a:xfrm>
            <a:custGeom>
              <a:avLst/>
              <a:gdLst>
                <a:gd name="connsiteX0" fmla="*/ 635000 w 635405"/>
                <a:gd name="connsiteY0" fmla="*/ 890 h 673990"/>
                <a:gd name="connsiteX1" fmla="*/ 431800 w 635405"/>
                <a:gd name="connsiteY1" fmla="*/ 153290 h 673990"/>
                <a:gd name="connsiteX2" fmla="*/ 120650 w 635405"/>
                <a:gd name="connsiteY2" fmla="*/ 464440 h 673990"/>
                <a:gd name="connsiteX3" fmla="*/ 406400 w 635405"/>
                <a:gd name="connsiteY3" fmla="*/ 223140 h 673990"/>
                <a:gd name="connsiteX4" fmla="*/ 222250 w 635405"/>
                <a:gd name="connsiteY4" fmla="*/ 464440 h 673990"/>
                <a:gd name="connsiteX5" fmla="*/ 0 w 635405"/>
                <a:gd name="connsiteY5" fmla="*/ 673990 h 673990"/>
                <a:gd name="connsiteX6" fmla="*/ 330200 w 635405"/>
                <a:gd name="connsiteY6" fmla="*/ 356490 h 673990"/>
                <a:gd name="connsiteX7" fmla="*/ 381000 w 635405"/>
                <a:gd name="connsiteY7" fmla="*/ 216790 h 673990"/>
                <a:gd name="connsiteX8" fmla="*/ 635000 w 635405"/>
                <a:gd name="connsiteY8" fmla="*/ 890 h 67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5405" h="673990">
                  <a:moveTo>
                    <a:pt x="635000" y="890"/>
                  </a:moveTo>
                  <a:cubicBezTo>
                    <a:pt x="643467" y="-9693"/>
                    <a:pt x="517525" y="76032"/>
                    <a:pt x="431800" y="153290"/>
                  </a:cubicBezTo>
                  <a:cubicBezTo>
                    <a:pt x="346075" y="230548"/>
                    <a:pt x="124883" y="452798"/>
                    <a:pt x="120650" y="464440"/>
                  </a:cubicBezTo>
                  <a:cubicBezTo>
                    <a:pt x="116417" y="476082"/>
                    <a:pt x="389467" y="223140"/>
                    <a:pt x="406400" y="223140"/>
                  </a:cubicBezTo>
                  <a:cubicBezTo>
                    <a:pt x="423333" y="223140"/>
                    <a:pt x="289983" y="389298"/>
                    <a:pt x="222250" y="464440"/>
                  </a:cubicBezTo>
                  <a:cubicBezTo>
                    <a:pt x="154517" y="539582"/>
                    <a:pt x="0" y="673990"/>
                    <a:pt x="0" y="673990"/>
                  </a:cubicBezTo>
                  <a:cubicBezTo>
                    <a:pt x="17992" y="655998"/>
                    <a:pt x="266700" y="432690"/>
                    <a:pt x="330200" y="356490"/>
                  </a:cubicBezTo>
                  <a:cubicBezTo>
                    <a:pt x="393700" y="280290"/>
                    <a:pt x="328083" y="270765"/>
                    <a:pt x="381000" y="216790"/>
                  </a:cubicBezTo>
                  <a:cubicBezTo>
                    <a:pt x="433917" y="162815"/>
                    <a:pt x="626533" y="11473"/>
                    <a:pt x="635000" y="8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: 図形 1069">
              <a:extLst>
                <a:ext uri="{FF2B5EF4-FFF2-40B4-BE49-F238E27FC236}">
                  <a16:creationId xmlns:a16="http://schemas.microsoft.com/office/drawing/2014/main" id="{E8345B42-1DBF-4981-8C46-0EBE8FDF4FE2}"/>
                </a:ext>
              </a:extLst>
            </p:cNvPr>
            <p:cNvSpPr/>
            <p:nvPr/>
          </p:nvSpPr>
          <p:spPr>
            <a:xfrm>
              <a:off x="3597496" y="909528"/>
              <a:ext cx="468486" cy="1104770"/>
            </a:xfrm>
            <a:custGeom>
              <a:avLst/>
              <a:gdLst>
                <a:gd name="connsiteX0" fmla="*/ 301404 w 468486"/>
                <a:gd name="connsiteY0" fmla="*/ 462072 h 1104770"/>
                <a:gd name="connsiteX1" fmla="*/ 149004 w 468486"/>
                <a:gd name="connsiteY1" fmla="*/ 684322 h 1104770"/>
                <a:gd name="connsiteX2" fmla="*/ 2954 w 468486"/>
                <a:gd name="connsiteY2" fmla="*/ 1097072 h 1104770"/>
                <a:gd name="connsiteX3" fmla="*/ 47404 w 468486"/>
                <a:gd name="connsiteY3" fmla="*/ 963722 h 1104770"/>
                <a:gd name="connsiteX4" fmla="*/ 225204 w 468486"/>
                <a:gd name="connsiteY4" fmla="*/ 436672 h 1104770"/>
                <a:gd name="connsiteX5" fmla="*/ 91854 w 468486"/>
                <a:gd name="connsiteY5" fmla="*/ 684322 h 1104770"/>
                <a:gd name="connsiteX6" fmla="*/ 441104 w 468486"/>
                <a:gd name="connsiteY6" fmla="*/ 30272 h 1104770"/>
                <a:gd name="connsiteX7" fmla="*/ 428404 w 468486"/>
                <a:gd name="connsiteY7" fmla="*/ 144572 h 1104770"/>
                <a:gd name="connsiteX8" fmla="*/ 301404 w 468486"/>
                <a:gd name="connsiteY8" fmla="*/ 462072 h 110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486" h="1104770">
                  <a:moveTo>
                    <a:pt x="301404" y="462072"/>
                  </a:moveTo>
                  <a:cubicBezTo>
                    <a:pt x="254837" y="552030"/>
                    <a:pt x="198746" y="578489"/>
                    <a:pt x="149004" y="684322"/>
                  </a:cubicBezTo>
                  <a:cubicBezTo>
                    <a:pt x="99262" y="790155"/>
                    <a:pt x="19887" y="1050505"/>
                    <a:pt x="2954" y="1097072"/>
                  </a:cubicBezTo>
                  <a:cubicBezTo>
                    <a:pt x="-13979" y="1143639"/>
                    <a:pt x="47404" y="963722"/>
                    <a:pt x="47404" y="963722"/>
                  </a:cubicBezTo>
                  <a:cubicBezTo>
                    <a:pt x="84446" y="853655"/>
                    <a:pt x="217796" y="483239"/>
                    <a:pt x="225204" y="436672"/>
                  </a:cubicBezTo>
                  <a:cubicBezTo>
                    <a:pt x="232612" y="390105"/>
                    <a:pt x="91854" y="684322"/>
                    <a:pt x="91854" y="684322"/>
                  </a:cubicBezTo>
                  <a:cubicBezTo>
                    <a:pt x="127837" y="616589"/>
                    <a:pt x="385012" y="120230"/>
                    <a:pt x="441104" y="30272"/>
                  </a:cubicBezTo>
                  <a:cubicBezTo>
                    <a:pt x="497196" y="-59686"/>
                    <a:pt x="453804" y="72605"/>
                    <a:pt x="428404" y="144572"/>
                  </a:cubicBezTo>
                  <a:cubicBezTo>
                    <a:pt x="403004" y="216539"/>
                    <a:pt x="347971" y="372114"/>
                    <a:pt x="301404" y="4620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: 図形 1070">
              <a:extLst>
                <a:ext uri="{FF2B5EF4-FFF2-40B4-BE49-F238E27FC236}">
                  <a16:creationId xmlns:a16="http://schemas.microsoft.com/office/drawing/2014/main" id="{8A52F43C-3FC4-4E3C-9BFD-F7E9ECCF2C90}"/>
                </a:ext>
              </a:extLst>
            </p:cNvPr>
            <p:cNvSpPr/>
            <p:nvPr/>
          </p:nvSpPr>
          <p:spPr>
            <a:xfrm>
              <a:off x="4251994" y="1903813"/>
              <a:ext cx="1596362" cy="1536888"/>
            </a:xfrm>
            <a:custGeom>
              <a:avLst/>
              <a:gdLst>
                <a:gd name="connsiteX0" fmla="*/ 1596356 w 1596362"/>
                <a:gd name="connsiteY0" fmla="*/ 1187 h 1536888"/>
                <a:gd name="connsiteX1" fmla="*/ 916906 w 1596362"/>
                <a:gd name="connsiteY1" fmla="*/ 242487 h 1536888"/>
                <a:gd name="connsiteX2" fmla="*/ 332706 w 1596362"/>
                <a:gd name="connsiteY2" fmla="*/ 769537 h 1536888"/>
                <a:gd name="connsiteX3" fmla="*/ 961356 w 1596362"/>
                <a:gd name="connsiteY3" fmla="*/ 255187 h 1536888"/>
                <a:gd name="connsiteX4" fmla="*/ 662906 w 1596362"/>
                <a:gd name="connsiteY4" fmla="*/ 509187 h 1536888"/>
                <a:gd name="connsiteX5" fmla="*/ 307306 w 1596362"/>
                <a:gd name="connsiteY5" fmla="*/ 826687 h 1536888"/>
                <a:gd name="connsiteX6" fmla="*/ 2506 w 1596362"/>
                <a:gd name="connsiteY6" fmla="*/ 1525187 h 1536888"/>
                <a:gd name="connsiteX7" fmla="*/ 193006 w 1596362"/>
                <a:gd name="connsiteY7" fmla="*/ 1201337 h 1536888"/>
                <a:gd name="connsiteX8" fmla="*/ 707356 w 1596362"/>
                <a:gd name="connsiteY8" fmla="*/ 401237 h 1536888"/>
                <a:gd name="connsiteX9" fmla="*/ 929606 w 1596362"/>
                <a:gd name="connsiteY9" fmla="*/ 159937 h 1536888"/>
                <a:gd name="connsiteX10" fmla="*/ 1596356 w 1596362"/>
                <a:gd name="connsiteY10" fmla="*/ 1187 h 153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96362" h="1536888">
                  <a:moveTo>
                    <a:pt x="1596356" y="1187"/>
                  </a:moveTo>
                  <a:cubicBezTo>
                    <a:pt x="1594239" y="14945"/>
                    <a:pt x="1127514" y="114429"/>
                    <a:pt x="916906" y="242487"/>
                  </a:cubicBezTo>
                  <a:cubicBezTo>
                    <a:pt x="706298" y="370545"/>
                    <a:pt x="325298" y="767420"/>
                    <a:pt x="332706" y="769537"/>
                  </a:cubicBezTo>
                  <a:cubicBezTo>
                    <a:pt x="340114" y="771654"/>
                    <a:pt x="906323" y="298579"/>
                    <a:pt x="961356" y="255187"/>
                  </a:cubicBezTo>
                  <a:cubicBezTo>
                    <a:pt x="1016389" y="211795"/>
                    <a:pt x="662906" y="509187"/>
                    <a:pt x="662906" y="509187"/>
                  </a:cubicBezTo>
                  <a:cubicBezTo>
                    <a:pt x="553898" y="604437"/>
                    <a:pt x="417373" y="657354"/>
                    <a:pt x="307306" y="826687"/>
                  </a:cubicBezTo>
                  <a:cubicBezTo>
                    <a:pt x="197239" y="996020"/>
                    <a:pt x="21556" y="1462745"/>
                    <a:pt x="2506" y="1525187"/>
                  </a:cubicBezTo>
                  <a:cubicBezTo>
                    <a:pt x="-16544" y="1587629"/>
                    <a:pt x="75531" y="1388662"/>
                    <a:pt x="193006" y="1201337"/>
                  </a:cubicBezTo>
                  <a:cubicBezTo>
                    <a:pt x="310481" y="1014012"/>
                    <a:pt x="584589" y="574804"/>
                    <a:pt x="707356" y="401237"/>
                  </a:cubicBezTo>
                  <a:cubicBezTo>
                    <a:pt x="830123" y="227670"/>
                    <a:pt x="781439" y="223437"/>
                    <a:pt x="929606" y="159937"/>
                  </a:cubicBezTo>
                  <a:cubicBezTo>
                    <a:pt x="1077773" y="96437"/>
                    <a:pt x="1598473" y="-12571"/>
                    <a:pt x="1596356" y="11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: 図形 1071">
              <a:extLst>
                <a:ext uri="{FF2B5EF4-FFF2-40B4-BE49-F238E27FC236}">
                  <a16:creationId xmlns:a16="http://schemas.microsoft.com/office/drawing/2014/main" id="{38C6F13E-BDBC-45EC-9B6A-8BE99A5C9D65}"/>
                </a:ext>
              </a:extLst>
            </p:cNvPr>
            <p:cNvSpPr/>
            <p:nvPr/>
          </p:nvSpPr>
          <p:spPr>
            <a:xfrm>
              <a:off x="3549648" y="1652387"/>
              <a:ext cx="1437119" cy="589274"/>
            </a:xfrm>
            <a:custGeom>
              <a:avLst/>
              <a:gdLst>
                <a:gd name="connsiteX0" fmla="*/ 1435102 w 1437119"/>
                <a:gd name="connsiteY0" fmla="*/ 49413 h 589274"/>
                <a:gd name="connsiteX1" fmla="*/ 1041402 w 1437119"/>
                <a:gd name="connsiteY1" fmla="*/ 17663 h 589274"/>
                <a:gd name="connsiteX2" fmla="*/ 234952 w 1437119"/>
                <a:gd name="connsiteY2" fmla="*/ 360563 h 589274"/>
                <a:gd name="connsiteX3" fmla="*/ 800102 w 1437119"/>
                <a:gd name="connsiteY3" fmla="*/ 138313 h 589274"/>
                <a:gd name="connsiteX4" fmla="*/ 565152 w 1437119"/>
                <a:gd name="connsiteY4" fmla="*/ 252613 h 589274"/>
                <a:gd name="connsiteX5" fmla="*/ 2 w 1437119"/>
                <a:gd name="connsiteY5" fmla="*/ 589163 h 589274"/>
                <a:gd name="connsiteX6" fmla="*/ 558802 w 1437119"/>
                <a:gd name="connsiteY6" fmla="*/ 214513 h 589274"/>
                <a:gd name="connsiteX7" fmla="*/ 889002 w 1437119"/>
                <a:gd name="connsiteY7" fmla="*/ 49413 h 589274"/>
                <a:gd name="connsiteX8" fmla="*/ 1435102 w 1437119"/>
                <a:gd name="connsiteY8" fmla="*/ 49413 h 58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119" h="589274">
                  <a:moveTo>
                    <a:pt x="1435102" y="49413"/>
                  </a:moveTo>
                  <a:cubicBezTo>
                    <a:pt x="1460502" y="44121"/>
                    <a:pt x="1241427" y="-34195"/>
                    <a:pt x="1041402" y="17663"/>
                  </a:cubicBezTo>
                  <a:cubicBezTo>
                    <a:pt x="841377" y="69521"/>
                    <a:pt x="275169" y="340455"/>
                    <a:pt x="234952" y="360563"/>
                  </a:cubicBezTo>
                  <a:cubicBezTo>
                    <a:pt x="194735" y="380671"/>
                    <a:pt x="745069" y="156305"/>
                    <a:pt x="800102" y="138313"/>
                  </a:cubicBezTo>
                  <a:cubicBezTo>
                    <a:pt x="855135" y="120321"/>
                    <a:pt x="698502" y="177471"/>
                    <a:pt x="565152" y="252613"/>
                  </a:cubicBezTo>
                  <a:cubicBezTo>
                    <a:pt x="431802" y="327755"/>
                    <a:pt x="1060" y="595513"/>
                    <a:pt x="2" y="589163"/>
                  </a:cubicBezTo>
                  <a:cubicBezTo>
                    <a:pt x="-1056" y="582813"/>
                    <a:pt x="410635" y="304471"/>
                    <a:pt x="558802" y="214513"/>
                  </a:cubicBezTo>
                  <a:cubicBezTo>
                    <a:pt x="706969" y="124555"/>
                    <a:pt x="748244" y="73755"/>
                    <a:pt x="889002" y="49413"/>
                  </a:cubicBezTo>
                  <a:cubicBezTo>
                    <a:pt x="1029760" y="25071"/>
                    <a:pt x="1409702" y="54705"/>
                    <a:pt x="1435102" y="494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: 図形 1072">
              <a:extLst>
                <a:ext uri="{FF2B5EF4-FFF2-40B4-BE49-F238E27FC236}">
                  <a16:creationId xmlns:a16="http://schemas.microsoft.com/office/drawing/2014/main" id="{00496AB7-8C66-43E4-911C-4C4B3123F256}"/>
                </a:ext>
              </a:extLst>
            </p:cNvPr>
            <p:cNvSpPr/>
            <p:nvPr/>
          </p:nvSpPr>
          <p:spPr>
            <a:xfrm>
              <a:off x="3409903" y="1589123"/>
              <a:ext cx="643064" cy="785780"/>
            </a:xfrm>
            <a:custGeom>
              <a:avLst/>
              <a:gdLst>
                <a:gd name="connsiteX0" fmla="*/ 641397 w 643064"/>
                <a:gd name="connsiteY0" fmla="*/ 17427 h 785780"/>
                <a:gd name="connsiteX1" fmla="*/ 336597 w 643064"/>
                <a:gd name="connsiteY1" fmla="*/ 220627 h 785780"/>
                <a:gd name="connsiteX2" fmla="*/ 47 w 643064"/>
                <a:gd name="connsiteY2" fmla="*/ 652427 h 785780"/>
                <a:gd name="connsiteX3" fmla="*/ 311197 w 643064"/>
                <a:gd name="connsiteY3" fmla="*/ 233327 h 785780"/>
                <a:gd name="connsiteX4" fmla="*/ 228647 w 643064"/>
                <a:gd name="connsiteY4" fmla="*/ 455577 h 785780"/>
                <a:gd name="connsiteX5" fmla="*/ 107997 w 643064"/>
                <a:gd name="connsiteY5" fmla="*/ 785777 h 785780"/>
                <a:gd name="connsiteX6" fmla="*/ 234997 w 643064"/>
                <a:gd name="connsiteY6" fmla="*/ 449227 h 785780"/>
                <a:gd name="connsiteX7" fmla="*/ 450897 w 643064"/>
                <a:gd name="connsiteY7" fmla="*/ 61877 h 785780"/>
                <a:gd name="connsiteX8" fmla="*/ 641397 w 643064"/>
                <a:gd name="connsiteY8" fmla="*/ 17427 h 78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3064" h="785780">
                  <a:moveTo>
                    <a:pt x="641397" y="17427"/>
                  </a:moveTo>
                  <a:cubicBezTo>
                    <a:pt x="622347" y="43885"/>
                    <a:pt x="443489" y="114794"/>
                    <a:pt x="336597" y="220627"/>
                  </a:cubicBezTo>
                  <a:cubicBezTo>
                    <a:pt x="229705" y="326460"/>
                    <a:pt x="4280" y="650310"/>
                    <a:pt x="47" y="652427"/>
                  </a:cubicBezTo>
                  <a:cubicBezTo>
                    <a:pt x="-4186" y="654544"/>
                    <a:pt x="273097" y="266135"/>
                    <a:pt x="311197" y="233327"/>
                  </a:cubicBezTo>
                  <a:cubicBezTo>
                    <a:pt x="349297" y="200519"/>
                    <a:pt x="262514" y="363502"/>
                    <a:pt x="228647" y="455577"/>
                  </a:cubicBezTo>
                  <a:cubicBezTo>
                    <a:pt x="194780" y="547652"/>
                    <a:pt x="106939" y="786835"/>
                    <a:pt x="107997" y="785777"/>
                  </a:cubicBezTo>
                  <a:cubicBezTo>
                    <a:pt x="109055" y="784719"/>
                    <a:pt x="177847" y="569877"/>
                    <a:pt x="234997" y="449227"/>
                  </a:cubicBezTo>
                  <a:cubicBezTo>
                    <a:pt x="292147" y="328577"/>
                    <a:pt x="390572" y="137019"/>
                    <a:pt x="450897" y="61877"/>
                  </a:cubicBezTo>
                  <a:cubicBezTo>
                    <a:pt x="511222" y="-13265"/>
                    <a:pt x="660447" y="-9031"/>
                    <a:pt x="641397" y="174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: 図形 1073">
              <a:extLst>
                <a:ext uri="{FF2B5EF4-FFF2-40B4-BE49-F238E27FC236}">
                  <a16:creationId xmlns:a16="http://schemas.microsoft.com/office/drawing/2014/main" id="{C3A6C79F-5B88-4AAA-8170-2D4BD71A4296}"/>
                </a:ext>
              </a:extLst>
            </p:cNvPr>
            <p:cNvSpPr/>
            <p:nvPr/>
          </p:nvSpPr>
          <p:spPr>
            <a:xfrm>
              <a:off x="4267007" y="1770089"/>
              <a:ext cx="1119194" cy="2114240"/>
            </a:xfrm>
            <a:custGeom>
              <a:avLst/>
              <a:gdLst>
                <a:gd name="connsiteX0" fmla="*/ 1105093 w 1119194"/>
                <a:gd name="connsiteY0" fmla="*/ 14261 h 2114240"/>
                <a:gd name="connsiteX1" fmla="*/ 774893 w 1119194"/>
                <a:gd name="connsiteY1" fmla="*/ 211111 h 2114240"/>
                <a:gd name="connsiteX2" fmla="*/ 393893 w 1119194"/>
                <a:gd name="connsiteY2" fmla="*/ 452411 h 2114240"/>
                <a:gd name="connsiteX3" fmla="*/ 908243 w 1119194"/>
                <a:gd name="connsiteY3" fmla="*/ 173011 h 2114240"/>
                <a:gd name="connsiteX4" fmla="*/ 685993 w 1119194"/>
                <a:gd name="connsiteY4" fmla="*/ 300011 h 2114240"/>
                <a:gd name="connsiteX5" fmla="*/ 209743 w 1119194"/>
                <a:gd name="connsiteY5" fmla="*/ 788961 h 2114240"/>
                <a:gd name="connsiteX6" fmla="*/ 317693 w 1119194"/>
                <a:gd name="connsiteY6" fmla="*/ 693711 h 2114240"/>
                <a:gd name="connsiteX7" fmla="*/ 127193 w 1119194"/>
                <a:gd name="connsiteY7" fmla="*/ 935011 h 2114240"/>
                <a:gd name="connsiteX8" fmla="*/ 31943 w 1119194"/>
                <a:gd name="connsiteY8" fmla="*/ 1252511 h 2114240"/>
                <a:gd name="connsiteX9" fmla="*/ 114493 w 1119194"/>
                <a:gd name="connsiteY9" fmla="*/ 1004861 h 2114240"/>
                <a:gd name="connsiteX10" fmla="*/ 31943 w 1119194"/>
                <a:gd name="connsiteY10" fmla="*/ 1487461 h 2114240"/>
                <a:gd name="connsiteX11" fmla="*/ 193 w 1119194"/>
                <a:gd name="connsiteY11" fmla="*/ 2084361 h 2114240"/>
                <a:gd name="connsiteX12" fmla="*/ 19243 w 1119194"/>
                <a:gd name="connsiteY12" fmla="*/ 1963711 h 2114240"/>
                <a:gd name="connsiteX13" fmla="*/ 31943 w 1119194"/>
                <a:gd name="connsiteY13" fmla="*/ 1436661 h 2114240"/>
                <a:gd name="connsiteX14" fmla="*/ 25593 w 1119194"/>
                <a:gd name="connsiteY14" fmla="*/ 1455711 h 2114240"/>
                <a:gd name="connsiteX15" fmla="*/ 127193 w 1119194"/>
                <a:gd name="connsiteY15" fmla="*/ 884211 h 2114240"/>
                <a:gd name="connsiteX16" fmla="*/ 146243 w 1119194"/>
                <a:gd name="connsiteY16" fmla="*/ 903261 h 2114240"/>
                <a:gd name="connsiteX17" fmla="*/ 273243 w 1119194"/>
                <a:gd name="connsiteY17" fmla="*/ 611161 h 2114240"/>
                <a:gd name="connsiteX18" fmla="*/ 285943 w 1119194"/>
                <a:gd name="connsiteY18" fmla="*/ 617511 h 2114240"/>
                <a:gd name="connsiteX19" fmla="*/ 1105093 w 1119194"/>
                <a:gd name="connsiteY19" fmla="*/ 14261 h 211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19194" h="2114240">
                  <a:moveTo>
                    <a:pt x="1105093" y="14261"/>
                  </a:moveTo>
                  <a:cubicBezTo>
                    <a:pt x="1186585" y="-53472"/>
                    <a:pt x="893426" y="138086"/>
                    <a:pt x="774893" y="211111"/>
                  </a:cubicBezTo>
                  <a:cubicBezTo>
                    <a:pt x="656360" y="284136"/>
                    <a:pt x="371668" y="458761"/>
                    <a:pt x="393893" y="452411"/>
                  </a:cubicBezTo>
                  <a:cubicBezTo>
                    <a:pt x="416118" y="446061"/>
                    <a:pt x="859560" y="198411"/>
                    <a:pt x="908243" y="173011"/>
                  </a:cubicBezTo>
                  <a:cubicBezTo>
                    <a:pt x="956926" y="147611"/>
                    <a:pt x="802410" y="197353"/>
                    <a:pt x="685993" y="300011"/>
                  </a:cubicBezTo>
                  <a:cubicBezTo>
                    <a:pt x="569576" y="402669"/>
                    <a:pt x="271126" y="723344"/>
                    <a:pt x="209743" y="788961"/>
                  </a:cubicBezTo>
                  <a:cubicBezTo>
                    <a:pt x="148360" y="854578"/>
                    <a:pt x="331451" y="669369"/>
                    <a:pt x="317693" y="693711"/>
                  </a:cubicBezTo>
                  <a:cubicBezTo>
                    <a:pt x="303935" y="718053"/>
                    <a:pt x="174818" y="841878"/>
                    <a:pt x="127193" y="935011"/>
                  </a:cubicBezTo>
                  <a:cubicBezTo>
                    <a:pt x="79568" y="1028144"/>
                    <a:pt x="34060" y="1240869"/>
                    <a:pt x="31943" y="1252511"/>
                  </a:cubicBezTo>
                  <a:cubicBezTo>
                    <a:pt x="29826" y="1264153"/>
                    <a:pt x="114493" y="965703"/>
                    <a:pt x="114493" y="1004861"/>
                  </a:cubicBezTo>
                  <a:cubicBezTo>
                    <a:pt x="114493" y="1044019"/>
                    <a:pt x="50993" y="1307544"/>
                    <a:pt x="31943" y="1487461"/>
                  </a:cubicBezTo>
                  <a:cubicBezTo>
                    <a:pt x="12893" y="1667378"/>
                    <a:pt x="2310" y="2004986"/>
                    <a:pt x="193" y="2084361"/>
                  </a:cubicBezTo>
                  <a:cubicBezTo>
                    <a:pt x="-1924" y="2163736"/>
                    <a:pt x="13951" y="2071661"/>
                    <a:pt x="19243" y="1963711"/>
                  </a:cubicBezTo>
                  <a:cubicBezTo>
                    <a:pt x="24535" y="1855761"/>
                    <a:pt x="30885" y="1521328"/>
                    <a:pt x="31943" y="1436661"/>
                  </a:cubicBezTo>
                  <a:cubicBezTo>
                    <a:pt x="33001" y="1351994"/>
                    <a:pt x="9718" y="1547786"/>
                    <a:pt x="25593" y="1455711"/>
                  </a:cubicBezTo>
                  <a:cubicBezTo>
                    <a:pt x="41468" y="1363636"/>
                    <a:pt x="107085" y="976286"/>
                    <a:pt x="127193" y="884211"/>
                  </a:cubicBezTo>
                  <a:cubicBezTo>
                    <a:pt x="147301" y="792136"/>
                    <a:pt x="121901" y="948769"/>
                    <a:pt x="146243" y="903261"/>
                  </a:cubicBezTo>
                  <a:cubicBezTo>
                    <a:pt x="170585" y="857753"/>
                    <a:pt x="249960" y="658786"/>
                    <a:pt x="273243" y="611161"/>
                  </a:cubicBezTo>
                  <a:cubicBezTo>
                    <a:pt x="296526" y="563536"/>
                    <a:pt x="144126" y="713819"/>
                    <a:pt x="285943" y="617511"/>
                  </a:cubicBezTo>
                  <a:cubicBezTo>
                    <a:pt x="427760" y="521203"/>
                    <a:pt x="1023601" y="81994"/>
                    <a:pt x="1105093" y="142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: 図形 1074">
              <a:extLst>
                <a:ext uri="{FF2B5EF4-FFF2-40B4-BE49-F238E27FC236}">
                  <a16:creationId xmlns:a16="http://schemas.microsoft.com/office/drawing/2014/main" id="{A13C25FB-6FF6-411E-8BB5-446AE2AEBF87}"/>
                </a:ext>
              </a:extLst>
            </p:cNvPr>
            <p:cNvSpPr/>
            <p:nvPr/>
          </p:nvSpPr>
          <p:spPr>
            <a:xfrm>
              <a:off x="3643875" y="1887168"/>
              <a:ext cx="1455482" cy="450109"/>
            </a:xfrm>
            <a:custGeom>
              <a:avLst/>
              <a:gdLst>
                <a:gd name="connsiteX0" fmla="*/ 1455175 w 1455482"/>
                <a:gd name="connsiteY0" fmla="*/ 24182 h 450109"/>
                <a:gd name="connsiteX1" fmla="*/ 1055125 w 1455482"/>
                <a:gd name="connsiteY1" fmla="*/ 5132 h 450109"/>
                <a:gd name="connsiteX2" fmla="*/ 921775 w 1455482"/>
                <a:gd name="connsiteY2" fmla="*/ 132132 h 450109"/>
                <a:gd name="connsiteX3" fmla="*/ 369325 w 1455482"/>
                <a:gd name="connsiteY3" fmla="*/ 240082 h 450109"/>
                <a:gd name="connsiteX4" fmla="*/ 953525 w 1455482"/>
                <a:gd name="connsiteY4" fmla="*/ 138482 h 450109"/>
                <a:gd name="connsiteX5" fmla="*/ 464575 w 1455482"/>
                <a:gd name="connsiteY5" fmla="*/ 271832 h 450109"/>
                <a:gd name="connsiteX6" fmla="*/ 7375 w 1455482"/>
                <a:gd name="connsiteY6" fmla="*/ 449632 h 450109"/>
                <a:gd name="connsiteX7" fmla="*/ 845575 w 1455482"/>
                <a:gd name="connsiteY7" fmla="*/ 214682 h 450109"/>
                <a:gd name="connsiteX8" fmla="*/ 883675 w 1455482"/>
                <a:gd name="connsiteY8" fmla="*/ 106732 h 450109"/>
                <a:gd name="connsiteX9" fmla="*/ 629675 w 1455482"/>
                <a:gd name="connsiteY9" fmla="*/ 259132 h 450109"/>
                <a:gd name="connsiteX10" fmla="*/ 985275 w 1455482"/>
                <a:gd name="connsiteY10" fmla="*/ 17832 h 450109"/>
                <a:gd name="connsiteX11" fmla="*/ 1455175 w 1455482"/>
                <a:gd name="connsiteY11" fmla="*/ 24182 h 45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5482" h="450109">
                  <a:moveTo>
                    <a:pt x="1455175" y="24182"/>
                  </a:moveTo>
                  <a:cubicBezTo>
                    <a:pt x="1466817" y="22065"/>
                    <a:pt x="1144025" y="-12860"/>
                    <a:pt x="1055125" y="5132"/>
                  </a:cubicBezTo>
                  <a:cubicBezTo>
                    <a:pt x="966225" y="23124"/>
                    <a:pt x="1036075" y="92974"/>
                    <a:pt x="921775" y="132132"/>
                  </a:cubicBezTo>
                  <a:cubicBezTo>
                    <a:pt x="807475" y="171290"/>
                    <a:pt x="364034" y="239024"/>
                    <a:pt x="369325" y="240082"/>
                  </a:cubicBezTo>
                  <a:cubicBezTo>
                    <a:pt x="374616" y="241140"/>
                    <a:pt x="937650" y="133190"/>
                    <a:pt x="953525" y="138482"/>
                  </a:cubicBezTo>
                  <a:cubicBezTo>
                    <a:pt x="969400" y="143774"/>
                    <a:pt x="622267" y="219974"/>
                    <a:pt x="464575" y="271832"/>
                  </a:cubicBezTo>
                  <a:cubicBezTo>
                    <a:pt x="306883" y="323690"/>
                    <a:pt x="-56125" y="459157"/>
                    <a:pt x="7375" y="449632"/>
                  </a:cubicBezTo>
                  <a:cubicBezTo>
                    <a:pt x="70875" y="440107"/>
                    <a:pt x="699525" y="271832"/>
                    <a:pt x="845575" y="214682"/>
                  </a:cubicBezTo>
                  <a:cubicBezTo>
                    <a:pt x="991625" y="157532"/>
                    <a:pt x="919658" y="99324"/>
                    <a:pt x="883675" y="106732"/>
                  </a:cubicBezTo>
                  <a:cubicBezTo>
                    <a:pt x="847692" y="114140"/>
                    <a:pt x="612742" y="273949"/>
                    <a:pt x="629675" y="259132"/>
                  </a:cubicBezTo>
                  <a:cubicBezTo>
                    <a:pt x="646608" y="244315"/>
                    <a:pt x="850867" y="54874"/>
                    <a:pt x="985275" y="17832"/>
                  </a:cubicBezTo>
                  <a:cubicBezTo>
                    <a:pt x="1119683" y="-19210"/>
                    <a:pt x="1443533" y="26299"/>
                    <a:pt x="1455175" y="241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: 図形 1075">
              <a:extLst>
                <a:ext uri="{FF2B5EF4-FFF2-40B4-BE49-F238E27FC236}">
                  <a16:creationId xmlns:a16="http://schemas.microsoft.com/office/drawing/2014/main" id="{55993E89-235F-46CB-AB15-8F30922D3B66}"/>
                </a:ext>
              </a:extLst>
            </p:cNvPr>
            <p:cNvSpPr/>
            <p:nvPr/>
          </p:nvSpPr>
          <p:spPr>
            <a:xfrm>
              <a:off x="3510262" y="1943100"/>
              <a:ext cx="1449857" cy="738536"/>
            </a:xfrm>
            <a:custGeom>
              <a:avLst/>
              <a:gdLst>
                <a:gd name="connsiteX0" fmla="*/ 1449088 w 1449857"/>
                <a:gd name="connsiteY0" fmla="*/ 0 h 738536"/>
                <a:gd name="connsiteX1" fmla="*/ 960138 w 1449857"/>
                <a:gd name="connsiteY1" fmla="*/ 393700 h 738536"/>
                <a:gd name="connsiteX2" fmla="*/ 7638 w 1449857"/>
                <a:gd name="connsiteY2" fmla="*/ 736600 h 738536"/>
                <a:gd name="connsiteX3" fmla="*/ 515638 w 1449857"/>
                <a:gd name="connsiteY3" fmla="*/ 533400 h 738536"/>
                <a:gd name="connsiteX4" fmla="*/ 579138 w 1449857"/>
                <a:gd name="connsiteY4" fmla="*/ 539750 h 738536"/>
                <a:gd name="connsiteX5" fmla="*/ 1029988 w 1449857"/>
                <a:gd name="connsiteY5" fmla="*/ 355600 h 738536"/>
                <a:gd name="connsiteX6" fmla="*/ 858538 w 1449857"/>
                <a:gd name="connsiteY6" fmla="*/ 393700 h 738536"/>
                <a:gd name="connsiteX7" fmla="*/ 1449088 w 1449857"/>
                <a:gd name="connsiteY7" fmla="*/ 0 h 738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9857" h="738536">
                  <a:moveTo>
                    <a:pt x="1449088" y="0"/>
                  </a:moveTo>
                  <a:cubicBezTo>
                    <a:pt x="1466021" y="0"/>
                    <a:pt x="1200380" y="270933"/>
                    <a:pt x="960138" y="393700"/>
                  </a:cubicBezTo>
                  <a:cubicBezTo>
                    <a:pt x="719896" y="516467"/>
                    <a:pt x="81721" y="713317"/>
                    <a:pt x="7638" y="736600"/>
                  </a:cubicBezTo>
                  <a:cubicBezTo>
                    <a:pt x="-66445" y="759883"/>
                    <a:pt x="420388" y="566208"/>
                    <a:pt x="515638" y="533400"/>
                  </a:cubicBezTo>
                  <a:cubicBezTo>
                    <a:pt x="610888" y="500592"/>
                    <a:pt x="493413" y="569383"/>
                    <a:pt x="579138" y="539750"/>
                  </a:cubicBezTo>
                  <a:cubicBezTo>
                    <a:pt x="664863" y="510117"/>
                    <a:pt x="983421" y="379942"/>
                    <a:pt x="1029988" y="355600"/>
                  </a:cubicBezTo>
                  <a:cubicBezTo>
                    <a:pt x="1076555" y="331258"/>
                    <a:pt x="785513" y="449792"/>
                    <a:pt x="858538" y="393700"/>
                  </a:cubicBezTo>
                  <a:cubicBezTo>
                    <a:pt x="931563" y="337608"/>
                    <a:pt x="1432155" y="0"/>
                    <a:pt x="144908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: 図形 1076">
              <a:extLst>
                <a:ext uri="{FF2B5EF4-FFF2-40B4-BE49-F238E27FC236}">
                  <a16:creationId xmlns:a16="http://schemas.microsoft.com/office/drawing/2014/main" id="{51C19016-DD8B-4427-9CD6-AFD6A831DDB4}"/>
                </a:ext>
              </a:extLst>
            </p:cNvPr>
            <p:cNvSpPr/>
            <p:nvPr/>
          </p:nvSpPr>
          <p:spPr>
            <a:xfrm>
              <a:off x="4476140" y="2297646"/>
              <a:ext cx="1086563" cy="1353672"/>
            </a:xfrm>
            <a:custGeom>
              <a:avLst/>
              <a:gdLst>
                <a:gd name="connsiteX0" fmla="*/ 1086460 w 1086563"/>
                <a:gd name="connsiteY0" fmla="*/ 1054 h 1353672"/>
                <a:gd name="connsiteX1" fmla="*/ 724510 w 1086563"/>
                <a:gd name="connsiteY1" fmla="*/ 248704 h 1353672"/>
                <a:gd name="connsiteX2" fmla="*/ 597510 w 1086563"/>
                <a:gd name="connsiteY2" fmla="*/ 439204 h 1353672"/>
                <a:gd name="connsiteX3" fmla="*/ 813410 w 1086563"/>
                <a:gd name="connsiteY3" fmla="*/ 147104 h 1353672"/>
                <a:gd name="connsiteX4" fmla="*/ 692760 w 1086563"/>
                <a:gd name="connsiteY4" fmla="*/ 305854 h 1353672"/>
                <a:gd name="connsiteX5" fmla="*/ 407010 w 1086563"/>
                <a:gd name="connsiteY5" fmla="*/ 718604 h 1353672"/>
                <a:gd name="connsiteX6" fmla="*/ 661010 w 1086563"/>
                <a:gd name="connsiteY6" fmla="*/ 375704 h 1353672"/>
                <a:gd name="connsiteX7" fmla="*/ 286360 w 1086563"/>
                <a:gd name="connsiteY7" fmla="*/ 978954 h 1353672"/>
                <a:gd name="connsiteX8" fmla="*/ 610 w 1086563"/>
                <a:gd name="connsiteY8" fmla="*/ 1353604 h 1353672"/>
                <a:gd name="connsiteX9" fmla="*/ 210160 w 1086563"/>
                <a:gd name="connsiteY9" fmla="*/ 1010704 h 1353672"/>
                <a:gd name="connsiteX10" fmla="*/ 197460 w 1086563"/>
                <a:gd name="connsiteY10" fmla="*/ 1093254 h 1353672"/>
                <a:gd name="connsiteX11" fmla="*/ 635610 w 1086563"/>
                <a:gd name="connsiteY11" fmla="*/ 540804 h 1353672"/>
                <a:gd name="connsiteX12" fmla="*/ 495910 w 1086563"/>
                <a:gd name="connsiteY12" fmla="*/ 547154 h 1353672"/>
                <a:gd name="connsiteX13" fmla="*/ 686410 w 1086563"/>
                <a:gd name="connsiteY13" fmla="*/ 350304 h 1353672"/>
                <a:gd name="connsiteX14" fmla="*/ 1086460 w 1086563"/>
                <a:gd name="connsiteY14" fmla="*/ 1054 h 1353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6563" h="1353672">
                  <a:moveTo>
                    <a:pt x="1086460" y="1054"/>
                  </a:moveTo>
                  <a:cubicBezTo>
                    <a:pt x="1092810" y="-15879"/>
                    <a:pt x="806002" y="175679"/>
                    <a:pt x="724510" y="248704"/>
                  </a:cubicBezTo>
                  <a:cubicBezTo>
                    <a:pt x="643018" y="321729"/>
                    <a:pt x="582693" y="456137"/>
                    <a:pt x="597510" y="439204"/>
                  </a:cubicBezTo>
                  <a:cubicBezTo>
                    <a:pt x="612327" y="422271"/>
                    <a:pt x="797535" y="169329"/>
                    <a:pt x="813410" y="147104"/>
                  </a:cubicBezTo>
                  <a:cubicBezTo>
                    <a:pt x="829285" y="124879"/>
                    <a:pt x="760493" y="210604"/>
                    <a:pt x="692760" y="305854"/>
                  </a:cubicBezTo>
                  <a:cubicBezTo>
                    <a:pt x="625027" y="401104"/>
                    <a:pt x="412302" y="706962"/>
                    <a:pt x="407010" y="718604"/>
                  </a:cubicBezTo>
                  <a:cubicBezTo>
                    <a:pt x="401718" y="730246"/>
                    <a:pt x="681118" y="332312"/>
                    <a:pt x="661010" y="375704"/>
                  </a:cubicBezTo>
                  <a:cubicBezTo>
                    <a:pt x="640902" y="419096"/>
                    <a:pt x="396427" y="815971"/>
                    <a:pt x="286360" y="978954"/>
                  </a:cubicBezTo>
                  <a:cubicBezTo>
                    <a:pt x="176293" y="1141937"/>
                    <a:pt x="13310" y="1348312"/>
                    <a:pt x="610" y="1353604"/>
                  </a:cubicBezTo>
                  <a:cubicBezTo>
                    <a:pt x="-12090" y="1358896"/>
                    <a:pt x="177352" y="1054096"/>
                    <a:pt x="210160" y="1010704"/>
                  </a:cubicBezTo>
                  <a:cubicBezTo>
                    <a:pt x="242968" y="967312"/>
                    <a:pt x="126552" y="1171571"/>
                    <a:pt x="197460" y="1093254"/>
                  </a:cubicBezTo>
                  <a:cubicBezTo>
                    <a:pt x="268368" y="1014937"/>
                    <a:pt x="585868" y="631820"/>
                    <a:pt x="635610" y="540804"/>
                  </a:cubicBezTo>
                  <a:cubicBezTo>
                    <a:pt x="685352" y="449788"/>
                    <a:pt x="487443" y="578904"/>
                    <a:pt x="495910" y="547154"/>
                  </a:cubicBezTo>
                  <a:cubicBezTo>
                    <a:pt x="504377" y="515404"/>
                    <a:pt x="593277" y="439204"/>
                    <a:pt x="686410" y="350304"/>
                  </a:cubicBezTo>
                  <a:cubicBezTo>
                    <a:pt x="779543" y="261404"/>
                    <a:pt x="1080110" y="17987"/>
                    <a:pt x="1086460" y="10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: 図形 1077">
              <a:extLst>
                <a:ext uri="{FF2B5EF4-FFF2-40B4-BE49-F238E27FC236}">
                  <a16:creationId xmlns:a16="http://schemas.microsoft.com/office/drawing/2014/main" id="{3ED92D97-8938-4F44-9664-8CFCD57D6DF1}"/>
                </a:ext>
              </a:extLst>
            </p:cNvPr>
            <p:cNvSpPr/>
            <p:nvPr/>
          </p:nvSpPr>
          <p:spPr>
            <a:xfrm>
              <a:off x="4781286" y="2050837"/>
              <a:ext cx="895904" cy="755876"/>
            </a:xfrm>
            <a:custGeom>
              <a:avLst/>
              <a:gdLst>
                <a:gd name="connsiteX0" fmla="*/ 895614 w 895904"/>
                <a:gd name="connsiteY0" fmla="*/ 213 h 755876"/>
                <a:gd name="connsiteX1" fmla="*/ 520964 w 895904"/>
                <a:gd name="connsiteY1" fmla="*/ 146263 h 755876"/>
                <a:gd name="connsiteX2" fmla="*/ 57414 w 895904"/>
                <a:gd name="connsiteY2" fmla="*/ 698713 h 755876"/>
                <a:gd name="connsiteX3" fmla="*/ 470164 w 895904"/>
                <a:gd name="connsiteY3" fmla="*/ 228813 h 755876"/>
                <a:gd name="connsiteX4" fmla="*/ 266964 w 895904"/>
                <a:gd name="connsiteY4" fmla="*/ 419313 h 755876"/>
                <a:gd name="connsiteX5" fmla="*/ 264 w 895904"/>
                <a:gd name="connsiteY5" fmla="*/ 755863 h 755876"/>
                <a:gd name="connsiteX6" fmla="*/ 317764 w 895904"/>
                <a:gd name="connsiteY6" fmla="*/ 406613 h 755876"/>
                <a:gd name="connsiteX7" fmla="*/ 578114 w 895904"/>
                <a:gd name="connsiteY7" fmla="*/ 120863 h 755876"/>
                <a:gd name="connsiteX8" fmla="*/ 895614 w 895904"/>
                <a:gd name="connsiteY8" fmla="*/ 213 h 75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5904" h="755876">
                  <a:moveTo>
                    <a:pt x="895614" y="213"/>
                  </a:moveTo>
                  <a:cubicBezTo>
                    <a:pt x="886089" y="4446"/>
                    <a:pt x="660664" y="29846"/>
                    <a:pt x="520964" y="146263"/>
                  </a:cubicBezTo>
                  <a:cubicBezTo>
                    <a:pt x="381264" y="262680"/>
                    <a:pt x="65881" y="684955"/>
                    <a:pt x="57414" y="698713"/>
                  </a:cubicBezTo>
                  <a:cubicBezTo>
                    <a:pt x="48947" y="712471"/>
                    <a:pt x="435239" y="275380"/>
                    <a:pt x="470164" y="228813"/>
                  </a:cubicBezTo>
                  <a:cubicBezTo>
                    <a:pt x="505089" y="182246"/>
                    <a:pt x="345281" y="331471"/>
                    <a:pt x="266964" y="419313"/>
                  </a:cubicBezTo>
                  <a:cubicBezTo>
                    <a:pt x="188647" y="507155"/>
                    <a:pt x="-8203" y="757980"/>
                    <a:pt x="264" y="755863"/>
                  </a:cubicBezTo>
                  <a:cubicBezTo>
                    <a:pt x="8731" y="753746"/>
                    <a:pt x="317764" y="406613"/>
                    <a:pt x="317764" y="406613"/>
                  </a:cubicBezTo>
                  <a:cubicBezTo>
                    <a:pt x="414072" y="300780"/>
                    <a:pt x="478631" y="186480"/>
                    <a:pt x="578114" y="120863"/>
                  </a:cubicBezTo>
                  <a:cubicBezTo>
                    <a:pt x="677597" y="55246"/>
                    <a:pt x="905139" y="-4020"/>
                    <a:pt x="895614" y="2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: 図形 1078">
              <a:extLst>
                <a:ext uri="{FF2B5EF4-FFF2-40B4-BE49-F238E27FC236}">
                  <a16:creationId xmlns:a16="http://schemas.microsoft.com/office/drawing/2014/main" id="{AAA1030B-6186-4883-AD37-0D2488A26ACD}"/>
                </a:ext>
              </a:extLst>
            </p:cNvPr>
            <p:cNvSpPr/>
            <p:nvPr/>
          </p:nvSpPr>
          <p:spPr>
            <a:xfrm>
              <a:off x="4155367" y="545388"/>
              <a:ext cx="534150" cy="584447"/>
            </a:xfrm>
            <a:custGeom>
              <a:avLst/>
              <a:gdLst>
                <a:gd name="connsiteX0" fmla="*/ 533473 w 534150"/>
                <a:gd name="connsiteY0" fmla="*/ 8332 h 584447"/>
                <a:gd name="connsiteX1" fmla="*/ 315033 w 534150"/>
                <a:gd name="connsiteY1" fmla="*/ 59132 h 584447"/>
                <a:gd name="connsiteX2" fmla="*/ 55953 w 534150"/>
                <a:gd name="connsiteY2" fmla="*/ 556972 h 584447"/>
                <a:gd name="connsiteX3" fmla="*/ 284553 w 534150"/>
                <a:gd name="connsiteY3" fmla="*/ 120092 h 584447"/>
                <a:gd name="connsiteX4" fmla="*/ 223593 w 534150"/>
                <a:gd name="connsiteY4" fmla="*/ 221692 h 584447"/>
                <a:gd name="connsiteX5" fmla="*/ 73 w 534150"/>
                <a:gd name="connsiteY5" fmla="*/ 582372 h 584447"/>
                <a:gd name="connsiteX6" fmla="*/ 248993 w 534150"/>
                <a:gd name="connsiteY6" fmla="*/ 38812 h 584447"/>
                <a:gd name="connsiteX7" fmla="*/ 172793 w 534150"/>
                <a:gd name="connsiteY7" fmla="*/ 292812 h 584447"/>
                <a:gd name="connsiteX8" fmla="*/ 269313 w 534150"/>
                <a:gd name="connsiteY8" fmla="*/ 186132 h 584447"/>
                <a:gd name="connsiteX9" fmla="*/ 350593 w 534150"/>
                <a:gd name="connsiteY9" fmla="*/ 94692 h 584447"/>
                <a:gd name="connsiteX10" fmla="*/ 309953 w 534150"/>
                <a:gd name="connsiteY10" fmla="*/ 191212 h 584447"/>
                <a:gd name="connsiteX11" fmla="*/ 381073 w 534150"/>
                <a:gd name="connsiteY11" fmla="*/ 48972 h 584447"/>
                <a:gd name="connsiteX12" fmla="*/ 533473 w 534150"/>
                <a:gd name="connsiteY12" fmla="*/ 8332 h 584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4150" h="584447">
                  <a:moveTo>
                    <a:pt x="533473" y="8332"/>
                  </a:moveTo>
                  <a:cubicBezTo>
                    <a:pt x="522466" y="10025"/>
                    <a:pt x="394620" y="-32308"/>
                    <a:pt x="315033" y="59132"/>
                  </a:cubicBezTo>
                  <a:cubicBezTo>
                    <a:pt x="235446" y="150572"/>
                    <a:pt x="61033" y="546812"/>
                    <a:pt x="55953" y="556972"/>
                  </a:cubicBezTo>
                  <a:cubicBezTo>
                    <a:pt x="50873" y="567132"/>
                    <a:pt x="256613" y="175972"/>
                    <a:pt x="284553" y="120092"/>
                  </a:cubicBezTo>
                  <a:cubicBezTo>
                    <a:pt x="312493" y="64212"/>
                    <a:pt x="223593" y="221692"/>
                    <a:pt x="223593" y="221692"/>
                  </a:cubicBezTo>
                  <a:cubicBezTo>
                    <a:pt x="176180" y="298739"/>
                    <a:pt x="-4160" y="612852"/>
                    <a:pt x="73" y="582372"/>
                  </a:cubicBezTo>
                  <a:cubicBezTo>
                    <a:pt x="4306" y="551892"/>
                    <a:pt x="220206" y="87072"/>
                    <a:pt x="248993" y="38812"/>
                  </a:cubicBezTo>
                  <a:cubicBezTo>
                    <a:pt x="277780" y="-9448"/>
                    <a:pt x="169406" y="268259"/>
                    <a:pt x="172793" y="292812"/>
                  </a:cubicBezTo>
                  <a:cubicBezTo>
                    <a:pt x="176180" y="317365"/>
                    <a:pt x="239680" y="219152"/>
                    <a:pt x="269313" y="186132"/>
                  </a:cubicBezTo>
                  <a:cubicBezTo>
                    <a:pt x="298946" y="153112"/>
                    <a:pt x="343820" y="93845"/>
                    <a:pt x="350593" y="94692"/>
                  </a:cubicBezTo>
                  <a:cubicBezTo>
                    <a:pt x="357366" y="95539"/>
                    <a:pt x="304873" y="198832"/>
                    <a:pt x="309953" y="191212"/>
                  </a:cubicBezTo>
                  <a:cubicBezTo>
                    <a:pt x="315033" y="183592"/>
                    <a:pt x="343820" y="77759"/>
                    <a:pt x="381073" y="48972"/>
                  </a:cubicBezTo>
                  <a:cubicBezTo>
                    <a:pt x="418326" y="20185"/>
                    <a:pt x="544480" y="6639"/>
                    <a:pt x="533473" y="83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: 図形 1079">
              <a:extLst>
                <a:ext uri="{FF2B5EF4-FFF2-40B4-BE49-F238E27FC236}">
                  <a16:creationId xmlns:a16="http://schemas.microsoft.com/office/drawing/2014/main" id="{434E5697-B20D-4F6E-B52C-B3D9C82C083A}"/>
                </a:ext>
              </a:extLst>
            </p:cNvPr>
            <p:cNvSpPr/>
            <p:nvPr/>
          </p:nvSpPr>
          <p:spPr>
            <a:xfrm>
              <a:off x="4642414" y="594347"/>
              <a:ext cx="1762695" cy="528444"/>
            </a:xfrm>
            <a:custGeom>
              <a:avLst/>
              <a:gdLst>
                <a:gd name="connsiteX0" fmla="*/ 1758386 w 1762695"/>
                <a:gd name="connsiteY0" fmla="*/ 223533 h 528444"/>
                <a:gd name="connsiteX1" fmla="*/ 1499306 w 1762695"/>
                <a:gd name="connsiteY1" fmla="*/ 177813 h 528444"/>
                <a:gd name="connsiteX2" fmla="*/ 1387546 w 1762695"/>
                <a:gd name="connsiteY2" fmla="*/ 127013 h 528444"/>
                <a:gd name="connsiteX3" fmla="*/ 1026866 w 1762695"/>
                <a:gd name="connsiteY3" fmla="*/ 96533 h 528444"/>
                <a:gd name="connsiteX4" fmla="*/ 1306266 w 1762695"/>
                <a:gd name="connsiteY4" fmla="*/ 106693 h 528444"/>
                <a:gd name="connsiteX5" fmla="*/ 1092906 w 1762695"/>
                <a:gd name="connsiteY5" fmla="*/ 86373 h 528444"/>
                <a:gd name="connsiteX6" fmla="*/ 808426 w 1762695"/>
                <a:gd name="connsiteY6" fmla="*/ 66053 h 528444"/>
                <a:gd name="connsiteX7" fmla="*/ 396946 w 1762695"/>
                <a:gd name="connsiteY7" fmla="*/ 208293 h 528444"/>
                <a:gd name="connsiteX8" fmla="*/ 600146 w 1762695"/>
                <a:gd name="connsiteY8" fmla="*/ 116853 h 528444"/>
                <a:gd name="connsiteX9" fmla="*/ 295346 w 1762695"/>
                <a:gd name="connsiteY9" fmla="*/ 233693 h 528444"/>
                <a:gd name="connsiteX10" fmla="*/ 706 w 1762695"/>
                <a:gd name="connsiteY10" fmla="*/ 528333 h 528444"/>
                <a:gd name="connsiteX11" fmla="*/ 381706 w 1762695"/>
                <a:gd name="connsiteY11" fmla="*/ 198133 h 528444"/>
                <a:gd name="connsiteX12" fmla="*/ 635706 w 1762695"/>
                <a:gd name="connsiteY12" fmla="*/ 55893 h 528444"/>
                <a:gd name="connsiteX13" fmla="*/ 910026 w 1762695"/>
                <a:gd name="connsiteY13" fmla="*/ 13 h 528444"/>
                <a:gd name="connsiteX14" fmla="*/ 747466 w 1762695"/>
                <a:gd name="connsiteY14" fmla="*/ 50813 h 528444"/>
                <a:gd name="connsiteX15" fmla="*/ 1011626 w 1762695"/>
                <a:gd name="connsiteY15" fmla="*/ 71133 h 528444"/>
                <a:gd name="connsiteX16" fmla="*/ 1265626 w 1762695"/>
                <a:gd name="connsiteY16" fmla="*/ 152413 h 528444"/>
                <a:gd name="connsiteX17" fmla="*/ 1758386 w 1762695"/>
                <a:gd name="connsiteY17" fmla="*/ 223533 h 52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62695" h="528444">
                  <a:moveTo>
                    <a:pt x="1758386" y="223533"/>
                  </a:moveTo>
                  <a:cubicBezTo>
                    <a:pt x="1797333" y="227766"/>
                    <a:pt x="1561113" y="193900"/>
                    <a:pt x="1499306" y="177813"/>
                  </a:cubicBezTo>
                  <a:cubicBezTo>
                    <a:pt x="1437499" y="161726"/>
                    <a:pt x="1466286" y="140560"/>
                    <a:pt x="1387546" y="127013"/>
                  </a:cubicBezTo>
                  <a:cubicBezTo>
                    <a:pt x="1308806" y="113466"/>
                    <a:pt x="1040413" y="99920"/>
                    <a:pt x="1026866" y="96533"/>
                  </a:cubicBezTo>
                  <a:cubicBezTo>
                    <a:pt x="1013319" y="93146"/>
                    <a:pt x="1295259" y="108386"/>
                    <a:pt x="1306266" y="106693"/>
                  </a:cubicBezTo>
                  <a:cubicBezTo>
                    <a:pt x="1317273" y="105000"/>
                    <a:pt x="1092906" y="86373"/>
                    <a:pt x="1092906" y="86373"/>
                  </a:cubicBezTo>
                  <a:cubicBezTo>
                    <a:pt x="1009933" y="79600"/>
                    <a:pt x="924419" y="45733"/>
                    <a:pt x="808426" y="66053"/>
                  </a:cubicBezTo>
                  <a:cubicBezTo>
                    <a:pt x="692433" y="86373"/>
                    <a:pt x="431659" y="199826"/>
                    <a:pt x="396946" y="208293"/>
                  </a:cubicBezTo>
                  <a:cubicBezTo>
                    <a:pt x="362233" y="216760"/>
                    <a:pt x="617079" y="112620"/>
                    <a:pt x="600146" y="116853"/>
                  </a:cubicBezTo>
                  <a:cubicBezTo>
                    <a:pt x="583213" y="121086"/>
                    <a:pt x="395253" y="165113"/>
                    <a:pt x="295346" y="233693"/>
                  </a:cubicBezTo>
                  <a:cubicBezTo>
                    <a:pt x="195439" y="302273"/>
                    <a:pt x="-13687" y="534260"/>
                    <a:pt x="706" y="528333"/>
                  </a:cubicBezTo>
                  <a:cubicBezTo>
                    <a:pt x="15099" y="522406"/>
                    <a:pt x="275873" y="276873"/>
                    <a:pt x="381706" y="198133"/>
                  </a:cubicBezTo>
                  <a:cubicBezTo>
                    <a:pt x="487539" y="119393"/>
                    <a:pt x="547653" y="88913"/>
                    <a:pt x="635706" y="55893"/>
                  </a:cubicBezTo>
                  <a:cubicBezTo>
                    <a:pt x="723759" y="22873"/>
                    <a:pt x="891399" y="860"/>
                    <a:pt x="910026" y="13"/>
                  </a:cubicBezTo>
                  <a:cubicBezTo>
                    <a:pt x="928653" y="-834"/>
                    <a:pt x="730533" y="38960"/>
                    <a:pt x="747466" y="50813"/>
                  </a:cubicBezTo>
                  <a:cubicBezTo>
                    <a:pt x="764399" y="62666"/>
                    <a:pt x="925266" y="54200"/>
                    <a:pt x="1011626" y="71133"/>
                  </a:cubicBezTo>
                  <a:cubicBezTo>
                    <a:pt x="1097986" y="88066"/>
                    <a:pt x="1142859" y="128706"/>
                    <a:pt x="1265626" y="152413"/>
                  </a:cubicBezTo>
                  <a:cubicBezTo>
                    <a:pt x="1388393" y="176120"/>
                    <a:pt x="1719439" y="219300"/>
                    <a:pt x="1758386" y="2235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: 図形 1080">
              <a:extLst>
                <a:ext uri="{FF2B5EF4-FFF2-40B4-BE49-F238E27FC236}">
                  <a16:creationId xmlns:a16="http://schemas.microsoft.com/office/drawing/2014/main" id="{541F9DA8-E4F6-41C8-9A9E-AD396C8CF21E}"/>
                </a:ext>
              </a:extLst>
            </p:cNvPr>
            <p:cNvSpPr/>
            <p:nvPr/>
          </p:nvSpPr>
          <p:spPr>
            <a:xfrm>
              <a:off x="4660834" y="943004"/>
              <a:ext cx="1374206" cy="368251"/>
            </a:xfrm>
            <a:custGeom>
              <a:avLst/>
              <a:gdLst>
                <a:gd name="connsiteX0" fmla="*/ 1374206 w 1374206"/>
                <a:gd name="connsiteY0" fmla="*/ 37436 h 368251"/>
                <a:gd name="connsiteX1" fmla="*/ 805246 w 1374206"/>
                <a:gd name="connsiteY1" fmla="*/ 37436 h 368251"/>
                <a:gd name="connsiteX2" fmla="*/ 17846 w 1374206"/>
                <a:gd name="connsiteY2" fmla="*/ 362556 h 368251"/>
                <a:gd name="connsiteX3" fmla="*/ 261686 w 1374206"/>
                <a:gd name="connsiteY3" fmla="*/ 245716 h 368251"/>
                <a:gd name="connsiteX4" fmla="*/ 337886 w 1374206"/>
                <a:gd name="connsiteY4" fmla="*/ 260956 h 368251"/>
                <a:gd name="connsiteX5" fmla="*/ 759526 w 1374206"/>
                <a:gd name="connsiteY5" fmla="*/ 57756 h 368251"/>
                <a:gd name="connsiteX6" fmla="*/ 464886 w 1374206"/>
                <a:gd name="connsiteY6" fmla="*/ 149196 h 368251"/>
                <a:gd name="connsiteX7" fmla="*/ 840806 w 1374206"/>
                <a:gd name="connsiteY7" fmla="*/ 12036 h 368251"/>
                <a:gd name="connsiteX8" fmla="*/ 830646 w 1374206"/>
                <a:gd name="connsiteY8" fmla="*/ 6956 h 368251"/>
                <a:gd name="connsiteX9" fmla="*/ 1374206 w 1374206"/>
                <a:gd name="connsiteY9" fmla="*/ 37436 h 36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4206" h="368251">
                  <a:moveTo>
                    <a:pt x="1374206" y="37436"/>
                  </a:moveTo>
                  <a:cubicBezTo>
                    <a:pt x="1202756" y="10342"/>
                    <a:pt x="1031306" y="-16751"/>
                    <a:pt x="805246" y="37436"/>
                  </a:cubicBezTo>
                  <a:cubicBezTo>
                    <a:pt x="579186" y="91623"/>
                    <a:pt x="108439" y="327843"/>
                    <a:pt x="17846" y="362556"/>
                  </a:cubicBezTo>
                  <a:cubicBezTo>
                    <a:pt x="-72747" y="397269"/>
                    <a:pt x="208346" y="262649"/>
                    <a:pt x="261686" y="245716"/>
                  </a:cubicBezTo>
                  <a:cubicBezTo>
                    <a:pt x="315026" y="228783"/>
                    <a:pt x="254913" y="292283"/>
                    <a:pt x="337886" y="260956"/>
                  </a:cubicBezTo>
                  <a:cubicBezTo>
                    <a:pt x="420859" y="229629"/>
                    <a:pt x="738359" y="76383"/>
                    <a:pt x="759526" y="57756"/>
                  </a:cubicBezTo>
                  <a:cubicBezTo>
                    <a:pt x="780693" y="39129"/>
                    <a:pt x="451339" y="156816"/>
                    <a:pt x="464886" y="149196"/>
                  </a:cubicBezTo>
                  <a:cubicBezTo>
                    <a:pt x="478433" y="141576"/>
                    <a:pt x="779846" y="35743"/>
                    <a:pt x="840806" y="12036"/>
                  </a:cubicBezTo>
                  <a:cubicBezTo>
                    <a:pt x="901766" y="-11671"/>
                    <a:pt x="830646" y="6956"/>
                    <a:pt x="830646" y="6956"/>
                  </a:cubicBezTo>
                  <a:lnTo>
                    <a:pt x="1374206" y="3743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: 図形 1081">
              <a:extLst>
                <a:ext uri="{FF2B5EF4-FFF2-40B4-BE49-F238E27FC236}">
                  <a16:creationId xmlns:a16="http://schemas.microsoft.com/office/drawing/2014/main" id="{9C112DA1-F553-4393-B554-AB418E4EB9DE}"/>
                </a:ext>
              </a:extLst>
            </p:cNvPr>
            <p:cNvSpPr/>
            <p:nvPr/>
          </p:nvSpPr>
          <p:spPr>
            <a:xfrm>
              <a:off x="3940944" y="1176592"/>
              <a:ext cx="799441" cy="698724"/>
            </a:xfrm>
            <a:custGeom>
              <a:avLst/>
              <a:gdLst>
                <a:gd name="connsiteX0" fmla="*/ 798696 w 799441"/>
                <a:gd name="connsiteY0" fmla="*/ 7048 h 698724"/>
                <a:gd name="connsiteX1" fmla="*/ 427856 w 799441"/>
                <a:gd name="connsiteY1" fmla="*/ 128968 h 698724"/>
                <a:gd name="connsiteX2" fmla="*/ 1136 w 799441"/>
                <a:gd name="connsiteY2" fmla="*/ 697928 h 698724"/>
                <a:gd name="connsiteX3" fmla="*/ 300856 w 799441"/>
                <a:gd name="connsiteY3" fmla="*/ 255968 h 698724"/>
                <a:gd name="connsiteX4" fmla="*/ 239896 w 799441"/>
                <a:gd name="connsiteY4" fmla="*/ 362648 h 698724"/>
                <a:gd name="connsiteX5" fmla="*/ 468496 w 799441"/>
                <a:gd name="connsiteY5" fmla="*/ 149288 h 698724"/>
                <a:gd name="connsiteX6" fmla="*/ 377056 w 799441"/>
                <a:gd name="connsiteY6" fmla="*/ 210248 h 698724"/>
                <a:gd name="connsiteX7" fmla="*/ 519296 w 799441"/>
                <a:gd name="connsiteY7" fmla="*/ 32448 h 698724"/>
                <a:gd name="connsiteX8" fmla="*/ 798696 w 799441"/>
                <a:gd name="connsiteY8" fmla="*/ 7048 h 69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9441" h="698724">
                  <a:moveTo>
                    <a:pt x="798696" y="7048"/>
                  </a:moveTo>
                  <a:cubicBezTo>
                    <a:pt x="783456" y="23135"/>
                    <a:pt x="560783" y="13821"/>
                    <a:pt x="427856" y="128968"/>
                  </a:cubicBezTo>
                  <a:cubicBezTo>
                    <a:pt x="294929" y="244115"/>
                    <a:pt x="22303" y="676761"/>
                    <a:pt x="1136" y="697928"/>
                  </a:cubicBezTo>
                  <a:cubicBezTo>
                    <a:pt x="-20031" y="719095"/>
                    <a:pt x="261063" y="311848"/>
                    <a:pt x="300856" y="255968"/>
                  </a:cubicBezTo>
                  <a:cubicBezTo>
                    <a:pt x="340649" y="200088"/>
                    <a:pt x="211956" y="380428"/>
                    <a:pt x="239896" y="362648"/>
                  </a:cubicBezTo>
                  <a:cubicBezTo>
                    <a:pt x="267836" y="344868"/>
                    <a:pt x="445636" y="174688"/>
                    <a:pt x="468496" y="149288"/>
                  </a:cubicBezTo>
                  <a:cubicBezTo>
                    <a:pt x="491356" y="123888"/>
                    <a:pt x="368589" y="229721"/>
                    <a:pt x="377056" y="210248"/>
                  </a:cubicBezTo>
                  <a:cubicBezTo>
                    <a:pt x="385523" y="190775"/>
                    <a:pt x="447329" y="61235"/>
                    <a:pt x="519296" y="32448"/>
                  </a:cubicBezTo>
                  <a:cubicBezTo>
                    <a:pt x="591263" y="3661"/>
                    <a:pt x="813936" y="-9039"/>
                    <a:pt x="798696" y="70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: 図形 1082">
              <a:extLst>
                <a:ext uri="{FF2B5EF4-FFF2-40B4-BE49-F238E27FC236}">
                  <a16:creationId xmlns:a16="http://schemas.microsoft.com/office/drawing/2014/main" id="{F035A3F5-291E-46FB-9DCB-1F3323765EAE}"/>
                </a:ext>
              </a:extLst>
            </p:cNvPr>
            <p:cNvSpPr/>
            <p:nvPr/>
          </p:nvSpPr>
          <p:spPr>
            <a:xfrm>
              <a:off x="4535673" y="1291172"/>
              <a:ext cx="1627170" cy="248097"/>
            </a:xfrm>
            <a:custGeom>
              <a:avLst/>
              <a:gdLst>
                <a:gd name="connsiteX0" fmla="*/ 767 w 1627170"/>
                <a:gd name="connsiteY0" fmla="*/ 248068 h 248097"/>
                <a:gd name="connsiteX1" fmla="*/ 493527 w 1627170"/>
                <a:gd name="connsiteY1" fmla="*/ 65188 h 248097"/>
                <a:gd name="connsiteX2" fmla="*/ 894847 w 1627170"/>
                <a:gd name="connsiteY2" fmla="*/ 105828 h 248097"/>
                <a:gd name="connsiteX3" fmla="*/ 879607 w 1627170"/>
                <a:gd name="connsiteY3" fmla="*/ 105828 h 248097"/>
                <a:gd name="connsiteX4" fmla="*/ 457967 w 1627170"/>
                <a:gd name="connsiteY4" fmla="*/ 80428 h 248097"/>
                <a:gd name="connsiteX5" fmla="*/ 625607 w 1627170"/>
                <a:gd name="connsiteY5" fmla="*/ 95668 h 248097"/>
                <a:gd name="connsiteX6" fmla="*/ 788167 w 1627170"/>
                <a:gd name="connsiteY6" fmla="*/ 121068 h 248097"/>
                <a:gd name="connsiteX7" fmla="*/ 1595887 w 1627170"/>
                <a:gd name="connsiteY7" fmla="*/ 4228 h 248097"/>
                <a:gd name="connsiteX8" fmla="*/ 1428247 w 1627170"/>
                <a:gd name="connsiteY8" fmla="*/ 34708 h 248097"/>
                <a:gd name="connsiteX9" fmla="*/ 1113287 w 1627170"/>
                <a:gd name="connsiteY9" fmla="*/ 121068 h 248097"/>
                <a:gd name="connsiteX10" fmla="*/ 813567 w 1627170"/>
                <a:gd name="connsiteY10" fmla="*/ 166788 h 248097"/>
                <a:gd name="connsiteX11" fmla="*/ 965967 w 1627170"/>
                <a:gd name="connsiteY11" fmla="*/ 121068 h 248097"/>
                <a:gd name="connsiteX12" fmla="*/ 463047 w 1627170"/>
                <a:gd name="connsiteY12" fmla="*/ 60108 h 248097"/>
                <a:gd name="connsiteX13" fmla="*/ 381767 w 1627170"/>
                <a:gd name="connsiteY13" fmla="*/ 49948 h 248097"/>
                <a:gd name="connsiteX14" fmla="*/ 767 w 1627170"/>
                <a:gd name="connsiteY14" fmla="*/ 248068 h 24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27170" h="248097">
                  <a:moveTo>
                    <a:pt x="767" y="248068"/>
                  </a:moveTo>
                  <a:cubicBezTo>
                    <a:pt x="19394" y="250608"/>
                    <a:pt x="344514" y="88895"/>
                    <a:pt x="493527" y="65188"/>
                  </a:cubicBezTo>
                  <a:cubicBezTo>
                    <a:pt x="642540" y="41481"/>
                    <a:pt x="830500" y="99055"/>
                    <a:pt x="894847" y="105828"/>
                  </a:cubicBezTo>
                  <a:cubicBezTo>
                    <a:pt x="959194" y="112601"/>
                    <a:pt x="879607" y="105828"/>
                    <a:pt x="879607" y="105828"/>
                  </a:cubicBezTo>
                  <a:lnTo>
                    <a:pt x="457967" y="80428"/>
                  </a:lnTo>
                  <a:cubicBezTo>
                    <a:pt x="415634" y="78735"/>
                    <a:pt x="570574" y="88895"/>
                    <a:pt x="625607" y="95668"/>
                  </a:cubicBezTo>
                  <a:cubicBezTo>
                    <a:pt x="680640" y="102441"/>
                    <a:pt x="626454" y="136308"/>
                    <a:pt x="788167" y="121068"/>
                  </a:cubicBezTo>
                  <a:cubicBezTo>
                    <a:pt x="949880" y="105828"/>
                    <a:pt x="1489207" y="18621"/>
                    <a:pt x="1595887" y="4228"/>
                  </a:cubicBezTo>
                  <a:cubicBezTo>
                    <a:pt x="1702567" y="-10165"/>
                    <a:pt x="1508680" y="15235"/>
                    <a:pt x="1428247" y="34708"/>
                  </a:cubicBezTo>
                  <a:cubicBezTo>
                    <a:pt x="1347814" y="54181"/>
                    <a:pt x="1215734" y="99055"/>
                    <a:pt x="1113287" y="121068"/>
                  </a:cubicBezTo>
                  <a:cubicBezTo>
                    <a:pt x="1010840" y="143081"/>
                    <a:pt x="838120" y="166788"/>
                    <a:pt x="813567" y="166788"/>
                  </a:cubicBezTo>
                  <a:cubicBezTo>
                    <a:pt x="789014" y="166788"/>
                    <a:pt x="1024387" y="138848"/>
                    <a:pt x="965967" y="121068"/>
                  </a:cubicBezTo>
                  <a:cubicBezTo>
                    <a:pt x="907547" y="103288"/>
                    <a:pt x="560414" y="71961"/>
                    <a:pt x="463047" y="60108"/>
                  </a:cubicBezTo>
                  <a:cubicBezTo>
                    <a:pt x="365680" y="48255"/>
                    <a:pt x="455427" y="22855"/>
                    <a:pt x="381767" y="49948"/>
                  </a:cubicBezTo>
                  <a:cubicBezTo>
                    <a:pt x="308107" y="77041"/>
                    <a:pt x="-17860" y="245528"/>
                    <a:pt x="767" y="2480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149A2E44-CD3E-42D5-A212-79B8BDA36327}"/>
                </a:ext>
              </a:extLst>
            </p:cNvPr>
            <p:cNvSpPr/>
            <p:nvPr/>
          </p:nvSpPr>
          <p:spPr>
            <a:xfrm>
              <a:off x="6117507" y="1264384"/>
              <a:ext cx="969505" cy="351760"/>
            </a:xfrm>
            <a:custGeom>
              <a:avLst/>
              <a:gdLst>
                <a:gd name="connsiteX0" fmla="*/ 969093 w 969505"/>
                <a:gd name="connsiteY0" fmla="*/ 536 h 351760"/>
                <a:gd name="connsiteX1" fmla="*/ 826853 w 969505"/>
                <a:gd name="connsiteY1" fmla="*/ 46256 h 351760"/>
                <a:gd name="connsiteX2" fmla="*/ 3893 w 969505"/>
                <a:gd name="connsiteY2" fmla="*/ 351056 h 351760"/>
                <a:gd name="connsiteX3" fmla="*/ 511893 w 969505"/>
                <a:gd name="connsiteY3" fmla="*/ 132616 h 351760"/>
                <a:gd name="connsiteX4" fmla="*/ 400133 w 969505"/>
                <a:gd name="connsiteY4" fmla="*/ 218976 h 351760"/>
                <a:gd name="connsiteX5" fmla="*/ 603333 w 969505"/>
                <a:gd name="connsiteY5" fmla="*/ 66576 h 351760"/>
                <a:gd name="connsiteX6" fmla="*/ 613493 w 969505"/>
                <a:gd name="connsiteY6" fmla="*/ 102136 h 351760"/>
                <a:gd name="connsiteX7" fmla="*/ 735413 w 969505"/>
                <a:gd name="connsiteY7" fmla="*/ 10696 h 351760"/>
                <a:gd name="connsiteX8" fmla="*/ 969093 w 969505"/>
                <a:gd name="connsiteY8" fmla="*/ 536 h 35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505" h="351760">
                  <a:moveTo>
                    <a:pt x="969093" y="536"/>
                  </a:moveTo>
                  <a:cubicBezTo>
                    <a:pt x="978406" y="-5814"/>
                    <a:pt x="826853" y="46256"/>
                    <a:pt x="826853" y="46256"/>
                  </a:cubicBezTo>
                  <a:lnTo>
                    <a:pt x="3893" y="351056"/>
                  </a:lnTo>
                  <a:cubicBezTo>
                    <a:pt x="-48600" y="365449"/>
                    <a:pt x="445853" y="154629"/>
                    <a:pt x="511893" y="132616"/>
                  </a:cubicBezTo>
                  <a:cubicBezTo>
                    <a:pt x="577933" y="110603"/>
                    <a:pt x="384893" y="229983"/>
                    <a:pt x="400133" y="218976"/>
                  </a:cubicBezTo>
                  <a:cubicBezTo>
                    <a:pt x="415373" y="207969"/>
                    <a:pt x="567773" y="86049"/>
                    <a:pt x="603333" y="66576"/>
                  </a:cubicBezTo>
                  <a:cubicBezTo>
                    <a:pt x="638893" y="47103"/>
                    <a:pt x="591480" y="111449"/>
                    <a:pt x="613493" y="102136"/>
                  </a:cubicBezTo>
                  <a:cubicBezTo>
                    <a:pt x="635506" y="92823"/>
                    <a:pt x="682073" y="25936"/>
                    <a:pt x="735413" y="10696"/>
                  </a:cubicBezTo>
                  <a:cubicBezTo>
                    <a:pt x="788753" y="-4544"/>
                    <a:pt x="861143" y="3076"/>
                    <a:pt x="969093" y="5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: 図形 1084">
              <a:extLst>
                <a:ext uri="{FF2B5EF4-FFF2-40B4-BE49-F238E27FC236}">
                  <a16:creationId xmlns:a16="http://schemas.microsoft.com/office/drawing/2014/main" id="{CB03B17A-1081-4B32-8EF1-8D69FBB0512A}"/>
                </a:ext>
              </a:extLst>
            </p:cNvPr>
            <p:cNvSpPr/>
            <p:nvPr/>
          </p:nvSpPr>
          <p:spPr>
            <a:xfrm>
              <a:off x="7944983" y="1603142"/>
              <a:ext cx="1186815" cy="471227"/>
            </a:xfrm>
            <a:custGeom>
              <a:avLst/>
              <a:gdLst>
                <a:gd name="connsiteX0" fmla="*/ 137 w 1186815"/>
                <a:gd name="connsiteY0" fmla="*/ 37698 h 471227"/>
                <a:gd name="connsiteX1" fmla="*/ 569097 w 1186815"/>
                <a:gd name="connsiteY1" fmla="*/ 47858 h 471227"/>
                <a:gd name="connsiteX2" fmla="*/ 1016137 w 1186815"/>
                <a:gd name="connsiteY2" fmla="*/ 256138 h 471227"/>
                <a:gd name="connsiteX3" fmla="*/ 589417 w 1186815"/>
                <a:gd name="connsiteY3" fmla="*/ 58018 h 471227"/>
                <a:gd name="connsiteX4" fmla="*/ 792617 w 1186815"/>
                <a:gd name="connsiteY4" fmla="*/ 190098 h 471227"/>
                <a:gd name="connsiteX5" fmla="*/ 1183777 w 1186815"/>
                <a:gd name="connsiteY5" fmla="*/ 469498 h 471227"/>
                <a:gd name="connsiteX6" fmla="*/ 960257 w 1186815"/>
                <a:gd name="connsiteY6" fmla="*/ 296778 h 471227"/>
                <a:gd name="connsiteX7" fmla="*/ 706257 w 1186815"/>
                <a:gd name="connsiteY7" fmla="*/ 68178 h 471227"/>
                <a:gd name="connsiteX8" fmla="*/ 711337 w 1186815"/>
                <a:gd name="connsiteY8" fmla="*/ 93578 h 471227"/>
                <a:gd name="connsiteX9" fmla="*/ 370977 w 1186815"/>
                <a:gd name="connsiteY9" fmla="*/ 7218 h 471227"/>
                <a:gd name="connsiteX10" fmla="*/ 513217 w 1186815"/>
                <a:gd name="connsiteY10" fmla="*/ 7218 h 471227"/>
                <a:gd name="connsiteX11" fmla="*/ 137 w 1186815"/>
                <a:gd name="connsiteY11" fmla="*/ 37698 h 47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6815" h="471227">
                  <a:moveTo>
                    <a:pt x="137" y="37698"/>
                  </a:moveTo>
                  <a:cubicBezTo>
                    <a:pt x="9450" y="44471"/>
                    <a:pt x="399764" y="11451"/>
                    <a:pt x="569097" y="47858"/>
                  </a:cubicBezTo>
                  <a:cubicBezTo>
                    <a:pt x="738430" y="84265"/>
                    <a:pt x="1012750" y="254445"/>
                    <a:pt x="1016137" y="256138"/>
                  </a:cubicBezTo>
                  <a:cubicBezTo>
                    <a:pt x="1019524" y="257831"/>
                    <a:pt x="626670" y="69025"/>
                    <a:pt x="589417" y="58018"/>
                  </a:cubicBezTo>
                  <a:cubicBezTo>
                    <a:pt x="552164" y="47011"/>
                    <a:pt x="693557" y="121518"/>
                    <a:pt x="792617" y="190098"/>
                  </a:cubicBezTo>
                  <a:cubicBezTo>
                    <a:pt x="891677" y="258678"/>
                    <a:pt x="1155837" y="451718"/>
                    <a:pt x="1183777" y="469498"/>
                  </a:cubicBezTo>
                  <a:cubicBezTo>
                    <a:pt x="1211717" y="487278"/>
                    <a:pt x="1039844" y="363665"/>
                    <a:pt x="960257" y="296778"/>
                  </a:cubicBezTo>
                  <a:cubicBezTo>
                    <a:pt x="880670" y="229891"/>
                    <a:pt x="747744" y="102045"/>
                    <a:pt x="706257" y="68178"/>
                  </a:cubicBezTo>
                  <a:cubicBezTo>
                    <a:pt x="664770" y="34311"/>
                    <a:pt x="767217" y="103738"/>
                    <a:pt x="711337" y="93578"/>
                  </a:cubicBezTo>
                  <a:cubicBezTo>
                    <a:pt x="655457" y="83418"/>
                    <a:pt x="403997" y="21611"/>
                    <a:pt x="370977" y="7218"/>
                  </a:cubicBezTo>
                  <a:cubicBezTo>
                    <a:pt x="337957" y="-7175"/>
                    <a:pt x="569944" y="3831"/>
                    <a:pt x="513217" y="7218"/>
                  </a:cubicBezTo>
                  <a:cubicBezTo>
                    <a:pt x="456490" y="10605"/>
                    <a:pt x="-9176" y="30925"/>
                    <a:pt x="137" y="376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: 図形 1085">
              <a:extLst>
                <a:ext uri="{FF2B5EF4-FFF2-40B4-BE49-F238E27FC236}">
                  <a16:creationId xmlns:a16="http://schemas.microsoft.com/office/drawing/2014/main" id="{D2E97A7D-C172-499E-B640-F642EF36A0C1}"/>
                </a:ext>
              </a:extLst>
            </p:cNvPr>
            <p:cNvSpPr/>
            <p:nvPr/>
          </p:nvSpPr>
          <p:spPr>
            <a:xfrm>
              <a:off x="8067040" y="1727200"/>
              <a:ext cx="1270444" cy="1324814"/>
            </a:xfrm>
            <a:custGeom>
              <a:avLst/>
              <a:gdLst>
                <a:gd name="connsiteX0" fmla="*/ 0 w 1270444"/>
                <a:gd name="connsiteY0" fmla="*/ 0 h 1324814"/>
                <a:gd name="connsiteX1" fmla="*/ 447040 w 1270444"/>
                <a:gd name="connsiteY1" fmla="*/ 187960 h 1324814"/>
                <a:gd name="connsiteX2" fmla="*/ 965200 w 1270444"/>
                <a:gd name="connsiteY2" fmla="*/ 650240 h 1324814"/>
                <a:gd name="connsiteX3" fmla="*/ 817880 w 1270444"/>
                <a:gd name="connsiteY3" fmla="*/ 472440 h 1324814"/>
                <a:gd name="connsiteX4" fmla="*/ 746760 w 1270444"/>
                <a:gd name="connsiteY4" fmla="*/ 426720 h 1324814"/>
                <a:gd name="connsiteX5" fmla="*/ 970280 w 1270444"/>
                <a:gd name="connsiteY5" fmla="*/ 599440 h 1324814"/>
                <a:gd name="connsiteX6" fmla="*/ 1264920 w 1270444"/>
                <a:gd name="connsiteY6" fmla="*/ 1305560 h 1324814"/>
                <a:gd name="connsiteX7" fmla="*/ 1158240 w 1270444"/>
                <a:gd name="connsiteY7" fmla="*/ 1102360 h 1324814"/>
                <a:gd name="connsiteX8" fmla="*/ 1102360 w 1270444"/>
                <a:gd name="connsiteY8" fmla="*/ 858520 h 1324814"/>
                <a:gd name="connsiteX9" fmla="*/ 1193800 w 1270444"/>
                <a:gd name="connsiteY9" fmla="*/ 904240 h 1324814"/>
                <a:gd name="connsiteX10" fmla="*/ 843280 w 1270444"/>
                <a:gd name="connsiteY10" fmla="*/ 492760 h 1324814"/>
                <a:gd name="connsiteX11" fmla="*/ 858520 w 1270444"/>
                <a:gd name="connsiteY11" fmla="*/ 497840 h 1324814"/>
                <a:gd name="connsiteX12" fmla="*/ 619760 w 1270444"/>
                <a:gd name="connsiteY12" fmla="*/ 279400 h 1324814"/>
                <a:gd name="connsiteX13" fmla="*/ 670560 w 1270444"/>
                <a:gd name="connsiteY13" fmla="*/ 304800 h 1324814"/>
                <a:gd name="connsiteX14" fmla="*/ 0 w 1270444"/>
                <a:gd name="connsiteY14" fmla="*/ 0 h 1324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70444" h="1324814">
                  <a:moveTo>
                    <a:pt x="0" y="0"/>
                  </a:moveTo>
                  <a:cubicBezTo>
                    <a:pt x="143086" y="39793"/>
                    <a:pt x="286173" y="79587"/>
                    <a:pt x="447040" y="187960"/>
                  </a:cubicBezTo>
                  <a:cubicBezTo>
                    <a:pt x="607907" y="296333"/>
                    <a:pt x="903393" y="602827"/>
                    <a:pt x="965200" y="650240"/>
                  </a:cubicBezTo>
                  <a:cubicBezTo>
                    <a:pt x="1027007" y="697653"/>
                    <a:pt x="854287" y="509693"/>
                    <a:pt x="817880" y="472440"/>
                  </a:cubicBezTo>
                  <a:cubicBezTo>
                    <a:pt x="781473" y="435187"/>
                    <a:pt x="721360" y="405553"/>
                    <a:pt x="746760" y="426720"/>
                  </a:cubicBezTo>
                  <a:cubicBezTo>
                    <a:pt x="772160" y="447887"/>
                    <a:pt x="883920" y="452967"/>
                    <a:pt x="970280" y="599440"/>
                  </a:cubicBezTo>
                  <a:cubicBezTo>
                    <a:pt x="1056640" y="745913"/>
                    <a:pt x="1233593" y="1221740"/>
                    <a:pt x="1264920" y="1305560"/>
                  </a:cubicBezTo>
                  <a:cubicBezTo>
                    <a:pt x="1296247" y="1389380"/>
                    <a:pt x="1185333" y="1176867"/>
                    <a:pt x="1158240" y="1102360"/>
                  </a:cubicBezTo>
                  <a:cubicBezTo>
                    <a:pt x="1131147" y="1027853"/>
                    <a:pt x="1096433" y="891540"/>
                    <a:pt x="1102360" y="858520"/>
                  </a:cubicBezTo>
                  <a:cubicBezTo>
                    <a:pt x="1108287" y="825500"/>
                    <a:pt x="1236980" y="965200"/>
                    <a:pt x="1193800" y="904240"/>
                  </a:cubicBezTo>
                  <a:cubicBezTo>
                    <a:pt x="1150620" y="843280"/>
                    <a:pt x="899160" y="560493"/>
                    <a:pt x="843280" y="492760"/>
                  </a:cubicBezTo>
                  <a:cubicBezTo>
                    <a:pt x="787400" y="425027"/>
                    <a:pt x="895773" y="533400"/>
                    <a:pt x="858520" y="497840"/>
                  </a:cubicBezTo>
                  <a:cubicBezTo>
                    <a:pt x="821267" y="462280"/>
                    <a:pt x="651087" y="311573"/>
                    <a:pt x="619760" y="279400"/>
                  </a:cubicBezTo>
                  <a:cubicBezTo>
                    <a:pt x="588433" y="247227"/>
                    <a:pt x="670560" y="304800"/>
                    <a:pt x="670560" y="3048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: 図形 1086">
              <a:extLst>
                <a:ext uri="{FF2B5EF4-FFF2-40B4-BE49-F238E27FC236}">
                  <a16:creationId xmlns:a16="http://schemas.microsoft.com/office/drawing/2014/main" id="{D9283DCB-DD15-4238-B3E4-DC17215CB5D9}"/>
                </a:ext>
              </a:extLst>
            </p:cNvPr>
            <p:cNvSpPr/>
            <p:nvPr/>
          </p:nvSpPr>
          <p:spPr>
            <a:xfrm>
              <a:off x="7467303" y="1735979"/>
              <a:ext cx="955623" cy="1498846"/>
            </a:xfrm>
            <a:custGeom>
              <a:avLst/>
              <a:gdLst>
                <a:gd name="connsiteX0" fmla="*/ 297 w 955623"/>
                <a:gd name="connsiteY0" fmla="*/ 1381 h 1498846"/>
                <a:gd name="connsiteX1" fmla="*/ 432097 w 955623"/>
                <a:gd name="connsiteY1" fmla="*/ 62341 h 1498846"/>
                <a:gd name="connsiteX2" fmla="*/ 874057 w 955623"/>
                <a:gd name="connsiteY2" fmla="*/ 331581 h 1498846"/>
                <a:gd name="connsiteX3" fmla="*/ 493057 w 955623"/>
                <a:gd name="connsiteY3" fmla="*/ 113141 h 1498846"/>
                <a:gd name="connsiteX4" fmla="*/ 696257 w 955623"/>
                <a:gd name="connsiteY4" fmla="*/ 204581 h 1498846"/>
                <a:gd name="connsiteX5" fmla="*/ 868977 w 955623"/>
                <a:gd name="connsiteY5" fmla="*/ 417941 h 1498846"/>
                <a:gd name="connsiteX6" fmla="*/ 945177 w 955623"/>
                <a:gd name="connsiteY6" fmla="*/ 1449181 h 1498846"/>
                <a:gd name="connsiteX7" fmla="*/ 955337 w 955623"/>
                <a:gd name="connsiteY7" fmla="*/ 1281541 h 1498846"/>
                <a:gd name="connsiteX8" fmla="*/ 950257 w 955623"/>
                <a:gd name="connsiteY8" fmla="*/ 804021 h 1498846"/>
                <a:gd name="connsiteX9" fmla="*/ 924857 w 955623"/>
                <a:gd name="connsiteY9" fmla="*/ 849741 h 1498846"/>
                <a:gd name="connsiteX10" fmla="*/ 848657 w 955623"/>
                <a:gd name="connsiteY10" fmla="*/ 448421 h 1498846"/>
                <a:gd name="connsiteX11" fmla="*/ 721657 w 955623"/>
                <a:gd name="connsiteY11" fmla="*/ 306181 h 1498846"/>
                <a:gd name="connsiteX12" fmla="*/ 787697 w 955623"/>
                <a:gd name="connsiteY12" fmla="*/ 290941 h 1498846"/>
                <a:gd name="connsiteX13" fmla="*/ 498137 w 955623"/>
                <a:gd name="connsiteY13" fmla="*/ 97901 h 1498846"/>
                <a:gd name="connsiteX14" fmla="*/ 297 w 955623"/>
                <a:gd name="connsiteY14" fmla="*/ 1381 h 149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5623" h="1498846">
                  <a:moveTo>
                    <a:pt x="297" y="1381"/>
                  </a:moveTo>
                  <a:cubicBezTo>
                    <a:pt x="-10710" y="-4546"/>
                    <a:pt x="286470" y="7308"/>
                    <a:pt x="432097" y="62341"/>
                  </a:cubicBezTo>
                  <a:cubicBezTo>
                    <a:pt x="577724" y="117374"/>
                    <a:pt x="863897" y="323114"/>
                    <a:pt x="874057" y="331581"/>
                  </a:cubicBezTo>
                  <a:cubicBezTo>
                    <a:pt x="884217" y="340048"/>
                    <a:pt x="522690" y="134308"/>
                    <a:pt x="493057" y="113141"/>
                  </a:cubicBezTo>
                  <a:cubicBezTo>
                    <a:pt x="463424" y="91974"/>
                    <a:pt x="633604" y="153781"/>
                    <a:pt x="696257" y="204581"/>
                  </a:cubicBezTo>
                  <a:cubicBezTo>
                    <a:pt x="758910" y="255381"/>
                    <a:pt x="827490" y="210508"/>
                    <a:pt x="868977" y="417941"/>
                  </a:cubicBezTo>
                  <a:cubicBezTo>
                    <a:pt x="910464" y="625374"/>
                    <a:pt x="930784" y="1305248"/>
                    <a:pt x="945177" y="1449181"/>
                  </a:cubicBezTo>
                  <a:cubicBezTo>
                    <a:pt x="959570" y="1593114"/>
                    <a:pt x="954490" y="1389068"/>
                    <a:pt x="955337" y="1281541"/>
                  </a:cubicBezTo>
                  <a:cubicBezTo>
                    <a:pt x="956184" y="1174014"/>
                    <a:pt x="955337" y="875988"/>
                    <a:pt x="950257" y="804021"/>
                  </a:cubicBezTo>
                  <a:cubicBezTo>
                    <a:pt x="945177" y="732054"/>
                    <a:pt x="941790" y="909008"/>
                    <a:pt x="924857" y="849741"/>
                  </a:cubicBezTo>
                  <a:cubicBezTo>
                    <a:pt x="907924" y="790474"/>
                    <a:pt x="882524" y="539014"/>
                    <a:pt x="848657" y="448421"/>
                  </a:cubicBezTo>
                  <a:cubicBezTo>
                    <a:pt x="814790" y="357828"/>
                    <a:pt x="731817" y="332428"/>
                    <a:pt x="721657" y="306181"/>
                  </a:cubicBezTo>
                  <a:cubicBezTo>
                    <a:pt x="711497" y="279934"/>
                    <a:pt x="824950" y="325654"/>
                    <a:pt x="787697" y="290941"/>
                  </a:cubicBezTo>
                  <a:cubicBezTo>
                    <a:pt x="750444" y="256228"/>
                    <a:pt x="627677" y="146161"/>
                    <a:pt x="498137" y="97901"/>
                  </a:cubicBezTo>
                  <a:cubicBezTo>
                    <a:pt x="368597" y="49641"/>
                    <a:pt x="11304" y="7308"/>
                    <a:pt x="297" y="13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3C405EF6-C7D7-494F-B914-C9A175057FDE}"/>
                </a:ext>
              </a:extLst>
            </p:cNvPr>
            <p:cNvSpPr/>
            <p:nvPr/>
          </p:nvSpPr>
          <p:spPr>
            <a:xfrm>
              <a:off x="6949069" y="1628916"/>
              <a:ext cx="579544" cy="1040698"/>
            </a:xfrm>
            <a:custGeom>
              <a:avLst/>
              <a:gdLst>
                <a:gd name="connsiteX0" fmla="*/ 579491 w 579544"/>
                <a:gd name="connsiteY0" fmla="*/ 1764 h 1040698"/>
                <a:gd name="connsiteX1" fmla="*/ 366131 w 579544"/>
                <a:gd name="connsiteY1" fmla="*/ 179564 h 1040698"/>
                <a:gd name="connsiteX2" fmla="*/ 234051 w 579544"/>
                <a:gd name="connsiteY2" fmla="*/ 519924 h 1040698"/>
                <a:gd name="connsiteX3" fmla="*/ 350891 w 579544"/>
                <a:gd name="connsiteY3" fmla="*/ 174484 h 1040698"/>
                <a:gd name="connsiteX4" fmla="*/ 249291 w 579544"/>
                <a:gd name="connsiteY4" fmla="*/ 398004 h 1040698"/>
                <a:gd name="connsiteX5" fmla="*/ 30851 w 579544"/>
                <a:gd name="connsiteY5" fmla="*/ 946644 h 1040698"/>
                <a:gd name="connsiteX6" fmla="*/ 86731 w 579544"/>
                <a:gd name="connsiteY6" fmla="*/ 880604 h 1040698"/>
                <a:gd name="connsiteX7" fmla="*/ 371 w 579544"/>
                <a:gd name="connsiteY7" fmla="*/ 1038084 h 1040698"/>
                <a:gd name="connsiteX8" fmla="*/ 127371 w 579544"/>
                <a:gd name="connsiteY8" fmla="*/ 728204 h 1040698"/>
                <a:gd name="connsiteX9" fmla="*/ 157851 w 579544"/>
                <a:gd name="connsiteY9" fmla="*/ 616444 h 1040698"/>
                <a:gd name="connsiteX10" fmla="*/ 162931 w 579544"/>
                <a:gd name="connsiteY10" fmla="*/ 692644 h 1040698"/>
                <a:gd name="connsiteX11" fmla="*/ 345811 w 579544"/>
                <a:gd name="connsiteY11" fmla="*/ 281164 h 1040698"/>
                <a:gd name="connsiteX12" fmla="*/ 579491 w 579544"/>
                <a:gd name="connsiteY12" fmla="*/ 1764 h 104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9544" h="1040698">
                  <a:moveTo>
                    <a:pt x="579491" y="1764"/>
                  </a:moveTo>
                  <a:cubicBezTo>
                    <a:pt x="582878" y="-15169"/>
                    <a:pt x="423704" y="93204"/>
                    <a:pt x="366131" y="179564"/>
                  </a:cubicBezTo>
                  <a:cubicBezTo>
                    <a:pt x="308558" y="265924"/>
                    <a:pt x="236591" y="520771"/>
                    <a:pt x="234051" y="519924"/>
                  </a:cubicBezTo>
                  <a:cubicBezTo>
                    <a:pt x="231511" y="519077"/>
                    <a:pt x="348351" y="194804"/>
                    <a:pt x="350891" y="174484"/>
                  </a:cubicBezTo>
                  <a:cubicBezTo>
                    <a:pt x="353431" y="154164"/>
                    <a:pt x="302631" y="269311"/>
                    <a:pt x="249291" y="398004"/>
                  </a:cubicBezTo>
                  <a:cubicBezTo>
                    <a:pt x="195951" y="526697"/>
                    <a:pt x="57944" y="866211"/>
                    <a:pt x="30851" y="946644"/>
                  </a:cubicBezTo>
                  <a:cubicBezTo>
                    <a:pt x="3758" y="1027077"/>
                    <a:pt x="91811" y="865364"/>
                    <a:pt x="86731" y="880604"/>
                  </a:cubicBezTo>
                  <a:cubicBezTo>
                    <a:pt x="81651" y="895844"/>
                    <a:pt x="-6402" y="1063484"/>
                    <a:pt x="371" y="1038084"/>
                  </a:cubicBezTo>
                  <a:cubicBezTo>
                    <a:pt x="7144" y="1012684"/>
                    <a:pt x="101124" y="798477"/>
                    <a:pt x="127371" y="728204"/>
                  </a:cubicBezTo>
                  <a:cubicBezTo>
                    <a:pt x="153618" y="657931"/>
                    <a:pt x="151924" y="622371"/>
                    <a:pt x="157851" y="616444"/>
                  </a:cubicBezTo>
                  <a:cubicBezTo>
                    <a:pt x="163778" y="610517"/>
                    <a:pt x="131604" y="748524"/>
                    <a:pt x="162931" y="692644"/>
                  </a:cubicBezTo>
                  <a:cubicBezTo>
                    <a:pt x="194258" y="636764"/>
                    <a:pt x="268764" y="395464"/>
                    <a:pt x="345811" y="281164"/>
                  </a:cubicBezTo>
                  <a:cubicBezTo>
                    <a:pt x="422858" y="166864"/>
                    <a:pt x="576104" y="18697"/>
                    <a:pt x="579491" y="17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8443E117-8CDE-4F3C-9BC4-249735C4FB4C}"/>
                </a:ext>
              </a:extLst>
            </p:cNvPr>
            <p:cNvSpPr/>
            <p:nvPr/>
          </p:nvSpPr>
          <p:spPr>
            <a:xfrm>
              <a:off x="7206272" y="1828061"/>
              <a:ext cx="442330" cy="678586"/>
            </a:xfrm>
            <a:custGeom>
              <a:avLst/>
              <a:gdLst>
                <a:gd name="connsiteX0" fmla="*/ 434048 w 442330"/>
                <a:gd name="connsiteY0" fmla="*/ 739 h 678586"/>
                <a:gd name="connsiteX1" fmla="*/ 373088 w 442330"/>
                <a:gd name="connsiteY1" fmla="*/ 234419 h 678586"/>
                <a:gd name="connsiteX2" fmla="*/ 2248 w 442330"/>
                <a:gd name="connsiteY2" fmla="*/ 676379 h 678586"/>
                <a:gd name="connsiteX3" fmla="*/ 215608 w 442330"/>
                <a:gd name="connsiteY3" fmla="*/ 407139 h 678586"/>
                <a:gd name="connsiteX4" fmla="*/ 169888 w 442330"/>
                <a:gd name="connsiteY4" fmla="*/ 457939 h 678586"/>
                <a:gd name="connsiteX5" fmla="*/ 342608 w 442330"/>
                <a:gd name="connsiteY5" fmla="*/ 234419 h 678586"/>
                <a:gd name="connsiteX6" fmla="*/ 266408 w 442330"/>
                <a:gd name="connsiteY6" fmla="*/ 305539 h 678586"/>
                <a:gd name="connsiteX7" fmla="*/ 434048 w 442330"/>
                <a:gd name="connsiteY7" fmla="*/ 739 h 67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0" h="678586">
                  <a:moveTo>
                    <a:pt x="434048" y="739"/>
                  </a:moveTo>
                  <a:cubicBezTo>
                    <a:pt x="451828" y="-11114"/>
                    <a:pt x="445055" y="121812"/>
                    <a:pt x="373088" y="234419"/>
                  </a:cubicBezTo>
                  <a:cubicBezTo>
                    <a:pt x="301121" y="347026"/>
                    <a:pt x="28495" y="647592"/>
                    <a:pt x="2248" y="676379"/>
                  </a:cubicBezTo>
                  <a:cubicBezTo>
                    <a:pt x="-23999" y="705166"/>
                    <a:pt x="187668" y="443546"/>
                    <a:pt x="215608" y="407139"/>
                  </a:cubicBezTo>
                  <a:cubicBezTo>
                    <a:pt x="243548" y="370732"/>
                    <a:pt x="148721" y="486726"/>
                    <a:pt x="169888" y="457939"/>
                  </a:cubicBezTo>
                  <a:cubicBezTo>
                    <a:pt x="191055" y="429152"/>
                    <a:pt x="326521" y="259819"/>
                    <a:pt x="342608" y="234419"/>
                  </a:cubicBezTo>
                  <a:cubicBezTo>
                    <a:pt x="358695" y="209019"/>
                    <a:pt x="251168" y="341099"/>
                    <a:pt x="266408" y="305539"/>
                  </a:cubicBezTo>
                  <a:cubicBezTo>
                    <a:pt x="281648" y="269979"/>
                    <a:pt x="416268" y="12592"/>
                    <a:pt x="434048" y="7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4FDBA708-5215-438F-8B8A-E2250369E325}"/>
                </a:ext>
              </a:extLst>
            </p:cNvPr>
            <p:cNvSpPr/>
            <p:nvPr/>
          </p:nvSpPr>
          <p:spPr>
            <a:xfrm>
              <a:off x="7513226" y="1980981"/>
              <a:ext cx="315121" cy="1215383"/>
            </a:xfrm>
            <a:custGeom>
              <a:avLst/>
              <a:gdLst>
                <a:gd name="connsiteX0" fmla="*/ 315054 w 315121"/>
                <a:gd name="connsiteY0" fmla="*/ 219 h 1215383"/>
                <a:gd name="connsiteX1" fmla="*/ 137254 w 315121"/>
                <a:gd name="connsiteY1" fmla="*/ 325339 h 1215383"/>
                <a:gd name="connsiteX2" fmla="*/ 94 w 315121"/>
                <a:gd name="connsiteY2" fmla="*/ 843499 h 1215383"/>
                <a:gd name="connsiteX3" fmla="*/ 157574 w 315121"/>
                <a:gd name="connsiteY3" fmla="*/ 249139 h 1215383"/>
                <a:gd name="connsiteX4" fmla="*/ 66134 w 315121"/>
                <a:gd name="connsiteY4" fmla="*/ 452339 h 1215383"/>
                <a:gd name="connsiteX5" fmla="*/ 91534 w 315121"/>
                <a:gd name="connsiteY5" fmla="*/ 1209259 h 1215383"/>
                <a:gd name="connsiteX6" fmla="*/ 81374 w 315121"/>
                <a:gd name="connsiteY6" fmla="*/ 807939 h 1215383"/>
                <a:gd name="connsiteX7" fmla="*/ 142334 w 315121"/>
                <a:gd name="connsiteY7" fmla="*/ 777459 h 1215383"/>
                <a:gd name="connsiteX8" fmla="*/ 157574 w 315121"/>
                <a:gd name="connsiteY8" fmla="*/ 371059 h 1215383"/>
                <a:gd name="connsiteX9" fmla="*/ 315054 w 315121"/>
                <a:gd name="connsiteY9" fmla="*/ 219 h 1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5121" h="1215383">
                  <a:moveTo>
                    <a:pt x="315054" y="219"/>
                  </a:moveTo>
                  <a:cubicBezTo>
                    <a:pt x="311667" y="-7401"/>
                    <a:pt x="189747" y="184792"/>
                    <a:pt x="137254" y="325339"/>
                  </a:cubicBezTo>
                  <a:cubicBezTo>
                    <a:pt x="84761" y="465886"/>
                    <a:pt x="-3293" y="856199"/>
                    <a:pt x="94" y="843499"/>
                  </a:cubicBezTo>
                  <a:cubicBezTo>
                    <a:pt x="3481" y="830799"/>
                    <a:pt x="146567" y="314332"/>
                    <a:pt x="157574" y="249139"/>
                  </a:cubicBezTo>
                  <a:cubicBezTo>
                    <a:pt x="168581" y="183946"/>
                    <a:pt x="77141" y="292319"/>
                    <a:pt x="66134" y="452339"/>
                  </a:cubicBezTo>
                  <a:cubicBezTo>
                    <a:pt x="55127" y="612359"/>
                    <a:pt x="88994" y="1149992"/>
                    <a:pt x="91534" y="1209259"/>
                  </a:cubicBezTo>
                  <a:cubicBezTo>
                    <a:pt x="94074" y="1268526"/>
                    <a:pt x="72907" y="879906"/>
                    <a:pt x="81374" y="807939"/>
                  </a:cubicBezTo>
                  <a:cubicBezTo>
                    <a:pt x="89841" y="735972"/>
                    <a:pt x="129634" y="850272"/>
                    <a:pt x="142334" y="777459"/>
                  </a:cubicBezTo>
                  <a:cubicBezTo>
                    <a:pt x="155034" y="704646"/>
                    <a:pt x="121167" y="502292"/>
                    <a:pt x="157574" y="371059"/>
                  </a:cubicBezTo>
                  <a:cubicBezTo>
                    <a:pt x="193981" y="239826"/>
                    <a:pt x="318441" y="7839"/>
                    <a:pt x="315054" y="2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00AA7484-64E2-4A32-92F2-7E761ABACD32}"/>
                </a:ext>
              </a:extLst>
            </p:cNvPr>
            <p:cNvSpPr/>
            <p:nvPr/>
          </p:nvSpPr>
          <p:spPr>
            <a:xfrm>
              <a:off x="7630430" y="2982386"/>
              <a:ext cx="238537" cy="1774246"/>
            </a:xfrm>
            <a:custGeom>
              <a:avLst/>
              <a:gdLst>
                <a:gd name="connsiteX0" fmla="*/ 25130 w 238537"/>
                <a:gd name="connsiteY0" fmla="*/ 4654 h 1774246"/>
                <a:gd name="connsiteX1" fmla="*/ 4810 w 238537"/>
                <a:gd name="connsiteY1" fmla="*/ 263734 h 1774246"/>
                <a:gd name="connsiteX2" fmla="*/ 121650 w 238537"/>
                <a:gd name="connsiteY2" fmla="*/ 1112094 h 1774246"/>
                <a:gd name="connsiteX3" fmla="*/ 50530 w 238537"/>
                <a:gd name="connsiteY3" fmla="*/ 421214 h 1774246"/>
                <a:gd name="connsiteX4" fmla="*/ 65770 w 238537"/>
                <a:gd name="connsiteY4" fmla="*/ 614254 h 1774246"/>
                <a:gd name="connsiteX5" fmla="*/ 228330 w 238537"/>
                <a:gd name="connsiteY5" fmla="*/ 1731854 h 1774246"/>
                <a:gd name="connsiteX6" fmla="*/ 202930 w 238537"/>
                <a:gd name="connsiteY6" fmla="*/ 1411814 h 1774246"/>
                <a:gd name="connsiteX7" fmla="*/ 50530 w 238537"/>
                <a:gd name="connsiteY7" fmla="*/ 212934 h 1774246"/>
                <a:gd name="connsiteX8" fmla="*/ 25130 w 238537"/>
                <a:gd name="connsiteY8" fmla="*/ 4654 h 177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537" h="1774246">
                  <a:moveTo>
                    <a:pt x="25130" y="4654"/>
                  </a:moveTo>
                  <a:cubicBezTo>
                    <a:pt x="17510" y="13121"/>
                    <a:pt x="-11277" y="79161"/>
                    <a:pt x="4810" y="263734"/>
                  </a:cubicBezTo>
                  <a:cubicBezTo>
                    <a:pt x="20897" y="448307"/>
                    <a:pt x="114030" y="1085848"/>
                    <a:pt x="121650" y="1112094"/>
                  </a:cubicBezTo>
                  <a:cubicBezTo>
                    <a:pt x="129270" y="1138340"/>
                    <a:pt x="59843" y="504187"/>
                    <a:pt x="50530" y="421214"/>
                  </a:cubicBezTo>
                  <a:cubicBezTo>
                    <a:pt x="41217" y="338241"/>
                    <a:pt x="36137" y="395814"/>
                    <a:pt x="65770" y="614254"/>
                  </a:cubicBezTo>
                  <a:cubicBezTo>
                    <a:pt x="95403" y="832694"/>
                    <a:pt x="205470" y="1598927"/>
                    <a:pt x="228330" y="1731854"/>
                  </a:cubicBezTo>
                  <a:cubicBezTo>
                    <a:pt x="251190" y="1864781"/>
                    <a:pt x="232563" y="1664967"/>
                    <a:pt x="202930" y="1411814"/>
                  </a:cubicBezTo>
                  <a:cubicBezTo>
                    <a:pt x="173297" y="1158661"/>
                    <a:pt x="75083" y="451694"/>
                    <a:pt x="50530" y="212934"/>
                  </a:cubicBezTo>
                  <a:cubicBezTo>
                    <a:pt x="25977" y="-25826"/>
                    <a:pt x="32750" y="-3813"/>
                    <a:pt x="25130" y="46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66C440A5-B259-4EB5-9381-08FF99B0E67E}"/>
                </a:ext>
              </a:extLst>
            </p:cNvPr>
            <p:cNvSpPr/>
            <p:nvPr/>
          </p:nvSpPr>
          <p:spPr>
            <a:xfrm>
              <a:off x="7812981" y="1989818"/>
              <a:ext cx="454478" cy="1492901"/>
            </a:xfrm>
            <a:custGeom>
              <a:avLst/>
              <a:gdLst>
                <a:gd name="connsiteX0" fmla="*/ 59 w 454478"/>
                <a:gd name="connsiteY0" fmla="*/ 1542 h 1492901"/>
                <a:gd name="connsiteX1" fmla="*/ 304859 w 454478"/>
                <a:gd name="connsiteY1" fmla="*/ 768622 h 1492901"/>
                <a:gd name="connsiteX2" fmla="*/ 193099 w 454478"/>
                <a:gd name="connsiteY2" fmla="*/ 418102 h 1492901"/>
                <a:gd name="connsiteX3" fmla="*/ 294699 w 454478"/>
                <a:gd name="connsiteY3" fmla="*/ 707662 h 1492901"/>
                <a:gd name="connsiteX4" fmla="*/ 452179 w 454478"/>
                <a:gd name="connsiteY4" fmla="*/ 1479822 h 1492901"/>
                <a:gd name="connsiteX5" fmla="*/ 381059 w 454478"/>
                <a:gd name="connsiteY5" fmla="*/ 1149622 h 1492901"/>
                <a:gd name="connsiteX6" fmla="*/ 279459 w 454478"/>
                <a:gd name="connsiteY6" fmla="*/ 585742 h 1492901"/>
                <a:gd name="connsiteX7" fmla="*/ 59 w 454478"/>
                <a:gd name="connsiteY7" fmla="*/ 1542 h 149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4478" h="1492901">
                  <a:moveTo>
                    <a:pt x="59" y="1542"/>
                  </a:moveTo>
                  <a:cubicBezTo>
                    <a:pt x="4292" y="32022"/>
                    <a:pt x="272686" y="699195"/>
                    <a:pt x="304859" y="768622"/>
                  </a:cubicBezTo>
                  <a:cubicBezTo>
                    <a:pt x="337032" y="838049"/>
                    <a:pt x="194792" y="428262"/>
                    <a:pt x="193099" y="418102"/>
                  </a:cubicBezTo>
                  <a:cubicBezTo>
                    <a:pt x="191406" y="407942"/>
                    <a:pt x="251519" y="530709"/>
                    <a:pt x="294699" y="707662"/>
                  </a:cubicBezTo>
                  <a:cubicBezTo>
                    <a:pt x="337879" y="884615"/>
                    <a:pt x="437786" y="1406162"/>
                    <a:pt x="452179" y="1479822"/>
                  </a:cubicBezTo>
                  <a:cubicBezTo>
                    <a:pt x="466572" y="1553482"/>
                    <a:pt x="409846" y="1298635"/>
                    <a:pt x="381059" y="1149622"/>
                  </a:cubicBezTo>
                  <a:cubicBezTo>
                    <a:pt x="352272" y="1000609"/>
                    <a:pt x="340419" y="771162"/>
                    <a:pt x="279459" y="585742"/>
                  </a:cubicBezTo>
                  <a:cubicBezTo>
                    <a:pt x="218499" y="400322"/>
                    <a:pt x="-4174" y="-28938"/>
                    <a:pt x="59" y="15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BF316A48-D51E-4DFD-8496-E3E4924FC5ED}"/>
                </a:ext>
              </a:extLst>
            </p:cNvPr>
            <p:cNvSpPr/>
            <p:nvPr/>
          </p:nvSpPr>
          <p:spPr>
            <a:xfrm>
              <a:off x="8529320" y="2047240"/>
              <a:ext cx="666029" cy="1631998"/>
            </a:xfrm>
            <a:custGeom>
              <a:avLst/>
              <a:gdLst>
                <a:gd name="connsiteX0" fmla="*/ 0 w 666029"/>
                <a:gd name="connsiteY0" fmla="*/ 0 h 1631998"/>
                <a:gd name="connsiteX1" fmla="*/ 396240 w 666029"/>
                <a:gd name="connsiteY1" fmla="*/ 391160 h 1631998"/>
                <a:gd name="connsiteX2" fmla="*/ 203200 w 666029"/>
                <a:gd name="connsiteY2" fmla="*/ 187960 h 1631998"/>
                <a:gd name="connsiteX3" fmla="*/ 360680 w 666029"/>
                <a:gd name="connsiteY3" fmla="*/ 401320 h 1631998"/>
                <a:gd name="connsiteX4" fmla="*/ 604520 w 666029"/>
                <a:gd name="connsiteY4" fmla="*/ 939800 h 1631998"/>
                <a:gd name="connsiteX5" fmla="*/ 543560 w 666029"/>
                <a:gd name="connsiteY5" fmla="*/ 853440 h 1631998"/>
                <a:gd name="connsiteX6" fmla="*/ 655320 w 666029"/>
                <a:gd name="connsiteY6" fmla="*/ 1203960 h 1631998"/>
                <a:gd name="connsiteX7" fmla="*/ 660400 w 666029"/>
                <a:gd name="connsiteY7" fmla="*/ 1630680 h 1631998"/>
                <a:gd name="connsiteX8" fmla="*/ 645160 w 666029"/>
                <a:gd name="connsiteY8" fmla="*/ 1320800 h 1631998"/>
                <a:gd name="connsiteX9" fmla="*/ 584200 w 666029"/>
                <a:gd name="connsiteY9" fmla="*/ 858520 h 1631998"/>
                <a:gd name="connsiteX10" fmla="*/ 594360 w 666029"/>
                <a:gd name="connsiteY10" fmla="*/ 777240 h 1631998"/>
                <a:gd name="connsiteX11" fmla="*/ 421640 w 666029"/>
                <a:gd name="connsiteY11" fmla="*/ 452120 h 1631998"/>
                <a:gd name="connsiteX12" fmla="*/ 472440 w 666029"/>
                <a:gd name="connsiteY12" fmla="*/ 508000 h 1631998"/>
                <a:gd name="connsiteX13" fmla="*/ 0 w 666029"/>
                <a:gd name="connsiteY13" fmla="*/ 0 h 163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6029" h="1631998">
                  <a:moveTo>
                    <a:pt x="0" y="0"/>
                  </a:moveTo>
                  <a:lnTo>
                    <a:pt x="396240" y="391160"/>
                  </a:lnTo>
                  <a:cubicBezTo>
                    <a:pt x="430107" y="422487"/>
                    <a:pt x="209127" y="186267"/>
                    <a:pt x="203200" y="187960"/>
                  </a:cubicBezTo>
                  <a:cubicBezTo>
                    <a:pt x="197273" y="189653"/>
                    <a:pt x="293793" y="276013"/>
                    <a:pt x="360680" y="401320"/>
                  </a:cubicBezTo>
                  <a:cubicBezTo>
                    <a:pt x="427567" y="526627"/>
                    <a:pt x="574040" y="864447"/>
                    <a:pt x="604520" y="939800"/>
                  </a:cubicBezTo>
                  <a:cubicBezTo>
                    <a:pt x="635000" y="1015153"/>
                    <a:pt x="535093" y="809413"/>
                    <a:pt x="543560" y="853440"/>
                  </a:cubicBezTo>
                  <a:cubicBezTo>
                    <a:pt x="552027" y="897467"/>
                    <a:pt x="635847" y="1074420"/>
                    <a:pt x="655320" y="1203960"/>
                  </a:cubicBezTo>
                  <a:cubicBezTo>
                    <a:pt x="674793" y="1333500"/>
                    <a:pt x="662093" y="1611207"/>
                    <a:pt x="660400" y="1630680"/>
                  </a:cubicBezTo>
                  <a:cubicBezTo>
                    <a:pt x="658707" y="1650153"/>
                    <a:pt x="657860" y="1449493"/>
                    <a:pt x="645160" y="1320800"/>
                  </a:cubicBezTo>
                  <a:cubicBezTo>
                    <a:pt x="632460" y="1192107"/>
                    <a:pt x="592667" y="949113"/>
                    <a:pt x="584200" y="858520"/>
                  </a:cubicBezTo>
                  <a:cubicBezTo>
                    <a:pt x="575733" y="767927"/>
                    <a:pt x="621453" y="844973"/>
                    <a:pt x="594360" y="777240"/>
                  </a:cubicBezTo>
                  <a:cubicBezTo>
                    <a:pt x="567267" y="709507"/>
                    <a:pt x="441960" y="496993"/>
                    <a:pt x="421640" y="452120"/>
                  </a:cubicBezTo>
                  <a:cubicBezTo>
                    <a:pt x="401320" y="407247"/>
                    <a:pt x="472440" y="508000"/>
                    <a:pt x="472440" y="5080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E13C650E-D5CD-4CAE-A143-7D42A16C7D9E}"/>
                </a:ext>
              </a:extLst>
            </p:cNvPr>
            <p:cNvSpPr/>
            <p:nvPr/>
          </p:nvSpPr>
          <p:spPr>
            <a:xfrm>
              <a:off x="8354601" y="2008734"/>
              <a:ext cx="715297" cy="1772989"/>
            </a:xfrm>
            <a:custGeom>
              <a:avLst/>
              <a:gdLst>
                <a:gd name="connsiteX0" fmla="*/ 12159 w 715297"/>
                <a:gd name="connsiteY0" fmla="*/ 33426 h 1772989"/>
                <a:gd name="connsiteX1" fmla="*/ 525239 w 715297"/>
                <a:gd name="connsiteY1" fmla="*/ 820826 h 1772989"/>
                <a:gd name="connsiteX2" fmla="*/ 195039 w 715297"/>
                <a:gd name="connsiteY2" fmla="*/ 328066 h 1772989"/>
                <a:gd name="connsiteX3" fmla="*/ 443959 w 715297"/>
                <a:gd name="connsiteY3" fmla="*/ 653186 h 1772989"/>
                <a:gd name="connsiteX4" fmla="*/ 520159 w 715297"/>
                <a:gd name="connsiteY4" fmla="*/ 830986 h 1772989"/>
                <a:gd name="connsiteX5" fmla="*/ 713199 w 715297"/>
                <a:gd name="connsiteY5" fmla="*/ 1755546 h 1772989"/>
                <a:gd name="connsiteX6" fmla="*/ 621759 w 715297"/>
                <a:gd name="connsiteY6" fmla="*/ 1405026 h 1772989"/>
                <a:gd name="connsiteX7" fmla="*/ 606519 w 715297"/>
                <a:gd name="connsiteY7" fmla="*/ 1018946 h 1772989"/>
                <a:gd name="connsiteX8" fmla="*/ 388079 w 715297"/>
                <a:gd name="connsiteY8" fmla="*/ 668426 h 1772989"/>
                <a:gd name="connsiteX9" fmla="*/ 464279 w 715297"/>
                <a:gd name="connsiteY9" fmla="*/ 627786 h 1772989"/>
                <a:gd name="connsiteX10" fmla="*/ 220439 w 715297"/>
                <a:gd name="connsiteY10" fmla="*/ 394106 h 1772989"/>
                <a:gd name="connsiteX11" fmla="*/ 169639 w 715297"/>
                <a:gd name="connsiteY11" fmla="*/ 170586 h 1772989"/>
                <a:gd name="connsiteX12" fmla="*/ 12159 w 715297"/>
                <a:gd name="connsiteY12" fmla="*/ 33426 h 177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5297" h="1772989">
                  <a:moveTo>
                    <a:pt x="12159" y="33426"/>
                  </a:moveTo>
                  <a:cubicBezTo>
                    <a:pt x="71426" y="141799"/>
                    <a:pt x="494759" y="771719"/>
                    <a:pt x="525239" y="820826"/>
                  </a:cubicBezTo>
                  <a:cubicBezTo>
                    <a:pt x="555719" y="869933"/>
                    <a:pt x="208586" y="356006"/>
                    <a:pt x="195039" y="328066"/>
                  </a:cubicBezTo>
                  <a:cubicBezTo>
                    <a:pt x="181492" y="300126"/>
                    <a:pt x="389772" y="569366"/>
                    <a:pt x="443959" y="653186"/>
                  </a:cubicBezTo>
                  <a:cubicBezTo>
                    <a:pt x="498146" y="737006"/>
                    <a:pt x="475286" y="647259"/>
                    <a:pt x="520159" y="830986"/>
                  </a:cubicBezTo>
                  <a:cubicBezTo>
                    <a:pt x="565032" y="1014713"/>
                    <a:pt x="696266" y="1659873"/>
                    <a:pt x="713199" y="1755546"/>
                  </a:cubicBezTo>
                  <a:cubicBezTo>
                    <a:pt x="730132" y="1851219"/>
                    <a:pt x="639539" y="1527793"/>
                    <a:pt x="621759" y="1405026"/>
                  </a:cubicBezTo>
                  <a:cubicBezTo>
                    <a:pt x="603979" y="1282259"/>
                    <a:pt x="645466" y="1141713"/>
                    <a:pt x="606519" y="1018946"/>
                  </a:cubicBezTo>
                  <a:cubicBezTo>
                    <a:pt x="567572" y="896179"/>
                    <a:pt x="411786" y="733619"/>
                    <a:pt x="388079" y="668426"/>
                  </a:cubicBezTo>
                  <a:cubicBezTo>
                    <a:pt x="364372" y="603233"/>
                    <a:pt x="492219" y="673506"/>
                    <a:pt x="464279" y="627786"/>
                  </a:cubicBezTo>
                  <a:cubicBezTo>
                    <a:pt x="436339" y="582066"/>
                    <a:pt x="269546" y="470306"/>
                    <a:pt x="220439" y="394106"/>
                  </a:cubicBezTo>
                  <a:cubicBezTo>
                    <a:pt x="171332" y="317906"/>
                    <a:pt x="211972" y="231546"/>
                    <a:pt x="169639" y="170586"/>
                  </a:cubicBezTo>
                  <a:cubicBezTo>
                    <a:pt x="127306" y="109626"/>
                    <a:pt x="-47108" y="-74947"/>
                    <a:pt x="12159" y="334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C2B4FF7D-2BDA-4FCB-95C6-E67229FF238D}"/>
                </a:ext>
              </a:extLst>
            </p:cNvPr>
            <p:cNvSpPr/>
            <p:nvPr/>
          </p:nvSpPr>
          <p:spPr>
            <a:xfrm>
              <a:off x="7807922" y="2487212"/>
              <a:ext cx="219731" cy="1917913"/>
            </a:xfrm>
            <a:custGeom>
              <a:avLst/>
              <a:gdLst>
                <a:gd name="connsiteX0" fmla="*/ 152438 w 219731"/>
                <a:gd name="connsiteY0" fmla="*/ 1988 h 1917913"/>
                <a:gd name="connsiteX1" fmla="*/ 50838 w 219731"/>
                <a:gd name="connsiteY1" fmla="*/ 291548 h 1917913"/>
                <a:gd name="connsiteX2" fmla="*/ 66078 w 219731"/>
                <a:gd name="connsiteY2" fmla="*/ 1170388 h 1917913"/>
                <a:gd name="connsiteX3" fmla="*/ 66078 w 219731"/>
                <a:gd name="connsiteY3" fmla="*/ 936708 h 1917913"/>
                <a:gd name="connsiteX4" fmla="*/ 40678 w 219731"/>
                <a:gd name="connsiteY4" fmla="*/ 281388 h 1917913"/>
                <a:gd name="connsiteX5" fmla="*/ 40678 w 219731"/>
                <a:gd name="connsiteY5" fmla="*/ 677628 h 1917913"/>
                <a:gd name="connsiteX6" fmla="*/ 35598 w 219731"/>
                <a:gd name="connsiteY6" fmla="*/ 1150068 h 1917913"/>
                <a:gd name="connsiteX7" fmla="*/ 218478 w 219731"/>
                <a:gd name="connsiteY7" fmla="*/ 1901908 h 1917913"/>
                <a:gd name="connsiteX8" fmla="*/ 111798 w 219731"/>
                <a:gd name="connsiteY8" fmla="*/ 1581868 h 1917913"/>
                <a:gd name="connsiteX9" fmla="*/ 25438 w 219731"/>
                <a:gd name="connsiteY9" fmla="*/ 642068 h 1917913"/>
                <a:gd name="connsiteX10" fmla="*/ 5118 w 219731"/>
                <a:gd name="connsiteY10" fmla="*/ 662388 h 1917913"/>
                <a:gd name="connsiteX11" fmla="*/ 15278 w 219731"/>
                <a:gd name="connsiteY11" fmla="*/ 403308 h 1917913"/>
                <a:gd name="connsiteX12" fmla="*/ 152438 w 219731"/>
                <a:gd name="connsiteY12" fmla="*/ 1988 h 191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731" h="1917913">
                  <a:moveTo>
                    <a:pt x="152438" y="1988"/>
                  </a:moveTo>
                  <a:cubicBezTo>
                    <a:pt x="158365" y="-16639"/>
                    <a:pt x="65231" y="96815"/>
                    <a:pt x="50838" y="291548"/>
                  </a:cubicBezTo>
                  <a:cubicBezTo>
                    <a:pt x="36445" y="486281"/>
                    <a:pt x="63538" y="1062861"/>
                    <a:pt x="66078" y="1170388"/>
                  </a:cubicBezTo>
                  <a:cubicBezTo>
                    <a:pt x="68618" y="1277915"/>
                    <a:pt x="70311" y="1084875"/>
                    <a:pt x="66078" y="936708"/>
                  </a:cubicBezTo>
                  <a:cubicBezTo>
                    <a:pt x="61845" y="788541"/>
                    <a:pt x="44911" y="324568"/>
                    <a:pt x="40678" y="281388"/>
                  </a:cubicBezTo>
                  <a:cubicBezTo>
                    <a:pt x="36445" y="238208"/>
                    <a:pt x="41525" y="532848"/>
                    <a:pt x="40678" y="677628"/>
                  </a:cubicBezTo>
                  <a:cubicBezTo>
                    <a:pt x="39831" y="822408"/>
                    <a:pt x="5965" y="946021"/>
                    <a:pt x="35598" y="1150068"/>
                  </a:cubicBezTo>
                  <a:cubicBezTo>
                    <a:pt x="65231" y="1354115"/>
                    <a:pt x="205778" y="1829941"/>
                    <a:pt x="218478" y="1901908"/>
                  </a:cubicBezTo>
                  <a:cubicBezTo>
                    <a:pt x="231178" y="1973875"/>
                    <a:pt x="143971" y="1791841"/>
                    <a:pt x="111798" y="1581868"/>
                  </a:cubicBezTo>
                  <a:cubicBezTo>
                    <a:pt x="79625" y="1371895"/>
                    <a:pt x="43218" y="795315"/>
                    <a:pt x="25438" y="642068"/>
                  </a:cubicBezTo>
                  <a:cubicBezTo>
                    <a:pt x="7658" y="488821"/>
                    <a:pt x="6811" y="702181"/>
                    <a:pt x="5118" y="662388"/>
                  </a:cubicBezTo>
                  <a:cubicBezTo>
                    <a:pt x="3425" y="622595"/>
                    <a:pt x="-10122" y="511681"/>
                    <a:pt x="15278" y="403308"/>
                  </a:cubicBezTo>
                  <a:cubicBezTo>
                    <a:pt x="40678" y="294935"/>
                    <a:pt x="146511" y="20615"/>
                    <a:pt x="152438" y="19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BC3772F1-4C8C-4E7C-92CA-426CBEF6A729}"/>
                </a:ext>
              </a:extLst>
            </p:cNvPr>
            <p:cNvSpPr/>
            <p:nvPr/>
          </p:nvSpPr>
          <p:spPr>
            <a:xfrm>
              <a:off x="8630186" y="2758368"/>
              <a:ext cx="274433" cy="1878572"/>
            </a:xfrm>
            <a:custGeom>
              <a:avLst/>
              <a:gdLst>
                <a:gd name="connsiteX0" fmla="*/ 734 w 274433"/>
                <a:gd name="connsiteY0" fmla="*/ 72 h 1878572"/>
                <a:gd name="connsiteX1" fmla="*/ 132814 w 274433"/>
                <a:gd name="connsiteY1" fmla="*/ 391232 h 1878572"/>
                <a:gd name="connsiteX2" fmla="*/ 163294 w 274433"/>
                <a:gd name="connsiteY2" fmla="*/ 1168472 h 1878572"/>
                <a:gd name="connsiteX3" fmla="*/ 183614 w 274433"/>
                <a:gd name="connsiteY3" fmla="*/ 955112 h 1878572"/>
                <a:gd name="connsiteX4" fmla="*/ 178534 w 274433"/>
                <a:gd name="connsiteY4" fmla="*/ 396312 h 1878572"/>
                <a:gd name="connsiteX5" fmla="*/ 178534 w 274433"/>
                <a:gd name="connsiteY5" fmla="*/ 675712 h 1878572"/>
                <a:gd name="connsiteX6" fmla="*/ 264894 w 274433"/>
                <a:gd name="connsiteY6" fmla="*/ 1833952 h 1878572"/>
                <a:gd name="connsiteX7" fmla="*/ 269974 w 274433"/>
                <a:gd name="connsiteY7" fmla="*/ 1544392 h 1878572"/>
                <a:gd name="connsiteX8" fmla="*/ 244574 w 274433"/>
                <a:gd name="connsiteY8" fmla="*/ 650312 h 1878572"/>
                <a:gd name="connsiteX9" fmla="*/ 198854 w 274433"/>
                <a:gd name="connsiteY9" fmla="*/ 360752 h 1878572"/>
                <a:gd name="connsiteX10" fmla="*/ 734 w 274433"/>
                <a:gd name="connsiteY10" fmla="*/ 72 h 187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4433" h="1878572">
                  <a:moveTo>
                    <a:pt x="734" y="72"/>
                  </a:moveTo>
                  <a:cubicBezTo>
                    <a:pt x="-10273" y="5152"/>
                    <a:pt x="105721" y="196499"/>
                    <a:pt x="132814" y="391232"/>
                  </a:cubicBezTo>
                  <a:cubicBezTo>
                    <a:pt x="159907" y="585965"/>
                    <a:pt x="154827" y="1074492"/>
                    <a:pt x="163294" y="1168472"/>
                  </a:cubicBezTo>
                  <a:cubicBezTo>
                    <a:pt x="171761" y="1262452"/>
                    <a:pt x="181074" y="1083805"/>
                    <a:pt x="183614" y="955112"/>
                  </a:cubicBezTo>
                  <a:cubicBezTo>
                    <a:pt x="186154" y="826419"/>
                    <a:pt x="179381" y="442879"/>
                    <a:pt x="178534" y="396312"/>
                  </a:cubicBezTo>
                  <a:cubicBezTo>
                    <a:pt x="177687" y="349745"/>
                    <a:pt x="164141" y="436105"/>
                    <a:pt x="178534" y="675712"/>
                  </a:cubicBezTo>
                  <a:cubicBezTo>
                    <a:pt x="192927" y="915319"/>
                    <a:pt x="249654" y="1689172"/>
                    <a:pt x="264894" y="1833952"/>
                  </a:cubicBezTo>
                  <a:cubicBezTo>
                    <a:pt x="280134" y="1978732"/>
                    <a:pt x="273361" y="1741665"/>
                    <a:pt x="269974" y="1544392"/>
                  </a:cubicBezTo>
                  <a:cubicBezTo>
                    <a:pt x="266587" y="1347119"/>
                    <a:pt x="256427" y="847585"/>
                    <a:pt x="244574" y="650312"/>
                  </a:cubicBezTo>
                  <a:cubicBezTo>
                    <a:pt x="232721" y="453039"/>
                    <a:pt x="243727" y="463199"/>
                    <a:pt x="198854" y="360752"/>
                  </a:cubicBezTo>
                  <a:cubicBezTo>
                    <a:pt x="153981" y="258305"/>
                    <a:pt x="11741" y="-5008"/>
                    <a:pt x="734" y="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CFD3AF7F-42B9-48A5-9479-1BBF2EAA0C2A}"/>
                </a:ext>
              </a:extLst>
            </p:cNvPr>
            <p:cNvSpPr/>
            <p:nvPr/>
          </p:nvSpPr>
          <p:spPr>
            <a:xfrm>
              <a:off x="8265074" y="3555921"/>
              <a:ext cx="173766" cy="1488528"/>
            </a:xfrm>
            <a:custGeom>
              <a:avLst/>
              <a:gdLst>
                <a:gd name="connsiteX0" fmla="*/ 81366 w 173766"/>
                <a:gd name="connsiteY0" fmla="*/ 79 h 1488528"/>
                <a:gd name="connsiteX1" fmla="*/ 81366 w 173766"/>
                <a:gd name="connsiteY1" fmla="*/ 487759 h 1488528"/>
                <a:gd name="connsiteX2" fmla="*/ 172806 w 173766"/>
                <a:gd name="connsiteY2" fmla="*/ 1000839 h 1488528"/>
                <a:gd name="connsiteX3" fmla="*/ 127086 w 173766"/>
                <a:gd name="connsiteY3" fmla="*/ 863679 h 1488528"/>
                <a:gd name="connsiteX4" fmla="*/ 91526 w 173766"/>
                <a:gd name="connsiteY4" fmla="*/ 1163399 h 1488528"/>
                <a:gd name="connsiteX5" fmla="*/ 86 w 173766"/>
                <a:gd name="connsiteY5" fmla="*/ 1488519 h 1488528"/>
                <a:gd name="connsiteX6" fmla="*/ 76286 w 173766"/>
                <a:gd name="connsiteY6" fmla="*/ 1173559 h 1488528"/>
                <a:gd name="connsiteX7" fmla="*/ 147406 w 173766"/>
                <a:gd name="connsiteY7" fmla="*/ 883999 h 1488528"/>
                <a:gd name="connsiteX8" fmla="*/ 30566 w 173766"/>
                <a:gd name="connsiteY8" fmla="*/ 523319 h 1488528"/>
                <a:gd name="connsiteX9" fmla="*/ 81366 w 173766"/>
                <a:gd name="connsiteY9" fmla="*/ 79 h 148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766" h="1488528">
                  <a:moveTo>
                    <a:pt x="81366" y="79"/>
                  </a:moveTo>
                  <a:cubicBezTo>
                    <a:pt x="89833" y="-5848"/>
                    <a:pt x="66126" y="320966"/>
                    <a:pt x="81366" y="487759"/>
                  </a:cubicBezTo>
                  <a:cubicBezTo>
                    <a:pt x="96606" y="654552"/>
                    <a:pt x="165186" y="938186"/>
                    <a:pt x="172806" y="1000839"/>
                  </a:cubicBezTo>
                  <a:cubicBezTo>
                    <a:pt x="180426" y="1063492"/>
                    <a:pt x="140633" y="836586"/>
                    <a:pt x="127086" y="863679"/>
                  </a:cubicBezTo>
                  <a:cubicBezTo>
                    <a:pt x="113539" y="890772"/>
                    <a:pt x="112693" y="1059259"/>
                    <a:pt x="91526" y="1163399"/>
                  </a:cubicBezTo>
                  <a:cubicBezTo>
                    <a:pt x="70359" y="1267539"/>
                    <a:pt x="2626" y="1486826"/>
                    <a:pt x="86" y="1488519"/>
                  </a:cubicBezTo>
                  <a:cubicBezTo>
                    <a:pt x="-2454" y="1490212"/>
                    <a:pt x="51733" y="1274312"/>
                    <a:pt x="76286" y="1173559"/>
                  </a:cubicBezTo>
                  <a:cubicBezTo>
                    <a:pt x="100839" y="1072806"/>
                    <a:pt x="155026" y="992372"/>
                    <a:pt x="147406" y="883999"/>
                  </a:cubicBezTo>
                  <a:cubicBezTo>
                    <a:pt x="139786" y="775626"/>
                    <a:pt x="44113" y="667252"/>
                    <a:pt x="30566" y="523319"/>
                  </a:cubicBezTo>
                  <a:cubicBezTo>
                    <a:pt x="17019" y="379386"/>
                    <a:pt x="72899" y="6006"/>
                    <a:pt x="81366" y="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8DCA875B-ABF3-4B47-AC3B-FF9D6E913117}"/>
                </a:ext>
              </a:extLst>
            </p:cNvPr>
            <p:cNvSpPr/>
            <p:nvPr/>
          </p:nvSpPr>
          <p:spPr>
            <a:xfrm>
              <a:off x="7925892" y="2879028"/>
              <a:ext cx="618395" cy="2119882"/>
            </a:xfrm>
            <a:custGeom>
              <a:avLst/>
              <a:gdLst>
                <a:gd name="connsiteX0" fmla="*/ 120828 w 618395"/>
                <a:gd name="connsiteY0" fmla="*/ 1332 h 2119882"/>
                <a:gd name="connsiteX1" fmla="*/ 54788 w 618395"/>
                <a:gd name="connsiteY1" fmla="*/ 311212 h 2119882"/>
                <a:gd name="connsiteX2" fmla="*/ 202108 w 618395"/>
                <a:gd name="connsiteY2" fmla="*/ 1088452 h 2119882"/>
                <a:gd name="connsiteX3" fmla="*/ 125908 w 618395"/>
                <a:gd name="connsiteY3" fmla="*/ 697292 h 2119882"/>
                <a:gd name="connsiteX4" fmla="*/ 85268 w 618395"/>
                <a:gd name="connsiteY4" fmla="*/ 336612 h 2119882"/>
                <a:gd name="connsiteX5" fmla="*/ 80188 w 618395"/>
                <a:gd name="connsiteY5" fmla="*/ 616012 h 2119882"/>
                <a:gd name="connsiteX6" fmla="*/ 298628 w 618395"/>
                <a:gd name="connsiteY6" fmla="*/ 1692972 h 2119882"/>
                <a:gd name="connsiteX7" fmla="*/ 278308 w 618395"/>
                <a:gd name="connsiteY7" fmla="*/ 1520252 h 2119882"/>
                <a:gd name="connsiteX8" fmla="*/ 232588 w 618395"/>
                <a:gd name="connsiteY8" fmla="*/ 1311972 h 2119882"/>
                <a:gd name="connsiteX9" fmla="*/ 364668 w 618395"/>
                <a:gd name="connsiteY9" fmla="*/ 1642172 h 2119882"/>
                <a:gd name="connsiteX10" fmla="*/ 542468 w 618395"/>
                <a:gd name="connsiteY10" fmla="*/ 1977452 h 2119882"/>
                <a:gd name="connsiteX11" fmla="*/ 613588 w 618395"/>
                <a:gd name="connsiteY11" fmla="*/ 2119692 h 2119882"/>
                <a:gd name="connsiteX12" fmla="*/ 567868 w 618395"/>
                <a:gd name="connsiteY12" fmla="*/ 1952052 h 2119882"/>
                <a:gd name="connsiteX13" fmla="*/ 217348 w 618395"/>
                <a:gd name="connsiteY13" fmla="*/ 1322132 h 2119882"/>
                <a:gd name="connsiteX14" fmla="*/ 217348 w 618395"/>
                <a:gd name="connsiteY14" fmla="*/ 1144332 h 2119882"/>
                <a:gd name="connsiteX15" fmla="*/ 59868 w 618395"/>
                <a:gd name="connsiteY15" fmla="*/ 351852 h 2119882"/>
                <a:gd name="connsiteX16" fmla="*/ 24308 w 618395"/>
                <a:gd name="connsiteY16" fmla="*/ 367092 h 2119882"/>
                <a:gd name="connsiteX17" fmla="*/ 3988 w 618395"/>
                <a:gd name="connsiteY17" fmla="*/ 204532 h 2119882"/>
                <a:gd name="connsiteX18" fmla="*/ 120828 w 618395"/>
                <a:gd name="connsiteY18" fmla="*/ 1332 h 211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18395" h="2119882">
                  <a:moveTo>
                    <a:pt x="120828" y="1332"/>
                  </a:moveTo>
                  <a:cubicBezTo>
                    <a:pt x="129295" y="19112"/>
                    <a:pt x="41241" y="130025"/>
                    <a:pt x="54788" y="311212"/>
                  </a:cubicBezTo>
                  <a:cubicBezTo>
                    <a:pt x="68335" y="492399"/>
                    <a:pt x="190255" y="1024105"/>
                    <a:pt x="202108" y="1088452"/>
                  </a:cubicBezTo>
                  <a:cubicBezTo>
                    <a:pt x="213961" y="1152799"/>
                    <a:pt x="145381" y="822598"/>
                    <a:pt x="125908" y="697292"/>
                  </a:cubicBezTo>
                  <a:cubicBezTo>
                    <a:pt x="106435" y="571986"/>
                    <a:pt x="92888" y="350159"/>
                    <a:pt x="85268" y="336612"/>
                  </a:cubicBezTo>
                  <a:cubicBezTo>
                    <a:pt x="77648" y="323065"/>
                    <a:pt x="44628" y="389952"/>
                    <a:pt x="80188" y="616012"/>
                  </a:cubicBezTo>
                  <a:cubicBezTo>
                    <a:pt x="115748" y="842072"/>
                    <a:pt x="265608" y="1542265"/>
                    <a:pt x="298628" y="1692972"/>
                  </a:cubicBezTo>
                  <a:cubicBezTo>
                    <a:pt x="331648" y="1843679"/>
                    <a:pt x="289315" y="1583752"/>
                    <a:pt x="278308" y="1520252"/>
                  </a:cubicBezTo>
                  <a:cubicBezTo>
                    <a:pt x="267301" y="1456752"/>
                    <a:pt x="218195" y="1291652"/>
                    <a:pt x="232588" y="1311972"/>
                  </a:cubicBezTo>
                  <a:cubicBezTo>
                    <a:pt x="246981" y="1332292"/>
                    <a:pt x="313021" y="1531259"/>
                    <a:pt x="364668" y="1642172"/>
                  </a:cubicBezTo>
                  <a:cubicBezTo>
                    <a:pt x="416315" y="1753085"/>
                    <a:pt x="500981" y="1897865"/>
                    <a:pt x="542468" y="1977452"/>
                  </a:cubicBezTo>
                  <a:cubicBezTo>
                    <a:pt x="583955" y="2057039"/>
                    <a:pt x="609355" y="2123925"/>
                    <a:pt x="613588" y="2119692"/>
                  </a:cubicBezTo>
                  <a:cubicBezTo>
                    <a:pt x="617821" y="2115459"/>
                    <a:pt x="633908" y="2084979"/>
                    <a:pt x="567868" y="1952052"/>
                  </a:cubicBezTo>
                  <a:cubicBezTo>
                    <a:pt x="501828" y="1819125"/>
                    <a:pt x="275768" y="1456752"/>
                    <a:pt x="217348" y="1322132"/>
                  </a:cubicBezTo>
                  <a:cubicBezTo>
                    <a:pt x="158928" y="1187512"/>
                    <a:pt x="243595" y="1306045"/>
                    <a:pt x="217348" y="1144332"/>
                  </a:cubicBezTo>
                  <a:cubicBezTo>
                    <a:pt x="191101" y="982619"/>
                    <a:pt x="92041" y="481392"/>
                    <a:pt x="59868" y="351852"/>
                  </a:cubicBezTo>
                  <a:cubicBezTo>
                    <a:pt x="27695" y="222312"/>
                    <a:pt x="33621" y="391645"/>
                    <a:pt x="24308" y="367092"/>
                  </a:cubicBezTo>
                  <a:cubicBezTo>
                    <a:pt x="14995" y="342539"/>
                    <a:pt x="-9559" y="260412"/>
                    <a:pt x="3988" y="204532"/>
                  </a:cubicBezTo>
                  <a:cubicBezTo>
                    <a:pt x="17535" y="148652"/>
                    <a:pt x="112361" y="-16448"/>
                    <a:pt x="120828" y="13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2B2509AD-D0C2-4BA3-A7D2-A4FA7E1F32FB}"/>
                </a:ext>
              </a:extLst>
            </p:cNvPr>
            <p:cNvSpPr/>
            <p:nvPr/>
          </p:nvSpPr>
          <p:spPr>
            <a:xfrm>
              <a:off x="7495105" y="4594604"/>
              <a:ext cx="330267" cy="631450"/>
            </a:xfrm>
            <a:custGeom>
              <a:avLst/>
              <a:gdLst>
                <a:gd name="connsiteX0" fmla="*/ 328095 w 330267"/>
                <a:gd name="connsiteY0" fmla="*/ 15496 h 631450"/>
                <a:gd name="connsiteX1" fmla="*/ 283645 w 330267"/>
                <a:gd name="connsiteY1" fmla="*/ 411313 h 631450"/>
                <a:gd name="connsiteX2" fmla="*/ 311162 w 330267"/>
                <a:gd name="connsiteY2" fmla="*/ 250446 h 631450"/>
                <a:gd name="connsiteX3" fmla="*/ 292112 w 330267"/>
                <a:gd name="connsiteY3" fmla="*/ 436713 h 631450"/>
                <a:gd name="connsiteX4" fmla="*/ 103728 w 330267"/>
                <a:gd name="connsiteY4" fmla="*/ 599696 h 631450"/>
                <a:gd name="connsiteX5" fmla="*/ 207445 w 330267"/>
                <a:gd name="connsiteY5" fmla="*/ 542546 h 631450"/>
                <a:gd name="connsiteX6" fmla="*/ 12 w 330267"/>
                <a:gd name="connsiteY6" fmla="*/ 631446 h 631450"/>
                <a:gd name="connsiteX7" fmla="*/ 218028 w 330267"/>
                <a:gd name="connsiteY7" fmla="*/ 538313 h 631450"/>
                <a:gd name="connsiteX8" fmla="*/ 268828 w 330267"/>
                <a:gd name="connsiteY8" fmla="*/ 498096 h 631450"/>
                <a:gd name="connsiteX9" fmla="*/ 294228 w 330267"/>
                <a:gd name="connsiteY9" fmla="*/ 426129 h 631450"/>
                <a:gd name="connsiteX10" fmla="*/ 330212 w 330267"/>
                <a:gd name="connsiteY10" fmla="*/ 290663 h 631450"/>
                <a:gd name="connsiteX11" fmla="*/ 302695 w 330267"/>
                <a:gd name="connsiteY11" fmla="*/ 263146 h 631450"/>
                <a:gd name="connsiteX12" fmla="*/ 313278 w 330267"/>
                <a:gd name="connsiteY12" fmla="*/ 195413 h 631450"/>
                <a:gd name="connsiteX13" fmla="*/ 313278 w 330267"/>
                <a:gd name="connsiteY13" fmla="*/ 157313 h 631450"/>
                <a:gd name="connsiteX14" fmla="*/ 296345 w 330267"/>
                <a:gd name="connsiteY14" fmla="*/ 85346 h 631450"/>
                <a:gd name="connsiteX15" fmla="*/ 328095 w 330267"/>
                <a:gd name="connsiteY15" fmla="*/ 15496 h 63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0267" h="631450">
                  <a:moveTo>
                    <a:pt x="328095" y="15496"/>
                  </a:moveTo>
                  <a:cubicBezTo>
                    <a:pt x="325978" y="69824"/>
                    <a:pt x="286467" y="372155"/>
                    <a:pt x="283645" y="411313"/>
                  </a:cubicBezTo>
                  <a:cubicBezTo>
                    <a:pt x="280823" y="450471"/>
                    <a:pt x="309751" y="246213"/>
                    <a:pt x="311162" y="250446"/>
                  </a:cubicBezTo>
                  <a:cubicBezTo>
                    <a:pt x="312573" y="254679"/>
                    <a:pt x="326684" y="378505"/>
                    <a:pt x="292112" y="436713"/>
                  </a:cubicBezTo>
                  <a:cubicBezTo>
                    <a:pt x="257540" y="494921"/>
                    <a:pt x="117839" y="582057"/>
                    <a:pt x="103728" y="599696"/>
                  </a:cubicBezTo>
                  <a:cubicBezTo>
                    <a:pt x="89617" y="617335"/>
                    <a:pt x="224731" y="537254"/>
                    <a:pt x="207445" y="542546"/>
                  </a:cubicBezTo>
                  <a:cubicBezTo>
                    <a:pt x="190159" y="547838"/>
                    <a:pt x="-1752" y="632152"/>
                    <a:pt x="12" y="631446"/>
                  </a:cubicBezTo>
                  <a:cubicBezTo>
                    <a:pt x="1776" y="630740"/>
                    <a:pt x="173225" y="560538"/>
                    <a:pt x="218028" y="538313"/>
                  </a:cubicBezTo>
                  <a:cubicBezTo>
                    <a:pt x="262831" y="516088"/>
                    <a:pt x="256128" y="516793"/>
                    <a:pt x="268828" y="498096"/>
                  </a:cubicBezTo>
                  <a:cubicBezTo>
                    <a:pt x="281528" y="479399"/>
                    <a:pt x="283997" y="460701"/>
                    <a:pt x="294228" y="426129"/>
                  </a:cubicBezTo>
                  <a:cubicBezTo>
                    <a:pt x="304459" y="391557"/>
                    <a:pt x="328801" y="317827"/>
                    <a:pt x="330212" y="290663"/>
                  </a:cubicBezTo>
                  <a:cubicBezTo>
                    <a:pt x="331623" y="263499"/>
                    <a:pt x="305517" y="279021"/>
                    <a:pt x="302695" y="263146"/>
                  </a:cubicBezTo>
                  <a:cubicBezTo>
                    <a:pt x="299873" y="247271"/>
                    <a:pt x="311514" y="213052"/>
                    <a:pt x="313278" y="195413"/>
                  </a:cubicBezTo>
                  <a:cubicBezTo>
                    <a:pt x="315042" y="177774"/>
                    <a:pt x="316100" y="175658"/>
                    <a:pt x="313278" y="157313"/>
                  </a:cubicBezTo>
                  <a:cubicBezTo>
                    <a:pt x="310456" y="138969"/>
                    <a:pt x="294228" y="105102"/>
                    <a:pt x="296345" y="85346"/>
                  </a:cubicBezTo>
                  <a:cubicBezTo>
                    <a:pt x="298462" y="65590"/>
                    <a:pt x="330212" y="-38832"/>
                    <a:pt x="328095" y="154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19C80FD9-90AC-43C9-A7B6-E73060040F54}"/>
                </a:ext>
              </a:extLst>
            </p:cNvPr>
            <p:cNvSpPr/>
            <p:nvPr/>
          </p:nvSpPr>
          <p:spPr>
            <a:xfrm>
              <a:off x="7113779" y="5028616"/>
              <a:ext cx="1125488" cy="281461"/>
            </a:xfrm>
            <a:custGeom>
              <a:avLst/>
              <a:gdLst>
                <a:gd name="connsiteX0" fmla="*/ 1124288 w 1125488"/>
                <a:gd name="connsiteY0" fmla="*/ 584 h 281461"/>
                <a:gd name="connsiteX1" fmla="*/ 736938 w 1125488"/>
                <a:gd name="connsiteY1" fmla="*/ 119117 h 281461"/>
                <a:gd name="connsiteX2" fmla="*/ 1003638 w 1125488"/>
                <a:gd name="connsiteY2" fmla="*/ 38684 h 281461"/>
                <a:gd name="connsiteX3" fmla="*/ 872404 w 1125488"/>
                <a:gd name="connsiteY3" fmla="*/ 83134 h 281461"/>
                <a:gd name="connsiteX4" fmla="*/ 343238 w 1125488"/>
                <a:gd name="connsiteY4" fmla="*/ 224951 h 281461"/>
                <a:gd name="connsiteX5" fmla="*/ 537971 w 1125488"/>
                <a:gd name="connsiteY5" fmla="*/ 203784 h 281461"/>
                <a:gd name="connsiteX6" fmla="*/ 218354 w 1125488"/>
                <a:gd name="connsiteY6" fmla="*/ 258817 h 281461"/>
                <a:gd name="connsiteX7" fmla="*/ 140038 w 1125488"/>
                <a:gd name="connsiteY7" fmla="*/ 265167 h 281461"/>
                <a:gd name="connsiteX8" fmla="*/ 224704 w 1125488"/>
                <a:gd name="connsiteY8" fmla="*/ 273634 h 281461"/>
                <a:gd name="connsiteX9" fmla="*/ 4571 w 1125488"/>
                <a:gd name="connsiteY9" fmla="*/ 279984 h 281461"/>
                <a:gd name="connsiteX10" fmla="*/ 466004 w 1125488"/>
                <a:gd name="connsiteY10" fmla="*/ 244001 h 281461"/>
                <a:gd name="connsiteX11" fmla="*/ 453304 w 1125488"/>
                <a:gd name="connsiteY11" fmla="*/ 246117 h 281461"/>
                <a:gd name="connsiteX12" fmla="*/ 811021 w 1125488"/>
                <a:gd name="connsiteY12" fmla="*/ 100067 h 281461"/>
                <a:gd name="connsiteX13" fmla="*/ 899921 w 1125488"/>
                <a:gd name="connsiteY13" fmla="*/ 57734 h 281461"/>
                <a:gd name="connsiteX14" fmla="*/ 859704 w 1125488"/>
                <a:gd name="connsiteY14" fmla="*/ 72551 h 281461"/>
                <a:gd name="connsiteX15" fmla="*/ 1124288 w 1125488"/>
                <a:gd name="connsiteY15" fmla="*/ 584 h 28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25488" h="281461">
                  <a:moveTo>
                    <a:pt x="1124288" y="584"/>
                  </a:moveTo>
                  <a:cubicBezTo>
                    <a:pt x="1103827" y="8345"/>
                    <a:pt x="757046" y="112767"/>
                    <a:pt x="736938" y="119117"/>
                  </a:cubicBezTo>
                  <a:cubicBezTo>
                    <a:pt x="716830" y="125467"/>
                    <a:pt x="981060" y="44681"/>
                    <a:pt x="1003638" y="38684"/>
                  </a:cubicBezTo>
                  <a:cubicBezTo>
                    <a:pt x="1026216" y="32687"/>
                    <a:pt x="982471" y="52090"/>
                    <a:pt x="872404" y="83134"/>
                  </a:cubicBezTo>
                  <a:cubicBezTo>
                    <a:pt x="762337" y="114178"/>
                    <a:pt x="398977" y="204843"/>
                    <a:pt x="343238" y="224951"/>
                  </a:cubicBezTo>
                  <a:cubicBezTo>
                    <a:pt x="287499" y="245059"/>
                    <a:pt x="558785" y="198140"/>
                    <a:pt x="537971" y="203784"/>
                  </a:cubicBezTo>
                  <a:cubicBezTo>
                    <a:pt x="517157" y="209428"/>
                    <a:pt x="284676" y="248587"/>
                    <a:pt x="218354" y="258817"/>
                  </a:cubicBezTo>
                  <a:cubicBezTo>
                    <a:pt x="152032" y="269048"/>
                    <a:pt x="138980" y="262698"/>
                    <a:pt x="140038" y="265167"/>
                  </a:cubicBezTo>
                  <a:cubicBezTo>
                    <a:pt x="141096" y="267637"/>
                    <a:pt x="247282" y="271165"/>
                    <a:pt x="224704" y="273634"/>
                  </a:cubicBezTo>
                  <a:cubicBezTo>
                    <a:pt x="202126" y="276103"/>
                    <a:pt x="-35646" y="284923"/>
                    <a:pt x="4571" y="279984"/>
                  </a:cubicBezTo>
                  <a:cubicBezTo>
                    <a:pt x="44788" y="275045"/>
                    <a:pt x="391215" y="249646"/>
                    <a:pt x="466004" y="244001"/>
                  </a:cubicBezTo>
                  <a:cubicBezTo>
                    <a:pt x="540793" y="238357"/>
                    <a:pt x="453304" y="246117"/>
                    <a:pt x="453304" y="246117"/>
                  </a:cubicBezTo>
                  <a:lnTo>
                    <a:pt x="811021" y="100067"/>
                  </a:lnTo>
                  <a:cubicBezTo>
                    <a:pt x="885457" y="68670"/>
                    <a:pt x="891807" y="62320"/>
                    <a:pt x="899921" y="57734"/>
                  </a:cubicBezTo>
                  <a:cubicBezTo>
                    <a:pt x="908035" y="53148"/>
                    <a:pt x="821957" y="80312"/>
                    <a:pt x="859704" y="72551"/>
                  </a:cubicBezTo>
                  <a:cubicBezTo>
                    <a:pt x="897451" y="64790"/>
                    <a:pt x="1144749" y="-7177"/>
                    <a:pt x="1124288" y="5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D2AB6839-5D15-4C71-AD73-09A82F53CBEA}"/>
                </a:ext>
              </a:extLst>
            </p:cNvPr>
            <p:cNvSpPr/>
            <p:nvPr/>
          </p:nvSpPr>
          <p:spPr>
            <a:xfrm>
              <a:off x="7706907" y="5021730"/>
              <a:ext cx="743472" cy="627034"/>
            </a:xfrm>
            <a:custGeom>
              <a:avLst/>
              <a:gdLst>
                <a:gd name="connsiteX0" fmla="*/ 743356 w 743472"/>
                <a:gd name="connsiteY0" fmla="*/ 1120 h 627034"/>
                <a:gd name="connsiteX1" fmla="*/ 608418 w 743472"/>
                <a:gd name="connsiteY1" fmla="*/ 309095 h 627034"/>
                <a:gd name="connsiteX2" fmla="*/ 692556 w 743472"/>
                <a:gd name="connsiteY2" fmla="*/ 109070 h 627034"/>
                <a:gd name="connsiteX3" fmla="*/ 632231 w 743472"/>
                <a:gd name="connsiteY3" fmla="*/ 202733 h 627034"/>
                <a:gd name="connsiteX4" fmla="*/ 490943 w 743472"/>
                <a:gd name="connsiteY4" fmla="*/ 385295 h 627034"/>
                <a:gd name="connsiteX5" fmla="*/ 554443 w 743472"/>
                <a:gd name="connsiteY5" fmla="*/ 283695 h 627034"/>
                <a:gd name="connsiteX6" fmla="*/ 478243 w 743472"/>
                <a:gd name="connsiteY6" fmla="*/ 366245 h 627034"/>
                <a:gd name="connsiteX7" fmla="*/ 403631 w 743472"/>
                <a:gd name="connsiteY7" fmla="*/ 447208 h 627034"/>
                <a:gd name="connsiteX8" fmla="*/ 406 w 743472"/>
                <a:gd name="connsiteY8" fmla="*/ 626595 h 627034"/>
                <a:gd name="connsiteX9" fmla="*/ 327431 w 743472"/>
                <a:gd name="connsiteY9" fmla="*/ 498008 h 627034"/>
                <a:gd name="connsiteX10" fmla="*/ 305206 w 743472"/>
                <a:gd name="connsiteY10" fmla="*/ 502770 h 627034"/>
                <a:gd name="connsiteX11" fmla="*/ 529043 w 743472"/>
                <a:gd name="connsiteY11" fmla="*/ 348783 h 627034"/>
                <a:gd name="connsiteX12" fmla="*/ 541743 w 743472"/>
                <a:gd name="connsiteY12" fmla="*/ 345608 h 627034"/>
                <a:gd name="connsiteX13" fmla="*/ 613181 w 743472"/>
                <a:gd name="connsiteY13" fmla="*/ 247183 h 627034"/>
                <a:gd name="connsiteX14" fmla="*/ 648106 w 743472"/>
                <a:gd name="connsiteY14" fmla="*/ 191620 h 627034"/>
                <a:gd name="connsiteX15" fmla="*/ 632231 w 743472"/>
                <a:gd name="connsiteY15" fmla="*/ 204320 h 627034"/>
                <a:gd name="connsiteX16" fmla="*/ 743356 w 743472"/>
                <a:gd name="connsiteY16" fmla="*/ 1120 h 6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3472" h="627034">
                  <a:moveTo>
                    <a:pt x="743356" y="1120"/>
                  </a:moveTo>
                  <a:cubicBezTo>
                    <a:pt x="739387" y="18583"/>
                    <a:pt x="616885" y="291103"/>
                    <a:pt x="608418" y="309095"/>
                  </a:cubicBezTo>
                  <a:cubicBezTo>
                    <a:pt x="599951" y="327087"/>
                    <a:pt x="688587" y="126797"/>
                    <a:pt x="692556" y="109070"/>
                  </a:cubicBezTo>
                  <a:cubicBezTo>
                    <a:pt x="696525" y="91343"/>
                    <a:pt x="665833" y="156696"/>
                    <a:pt x="632231" y="202733"/>
                  </a:cubicBezTo>
                  <a:cubicBezTo>
                    <a:pt x="598629" y="248770"/>
                    <a:pt x="503908" y="371801"/>
                    <a:pt x="490943" y="385295"/>
                  </a:cubicBezTo>
                  <a:cubicBezTo>
                    <a:pt x="477978" y="398789"/>
                    <a:pt x="556560" y="286870"/>
                    <a:pt x="554443" y="283695"/>
                  </a:cubicBezTo>
                  <a:cubicBezTo>
                    <a:pt x="552326" y="280520"/>
                    <a:pt x="503378" y="338993"/>
                    <a:pt x="478243" y="366245"/>
                  </a:cubicBezTo>
                  <a:cubicBezTo>
                    <a:pt x="453108" y="393497"/>
                    <a:pt x="483270" y="403816"/>
                    <a:pt x="403631" y="447208"/>
                  </a:cubicBezTo>
                  <a:cubicBezTo>
                    <a:pt x="323992" y="490600"/>
                    <a:pt x="13106" y="618128"/>
                    <a:pt x="406" y="626595"/>
                  </a:cubicBezTo>
                  <a:cubicBezTo>
                    <a:pt x="-12294" y="635062"/>
                    <a:pt x="276631" y="518645"/>
                    <a:pt x="327431" y="498008"/>
                  </a:cubicBezTo>
                  <a:cubicBezTo>
                    <a:pt x="378231" y="477371"/>
                    <a:pt x="271604" y="527641"/>
                    <a:pt x="305206" y="502770"/>
                  </a:cubicBezTo>
                  <a:cubicBezTo>
                    <a:pt x="338808" y="477899"/>
                    <a:pt x="489620" y="374977"/>
                    <a:pt x="529043" y="348783"/>
                  </a:cubicBezTo>
                  <a:cubicBezTo>
                    <a:pt x="568466" y="322589"/>
                    <a:pt x="527720" y="362541"/>
                    <a:pt x="541743" y="345608"/>
                  </a:cubicBezTo>
                  <a:cubicBezTo>
                    <a:pt x="555766" y="328675"/>
                    <a:pt x="595454" y="272848"/>
                    <a:pt x="613181" y="247183"/>
                  </a:cubicBezTo>
                  <a:cubicBezTo>
                    <a:pt x="630908" y="221518"/>
                    <a:pt x="644931" y="198764"/>
                    <a:pt x="648106" y="191620"/>
                  </a:cubicBezTo>
                  <a:cubicBezTo>
                    <a:pt x="651281" y="184476"/>
                    <a:pt x="615827" y="232895"/>
                    <a:pt x="632231" y="204320"/>
                  </a:cubicBezTo>
                  <a:cubicBezTo>
                    <a:pt x="648635" y="175745"/>
                    <a:pt x="747325" y="-16343"/>
                    <a:pt x="743356" y="11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F495FDC3-406C-43F8-99CE-55C93B930E2C}"/>
                </a:ext>
              </a:extLst>
            </p:cNvPr>
            <p:cNvSpPr/>
            <p:nvPr/>
          </p:nvSpPr>
          <p:spPr>
            <a:xfrm>
              <a:off x="9291497" y="3261567"/>
              <a:ext cx="221960" cy="1328541"/>
            </a:xfrm>
            <a:custGeom>
              <a:avLst/>
              <a:gdLst>
                <a:gd name="connsiteX0" fmla="*/ 670 w 221960"/>
                <a:gd name="connsiteY0" fmla="*/ 2333 h 1328541"/>
                <a:gd name="connsiteX1" fmla="*/ 191170 w 221960"/>
                <a:gd name="connsiteY1" fmla="*/ 510333 h 1328541"/>
                <a:gd name="connsiteX2" fmla="*/ 153070 w 221960"/>
                <a:gd name="connsiteY2" fmla="*/ 341000 h 1328541"/>
                <a:gd name="connsiteX3" fmla="*/ 220803 w 221960"/>
                <a:gd name="connsiteY3" fmla="*/ 734700 h 1328541"/>
                <a:gd name="connsiteX4" fmla="*/ 191170 w 221960"/>
                <a:gd name="connsiteY4" fmla="*/ 582300 h 1328541"/>
                <a:gd name="connsiteX5" fmla="*/ 131903 w 221960"/>
                <a:gd name="connsiteY5" fmla="*/ 1306200 h 1328541"/>
                <a:gd name="connsiteX6" fmla="*/ 178470 w 221960"/>
                <a:gd name="connsiteY6" fmla="*/ 1107233 h 1328541"/>
                <a:gd name="connsiteX7" fmla="*/ 165770 w 221960"/>
                <a:gd name="connsiteY7" fmla="*/ 734700 h 1328541"/>
                <a:gd name="connsiteX8" fmla="*/ 195403 w 221960"/>
                <a:gd name="connsiteY8" fmla="*/ 624633 h 1328541"/>
                <a:gd name="connsiteX9" fmla="*/ 131903 w 221960"/>
                <a:gd name="connsiteY9" fmla="*/ 315600 h 1328541"/>
                <a:gd name="connsiteX10" fmla="*/ 127670 w 221960"/>
                <a:gd name="connsiteY10" fmla="*/ 319833 h 1328541"/>
                <a:gd name="connsiteX11" fmla="*/ 670 w 221960"/>
                <a:gd name="connsiteY11" fmla="*/ 2333 h 132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960" h="1328541">
                  <a:moveTo>
                    <a:pt x="670" y="2333"/>
                  </a:moveTo>
                  <a:cubicBezTo>
                    <a:pt x="11253" y="34083"/>
                    <a:pt x="165770" y="453889"/>
                    <a:pt x="191170" y="510333"/>
                  </a:cubicBezTo>
                  <a:cubicBezTo>
                    <a:pt x="216570" y="566778"/>
                    <a:pt x="148131" y="303606"/>
                    <a:pt x="153070" y="341000"/>
                  </a:cubicBezTo>
                  <a:cubicBezTo>
                    <a:pt x="158009" y="378395"/>
                    <a:pt x="214453" y="694483"/>
                    <a:pt x="220803" y="734700"/>
                  </a:cubicBezTo>
                  <a:cubicBezTo>
                    <a:pt x="227153" y="774917"/>
                    <a:pt x="205987" y="487050"/>
                    <a:pt x="191170" y="582300"/>
                  </a:cubicBezTo>
                  <a:cubicBezTo>
                    <a:pt x="176353" y="677550"/>
                    <a:pt x="134020" y="1218711"/>
                    <a:pt x="131903" y="1306200"/>
                  </a:cubicBezTo>
                  <a:cubicBezTo>
                    <a:pt x="129786" y="1393689"/>
                    <a:pt x="172826" y="1202483"/>
                    <a:pt x="178470" y="1107233"/>
                  </a:cubicBezTo>
                  <a:cubicBezTo>
                    <a:pt x="184114" y="1011983"/>
                    <a:pt x="162948" y="815133"/>
                    <a:pt x="165770" y="734700"/>
                  </a:cubicBezTo>
                  <a:cubicBezTo>
                    <a:pt x="168592" y="654267"/>
                    <a:pt x="201048" y="694483"/>
                    <a:pt x="195403" y="624633"/>
                  </a:cubicBezTo>
                  <a:cubicBezTo>
                    <a:pt x="189759" y="554783"/>
                    <a:pt x="143192" y="366400"/>
                    <a:pt x="131903" y="315600"/>
                  </a:cubicBezTo>
                  <a:cubicBezTo>
                    <a:pt x="120614" y="264800"/>
                    <a:pt x="147426" y="367105"/>
                    <a:pt x="127670" y="319833"/>
                  </a:cubicBezTo>
                  <a:cubicBezTo>
                    <a:pt x="107915" y="272561"/>
                    <a:pt x="-9913" y="-29417"/>
                    <a:pt x="670" y="23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A5364AFE-F21F-4ABE-A58E-85947026D70E}"/>
                </a:ext>
              </a:extLst>
            </p:cNvPr>
            <p:cNvSpPr/>
            <p:nvPr/>
          </p:nvSpPr>
          <p:spPr>
            <a:xfrm>
              <a:off x="9067666" y="3970257"/>
              <a:ext cx="265926" cy="953196"/>
            </a:xfrm>
            <a:custGeom>
              <a:avLst/>
              <a:gdLst>
                <a:gd name="connsiteX0" fmla="*/ 161001 w 265926"/>
                <a:gd name="connsiteY0" fmla="*/ 610 h 953196"/>
                <a:gd name="connsiteX1" fmla="*/ 177934 w 265926"/>
                <a:gd name="connsiteY1" fmla="*/ 428176 h 953196"/>
                <a:gd name="connsiteX2" fmla="*/ 134 w 265926"/>
                <a:gd name="connsiteY2" fmla="*/ 953110 h 953196"/>
                <a:gd name="connsiteX3" fmla="*/ 148301 w 265926"/>
                <a:gd name="connsiteY3" fmla="*/ 470510 h 953196"/>
                <a:gd name="connsiteX4" fmla="*/ 122901 w 265926"/>
                <a:gd name="connsiteY4" fmla="*/ 563643 h 953196"/>
                <a:gd name="connsiteX5" fmla="*/ 228734 w 265926"/>
                <a:gd name="connsiteY5" fmla="*/ 199576 h 953196"/>
                <a:gd name="connsiteX6" fmla="*/ 262601 w 265926"/>
                <a:gd name="connsiteY6" fmla="*/ 330810 h 953196"/>
                <a:gd name="connsiteX7" fmla="*/ 161001 w 265926"/>
                <a:gd name="connsiteY7" fmla="*/ 610 h 953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5926" h="953196">
                  <a:moveTo>
                    <a:pt x="161001" y="610"/>
                  </a:moveTo>
                  <a:cubicBezTo>
                    <a:pt x="146890" y="16838"/>
                    <a:pt x="204745" y="269426"/>
                    <a:pt x="177934" y="428176"/>
                  </a:cubicBezTo>
                  <a:cubicBezTo>
                    <a:pt x="151123" y="586926"/>
                    <a:pt x="5073" y="946054"/>
                    <a:pt x="134" y="953110"/>
                  </a:cubicBezTo>
                  <a:cubicBezTo>
                    <a:pt x="-4805" y="960166"/>
                    <a:pt x="127840" y="535421"/>
                    <a:pt x="148301" y="470510"/>
                  </a:cubicBezTo>
                  <a:cubicBezTo>
                    <a:pt x="168762" y="405599"/>
                    <a:pt x="109496" y="608799"/>
                    <a:pt x="122901" y="563643"/>
                  </a:cubicBezTo>
                  <a:cubicBezTo>
                    <a:pt x="136306" y="518487"/>
                    <a:pt x="205451" y="238381"/>
                    <a:pt x="228734" y="199576"/>
                  </a:cubicBezTo>
                  <a:cubicBezTo>
                    <a:pt x="252017" y="160771"/>
                    <a:pt x="274596" y="364677"/>
                    <a:pt x="262601" y="330810"/>
                  </a:cubicBezTo>
                  <a:cubicBezTo>
                    <a:pt x="250607" y="296943"/>
                    <a:pt x="175112" y="-15618"/>
                    <a:pt x="161001" y="6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89783214-B310-4C12-A2BB-EDD85748D1BA}"/>
                </a:ext>
              </a:extLst>
            </p:cNvPr>
            <p:cNvSpPr/>
            <p:nvPr/>
          </p:nvSpPr>
          <p:spPr>
            <a:xfrm>
              <a:off x="8911041" y="4155559"/>
              <a:ext cx="190831" cy="1064762"/>
            </a:xfrm>
            <a:custGeom>
              <a:avLst/>
              <a:gdLst>
                <a:gd name="connsiteX0" fmla="*/ 190626 w 190831"/>
                <a:gd name="connsiteY0" fmla="*/ 5808 h 1064762"/>
                <a:gd name="connsiteX1" fmla="*/ 122892 w 190831"/>
                <a:gd name="connsiteY1" fmla="*/ 556141 h 1064762"/>
                <a:gd name="connsiteX2" fmla="*/ 173692 w 190831"/>
                <a:gd name="connsiteY2" fmla="*/ 183608 h 1064762"/>
                <a:gd name="connsiteX3" fmla="*/ 160992 w 190831"/>
                <a:gd name="connsiteY3" fmla="*/ 386808 h 1064762"/>
                <a:gd name="connsiteX4" fmla="*/ 144059 w 190831"/>
                <a:gd name="connsiteY4" fmla="*/ 687374 h 1064762"/>
                <a:gd name="connsiteX5" fmla="*/ 126 w 190831"/>
                <a:gd name="connsiteY5" fmla="*/ 1064141 h 1064762"/>
                <a:gd name="connsiteX6" fmla="*/ 118659 w 190831"/>
                <a:gd name="connsiteY6" fmla="*/ 594241 h 1064762"/>
                <a:gd name="connsiteX7" fmla="*/ 118659 w 190831"/>
                <a:gd name="connsiteY7" fmla="*/ 581541 h 1064762"/>
                <a:gd name="connsiteX8" fmla="*/ 148292 w 190831"/>
                <a:gd name="connsiteY8" fmla="*/ 238641 h 1064762"/>
                <a:gd name="connsiteX9" fmla="*/ 144059 w 190831"/>
                <a:gd name="connsiteY9" fmla="*/ 264041 h 1064762"/>
                <a:gd name="connsiteX10" fmla="*/ 190626 w 190831"/>
                <a:gd name="connsiteY10" fmla="*/ 5808 h 106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831" h="1064762">
                  <a:moveTo>
                    <a:pt x="190626" y="5808"/>
                  </a:moveTo>
                  <a:cubicBezTo>
                    <a:pt x="187098" y="54491"/>
                    <a:pt x="125714" y="526508"/>
                    <a:pt x="122892" y="556141"/>
                  </a:cubicBezTo>
                  <a:cubicBezTo>
                    <a:pt x="120070" y="585774"/>
                    <a:pt x="167342" y="211830"/>
                    <a:pt x="173692" y="183608"/>
                  </a:cubicBezTo>
                  <a:cubicBezTo>
                    <a:pt x="180042" y="155386"/>
                    <a:pt x="165931" y="302847"/>
                    <a:pt x="160992" y="386808"/>
                  </a:cubicBezTo>
                  <a:cubicBezTo>
                    <a:pt x="156053" y="470769"/>
                    <a:pt x="170870" y="574485"/>
                    <a:pt x="144059" y="687374"/>
                  </a:cubicBezTo>
                  <a:cubicBezTo>
                    <a:pt x="117248" y="800263"/>
                    <a:pt x="4359" y="1079663"/>
                    <a:pt x="126" y="1064141"/>
                  </a:cubicBezTo>
                  <a:cubicBezTo>
                    <a:pt x="-4107" y="1048619"/>
                    <a:pt x="98903" y="674674"/>
                    <a:pt x="118659" y="594241"/>
                  </a:cubicBezTo>
                  <a:cubicBezTo>
                    <a:pt x="138414" y="513808"/>
                    <a:pt x="113720" y="640808"/>
                    <a:pt x="118659" y="581541"/>
                  </a:cubicBezTo>
                  <a:cubicBezTo>
                    <a:pt x="123598" y="522274"/>
                    <a:pt x="144059" y="291558"/>
                    <a:pt x="148292" y="238641"/>
                  </a:cubicBezTo>
                  <a:cubicBezTo>
                    <a:pt x="152525" y="185724"/>
                    <a:pt x="137003" y="298613"/>
                    <a:pt x="144059" y="264041"/>
                  </a:cubicBezTo>
                  <a:cubicBezTo>
                    <a:pt x="151115" y="229469"/>
                    <a:pt x="194154" y="-42875"/>
                    <a:pt x="190626" y="58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6CD52816-05DA-4E98-ADBD-680AE4A22004}"/>
                </a:ext>
              </a:extLst>
            </p:cNvPr>
            <p:cNvSpPr/>
            <p:nvPr/>
          </p:nvSpPr>
          <p:spPr>
            <a:xfrm>
              <a:off x="8510927" y="3287700"/>
              <a:ext cx="256185" cy="1534328"/>
            </a:xfrm>
            <a:custGeom>
              <a:avLst/>
              <a:gdLst>
                <a:gd name="connsiteX0" fmla="*/ 2306 w 256185"/>
                <a:gd name="connsiteY0" fmla="*/ 1600 h 1534328"/>
                <a:gd name="connsiteX1" fmla="*/ 205506 w 256185"/>
                <a:gd name="connsiteY1" fmla="*/ 700100 h 1534328"/>
                <a:gd name="connsiteX2" fmla="*/ 86973 w 256185"/>
                <a:gd name="connsiteY2" fmla="*/ 255600 h 1534328"/>
                <a:gd name="connsiteX3" fmla="*/ 112373 w 256185"/>
                <a:gd name="connsiteY3" fmla="*/ 450333 h 1534328"/>
                <a:gd name="connsiteX4" fmla="*/ 239373 w 256185"/>
                <a:gd name="connsiteY4" fmla="*/ 979500 h 1534328"/>
                <a:gd name="connsiteX5" fmla="*/ 252073 w 256185"/>
                <a:gd name="connsiteY5" fmla="*/ 937167 h 1534328"/>
                <a:gd name="connsiteX6" fmla="*/ 213973 w 256185"/>
                <a:gd name="connsiteY6" fmla="*/ 839800 h 1534328"/>
                <a:gd name="connsiteX7" fmla="*/ 218206 w 256185"/>
                <a:gd name="connsiteY7" fmla="*/ 1114967 h 1534328"/>
                <a:gd name="connsiteX8" fmla="*/ 112373 w 256185"/>
                <a:gd name="connsiteY8" fmla="*/ 1534067 h 1534328"/>
                <a:gd name="connsiteX9" fmla="*/ 239373 w 256185"/>
                <a:gd name="connsiteY9" fmla="*/ 1051467 h 1534328"/>
                <a:gd name="connsiteX10" fmla="*/ 213973 w 256185"/>
                <a:gd name="connsiteY10" fmla="*/ 945633 h 1534328"/>
                <a:gd name="connsiteX11" fmla="*/ 158940 w 256185"/>
                <a:gd name="connsiteY11" fmla="*/ 632367 h 1534328"/>
                <a:gd name="connsiteX12" fmla="*/ 86973 w 256185"/>
                <a:gd name="connsiteY12" fmla="*/ 424933 h 1534328"/>
                <a:gd name="connsiteX13" fmla="*/ 95440 w 256185"/>
                <a:gd name="connsiteY13" fmla="*/ 505367 h 1534328"/>
                <a:gd name="connsiteX14" fmla="*/ 2306 w 256185"/>
                <a:gd name="connsiteY14" fmla="*/ 1600 h 153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185" h="1534328">
                  <a:moveTo>
                    <a:pt x="2306" y="1600"/>
                  </a:moveTo>
                  <a:cubicBezTo>
                    <a:pt x="20650" y="34055"/>
                    <a:pt x="191395" y="657767"/>
                    <a:pt x="205506" y="700100"/>
                  </a:cubicBezTo>
                  <a:cubicBezTo>
                    <a:pt x="219617" y="742433"/>
                    <a:pt x="102495" y="297228"/>
                    <a:pt x="86973" y="255600"/>
                  </a:cubicBezTo>
                  <a:cubicBezTo>
                    <a:pt x="71451" y="213972"/>
                    <a:pt x="86973" y="329683"/>
                    <a:pt x="112373" y="450333"/>
                  </a:cubicBezTo>
                  <a:cubicBezTo>
                    <a:pt x="137773" y="570983"/>
                    <a:pt x="216090" y="898361"/>
                    <a:pt x="239373" y="979500"/>
                  </a:cubicBezTo>
                  <a:cubicBezTo>
                    <a:pt x="262656" y="1060639"/>
                    <a:pt x="256306" y="960450"/>
                    <a:pt x="252073" y="937167"/>
                  </a:cubicBezTo>
                  <a:cubicBezTo>
                    <a:pt x="247840" y="913884"/>
                    <a:pt x="219617" y="810167"/>
                    <a:pt x="213973" y="839800"/>
                  </a:cubicBezTo>
                  <a:cubicBezTo>
                    <a:pt x="208329" y="869433"/>
                    <a:pt x="235139" y="999256"/>
                    <a:pt x="218206" y="1114967"/>
                  </a:cubicBezTo>
                  <a:cubicBezTo>
                    <a:pt x="201273" y="1230678"/>
                    <a:pt x="108845" y="1544650"/>
                    <a:pt x="112373" y="1534067"/>
                  </a:cubicBezTo>
                  <a:cubicBezTo>
                    <a:pt x="115901" y="1523484"/>
                    <a:pt x="222440" y="1149539"/>
                    <a:pt x="239373" y="1051467"/>
                  </a:cubicBezTo>
                  <a:cubicBezTo>
                    <a:pt x="256306" y="953395"/>
                    <a:pt x="227379" y="1015483"/>
                    <a:pt x="213973" y="945633"/>
                  </a:cubicBezTo>
                  <a:cubicBezTo>
                    <a:pt x="200568" y="875783"/>
                    <a:pt x="180107" y="719150"/>
                    <a:pt x="158940" y="632367"/>
                  </a:cubicBezTo>
                  <a:cubicBezTo>
                    <a:pt x="137773" y="545584"/>
                    <a:pt x="97556" y="446100"/>
                    <a:pt x="86973" y="424933"/>
                  </a:cubicBezTo>
                  <a:cubicBezTo>
                    <a:pt x="76390" y="403766"/>
                    <a:pt x="110257" y="570278"/>
                    <a:pt x="95440" y="505367"/>
                  </a:cubicBezTo>
                  <a:cubicBezTo>
                    <a:pt x="80623" y="440456"/>
                    <a:pt x="-16038" y="-30855"/>
                    <a:pt x="2306" y="16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9A51BCEF-F5BC-41D4-9CC2-CCA7031BFFBC}"/>
                </a:ext>
              </a:extLst>
            </p:cNvPr>
            <p:cNvSpPr/>
            <p:nvPr/>
          </p:nvSpPr>
          <p:spPr>
            <a:xfrm>
              <a:off x="7904140" y="4973481"/>
              <a:ext cx="943563" cy="989189"/>
            </a:xfrm>
            <a:custGeom>
              <a:avLst/>
              <a:gdLst>
                <a:gd name="connsiteX0" fmla="*/ 943527 w 943563"/>
                <a:gd name="connsiteY0" fmla="*/ 686 h 989189"/>
                <a:gd name="connsiteX1" fmla="*/ 634493 w 943563"/>
                <a:gd name="connsiteY1" fmla="*/ 368986 h 989189"/>
                <a:gd name="connsiteX2" fmla="*/ 812293 w 943563"/>
                <a:gd name="connsiteY2" fmla="*/ 170019 h 989189"/>
                <a:gd name="connsiteX3" fmla="*/ 626027 w 943563"/>
                <a:gd name="connsiteY3" fmla="*/ 390152 h 989189"/>
                <a:gd name="connsiteX4" fmla="*/ 257727 w 943563"/>
                <a:gd name="connsiteY4" fmla="*/ 783852 h 989189"/>
                <a:gd name="connsiteX5" fmla="*/ 482093 w 943563"/>
                <a:gd name="connsiteY5" fmla="*/ 555252 h 989189"/>
                <a:gd name="connsiteX6" fmla="*/ 185760 w 943563"/>
                <a:gd name="connsiteY6" fmla="*/ 860052 h 989189"/>
                <a:gd name="connsiteX7" fmla="*/ 7960 w 943563"/>
                <a:gd name="connsiteY7" fmla="*/ 978586 h 989189"/>
                <a:gd name="connsiteX8" fmla="*/ 443993 w 943563"/>
                <a:gd name="connsiteY8" fmla="*/ 610286 h 989189"/>
                <a:gd name="connsiteX9" fmla="*/ 443993 w 943563"/>
                <a:gd name="connsiteY9" fmla="*/ 614519 h 989189"/>
                <a:gd name="connsiteX10" fmla="*/ 685293 w 943563"/>
                <a:gd name="connsiteY10" fmla="*/ 237752 h 989189"/>
                <a:gd name="connsiteX11" fmla="*/ 655660 w 943563"/>
                <a:gd name="connsiteY11" fmla="*/ 275852 h 989189"/>
                <a:gd name="connsiteX12" fmla="*/ 943527 w 943563"/>
                <a:gd name="connsiteY12" fmla="*/ 686 h 98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3563" h="989189">
                  <a:moveTo>
                    <a:pt x="943527" y="686"/>
                  </a:moveTo>
                  <a:cubicBezTo>
                    <a:pt x="939999" y="16208"/>
                    <a:pt x="656365" y="340764"/>
                    <a:pt x="634493" y="368986"/>
                  </a:cubicBezTo>
                  <a:cubicBezTo>
                    <a:pt x="612621" y="397208"/>
                    <a:pt x="813704" y="166491"/>
                    <a:pt x="812293" y="170019"/>
                  </a:cubicBezTo>
                  <a:cubicBezTo>
                    <a:pt x="810882" y="173547"/>
                    <a:pt x="718455" y="287846"/>
                    <a:pt x="626027" y="390152"/>
                  </a:cubicBezTo>
                  <a:cubicBezTo>
                    <a:pt x="533599" y="492458"/>
                    <a:pt x="281716" y="756335"/>
                    <a:pt x="257727" y="783852"/>
                  </a:cubicBezTo>
                  <a:cubicBezTo>
                    <a:pt x="233738" y="811369"/>
                    <a:pt x="494087" y="542552"/>
                    <a:pt x="482093" y="555252"/>
                  </a:cubicBezTo>
                  <a:cubicBezTo>
                    <a:pt x="470098" y="567952"/>
                    <a:pt x="264782" y="789496"/>
                    <a:pt x="185760" y="860052"/>
                  </a:cubicBezTo>
                  <a:cubicBezTo>
                    <a:pt x="106738" y="930608"/>
                    <a:pt x="-35079" y="1020214"/>
                    <a:pt x="7960" y="978586"/>
                  </a:cubicBezTo>
                  <a:cubicBezTo>
                    <a:pt x="50999" y="936958"/>
                    <a:pt x="371321" y="670964"/>
                    <a:pt x="443993" y="610286"/>
                  </a:cubicBezTo>
                  <a:cubicBezTo>
                    <a:pt x="516665" y="549608"/>
                    <a:pt x="403776" y="676608"/>
                    <a:pt x="443993" y="614519"/>
                  </a:cubicBezTo>
                  <a:cubicBezTo>
                    <a:pt x="484210" y="552430"/>
                    <a:pt x="650015" y="294197"/>
                    <a:pt x="685293" y="237752"/>
                  </a:cubicBezTo>
                  <a:cubicBezTo>
                    <a:pt x="720571" y="181307"/>
                    <a:pt x="614738" y="313952"/>
                    <a:pt x="655660" y="275852"/>
                  </a:cubicBezTo>
                  <a:cubicBezTo>
                    <a:pt x="696582" y="237752"/>
                    <a:pt x="947055" y="-14836"/>
                    <a:pt x="943527" y="6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E7D53854-7F32-483C-9FC5-6DCBE5BE85A3}"/>
                </a:ext>
              </a:extLst>
            </p:cNvPr>
            <p:cNvSpPr/>
            <p:nvPr/>
          </p:nvSpPr>
          <p:spPr>
            <a:xfrm>
              <a:off x="8453545" y="3517967"/>
              <a:ext cx="179258" cy="1419615"/>
            </a:xfrm>
            <a:custGeom>
              <a:avLst/>
              <a:gdLst>
                <a:gd name="connsiteX0" fmla="*/ 422 w 179258"/>
                <a:gd name="connsiteY0" fmla="*/ 4166 h 1419615"/>
                <a:gd name="connsiteX1" fmla="*/ 152822 w 179258"/>
                <a:gd name="connsiteY1" fmla="*/ 605300 h 1419615"/>
                <a:gd name="connsiteX2" fmla="*/ 51222 w 179258"/>
                <a:gd name="connsiteY2" fmla="*/ 287800 h 1419615"/>
                <a:gd name="connsiteX3" fmla="*/ 93555 w 179258"/>
                <a:gd name="connsiteY3" fmla="*/ 507933 h 1419615"/>
                <a:gd name="connsiteX4" fmla="*/ 178222 w 179258"/>
                <a:gd name="connsiteY4" fmla="*/ 1227600 h 1419615"/>
                <a:gd name="connsiteX5" fmla="*/ 140122 w 179258"/>
                <a:gd name="connsiteY5" fmla="*/ 1092133 h 1419615"/>
                <a:gd name="connsiteX6" fmla="*/ 131655 w 179258"/>
                <a:gd name="connsiteY6" fmla="*/ 774633 h 1419615"/>
                <a:gd name="connsiteX7" fmla="*/ 148588 w 179258"/>
                <a:gd name="connsiteY7" fmla="*/ 1396933 h 1419615"/>
                <a:gd name="connsiteX8" fmla="*/ 127422 w 179258"/>
                <a:gd name="connsiteY8" fmla="*/ 1231833 h 1419615"/>
                <a:gd name="connsiteX9" fmla="*/ 169755 w 179258"/>
                <a:gd name="connsiteY9" fmla="*/ 736533 h 1419615"/>
                <a:gd name="connsiteX10" fmla="*/ 152822 w 179258"/>
                <a:gd name="connsiteY10" fmla="*/ 630700 h 1419615"/>
                <a:gd name="connsiteX11" fmla="*/ 51222 w 179258"/>
                <a:gd name="connsiteY11" fmla="*/ 482533 h 1419615"/>
                <a:gd name="connsiteX12" fmla="*/ 63922 w 179258"/>
                <a:gd name="connsiteY12" fmla="*/ 478300 h 1419615"/>
                <a:gd name="connsiteX13" fmla="*/ 106255 w 179258"/>
                <a:gd name="connsiteY13" fmla="*/ 347066 h 1419615"/>
                <a:gd name="connsiteX14" fmla="*/ 422 w 179258"/>
                <a:gd name="connsiteY14" fmla="*/ 4166 h 141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9258" h="1419615">
                  <a:moveTo>
                    <a:pt x="422" y="4166"/>
                  </a:moveTo>
                  <a:cubicBezTo>
                    <a:pt x="8183" y="47205"/>
                    <a:pt x="144355" y="558028"/>
                    <a:pt x="152822" y="605300"/>
                  </a:cubicBezTo>
                  <a:cubicBezTo>
                    <a:pt x="161289" y="652572"/>
                    <a:pt x="61100" y="304028"/>
                    <a:pt x="51222" y="287800"/>
                  </a:cubicBezTo>
                  <a:cubicBezTo>
                    <a:pt x="41344" y="271572"/>
                    <a:pt x="72388" y="351300"/>
                    <a:pt x="93555" y="507933"/>
                  </a:cubicBezTo>
                  <a:cubicBezTo>
                    <a:pt x="114722" y="664566"/>
                    <a:pt x="170461" y="1130233"/>
                    <a:pt x="178222" y="1227600"/>
                  </a:cubicBezTo>
                  <a:cubicBezTo>
                    <a:pt x="185983" y="1324967"/>
                    <a:pt x="147883" y="1167628"/>
                    <a:pt x="140122" y="1092133"/>
                  </a:cubicBezTo>
                  <a:cubicBezTo>
                    <a:pt x="132361" y="1016639"/>
                    <a:pt x="130244" y="723833"/>
                    <a:pt x="131655" y="774633"/>
                  </a:cubicBezTo>
                  <a:cubicBezTo>
                    <a:pt x="133066" y="825433"/>
                    <a:pt x="149293" y="1320733"/>
                    <a:pt x="148588" y="1396933"/>
                  </a:cubicBezTo>
                  <a:cubicBezTo>
                    <a:pt x="147883" y="1473133"/>
                    <a:pt x="123894" y="1341900"/>
                    <a:pt x="127422" y="1231833"/>
                  </a:cubicBezTo>
                  <a:cubicBezTo>
                    <a:pt x="130950" y="1121766"/>
                    <a:pt x="165522" y="836722"/>
                    <a:pt x="169755" y="736533"/>
                  </a:cubicBezTo>
                  <a:cubicBezTo>
                    <a:pt x="173988" y="636344"/>
                    <a:pt x="172578" y="673033"/>
                    <a:pt x="152822" y="630700"/>
                  </a:cubicBezTo>
                  <a:cubicBezTo>
                    <a:pt x="133067" y="588367"/>
                    <a:pt x="51222" y="482533"/>
                    <a:pt x="51222" y="482533"/>
                  </a:cubicBezTo>
                  <a:cubicBezTo>
                    <a:pt x="36405" y="457133"/>
                    <a:pt x="54750" y="500878"/>
                    <a:pt x="63922" y="478300"/>
                  </a:cubicBezTo>
                  <a:cubicBezTo>
                    <a:pt x="73094" y="455722"/>
                    <a:pt x="118250" y="430322"/>
                    <a:pt x="106255" y="347066"/>
                  </a:cubicBezTo>
                  <a:cubicBezTo>
                    <a:pt x="94261" y="263810"/>
                    <a:pt x="-7339" y="-38873"/>
                    <a:pt x="422" y="41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FEE66A5B-1449-4CD3-99EF-C5C6011FD12A}"/>
                </a:ext>
              </a:extLst>
            </p:cNvPr>
            <p:cNvSpPr/>
            <p:nvPr/>
          </p:nvSpPr>
          <p:spPr>
            <a:xfrm>
              <a:off x="8074782" y="4247707"/>
              <a:ext cx="267328" cy="918407"/>
            </a:xfrm>
            <a:custGeom>
              <a:avLst/>
              <a:gdLst>
                <a:gd name="connsiteX0" fmla="*/ 2418 w 267328"/>
                <a:gd name="connsiteY0" fmla="*/ 11026 h 918407"/>
                <a:gd name="connsiteX1" fmla="*/ 256418 w 267328"/>
                <a:gd name="connsiteY1" fmla="*/ 883093 h 918407"/>
                <a:gd name="connsiteX2" fmla="*/ 205618 w 267328"/>
                <a:gd name="connsiteY2" fmla="*/ 705293 h 918407"/>
                <a:gd name="connsiteX3" fmla="*/ 65918 w 267328"/>
                <a:gd name="connsiteY3" fmla="*/ 307360 h 918407"/>
                <a:gd name="connsiteX4" fmla="*/ 180218 w 267328"/>
                <a:gd name="connsiteY4" fmla="*/ 832293 h 918407"/>
                <a:gd name="connsiteX5" fmla="*/ 180218 w 267328"/>
                <a:gd name="connsiteY5" fmla="*/ 709526 h 918407"/>
                <a:gd name="connsiteX6" fmla="*/ 82851 w 267328"/>
                <a:gd name="connsiteY6" fmla="*/ 307360 h 918407"/>
                <a:gd name="connsiteX7" fmla="*/ 125185 w 267328"/>
                <a:gd name="connsiteY7" fmla="*/ 383560 h 918407"/>
                <a:gd name="connsiteX8" fmla="*/ 2418 w 267328"/>
                <a:gd name="connsiteY8" fmla="*/ 11026 h 91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328" h="918407">
                  <a:moveTo>
                    <a:pt x="2418" y="11026"/>
                  </a:moveTo>
                  <a:cubicBezTo>
                    <a:pt x="24290" y="94281"/>
                    <a:pt x="222551" y="767382"/>
                    <a:pt x="256418" y="883093"/>
                  </a:cubicBezTo>
                  <a:cubicBezTo>
                    <a:pt x="290285" y="998804"/>
                    <a:pt x="237368" y="801249"/>
                    <a:pt x="205618" y="705293"/>
                  </a:cubicBezTo>
                  <a:cubicBezTo>
                    <a:pt x="173868" y="609337"/>
                    <a:pt x="70151" y="286193"/>
                    <a:pt x="65918" y="307360"/>
                  </a:cubicBezTo>
                  <a:cubicBezTo>
                    <a:pt x="61685" y="328527"/>
                    <a:pt x="161168" y="765265"/>
                    <a:pt x="180218" y="832293"/>
                  </a:cubicBezTo>
                  <a:cubicBezTo>
                    <a:pt x="199268" y="899321"/>
                    <a:pt x="196446" y="797015"/>
                    <a:pt x="180218" y="709526"/>
                  </a:cubicBezTo>
                  <a:cubicBezTo>
                    <a:pt x="163990" y="622037"/>
                    <a:pt x="92023" y="361688"/>
                    <a:pt x="82851" y="307360"/>
                  </a:cubicBezTo>
                  <a:cubicBezTo>
                    <a:pt x="73679" y="253032"/>
                    <a:pt x="136474" y="425188"/>
                    <a:pt x="125185" y="383560"/>
                  </a:cubicBezTo>
                  <a:cubicBezTo>
                    <a:pt x="113896" y="341932"/>
                    <a:pt x="-19454" y="-72229"/>
                    <a:pt x="2418" y="110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01DBE773-B186-43FF-82E7-D6E265D4EBEB}"/>
                </a:ext>
              </a:extLst>
            </p:cNvPr>
            <p:cNvSpPr/>
            <p:nvPr/>
          </p:nvSpPr>
          <p:spPr>
            <a:xfrm>
              <a:off x="3822483" y="2917443"/>
              <a:ext cx="441855" cy="718437"/>
            </a:xfrm>
            <a:custGeom>
              <a:avLst/>
              <a:gdLst>
                <a:gd name="connsiteX0" fmla="*/ 435192 w 441855"/>
                <a:gd name="connsiteY0" fmla="*/ 3557 h 718437"/>
                <a:gd name="connsiteX1" fmla="*/ 95467 w 441855"/>
                <a:gd name="connsiteY1" fmla="*/ 321057 h 718437"/>
                <a:gd name="connsiteX2" fmla="*/ 285967 w 441855"/>
                <a:gd name="connsiteY2" fmla="*/ 155957 h 718437"/>
                <a:gd name="connsiteX3" fmla="*/ 212942 w 441855"/>
                <a:gd name="connsiteY3" fmla="*/ 235332 h 718437"/>
                <a:gd name="connsiteX4" fmla="*/ 217 w 441855"/>
                <a:gd name="connsiteY4" fmla="*/ 717932 h 718437"/>
                <a:gd name="connsiteX5" fmla="*/ 171667 w 441855"/>
                <a:gd name="connsiteY5" fmla="*/ 330582 h 718437"/>
                <a:gd name="connsiteX6" fmla="*/ 120867 w 441855"/>
                <a:gd name="connsiteY6" fmla="*/ 476632 h 718437"/>
                <a:gd name="connsiteX7" fmla="*/ 305017 w 441855"/>
                <a:gd name="connsiteY7" fmla="*/ 168657 h 718437"/>
                <a:gd name="connsiteX8" fmla="*/ 435192 w 441855"/>
                <a:gd name="connsiteY8" fmla="*/ 3557 h 71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855" h="718437">
                  <a:moveTo>
                    <a:pt x="435192" y="3557"/>
                  </a:moveTo>
                  <a:cubicBezTo>
                    <a:pt x="400267" y="28957"/>
                    <a:pt x="120338" y="295657"/>
                    <a:pt x="95467" y="321057"/>
                  </a:cubicBezTo>
                  <a:cubicBezTo>
                    <a:pt x="70596" y="346457"/>
                    <a:pt x="266388" y="170244"/>
                    <a:pt x="285967" y="155957"/>
                  </a:cubicBezTo>
                  <a:cubicBezTo>
                    <a:pt x="305546" y="141670"/>
                    <a:pt x="260567" y="141670"/>
                    <a:pt x="212942" y="235332"/>
                  </a:cubicBezTo>
                  <a:cubicBezTo>
                    <a:pt x="165317" y="328995"/>
                    <a:pt x="7096" y="702057"/>
                    <a:pt x="217" y="717932"/>
                  </a:cubicBezTo>
                  <a:cubicBezTo>
                    <a:pt x="-6662" y="733807"/>
                    <a:pt x="151559" y="370799"/>
                    <a:pt x="171667" y="330582"/>
                  </a:cubicBezTo>
                  <a:cubicBezTo>
                    <a:pt x="191775" y="290365"/>
                    <a:pt x="98642" y="503619"/>
                    <a:pt x="120867" y="476632"/>
                  </a:cubicBezTo>
                  <a:cubicBezTo>
                    <a:pt x="143092" y="449645"/>
                    <a:pt x="251042" y="242740"/>
                    <a:pt x="305017" y="168657"/>
                  </a:cubicBezTo>
                  <a:cubicBezTo>
                    <a:pt x="358992" y="94574"/>
                    <a:pt x="470117" y="-21843"/>
                    <a:pt x="435192" y="35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26BE3848-67EF-4B78-BF5E-6582467D8644}"/>
                </a:ext>
              </a:extLst>
            </p:cNvPr>
            <p:cNvSpPr/>
            <p:nvPr/>
          </p:nvSpPr>
          <p:spPr>
            <a:xfrm>
              <a:off x="3906821" y="3160077"/>
              <a:ext cx="169031" cy="457776"/>
            </a:xfrm>
            <a:custGeom>
              <a:avLst/>
              <a:gdLst>
                <a:gd name="connsiteX0" fmla="*/ 163529 w 169031"/>
                <a:gd name="connsiteY0" fmla="*/ 14923 h 457776"/>
                <a:gd name="connsiteX1" fmla="*/ 1604 w 169031"/>
                <a:gd name="connsiteY1" fmla="*/ 453073 h 457776"/>
                <a:gd name="connsiteX2" fmla="*/ 80979 w 169031"/>
                <a:gd name="connsiteY2" fmla="*/ 249873 h 457776"/>
                <a:gd name="connsiteX3" fmla="*/ 87329 w 169031"/>
                <a:gd name="connsiteY3" fmla="*/ 303848 h 457776"/>
                <a:gd name="connsiteX4" fmla="*/ 160354 w 169031"/>
                <a:gd name="connsiteY4" fmla="*/ 126048 h 457776"/>
                <a:gd name="connsiteX5" fmla="*/ 134954 w 169031"/>
                <a:gd name="connsiteY5" fmla="*/ 103823 h 457776"/>
                <a:gd name="connsiteX6" fmla="*/ 163529 w 169031"/>
                <a:gd name="connsiteY6" fmla="*/ 14923 h 45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031" h="457776">
                  <a:moveTo>
                    <a:pt x="163529" y="14923"/>
                  </a:moveTo>
                  <a:cubicBezTo>
                    <a:pt x="141304" y="73131"/>
                    <a:pt x="15362" y="413915"/>
                    <a:pt x="1604" y="453073"/>
                  </a:cubicBezTo>
                  <a:cubicBezTo>
                    <a:pt x="-12154" y="492231"/>
                    <a:pt x="66691" y="274744"/>
                    <a:pt x="80979" y="249873"/>
                  </a:cubicBezTo>
                  <a:cubicBezTo>
                    <a:pt x="95266" y="225002"/>
                    <a:pt x="74100" y="324486"/>
                    <a:pt x="87329" y="303848"/>
                  </a:cubicBezTo>
                  <a:cubicBezTo>
                    <a:pt x="100558" y="283210"/>
                    <a:pt x="152417" y="159385"/>
                    <a:pt x="160354" y="126048"/>
                  </a:cubicBezTo>
                  <a:cubicBezTo>
                    <a:pt x="168291" y="92711"/>
                    <a:pt x="136541" y="121285"/>
                    <a:pt x="134954" y="103823"/>
                  </a:cubicBezTo>
                  <a:cubicBezTo>
                    <a:pt x="133367" y="86361"/>
                    <a:pt x="185754" y="-43285"/>
                    <a:pt x="163529" y="149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87CD5453-8B95-42C6-9075-7C7D62B580F9}"/>
                </a:ext>
              </a:extLst>
            </p:cNvPr>
            <p:cNvSpPr/>
            <p:nvPr/>
          </p:nvSpPr>
          <p:spPr>
            <a:xfrm>
              <a:off x="5228645" y="3668028"/>
              <a:ext cx="514993" cy="179812"/>
            </a:xfrm>
            <a:custGeom>
              <a:avLst/>
              <a:gdLst>
                <a:gd name="connsiteX0" fmla="*/ 580 w 514993"/>
                <a:gd name="connsiteY0" fmla="*/ 41960 h 179812"/>
                <a:gd name="connsiteX1" fmla="*/ 213305 w 514993"/>
                <a:gd name="connsiteY1" fmla="*/ 56247 h 179812"/>
                <a:gd name="connsiteX2" fmla="*/ 168855 w 514993"/>
                <a:gd name="connsiteY2" fmla="*/ 53072 h 179812"/>
                <a:gd name="connsiteX3" fmla="*/ 368880 w 514993"/>
                <a:gd name="connsiteY3" fmla="*/ 94347 h 179812"/>
                <a:gd name="connsiteX4" fmla="*/ 340305 w 514993"/>
                <a:gd name="connsiteY4" fmla="*/ 87997 h 179812"/>
                <a:gd name="connsiteX5" fmla="*/ 514930 w 514993"/>
                <a:gd name="connsiteY5" fmla="*/ 178485 h 179812"/>
                <a:gd name="connsiteX6" fmla="*/ 360943 w 514993"/>
                <a:gd name="connsiteY6" fmla="*/ 8622 h 179812"/>
                <a:gd name="connsiteX7" fmla="*/ 395868 w 514993"/>
                <a:gd name="connsiteY7" fmla="*/ 43547 h 179812"/>
                <a:gd name="connsiteX8" fmla="*/ 354593 w 514993"/>
                <a:gd name="connsiteY8" fmla="*/ 3860 h 179812"/>
                <a:gd name="connsiteX9" fmla="*/ 294268 w 514993"/>
                <a:gd name="connsiteY9" fmla="*/ 3860 h 179812"/>
                <a:gd name="connsiteX10" fmla="*/ 580 w 514993"/>
                <a:gd name="connsiteY10" fmla="*/ 41960 h 17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993" h="179812">
                  <a:moveTo>
                    <a:pt x="580" y="41960"/>
                  </a:moveTo>
                  <a:cubicBezTo>
                    <a:pt x="-12914" y="50691"/>
                    <a:pt x="213305" y="56247"/>
                    <a:pt x="213305" y="56247"/>
                  </a:cubicBezTo>
                  <a:cubicBezTo>
                    <a:pt x="241351" y="58099"/>
                    <a:pt x="142926" y="46722"/>
                    <a:pt x="168855" y="53072"/>
                  </a:cubicBezTo>
                  <a:cubicBezTo>
                    <a:pt x="194784" y="59422"/>
                    <a:pt x="340305" y="88526"/>
                    <a:pt x="368880" y="94347"/>
                  </a:cubicBezTo>
                  <a:cubicBezTo>
                    <a:pt x="397455" y="100168"/>
                    <a:pt x="315963" y="73974"/>
                    <a:pt x="340305" y="87997"/>
                  </a:cubicBezTo>
                  <a:cubicBezTo>
                    <a:pt x="364647" y="102020"/>
                    <a:pt x="511490" y="191714"/>
                    <a:pt x="514930" y="178485"/>
                  </a:cubicBezTo>
                  <a:cubicBezTo>
                    <a:pt x="518370" y="165256"/>
                    <a:pt x="380787" y="31112"/>
                    <a:pt x="360943" y="8622"/>
                  </a:cubicBezTo>
                  <a:cubicBezTo>
                    <a:pt x="341099" y="-13868"/>
                    <a:pt x="395868" y="43547"/>
                    <a:pt x="395868" y="43547"/>
                  </a:cubicBezTo>
                  <a:cubicBezTo>
                    <a:pt x="394810" y="42753"/>
                    <a:pt x="371526" y="10474"/>
                    <a:pt x="354593" y="3860"/>
                  </a:cubicBezTo>
                  <a:cubicBezTo>
                    <a:pt x="337660" y="-2755"/>
                    <a:pt x="349830" y="421"/>
                    <a:pt x="294268" y="3860"/>
                  </a:cubicBezTo>
                  <a:cubicBezTo>
                    <a:pt x="238706" y="7299"/>
                    <a:pt x="14074" y="33229"/>
                    <a:pt x="580" y="419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C7E69E10-5B45-4BB6-BC71-E2FE2D8D05A9}"/>
                </a:ext>
              </a:extLst>
            </p:cNvPr>
            <p:cNvSpPr/>
            <p:nvPr/>
          </p:nvSpPr>
          <p:spPr>
            <a:xfrm>
              <a:off x="5147563" y="3337455"/>
              <a:ext cx="910945" cy="329913"/>
            </a:xfrm>
            <a:custGeom>
              <a:avLst/>
              <a:gdLst>
                <a:gd name="connsiteX0" fmla="*/ 3875 w 910945"/>
                <a:gd name="connsiteY0" fmla="*/ 289983 h 329913"/>
                <a:gd name="connsiteX1" fmla="*/ 349950 w 910945"/>
                <a:gd name="connsiteY1" fmla="*/ 318558 h 329913"/>
                <a:gd name="connsiteX2" fmla="*/ 248350 w 910945"/>
                <a:gd name="connsiteY2" fmla="*/ 312208 h 329913"/>
                <a:gd name="connsiteX3" fmla="*/ 705550 w 910945"/>
                <a:gd name="connsiteY3" fmla="*/ 118533 h 329913"/>
                <a:gd name="connsiteX4" fmla="*/ 607125 w 910945"/>
                <a:gd name="connsiteY4" fmla="*/ 161395 h 329913"/>
                <a:gd name="connsiteX5" fmla="*/ 908750 w 910945"/>
                <a:gd name="connsiteY5" fmla="*/ 1058 h 329913"/>
                <a:gd name="connsiteX6" fmla="*/ 729362 w 910945"/>
                <a:gd name="connsiteY6" fmla="*/ 97895 h 329913"/>
                <a:gd name="connsiteX7" fmla="*/ 467425 w 910945"/>
                <a:gd name="connsiteY7" fmla="*/ 216958 h 329913"/>
                <a:gd name="connsiteX8" fmla="*/ 492825 w 910945"/>
                <a:gd name="connsiteY8" fmla="*/ 223308 h 329913"/>
                <a:gd name="connsiteX9" fmla="*/ 280100 w 910945"/>
                <a:gd name="connsiteY9" fmla="*/ 282045 h 329913"/>
                <a:gd name="connsiteX10" fmla="*/ 168975 w 910945"/>
                <a:gd name="connsiteY10" fmla="*/ 323320 h 329913"/>
                <a:gd name="connsiteX11" fmla="*/ 3875 w 910945"/>
                <a:gd name="connsiteY11" fmla="*/ 289983 h 32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0945" h="329913">
                  <a:moveTo>
                    <a:pt x="3875" y="289983"/>
                  </a:moveTo>
                  <a:cubicBezTo>
                    <a:pt x="34037" y="289189"/>
                    <a:pt x="309204" y="314854"/>
                    <a:pt x="349950" y="318558"/>
                  </a:cubicBezTo>
                  <a:cubicBezTo>
                    <a:pt x="390696" y="322262"/>
                    <a:pt x="189084" y="345545"/>
                    <a:pt x="248350" y="312208"/>
                  </a:cubicBezTo>
                  <a:cubicBezTo>
                    <a:pt x="307616" y="278871"/>
                    <a:pt x="645754" y="143668"/>
                    <a:pt x="705550" y="118533"/>
                  </a:cubicBezTo>
                  <a:cubicBezTo>
                    <a:pt x="765346" y="93398"/>
                    <a:pt x="573258" y="180974"/>
                    <a:pt x="607125" y="161395"/>
                  </a:cubicBezTo>
                  <a:cubicBezTo>
                    <a:pt x="640992" y="141816"/>
                    <a:pt x="888377" y="11641"/>
                    <a:pt x="908750" y="1058"/>
                  </a:cubicBezTo>
                  <a:cubicBezTo>
                    <a:pt x="929123" y="-9525"/>
                    <a:pt x="802916" y="61912"/>
                    <a:pt x="729362" y="97895"/>
                  </a:cubicBezTo>
                  <a:cubicBezTo>
                    <a:pt x="655808" y="133878"/>
                    <a:pt x="506848" y="196056"/>
                    <a:pt x="467425" y="216958"/>
                  </a:cubicBezTo>
                  <a:cubicBezTo>
                    <a:pt x="428002" y="237860"/>
                    <a:pt x="524046" y="212460"/>
                    <a:pt x="492825" y="223308"/>
                  </a:cubicBezTo>
                  <a:cubicBezTo>
                    <a:pt x="461604" y="234156"/>
                    <a:pt x="334075" y="265376"/>
                    <a:pt x="280100" y="282045"/>
                  </a:cubicBezTo>
                  <a:cubicBezTo>
                    <a:pt x="226125" y="298714"/>
                    <a:pt x="209721" y="322791"/>
                    <a:pt x="168975" y="323320"/>
                  </a:cubicBezTo>
                  <a:cubicBezTo>
                    <a:pt x="128229" y="323849"/>
                    <a:pt x="-26287" y="290777"/>
                    <a:pt x="3875" y="2899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: 図形 90">
              <a:extLst>
                <a:ext uri="{FF2B5EF4-FFF2-40B4-BE49-F238E27FC236}">
                  <a16:creationId xmlns:a16="http://schemas.microsoft.com/office/drawing/2014/main" id="{84419FA6-F012-40B8-B9E9-34B53879BA97}"/>
                </a:ext>
              </a:extLst>
            </p:cNvPr>
            <p:cNvSpPr/>
            <p:nvPr/>
          </p:nvSpPr>
          <p:spPr>
            <a:xfrm>
              <a:off x="5627688" y="3589338"/>
              <a:ext cx="282633" cy="104775"/>
            </a:xfrm>
            <a:custGeom>
              <a:avLst/>
              <a:gdLst>
                <a:gd name="connsiteX0" fmla="*/ 0 w 282633"/>
                <a:gd name="connsiteY0" fmla="*/ 104775 h 104775"/>
                <a:gd name="connsiteX1" fmla="*/ 282575 w 282633"/>
                <a:gd name="connsiteY1" fmla="*/ 0 h 104775"/>
                <a:gd name="connsiteX2" fmla="*/ 0 w 282633"/>
                <a:gd name="connsiteY2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633" h="104775">
                  <a:moveTo>
                    <a:pt x="0" y="104775"/>
                  </a:moveTo>
                  <a:lnTo>
                    <a:pt x="282575" y="0"/>
                  </a:lnTo>
                  <a:cubicBezTo>
                    <a:pt x="287338" y="529"/>
                    <a:pt x="0" y="104775"/>
                    <a:pt x="0" y="1047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A4048AAD-0DA1-42A3-B2D8-AC0D82DD4E2A}"/>
                </a:ext>
              </a:extLst>
            </p:cNvPr>
            <p:cNvSpPr/>
            <p:nvPr/>
          </p:nvSpPr>
          <p:spPr>
            <a:xfrm>
              <a:off x="8598808" y="5285886"/>
              <a:ext cx="266826" cy="767026"/>
            </a:xfrm>
            <a:custGeom>
              <a:avLst/>
              <a:gdLst>
                <a:gd name="connsiteX0" fmla="*/ 265792 w 266826"/>
                <a:gd name="connsiteY0" fmla="*/ 489 h 767026"/>
                <a:gd name="connsiteX1" fmla="*/ 180067 w 266826"/>
                <a:gd name="connsiteY1" fmla="*/ 184639 h 767026"/>
                <a:gd name="connsiteX2" fmla="*/ 129267 w 266826"/>
                <a:gd name="connsiteY2" fmla="*/ 279889 h 767026"/>
                <a:gd name="connsiteX3" fmla="*/ 46717 w 266826"/>
                <a:gd name="connsiteY3" fmla="*/ 556114 h 767026"/>
                <a:gd name="connsiteX4" fmla="*/ 94342 w 266826"/>
                <a:gd name="connsiteY4" fmla="*/ 378314 h 767026"/>
                <a:gd name="connsiteX5" fmla="*/ 5442 w 266826"/>
                <a:gd name="connsiteY5" fmla="*/ 759314 h 767026"/>
                <a:gd name="connsiteX6" fmla="*/ 21317 w 266826"/>
                <a:gd name="connsiteY6" fmla="*/ 603739 h 767026"/>
                <a:gd name="connsiteX7" fmla="*/ 116567 w 266826"/>
                <a:gd name="connsiteY7" fmla="*/ 244964 h 767026"/>
                <a:gd name="connsiteX8" fmla="*/ 265792 w 266826"/>
                <a:gd name="connsiteY8" fmla="*/ 489 h 76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826" h="767026">
                  <a:moveTo>
                    <a:pt x="265792" y="489"/>
                  </a:moveTo>
                  <a:cubicBezTo>
                    <a:pt x="276375" y="-9565"/>
                    <a:pt x="202821" y="138072"/>
                    <a:pt x="180067" y="184639"/>
                  </a:cubicBezTo>
                  <a:cubicBezTo>
                    <a:pt x="157313" y="231206"/>
                    <a:pt x="151492" y="217976"/>
                    <a:pt x="129267" y="279889"/>
                  </a:cubicBezTo>
                  <a:cubicBezTo>
                    <a:pt x="107042" y="341802"/>
                    <a:pt x="52538" y="539710"/>
                    <a:pt x="46717" y="556114"/>
                  </a:cubicBezTo>
                  <a:cubicBezTo>
                    <a:pt x="40896" y="572518"/>
                    <a:pt x="101221" y="344447"/>
                    <a:pt x="94342" y="378314"/>
                  </a:cubicBezTo>
                  <a:cubicBezTo>
                    <a:pt x="87463" y="412181"/>
                    <a:pt x="17613" y="721743"/>
                    <a:pt x="5442" y="759314"/>
                  </a:cubicBezTo>
                  <a:cubicBezTo>
                    <a:pt x="-6729" y="796885"/>
                    <a:pt x="2796" y="689464"/>
                    <a:pt x="21317" y="603739"/>
                  </a:cubicBezTo>
                  <a:cubicBezTo>
                    <a:pt x="39838" y="518014"/>
                    <a:pt x="75821" y="345506"/>
                    <a:pt x="116567" y="244964"/>
                  </a:cubicBezTo>
                  <a:cubicBezTo>
                    <a:pt x="157313" y="144422"/>
                    <a:pt x="255209" y="10543"/>
                    <a:pt x="265792" y="4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: 図形 92">
              <a:extLst>
                <a:ext uri="{FF2B5EF4-FFF2-40B4-BE49-F238E27FC236}">
                  <a16:creationId xmlns:a16="http://schemas.microsoft.com/office/drawing/2014/main" id="{A5AD90C1-EBEF-47CE-BE64-9B13CA9277E4}"/>
                </a:ext>
              </a:extLst>
            </p:cNvPr>
            <p:cNvSpPr/>
            <p:nvPr/>
          </p:nvSpPr>
          <p:spPr>
            <a:xfrm>
              <a:off x="8358462" y="5946696"/>
              <a:ext cx="221822" cy="889721"/>
            </a:xfrm>
            <a:custGeom>
              <a:avLst/>
              <a:gdLst>
                <a:gd name="connsiteX0" fmla="*/ 214038 w 221822"/>
                <a:gd name="connsiteY0" fmla="*/ 79 h 889721"/>
                <a:gd name="connsiteX1" fmla="*/ 214038 w 221822"/>
                <a:gd name="connsiteY1" fmla="*/ 254079 h 889721"/>
                <a:gd name="connsiteX2" fmla="*/ 115613 w 221822"/>
                <a:gd name="connsiteY2" fmla="*/ 412829 h 889721"/>
                <a:gd name="connsiteX3" fmla="*/ 23538 w 221822"/>
                <a:gd name="connsiteY3" fmla="*/ 733504 h 889721"/>
                <a:gd name="connsiteX4" fmla="*/ 96563 w 221822"/>
                <a:gd name="connsiteY4" fmla="*/ 520779 h 889721"/>
                <a:gd name="connsiteX5" fmla="*/ 1313 w 221822"/>
                <a:gd name="connsiteY5" fmla="*/ 885904 h 889721"/>
                <a:gd name="connsiteX6" fmla="*/ 52113 w 221822"/>
                <a:gd name="connsiteY6" fmla="*/ 682704 h 889721"/>
                <a:gd name="connsiteX7" fmla="*/ 201338 w 221822"/>
                <a:gd name="connsiteY7" fmla="*/ 231854 h 889721"/>
                <a:gd name="connsiteX8" fmla="*/ 214038 w 221822"/>
                <a:gd name="connsiteY8" fmla="*/ 79 h 88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822" h="889721">
                  <a:moveTo>
                    <a:pt x="214038" y="79"/>
                  </a:moveTo>
                  <a:cubicBezTo>
                    <a:pt x="216155" y="3783"/>
                    <a:pt x="230442" y="185287"/>
                    <a:pt x="214038" y="254079"/>
                  </a:cubicBezTo>
                  <a:cubicBezTo>
                    <a:pt x="197634" y="322871"/>
                    <a:pt x="147363" y="332925"/>
                    <a:pt x="115613" y="412829"/>
                  </a:cubicBezTo>
                  <a:cubicBezTo>
                    <a:pt x="83863" y="492733"/>
                    <a:pt x="26713" y="715512"/>
                    <a:pt x="23538" y="733504"/>
                  </a:cubicBezTo>
                  <a:cubicBezTo>
                    <a:pt x="20363" y="751496"/>
                    <a:pt x="100267" y="495379"/>
                    <a:pt x="96563" y="520779"/>
                  </a:cubicBezTo>
                  <a:cubicBezTo>
                    <a:pt x="92859" y="546179"/>
                    <a:pt x="8721" y="858917"/>
                    <a:pt x="1313" y="885904"/>
                  </a:cubicBezTo>
                  <a:cubicBezTo>
                    <a:pt x="-6095" y="912891"/>
                    <a:pt x="18775" y="791712"/>
                    <a:pt x="52113" y="682704"/>
                  </a:cubicBezTo>
                  <a:cubicBezTo>
                    <a:pt x="85450" y="573696"/>
                    <a:pt x="173292" y="340862"/>
                    <a:pt x="201338" y="231854"/>
                  </a:cubicBezTo>
                  <a:cubicBezTo>
                    <a:pt x="229384" y="122846"/>
                    <a:pt x="211921" y="-3625"/>
                    <a:pt x="214038" y="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DBC347CC-9D88-4C58-8187-07DE4A639D15}"/>
                </a:ext>
              </a:extLst>
            </p:cNvPr>
            <p:cNvSpPr/>
            <p:nvPr/>
          </p:nvSpPr>
          <p:spPr>
            <a:xfrm>
              <a:off x="8077108" y="5450191"/>
              <a:ext cx="254731" cy="758783"/>
            </a:xfrm>
            <a:custGeom>
              <a:avLst/>
              <a:gdLst>
                <a:gd name="connsiteX0" fmla="*/ 92 w 254731"/>
                <a:gd name="connsiteY0" fmla="*/ 1284 h 758783"/>
                <a:gd name="connsiteX1" fmla="*/ 95342 w 254731"/>
                <a:gd name="connsiteY1" fmla="*/ 236234 h 758783"/>
                <a:gd name="connsiteX2" fmla="*/ 114392 w 254731"/>
                <a:gd name="connsiteY2" fmla="*/ 464834 h 758783"/>
                <a:gd name="connsiteX3" fmla="*/ 250917 w 254731"/>
                <a:gd name="connsiteY3" fmla="*/ 750584 h 758783"/>
                <a:gd name="connsiteX4" fmla="*/ 209642 w 254731"/>
                <a:gd name="connsiteY4" fmla="*/ 661684 h 758783"/>
                <a:gd name="connsiteX5" fmla="*/ 133442 w 254731"/>
                <a:gd name="connsiteY5" fmla="*/ 458484 h 758783"/>
                <a:gd name="connsiteX6" fmla="*/ 114392 w 254731"/>
                <a:gd name="connsiteY6" fmla="*/ 344184 h 758783"/>
                <a:gd name="connsiteX7" fmla="*/ 92 w 254731"/>
                <a:gd name="connsiteY7" fmla="*/ 1284 h 75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731" h="758783">
                  <a:moveTo>
                    <a:pt x="92" y="1284"/>
                  </a:moveTo>
                  <a:cubicBezTo>
                    <a:pt x="-3083" y="-16708"/>
                    <a:pt x="76292" y="158976"/>
                    <a:pt x="95342" y="236234"/>
                  </a:cubicBezTo>
                  <a:cubicBezTo>
                    <a:pt x="114392" y="313492"/>
                    <a:pt x="88463" y="379109"/>
                    <a:pt x="114392" y="464834"/>
                  </a:cubicBezTo>
                  <a:cubicBezTo>
                    <a:pt x="140321" y="550559"/>
                    <a:pt x="235042" y="717776"/>
                    <a:pt x="250917" y="750584"/>
                  </a:cubicBezTo>
                  <a:cubicBezTo>
                    <a:pt x="266792" y="783392"/>
                    <a:pt x="229221" y="710367"/>
                    <a:pt x="209642" y="661684"/>
                  </a:cubicBezTo>
                  <a:cubicBezTo>
                    <a:pt x="190063" y="613001"/>
                    <a:pt x="149317" y="511401"/>
                    <a:pt x="133442" y="458484"/>
                  </a:cubicBezTo>
                  <a:cubicBezTo>
                    <a:pt x="117567" y="405567"/>
                    <a:pt x="133442" y="416151"/>
                    <a:pt x="114392" y="344184"/>
                  </a:cubicBezTo>
                  <a:cubicBezTo>
                    <a:pt x="95342" y="272217"/>
                    <a:pt x="3267" y="19276"/>
                    <a:pt x="92" y="12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C4FA61E4-0F3B-4AC0-9F58-BE29A3CFDA60}"/>
                </a:ext>
              </a:extLst>
            </p:cNvPr>
            <p:cNvSpPr/>
            <p:nvPr/>
          </p:nvSpPr>
          <p:spPr>
            <a:xfrm>
              <a:off x="7623100" y="5003098"/>
              <a:ext cx="474613" cy="447884"/>
            </a:xfrm>
            <a:custGeom>
              <a:avLst/>
              <a:gdLst>
                <a:gd name="connsiteX0" fmla="*/ 75 w 474613"/>
                <a:gd name="connsiteY0" fmla="*/ 702 h 447884"/>
                <a:gd name="connsiteX1" fmla="*/ 238200 w 474613"/>
                <a:gd name="connsiteY1" fmla="*/ 149927 h 447884"/>
                <a:gd name="connsiteX2" fmla="*/ 219150 w 474613"/>
                <a:gd name="connsiteY2" fmla="*/ 121352 h 447884"/>
                <a:gd name="connsiteX3" fmla="*/ 460450 w 474613"/>
                <a:gd name="connsiteY3" fmla="*/ 435677 h 447884"/>
                <a:gd name="connsiteX4" fmla="*/ 428700 w 474613"/>
                <a:gd name="connsiteY4" fmla="*/ 362652 h 447884"/>
                <a:gd name="connsiteX5" fmla="*/ 282650 w 474613"/>
                <a:gd name="connsiteY5" fmla="*/ 165802 h 447884"/>
                <a:gd name="connsiteX6" fmla="*/ 212800 w 474613"/>
                <a:gd name="connsiteY6" fmla="*/ 95952 h 447884"/>
                <a:gd name="connsiteX7" fmla="*/ 75 w 474613"/>
                <a:gd name="connsiteY7" fmla="*/ 702 h 447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4613" h="447884">
                  <a:moveTo>
                    <a:pt x="75" y="702"/>
                  </a:moveTo>
                  <a:cubicBezTo>
                    <a:pt x="4308" y="9698"/>
                    <a:pt x="201687" y="129819"/>
                    <a:pt x="238200" y="149927"/>
                  </a:cubicBezTo>
                  <a:cubicBezTo>
                    <a:pt x="274713" y="170035"/>
                    <a:pt x="182108" y="73727"/>
                    <a:pt x="219150" y="121352"/>
                  </a:cubicBezTo>
                  <a:cubicBezTo>
                    <a:pt x="256192" y="168977"/>
                    <a:pt x="425525" y="395460"/>
                    <a:pt x="460450" y="435677"/>
                  </a:cubicBezTo>
                  <a:cubicBezTo>
                    <a:pt x="495375" y="475894"/>
                    <a:pt x="458333" y="407631"/>
                    <a:pt x="428700" y="362652"/>
                  </a:cubicBezTo>
                  <a:cubicBezTo>
                    <a:pt x="399067" y="317673"/>
                    <a:pt x="318633" y="210252"/>
                    <a:pt x="282650" y="165802"/>
                  </a:cubicBezTo>
                  <a:cubicBezTo>
                    <a:pt x="246667" y="121352"/>
                    <a:pt x="254075" y="120294"/>
                    <a:pt x="212800" y="95952"/>
                  </a:cubicBezTo>
                  <a:cubicBezTo>
                    <a:pt x="171525" y="71610"/>
                    <a:pt x="-4158" y="-8294"/>
                    <a:pt x="75" y="7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7384969B-12A3-43F7-A92D-1FB892C58B66}"/>
                </a:ext>
              </a:extLst>
            </p:cNvPr>
            <p:cNvSpPr/>
            <p:nvPr/>
          </p:nvSpPr>
          <p:spPr>
            <a:xfrm>
              <a:off x="7768673" y="5620544"/>
              <a:ext cx="92627" cy="361237"/>
            </a:xfrm>
            <a:custGeom>
              <a:avLst/>
              <a:gdLst>
                <a:gd name="connsiteX0" fmla="*/ 92627 w 92627"/>
                <a:gd name="connsiteY0" fmla="*/ 2381 h 361237"/>
                <a:gd name="connsiteX1" fmla="*/ 552 w 92627"/>
                <a:gd name="connsiteY1" fmla="*/ 65881 h 361237"/>
                <a:gd name="connsiteX2" fmla="*/ 54527 w 92627"/>
                <a:gd name="connsiteY2" fmla="*/ 237331 h 361237"/>
                <a:gd name="connsiteX3" fmla="*/ 60877 w 92627"/>
                <a:gd name="connsiteY3" fmla="*/ 357981 h 361237"/>
                <a:gd name="connsiteX4" fmla="*/ 54527 w 92627"/>
                <a:gd name="connsiteY4" fmla="*/ 310356 h 361237"/>
                <a:gd name="connsiteX5" fmla="*/ 552 w 92627"/>
                <a:gd name="connsiteY5" fmla="*/ 138906 h 361237"/>
                <a:gd name="connsiteX6" fmla="*/ 92627 w 92627"/>
                <a:gd name="connsiteY6" fmla="*/ 2381 h 36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627" h="361237">
                  <a:moveTo>
                    <a:pt x="92627" y="2381"/>
                  </a:moveTo>
                  <a:cubicBezTo>
                    <a:pt x="92627" y="-9790"/>
                    <a:pt x="6902" y="26723"/>
                    <a:pt x="552" y="65881"/>
                  </a:cubicBezTo>
                  <a:cubicBezTo>
                    <a:pt x="-5798" y="105039"/>
                    <a:pt x="44473" y="188648"/>
                    <a:pt x="54527" y="237331"/>
                  </a:cubicBezTo>
                  <a:cubicBezTo>
                    <a:pt x="64581" y="286014"/>
                    <a:pt x="60877" y="345810"/>
                    <a:pt x="60877" y="357981"/>
                  </a:cubicBezTo>
                  <a:cubicBezTo>
                    <a:pt x="60877" y="370152"/>
                    <a:pt x="64581" y="346868"/>
                    <a:pt x="54527" y="310356"/>
                  </a:cubicBezTo>
                  <a:cubicBezTo>
                    <a:pt x="44473" y="273844"/>
                    <a:pt x="-506" y="191293"/>
                    <a:pt x="552" y="138906"/>
                  </a:cubicBezTo>
                  <a:cubicBezTo>
                    <a:pt x="1610" y="86519"/>
                    <a:pt x="92627" y="14552"/>
                    <a:pt x="92627" y="23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1B5AE519-F070-452E-89DD-327A481E320F}"/>
                </a:ext>
              </a:extLst>
            </p:cNvPr>
            <p:cNvSpPr/>
            <p:nvPr/>
          </p:nvSpPr>
          <p:spPr>
            <a:xfrm>
              <a:off x="7619220" y="5333920"/>
              <a:ext cx="171637" cy="349336"/>
            </a:xfrm>
            <a:custGeom>
              <a:avLst/>
              <a:gdLst>
                <a:gd name="connsiteX0" fmla="*/ 26180 w 171637"/>
                <a:gd name="connsiteY0" fmla="*/ 80 h 349336"/>
                <a:gd name="connsiteX1" fmla="*/ 780 w 171637"/>
                <a:gd name="connsiteY1" fmla="*/ 95330 h 349336"/>
                <a:gd name="connsiteX2" fmla="*/ 61105 w 171637"/>
                <a:gd name="connsiteY2" fmla="*/ 209630 h 349336"/>
                <a:gd name="connsiteX3" fmla="*/ 153180 w 171637"/>
                <a:gd name="connsiteY3" fmla="*/ 298530 h 349336"/>
                <a:gd name="connsiteX4" fmla="*/ 169055 w 171637"/>
                <a:gd name="connsiteY4" fmla="*/ 349330 h 349336"/>
                <a:gd name="connsiteX5" fmla="*/ 165880 w 171637"/>
                <a:gd name="connsiteY5" fmla="*/ 301705 h 349336"/>
                <a:gd name="connsiteX6" fmla="*/ 115080 w 171637"/>
                <a:gd name="connsiteY6" fmla="*/ 247730 h 349336"/>
                <a:gd name="connsiteX7" fmla="*/ 61105 w 171637"/>
                <a:gd name="connsiteY7" fmla="*/ 171530 h 349336"/>
                <a:gd name="connsiteX8" fmla="*/ 16655 w 171637"/>
                <a:gd name="connsiteY8" fmla="*/ 111205 h 349336"/>
                <a:gd name="connsiteX9" fmla="*/ 26180 w 171637"/>
                <a:gd name="connsiteY9" fmla="*/ 80 h 349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637" h="349336">
                  <a:moveTo>
                    <a:pt x="26180" y="80"/>
                  </a:moveTo>
                  <a:cubicBezTo>
                    <a:pt x="23534" y="-2566"/>
                    <a:pt x="-5041" y="60405"/>
                    <a:pt x="780" y="95330"/>
                  </a:cubicBezTo>
                  <a:cubicBezTo>
                    <a:pt x="6601" y="130255"/>
                    <a:pt x="35705" y="175763"/>
                    <a:pt x="61105" y="209630"/>
                  </a:cubicBezTo>
                  <a:cubicBezTo>
                    <a:pt x="86505" y="243497"/>
                    <a:pt x="135188" y="275247"/>
                    <a:pt x="153180" y="298530"/>
                  </a:cubicBezTo>
                  <a:cubicBezTo>
                    <a:pt x="171172" y="321813"/>
                    <a:pt x="166938" y="348801"/>
                    <a:pt x="169055" y="349330"/>
                  </a:cubicBezTo>
                  <a:cubicBezTo>
                    <a:pt x="171172" y="349859"/>
                    <a:pt x="174876" y="318638"/>
                    <a:pt x="165880" y="301705"/>
                  </a:cubicBezTo>
                  <a:cubicBezTo>
                    <a:pt x="156884" y="284772"/>
                    <a:pt x="132542" y="269426"/>
                    <a:pt x="115080" y="247730"/>
                  </a:cubicBezTo>
                  <a:cubicBezTo>
                    <a:pt x="97618" y="226034"/>
                    <a:pt x="77509" y="194284"/>
                    <a:pt x="61105" y="171530"/>
                  </a:cubicBezTo>
                  <a:cubicBezTo>
                    <a:pt x="44701" y="148776"/>
                    <a:pt x="23005" y="135017"/>
                    <a:pt x="16655" y="111205"/>
                  </a:cubicBezTo>
                  <a:cubicBezTo>
                    <a:pt x="10305" y="87393"/>
                    <a:pt x="28826" y="2726"/>
                    <a:pt x="26180" y="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3504E6E8-CC08-4F62-9C27-D099DD3B3728}"/>
                </a:ext>
              </a:extLst>
            </p:cNvPr>
            <p:cNvSpPr/>
            <p:nvPr/>
          </p:nvSpPr>
          <p:spPr>
            <a:xfrm>
              <a:off x="7272244" y="4990864"/>
              <a:ext cx="363841" cy="379657"/>
            </a:xfrm>
            <a:custGeom>
              <a:avLst/>
              <a:gdLst>
                <a:gd name="connsiteX0" fmla="*/ 94 w 363841"/>
                <a:gd name="connsiteY0" fmla="*/ 236 h 379657"/>
                <a:gd name="connsiteX1" fmla="*/ 58831 w 363841"/>
                <a:gd name="connsiteY1" fmla="*/ 127236 h 379657"/>
                <a:gd name="connsiteX2" fmla="*/ 44544 w 363841"/>
                <a:gd name="connsiteY2" fmla="*/ 119299 h 379657"/>
                <a:gd name="connsiteX3" fmla="*/ 165194 w 363841"/>
                <a:gd name="connsiteY3" fmla="*/ 271699 h 379657"/>
                <a:gd name="connsiteX4" fmla="*/ 249331 w 363841"/>
                <a:gd name="connsiteY4" fmla="*/ 336786 h 379657"/>
                <a:gd name="connsiteX5" fmla="*/ 363631 w 363841"/>
                <a:gd name="connsiteY5" fmla="*/ 379649 h 379657"/>
                <a:gd name="connsiteX6" fmla="*/ 274731 w 363841"/>
                <a:gd name="connsiteY6" fmla="*/ 333611 h 379657"/>
                <a:gd name="connsiteX7" fmla="*/ 168369 w 363841"/>
                <a:gd name="connsiteY7" fmla="*/ 241536 h 379657"/>
                <a:gd name="connsiteX8" fmla="*/ 74706 w 363841"/>
                <a:gd name="connsiteY8" fmla="*/ 163749 h 379657"/>
                <a:gd name="connsiteX9" fmla="*/ 94 w 363841"/>
                <a:gd name="connsiteY9" fmla="*/ 236 h 379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3841" h="379657">
                  <a:moveTo>
                    <a:pt x="94" y="236"/>
                  </a:moveTo>
                  <a:cubicBezTo>
                    <a:pt x="-2552" y="-5849"/>
                    <a:pt x="51423" y="107392"/>
                    <a:pt x="58831" y="127236"/>
                  </a:cubicBezTo>
                  <a:cubicBezTo>
                    <a:pt x="66239" y="147080"/>
                    <a:pt x="26817" y="95222"/>
                    <a:pt x="44544" y="119299"/>
                  </a:cubicBezTo>
                  <a:cubicBezTo>
                    <a:pt x="62271" y="143376"/>
                    <a:pt x="131063" y="235451"/>
                    <a:pt x="165194" y="271699"/>
                  </a:cubicBezTo>
                  <a:cubicBezTo>
                    <a:pt x="199325" y="307947"/>
                    <a:pt x="216258" y="318794"/>
                    <a:pt x="249331" y="336786"/>
                  </a:cubicBezTo>
                  <a:cubicBezTo>
                    <a:pt x="282404" y="354778"/>
                    <a:pt x="359398" y="380178"/>
                    <a:pt x="363631" y="379649"/>
                  </a:cubicBezTo>
                  <a:cubicBezTo>
                    <a:pt x="367864" y="379120"/>
                    <a:pt x="307275" y="356630"/>
                    <a:pt x="274731" y="333611"/>
                  </a:cubicBezTo>
                  <a:cubicBezTo>
                    <a:pt x="242187" y="310592"/>
                    <a:pt x="201707" y="269846"/>
                    <a:pt x="168369" y="241536"/>
                  </a:cubicBezTo>
                  <a:cubicBezTo>
                    <a:pt x="135032" y="213226"/>
                    <a:pt x="103546" y="202907"/>
                    <a:pt x="74706" y="163749"/>
                  </a:cubicBezTo>
                  <a:cubicBezTo>
                    <a:pt x="45866" y="124591"/>
                    <a:pt x="2740" y="6321"/>
                    <a:pt x="94" y="2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F0D91189-5E06-4060-B057-64E6C3392A06}"/>
                </a:ext>
              </a:extLst>
            </p:cNvPr>
            <p:cNvSpPr/>
            <p:nvPr/>
          </p:nvSpPr>
          <p:spPr>
            <a:xfrm>
              <a:off x="7303593" y="4959194"/>
              <a:ext cx="295495" cy="83372"/>
            </a:xfrm>
            <a:custGeom>
              <a:avLst/>
              <a:gdLst>
                <a:gd name="connsiteX0" fmla="*/ 495 w 295495"/>
                <a:gd name="connsiteY0" fmla="*/ 156 h 83372"/>
                <a:gd name="connsiteX1" fmla="*/ 138607 w 295495"/>
                <a:gd name="connsiteY1" fmla="*/ 82706 h 83372"/>
                <a:gd name="connsiteX2" fmla="*/ 292595 w 295495"/>
                <a:gd name="connsiteY2" fmla="*/ 39844 h 83372"/>
                <a:gd name="connsiteX3" fmla="*/ 232270 w 295495"/>
                <a:gd name="connsiteY3" fmla="*/ 54131 h 83372"/>
                <a:gd name="connsiteX4" fmla="*/ 144957 w 295495"/>
                <a:gd name="connsiteY4" fmla="*/ 62069 h 83372"/>
                <a:gd name="connsiteX5" fmla="*/ 94157 w 295495"/>
                <a:gd name="connsiteY5" fmla="*/ 62069 h 83372"/>
                <a:gd name="connsiteX6" fmla="*/ 495 w 295495"/>
                <a:gd name="connsiteY6" fmla="*/ 156 h 8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95" h="83372">
                  <a:moveTo>
                    <a:pt x="495" y="156"/>
                  </a:moveTo>
                  <a:cubicBezTo>
                    <a:pt x="7903" y="3596"/>
                    <a:pt x="89924" y="76091"/>
                    <a:pt x="138607" y="82706"/>
                  </a:cubicBezTo>
                  <a:cubicBezTo>
                    <a:pt x="187290" y="89321"/>
                    <a:pt x="276985" y="44606"/>
                    <a:pt x="292595" y="39844"/>
                  </a:cubicBezTo>
                  <a:cubicBezTo>
                    <a:pt x="308205" y="35082"/>
                    <a:pt x="256876" y="50427"/>
                    <a:pt x="232270" y="54131"/>
                  </a:cubicBezTo>
                  <a:cubicBezTo>
                    <a:pt x="207664" y="57835"/>
                    <a:pt x="167976" y="60746"/>
                    <a:pt x="144957" y="62069"/>
                  </a:cubicBezTo>
                  <a:cubicBezTo>
                    <a:pt x="121938" y="63392"/>
                    <a:pt x="117440" y="73181"/>
                    <a:pt x="94157" y="62069"/>
                  </a:cubicBezTo>
                  <a:cubicBezTo>
                    <a:pt x="70874" y="50957"/>
                    <a:pt x="-6913" y="-3284"/>
                    <a:pt x="495" y="1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D62D1E8B-4FE0-45A7-8560-00D861D49101}"/>
                </a:ext>
              </a:extLst>
            </p:cNvPr>
            <p:cNvSpPr/>
            <p:nvPr/>
          </p:nvSpPr>
          <p:spPr>
            <a:xfrm>
              <a:off x="7377113" y="4876768"/>
              <a:ext cx="275051" cy="140348"/>
            </a:xfrm>
            <a:custGeom>
              <a:avLst/>
              <a:gdLst>
                <a:gd name="connsiteX0" fmla="*/ 0 w 275051"/>
                <a:gd name="connsiteY0" fmla="*/ 32 h 140348"/>
                <a:gd name="connsiteX1" fmla="*/ 158750 w 275051"/>
                <a:gd name="connsiteY1" fmla="*/ 96870 h 140348"/>
                <a:gd name="connsiteX2" fmla="*/ 273050 w 275051"/>
                <a:gd name="connsiteY2" fmla="*/ 139732 h 140348"/>
                <a:gd name="connsiteX3" fmla="*/ 225425 w 275051"/>
                <a:gd name="connsiteY3" fmla="*/ 119095 h 140348"/>
                <a:gd name="connsiteX4" fmla="*/ 147637 w 275051"/>
                <a:gd name="connsiteY4" fmla="*/ 76232 h 140348"/>
                <a:gd name="connsiteX5" fmla="*/ 160337 w 275051"/>
                <a:gd name="connsiteY5" fmla="*/ 85757 h 140348"/>
                <a:gd name="connsiteX6" fmla="*/ 0 w 275051"/>
                <a:gd name="connsiteY6" fmla="*/ 32 h 14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51" h="140348">
                  <a:moveTo>
                    <a:pt x="0" y="32"/>
                  </a:moveTo>
                  <a:cubicBezTo>
                    <a:pt x="-264" y="1884"/>
                    <a:pt x="113242" y="73587"/>
                    <a:pt x="158750" y="96870"/>
                  </a:cubicBezTo>
                  <a:cubicBezTo>
                    <a:pt x="204258" y="120153"/>
                    <a:pt x="261938" y="136028"/>
                    <a:pt x="273050" y="139732"/>
                  </a:cubicBezTo>
                  <a:cubicBezTo>
                    <a:pt x="284162" y="143436"/>
                    <a:pt x="246327" y="129678"/>
                    <a:pt x="225425" y="119095"/>
                  </a:cubicBezTo>
                  <a:cubicBezTo>
                    <a:pt x="204523" y="108512"/>
                    <a:pt x="158485" y="81788"/>
                    <a:pt x="147637" y="76232"/>
                  </a:cubicBezTo>
                  <a:cubicBezTo>
                    <a:pt x="136789" y="70676"/>
                    <a:pt x="182562" y="95811"/>
                    <a:pt x="160337" y="85757"/>
                  </a:cubicBezTo>
                  <a:cubicBezTo>
                    <a:pt x="138112" y="75703"/>
                    <a:pt x="264" y="-1820"/>
                    <a:pt x="0" y="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A0CF1F33-1761-43EF-9349-825488EFE00B}"/>
                </a:ext>
              </a:extLst>
            </p:cNvPr>
            <p:cNvSpPr/>
            <p:nvPr/>
          </p:nvSpPr>
          <p:spPr>
            <a:xfrm>
              <a:off x="7332663" y="4946599"/>
              <a:ext cx="210720" cy="52435"/>
            </a:xfrm>
            <a:custGeom>
              <a:avLst/>
              <a:gdLst>
                <a:gd name="connsiteX0" fmla="*/ 0 w 210720"/>
                <a:gd name="connsiteY0" fmla="*/ 51 h 52435"/>
                <a:gd name="connsiteX1" fmla="*/ 111125 w 210720"/>
                <a:gd name="connsiteY1" fmla="*/ 50851 h 52435"/>
                <a:gd name="connsiteX2" fmla="*/ 209550 w 210720"/>
                <a:gd name="connsiteY2" fmla="*/ 39739 h 52435"/>
                <a:gd name="connsiteX3" fmla="*/ 161925 w 210720"/>
                <a:gd name="connsiteY3" fmla="*/ 41326 h 52435"/>
                <a:gd name="connsiteX4" fmla="*/ 111125 w 210720"/>
                <a:gd name="connsiteY4" fmla="*/ 41326 h 52435"/>
                <a:gd name="connsiteX5" fmla="*/ 0 w 210720"/>
                <a:gd name="connsiteY5" fmla="*/ 51 h 5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720" h="52435">
                  <a:moveTo>
                    <a:pt x="0" y="51"/>
                  </a:moveTo>
                  <a:cubicBezTo>
                    <a:pt x="0" y="1638"/>
                    <a:pt x="76200" y="44236"/>
                    <a:pt x="111125" y="50851"/>
                  </a:cubicBezTo>
                  <a:cubicBezTo>
                    <a:pt x="146050" y="57466"/>
                    <a:pt x="201083" y="41326"/>
                    <a:pt x="209550" y="39739"/>
                  </a:cubicBezTo>
                  <a:cubicBezTo>
                    <a:pt x="218017" y="38152"/>
                    <a:pt x="178329" y="41062"/>
                    <a:pt x="161925" y="41326"/>
                  </a:cubicBezTo>
                  <a:cubicBezTo>
                    <a:pt x="145521" y="41591"/>
                    <a:pt x="134408" y="48470"/>
                    <a:pt x="111125" y="41326"/>
                  </a:cubicBezTo>
                  <a:cubicBezTo>
                    <a:pt x="87842" y="34182"/>
                    <a:pt x="0" y="-1536"/>
                    <a:pt x="0" y="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34721F84-C9E0-4AD0-B6CE-020A6171DB34}"/>
                </a:ext>
              </a:extLst>
            </p:cNvPr>
            <p:cNvSpPr/>
            <p:nvPr/>
          </p:nvSpPr>
          <p:spPr>
            <a:xfrm>
              <a:off x="7789079" y="5970719"/>
              <a:ext cx="190668" cy="133839"/>
            </a:xfrm>
            <a:custGeom>
              <a:avLst/>
              <a:gdLst>
                <a:gd name="connsiteX0" fmla="*/ 254 w 190668"/>
                <a:gd name="connsiteY0" fmla="*/ 398 h 133839"/>
                <a:gd name="connsiteX1" fmla="*/ 156888 w 190668"/>
                <a:gd name="connsiteY1" fmla="*/ 123164 h 133839"/>
                <a:gd name="connsiteX2" fmla="*/ 188638 w 190668"/>
                <a:gd name="connsiteY2" fmla="*/ 123164 h 133839"/>
                <a:gd name="connsiteX3" fmla="*/ 120904 w 190668"/>
                <a:gd name="connsiteY3" fmla="*/ 85064 h 133839"/>
                <a:gd name="connsiteX4" fmla="*/ 254 w 190668"/>
                <a:gd name="connsiteY4" fmla="*/ 398 h 13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668" h="133839">
                  <a:moveTo>
                    <a:pt x="254" y="398"/>
                  </a:moveTo>
                  <a:cubicBezTo>
                    <a:pt x="6251" y="6748"/>
                    <a:pt x="125491" y="102703"/>
                    <a:pt x="156888" y="123164"/>
                  </a:cubicBezTo>
                  <a:cubicBezTo>
                    <a:pt x="188285" y="143625"/>
                    <a:pt x="194635" y="129514"/>
                    <a:pt x="188638" y="123164"/>
                  </a:cubicBezTo>
                  <a:cubicBezTo>
                    <a:pt x="182641" y="116814"/>
                    <a:pt x="145951" y="104819"/>
                    <a:pt x="120904" y="85064"/>
                  </a:cubicBezTo>
                  <a:cubicBezTo>
                    <a:pt x="95857" y="65309"/>
                    <a:pt x="-5743" y="-5952"/>
                    <a:pt x="254" y="3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765CD320-0EE0-4EBF-9A40-59D07DDC0D31}"/>
                </a:ext>
              </a:extLst>
            </p:cNvPr>
            <p:cNvSpPr/>
            <p:nvPr/>
          </p:nvSpPr>
          <p:spPr>
            <a:xfrm>
              <a:off x="7692802" y="5938849"/>
              <a:ext cx="135192" cy="512139"/>
            </a:xfrm>
            <a:custGeom>
              <a:avLst/>
              <a:gdLst>
                <a:gd name="connsiteX0" fmla="*/ 134631 w 135192"/>
                <a:gd name="connsiteY0" fmla="*/ 518 h 512139"/>
                <a:gd name="connsiteX1" fmla="*/ 56315 w 135192"/>
                <a:gd name="connsiteY1" fmla="*/ 169851 h 512139"/>
                <a:gd name="connsiteX2" fmla="*/ 28798 w 135192"/>
                <a:gd name="connsiteY2" fmla="*/ 271451 h 512139"/>
                <a:gd name="connsiteX3" fmla="*/ 3398 w 135192"/>
                <a:gd name="connsiteY3" fmla="*/ 332834 h 512139"/>
                <a:gd name="connsiteX4" fmla="*/ 109231 w 135192"/>
                <a:gd name="connsiteY4" fmla="*/ 508518 h 512139"/>
                <a:gd name="connsiteX5" fmla="*/ 54198 w 135192"/>
                <a:gd name="connsiteY5" fmla="*/ 447134 h 512139"/>
                <a:gd name="connsiteX6" fmla="*/ 18215 w 135192"/>
                <a:gd name="connsiteY6" fmla="*/ 394218 h 512139"/>
                <a:gd name="connsiteX7" fmla="*/ 13981 w 135192"/>
                <a:gd name="connsiteY7" fmla="*/ 303201 h 512139"/>
                <a:gd name="connsiteX8" fmla="*/ 11865 w 135192"/>
                <a:gd name="connsiteY8" fmla="*/ 229118 h 512139"/>
                <a:gd name="connsiteX9" fmla="*/ 134631 w 135192"/>
                <a:gd name="connsiteY9" fmla="*/ 518 h 51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92" h="512139">
                  <a:moveTo>
                    <a:pt x="134631" y="518"/>
                  </a:moveTo>
                  <a:cubicBezTo>
                    <a:pt x="142039" y="-9360"/>
                    <a:pt x="73954" y="124696"/>
                    <a:pt x="56315" y="169851"/>
                  </a:cubicBezTo>
                  <a:cubicBezTo>
                    <a:pt x="38676" y="215007"/>
                    <a:pt x="37617" y="244287"/>
                    <a:pt x="28798" y="271451"/>
                  </a:cubicBezTo>
                  <a:cubicBezTo>
                    <a:pt x="19978" y="298615"/>
                    <a:pt x="-10008" y="293323"/>
                    <a:pt x="3398" y="332834"/>
                  </a:cubicBezTo>
                  <a:cubicBezTo>
                    <a:pt x="16803" y="372345"/>
                    <a:pt x="100764" y="489468"/>
                    <a:pt x="109231" y="508518"/>
                  </a:cubicBezTo>
                  <a:cubicBezTo>
                    <a:pt x="117698" y="527568"/>
                    <a:pt x="69367" y="466184"/>
                    <a:pt x="54198" y="447134"/>
                  </a:cubicBezTo>
                  <a:cubicBezTo>
                    <a:pt x="39029" y="428084"/>
                    <a:pt x="24918" y="418207"/>
                    <a:pt x="18215" y="394218"/>
                  </a:cubicBezTo>
                  <a:cubicBezTo>
                    <a:pt x="11512" y="370229"/>
                    <a:pt x="15039" y="330718"/>
                    <a:pt x="13981" y="303201"/>
                  </a:cubicBezTo>
                  <a:cubicBezTo>
                    <a:pt x="12923" y="275684"/>
                    <a:pt x="-6127" y="276743"/>
                    <a:pt x="11865" y="229118"/>
                  </a:cubicBezTo>
                  <a:cubicBezTo>
                    <a:pt x="29857" y="181493"/>
                    <a:pt x="127223" y="10396"/>
                    <a:pt x="134631" y="5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F49404E6-22BC-46A4-990E-429AB883C0FC}"/>
                </a:ext>
              </a:extLst>
            </p:cNvPr>
            <p:cNvSpPr/>
            <p:nvPr/>
          </p:nvSpPr>
          <p:spPr>
            <a:xfrm>
              <a:off x="7418836" y="6360501"/>
              <a:ext cx="302834" cy="493621"/>
            </a:xfrm>
            <a:custGeom>
              <a:avLst/>
              <a:gdLst>
                <a:gd name="connsiteX0" fmla="*/ 302764 w 302834"/>
                <a:gd name="connsiteY0" fmla="*/ 82 h 493621"/>
                <a:gd name="connsiteX1" fmla="*/ 226564 w 302834"/>
                <a:gd name="connsiteY1" fmla="*/ 93216 h 493621"/>
                <a:gd name="connsiteX2" fmla="*/ 211747 w 302834"/>
                <a:gd name="connsiteY2" fmla="*/ 152482 h 493621"/>
                <a:gd name="connsiteX3" fmla="*/ 52997 w 302834"/>
                <a:gd name="connsiteY3" fmla="*/ 412832 h 493621"/>
                <a:gd name="connsiteX4" fmla="*/ 81 w 302834"/>
                <a:gd name="connsiteY4" fmla="*/ 493266 h 493621"/>
                <a:gd name="connsiteX5" fmla="*/ 44531 w 302834"/>
                <a:gd name="connsiteY5" fmla="*/ 433999 h 493621"/>
                <a:gd name="connsiteX6" fmla="*/ 173647 w 302834"/>
                <a:gd name="connsiteY6" fmla="*/ 254082 h 493621"/>
                <a:gd name="connsiteX7" fmla="*/ 177881 w 302834"/>
                <a:gd name="connsiteY7" fmla="*/ 283716 h 493621"/>
                <a:gd name="connsiteX8" fmla="*/ 211747 w 302834"/>
                <a:gd name="connsiteY8" fmla="*/ 110149 h 493621"/>
                <a:gd name="connsiteX9" fmla="*/ 302764 w 302834"/>
                <a:gd name="connsiteY9" fmla="*/ 82 h 49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2834" h="493621">
                  <a:moveTo>
                    <a:pt x="302764" y="82"/>
                  </a:moveTo>
                  <a:cubicBezTo>
                    <a:pt x="305234" y="-2740"/>
                    <a:pt x="241733" y="67816"/>
                    <a:pt x="226564" y="93216"/>
                  </a:cubicBezTo>
                  <a:cubicBezTo>
                    <a:pt x="211395" y="118616"/>
                    <a:pt x="240675" y="99213"/>
                    <a:pt x="211747" y="152482"/>
                  </a:cubicBezTo>
                  <a:cubicBezTo>
                    <a:pt x="182819" y="205751"/>
                    <a:pt x="88275" y="356035"/>
                    <a:pt x="52997" y="412832"/>
                  </a:cubicBezTo>
                  <a:cubicBezTo>
                    <a:pt x="17719" y="469629"/>
                    <a:pt x="1492" y="489738"/>
                    <a:pt x="81" y="493266"/>
                  </a:cubicBezTo>
                  <a:cubicBezTo>
                    <a:pt x="-1330" y="496794"/>
                    <a:pt x="15603" y="473863"/>
                    <a:pt x="44531" y="433999"/>
                  </a:cubicBezTo>
                  <a:cubicBezTo>
                    <a:pt x="73459" y="394135"/>
                    <a:pt x="151422" y="279129"/>
                    <a:pt x="173647" y="254082"/>
                  </a:cubicBezTo>
                  <a:cubicBezTo>
                    <a:pt x="195872" y="229035"/>
                    <a:pt x="171531" y="307705"/>
                    <a:pt x="177881" y="283716"/>
                  </a:cubicBezTo>
                  <a:cubicBezTo>
                    <a:pt x="184231" y="259727"/>
                    <a:pt x="193755" y="155305"/>
                    <a:pt x="211747" y="110149"/>
                  </a:cubicBezTo>
                  <a:cubicBezTo>
                    <a:pt x="229739" y="64993"/>
                    <a:pt x="300294" y="2904"/>
                    <a:pt x="302764" y="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0BACF82B-6F23-4B13-A11E-BB6292E98F36}"/>
                </a:ext>
              </a:extLst>
            </p:cNvPr>
            <p:cNvSpPr/>
            <p:nvPr/>
          </p:nvSpPr>
          <p:spPr>
            <a:xfrm>
              <a:off x="6971336" y="6306963"/>
              <a:ext cx="85633" cy="568018"/>
            </a:xfrm>
            <a:custGeom>
              <a:avLst/>
              <a:gdLst>
                <a:gd name="connsiteX0" fmla="*/ 85631 w 85633"/>
                <a:gd name="connsiteY0" fmla="*/ 704 h 568018"/>
                <a:gd name="connsiteX1" fmla="*/ 39064 w 85633"/>
                <a:gd name="connsiteY1" fmla="*/ 176387 h 568018"/>
                <a:gd name="connsiteX2" fmla="*/ 49647 w 85633"/>
                <a:gd name="connsiteY2" fmla="*/ 115004 h 568018"/>
                <a:gd name="connsiteX3" fmla="*/ 22131 w 85633"/>
                <a:gd name="connsiteY3" fmla="*/ 201787 h 568018"/>
                <a:gd name="connsiteX4" fmla="*/ 13664 w 85633"/>
                <a:gd name="connsiteY4" fmla="*/ 440970 h 568018"/>
                <a:gd name="connsiteX5" fmla="*/ 13664 w 85633"/>
                <a:gd name="connsiteY5" fmla="*/ 360537 h 568018"/>
                <a:gd name="connsiteX6" fmla="*/ 964 w 85633"/>
                <a:gd name="connsiteY6" fmla="*/ 567970 h 568018"/>
                <a:gd name="connsiteX7" fmla="*/ 43297 w 85633"/>
                <a:gd name="connsiteY7" fmla="*/ 339370 h 568018"/>
                <a:gd name="connsiteX8" fmla="*/ 34831 w 85633"/>
                <a:gd name="connsiteY8" fmla="*/ 341487 h 568018"/>
                <a:gd name="connsiteX9" fmla="*/ 41181 w 85633"/>
                <a:gd name="connsiteY9" fmla="*/ 123470 h 568018"/>
                <a:gd name="connsiteX10" fmla="*/ 85631 w 85633"/>
                <a:gd name="connsiteY10" fmla="*/ 704 h 56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633" h="568018">
                  <a:moveTo>
                    <a:pt x="85631" y="704"/>
                  </a:moveTo>
                  <a:cubicBezTo>
                    <a:pt x="85278" y="9523"/>
                    <a:pt x="45061" y="157337"/>
                    <a:pt x="39064" y="176387"/>
                  </a:cubicBezTo>
                  <a:cubicBezTo>
                    <a:pt x="33067" y="195437"/>
                    <a:pt x="52469" y="110771"/>
                    <a:pt x="49647" y="115004"/>
                  </a:cubicBezTo>
                  <a:cubicBezTo>
                    <a:pt x="46825" y="119237"/>
                    <a:pt x="28128" y="147459"/>
                    <a:pt x="22131" y="201787"/>
                  </a:cubicBezTo>
                  <a:cubicBezTo>
                    <a:pt x="16134" y="256115"/>
                    <a:pt x="15075" y="414512"/>
                    <a:pt x="13664" y="440970"/>
                  </a:cubicBezTo>
                  <a:cubicBezTo>
                    <a:pt x="12253" y="467428"/>
                    <a:pt x="15781" y="339370"/>
                    <a:pt x="13664" y="360537"/>
                  </a:cubicBezTo>
                  <a:cubicBezTo>
                    <a:pt x="11547" y="381704"/>
                    <a:pt x="-3975" y="571498"/>
                    <a:pt x="964" y="567970"/>
                  </a:cubicBezTo>
                  <a:cubicBezTo>
                    <a:pt x="5903" y="564442"/>
                    <a:pt x="37652" y="377117"/>
                    <a:pt x="43297" y="339370"/>
                  </a:cubicBezTo>
                  <a:cubicBezTo>
                    <a:pt x="48941" y="301623"/>
                    <a:pt x="35184" y="377470"/>
                    <a:pt x="34831" y="341487"/>
                  </a:cubicBezTo>
                  <a:cubicBezTo>
                    <a:pt x="34478" y="305504"/>
                    <a:pt x="34126" y="179209"/>
                    <a:pt x="41181" y="123470"/>
                  </a:cubicBezTo>
                  <a:cubicBezTo>
                    <a:pt x="48236" y="67731"/>
                    <a:pt x="85984" y="-8115"/>
                    <a:pt x="85631" y="7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2E48A52B-AC7D-45DF-9275-B74935523BF7}"/>
                </a:ext>
              </a:extLst>
            </p:cNvPr>
            <p:cNvSpPr/>
            <p:nvPr/>
          </p:nvSpPr>
          <p:spPr>
            <a:xfrm>
              <a:off x="7393517" y="6011276"/>
              <a:ext cx="383656" cy="239241"/>
            </a:xfrm>
            <a:custGeom>
              <a:avLst/>
              <a:gdLst>
                <a:gd name="connsiteX0" fmla="*/ 383116 w 383656"/>
                <a:gd name="connsiteY0" fmla="*/ 57 h 239241"/>
                <a:gd name="connsiteX1" fmla="*/ 300566 w 383656"/>
                <a:gd name="connsiteY1" fmla="*/ 124941 h 239241"/>
                <a:gd name="connsiteX2" fmla="*/ 268816 w 383656"/>
                <a:gd name="connsiteY2" fmla="*/ 154574 h 239241"/>
                <a:gd name="connsiteX3" fmla="*/ 150283 w 383656"/>
                <a:gd name="connsiteY3" fmla="*/ 201141 h 239241"/>
                <a:gd name="connsiteX4" fmla="*/ 71966 w 383656"/>
                <a:gd name="connsiteY4" fmla="*/ 215957 h 239241"/>
                <a:gd name="connsiteX5" fmla="*/ 0 w 383656"/>
                <a:gd name="connsiteY5" fmla="*/ 239241 h 239241"/>
                <a:gd name="connsiteX6" fmla="*/ 215900 w 383656"/>
                <a:gd name="connsiteY6" fmla="*/ 171507 h 239241"/>
                <a:gd name="connsiteX7" fmla="*/ 124883 w 383656"/>
                <a:gd name="connsiteY7" fmla="*/ 218074 h 239241"/>
                <a:gd name="connsiteX8" fmla="*/ 256116 w 383656"/>
                <a:gd name="connsiteY8" fmla="*/ 141874 h 239241"/>
                <a:gd name="connsiteX9" fmla="*/ 383116 w 383656"/>
                <a:gd name="connsiteY9" fmla="*/ 57 h 23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3656" h="239241">
                  <a:moveTo>
                    <a:pt x="383116" y="57"/>
                  </a:moveTo>
                  <a:cubicBezTo>
                    <a:pt x="390524" y="-2765"/>
                    <a:pt x="319616" y="99188"/>
                    <a:pt x="300566" y="124941"/>
                  </a:cubicBezTo>
                  <a:cubicBezTo>
                    <a:pt x="281516" y="150694"/>
                    <a:pt x="293863" y="141874"/>
                    <a:pt x="268816" y="154574"/>
                  </a:cubicBezTo>
                  <a:cubicBezTo>
                    <a:pt x="243769" y="167274"/>
                    <a:pt x="183091" y="190911"/>
                    <a:pt x="150283" y="201141"/>
                  </a:cubicBezTo>
                  <a:cubicBezTo>
                    <a:pt x="117475" y="211372"/>
                    <a:pt x="97013" y="209607"/>
                    <a:pt x="71966" y="215957"/>
                  </a:cubicBezTo>
                  <a:cubicBezTo>
                    <a:pt x="46919" y="222307"/>
                    <a:pt x="0" y="239241"/>
                    <a:pt x="0" y="239241"/>
                  </a:cubicBezTo>
                  <a:cubicBezTo>
                    <a:pt x="23989" y="231833"/>
                    <a:pt x="195086" y="175035"/>
                    <a:pt x="215900" y="171507"/>
                  </a:cubicBezTo>
                  <a:cubicBezTo>
                    <a:pt x="236714" y="167979"/>
                    <a:pt x="118180" y="223013"/>
                    <a:pt x="124883" y="218074"/>
                  </a:cubicBezTo>
                  <a:cubicBezTo>
                    <a:pt x="131586" y="213135"/>
                    <a:pt x="216958" y="172566"/>
                    <a:pt x="256116" y="141874"/>
                  </a:cubicBezTo>
                  <a:cubicBezTo>
                    <a:pt x="295274" y="111182"/>
                    <a:pt x="375708" y="2879"/>
                    <a:pt x="383116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9FF4687C-17E9-4503-9A8E-C711E9916907}"/>
                </a:ext>
              </a:extLst>
            </p:cNvPr>
            <p:cNvSpPr/>
            <p:nvPr/>
          </p:nvSpPr>
          <p:spPr>
            <a:xfrm>
              <a:off x="7062584" y="6188607"/>
              <a:ext cx="367150" cy="117400"/>
            </a:xfrm>
            <a:custGeom>
              <a:avLst/>
              <a:gdLst>
                <a:gd name="connsiteX0" fmla="*/ 2849 w 367150"/>
                <a:gd name="connsiteY0" fmla="*/ 116943 h 117400"/>
                <a:gd name="connsiteX1" fmla="*/ 212399 w 367150"/>
                <a:gd name="connsiteY1" fmla="*/ 40743 h 117400"/>
                <a:gd name="connsiteX2" fmla="*/ 134083 w 367150"/>
                <a:gd name="connsiteY2" fmla="*/ 64026 h 117400"/>
                <a:gd name="connsiteX3" fmla="*/ 366916 w 367150"/>
                <a:gd name="connsiteY3" fmla="*/ 526 h 117400"/>
                <a:gd name="connsiteX4" fmla="*/ 178533 w 367150"/>
                <a:gd name="connsiteY4" fmla="*/ 32276 h 117400"/>
                <a:gd name="connsiteX5" fmla="*/ 212399 w 367150"/>
                <a:gd name="connsiteY5" fmla="*/ 4760 h 117400"/>
                <a:gd name="connsiteX6" fmla="*/ 98099 w 367150"/>
                <a:gd name="connsiteY6" fmla="*/ 70376 h 117400"/>
                <a:gd name="connsiteX7" fmla="*/ 2849 w 367150"/>
                <a:gd name="connsiteY7" fmla="*/ 116943 h 11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7150" h="117400">
                  <a:moveTo>
                    <a:pt x="2849" y="116943"/>
                  </a:moveTo>
                  <a:cubicBezTo>
                    <a:pt x="21899" y="112004"/>
                    <a:pt x="190527" y="49562"/>
                    <a:pt x="212399" y="40743"/>
                  </a:cubicBezTo>
                  <a:cubicBezTo>
                    <a:pt x="234271" y="31924"/>
                    <a:pt x="108330" y="70729"/>
                    <a:pt x="134083" y="64026"/>
                  </a:cubicBezTo>
                  <a:cubicBezTo>
                    <a:pt x="159836" y="57323"/>
                    <a:pt x="359508" y="5818"/>
                    <a:pt x="366916" y="526"/>
                  </a:cubicBezTo>
                  <a:cubicBezTo>
                    <a:pt x="374324" y="-4766"/>
                    <a:pt x="204286" y="31570"/>
                    <a:pt x="178533" y="32276"/>
                  </a:cubicBezTo>
                  <a:cubicBezTo>
                    <a:pt x="152780" y="32982"/>
                    <a:pt x="225805" y="-1590"/>
                    <a:pt x="212399" y="4760"/>
                  </a:cubicBezTo>
                  <a:cubicBezTo>
                    <a:pt x="198993" y="11110"/>
                    <a:pt x="130907" y="55207"/>
                    <a:pt x="98099" y="70376"/>
                  </a:cubicBezTo>
                  <a:cubicBezTo>
                    <a:pt x="65291" y="85545"/>
                    <a:pt x="-16201" y="121882"/>
                    <a:pt x="2849" y="1169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B3F6A4A4-53C2-49BB-992D-7425BC455C9E}"/>
                </a:ext>
              </a:extLst>
            </p:cNvPr>
            <p:cNvSpPr/>
            <p:nvPr/>
          </p:nvSpPr>
          <p:spPr>
            <a:xfrm>
              <a:off x="7054579" y="5683247"/>
              <a:ext cx="81567" cy="637729"/>
            </a:xfrm>
            <a:custGeom>
              <a:avLst/>
              <a:gdLst>
                <a:gd name="connsiteX0" fmla="*/ 48954 w 81567"/>
                <a:gd name="connsiteY0" fmla="*/ 3 h 637729"/>
                <a:gd name="connsiteX1" fmla="*/ 72238 w 81567"/>
                <a:gd name="connsiteY1" fmla="*/ 251886 h 637729"/>
                <a:gd name="connsiteX2" fmla="*/ 76471 w 81567"/>
                <a:gd name="connsiteY2" fmla="*/ 162986 h 637729"/>
                <a:gd name="connsiteX3" fmla="*/ 44721 w 81567"/>
                <a:gd name="connsiteY3" fmla="*/ 421220 h 637729"/>
                <a:gd name="connsiteX4" fmla="*/ 80704 w 81567"/>
                <a:gd name="connsiteY4" fmla="*/ 332320 h 637729"/>
                <a:gd name="connsiteX5" fmla="*/ 271 w 81567"/>
                <a:gd name="connsiteY5" fmla="*/ 632886 h 637729"/>
                <a:gd name="connsiteX6" fmla="*/ 55304 w 81567"/>
                <a:gd name="connsiteY6" fmla="*/ 499536 h 637729"/>
                <a:gd name="connsiteX7" fmla="*/ 76471 w 81567"/>
                <a:gd name="connsiteY7" fmla="*/ 258236 h 637729"/>
                <a:gd name="connsiteX8" fmla="*/ 78588 w 81567"/>
                <a:gd name="connsiteY8" fmla="*/ 245536 h 637729"/>
                <a:gd name="connsiteX9" fmla="*/ 48954 w 81567"/>
                <a:gd name="connsiteY9" fmla="*/ 3 h 63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67" h="637729">
                  <a:moveTo>
                    <a:pt x="48954" y="3"/>
                  </a:moveTo>
                  <a:cubicBezTo>
                    <a:pt x="47896" y="1061"/>
                    <a:pt x="67652" y="224722"/>
                    <a:pt x="72238" y="251886"/>
                  </a:cubicBezTo>
                  <a:cubicBezTo>
                    <a:pt x="76824" y="279050"/>
                    <a:pt x="81057" y="134764"/>
                    <a:pt x="76471" y="162986"/>
                  </a:cubicBezTo>
                  <a:cubicBezTo>
                    <a:pt x="71885" y="191208"/>
                    <a:pt x="44016" y="392998"/>
                    <a:pt x="44721" y="421220"/>
                  </a:cubicBezTo>
                  <a:cubicBezTo>
                    <a:pt x="45426" y="449442"/>
                    <a:pt x="88112" y="297042"/>
                    <a:pt x="80704" y="332320"/>
                  </a:cubicBezTo>
                  <a:cubicBezTo>
                    <a:pt x="73296" y="367598"/>
                    <a:pt x="4504" y="605017"/>
                    <a:pt x="271" y="632886"/>
                  </a:cubicBezTo>
                  <a:cubicBezTo>
                    <a:pt x="-3962" y="660755"/>
                    <a:pt x="42604" y="561978"/>
                    <a:pt x="55304" y="499536"/>
                  </a:cubicBezTo>
                  <a:cubicBezTo>
                    <a:pt x="68004" y="437094"/>
                    <a:pt x="72590" y="300569"/>
                    <a:pt x="76471" y="258236"/>
                  </a:cubicBezTo>
                  <a:cubicBezTo>
                    <a:pt x="80352" y="215903"/>
                    <a:pt x="81058" y="281519"/>
                    <a:pt x="78588" y="245536"/>
                  </a:cubicBezTo>
                  <a:cubicBezTo>
                    <a:pt x="76119" y="209553"/>
                    <a:pt x="50012" y="-1055"/>
                    <a:pt x="48954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33318CB8-76FB-4B1D-8AE4-B14CB43FDD4B}"/>
                </a:ext>
              </a:extLst>
            </p:cNvPr>
            <p:cNvSpPr/>
            <p:nvPr/>
          </p:nvSpPr>
          <p:spPr>
            <a:xfrm>
              <a:off x="7093834" y="5153989"/>
              <a:ext cx="85910" cy="555002"/>
            </a:xfrm>
            <a:custGeom>
              <a:avLst/>
              <a:gdLst>
                <a:gd name="connsiteX0" fmla="*/ 85899 w 85910"/>
                <a:gd name="connsiteY0" fmla="*/ 94 h 555002"/>
                <a:gd name="connsiteX1" fmla="*/ 7583 w 85910"/>
                <a:gd name="connsiteY1" fmla="*/ 165194 h 555002"/>
                <a:gd name="connsiteX2" fmla="*/ 30866 w 85910"/>
                <a:gd name="connsiteY2" fmla="*/ 129211 h 555002"/>
                <a:gd name="connsiteX3" fmla="*/ 7583 w 85910"/>
                <a:gd name="connsiteY3" fmla="*/ 296428 h 555002"/>
                <a:gd name="connsiteX4" fmla="*/ 13933 w 85910"/>
                <a:gd name="connsiteY4" fmla="*/ 249861 h 555002"/>
                <a:gd name="connsiteX5" fmla="*/ 3349 w 85910"/>
                <a:gd name="connsiteY5" fmla="*/ 461528 h 555002"/>
                <a:gd name="connsiteX6" fmla="*/ 3349 w 85910"/>
                <a:gd name="connsiteY6" fmla="*/ 395911 h 555002"/>
                <a:gd name="connsiteX7" fmla="*/ 16049 w 85910"/>
                <a:gd name="connsiteY7" fmla="*/ 554661 h 555002"/>
                <a:gd name="connsiteX8" fmla="*/ 18166 w 85910"/>
                <a:gd name="connsiteY8" fmla="*/ 345111 h 555002"/>
                <a:gd name="connsiteX9" fmla="*/ 22399 w 85910"/>
                <a:gd name="connsiteY9" fmla="*/ 334528 h 555002"/>
                <a:gd name="connsiteX10" fmla="*/ 1233 w 85910"/>
                <a:gd name="connsiteY10" fmla="*/ 144028 h 555002"/>
                <a:gd name="connsiteX11" fmla="*/ 85899 w 85910"/>
                <a:gd name="connsiteY11" fmla="*/ 94 h 5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910" h="555002">
                  <a:moveTo>
                    <a:pt x="85899" y="94"/>
                  </a:moveTo>
                  <a:cubicBezTo>
                    <a:pt x="86957" y="3622"/>
                    <a:pt x="16755" y="143675"/>
                    <a:pt x="7583" y="165194"/>
                  </a:cubicBezTo>
                  <a:cubicBezTo>
                    <a:pt x="-1589" y="186713"/>
                    <a:pt x="30866" y="107339"/>
                    <a:pt x="30866" y="129211"/>
                  </a:cubicBezTo>
                  <a:cubicBezTo>
                    <a:pt x="30866" y="151083"/>
                    <a:pt x="10405" y="276320"/>
                    <a:pt x="7583" y="296428"/>
                  </a:cubicBezTo>
                  <a:cubicBezTo>
                    <a:pt x="4761" y="316536"/>
                    <a:pt x="14639" y="222344"/>
                    <a:pt x="13933" y="249861"/>
                  </a:cubicBezTo>
                  <a:cubicBezTo>
                    <a:pt x="13227" y="277378"/>
                    <a:pt x="5113" y="437186"/>
                    <a:pt x="3349" y="461528"/>
                  </a:cubicBezTo>
                  <a:cubicBezTo>
                    <a:pt x="1585" y="485870"/>
                    <a:pt x="1232" y="380389"/>
                    <a:pt x="3349" y="395911"/>
                  </a:cubicBezTo>
                  <a:cubicBezTo>
                    <a:pt x="5466" y="411433"/>
                    <a:pt x="13580" y="563128"/>
                    <a:pt x="16049" y="554661"/>
                  </a:cubicBezTo>
                  <a:cubicBezTo>
                    <a:pt x="18518" y="546194"/>
                    <a:pt x="17108" y="381800"/>
                    <a:pt x="18166" y="345111"/>
                  </a:cubicBezTo>
                  <a:cubicBezTo>
                    <a:pt x="19224" y="308422"/>
                    <a:pt x="25221" y="368042"/>
                    <a:pt x="22399" y="334528"/>
                  </a:cubicBezTo>
                  <a:cubicBezTo>
                    <a:pt x="19577" y="301014"/>
                    <a:pt x="-5823" y="195886"/>
                    <a:pt x="1233" y="144028"/>
                  </a:cubicBezTo>
                  <a:cubicBezTo>
                    <a:pt x="8289" y="92170"/>
                    <a:pt x="84841" y="-3434"/>
                    <a:pt x="85899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AE89D89A-312C-476F-8D05-71B86184868D}"/>
                </a:ext>
              </a:extLst>
            </p:cNvPr>
            <p:cNvSpPr/>
            <p:nvPr/>
          </p:nvSpPr>
          <p:spPr>
            <a:xfrm>
              <a:off x="7473949" y="5323399"/>
              <a:ext cx="80669" cy="862258"/>
            </a:xfrm>
            <a:custGeom>
              <a:avLst/>
              <a:gdLst>
                <a:gd name="connsiteX0" fmla="*/ 1 w 80669"/>
                <a:gd name="connsiteY0" fmla="*/ 18 h 862258"/>
                <a:gd name="connsiteX1" fmla="*/ 69851 w 80669"/>
                <a:gd name="connsiteY1" fmla="*/ 165118 h 862258"/>
                <a:gd name="connsiteX2" fmla="*/ 61384 w 80669"/>
                <a:gd name="connsiteY2" fmla="*/ 135484 h 862258"/>
                <a:gd name="connsiteX3" fmla="*/ 63501 w 80669"/>
                <a:gd name="connsiteY3" fmla="*/ 273068 h 862258"/>
                <a:gd name="connsiteX4" fmla="*/ 50801 w 80669"/>
                <a:gd name="connsiteY4" fmla="*/ 376784 h 862258"/>
                <a:gd name="connsiteX5" fmla="*/ 80434 w 80669"/>
                <a:gd name="connsiteY5" fmla="*/ 281534 h 862258"/>
                <a:gd name="connsiteX6" fmla="*/ 31751 w 80669"/>
                <a:gd name="connsiteY6" fmla="*/ 427584 h 862258"/>
                <a:gd name="connsiteX7" fmla="*/ 35984 w 80669"/>
                <a:gd name="connsiteY7" fmla="*/ 558818 h 862258"/>
                <a:gd name="connsiteX8" fmla="*/ 35984 w 80669"/>
                <a:gd name="connsiteY8" fmla="*/ 529184 h 862258"/>
                <a:gd name="connsiteX9" fmla="*/ 35984 w 80669"/>
                <a:gd name="connsiteY9" fmla="*/ 844568 h 862258"/>
                <a:gd name="connsiteX10" fmla="*/ 14818 w 80669"/>
                <a:gd name="connsiteY10" fmla="*/ 795884 h 862258"/>
                <a:gd name="connsiteX11" fmla="*/ 40218 w 80669"/>
                <a:gd name="connsiteY11" fmla="*/ 573634 h 862258"/>
                <a:gd name="connsiteX12" fmla="*/ 74084 w 80669"/>
                <a:gd name="connsiteY12" fmla="*/ 201101 h 862258"/>
                <a:gd name="connsiteX13" fmla="*/ 71968 w 80669"/>
                <a:gd name="connsiteY13" fmla="*/ 154534 h 862258"/>
                <a:gd name="connsiteX14" fmla="*/ 1 w 80669"/>
                <a:gd name="connsiteY14" fmla="*/ 18 h 86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669" h="862258">
                  <a:moveTo>
                    <a:pt x="1" y="18"/>
                  </a:moveTo>
                  <a:cubicBezTo>
                    <a:pt x="-352" y="1782"/>
                    <a:pt x="59621" y="142540"/>
                    <a:pt x="69851" y="165118"/>
                  </a:cubicBezTo>
                  <a:cubicBezTo>
                    <a:pt x="80081" y="187696"/>
                    <a:pt x="62442" y="117493"/>
                    <a:pt x="61384" y="135484"/>
                  </a:cubicBezTo>
                  <a:cubicBezTo>
                    <a:pt x="60326" y="153475"/>
                    <a:pt x="65265" y="232851"/>
                    <a:pt x="63501" y="273068"/>
                  </a:cubicBezTo>
                  <a:cubicBezTo>
                    <a:pt x="61737" y="313285"/>
                    <a:pt x="47979" y="375373"/>
                    <a:pt x="50801" y="376784"/>
                  </a:cubicBezTo>
                  <a:cubicBezTo>
                    <a:pt x="53623" y="378195"/>
                    <a:pt x="83609" y="273067"/>
                    <a:pt x="80434" y="281534"/>
                  </a:cubicBezTo>
                  <a:cubicBezTo>
                    <a:pt x="77259" y="290001"/>
                    <a:pt x="39159" y="381370"/>
                    <a:pt x="31751" y="427584"/>
                  </a:cubicBezTo>
                  <a:cubicBezTo>
                    <a:pt x="24343" y="473798"/>
                    <a:pt x="35279" y="541885"/>
                    <a:pt x="35984" y="558818"/>
                  </a:cubicBezTo>
                  <a:cubicBezTo>
                    <a:pt x="36690" y="575751"/>
                    <a:pt x="35984" y="481559"/>
                    <a:pt x="35984" y="529184"/>
                  </a:cubicBezTo>
                  <a:cubicBezTo>
                    <a:pt x="35984" y="576809"/>
                    <a:pt x="39512" y="800118"/>
                    <a:pt x="35984" y="844568"/>
                  </a:cubicBezTo>
                  <a:cubicBezTo>
                    <a:pt x="32456" y="889018"/>
                    <a:pt x="14112" y="841040"/>
                    <a:pt x="14818" y="795884"/>
                  </a:cubicBezTo>
                  <a:cubicBezTo>
                    <a:pt x="15524" y="750728"/>
                    <a:pt x="30340" y="672765"/>
                    <a:pt x="40218" y="573634"/>
                  </a:cubicBezTo>
                  <a:cubicBezTo>
                    <a:pt x="50096" y="474504"/>
                    <a:pt x="68792" y="270951"/>
                    <a:pt x="74084" y="201101"/>
                  </a:cubicBezTo>
                  <a:cubicBezTo>
                    <a:pt x="79376" y="131251"/>
                    <a:pt x="81140" y="182404"/>
                    <a:pt x="71968" y="154534"/>
                  </a:cubicBezTo>
                  <a:cubicBezTo>
                    <a:pt x="62796" y="126665"/>
                    <a:pt x="354" y="-1746"/>
                    <a:pt x="1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8863A6F4-A06D-4223-8E82-4152A908894F}"/>
                </a:ext>
              </a:extLst>
            </p:cNvPr>
            <p:cNvSpPr/>
            <p:nvPr/>
          </p:nvSpPr>
          <p:spPr>
            <a:xfrm>
              <a:off x="7472940" y="5473483"/>
              <a:ext cx="39162" cy="421185"/>
            </a:xfrm>
            <a:custGeom>
              <a:avLst/>
              <a:gdLst>
                <a:gd name="connsiteX0" fmla="*/ 39110 w 39162"/>
                <a:gd name="connsiteY0" fmla="*/ 217 h 421185"/>
                <a:gd name="connsiteX1" fmla="*/ 9477 w 39162"/>
                <a:gd name="connsiteY1" fmla="*/ 120867 h 421185"/>
                <a:gd name="connsiteX2" fmla="*/ 17943 w 39162"/>
                <a:gd name="connsiteY2" fmla="*/ 271150 h 421185"/>
                <a:gd name="connsiteX3" fmla="*/ 24293 w 39162"/>
                <a:gd name="connsiteY3" fmla="*/ 207650 h 421185"/>
                <a:gd name="connsiteX4" fmla="*/ 17943 w 39162"/>
                <a:gd name="connsiteY4" fmla="*/ 417200 h 421185"/>
                <a:gd name="connsiteX5" fmla="*/ 11593 w 39162"/>
                <a:gd name="connsiteY5" fmla="*/ 330417 h 421185"/>
                <a:gd name="connsiteX6" fmla="*/ 1010 w 39162"/>
                <a:gd name="connsiteY6" fmla="*/ 150500 h 421185"/>
                <a:gd name="connsiteX7" fmla="*/ 39110 w 39162"/>
                <a:gd name="connsiteY7" fmla="*/ 217 h 42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162" h="421185">
                  <a:moveTo>
                    <a:pt x="39110" y="217"/>
                  </a:moveTo>
                  <a:cubicBezTo>
                    <a:pt x="40521" y="-4722"/>
                    <a:pt x="13005" y="75712"/>
                    <a:pt x="9477" y="120867"/>
                  </a:cubicBezTo>
                  <a:cubicBezTo>
                    <a:pt x="5949" y="166023"/>
                    <a:pt x="15474" y="256686"/>
                    <a:pt x="17943" y="271150"/>
                  </a:cubicBezTo>
                  <a:cubicBezTo>
                    <a:pt x="20412" y="285614"/>
                    <a:pt x="24293" y="183308"/>
                    <a:pt x="24293" y="207650"/>
                  </a:cubicBezTo>
                  <a:cubicBezTo>
                    <a:pt x="24293" y="231992"/>
                    <a:pt x="20060" y="396739"/>
                    <a:pt x="17943" y="417200"/>
                  </a:cubicBezTo>
                  <a:cubicBezTo>
                    <a:pt x="15826" y="437661"/>
                    <a:pt x="14415" y="374867"/>
                    <a:pt x="11593" y="330417"/>
                  </a:cubicBezTo>
                  <a:cubicBezTo>
                    <a:pt x="8771" y="285967"/>
                    <a:pt x="-3576" y="203770"/>
                    <a:pt x="1010" y="150500"/>
                  </a:cubicBezTo>
                  <a:cubicBezTo>
                    <a:pt x="5596" y="97231"/>
                    <a:pt x="37699" y="5156"/>
                    <a:pt x="39110" y="2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E02531B9-6A4E-477B-BA0C-F4C04DB9A642}"/>
                </a:ext>
              </a:extLst>
            </p:cNvPr>
            <p:cNvSpPr/>
            <p:nvPr/>
          </p:nvSpPr>
          <p:spPr>
            <a:xfrm>
              <a:off x="7800923" y="6237387"/>
              <a:ext cx="251960" cy="182253"/>
            </a:xfrm>
            <a:custGeom>
              <a:avLst/>
              <a:gdLst>
                <a:gd name="connsiteX0" fmla="*/ 7460 w 251960"/>
                <a:gd name="connsiteY0" fmla="*/ 4663 h 182253"/>
                <a:gd name="connsiteX1" fmla="*/ 246644 w 251960"/>
                <a:gd name="connsiteY1" fmla="*/ 178230 h 182253"/>
                <a:gd name="connsiteX2" fmla="*/ 174677 w 251960"/>
                <a:gd name="connsiteY2" fmla="*/ 127430 h 182253"/>
                <a:gd name="connsiteX3" fmla="*/ 189494 w 251960"/>
                <a:gd name="connsiteY3" fmla="*/ 133780 h 182253"/>
                <a:gd name="connsiteX4" fmla="*/ 123877 w 251960"/>
                <a:gd name="connsiteY4" fmla="*/ 80863 h 182253"/>
                <a:gd name="connsiteX5" fmla="*/ 64610 w 251960"/>
                <a:gd name="connsiteY5" fmla="*/ 51230 h 182253"/>
                <a:gd name="connsiteX6" fmla="*/ 7460 w 251960"/>
                <a:gd name="connsiteY6" fmla="*/ 4663 h 182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960" h="182253">
                  <a:moveTo>
                    <a:pt x="7460" y="4663"/>
                  </a:moveTo>
                  <a:cubicBezTo>
                    <a:pt x="37799" y="25830"/>
                    <a:pt x="218775" y="157769"/>
                    <a:pt x="246644" y="178230"/>
                  </a:cubicBezTo>
                  <a:cubicBezTo>
                    <a:pt x="274513" y="198691"/>
                    <a:pt x="184202" y="134838"/>
                    <a:pt x="174677" y="127430"/>
                  </a:cubicBezTo>
                  <a:cubicBezTo>
                    <a:pt x="165152" y="120022"/>
                    <a:pt x="197961" y="141541"/>
                    <a:pt x="189494" y="133780"/>
                  </a:cubicBezTo>
                  <a:cubicBezTo>
                    <a:pt x="181027" y="126019"/>
                    <a:pt x="144691" y="94621"/>
                    <a:pt x="123877" y="80863"/>
                  </a:cubicBezTo>
                  <a:cubicBezTo>
                    <a:pt x="103063" y="67105"/>
                    <a:pt x="81190" y="61813"/>
                    <a:pt x="64610" y="51230"/>
                  </a:cubicBezTo>
                  <a:cubicBezTo>
                    <a:pt x="48030" y="40647"/>
                    <a:pt x="-22879" y="-16504"/>
                    <a:pt x="7460" y="46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CB1E5BD1-2E6A-4E51-A33E-DC7A65610618}"/>
                </a:ext>
              </a:extLst>
            </p:cNvPr>
            <p:cNvSpPr/>
            <p:nvPr/>
          </p:nvSpPr>
          <p:spPr>
            <a:xfrm>
              <a:off x="7724629" y="6383667"/>
              <a:ext cx="131538" cy="145497"/>
            </a:xfrm>
            <a:custGeom>
              <a:avLst/>
              <a:gdLst>
                <a:gd name="connsiteX0" fmla="*/ 5438 w 131538"/>
                <a:gd name="connsiteY0" fmla="*/ 200 h 145497"/>
                <a:gd name="connsiteX1" fmla="*/ 49888 w 131538"/>
                <a:gd name="connsiteY1" fmla="*/ 76400 h 145497"/>
                <a:gd name="connsiteX2" fmla="*/ 130321 w 131538"/>
                <a:gd name="connsiteY2" fmla="*/ 144133 h 145497"/>
                <a:gd name="connsiteX3" fmla="*/ 92221 w 131538"/>
                <a:gd name="connsiteY3" fmla="*/ 116616 h 145497"/>
                <a:gd name="connsiteX4" fmla="*/ 9671 w 131538"/>
                <a:gd name="connsiteY4" fmla="*/ 55233 h 145497"/>
                <a:gd name="connsiteX5" fmla="*/ 5438 w 131538"/>
                <a:gd name="connsiteY5" fmla="*/ 200 h 14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538" h="145497">
                  <a:moveTo>
                    <a:pt x="5438" y="200"/>
                  </a:moveTo>
                  <a:cubicBezTo>
                    <a:pt x="12141" y="3728"/>
                    <a:pt x="29074" y="52411"/>
                    <a:pt x="49888" y="76400"/>
                  </a:cubicBezTo>
                  <a:cubicBezTo>
                    <a:pt x="70702" y="100389"/>
                    <a:pt x="123266" y="137430"/>
                    <a:pt x="130321" y="144133"/>
                  </a:cubicBezTo>
                  <a:cubicBezTo>
                    <a:pt x="137377" y="150836"/>
                    <a:pt x="112329" y="131433"/>
                    <a:pt x="92221" y="116616"/>
                  </a:cubicBezTo>
                  <a:cubicBezTo>
                    <a:pt x="72113" y="101799"/>
                    <a:pt x="23077" y="69697"/>
                    <a:pt x="9671" y="55233"/>
                  </a:cubicBezTo>
                  <a:cubicBezTo>
                    <a:pt x="-3735" y="40769"/>
                    <a:pt x="-1265" y="-3328"/>
                    <a:pt x="5438" y="2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79244400-A173-4576-A558-59334C47B79A}"/>
                </a:ext>
              </a:extLst>
            </p:cNvPr>
            <p:cNvSpPr/>
            <p:nvPr/>
          </p:nvSpPr>
          <p:spPr>
            <a:xfrm>
              <a:off x="2908216" y="2882873"/>
              <a:ext cx="478588" cy="541921"/>
            </a:xfrm>
            <a:custGeom>
              <a:avLst/>
              <a:gdLst>
                <a:gd name="connsiteX0" fmla="*/ 436117 w 478588"/>
                <a:gd name="connsiteY0" fmla="*/ 27 h 541921"/>
                <a:gd name="connsiteX1" fmla="*/ 279484 w 478588"/>
                <a:gd name="connsiteY1" fmla="*/ 283660 h 541921"/>
                <a:gd name="connsiteX2" fmla="*/ 84 w 478588"/>
                <a:gd name="connsiteY2" fmla="*/ 541894 h 541921"/>
                <a:gd name="connsiteX3" fmla="*/ 309117 w 478588"/>
                <a:gd name="connsiteY3" fmla="*/ 300594 h 541921"/>
                <a:gd name="connsiteX4" fmla="*/ 241384 w 478588"/>
                <a:gd name="connsiteY4" fmla="*/ 368327 h 541921"/>
                <a:gd name="connsiteX5" fmla="*/ 478451 w 478588"/>
                <a:gd name="connsiteY5" fmla="*/ 292127 h 541921"/>
                <a:gd name="connsiteX6" fmla="*/ 203284 w 478588"/>
                <a:gd name="connsiteY6" fmla="*/ 359860 h 541921"/>
                <a:gd name="connsiteX7" fmla="*/ 347217 w 478588"/>
                <a:gd name="connsiteY7" fmla="*/ 266727 h 541921"/>
                <a:gd name="connsiteX8" fmla="*/ 436117 w 478588"/>
                <a:gd name="connsiteY8" fmla="*/ 27 h 54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8588" h="541921">
                  <a:moveTo>
                    <a:pt x="436117" y="27"/>
                  </a:moveTo>
                  <a:cubicBezTo>
                    <a:pt x="424828" y="2849"/>
                    <a:pt x="352156" y="193349"/>
                    <a:pt x="279484" y="283660"/>
                  </a:cubicBezTo>
                  <a:cubicBezTo>
                    <a:pt x="206812" y="373971"/>
                    <a:pt x="-4855" y="539072"/>
                    <a:pt x="84" y="541894"/>
                  </a:cubicBezTo>
                  <a:cubicBezTo>
                    <a:pt x="5023" y="544716"/>
                    <a:pt x="268900" y="329522"/>
                    <a:pt x="309117" y="300594"/>
                  </a:cubicBezTo>
                  <a:cubicBezTo>
                    <a:pt x="349334" y="271666"/>
                    <a:pt x="213162" y="369738"/>
                    <a:pt x="241384" y="368327"/>
                  </a:cubicBezTo>
                  <a:cubicBezTo>
                    <a:pt x="269606" y="366916"/>
                    <a:pt x="484801" y="293538"/>
                    <a:pt x="478451" y="292127"/>
                  </a:cubicBezTo>
                  <a:cubicBezTo>
                    <a:pt x="472101" y="290716"/>
                    <a:pt x="225156" y="364093"/>
                    <a:pt x="203284" y="359860"/>
                  </a:cubicBezTo>
                  <a:cubicBezTo>
                    <a:pt x="181412" y="355627"/>
                    <a:pt x="311234" y="319644"/>
                    <a:pt x="347217" y="266727"/>
                  </a:cubicBezTo>
                  <a:cubicBezTo>
                    <a:pt x="383200" y="213810"/>
                    <a:pt x="447406" y="-2795"/>
                    <a:pt x="436117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: 図形 114">
              <a:extLst>
                <a:ext uri="{FF2B5EF4-FFF2-40B4-BE49-F238E27FC236}">
                  <a16:creationId xmlns:a16="http://schemas.microsoft.com/office/drawing/2014/main" id="{F8C73741-DB86-46E6-A763-2F5927D8FA8E}"/>
                </a:ext>
              </a:extLst>
            </p:cNvPr>
            <p:cNvSpPr/>
            <p:nvPr/>
          </p:nvSpPr>
          <p:spPr>
            <a:xfrm>
              <a:off x="3104008" y="3242141"/>
              <a:ext cx="381345" cy="406741"/>
            </a:xfrm>
            <a:custGeom>
              <a:avLst/>
              <a:gdLst>
                <a:gd name="connsiteX0" fmla="*/ 380025 w 381345"/>
                <a:gd name="connsiteY0" fmla="*/ 592 h 406741"/>
                <a:gd name="connsiteX1" fmla="*/ 3259 w 381345"/>
                <a:gd name="connsiteY1" fmla="*/ 402759 h 406741"/>
                <a:gd name="connsiteX2" fmla="*/ 193759 w 381345"/>
                <a:gd name="connsiteY2" fmla="*/ 212259 h 406741"/>
                <a:gd name="connsiteX3" fmla="*/ 130259 w 381345"/>
                <a:gd name="connsiteY3" fmla="*/ 309626 h 406741"/>
                <a:gd name="connsiteX4" fmla="*/ 380025 w 381345"/>
                <a:gd name="connsiteY4" fmla="*/ 592 h 406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345" h="406741">
                  <a:moveTo>
                    <a:pt x="380025" y="592"/>
                  </a:moveTo>
                  <a:cubicBezTo>
                    <a:pt x="358858" y="16114"/>
                    <a:pt x="34303" y="367481"/>
                    <a:pt x="3259" y="402759"/>
                  </a:cubicBezTo>
                  <a:cubicBezTo>
                    <a:pt x="-27785" y="438037"/>
                    <a:pt x="172592" y="227781"/>
                    <a:pt x="193759" y="212259"/>
                  </a:cubicBezTo>
                  <a:cubicBezTo>
                    <a:pt x="214926" y="196737"/>
                    <a:pt x="99215" y="339965"/>
                    <a:pt x="130259" y="309626"/>
                  </a:cubicBezTo>
                  <a:cubicBezTo>
                    <a:pt x="161303" y="279287"/>
                    <a:pt x="401192" y="-14930"/>
                    <a:pt x="380025" y="5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: 図形 116">
              <a:extLst>
                <a:ext uri="{FF2B5EF4-FFF2-40B4-BE49-F238E27FC236}">
                  <a16:creationId xmlns:a16="http://schemas.microsoft.com/office/drawing/2014/main" id="{E6D6AB1A-D670-4C51-BB35-C7AB17F14E9E}"/>
                </a:ext>
              </a:extLst>
            </p:cNvPr>
            <p:cNvSpPr/>
            <p:nvPr/>
          </p:nvSpPr>
          <p:spPr>
            <a:xfrm>
              <a:off x="3022735" y="3439186"/>
              <a:ext cx="165499" cy="704164"/>
            </a:xfrm>
            <a:custGeom>
              <a:avLst/>
              <a:gdLst>
                <a:gd name="connsiteX0" fmla="*/ 164965 w 165499"/>
                <a:gd name="connsiteY0" fmla="*/ 927 h 704164"/>
                <a:gd name="connsiteX1" fmla="*/ 33203 w 165499"/>
                <a:gd name="connsiteY1" fmla="*/ 159677 h 704164"/>
                <a:gd name="connsiteX2" fmla="*/ 60190 w 165499"/>
                <a:gd name="connsiteY2" fmla="*/ 107289 h 704164"/>
                <a:gd name="connsiteX3" fmla="*/ 1453 w 165499"/>
                <a:gd name="connsiteY3" fmla="*/ 212064 h 704164"/>
                <a:gd name="connsiteX4" fmla="*/ 17328 w 165499"/>
                <a:gd name="connsiteY4" fmla="*/ 377164 h 704164"/>
                <a:gd name="connsiteX5" fmla="*/ 10978 w 165499"/>
                <a:gd name="connsiteY5" fmla="*/ 250164 h 704164"/>
                <a:gd name="connsiteX6" fmla="*/ 23678 w 165499"/>
                <a:gd name="connsiteY6" fmla="*/ 408914 h 704164"/>
                <a:gd name="connsiteX7" fmla="*/ 20503 w 165499"/>
                <a:gd name="connsiteY7" fmla="*/ 516864 h 704164"/>
                <a:gd name="connsiteX8" fmla="*/ 96703 w 165499"/>
                <a:gd name="connsiteY8" fmla="*/ 701014 h 704164"/>
                <a:gd name="connsiteX9" fmla="*/ 69715 w 165499"/>
                <a:gd name="connsiteY9" fmla="*/ 626402 h 704164"/>
                <a:gd name="connsiteX10" fmla="*/ 39553 w 165499"/>
                <a:gd name="connsiteY10" fmla="*/ 539089 h 704164"/>
                <a:gd name="connsiteX11" fmla="*/ 33203 w 165499"/>
                <a:gd name="connsiteY11" fmla="*/ 516864 h 704164"/>
                <a:gd name="connsiteX12" fmla="*/ 12565 w 165499"/>
                <a:gd name="connsiteY12" fmla="*/ 194602 h 704164"/>
                <a:gd name="connsiteX13" fmla="*/ 77653 w 165499"/>
                <a:gd name="connsiteY13" fmla="*/ 97764 h 704164"/>
                <a:gd name="connsiteX14" fmla="*/ 164965 w 165499"/>
                <a:gd name="connsiteY14" fmla="*/ 927 h 70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5499" h="704164">
                  <a:moveTo>
                    <a:pt x="164965" y="927"/>
                  </a:moveTo>
                  <a:cubicBezTo>
                    <a:pt x="157557" y="11246"/>
                    <a:pt x="50665" y="141950"/>
                    <a:pt x="33203" y="159677"/>
                  </a:cubicBezTo>
                  <a:cubicBezTo>
                    <a:pt x="15740" y="177404"/>
                    <a:pt x="65481" y="98558"/>
                    <a:pt x="60190" y="107289"/>
                  </a:cubicBezTo>
                  <a:cubicBezTo>
                    <a:pt x="54899" y="116020"/>
                    <a:pt x="8597" y="167085"/>
                    <a:pt x="1453" y="212064"/>
                  </a:cubicBezTo>
                  <a:cubicBezTo>
                    <a:pt x="-5691" y="257043"/>
                    <a:pt x="15740" y="370814"/>
                    <a:pt x="17328" y="377164"/>
                  </a:cubicBezTo>
                  <a:cubicBezTo>
                    <a:pt x="18915" y="383514"/>
                    <a:pt x="9920" y="244873"/>
                    <a:pt x="10978" y="250164"/>
                  </a:cubicBezTo>
                  <a:cubicBezTo>
                    <a:pt x="12036" y="255455"/>
                    <a:pt x="22090" y="364464"/>
                    <a:pt x="23678" y="408914"/>
                  </a:cubicBezTo>
                  <a:cubicBezTo>
                    <a:pt x="25265" y="453364"/>
                    <a:pt x="8332" y="468181"/>
                    <a:pt x="20503" y="516864"/>
                  </a:cubicBezTo>
                  <a:cubicBezTo>
                    <a:pt x="32674" y="565547"/>
                    <a:pt x="88501" y="682758"/>
                    <a:pt x="96703" y="701014"/>
                  </a:cubicBezTo>
                  <a:cubicBezTo>
                    <a:pt x="104905" y="719270"/>
                    <a:pt x="79240" y="653389"/>
                    <a:pt x="69715" y="626402"/>
                  </a:cubicBezTo>
                  <a:cubicBezTo>
                    <a:pt x="60190" y="599415"/>
                    <a:pt x="45638" y="557345"/>
                    <a:pt x="39553" y="539089"/>
                  </a:cubicBezTo>
                  <a:cubicBezTo>
                    <a:pt x="33468" y="520833"/>
                    <a:pt x="37701" y="574278"/>
                    <a:pt x="33203" y="516864"/>
                  </a:cubicBezTo>
                  <a:cubicBezTo>
                    <a:pt x="28705" y="459450"/>
                    <a:pt x="5157" y="264452"/>
                    <a:pt x="12565" y="194602"/>
                  </a:cubicBezTo>
                  <a:cubicBezTo>
                    <a:pt x="19973" y="124752"/>
                    <a:pt x="54634" y="126339"/>
                    <a:pt x="77653" y="97764"/>
                  </a:cubicBezTo>
                  <a:cubicBezTo>
                    <a:pt x="100672" y="69189"/>
                    <a:pt x="172373" y="-9392"/>
                    <a:pt x="164965" y="9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80DE9E4E-D12F-4DE1-BE44-F05CDACB47DC}"/>
                </a:ext>
              </a:extLst>
            </p:cNvPr>
            <p:cNvSpPr/>
            <p:nvPr/>
          </p:nvSpPr>
          <p:spPr>
            <a:xfrm>
              <a:off x="3058516" y="3500345"/>
              <a:ext cx="94265" cy="686443"/>
            </a:xfrm>
            <a:custGeom>
              <a:avLst/>
              <a:gdLst>
                <a:gd name="connsiteX0" fmla="*/ 94259 w 94265"/>
                <a:gd name="connsiteY0" fmla="*/ 93 h 686443"/>
                <a:gd name="connsiteX1" fmla="*/ 14884 w 94265"/>
                <a:gd name="connsiteY1" fmla="*/ 154080 h 686443"/>
                <a:gd name="connsiteX2" fmla="*/ 22822 w 94265"/>
                <a:gd name="connsiteY2" fmla="*/ 106455 h 686443"/>
                <a:gd name="connsiteX3" fmla="*/ 3772 w 94265"/>
                <a:gd name="connsiteY3" fmla="*/ 174718 h 686443"/>
                <a:gd name="connsiteX4" fmla="*/ 597 w 94265"/>
                <a:gd name="connsiteY4" fmla="*/ 369980 h 686443"/>
                <a:gd name="connsiteX5" fmla="*/ 11709 w 94265"/>
                <a:gd name="connsiteY5" fmla="*/ 276318 h 686443"/>
                <a:gd name="connsiteX6" fmla="*/ 24409 w 94265"/>
                <a:gd name="connsiteY6" fmla="*/ 425543 h 686443"/>
                <a:gd name="connsiteX7" fmla="*/ 84734 w 94265"/>
                <a:gd name="connsiteY7" fmla="*/ 671605 h 686443"/>
                <a:gd name="connsiteX8" fmla="*/ 70447 w 94265"/>
                <a:gd name="connsiteY8" fmla="*/ 630330 h 686443"/>
                <a:gd name="connsiteX9" fmla="*/ 19647 w 94265"/>
                <a:gd name="connsiteY9" fmla="*/ 395380 h 686443"/>
                <a:gd name="connsiteX10" fmla="*/ 27584 w 94265"/>
                <a:gd name="connsiteY10" fmla="*/ 363630 h 686443"/>
                <a:gd name="connsiteX11" fmla="*/ 10122 w 94265"/>
                <a:gd name="connsiteY11" fmla="*/ 179480 h 686443"/>
                <a:gd name="connsiteX12" fmla="*/ 94259 w 94265"/>
                <a:gd name="connsiteY12" fmla="*/ 93 h 68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265" h="686443">
                  <a:moveTo>
                    <a:pt x="94259" y="93"/>
                  </a:moveTo>
                  <a:cubicBezTo>
                    <a:pt x="95053" y="-4140"/>
                    <a:pt x="26790" y="136353"/>
                    <a:pt x="14884" y="154080"/>
                  </a:cubicBezTo>
                  <a:cubicBezTo>
                    <a:pt x="2978" y="171807"/>
                    <a:pt x="24674" y="103015"/>
                    <a:pt x="22822" y="106455"/>
                  </a:cubicBezTo>
                  <a:cubicBezTo>
                    <a:pt x="20970" y="109895"/>
                    <a:pt x="7476" y="130797"/>
                    <a:pt x="3772" y="174718"/>
                  </a:cubicBezTo>
                  <a:cubicBezTo>
                    <a:pt x="68" y="218639"/>
                    <a:pt x="-726" y="353047"/>
                    <a:pt x="597" y="369980"/>
                  </a:cubicBezTo>
                  <a:cubicBezTo>
                    <a:pt x="1920" y="386913"/>
                    <a:pt x="7740" y="267058"/>
                    <a:pt x="11709" y="276318"/>
                  </a:cubicBezTo>
                  <a:cubicBezTo>
                    <a:pt x="15678" y="285579"/>
                    <a:pt x="12238" y="359662"/>
                    <a:pt x="24409" y="425543"/>
                  </a:cubicBezTo>
                  <a:cubicBezTo>
                    <a:pt x="36580" y="491424"/>
                    <a:pt x="77061" y="637474"/>
                    <a:pt x="84734" y="671605"/>
                  </a:cubicBezTo>
                  <a:cubicBezTo>
                    <a:pt x="92407" y="705736"/>
                    <a:pt x="81295" y="676367"/>
                    <a:pt x="70447" y="630330"/>
                  </a:cubicBezTo>
                  <a:cubicBezTo>
                    <a:pt x="59599" y="584293"/>
                    <a:pt x="26791" y="439830"/>
                    <a:pt x="19647" y="395380"/>
                  </a:cubicBezTo>
                  <a:cubicBezTo>
                    <a:pt x="12503" y="350930"/>
                    <a:pt x="29171" y="399613"/>
                    <a:pt x="27584" y="363630"/>
                  </a:cubicBezTo>
                  <a:cubicBezTo>
                    <a:pt x="25996" y="327647"/>
                    <a:pt x="-197" y="237159"/>
                    <a:pt x="10122" y="179480"/>
                  </a:cubicBezTo>
                  <a:cubicBezTo>
                    <a:pt x="20441" y="121801"/>
                    <a:pt x="93465" y="4326"/>
                    <a:pt x="94259" y="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8BE3ED8A-C663-4D0E-971F-CB4B2F6D03C8}"/>
                </a:ext>
              </a:extLst>
            </p:cNvPr>
            <p:cNvSpPr/>
            <p:nvPr/>
          </p:nvSpPr>
          <p:spPr>
            <a:xfrm>
              <a:off x="3107160" y="4181486"/>
              <a:ext cx="284651" cy="809992"/>
            </a:xfrm>
            <a:custGeom>
              <a:avLst/>
              <a:gdLst>
                <a:gd name="connsiteX0" fmla="*/ 10690 w 284651"/>
                <a:gd name="connsiteY0" fmla="*/ 1577 h 809992"/>
                <a:gd name="connsiteX1" fmla="*/ 9103 w 284651"/>
                <a:gd name="connsiteY1" fmla="*/ 201602 h 809992"/>
                <a:gd name="connsiteX2" fmla="*/ 4340 w 284651"/>
                <a:gd name="connsiteY2" fmla="*/ 161914 h 809992"/>
                <a:gd name="connsiteX3" fmla="*/ 78953 w 284651"/>
                <a:gd name="connsiteY3" fmla="*/ 320664 h 809992"/>
                <a:gd name="connsiteX4" fmla="*/ 67840 w 284651"/>
                <a:gd name="connsiteY4" fmla="*/ 296852 h 809992"/>
                <a:gd name="connsiteX5" fmla="*/ 99590 w 284651"/>
                <a:gd name="connsiteY5" fmla="*/ 468302 h 809992"/>
                <a:gd name="connsiteX6" fmla="*/ 139278 w 284651"/>
                <a:gd name="connsiteY6" fmla="*/ 558789 h 809992"/>
                <a:gd name="connsiteX7" fmla="*/ 280565 w 284651"/>
                <a:gd name="connsiteY7" fmla="*/ 803264 h 809992"/>
                <a:gd name="connsiteX8" fmla="*/ 242465 w 284651"/>
                <a:gd name="connsiteY8" fmla="*/ 731827 h 809992"/>
                <a:gd name="connsiteX9" fmla="*/ 199603 w 284651"/>
                <a:gd name="connsiteY9" fmla="*/ 630227 h 809992"/>
                <a:gd name="connsiteX10" fmla="*/ 188490 w 284651"/>
                <a:gd name="connsiteY10" fmla="*/ 617527 h 809992"/>
                <a:gd name="connsiteX11" fmla="*/ 31328 w 284651"/>
                <a:gd name="connsiteY11" fmla="*/ 185727 h 809992"/>
                <a:gd name="connsiteX12" fmla="*/ 10690 w 284651"/>
                <a:gd name="connsiteY12" fmla="*/ 111114 h 809992"/>
                <a:gd name="connsiteX13" fmla="*/ 10690 w 284651"/>
                <a:gd name="connsiteY13" fmla="*/ 1577 h 80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651" h="809992">
                  <a:moveTo>
                    <a:pt x="10690" y="1577"/>
                  </a:moveTo>
                  <a:cubicBezTo>
                    <a:pt x="10425" y="16658"/>
                    <a:pt x="10161" y="174879"/>
                    <a:pt x="9103" y="201602"/>
                  </a:cubicBezTo>
                  <a:cubicBezTo>
                    <a:pt x="8045" y="228325"/>
                    <a:pt x="-7302" y="142070"/>
                    <a:pt x="4340" y="161914"/>
                  </a:cubicBezTo>
                  <a:cubicBezTo>
                    <a:pt x="15982" y="181758"/>
                    <a:pt x="68370" y="298174"/>
                    <a:pt x="78953" y="320664"/>
                  </a:cubicBezTo>
                  <a:cubicBezTo>
                    <a:pt x="89536" y="343154"/>
                    <a:pt x="64401" y="272246"/>
                    <a:pt x="67840" y="296852"/>
                  </a:cubicBezTo>
                  <a:cubicBezTo>
                    <a:pt x="71279" y="321458"/>
                    <a:pt x="87684" y="424646"/>
                    <a:pt x="99590" y="468302"/>
                  </a:cubicBezTo>
                  <a:cubicBezTo>
                    <a:pt x="111496" y="511958"/>
                    <a:pt x="109116" y="502962"/>
                    <a:pt x="139278" y="558789"/>
                  </a:cubicBezTo>
                  <a:cubicBezTo>
                    <a:pt x="169441" y="614616"/>
                    <a:pt x="263367" y="774424"/>
                    <a:pt x="280565" y="803264"/>
                  </a:cubicBezTo>
                  <a:cubicBezTo>
                    <a:pt x="297763" y="832104"/>
                    <a:pt x="255959" y="760667"/>
                    <a:pt x="242465" y="731827"/>
                  </a:cubicBezTo>
                  <a:cubicBezTo>
                    <a:pt x="228971" y="702988"/>
                    <a:pt x="208599" y="649277"/>
                    <a:pt x="199603" y="630227"/>
                  </a:cubicBezTo>
                  <a:cubicBezTo>
                    <a:pt x="190607" y="611177"/>
                    <a:pt x="216536" y="691610"/>
                    <a:pt x="188490" y="617527"/>
                  </a:cubicBezTo>
                  <a:cubicBezTo>
                    <a:pt x="160444" y="543444"/>
                    <a:pt x="60961" y="270129"/>
                    <a:pt x="31328" y="185727"/>
                  </a:cubicBezTo>
                  <a:cubicBezTo>
                    <a:pt x="1695" y="101325"/>
                    <a:pt x="13071" y="138366"/>
                    <a:pt x="10690" y="111114"/>
                  </a:cubicBezTo>
                  <a:cubicBezTo>
                    <a:pt x="8309" y="83862"/>
                    <a:pt x="10955" y="-13504"/>
                    <a:pt x="10690" y="15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DD091A1C-A23A-498B-A047-71C3D8D94750}"/>
                </a:ext>
              </a:extLst>
            </p:cNvPr>
            <p:cNvSpPr/>
            <p:nvPr/>
          </p:nvSpPr>
          <p:spPr>
            <a:xfrm>
              <a:off x="3147971" y="4175109"/>
              <a:ext cx="283749" cy="813293"/>
            </a:xfrm>
            <a:custGeom>
              <a:avLst/>
              <a:gdLst>
                <a:gd name="connsiteX0" fmla="*/ 42 w 283749"/>
                <a:gd name="connsiteY0" fmla="*/ 16 h 813293"/>
                <a:gd name="connsiteX1" fmla="*/ 22267 w 283749"/>
                <a:gd name="connsiteY1" fmla="*/ 238141 h 813293"/>
                <a:gd name="connsiteX2" fmla="*/ 27029 w 283749"/>
                <a:gd name="connsiteY2" fmla="*/ 201629 h 813293"/>
                <a:gd name="connsiteX3" fmla="*/ 93704 w 283749"/>
                <a:gd name="connsiteY3" fmla="*/ 387366 h 813293"/>
                <a:gd name="connsiteX4" fmla="*/ 77829 w 283749"/>
                <a:gd name="connsiteY4" fmla="*/ 347679 h 813293"/>
                <a:gd name="connsiteX5" fmla="*/ 122279 w 283749"/>
                <a:gd name="connsiteY5" fmla="*/ 569929 h 813293"/>
                <a:gd name="connsiteX6" fmla="*/ 281029 w 283749"/>
                <a:gd name="connsiteY6" fmla="*/ 809641 h 813293"/>
                <a:gd name="connsiteX7" fmla="*/ 215942 w 283749"/>
                <a:gd name="connsiteY7" fmla="*/ 703279 h 813293"/>
                <a:gd name="connsiteX8" fmla="*/ 130217 w 283749"/>
                <a:gd name="connsiteY8" fmla="*/ 546116 h 813293"/>
                <a:gd name="connsiteX9" fmla="*/ 127042 w 283749"/>
                <a:gd name="connsiteY9" fmla="*/ 504841 h 813293"/>
                <a:gd name="connsiteX10" fmla="*/ 58779 w 283749"/>
                <a:gd name="connsiteY10" fmla="*/ 315929 h 813293"/>
                <a:gd name="connsiteX11" fmla="*/ 28617 w 283749"/>
                <a:gd name="connsiteY11" fmla="*/ 250841 h 813293"/>
                <a:gd name="connsiteX12" fmla="*/ 42 w 283749"/>
                <a:gd name="connsiteY12" fmla="*/ 16 h 813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3749" h="813293">
                  <a:moveTo>
                    <a:pt x="42" y="16"/>
                  </a:moveTo>
                  <a:cubicBezTo>
                    <a:pt x="-1016" y="-2101"/>
                    <a:pt x="17769" y="204539"/>
                    <a:pt x="22267" y="238141"/>
                  </a:cubicBezTo>
                  <a:cubicBezTo>
                    <a:pt x="26765" y="271743"/>
                    <a:pt x="15123" y="176758"/>
                    <a:pt x="27029" y="201629"/>
                  </a:cubicBezTo>
                  <a:cubicBezTo>
                    <a:pt x="38935" y="226500"/>
                    <a:pt x="85237" y="363024"/>
                    <a:pt x="93704" y="387366"/>
                  </a:cubicBezTo>
                  <a:cubicBezTo>
                    <a:pt x="102171" y="411708"/>
                    <a:pt x="73067" y="317252"/>
                    <a:pt x="77829" y="347679"/>
                  </a:cubicBezTo>
                  <a:cubicBezTo>
                    <a:pt x="82591" y="378106"/>
                    <a:pt x="88412" y="492935"/>
                    <a:pt x="122279" y="569929"/>
                  </a:cubicBezTo>
                  <a:cubicBezTo>
                    <a:pt x="156146" y="646923"/>
                    <a:pt x="265419" y="787416"/>
                    <a:pt x="281029" y="809641"/>
                  </a:cubicBezTo>
                  <a:cubicBezTo>
                    <a:pt x="296639" y="831866"/>
                    <a:pt x="241077" y="747200"/>
                    <a:pt x="215942" y="703279"/>
                  </a:cubicBezTo>
                  <a:cubicBezTo>
                    <a:pt x="190807" y="659358"/>
                    <a:pt x="145034" y="579189"/>
                    <a:pt x="130217" y="546116"/>
                  </a:cubicBezTo>
                  <a:cubicBezTo>
                    <a:pt x="115400" y="513043"/>
                    <a:pt x="138948" y="543205"/>
                    <a:pt x="127042" y="504841"/>
                  </a:cubicBezTo>
                  <a:cubicBezTo>
                    <a:pt x="115136" y="466477"/>
                    <a:pt x="75183" y="358262"/>
                    <a:pt x="58779" y="315929"/>
                  </a:cubicBezTo>
                  <a:cubicBezTo>
                    <a:pt x="42375" y="273596"/>
                    <a:pt x="35496" y="298201"/>
                    <a:pt x="28617" y="250841"/>
                  </a:cubicBezTo>
                  <a:cubicBezTo>
                    <a:pt x="21738" y="203481"/>
                    <a:pt x="1100" y="2133"/>
                    <a:pt x="42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1DB083D9-0D72-4AF6-B4AC-4FB8D0C65C93}"/>
                </a:ext>
              </a:extLst>
            </p:cNvPr>
            <p:cNvSpPr/>
            <p:nvPr/>
          </p:nvSpPr>
          <p:spPr>
            <a:xfrm>
              <a:off x="3308110" y="4857604"/>
              <a:ext cx="259461" cy="451708"/>
            </a:xfrm>
            <a:custGeom>
              <a:avLst/>
              <a:gdLst>
                <a:gd name="connsiteX0" fmla="*/ 5003 w 259461"/>
                <a:gd name="connsiteY0" fmla="*/ 6496 h 451708"/>
                <a:gd name="connsiteX1" fmla="*/ 125653 w 259461"/>
                <a:gd name="connsiteY1" fmla="*/ 252559 h 451708"/>
                <a:gd name="connsiteX2" fmla="*/ 76440 w 259461"/>
                <a:gd name="connsiteY2" fmla="*/ 116034 h 451708"/>
                <a:gd name="connsiteX3" fmla="*/ 106603 w 259461"/>
                <a:gd name="connsiteY3" fmla="*/ 193821 h 451708"/>
                <a:gd name="connsiteX4" fmla="*/ 132003 w 259461"/>
                <a:gd name="connsiteY4" fmla="*/ 268434 h 451708"/>
                <a:gd name="connsiteX5" fmla="*/ 239953 w 259461"/>
                <a:gd name="connsiteY5" fmla="*/ 436709 h 451708"/>
                <a:gd name="connsiteX6" fmla="*/ 257415 w 259461"/>
                <a:gd name="connsiteY6" fmla="*/ 438296 h 451708"/>
                <a:gd name="connsiteX7" fmla="*/ 214553 w 259461"/>
                <a:gd name="connsiteY7" fmla="*/ 390671 h 451708"/>
                <a:gd name="connsiteX8" fmla="*/ 89140 w 259461"/>
                <a:gd name="connsiteY8" fmla="*/ 174771 h 451708"/>
                <a:gd name="connsiteX9" fmla="*/ 27228 w 259461"/>
                <a:gd name="connsiteY9" fmla="*/ 77934 h 451708"/>
                <a:gd name="connsiteX10" fmla="*/ 5003 w 259461"/>
                <a:gd name="connsiteY10" fmla="*/ 6496 h 451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461" h="451708">
                  <a:moveTo>
                    <a:pt x="5003" y="6496"/>
                  </a:moveTo>
                  <a:cubicBezTo>
                    <a:pt x="21407" y="35600"/>
                    <a:pt x="113747" y="234303"/>
                    <a:pt x="125653" y="252559"/>
                  </a:cubicBezTo>
                  <a:cubicBezTo>
                    <a:pt x="137559" y="270815"/>
                    <a:pt x="79615" y="125824"/>
                    <a:pt x="76440" y="116034"/>
                  </a:cubicBezTo>
                  <a:cubicBezTo>
                    <a:pt x="73265" y="106244"/>
                    <a:pt x="97343" y="168421"/>
                    <a:pt x="106603" y="193821"/>
                  </a:cubicBezTo>
                  <a:cubicBezTo>
                    <a:pt x="115863" y="219221"/>
                    <a:pt x="109778" y="227953"/>
                    <a:pt x="132003" y="268434"/>
                  </a:cubicBezTo>
                  <a:cubicBezTo>
                    <a:pt x="154228" y="308915"/>
                    <a:pt x="219051" y="408399"/>
                    <a:pt x="239953" y="436709"/>
                  </a:cubicBezTo>
                  <a:cubicBezTo>
                    <a:pt x="260855" y="465019"/>
                    <a:pt x="261648" y="445969"/>
                    <a:pt x="257415" y="438296"/>
                  </a:cubicBezTo>
                  <a:cubicBezTo>
                    <a:pt x="253182" y="430623"/>
                    <a:pt x="242599" y="434592"/>
                    <a:pt x="214553" y="390671"/>
                  </a:cubicBezTo>
                  <a:cubicBezTo>
                    <a:pt x="186507" y="346750"/>
                    <a:pt x="120361" y="226894"/>
                    <a:pt x="89140" y="174771"/>
                  </a:cubicBezTo>
                  <a:cubicBezTo>
                    <a:pt x="57919" y="122648"/>
                    <a:pt x="37547" y="101747"/>
                    <a:pt x="27228" y="77934"/>
                  </a:cubicBezTo>
                  <a:cubicBezTo>
                    <a:pt x="16909" y="54122"/>
                    <a:pt x="-11401" y="-22608"/>
                    <a:pt x="5003" y="64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05BA4B73-68DD-4714-BAE5-8680964FEDB3}"/>
                </a:ext>
              </a:extLst>
            </p:cNvPr>
            <p:cNvSpPr/>
            <p:nvPr/>
          </p:nvSpPr>
          <p:spPr>
            <a:xfrm>
              <a:off x="3394897" y="4940195"/>
              <a:ext cx="173676" cy="364441"/>
            </a:xfrm>
            <a:custGeom>
              <a:avLst/>
              <a:gdLst>
                <a:gd name="connsiteX0" fmla="*/ 766 w 173676"/>
                <a:gd name="connsiteY0" fmla="*/ 1693 h 364441"/>
                <a:gd name="connsiteX1" fmla="*/ 165866 w 173676"/>
                <a:gd name="connsiteY1" fmla="*/ 349355 h 364441"/>
                <a:gd name="connsiteX2" fmla="*/ 138878 w 173676"/>
                <a:gd name="connsiteY2" fmla="*/ 290618 h 364441"/>
                <a:gd name="connsiteX3" fmla="*/ 67441 w 173676"/>
                <a:gd name="connsiteY3" fmla="*/ 189018 h 364441"/>
                <a:gd name="connsiteX4" fmla="*/ 102366 w 173676"/>
                <a:gd name="connsiteY4" fmla="*/ 214418 h 364441"/>
                <a:gd name="connsiteX5" fmla="*/ 766 w 173676"/>
                <a:gd name="connsiteY5" fmla="*/ 1693 h 364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76" h="364441">
                  <a:moveTo>
                    <a:pt x="766" y="1693"/>
                  </a:moveTo>
                  <a:cubicBezTo>
                    <a:pt x="11349" y="24183"/>
                    <a:pt x="142847" y="301201"/>
                    <a:pt x="165866" y="349355"/>
                  </a:cubicBezTo>
                  <a:cubicBezTo>
                    <a:pt x="188885" y="397509"/>
                    <a:pt x="155282" y="317341"/>
                    <a:pt x="138878" y="290618"/>
                  </a:cubicBezTo>
                  <a:cubicBezTo>
                    <a:pt x="122474" y="263895"/>
                    <a:pt x="73526" y="201718"/>
                    <a:pt x="67441" y="189018"/>
                  </a:cubicBezTo>
                  <a:cubicBezTo>
                    <a:pt x="61356" y="176318"/>
                    <a:pt x="112156" y="241141"/>
                    <a:pt x="102366" y="214418"/>
                  </a:cubicBezTo>
                  <a:cubicBezTo>
                    <a:pt x="92576" y="187695"/>
                    <a:pt x="-9817" y="-20797"/>
                    <a:pt x="766" y="16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45C5F142-7184-48F9-A326-5BA54D0747A4}"/>
                </a:ext>
              </a:extLst>
            </p:cNvPr>
            <p:cNvSpPr/>
            <p:nvPr/>
          </p:nvSpPr>
          <p:spPr>
            <a:xfrm>
              <a:off x="2418016" y="3476718"/>
              <a:ext cx="440135" cy="593680"/>
            </a:xfrm>
            <a:custGeom>
              <a:avLst/>
              <a:gdLst>
                <a:gd name="connsiteX0" fmla="*/ 436309 w 440135"/>
                <a:gd name="connsiteY0" fmla="*/ 3082 h 593680"/>
                <a:gd name="connsiteX1" fmla="*/ 7684 w 440135"/>
                <a:gd name="connsiteY1" fmla="*/ 488857 h 593680"/>
                <a:gd name="connsiteX2" fmla="*/ 182309 w 440135"/>
                <a:gd name="connsiteY2" fmla="*/ 301532 h 593680"/>
                <a:gd name="connsiteX3" fmla="*/ 20384 w 440135"/>
                <a:gd name="connsiteY3" fmla="*/ 485682 h 593680"/>
                <a:gd name="connsiteX4" fmla="*/ 1334 w 440135"/>
                <a:gd name="connsiteY4" fmla="*/ 593632 h 593680"/>
                <a:gd name="connsiteX5" fmla="*/ 10859 w 440135"/>
                <a:gd name="connsiteY5" fmla="*/ 498382 h 593680"/>
                <a:gd name="connsiteX6" fmla="*/ 83884 w 440135"/>
                <a:gd name="connsiteY6" fmla="*/ 415832 h 593680"/>
                <a:gd name="connsiteX7" fmla="*/ 302959 w 440135"/>
                <a:gd name="connsiteY7" fmla="*/ 184057 h 593680"/>
                <a:gd name="connsiteX8" fmla="*/ 223584 w 440135"/>
                <a:gd name="connsiteY8" fmla="*/ 276132 h 593680"/>
                <a:gd name="connsiteX9" fmla="*/ 436309 w 440135"/>
                <a:gd name="connsiteY9" fmla="*/ 3082 h 59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0135" h="593680">
                  <a:moveTo>
                    <a:pt x="436309" y="3082"/>
                  </a:moveTo>
                  <a:cubicBezTo>
                    <a:pt x="400326" y="38536"/>
                    <a:pt x="50017" y="439116"/>
                    <a:pt x="7684" y="488857"/>
                  </a:cubicBezTo>
                  <a:cubicBezTo>
                    <a:pt x="-34649" y="538598"/>
                    <a:pt x="180192" y="302061"/>
                    <a:pt x="182309" y="301532"/>
                  </a:cubicBezTo>
                  <a:cubicBezTo>
                    <a:pt x="184426" y="301003"/>
                    <a:pt x="50546" y="436999"/>
                    <a:pt x="20384" y="485682"/>
                  </a:cubicBezTo>
                  <a:cubicBezTo>
                    <a:pt x="-9778" y="534365"/>
                    <a:pt x="2922" y="591515"/>
                    <a:pt x="1334" y="593632"/>
                  </a:cubicBezTo>
                  <a:cubicBezTo>
                    <a:pt x="-254" y="595749"/>
                    <a:pt x="-2899" y="528015"/>
                    <a:pt x="10859" y="498382"/>
                  </a:cubicBezTo>
                  <a:cubicBezTo>
                    <a:pt x="24617" y="468749"/>
                    <a:pt x="35201" y="468219"/>
                    <a:pt x="83884" y="415832"/>
                  </a:cubicBezTo>
                  <a:cubicBezTo>
                    <a:pt x="132567" y="363445"/>
                    <a:pt x="279676" y="207340"/>
                    <a:pt x="302959" y="184057"/>
                  </a:cubicBezTo>
                  <a:cubicBezTo>
                    <a:pt x="326242" y="160774"/>
                    <a:pt x="204005" y="303119"/>
                    <a:pt x="223584" y="276132"/>
                  </a:cubicBezTo>
                  <a:cubicBezTo>
                    <a:pt x="243163" y="249145"/>
                    <a:pt x="472292" y="-32372"/>
                    <a:pt x="436309" y="30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9E0D9332-5979-4EFB-B860-EBA2B67B5CF3}"/>
                </a:ext>
              </a:extLst>
            </p:cNvPr>
            <p:cNvSpPr/>
            <p:nvPr/>
          </p:nvSpPr>
          <p:spPr>
            <a:xfrm>
              <a:off x="2252485" y="3337419"/>
              <a:ext cx="404458" cy="392057"/>
            </a:xfrm>
            <a:custGeom>
              <a:avLst/>
              <a:gdLst>
                <a:gd name="connsiteX0" fmla="*/ 403403 w 404458"/>
                <a:gd name="connsiteY0" fmla="*/ 390031 h 392057"/>
                <a:gd name="connsiteX1" fmla="*/ 303390 w 404458"/>
                <a:gd name="connsiteY1" fmla="*/ 199531 h 392057"/>
                <a:gd name="connsiteX2" fmla="*/ 336728 w 404458"/>
                <a:gd name="connsiteY2" fmla="*/ 239219 h 392057"/>
                <a:gd name="connsiteX3" fmla="*/ 241478 w 404458"/>
                <a:gd name="connsiteY3" fmla="*/ 80469 h 392057"/>
                <a:gd name="connsiteX4" fmla="*/ 192265 w 404458"/>
                <a:gd name="connsiteY4" fmla="*/ 5856 h 392057"/>
                <a:gd name="connsiteX5" fmla="*/ 119240 w 404458"/>
                <a:gd name="connsiteY5" fmla="*/ 12206 h 392057"/>
                <a:gd name="connsiteX6" fmla="*/ 178 w 404458"/>
                <a:gd name="connsiteY6" fmla="*/ 70944 h 392057"/>
                <a:gd name="connsiteX7" fmla="*/ 147815 w 404458"/>
                <a:gd name="connsiteY7" fmla="*/ 15381 h 392057"/>
                <a:gd name="connsiteX8" fmla="*/ 111303 w 404458"/>
                <a:gd name="connsiteY8" fmla="*/ 34431 h 392057"/>
                <a:gd name="connsiteX9" fmla="*/ 198615 w 404458"/>
                <a:gd name="connsiteY9" fmla="*/ 36019 h 392057"/>
                <a:gd name="connsiteX10" fmla="*/ 225603 w 404458"/>
                <a:gd name="connsiteY10" fmla="*/ 63006 h 392057"/>
                <a:gd name="connsiteX11" fmla="*/ 228778 w 404458"/>
                <a:gd name="connsiteY11" fmla="*/ 58244 h 392057"/>
                <a:gd name="connsiteX12" fmla="*/ 403403 w 404458"/>
                <a:gd name="connsiteY12" fmla="*/ 390031 h 39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4458" h="392057">
                  <a:moveTo>
                    <a:pt x="403403" y="390031"/>
                  </a:moveTo>
                  <a:cubicBezTo>
                    <a:pt x="415838" y="413579"/>
                    <a:pt x="314502" y="224666"/>
                    <a:pt x="303390" y="199531"/>
                  </a:cubicBezTo>
                  <a:cubicBezTo>
                    <a:pt x="292277" y="174396"/>
                    <a:pt x="347047" y="259063"/>
                    <a:pt x="336728" y="239219"/>
                  </a:cubicBezTo>
                  <a:cubicBezTo>
                    <a:pt x="326409" y="219375"/>
                    <a:pt x="265555" y="119363"/>
                    <a:pt x="241478" y="80469"/>
                  </a:cubicBezTo>
                  <a:cubicBezTo>
                    <a:pt x="217401" y="41575"/>
                    <a:pt x="212638" y="17233"/>
                    <a:pt x="192265" y="5856"/>
                  </a:cubicBezTo>
                  <a:cubicBezTo>
                    <a:pt x="171892" y="-5521"/>
                    <a:pt x="151255" y="1358"/>
                    <a:pt x="119240" y="12206"/>
                  </a:cubicBezTo>
                  <a:cubicBezTo>
                    <a:pt x="87225" y="23054"/>
                    <a:pt x="-4585" y="70415"/>
                    <a:pt x="178" y="70944"/>
                  </a:cubicBezTo>
                  <a:cubicBezTo>
                    <a:pt x="4940" y="71473"/>
                    <a:pt x="129294" y="21466"/>
                    <a:pt x="147815" y="15381"/>
                  </a:cubicBezTo>
                  <a:cubicBezTo>
                    <a:pt x="166336" y="9296"/>
                    <a:pt x="102836" y="30991"/>
                    <a:pt x="111303" y="34431"/>
                  </a:cubicBezTo>
                  <a:cubicBezTo>
                    <a:pt x="119770" y="37871"/>
                    <a:pt x="179565" y="31257"/>
                    <a:pt x="198615" y="36019"/>
                  </a:cubicBezTo>
                  <a:cubicBezTo>
                    <a:pt x="217665" y="40781"/>
                    <a:pt x="220576" y="59302"/>
                    <a:pt x="225603" y="63006"/>
                  </a:cubicBezTo>
                  <a:cubicBezTo>
                    <a:pt x="230630" y="66710"/>
                    <a:pt x="202055" y="5592"/>
                    <a:pt x="228778" y="58244"/>
                  </a:cubicBezTo>
                  <a:cubicBezTo>
                    <a:pt x="255501" y="110896"/>
                    <a:pt x="390968" y="366483"/>
                    <a:pt x="403403" y="3900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A0C54ECD-0318-4A79-8BE7-73675215CBF5}"/>
                </a:ext>
              </a:extLst>
            </p:cNvPr>
            <p:cNvSpPr/>
            <p:nvPr/>
          </p:nvSpPr>
          <p:spPr>
            <a:xfrm>
              <a:off x="2234832" y="3372977"/>
              <a:ext cx="135735" cy="205321"/>
            </a:xfrm>
            <a:custGeom>
              <a:avLst/>
              <a:gdLst>
                <a:gd name="connsiteX0" fmla="*/ 135306 w 135735"/>
                <a:gd name="connsiteY0" fmla="*/ 461 h 205321"/>
                <a:gd name="connsiteX1" fmla="*/ 44818 w 135735"/>
                <a:gd name="connsiteY1" fmla="*/ 146511 h 205321"/>
                <a:gd name="connsiteX2" fmla="*/ 92443 w 135735"/>
                <a:gd name="connsiteY2" fmla="*/ 41736 h 205321"/>
                <a:gd name="connsiteX3" fmla="*/ 368 w 135735"/>
                <a:gd name="connsiteY3" fmla="*/ 205248 h 205321"/>
                <a:gd name="connsiteX4" fmla="*/ 135306 w 135735"/>
                <a:gd name="connsiteY4" fmla="*/ 461 h 20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35" h="205321">
                  <a:moveTo>
                    <a:pt x="135306" y="461"/>
                  </a:moveTo>
                  <a:cubicBezTo>
                    <a:pt x="142714" y="-9328"/>
                    <a:pt x="51962" y="139632"/>
                    <a:pt x="44818" y="146511"/>
                  </a:cubicBezTo>
                  <a:cubicBezTo>
                    <a:pt x="37674" y="153390"/>
                    <a:pt x="99851" y="31947"/>
                    <a:pt x="92443" y="41736"/>
                  </a:cubicBezTo>
                  <a:cubicBezTo>
                    <a:pt x="85035" y="51525"/>
                    <a:pt x="-6511" y="209217"/>
                    <a:pt x="368" y="205248"/>
                  </a:cubicBezTo>
                  <a:cubicBezTo>
                    <a:pt x="7247" y="201279"/>
                    <a:pt x="127898" y="10250"/>
                    <a:pt x="135306" y="4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7C495E16-318E-4D81-AEBB-7638D767FCF6}"/>
                </a:ext>
              </a:extLst>
            </p:cNvPr>
            <p:cNvSpPr/>
            <p:nvPr/>
          </p:nvSpPr>
          <p:spPr>
            <a:xfrm>
              <a:off x="2054225" y="3586054"/>
              <a:ext cx="321298" cy="190609"/>
            </a:xfrm>
            <a:custGeom>
              <a:avLst/>
              <a:gdLst>
                <a:gd name="connsiteX0" fmla="*/ 0 w 321298"/>
                <a:gd name="connsiteY0" fmla="*/ 11221 h 190609"/>
                <a:gd name="connsiteX1" fmla="*/ 201613 w 321298"/>
                <a:gd name="connsiteY1" fmla="*/ 1696 h 190609"/>
                <a:gd name="connsiteX2" fmla="*/ 309563 w 321298"/>
                <a:gd name="connsiteY2" fmla="*/ 31859 h 190609"/>
                <a:gd name="connsiteX3" fmla="*/ 315913 w 321298"/>
                <a:gd name="connsiteY3" fmla="*/ 71546 h 190609"/>
                <a:gd name="connsiteX4" fmla="*/ 287338 w 321298"/>
                <a:gd name="connsiteY4" fmla="*/ 104884 h 190609"/>
                <a:gd name="connsiteX5" fmla="*/ 276225 w 321298"/>
                <a:gd name="connsiteY5" fmla="*/ 190609 h 190609"/>
                <a:gd name="connsiteX6" fmla="*/ 280988 w 321298"/>
                <a:gd name="connsiteY6" fmla="*/ 106471 h 190609"/>
                <a:gd name="connsiteX7" fmla="*/ 304800 w 321298"/>
                <a:gd name="connsiteY7" fmla="*/ 49321 h 190609"/>
                <a:gd name="connsiteX8" fmla="*/ 257175 w 321298"/>
                <a:gd name="connsiteY8" fmla="*/ 28684 h 190609"/>
                <a:gd name="connsiteX9" fmla="*/ 130175 w 321298"/>
                <a:gd name="connsiteY9" fmla="*/ 109 h 190609"/>
                <a:gd name="connsiteX10" fmla="*/ 296863 w 321298"/>
                <a:gd name="connsiteY10" fmla="*/ 39796 h 190609"/>
                <a:gd name="connsiteX11" fmla="*/ 212725 w 321298"/>
                <a:gd name="connsiteY11" fmla="*/ 41384 h 190609"/>
                <a:gd name="connsiteX12" fmla="*/ 0 w 321298"/>
                <a:gd name="connsiteY12" fmla="*/ 11221 h 19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298" h="190609">
                  <a:moveTo>
                    <a:pt x="0" y="11221"/>
                  </a:moveTo>
                  <a:cubicBezTo>
                    <a:pt x="75009" y="4738"/>
                    <a:pt x="150019" y="-1744"/>
                    <a:pt x="201613" y="1696"/>
                  </a:cubicBezTo>
                  <a:cubicBezTo>
                    <a:pt x="253207" y="5136"/>
                    <a:pt x="290513" y="20217"/>
                    <a:pt x="309563" y="31859"/>
                  </a:cubicBezTo>
                  <a:cubicBezTo>
                    <a:pt x="328613" y="43501"/>
                    <a:pt x="319617" y="59375"/>
                    <a:pt x="315913" y="71546"/>
                  </a:cubicBezTo>
                  <a:cubicBezTo>
                    <a:pt x="312209" y="83717"/>
                    <a:pt x="293953" y="85040"/>
                    <a:pt x="287338" y="104884"/>
                  </a:cubicBezTo>
                  <a:cubicBezTo>
                    <a:pt x="280723" y="124728"/>
                    <a:pt x="277283" y="190345"/>
                    <a:pt x="276225" y="190609"/>
                  </a:cubicBezTo>
                  <a:cubicBezTo>
                    <a:pt x="275167" y="190874"/>
                    <a:pt x="276226" y="130019"/>
                    <a:pt x="280988" y="106471"/>
                  </a:cubicBezTo>
                  <a:cubicBezTo>
                    <a:pt x="285750" y="82923"/>
                    <a:pt x="308769" y="62286"/>
                    <a:pt x="304800" y="49321"/>
                  </a:cubicBezTo>
                  <a:cubicBezTo>
                    <a:pt x="300831" y="36357"/>
                    <a:pt x="286279" y="36886"/>
                    <a:pt x="257175" y="28684"/>
                  </a:cubicBezTo>
                  <a:cubicBezTo>
                    <a:pt x="228071" y="20482"/>
                    <a:pt x="123560" y="-1743"/>
                    <a:pt x="130175" y="109"/>
                  </a:cubicBezTo>
                  <a:cubicBezTo>
                    <a:pt x="136790" y="1961"/>
                    <a:pt x="283105" y="32917"/>
                    <a:pt x="296863" y="39796"/>
                  </a:cubicBezTo>
                  <a:cubicBezTo>
                    <a:pt x="310621" y="46675"/>
                    <a:pt x="212725" y="41384"/>
                    <a:pt x="212725" y="41384"/>
                  </a:cubicBezTo>
                  <a:lnTo>
                    <a:pt x="0" y="1122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11344569-0FCA-4FA0-B040-6D335C89B28D}"/>
                </a:ext>
              </a:extLst>
            </p:cNvPr>
            <p:cNvSpPr/>
            <p:nvPr/>
          </p:nvSpPr>
          <p:spPr>
            <a:xfrm>
              <a:off x="2070948" y="3634739"/>
              <a:ext cx="245070" cy="90162"/>
            </a:xfrm>
            <a:custGeom>
              <a:avLst/>
              <a:gdLst>
                <a:gd name="connsiteX0" fmla="*/ 740 w 245070"/>
                <a:gd name="connsiteY0" fmla="*/ 636 h 90162"/>
                <a:gd name="connsiteX1" fmla="*/ 169015 w 245070"/>
                <a:gd name="connsiteY1" fmla="*/ 24449 h 90162"/>
                <a:gd name="connsiteX2" fmla="*/ 243627 w 245070"/>
                <a:gd name="connsiteY2" fmla="*/ 89536 h 90162"/>
                <a:gd name="connsiteX3" fmla="*/ 215052 w 245070"/>
                <a:gd name="connsiteY3" fmla="*/ 54611 h 90162"/>
                <a:gd name="connsiteX4" fmla="*/ 175365 w 245070"/>
                <a:gd name="connsiteY4" fmla="*/ 8574 h 90162"/>
                <a:gd name="connsiteX5" fmla="*/ 110277 w 245070"/>
                <a:gd name="connsiteY5" fmla="*/ 6986 h 90162"/>
                <a:gd name="connsiteX6" fmla="*/ 740 w 245070"/>
                <a:gd name="connsiteY6" fmla="*/ 636 h 9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070" h="90162">
                  <a:moveTo>
                    <a:pt x="740" y="636"/>
                  </a:moveTo>
                  <a:cubicBezTo>
                    <a:pt x="10530" y="3547"/>
                    <a:pt x="128534" y="9632"/>
                    <a:pt x="169015" y="24449"/>
                  </a:cubicBezTo>
                  <a:cubicBezTo>
                    <a:pt x="209496" y="39266"/>
                    <a:pt x="235954" y="84509"/>
                    <a:pt x="243627" y="89536"/>
                  </a:cubicBezTo>
                  <a:cubicBezTo>
                    <a:pt x="251300" y="94563"/>
                    <a:pt x="226429" y="68105"/>
                    <a:pt x="215052" y="54611"/>
                  </a:cubicBezTo>
                  <a:cubicBezTo>
                    <a:pt x="203675" y="41117"/>
                    <a:pt x="192827" y="16511"/>
                    <a:pt x="175365" y="8574"/>
                  </a:cubicBezTo>
                  <a:cubicBezTo>
                    <a:pt x="157903" y="637"/>
                    <a:pt x="139646" y="8309"/>
                    <a:pt x="110277" y="6986"/>
                  </a:cubicBezTo>
                  <a:cubicBezTo>
                    <a:pt x="80908" y="5663"/>
                    <a:pt x="-9050" y="-2275"/>
                    <a:pt x="740" y="6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: 図形 1087">
              <a:extLst>
                <a:ext uri="{FF2B5EF4-FFF2-40B4-BE49-F238E27FC236}">
                  <a16:creationId xmlns:a16="http://schemas.microsoft.com/office/drawing/2014/main" id="{78AD1E6F-C959-42D9-8243-BB73F185278C}"/>
                </a:ext>
              </a:extLst>
            </p:cNvPr>
            <p:cNvSpPr/>
            <p:nvPr/>
          </p:nvSpPr>
          <p:spPr>
            <a:xfrm>
              <a:off x="1930242" y="3232136"/>
              <a:ext cx="349174" cy="245966"/>
            </a:xfrm>
            <a:custGeom>
              <a:avLst/>
              <a:gdLst>
                <a:gd name="connsiteX0" fmla="*/ 158 w 349174"/>
                <a:gd name="connsiteY0" fmla="*/ 14 h 245966"/>
                <a:gd name="connsiteX1" fmla="*/ 193833 w 349174"/>
                <a:gd name="connsiteY1" fmla="*/ 88914 h 245966"/>
                <a:gd name="connsiteX2" fmla="*/ 341471 w 349174"/>
                <a:gd name="connsiteY2" fmla="*/ 241314 h 245966"/>
                <a:gd name="connsiteX3" fmla="*/ 316071 w 349174"/>
                <a:gd name="connsiteY3" fmla="*/ 200039 h 245966"/>
                <a:gd name="connsiteX4" fmla="*/ 211296 w 349174"/>
                <a:gd name="connsiteY4" fmla="*/ 131777 h 245966"/>
                <a:gd name="connsiteX5" fmla="*/ 241458 w 349174"/>
                <a:gd name="connsiteY5" fmla="*/ 154002 h 245966"/>
                <a:gd name="connsiteX6" fmla="*/ 162083 w 349174"/>
                <a:gd name="connsiteY6" fmla="*/ 82564 h 245966"/>
                <a:gd name="connsiteX7" fmla="*/ 158 w 349174"/>
                <a:gd name="connsiteY7" fmla="*/ 14 h 245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174" h="245966">
                  <a:moveTo>
                    <a:pt x="158" y="14"/>
                  </a:moveTo>
                  <a:cubicBezTo>
                    <a:pt x="5449" y="1072"/>
                    <a:pt x="136947" y="48697"/>
                    <a:pt x="193833" y="88914"/>
                  </a:cubicBezTo>
                  <a:cubicBezTo>
                    <a:pt x="250719" y="129131"/>
                    <a:pt x="321098" y="222793"/>
                    <a:pt x="341471" y="241314"/>
                  </a:cubicBezTo>
                  <a:cubicBezTo>
                    <a:pt x="361844" y="259835"/>
                    <a:pt x="337767" y="218295"/>
                    <a:pt x="316071" y="200039"/>
                  </a:cubicBezTo>
                  <a:cubicBezTo>
                    <a:pt x="294375" y="181783"/>
                    <a:pt x="223731" y="139450"/>
                    <a:pt x="211296" y="131777"/>
                  </a:cubicBezTo>
                  <a:cubicBezTo>
                    <a:pt x="198861" y="124104"/>
                    <a:pt x="249660" y="162204"/>
                    <a:pt x="241458" y="154002"/>
                  </a:cubicBezTo>
                  <a:cubicBezTo>
                    <a:pt x="233256" y="145800"/>
                    <a:pt x="200977" y="107435"/>
                    <a:pt x="162083" y="82564"/>
                  </a:cubicBezTo>
                  <a:cubicBezTo>
                    <a:pt x="123189" y="57693"/>
                    <a:pt x="-5133" y="-1044"/>
                    <a:pt x="158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: 図形 1088">
              <a:extLst>
                <a:ext uri="{FF2B5EF4-FFF2-40B4-BE49-F238E27FC236}">
                  <a16:creationId xmlns:a16="http://schemas.microsoft.com/office/drawing/2014/main" id="{6D3979C7-ACFA-40CA-B8A7-5F942B4E2C73}"/>
                </a:ext>
              </a:extLst>
            </p:cNvPr>
            <p:cNvSpPr/>
            <p:nvPr/>
          </p:nvSpPr>
          <p:spPr>
            <a:xfrm>
              <a:off x="1931985" y="3498438"/>
              <a:ext cx="150860" cy="324323"/>
            </a:xfrm>
            <a:custGeom>
              <a:avLst/>
              <a:gdLst>
                <a:gd name="connsiteX0" fmla="*/ 3 w 150860"/>
                <a:gd name="connsiteY0" fmla="*/ 412 h 324323"/>
                <a:gd name="connsiteX1" fmla="*/ 80965 w 150860"/>
                <a:gd name="connsiteY1" fmla="*/ 152812 h 324323"/>
                <a:gd name="connsiteX2" fmla="*/ 150815 w 150860"/>
                <a:gd name="connsiteY2" fmla="*/ 324262 h 324323"/>
                <a:gd name="connsiteX3" fmla="*/ 92078 w 150860"/>
                <a:gd name="connsiteY3" fmla="*/ 133762 h 324323"/>
                <a:gd name="connsiteX4" fmla="*/ 119065 w 150860"/>
                <a:gd name="connsiteY4" fmla="*/ 225837 h 324323"/>
                <a:gd name="connsiteX5" fmla="*/ 77790 w 150860"/>
                <a:gd name="connsiteY5" fmla="*/ 111537 h 324323"/>
                <a:gd name="connsiteX6" fmla="*/ 3 w 150860"/>
                <a:gd name="connsiteY6" fmla="*/ 412 h 32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860" h="324323">
                  <a:moveTo>
                    <a:pt x="3" y="412"/>
                  </a:moveTo>
                  <a:cubicBezTo>
                    <a:pt x="532" y="7291"/>
                    <a:pt x="55830" y="98837"/>
                    <a:pt x="80965" y="152812"/>
                  </a:cubicBezTo>
                  <a:cubicBezTo>
                    <a:pt x="106100" y="206787"/>
                    <a:pt x="148963" y="327437"/>
                    <a:pt x="150815" y="324262"/>
                  </a:cubicBezTo>
                  <a:cubicBezTo>
                    <a:pt x="152667" y="321087"/>
                    <a:pt x="97370" y="150166"/>
                    <a:pt x="92078" y="133762"/>
                  </a:cubicBezTo>
                  <a:cubicBezTo>
                    <a:pt x="86786" y="117358"/>
                    <a:pt x="121446" y="229541"/>
                    <a:pt x="119065" y="225837"/>
                  </a:cubicBezTo>
                  <a:cubicBezTo>
                    <a:pt x="116684" y="222133"/>
                    <a:pt x="98692" y="148579"/>
                    <a:pt x="77790" y="111537"/>
                  </a:cubicBezTo>
                  <a:cubicBezTo>
                    <a:pt x="56888" y="74495"/>
                    <a:pt x="-526" y="-6467"/>
                    <a:pt x="3" y="4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: 図形 1089">
              <a:extLst>
                <a:ext uri="{FF2B5EF4-FFF2-40B4-BE49-F238E27FC236}">
                  <a16:creationId xmlns:a16="http://schemas.microsoft.com/office/drawing/2014/main" id="{4DA0BB57-FA6D-47BE-B5AE-7EC05304CAD5}"/>
                </a:ext>
              </a:extLst>
            </p:cNvPr>
            <p:cNvSpPr/>
            <p:nvPr/>
          </p:nvSpPr>
          <p:spPr>
            <a:xfrm>
              <a:off x="1955256" y="3431701"/>
              <a:ext cx="177723" cy="691116"/>
            </a:xfrm>
            <a:custGeom>
              <a:avLst/>
              <a:gdLst>
                <a:gd name="connsiteX0" fmla="*/ 544 w 177723"/>
                <a:gd name="connsiteY0" fmla="*/ 2062 h 691116"/>
                <a:gd name="connsiteX1" fmla="*/ 137069 w 177723"/>
                <a:gd name="connsiteY1" fmla="*/ 308449 h 691116"/>
                <a:gd name="connsiteX2" fmla="*/ 125957 w 177723"/>
                <a:gd name="connsiteY2" fmla="*/ 275112 h 691116"/>
                <a:gd name="connsiteX3" fmla="*/ 173582 w 177723"/>
                <a:gd name="connsiteY3" fmla="*/ 441799 h 691116"/>
                <a:gd name="connsiteX4" fmla="*/ 170407 w 177723"/>
                <a:gd name="connsiteY4" fmla="*/ 525937 h 691116"/>
                <a:gd name="connsiteX5" fmla="*/ 130719 w 177723"/>
                <a:gd name="connsiteY5" fmla="*/ 691037 h 691116"/>
                <a:gd name="connsiteX6" fmla="*/ 162469 w 177723"/>
                <a:gd name="connsiteY6" fmla="*/ 503712 h 691116"/>
                <a:gd name="connsiteX7" fmla="*/ 157707 w 177723"/>
                <a:gd name="connsiteY7" fmla="*/ 516412 h 691116"/>
                <a:gd name="connsiteX8" fmla="*/ 156119 w 177723"/>
                <a:gd name="connsiteY8" fmla="*/ 394174 h 691116"/>
                <a:gd name="connsiteX9" fmla="*/ 154532 w 177723"/>
                <a:gd name="connsiteY9" fmla="*/ 392587 h 691116"/>
                <a:gd name="connsiteX10" fmla="*/ 92619 w 177723"/>
                <a:gd name="connsiteY10" fmla="*/ 219549 h 691116"/>
                <a:gd name="connsiteX11" fmla="*/ 102144 w 177723"/>
                <a:gd name="connsiteY11" fmla="*/ 221137 h 691116"/>
                <a:gd name="connsiteX12" fmla="*/ 89444 w 177723"/>
                <a:gd name="connsiteY12" fmla="*/ 175099 h 691116"/>
                <a:gd name="connsiteX13" fmla="*/ 544 w 177723"/>
                <a:gd name="connsiteY13" fmla="*/ 2062 h 69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723" h="691116">
                  <a:moveTo>
                    <a:pt x="544" y="2062"/>
                  </a:moveTo>
                  <a:cubicBezTo>
                    <a:pt x="8482" y="24287"/>
                    <a:pt x="116167" y="262941"/>
                    <a:pt x="137069" y="308449"/>
                  </a:cubicBezTo>
                  <a:cubicBezTo>
                    <a:pt x="157971" y="353957"/>
                    <a:pt x="119872" y="252887"/>
                    <a:pt x="125957" y="275112"/>
                  </a:cubicBezTo>
                  <a:cubicBezTo>
                    <a:pt x="132043" y="297337"/>
                    <a:pt x="166174" y="399995"/>
                    <a:pt x="173582" y="441799"/>
                  </a:cubicBezTo>
                  <a:cubicBezTo>
                    <a:pt x="180990" y="483603"/>
                    <a:pt x="177551" y="484397"/>
                    <a:pt x="170407" y="525937"/>
                  </a:cubicBezTo>
                  <a:cubicBezTo>
                    <a:pt x="163263" y="567477"/>
                    <a:pt x="132042" y="694741"/>
                    <a:pt x="130719" y="691037"/>
                  </a:cubicBezTo>
                  <a:cubicBezTo>
                    <a:pt x="129396" y="687333"/>
                    <a:pt x="157971" y="532816"/>
                    <a:pt x="162469" y="503712"/>
                  </a:cubicBezTo>
                  <a:cubicBezTo>
                    <a:pt x="166967" y="474608"/>
                    <a:pt x="158765" y="534668"/>
                    <a:pt x="157707" y="516412"/>
                  </a:cubicBezTo>
                  <a:cubicBezTo>
                    <a:pt x="156649" y="498156"/>
                    <a:pt x="156648" y="414811"/>
                    <a:pt x="156119" y="394174"/>
                  </a:cubicBezTo>
                  <a:cubicBezTo>
                    <a:pt x="155590" y="373537"/>
                    <a:pt x="165115" y="421691"/>
                    <a:pt x="154532" y="392587"/>
                  </a:cubicBezTo>
                  <a:cubicBezTo>
                    <a:pt x="143949" y="363483"/>
                    <a:pt x="101350" y="248124"/>
                    <a:pt x="92619" y="219549"/>
                  </a:cubicBezTo>
                  <a:cubicBezTo>
                    <a:pt x="83888" y="190974"/>
                    <a:pt x="102673" y="228545"/>
                    <a:pt x="102144" y="221137"/>
                  </a:cubicBezTo>
                  <a:cubicBezTo>
                    <a:pt x="101615" y="213729"/>
                    <a:pt x="105054" y="206320"/>
                    <a:pt x="89444" y="175099"/>
                  </a:cubicBezTo>
                  <a:cubicBezTo>
                    <a:pt x="73834" y="143878"/>
                    <a:pt x="-7394" y="-20163"/>
                    <a:pt x="544" y="20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: 図形 1090">
              <a:extLst>
                <a:ext uri="{FF2B5EF4-FFF2-40B4-BE49-F238E27FC236}">
                  <a16:creationId xmlns:a16="http://schemas.microsoft.com/office/drawing/2014/main" id="{A564F6C5-230A-4F8C-ABB7-E977E3C6BE9C}"/>
                </a:ext>
              </a:extLst>
            </p:cNvPr>
            <p:cNvSpPr/>
            <p:nvPr/>
          </p:nvSpPr>
          <p:spPr>
            <a:xfrm>
              <a:off x="1940379" y="3650917"/>
              <a:ext cx="154205" cy="506004"/>
            </a:xfrm>
            <a:custGeom>
              <a:avLst/>
              <a:gdLst>
                <a:gd name="connsiteX0" fmla="*/ 2721 w 154205"/>
                <a:gd name="connsiteY0" fmla="*/ 5096 h 506004"/>
                <a:gd name="connsiteX1" fmla="*/ 123371 w 154205"/>
                <a:gd name="connsiteY1" fmla="*/ 308308 h 506004"/>
                <a:gd name="connsiteX2" fmla="*/ 39234 w 154205"/>
                <a:gd name="connsiteY2" fmla="*/ 122571 h 506004"/>
                <a:gd name="connsiteX3" fmla="*/ 96384 w 154205"/>
                <a:gd name="connsiteY3" fmla="*/ 300371 h 506004"/>
                <a:gd name="connsiteX4" fmla="*/ 145596 w 154205"/>
                <a:gd name="connsiteY4" fmla="*/ 457533 h 506004"/>
                <a:gd name="connsiteX5" fmla="*/ 153534 w 154205"/>
                <a:gd name="connsiteY5" fmla="*/ 503571 h 506004"/>
                <a:gd name="connsiteX6" fmla="*/ 137659 w 154205"/>
                <a:gd name="connsiteY6" fmla="*/ 397208 h 506004"/>
                <a:gd name="connsiteX7" fmla="*/ 110671 w 154205"/>
                <a:gd name="connsiteY7" fmla="*/ 314658 h 506004"/>
                <a:gd name="connsiteX8" fmla="*/ 129721 w 154205"/>
                <a:gd name="connsiteY8" fmla="*/ 287671 h 506004"/>
                <a:gd name="connsiteX9" fmla="*/ 45584 w 154205"/>
                <a:gd name="connsiteY9" fmla="*/ 128921 h 506004"/>
                <a:gd name="connsiteX10" fmla="*/ 2721 w 154205"/>
                <a:gd name="connsiteY10" fmla="*/ 5096 h 50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205" h="506004">
                  <a:moveTo>
                    <a:pt x="2721" y="5096"/>
                  </a:moveTo>
                  <a:cubicBezTo>
                    <a:pt x="15685" y="34994"/>
                    <a:pt x="117286" y="288729"/>
                    <a:pt x="123371" y="308308"/>
                  </a:cubicBezTo>
                  <a:cubicBezTo>
                    <a:pt x="129456" y="327887"/>
                    <a:pt x="43732" y="123894"/>
                    <a:pt x="39234" y="122571"/>
                  </a:cubicBezTo>
                  <a:cubicBezTo>
                    <a:pt x="34736" y="121248"/>
                    <a:pt x="78657" y="244544"/>
                    <a:pt x="96384" y="300371"/>
                  </a:cubicBezTo>
                  <a:cubicBezTo>
                    <a:pt x="114111" y="356198"/>
                    <a:pt x="136071" y="423666"/>
                    <a:pt x="145596" y="457533"/>
                  </a:cubicBezTo>
                  <a:cubicBezTo>
                    <a:pt x="155121" y="491400"/>
                    <a:pt x="154857" y="513625"/>
                    <a:pt x="153534" y="503571"/>
                  </a:cubicBezTo>
                  <a:cubicBezTo>
                    <a:pt x="152211" y="493517"/>
                    <a:pt x="144803" y="428694"/>
                    <a:pt x="137659" y="397208"/>
                  </a:cubicBezTo>
                  <a:cubicBezTo>
                    <a:pt x="130515" y="365723"/>
                    <a:pt x="111994" y="332914"/>
                    <a:pt x="110671" y="314658"/>
                  </a:cubicBezTo>
                  <a:cubicBezTo>
                    <a:pt x="109348" y="296402"/>
                    <a:pt x="140569" y="318627"/>
                    <a:pt x="129721" y="287671"/>
                  </a:cubicBezTo>
                  <a:cubicBezTo>
                    <a:pt x="118873" y="256715"/>
                    <a:pt x="64898" y="173106"/>
                    <a:pt x="45584" y="128921"/>
                  </a:cubicBezTo>
                  <a:cubicBezTo>
                    <a:pt x="26270" y="84736"/>
                    <a:pt x="-10243" y="-24802"/>
                    <a:pt x="2721" y="50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: 図形 1091">
              <a:extLst>
                <a:ext uri="{FF2B5EF4-FFF2-40B4-BE49-F238E27FC236}">
                  <a16:creationId xmlns:a16="http://schemas.microsoft.com/office/drawing/2014/main" id="{F185F9E0-FAF7-4459-BCE0-41DC9A839A01}"/>
                </a:ext>
              </a:extLst>
            </p:cNvPr>
            <p:cNvSpPr/>
            <p:nvPr/>
          </p:nvSpPr>
          <p:spPr>
            <a:xfrm>
              <a:off x="2246949" y="3699493"/>
              <a:ext cx="66924" cy="834407"/>
            </a:xfrm>
            <a:custGeom>
              <a:avLst/>
              <a:gdLst>
                <a:gd name="connsiteX0" fmla="*/ 10476 w 66924"/>
                <a:gd name="connsiteY0" fmla="*/ 2557 h 834407"/>
                <a:gd name="connsiteX1" fmla="*/ 59689 w 66924"/>
                <a:gd name="connsiteY1" fmla="*/ 239095 h 834407"/>
                <a:gd name="connsiteX2" fmla="*/ 50164 w 66924"/>
                <a:gd name="connsiteY2" fmla="*/ 127970 h 834407"/>
                <a:gd name="connsiteX3" fmla="*/ 66039 w 66924"/>
                <a:gd name="connsiteY3" fmla="*/ 302595 h 834407"/>
                <a:gd name="connsiteX4" fmla="*/ 18414 w 66924"/>
                <a:gd name="connsiteY4" fmla="*/ 488332 h 834407"/>
                <a:gd name="connsiteX5" fmla="*/ 56514 w 66924"/>
                <a:gd name="connsiteY5" fmla="*/ 299420 h 834407"/>
                <a:gd name="connsiteX6" fmla="*/ 21589 w 66924"/>
                <a:gd name="connsiteY6" fmla="*/ 478807 h 834407"/>
                <a:gd name="connsiteX7" fmla="*/ 15239 w 66924"/>
                <a:gd name="connsiteY7" fmla="*/ 559770 h 834407"/>
                <a:gd name="connsiteX8" fmla="*/ 10476 w 66924"/>
                <a:gd name="connsiteY8" fmla="*/ 834407 h 834407"/>
                <a:gd name="connsiteX9" fmla="*/ 4126 w 66924"/>
                <a:gd name="connsiteY9" fmla="*/ 556595 h 834407"/>
                <a:gd name="connsiteX10" fmla="*/ 4126 w 66924"/>
                <a:gd name="connsiteY10" fmla="*/ 543895 h 834407"/>
                <a:gd name="connsiteX11" fmla="*/ 56514 w 66924"/>
                <a:gd name="connsiteY11" fmla="*/ 286720 h 834407"/>
                <a:gd name="connsiteX12" fmla="*/ 48576 w 66924"/>
                <a:gd name="connsiteY12" fmla="*/ 123207 h 834407"/>
                <a:gd name="connsiteX13" fmla="*/ 10476 w 66924"/>
                <a:gd name="connsiteY13" fmla="*/ 2557 h 83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924" h="834407">
                  <a:moveTo>
                    <a:pt x="10476" y="2557"/>
                  </a:moveTo>
                  <a:cubicBezTo>
                    <a:pt x="12328" y="21871"/>
                    <a:pt x="53074" y="218193"/>
                    <a:pt x="59689" y="239095"/>
                  </a:cubicBezTo>
                  <a:cubicBezTo>
                    <a:pt x="66304" y="259997"/>
                    <a:pt x="49106" y="117387"/>
                    <a:pt x="50164" y="127970"/>
                  </a:cubicBezTo>
                  <a:cubicBezTo>
                    <a:pt x="51222" y="138553"/>
                    <a:pt x="71331" y="242535"/>
                    <a:pt x="66039" y="302595"/>
                  </a:cubicBezTo>
                  <a:cubicBezTo>
                    <a:pt x="60747" y="362655"/>
                    <a:pt x="20001" y="488861"/>
                    <a:pt x="18414" y="488332"/>
                  </a:cubicBezTo>
                  <a:cubicBezTo>
                    <a:pt x="16827" y="487803"/>
                    <a:pt x="55985" y="301007"/>
                    <a:pt x="56514" y="299420"/>
                  </a:cubicBezTo>
                  <a:cubicBezTo>
                    <a:pt x="57043" y="297833"/>
                    <a:pt x="28468" y="435415"/>
                    <a:pt x="21589" y="478807"/>
                  </a:cubicBezTo>
                  <a:cubicBezTo>
                    <a:pt x="14710" y="522199"/>
                    <a:pt x="17091" y="500503"/>
                    <a:pt x="15239" y="559770"/>
                  </a:cubicBezTo>
                  <a:cubicBezTo>
                    <a:pt x="13387" y="619037"/>
                    <a:pt x="12328" y="834936"/>
                    <a:pt x="10476" y="834407"/>
                  </a:cubicBezTo>
                  <a:cubicBezTo>
                    <a:pt x="8624" y="833878"/>
                    <a:pt x="5184" y="605014"/>
                    <a:pt x="4126" y="556595"/>
                  </a:cubicBezTo>
                  <a:cubicBezTo>
                    <a:pt x="3068" y="508176"/>
                    <a:pt x="-4605" y="588874"/>
                    <a:pt x="4126" y="543895"/>
                  </a:cubicBezTo>
                  <a:cubicBezTo>
                    <a:pt x="12857" y="498916"/>
                    <a:pt x="49106" y="356835"/>
                    <a:pt x="56514" y="286720"/>
                  </a:cubicBezTo>
                  <a:cubicBezTo>
                    <a:pt x="63922" y="216605"/>
                    <a:pt x="53868" y="168186"/>
                    <a:pt x="48576" y="123207"/>
                  </a:cubicBezTo>
                  <a:cubicBezTo>
                    <a:pt x="43284" y="78228"/>
                    <a:pt x="8624" y="-16757"/>
                    <a:pt x="10476" y="25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: 図形 1092">
              <a:extLst>
                <a:ext uri="{FF2B5EF4-FFF2-40B4-BE49-F238E27FC236}">
                  <a16:creationId xmlns:a16="http://schemas.microsoft.com/office/drawing/2014/main" id="{70120993-A92B-4DE7-BCCC-4B6297B91E72}"/>
                </a:ext>
              </a:extLst>
            </p:cNvPr>
            <p:cNvSpPr/>
            <p:nvPr/>
          </p:nvSpPr>
          <p:spPr>
            <a:xfrm>
              <a:off x="1950668" y="4151765"/>
              <a:ext cx="130378" cy="292572"/>
            </a:xfrm>
            <a:custGeom>
              <a:avLst/>
              <a:gdLst>
                <a:gd name="connsiteX0" fmla="*/ 128957 w 130378"/>
                <a:gd name="connsiteY0" fmla="*/ 1135 h 292572"/>
                <a:gd name="connsiteX1" fmla="*/ 370 w 130378"/>
                <a:gd name="connsiteY1" fmla="*/ 291648 h 292572"/>
                <a:gd name="connsiteX2" fmla="*/ 89270 w 130378"/>
                <a:gd name="connsiteY2" fmla="*/ 96385 h 292572"/>
                <a:gd name="connsiteX3" fmla="*/ 70220 w 130378"/>
                <a:gd name="connsiteY3" fmla="*/ 186873 h 292572"/>
                <a:gd name="connsiteX4" fmla="*/ 128957 w 130378"/>
                <a:gd name="connsiteY4" fmla="*/ 1135 h 29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78" h="292572">
                  <a:moveTo>
                    <a:pt x="128957" y="1135"/>
                  </a:moveTo>
                  <a:cubicBezTo>
                    <a:pt x="117315" y="18597"/>
                    <a:pt x="6984" y="275773"/>
                    <a:pt x="370" y="291648"/>
                  </a:cubicBezTo>
                  <a:cubicBezTo>
                    <a:pt x="-6244" y="307523"/>
                    <a:pt x="77628" y="113847"/>
                    <a:pt x="89270" y="96385"/>
                  </a:cubicBezTo>
                  <a:cubicBezTo>
                    <a:pt x="100912" y="78923"/>
                    <a:pt x="63341" y="200631"/>
                    <a:pt x="70220" y="186873"/>
                  </a:cubicBezTo>
                  <a:cubicBezTo>
                    <a:pt x="77099" y="173115"/>
                    <a:pt x="140599" y="-16327"/>
                    <a:pt x="128957" y="1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: 図形 1093">
              <a:extLst>
                <a:ext uri="{FF2B5EF4-FFF2-40B4-BE49-F238E27FC236}">
                  <a16:creationId xmlns:a16="http://schemas.microsoft.com/office/drawing/2014/main" id="{EED42918-2651-4847-8997-BC9246BEAE2A}"/>
                </a:ext>
              </a:extLst>
            </p:cNvPr>
            <p:cNvSpPr/>
            <p:nvPr/>
          </p:nvSpPr>
          <p:spPr>
            <a:xfrm>
              <a:off x="1949036" y="4102295"/>
              <a:ext cx="189565" cy="423949"/>
            </a:xfrm>
            <a:custGeom>
              <a:avLst/>
              <a:gdLst>
                <a:gd name="connsiteX0" fmla="*/ 189327 w 189565"/>
                <a:gd name="connsiteY0" fmla="*/ 1393 h 423949"/>
                <a:gd name="connsiteX1" fmla="*/ 121064 w 189565"/>
                <a:gd name="connsiteY1" fmla="*/ 204593 h 423949"/>
                <a:gd name="connsiteX2" fmla="*/ 71852 w 189565"/>
                <a:gd name="connsiteY2" fmla="*/ 272855 h 423949"/>
                <a:gd name="connsiteX3" fmla="*/ 414 w 189565"/>
                <a:gd name="connsiteY3" fmla="*/ 423668 h 423949"/>
                <a:gd name="connsiteX4" fmla="*/ 106777 w 189565"/>
                <a:gd name="connsiteY4" fmla="*/ 231580 h 423949"/>
                <a:gd name="connsiteX5" fmla="*/ 103602 w 189565"/>
                <a:gd name="connsiteY5" fmla="*/ 244280 h 423949"/>
                <a:gd name="connsiteX6" fmla="*/ 141702 w 189565"/>
                <a:gd name="connsiteY6" fmla="*/ 120455 h 423949"/>
                <a:gd name="connsiteX7" fmla="*/ 189327 w 189565"/>
                <a:gd name="connsiteY7" fmla="*/ 1393 h 423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565" h="423949">
                  <a:moveTo>
                    <a:pt x="189327" y="1393"/>
                  </a:moveTo>
                  <a:cubicBezTo>
                    <a:pt x="185887" y="15416"/>
                    <a:pt x="140643" y="159349"/>
                    <a:pt x="121064" y="204593"/>
                  </a:cubicBezTo>
                  <a:cubicBezTo>
                    <a:pt x="101485" y="249837"/>
                    <a:pt x="91960" y="236342"/>
                    <a:pt x="71852" y="272855"/>
                  </a:cubicBezTo>
                  <a:cubicBezTo>
                    <a:pt x="51744" y="309368"/>
                    <a:pt x="-5407" y="430547"/>
                    <a:pt x="414" y="423668"/>
                  </a:cubicBezTo>
                  <a:cubicBezTo>
                    <a:pt x="6235" y="416789"/>
                    <a:pt x="89579" y="261478"/>
                    <a:pt x="106777" y="231580"/>
                  </a:cubicBezTo>
                  <a:cubicBezTo>
                    <a:pt x="123975" y="201682"/>
                    <a:pt x="97781" y="262801"/>
                    <a:pt x="103602" y="244280"/>
                  </a:cubicBezTo>
                  <a:cubicBezTo>
                    <a:pt x="109423" y="225759"/>
                    <a:pt x="125298" y="158026"/>
                    <a:pt x="141702" y="120455"/>
                  </a:cubicBezTo>
                  <a:cubicBezTo>
                    <a:pt x="158106" y="82884"/>
                    <a:pt x="192767" y="-12630"/>
                    <a:pt x="189327" y="13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: 図形 1094">
              <a:extLst>
                <a:ext uri="{FF2B5EF4-FFF2-40B4-BE49-F238E27FC236}">
                  <a16:creationId xmlns:a16="http://schemas.microsoft.com/office/drawing/2014/main" id="{A657C5AE-1635-4ABB-AE14-0811ED22684D}"/>
                </a:ext>
              </a:extLst>
            </p:cNvPr>
            <p:cNvSpPr/>
            <p:nvPr/>
          </p:nvSpPr>
          <p:spPr>
            <a:xfrm>
              <a:off x="2290998" y="3705131"/>
              <a:ext cx="176155" cy="510533"/>
            </a:xfrm>
            <a:custGeom>
              <a:avLst/>
              <a:gdLst>
                <a:gd name="connsiteX0" fmla="*/ 75965 w 176155"/>
                <a:gd name="connsiteY0" fmla="*/ 94 h 510533"/>
                <a:gd name="connsiteX1" fmla="*/ 36277 w 176155"/>
                <a:gd name="connsiteY1" fmla="*/ 165194 h 510533"/>
                <a:gd name="connsiteX2" fmla="*/ 45802 w 176155"/>
                <a:gd name="connsiteY2" fmla="*/ 88994 h 510533"/>
                <a:gd name="connsiteX3" fmla="*/ 45802 w 176155"/>
                <a:gd name="connsiteY3" fmla="*/ 185832 h 510533"/>
                <a:gd name="connsiteX4" fmla="*/ 37865 w 176155"/>
                <a:gd name="connsiteY4" fmla="*/ 304894 h 510533"/>
                <a:gd name="connsiteX5" fmla="*/ 52152 w 176155"/>
                <a:gd name="connsiteY5" fmla="*/ 269969 h 510533"/>
                <a:gd name="connsiteX6" fmla="*/ 12465 w 176155"/>
                <a:gd name="connsiteY6" fmla="*/ 498569 h 510533"/>
                <a:gd name="connsiteX7" fmla="*/ 14052 w 176155"/>
                <a:gd name="connsiteY7" fmla="*/ 462057 h 510533"/>
                <a:gd name="connsiteX8" fmla="*/ 174390 w 176155"/>
                <a:gd name="connsiteY8" fmla="*/ 322357 h 510533"/>
                <a:gd name="connsiteX9" fmla="*/ 95015 w 176155"/>
                <a:gd name="connsiteY9" fmla="*/ 381094 h 510533"/>
                <a:gd name="connsiteX10" fmla="*/ 21990 w 176155"/>
                <a:gd name="connsiteY10" fmla="*/ 441419 h 510533"/>
                <a:gd name="connsiteX11" fmla="*/ 34690 w 176155"/>
                <a:gd name="connsiteY11" fmla="*/ 385857 h 510533"/>
                <a:gd name="connsiteX12" fmla="*/ 39452 w 176155"/>
                <a:gd name="connsiteY12" fmla="*/ 254094 h 510533"/>
                <a:gd name="connsiteX13" fmla="*/ 25165 w 176155"/>
                <a:gd name="connsiteY13" fmla="*/ 142969 h 510533"/>
                <a:gd name="connsiteX14" fmla="*/ 75965 w 176155"/>
                <a:gd name="connsiteY14" fmla="*/ 94 h 51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6155" h="510533">
                  <a:moveTo>
                    <a:pt x="75965" y="94"/>
                  </a:moveTo>
                  <a:cubicBezTo>
                    <a:pt x="77817" y="3798"/>
                    <a:pt x="41304" y="150378"/>
                    <a:pt x="36277" y="165194"/>
                  </a:cubicBezTo>
                  <a:cubicBezTo>
                    <a:pt x="31250" y="180010"/>
                    <a:pt x="44214" y="85554"/>
                    <a:pt x="45802" y="88994"/>
                  </a:cubicBezTo>
                  <a:cubicBezTo>
                    <a:pt x="47389" y="92434"/>
                    <a:pt x="47125" y="149849"/>
                    <a:pt x="45802" y="185832"/>
                  </a:cubicBezTo>
                  <a:cubicBezTo>
                    <a:pt x="44479" y="221815"/>
                    <a:pt x="36807" y="290871"/>
                    <a:pt x="37865" y="304894"/>
                  </a:cubicBezTo>
                  <a:cubicBezTo>
                    <a:pt x="38923" y="318917"/>
                    <a:pt x="56385" y="237690"/>
                    <a:pt x="52152" y="269969"/>
                  </a:cubicBezTo>
                  <a:cubicBezTo>
                    <a:pt x="47919" y="302248"/>
                    <a:pt x="18815" y="466554"/>
                    <a:pt x="12465" y="498569"/>
                  </a:cubicBezTo>
                  <a:cubicBezTo>
                    <a:pt x="6115" y="530584"/>
                    <a:pt x="-12936" y="491426"/>
                    <a:pt x="14052" y="462057"/>
                  </a:cubicBezTo>
                  <a:cubicBezTo>
                    <a:pt x="41040" y="432688"/>
                    <a:pt x="160896" y="335851"/>
                    <a:pt x="174390" y="322357"/>
                  </a:cubicBezTo>
                  <a:cubicBezTo>
                    <a:pt x="187884" y="308863"/>
                    <a:pt x="120415" y="361250"/>
                    <a:pt x="95015" y="381094"/>
                  </a:cubicBezTo>
                  <a:cubicBezTo>
                    <a:pt x="69615" y="400938"/>
                    <a:pt x="32044" y="440625"/>
                    <a:pt x="21990" y="441419"/>
                  </a:cubicBezTo>
                  <a:cubicBezTo>
                    <a:pt x="11936" y="442213"/>
                    <a:pt x="31780" y="417078"/>
                    <a:pt x="34690" y="385857"/>
                  </a:cubicBezTo>
                  <a:cubicBezTo>
                    <a:pt x="37600" y="354636"/>
                    <a:pt x="41039" y="294575"/>
                    <a:pt x="39452" y="254094"/>
                  </a:cubicBezTo>
                  <a:cubicBezTo>
                    <a:pt x="37865" y="213613"/>
                    <a:pt x="19609" y="183186"/>
                    <a:pt x="25165" y="142969"/>
                  </a:cubicBezTo>
                  <a:cubicBezTo>
                    <a:pt x="30721" y="102752"/>
                    <a:pt x="74113" y="-3610"/>
                    <a:pt x="75965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: 図形 1095">
              <a:extLst>
                <a:ext uri="{FF2B5EF4-FFF2-40B4-BE49-F238E27FC236}">
                  <a16:creationId xmlns:a16="http://schemas.microsoft.com/office/drawing/2014/main" id="{7EAFF9FD-CA2F-4532-958A-E167F89714D9}"/>
                </a:ext>
              </a:extLst>
            </p:cNvPr>
            <p:cNvSpPr/>
            <p:nvPr/>
          </p:nvSpPr>
          <p:spPr>
            <a:xfrm>
              <a:off x="2372894" y="3580220"/>
              <a:ext cx="184884" cy="369637"/>
            </a:xfrm>
            <a:custGeom>
              <a:avLst/>
              <a:gdLst>
                <a:gd name="connsiteX0" fmla="*/ 419 w 184884"/>
                <a:gd name="connsiteY0" fmla="*/ 2768 h 369637"/>
                <a:gd name="connsiteX1" fmla="*/ 103606 w 184884"/>
                <a:gd name="connsiteY1" fmla="*/ 121830 h 369637"/>
                <a:gd name="connsiteX2" fmla="*/ 182981 w 184884"/>
                <a:gd name="connsiteY2" fmla="*/ 196443 h 369637"/>
                <a:gd name="connsiteX3" fmla="*/ 149644 w 184884"/>
                <a:gd name="connsiteY3" fmla="*/ 210730 h 369637"/>
                <a:gd name="connsiteX4" fmla="*/ 35344 w 184884"/>
                <a:gd name="connsiteY4" fmla="*/ 369480 h 369637"/>
                <a:gd name="connsiteX5" fmla="*/ 148056 w 184884"/>
                <a:gd name="connsiteY5" fmla="*/ 240893 h 369637"/>
                <a:gd name="connsiteX6" fmla="*/ 117894 w 184884"/>
                <a:gd name="connsiteY6" fmla="*/ 271055 h 369637"/>
                <a:gd name="connsiteX7" fmla="*/ 157581 w 184884"/>
                <a:gd name="connsiteY7" fmla="*/ 201205 h 369637"/>
                <a:gd name="connsiteX8" fmla="*/ 79794 w 184884"/>
                <a:gd name="connsiteY8" fmla="*/ 123418 h 369637"/>
                <a:gd name="connsiteX9" fmla="*/ 148056 w 184884"/>
                <a:gd name="connsiteY9" fmla="*/ 150405 h 369637"/>
                <a:gd name="connsiteX10" fmla="*/ 82969 w 184884"/>
                <a:gd name="connsiteY10" fmla="*/ 109130 h 369637"/>
                <a:gd name="connsiteX11" fmla="*/ 75031 w 184884"/>
                <a:gd name="connsiteY11" fmla="*/ 66268 h 369637"/>
                <a:gd name="connsiteX12" fmla="*/ 67094 w 184884"/>
                <a:gd name="connsiteY12" fmla="*/ 39280 h 369637"/>
                <a:gd name="connsiteX13" fmla="*/ 419 w 184884"/>
                <a:gd name="connsiteY13" fmla="*/ 2768 h 369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4884" h="369637">
                  <a:moveTo>
                    <a:pt x="419" y="2768"/>
                  </a:moveTo>
                  <a:cubicBezTo>
                    <a:pt x="6504" y="16526"/>
                    <a:pt x="73179" y="89551"/>
                    <a:pt x="103606" y="121830"/>
                  </a:cubicBezTo>
                  <a:cubicBezTo>
                    <a:pt x="134033" y="154109"/>
                    <a:pt x="175308" y="181626"/>
                    <a:pt x="182981" y="196443"/>
                  </a:cubicBezTo>
                  <a:cubicBezTo>
                    <a:pt x="190654" y="211260"/>
                    <a:pt x="174250" y="181890"/>
                    <a:pt x="149644" y="210730"/>
                  </a:cubicBezTo>
                  <a:cubicBezTo>
                    <a:pt x="125038" y="239570"/>
                    <a:pt x="35609" y="364453"/>
                    <a:pt x="35344" y="369480"/>
                  </a:cubicBezTo>
                  <a:cubicBezTo>
                    <a:pt x="35079" y="374507"/>
                    <a:pt x="134298" y="257297"/>
                    <a:pt x="148056" y="240893"/>
                  </a:cubicBezTo>
                  <a:cubicBezTo>
                    <a:pt x="161814" y="224489"/>
                    <a:pt x="116307" y="277670"/>
                    <a:pt x="117894" y="271055"/>
                  </a:cubicBezTo>
                  <a:cubicBezTo>
                    <a:pt x="119481" y="264440"/>
                    <a:pt x="163931" y="225811"/>
                    <a:pt x="157581" y="201205"/>
                  </a:cubicBezTo>
                  <a:cubicBezTo>
                    <a:pt x="151231" y="176599"/>
                    <a:pt x="81381" y="131885"/>
                    <a:pt x="79794" y="123418"/>
                  </a:cubicBezTo>
                  <a:cubicBezTo>
                    <a:pt x="78207" y="114951"/>
                    <a:pt x="147527" y="152786"/>
                    <a:pt x="148056" y="150405"/>
                  </a:cubicBezTo>
                  <a:cubicBezTo>
                    <a:pt x="148585" y="148024"/>
                    <a:pt x="95140" y="123153"/>
                    <a:pt x="82969" y="109130"/>
                  </a:cubicBezTo>
                  <a:cubicBezTo>
                    <a:pt x="70798" y="95107"/>
                    <a:pt x="77677" y="77910"/>
                    <a:pt x="75031" y="66268"/>
                  </a:cubicBezTo>
                  <a:cubicBezTo>
                    <a:pt x="72385" y="54626"/>
                    <a:pt x="77942" y="48011"/>
                    <a:pt x="67094" y="39280"/>
                  </a:cubicBezTo>
                  <a:cubicBezTo>
                    <a:pt x="56246" y="30549"/>
                    <a:pt x="-5666" y="-10990"/>
                    <a:pt x="419" y="27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: 図形 1096">
              <a:extLst>
                <a:ext uri="{FF2B5EF4-FFF2-40B4-BE49-F238E27FC236}">
                  <a16:creationId xmlns:a16="http://schemas.microsoft.com/office/drawing/2014/main" id="{303B4003-C013-4C29-97F6-BAD5F59CBDC6}"/>
                </a:ext>
              </a:extLst>
            </p:cNvPr>
            <p:cNvSpPr/>
            <p:nvPr/>
          </p:nvSpPr>
          <p:spPr>
            <a:xfrm>
              <a:off x="2317750" y="3840177"/>
              <a:ext cx="668489" cy="558760"/>
            </a:xfrm>
            <a:custGeom>
              <a:avLst/>
              <a:gdLst>
                <a:gd name="connsiteX0" fmla="*/ 662517 w 668489"/>
                <a:gd name="connsiteY0" fmla="*/ 7923 h 558760"/>
                <a:gd name="connsiteX1" fmla="*/ 315383 w 668489"/>
                <a:gd name="connsiteY1" fmla="*/ 348706 h 558760"/>
                <a:gd name="connsiteX2" fmla="*/ 294217 w 668489"/>
                <a:gd name="connsiteY2" fmla="*/ 363523 h 558760"/>
                <a:gd name="connsiteX3" fmla="*/ 313267 w 668489"/>
                <a:gd name="connsiteY3" fmla="*/ 314840 h 558760"/>
                <a:gd name="connsiteX4" fmla="*/ 359833 w 668489"/>
                <a:gd name="connsiteY4" fmla="*/ 126456 h 558760"/>
                <a:gd name="connsiteX5" fmla="*/ 304800 w 668489"/>
                <a:gd name="connsiteY5" fmla="*/ 261923 h 558760"/>
                <a:gd name="connsiteX6" fmla="*/ 349250 w 668489"/>
                <a:gd name="connsiteY6" fmla="*/ 111640 h 558760"/>
                <a:gd name="connsiteX7" fmla="*/ 251883 w 668489"/>
                <a:gd name="connsiteY7" fmla="*/ 187840 h 558760"/>
                <a:gd name="connsiteX8" fmla="*/ 127000 w 668489"/>
                <a:gd name="connsiteY8" fmla="*/ 293673 h 558760"/>
                <a:gd name="connsiteX9" fmla="*/ 48683 w 668489"/>
                <a:gd name="connsiteY9" fmla="*/ 348706 h 558760"/>
                <a:gd name="connsiteX10" fmla="*/ 21167 w 668489"/>
                <a:gd name="connsiteY10" fmla="*/ 422790 h 558760"/>
                <a:gd name="connsiteX11" fmla="*/ 0 w 668489"/>
                <a:gd name="connsiteY11" fmla="*/ 558256 h 558760"/>
                <a:gd name="connsiteX12" fmla="*/ 21167 w 668489"/>
                <a:gd name="connsiteY12" fmla="*/ 369873 h 558760"/>
                <a:gd name="connsiteX13" fmla="*/ 21167 w 668489"/>
                <a:gd name="connsiteY13" fmla="*/ 437606 h 558760"/>
                <a:gd name="connsiteX14" fmla="*/ 103717 w 668489"/>
                <a:gd name="connsiteY14" fmla="*/ 314840 h 558760"/>
                <a:gd name="connsiteX15" fmla="*/ 105833 w 668489"/>
                <a:gd name="connsiteY15" fmla="*/ 340240 h 558760"/>
                <a:gd name="connsiteX16" fmla="*/ 241300 w 668489"/>
                <a:gd name="connsiteY16" fmla="*/ 196306 h 558760"/>
                <a:gd name="connsiteX17" fmla="*/ 336550 w 668489"/>
                <a:gd name="connsiteY17" fmla="*/ 130690 h 558760"/>
                <a:gd name="connsiteX18" fmla="*/ 355600 w 668489"/>
                <a:gd name="connsiteY18" fmla="*/ 183606 h 558760"/>
                <a:gd name="connsiteX19" fmla="*/ 336550 w 668489"/>
                <a:gd name="connsiteY19" fmla="*/ 280973 h 558760"/>
                <a:gd name="connsiteX20" fmla="*/ 469900 w 668489"/>
                <a:gd name="connsiteY20" fmla="*/ 196306 h 558760"/>
                <a:gd name="connsiteX21" fmla="*/ 465667 w 668489"/>
                <a:gd name="connsiteY21" fmla="*/ 253456 h 558760"/>
                <a:gd name="connsiteX22" fmla="*/ 567267 w 668489"/>
                <a:gd name="connsiteY22" fmla="*/ 115873 h 558760"/>
                <a:gd name="connsiteX23" fmla="*/ 537633 w 668489"/>
                <a:gd name="connsiteY23" fmla="*/ 107406 h 558760"/>
                <a:gd name="connsiteX24" fmla="*/ 662517 w 668489"/>
                <a:gd name="connsiteY24" fmla="*/ 7923 h 55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8489" h="558760">
                  <a:moveTo>
                    <a:pt x="662517" y="7923"/>
                  </a:moveTo>
                  <a:cubicBezTo>
                    <a:pt x="625475" y="48140"/>
                    <a:pt x="376766" y="289439"/>
                    <a:pt x="315383" y="348706"/>
                  </a:cubicBezTo>
                  <a:cubicBezTo>
                    <a:pt x="254000" y="407973"/>
                    <a:pt x="294570" y="369167"/>
                    <a:pt x="294217" y="363523"/>
                  </a:cubicBezTo>
                  <a:cubicBezTo>
                    <a:pt x="293864" y="357879"/>
                    <a:pt x="302331" y="354351"/>
                    <a:pt x="313267" y="314840"/>
                  </a:cubicBezTo>
                  <a:cubicBezTo>
                    <a:pt x="324203" y="275329"/>
                    <a:pt x="361244" y="135276"/>
                    <a:pt x="359833" y="126456"/>
                  </a:cubicBezTo>
                  <a:cubicBezTo>
                    <a:pt x="358422" y="117636"/>
                    <a:pt x="306564" y="264392"/>
                    <a:pt x="304800" y="261923"/>
                  </a:cubicBezTo>
                  <a:cubicBezTo>
                    <a:pt x="303036" y="259454"/>
                    <a:pt x="358069" y="123987"/>
                    <a:pt x="349250" y="111640"/>
                  </a:cubicBezTo>
                  <a:cubicBezTo>
                    <a:pt x="340430" y="99293"/>
                    <a:pt x="288925" y="157501"/>
                    <a:pt x="251883" y="187840"/>
                  </a:cubicBezTo>
                  <a:cubicBezTo>
                    <a:pt x="214841" y="218179"/>
                    <a:pt x="160867" y="266862"/>
                    <a:pt x="127000" y="293673"/>
                  </a:cubicBezTo>
                  <a:cubicBezTo>
                    <a:pt x="93133" y="320484"/>
                    <a:pt x="66322" y="327187"/>
                    <a:pt x="48683" y="348706"/>
                  </a:cubicBezTo>
                  <a:cubicBezTo>
                    <a:pt x="31044" y="370226"/>
                    <a:pt x="29281" y="387865"/>
                    <a:pt x="21167" y="422790"/>
                  </a:cubicBezTo>
                  <a:cubicBezTo>
                    <a:pt x="13053" y="457715"/>
                    <a:pt x="0" y="567075"/>
                    <a:pt x="0" y="558256"/>
                  </a:cubicBezTo>
                  <a:cubicBezTo>
                    <a:pt x="0" y="549437"/>
                    <a:pt x="17639" y="389981"/>
                    <a:pt x="21167" y="369873"/>
                  </a:cubicBezTo>
                  <a:cubicBezTo>
                    <a:pt x="24695" y="349765"/>
                    <a:pt x="7409" y="446778"/>
                    <a:pt x="21167" y="437606"/>
                  </a:cubicBezTo>
                  <a:cubicBezTo>
                    <a:pt x="34925" y="428434"/>
                    <a:pt x="89606" y="331068"/>
                    <a:pt x="103717" y="314840"/>
                  </a:cubicBezTo>
                  <a:cubicBezTo>
                    <a:pt x="117828" y="298612"/>
                    <a:pt x="82903" y="359996"/>
                    <a:pt x="105833" y="340240"/>
                  </a:cubicBezTo>
                  <a:cubicBezTo>
                    <a:pt x="128763" y="320484"/>
                    <a:pt x="202847" y="231231"/>
                    <a:pt x="241300" y="196306"/>
                  </a:cubicBezTo>
                  <a:cubicBezTo>
                    <a:pt x="279753" y="161381"/>
                    <a:pt x="317500" y="132807"/>
                    <a:pt x="336550" y="130690"/>
                  </a:cubicBezTo>
                  <a:cubicBezTo>
                    <a:pt x="355600" y="128573"/>
                    <a:pt x="355600" y="158559"/>
                    <a:pt x="355600" y="183606"/>
                  </a:cubicBezTo>
                  <a:cubicBezTo>
                    <a:pt x="355600" y="208653"/>
                    <a:pt x="317500" y="278856"/>
                    <a:pt x="336550" y="280973"/>
                  </a:cubicBezTo>
                  <a:cubicBezTo>
                    <a:pt x="355600" y="283090"/>
                    <a:pt x="448381" y="200892"/>
                    <a:pt x="469900" y="196306"/>
                  </a:cubicBezTo>
                  <a:cubicBezTo>
                    <a:pt x="491419" y="191720"/>
                    <a:pt x="449439" y="266861"/>
                    <a:pt x="465667" y="253456"/>
                  </a:cubicBezTo>
                  <a:cubicBezTo>
                    <a:pt x="481895" y="240051"/>
                    <a:pt x="555273" y="140215"/>
                    <a:pt x="567267" y="115873"/>
                  </a:cubicBezTo>
                  <a:cubicBezTo>
                    <a:pt x="579261" y="91531"/>
                    <a:pt x="522464" y="121870"/>
                    <a:pt x="537633" y="107406"/>
                  </a:cubicBezTo>
                  <a:cubicBezTo>
                    <a:pt x="552802" y="92942"/>
                    <a:pt x="699559" y="-32294"/>
                    <a:pt x="662517" y="79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: 図形 1097">
              <a:extLst>
                <a:ext uri="{FF2B5EF4-FFF2-40B4-BE49-F238E27FC236}">
                  <a16:creationId xmlns:a16="http://schemas.microsoft.com/office/drawing/2014/main" id="{061742D1-8F22-4926-882B-370AA15A5029}"/>
                </a:ext>
              </a:extLst>
            </p:cNvPr>
            <p:cNvSpPr/>
            <p:nvPr/>
          </p:nvSpPr>
          <p:spPr>
            <a:xfrm>
              <a:off x="2971701" y="3892340"/>
              <a:ext cx="144184" cy="432027"/>
            </a:xfrm>
            <a:custGeom>
              <a:avLst/>
              <a:gdLst>
                <a:gd name="connsiteX0" fmla="*/ 49312 w 144184"/>
                <a:gd name="connsiteY0" fmla="*/ 210 h 432027"/>
                <a:gd name="connsiteX1" fmla="*/ 22324 w 144184"/>
                <a:gd name="connsiteY1" fmla="*/ 124035 h 432027"/>
                <a:gd name="connsiteX2" fmla="*/ 58837 w 144184"/>
                <a:gd name="connsiteY2" fmla="*/ 197060 h 432027"/>
                <a:gd name="connsiteX3" fmla="*/ 138212 w 144184"/>
                <a:gd name="connsiteY3" fmla="*/ 273260 h 432027"/>
                <a:gd name="connsiteX4" fmla="*/ 95349 w 144184"/>
                <a:gd name="connsiteY4" fmla="*/ 227223 h 432027"/>
                <a:gd name="connsiteX5" fmla="*/ 99 w 144184"/>
                <a:gd name="connsiteY5" fmla="*/ 139910 h 432027"/>
                <a:gd name="connsiteX6" fmla="*/ 77887 w 144184"/>
                <a:gd name="connsiteY6" fmla="*/ 206585 h 432027"/>
                <a:gd name="connsiteX7" fmla="*/ 112812 w 144184"/>
                <a:gd name="connsiteY7" fmla="*/ 262148 h 432027"/>
                <a:gd name="connsiteX8" fmla="*/ 120749 w 144184"/>
                <a:gd name="connsiteY8" fmla="*/ 347873 h 432027"/>
                <a:gd name="connsiteX9" fmla="*/ 141387 w 144184"/>
                <a:gd name="connsiteY9" fmla="*/ 432010 h 432027"/>
                <a:gd name="connsiteX10" fmla="*/ 142974 w 144184"/>
                <a:gd name="connsiteY10" fmla="*/ 354223 h 432027"/>
                <a:gd name="connsiteX11" fmla="*/ 131862 w 144184"/>
                <a:gd name="connsiteY11" fmla="*/ 246273 h 432027"/>
                <a:gd name="connsiteX12" fmla="*/ 47724 w 144184"/>
                <a:gd name="connsiteY12" fmla="*/ 152610 h 432027"/>
                <a:gd name="connsiteX13" fmla="*/ 36612 w 144184"/>
                <a:gd name="connsiteY13" fmla="*/ 95460 h 432027"/>
                <a:gd name="connsiteX14" fmla="*/ 49312 w 144184"/>
                <a:gd name="connsiteY14" fmla="*/ 210 h 43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4184" h="432027">
                  <a:moveTo>
                    <a:pt x="49312" y="210"/>
                  </a:moveTo>
                  <a:cubicBezTo>
                    <a:pt x="46931" y="4972"/>
                    <a:pt x="20736" y="91227"/>
                    <a:pt x="22324" y="124035"/>
                  </a:cubicBezTo>
                  <a:cubicBezTo>
                    <a:pt x="23911" y="156843"/>
                    <a:pt x="39522" y="172189"/>
                    <a:pt x="58837" y="197060"/>
                  </a:cubicBezTo>
                  <a:cubicBezTo>
                    <a:pt x="78152" y="221931"/>
                    <a:pt x="132127" y="268233"/>
                    <a:pt x="138212" y="273260"/>
                  </a:cubicBezTo>
                  <a:cubicBezTo>
                    <a:pt x="144297" y="278287"/>
                    <a:pt x="118368" y="249448"/>
                    <a:pt x="95349" y="227223"/>
                  </a:cubicBezTo>
                  <a:cubicBezTo>
                    <a:pt x="72330" y="204998"/>
                    <a:pt x="3009" y="143350"/>
                    <a:pt x="99" y="139910"/>
                  </a:cubicBezTo>
                  <a:cubicBezTo>
                    <a:pt x="-2811" y="136470"/>
                    <a:pt x="59102" y="186212"/>
                    <a:pt x="77887" y="206585"/>
                  </a:cubicBezTo>
                  <a:cubicBezTo>
                    <a:pt x="96673" y="226958"/>
                    <a:pt x="105668" y="238600"/>
                    <a:pt x="112812" y="262148"/>
                  </a:cubicBezTo>
                  <a:cubicBezTo>
                    <a:pt x="119956" y="285696"/>
                    <a:pt x="115987" y="319563"/>
                    <a:pt x="120749" y="347873"/>
                  </a:cubicBezTo>
                  <a:cubicBezTo>
                    <a:pt x="125511" y="376183"/>
                    <a:pt x="137683" y="430952"/>
                    <a:pt x="141387" y="432010"/>
                  </a:cubicBezTo>
                  <a:cubicBezTo>
                    <a:pt x="145091" y="433068"/>
                    <a:pt x="144561" y="385179"/>
                    <a:pt x="142974" y="354223"/>
                  </a:cubicBezTo>
                  <a:cubicBezTo>
                    <a:pt x="141387" y="323267"/>
                    <a:pt x="147737" y="279875"/>
                    <a:pt x="131862" y="246273"/>
                  </a:cubicBezTo>
                  <a:cubicBezTo>
                    <a:pt x="115987" y="212671"/>
                    <a:pt x="63599" y="177745"/>
                    <a:pt x="47724" y="152610"/>
                  </a:cubicBezTo>
                  <a:cubicBezTo>
                    <a:pt x="31849" y="127475"/>
                    <a:pt x="37670" y="117949"/>
                    <a:pt x="36612" y="95460"/>
                  </a:cubicBezTo>
                  <a:cubicBezTo>
                    <a:pt x="35554" y="72971"/>
                    <a:pt x="51693" y="-4552"/>
                    <a:pt x="49312" y="2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: 図形 1098">
              <a:extLst>
                <a:ext uri="{FF2B5EF4-FFF2-40B4-BE49-F238E27FC236}">
                  <a16:creationId xmlns:a16="http://schemas.microsoft.com/office/drawing/2014/main" id="{479D29BA-BDAF-49C6-8D99-9C9C85382584}"/>
                </a:ext>
              </a:extLst>
            </p:cNvPr>
            <p:cNvSpPr/>
            <p:nvPr/>
          </p:nvSpPr>
          <p:spPr>
            <a:xfrm>
              <a:off x="2307142" y="4624311"/>
              <a:ext cx="1241233" cy="719988"/>
            </a:xfrm>
            <a:custGeom>
              <a:avLst/>
              <a:gdLst>
                <a:gd name="connsiteX0" fmla="*/ 25 w 1241233"/>
                <a:gd name="connsiteY0" fmla="*/ 180522 h 719988"/>
                <a:gd name="connsiteX1" fmla="*/ 302708 w 1241233"/>
                <a:gd name="connsiteY1" fmla="*/ 246139 h 719988"/>
                <a:gd name="connsiteX2" fmla="*/ 171475 w 1241233"/>
                <a:gd name="connsiteY2" fmla="*/ 218622 h 719988"/>
                <a:gd name="connsiteX3" fmla="*/ 328108 w 1241233"/>
                <a:gd name="connsiteY3" fmla="*/ 222856 h 719988"/>
                <a:gd name="connsiteX4" fmla="*/ 378908 w 1241233"/>
                <a:gd name="connsiteY4" fmla="*/ 140306 h 719988"/>
                <a:gd name="connsiteX5" fmla="*/ 493208 w 1241233"/>
                <a:gd name="connsiteY5" fmla="*/ 606 h 719988"/>
                <a:gd name="connsiteX6" fmla="*/ 385258 w 1241233"/>
                <a:gd name="connsiteY6" fmla="*/ 153006 h 719988"/>
                <a:gd name="connsiteX7" fmla="*/ 455108 w 1241233"/>
                <a:gd name="connsiteY7" fmla="*/ 53522 h 719988"/>
                <a:gd name="connsiteX8" fmla="*/ 520725 w 1241233"/>
                <a:gd name="connsiteY8" fmla="*/ 2722 h 719988"/>
                <a:gd name="connsiteX9" fmla="*/ 740858 w 1241233"/>
                <a:gd name="connsiteY9" fmla="*/ 133956 h 719988"/>
                <a:gd name="connsiteX10" fmla="*/ 715458 w 1241233"/>
                <a:gd name="connsiteY10" fmla="*/ 93739 h 719988"/>
                <a:gd name="connsiteX11" fmla="*/ 931358 w 1241233"/>
                <a:gd name="connsiteY11" fmla="*/ 373139 h 719988"/>
                <a:gd name="connsiteX12" fmla="*/ 929241 w 1241233"/>
                <a:gd name="connsiteY12" fmla="*/ 351972 h 719988"/>
                <a:gd name="connsiteX13" fmla="*/ 1064708 w 1241233"/>
                <a:gd name="connsiteY13" fmla="*/ 512839 h 719988"/>
                <a:gd name="connsiteX14" fmla="*/ 1238275 w 1241233"/>
                <a:gd name="connsiteY14" fmla="*/ 718156 h 719988"/>
                <a:gd name="connsiteX15" fmla="*/ 1157841 w 1241233"/>
                <a:gd name="connsiteY15" fmla="*/ 601739 h 719988"/>
                <a:gd name="connsiteX16" fmla="*/ 952525 w 1241233"/>
                <a:gd name="connsiteY16" fmla="*/ 400656 h 719988"/>
                <a:gd name="connsiteX17" fmla="*/ 880558 w 1241233"/>
                <a:gd name="connsiteY17" fmla="*/ 294822 h 719988"/>
                <a:gd name="connsiteX18" fmla="*/ 615975 w 1241233"/>
                <a:gd name="connsiteY18" fmla="*/ 13306 h 719988"/>
                <a:gd name="connsiteX19" fmla="*/ 592691 w 1241233"/>
                <a:gd name="connsiteY19" fmla="*/ 45056 h 719988"/>
                <a:gd name="connsiteX20" fmla="*/ 537658 w 1241233"/>
                <a:gd name="connsiteY20" fmla="*/ 23889 h 719988"/>
                <a:gd name="connsiteX21" fmla="*/ 412775 w 1241233"/>
                <a:gd name="connsiteY21" fmla="*/ 121256 h 719988"/>
                <a:gd name="connsiteX22" fmla="*/ 338691 w 1241233"/>
                <a:gd name="connsiteY22" fmla="*/ 220739 h 719988"/>
                <a:gd name="connsiteX23" fmla="*/ 285775 w 1241233"/>
                <a:gd name="connsiteY23" fmla="*/ 222856 h 719988"/>
                <a:gd name="connsiteX24" fmla="*/ 25 w 1241233"/>
                <a:gd name="connsiteY24" fmla="*/ 180522 h 71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41233" h="719988">
                  <a:moveTo>
                    <a:pt x="25" y="180522"/>
                  </a:moveTo>
                  <a:cubicBezTo>
                    <a:pt x="2847" y="184403"/>
                    <a:pt x="274133" y="239789"/>
                    <a:pt x="302708" y="246139"/>
                  </a:cubicBezTo>
                  <a:cubicBezTo>
                    <a:pt x="331283" y="252489"/>
                    <a:pt x="167242" y="222502"/>
                    <a:pt x="171475" y="218622"/>
                  </a:cubicBezTo>
                  <a:cubicBezTo>
                    <a:pt x="175708" y="214742"/>
                    <a:pt x="293536" y="235909"/>
                    <a:pt x="328108" y="222856"/>
                  </a:cubicBezTo>
                  <a:cubicBezTo>
                    <a:pt x="362680" y="209803"/>
                    <a:pt x="351391" y="177348"/>
                    <a:pt x="378908" y="140306"/>
                  </a:cubicBezTo>
                  <a:cubicBezTo>
                    <a:pt x="406425" y="103264"/>
                    <a:pt x="492150" y="-1511"/>
                    <a:pt x="493208" y="606"/>
                  </a:cubicBezTo>
                  <a:cubicBezTo>
                    <a:pt x="494266" y="2723"/>
                    <a:pt x="391608" y="144187"/>
                    <a:pt x="385258" y="153006"/>
                  </a:cubicBezTo>
                  <a:cubicBezTo>
                    <a:pt x="378908" y="161825"/>
                    <a:pt x="432530" y="78569"/>
                    <a:pt x="455108" y="53522"/>
                  </a:cubicBezTo>
                  <a:cubicBezTo>
                    <a:pt x="477686" y="28475"/>
                    <a:pt x="473100" y="-10684"/>
                    <a:pt x="520725" y="2722"/>
                  </a:cubicBezTo>
                  <a:cubicBezTo>
                    <a:pt x="568350" y="16128"/>
                    <a:pt x="708402" y="118786"/>
                    <a:pt x="740858" y="133956"/>
                  </a:cubicBezTo>
                  <a:cubicBezTo>
                    <a:pt x="773314" y="149126"/>
                    <a:pt x="683708" y="53875"/>
                    <a:pt x="715458" y="93739"/>
                  </a:cubicBezTo>
                  <a:cubicBezTo>
                    <a:pt x="747208" y="133603"/>
                    <a:pt x="895728" y="330100"/>
                    <a:pt x="931358" y="373139"/>
                  </a:cubicBezTo>
                  <a:cubicBezTo>
                    <a:pt x="966988" y="416178"/>
                    <a:pt x="907016" y="328689"/>
                    <a:pt x="929241" y="351972"/>
                  </a:cubicBezTo>
                  <a:cubicBezTo>
                    <a:pt x="951466" y="375255"/>
                    <a:pt x="1064708" y="512839"/>
                    <a:pt x="1064708" y="512839"/>
                  </a:cubicBezTo>
                  <a:cubicBezTo>
                    <a:pt x="1116214" y="573870"/>
                    <a:pt x="1222753" y="703339"/>
                    <a:pt x="1238275" y="718156"/>
                  </a:cubicBezTo>
                  <a:cubicBezTo>
                    <a:pt x="1253797" y="732973"/>
                    <a:pt x="1205466" y="654656"/>
                    <a:pt x="1157841" y="601739"/>
                  </a:cubicBezTo>
                  <a:cubicBezTo>
                    <a:pt x="1110216" y="548822"/>
                    <a:pt x="998739" y="451809"/>
                    <a:pt x="952525" y="400656"/>
                  </a:cubicBezTo>
                  <a:cubicBezTo>
                    <a:pt x="906311" y="349503"/>
                    <a:pt x="936650" y="359380"/>
                    <a:pt x="880558" y="294822"/>
                  </a:cubicBezTo>
                  <a:cubicBezTo>
                    <a:pt x="824466" y="230264"/>
                    <a:pt x="663953" y="54934"/>
                    <a:pt x="615975" y="13306"/>
                  </a:cubicBezTo>
                  <a:cubicBezTo>
                    <a:pt x="567997" y="-28322"/>
                    <a:pt x="605744" y="43292"/>
                    <a:pt x="592691" y="45056"/>
                  </a:cubicBezTo>
                  <a:cubicBezTo>
                    <a:pt x="579638" y="46820"/>
                    <a:pt x="567644" y="11189"/>
                    <a:pt x="537658" y="23889"/>
                  </a:cubicBezTo>
                  <a:cubicBezTo>
                    <a:pt x="507672" y="36589"/>
                    <a:pt x="445936" y="88448"/>
                    <a:pt x="412775" y="121256"/>
                  </a:cubicBezTo>
                  <a:cubicBezTo>
                    <a:pt x="379614" y="154064"/>
                    <a:pt x="359858" y="203806"/>
                    <a:pt x="338691" y="220739"/>
                  </a:cubicBezTo>
                  <a:cubicBezTo>
                    <a:pt x="317524" y="237672"/>
                    <a:pt x="339750" y="228148"/>
                    <a:pt x="285775" y="222856"/>
                  </a:cubicBezTo>
                  <a:cubicBezTo>
                    <a:pt x="231800" y="217564"/>
                    <a:pt x="-2797" y="176641"/>
                    <a:pt x="25" y="1805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: 図形 1099">
              <a:extLst>
                <a:ext uri="{FF2B5EF4-FFF2-40B4-BE49-F238E27FC236}">
                  <a16:creationId xmlns:a16="http://schemas.microsoft.com/office/drawing/2014/main" id="{C3BA7D6C-B2BE-461E-BCD0-197348C99A8E}"/>
                </a:ext>
              </a:extLst>
            </p:cNvPr>
            <p:cNvSpPr/>
            <p:nvPr/>
          </p:nvSpPr>
          <p:spPr>
            <a:xfrm>
              <a:off x="2203276" y="4355088"/>
              <a:ext cx="108946" cy="651765"/>
            </a:xfrm>
            <a:custGeom>
              <a:avLst/>
              <a:gdLst>
                <a:gd name="connsiteX0" fmla="*/ 108124 w 108946"/>
                <a:gd name="connsiteY0" fmla="*/ 1012 h 651765"/>
                <a:gd name="connsiteX1" fmla="*/ 34041 w 108946"/>
                <a:gd name="connsiteY1" fmla="*/ 390479 h 651765"/>
                <a:gd name="connsiteX2" fmla="*/ 95424 w 108946"/>
                <a:gd name="connsiteY2" fmla="*/ 157645 h 651765"/>
                <a:gd name="connsiteX3" fmla="*/ 76374 w 108946"/>
                <a:gd name="connsiteY3" fmla="*/ 326979 h 651765"/>
                <a:gd name="connsiteX4" fmla="*/ 2291 w 108946"/>
                <a:gd name="connsiteY4" fmla="*/ 648712 h 651765"/>
                <a:gd name="connsiteX5" fmla="*/ 23457 w 108946"/>
                <a:gd name="connsiteY5" fmla="*/ 477262 h 651765"/>
                <a:gd name="connsiteX6" fmla="*/ 70024 w 108946"/>
                <a:gd name="connsiteY6" fmla="*/ 282529 h 651765"/>
                <a:gd name="connsiteX7" fmla="*/ 108124 w 108946"/>
                <a:gd name="connsiteY7" fmla="*/ 1012 h 65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946" h="651765">
                  <a:moveTo>
                    <a:pt x="108124" y="1012"/>
                  </a:moveTo>
                  <a:cubicBezTo>
                    <a:pt x="102127" y="19004"/>
                    <a:pt x="36158" y="364374"/>
                    <a:pt x="34041" y="390479"/>
                  </a:cubicBezTo>
                  <a:cubicBezTo>
                    <a:pt x="31924" y="416584"/>
                    <a:pt x="88369" y="168228"/>
                    <a:pt x="95424" y="157645"/>
                  </a:cubicBezTo>
                  <a:cubicBezTo>
                    <a:pt x="102479" y="147062"/>
                    <a:pt x="91896" y="245135"/>
                    <a:pt x="76374" y="326979"/>
                  </a:cubicBezTo>
                  <a:cubicBezTo>
                    <a:pt x="60852" y="408823"/>
                    <a:pt x="11110" y="623665"/>
                    <a:pt x="2291" y="648712"/>
                  </a:cubicBezTo>
                  <a:cubicBezTo>
                    <a:pt x="-6529" y="673759"/>
                    <a:pt x="12168" y="538292"/>
                    <a:pt x="23457" y="477262"/>
                  </a:cubicBezTo>
                  <a:cubicBezTo>
                    <a:pt x="34746" y="416232"/>
                    <a:pt x="54149" y="355201"/>
                    <a:pt x="70024" y="282529"/>
                  </a:cubicBezTo>
                  <a:cubicBezTo>
                    <a:pt x="85899" y="209857"/>
                    <a:pt x="114121" y="-16980"/>
                    <a:pt x="108124" y="10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: 図形 1100">
              <a:extLst>
                <a:ext uri="{FF2B5EF4-FFF2-40B4-BE49-F238E27FC236}">
                  <a16:creationId xmlns:a16="http://schemas.microsoft.com/office/drawing/2014/main" id="{A8D13448-979D-453B-A5EA-BDA225AE0FFD}"/>
                </a:ext>
              </a:extLst>
            </p:cNvPr>
            <p:cNvSpPr/>
            <p:nvPr/>
          </p:nvSpPr>
          <p:spPr>
            <a:xfrm>
              <a:off x="2152202" y="4539428"/>
              <a:ext cx="89439" cy="737976"/>
            </a:xfrm>
            <a:custGeom>
              <a:avLst/>
              <a:gdLst>
                <a:gd name="connsiteX0" fmla="*/ 89348 w 89439"/>
                <a:gd name="connsiteY0" fmla="*/ 822 h 737976"/>
                <a:gd name="connsiteX1" fmla="*/ 80881 w 89439"/>
                <a:gd name="connsiteY1" fmla="*/ 377589 h 737976"/>
                <a:gd name="connsiteX2" fmla="*/ 82998 w 89439"/>
                <a:gd name="connsiteY2" fmla="*/ 307739 h 737976"/>
                <a:gd name="connsiteX3" fmla="*/ 448 w 89439"/>
                <a:gd name="connsiteY3" fmla="*/ 733189 h 737976"/>
                <a:gd name="connsiteX4" fmla="*/ 49131 w 89439"/>
                <a:gd name="connsiteY4" fmla="*/ 538455 h 737976"/>
                <a:gd name="connsiteX5" fmla="*/ 30081 w 89439"/>
                <a:gd name="connsiteY5" fmla="*/ 563855 h 737976"/>
                <a:gd name="connsiteX6" fmla="*/ 80881 w 89439"/>
                <a:gd name="connsiteY6" fmla="*/ 265405 h 737976"/>
                <a:gd name="connsiteX7" fmla="*/ 74531 w 89439"/>
                <a:gd name="connsiteY7" fmla="*/ 275989 h 737976"/>
                <a:gd name="connsiteX8" fmla="*/ 89348 w 89439"/>
                <a:gd name="connsiteY8" fmla="*/ 822 h 73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439" h="737976">
                  <a:moveTo>
                    <a:pt x="89348" y="822"/>
                  </a:moveTo>
                  <a:cubicBezTo>
                    <a:pt x="90406" y="17755"/>
                    <a:pt x="81939" y="326436"/>
                    <a:pt x="80881" y="377589"/>
                  </a:cubicBezTo>
                  <a:cubicBezTo>
                    <a:pt x="79823" y="428742"/>
                    <a:pt x="96403" y="248472"/>
                    <a:pt x="82998" y="307739"/>
                  </a:cubicBezTo>
                  <a:cubicBezTo>
                    <a:pt x="69593" y="367006"/>
                    <a:pt x="6092" y="694736"/>
                    <a:pt x="448" y="733189"/>
                  </a:cubicBezTo>
                  <a:cubicBezTo>
                    <a:pt x="-5196" y="771642"/>
                    <a:pt x="44192" y="566677"/>
                    <a:pt x="49131" y="538455"/>
                  </a:cubicBezTo>
                  <a:cubicBezTo>
                    <a:pt x="54070" y="510233"/>
                    <a:pt x="24789" y="609363"/>
                    <a:pt x="30081" y="563855"/>
                  </a:cubicBezTo>
                  <a:cubicBezTo>
                    <a:pt x="35373" y="518347"/>
                    <a:pt x="73473" y="313383"/>
                    <a:pt x="80881" y="265405"/>
                  </a:cubicBezTo>
                  <a:cubicBezTo>
                    <a:pt x="88289" y="217427"/>
                    <a:pt x="71003" y="318322"/>
                    <a:pt x="74531" y="275989"/>
                  </a:cubicBezTo>
                  <a:cubicBezTo>
                    <a:pt x="78059" y="233656"/>
                    <a:pt x="88290" y="-16111"/>
                    <a:pt x="89348" y="8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: 図形 1101">
              <a:extLst>
                <a:ext uri="{FF2B5EF4-FFF2-40B4-BE49-F238E27FC236}">
                  <a16:creationId xmlns:a16="http://schemas.microsoft.com/office/drawing/2014/main" id="{206B61BE-4C91-49AE-8B3F-DC3DEBDEB39F}"/>
                </a:ext>
              </a:extLst>
            </p:cNvPr>
            <p:cNvSpPr/>
            <p:nvPr/>
          </p:nvSpPr>
          <p:spPr>
            <a:xfrm>
              <a:off x="2117208" y="4943551"/>
              <a:ext cx="112585" cy="735540"/>
            </a:xfrm>
            <a:custGeom>
              <a:avLst/>
              <a:gdLst>
                <a:gd name="connsiteX0" fmla="*/ 111642 w 112585"/>
                <a:gd name="connsiteY0" fmla="*/ 5216 h 735540"/>
                <a:gd name="connsiteX1" fmla="*/ 35442 w 112585"/>
                <a:gd name="connsiteY1" fmla="*/ 489932 h 735540"/>
                <a:gd name="connsiteX2" fmla="*/ 56609 w 112585"/>
                <a:gd name="connsiteY2" fmla="*/ 373516 h 735540"/>
                <a:gd name="connsiteX3" fmla="*/ 12159 w 112585"/>
                <a:gd name="connsiteY3" fmla="*/ 608466 h 735540"/>
                <a:gd name="connsiteX4" fmla="*/ 1575 w 112585"/>
                <a:gd name="connsiteY4" fmla="*/ 568249 h 735540"/>
                <a:gd name="connsiteX5" fmla="*/ 39675 w 112585"/>
                <a:gd name="connsiteY5" fmla="*/ 733349 h 735540"/>
                <a:gd name="connsiteX6" fmla="*/ 22742 w 112585"/>
                <a:gd name="connsiteY6" fmla="*/ 655032 h 735540"/>
                <a:gd name="connsiteX7" fmla="*/ 14275 w 112585"/>
                <a:gd name="connsiteY7" fmla="*/ 540732 h 735540"/>
                <a:gd name="connsiteX8" fmla="*/ 73542 w 112585"/>
                <a:gd name="connsiteY8" fmla="*/ 250749 h 735540"/>
                <a:gd name="connsiteX9" fmla="*/ 111642 w 112585"/>
                <a:gd name="connsiteY9" fmla="*/ 5216 h 7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585" h="735540">
                  <a:moveTo>
                    <a:pt x="111642" y="5216"/>
                  </a:moveTo>
                  <a:cubicBezTo>
                    <a:pt x="105292" y="45080"/>
                    <a:pt x="44614" y="428549"/>
                    <a:pt x="35442" y="489932"/>
                  </a:cubicBezTo>
                  <a:cubicBezTo>
                    <a:pt x="26270" y="551315"/>
                    <a:pt x="60489" y="353760"/>
                    <a:pt x="56609" y="373516"/>
                  </a:cubicBezTo>
                  <a:cubicBezTo>
                    <a:pt x="52729" y="393272"/>
                    <a:pt x="21331" y="576011"/>
                    <a:pt x="12159" y="608466"/>
                  </a:cubicBezTo>
                  <a:cubicBezTo>
                    <a:pt x="2987" y="640922"/>
                    <a:pt x="-3011" y="547435"/>
                    <a:pt x="1575" y="568249"/>
                  </a:cubicBezTo>
                  <a:cubicBezTo>
                    <a:pt x="6161" y="589063"/>
                    <a:pt x="36147" y="718885"/>
                    <a:pt x="39675" y="733349"/>
                  </a:cubicBezTo>
                  <a:cubicBezTo>
                    <a:pt x="43203" y="747813"/>
                    <a:pt x="26975" y="687135"/>
                    <a:pt x="22742" y="655032"/>
                  </a:cubicBezTo>
                  <a:cubicBezTo>
                    <a:pt x="18509" y="622929"/>
                    <a:pt x="5808" y="608112"/>
                    <a:pt x="14275" y="540732"/>
                  </a:cubicBezTo>
                  <a:cubicBezTo>
                    <a:pt x="22742" y="473352"/>
                    <a:pt x="56256" y="337179"/>
                    <a:pt x="73542" y="250749"/>
                  </a:cubicBezTo>
                  <a:cubicBezTo>
                    <a:pt x="90828" y="164319"/>
                    <a:pt x="117992" y="-34648"/>
                    <a:pt x="111642" y="52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: 図形 1102">
              <a:extLst>
                <a:ext uri="{FF2B5EF4-FFF2-40B4-BE49-F238E27FC236}">
                  <a16:creationId xmlns:a16="http://schemas.microsoft.com/office/drawing/2014/main" id="{C8B87533-F929-4E56-BBFA-DC3DA46035A1}"/>
                </a:ext>
              </a:extLst>
            </p:cNvPr>
            <p:cNvSpPr/>
            <p:nvPr/>
          </p:nvSpPr>
          <p:spPr>
            <a:xfrm>
              <a:off x="1964139" y="5524736"/>
              <a:ext cx="144743" cy="1018735"/>
            </a:xfrm>
            <a:custGeom>
              <a:avLst/>
              <a:gdLst>
                <a:gd name="connsiteX0" fmla="*/ 144061 w 144743"/>
                <a:gd name="connsiteY0" fmla="*/ 6114 h 1018735"/>
                <a:gd name="connsiteX1" fmla="*/ 65744 w 144743"/>
                <a:gd name="connsiteY1" fmla="*/ 492947 h 1018735"/>
                <a:gd name="connsiteX2" fmla="*/ 125011 w 144743"/>
                <a:gd name="connsiteY2" fmla="*/ 150047 h 1018735"/>
                <a:gd name="connsiteX3" fmla="*/ 89028 w 144743"/>
                <a:gd name="connsiteY3" fmla="*/ 418864 h 1018735"/>
                <a:gd name="connsiteX4" fmla="*/ 59394 w 144743"/>
                <a:gd name="connsiteY4" fmla="*/ 721547 h 1018735"/>
                <a:gd name="connsiteX5" fmla="*/ 27644 w 144743"/>
                <a:gd name="connsiteY5" fmla="*/ 907814 h 1018735"/>
                <a:gd name="connsiteX6" fmla="*/ 36111 w 144743"/>
                <a:gd name="connsiteY6" fmla="*/ 876064 h 1018735"/>
                <a:gd name="connsiteX7" fmla="*/ 128 w 144743"/>
                <a:gd name="connsiteY7" fmla="*/ 1017881 h 1018735"/>
                <a:gd name="connsiteX8" fmla="*/ 50928 w 144743"/>
                <a:gd name="connsiteY8" fmla="*/ 909931 h 1018735"/>
                <a:gd name="connsiteX9" fmla="*/ 84794 w 144743"/>
                <a:gd name="connsiteY9" fmla="*/ 461197 h 1018735"/>
                <a:gd name="connsiteX10" fmla="*/ 91144 w 144743"/>
                <a:gd name="connsiteY10" fmla="*/ 287631 h 1018735"/>
                <a:gd name="connsiteX11" fmla="*/ 101728 w 144743"/>
                <a:gd name="connsiteY11" fmla="*/ 238947 h 1018735"/>
                <a:gd name="connsiteX12" fmla="*/ 103844 w 144743"/>
                <a:gd name="connsiteY12" fmla="*/ 219897 h 1018735"/>
                <a:gd name="connsiteX13" fmla="*/ 144061 w 144743"/>
                <a:gd name="connsiteY13" fmla="*/ 6114 h 101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43" h="1018735">
                  <a:moveTo>
                    <a:pt x="144061" y="6114"/>
                  </a:moveTo>
                  <a:cubicBezTo>
                    <a:pt x="137711" y="51622"/>
                    <a:pt x="68919" y="468958"/>
                    <a:pt x="65744" y="492947"/>
                  </a:cubicBezTo>
                  <a:cubicBezTo>
                    <a:pt x="62569" y="516936"/>
                    <a:pt x="121130" y="162394"/>
                    <a:pt x="125011" y="150047"/>
                  </a:cubicBezTo>
                  <a:cubicBezTo>
                    <a:pt x="128892" y="137700"/>
                    <a:pt x="99964" y="323614"/>
                    <a:pt x="89028" y="418864"/>
                  </a:cubicBezTo>
                  <a:cubicBezTo>
                    <a:pt x="78092" y="514114"/>
                    <a:pt x="69625" y="640055"/>
                    <a:pt x="59394" y="721547"/>
                  </a:cubicBezTo>
                  <a:cubicBezTo>
                    <a:pt x="49163" y="803039"/>
                    <a:pt x="31524" y="882061"/>
                    <a:pt x="27644" y="907814"/>
                  </a:cubicBezTo>
                  <a:cubicBezTo>
                    <a:pt x="23763" y="933567"/>
                    <a:pt x="40697" y="857720"/>
                    <a:pt x="36111" y="876064"/>
                  </a:cubicBezTo>
                  <a:cubicBezTo>
                    <a:pt x="31525" y="894408"/>
                    <a:pt x="-2341" y="1012237"/>
                    <a:pt x="128" y="1017881"/>
                  </a:cubicBezTo>
                  <a:cubicBezTo>
                    <a:pt x="2597" y="1023525"/>
                    <a:pt x="36817" y="1002712"/>
                    <a:pt x="50928" y="909931"/>
                  </a:cubicBezTo>
                  <a:cubicBezTo>
                    <a:pt x="65039" y="817150"/>
                    <a:pt x="78091" y="564914"/>
                    <a:pt x="84794" y="461197"/>
                  </a:cubicBezTo>
                  <a:cubicBezTo>
                    <a:pt x="91497" y="357480"/>
                    <a:pt x="88322" y="324673"/>
                    <a:pt x="91144" y="287631"/>
                  </a:cubicBezTo>
                  <a:cubicBezTo>
                    <a:pt x="93966" y="250589"/>
                    <a:pt x="99611" y="250236"/>
                    <a:pt x="101728" y="238947"/>
                  </a:cubicBezTo>
                  <a:cubicBezTo>
                    <a:pt x="103845" y="227658"/>
                    <a:pt x="97141" y="256939"/>
                    <a:pt x="103844" y="219897"/>
                  </a:cubicBezTo>
                  <a:cubicBezTo>
                    <a:pt x="110547" y="182855"/>
                    <a:pt x="150411" y="-39394"/>
                    <a:pt x="144061" y="61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: 図形 1103">
              <a:extLst>
                <a:ext uri="{FF2B5EF4-FFF2-40B4-BE49-F238E27FC236}">
                  <a16:creationId xmlns:a16="http://schemas.microsoft.com/office/drawing/2014/main" id="{357C59E2-83F7-4F15-92AC-EBF1F1B903B5}"/>
                </a:ext>
              </a:extLst>
            </p:cNvPr>
            <p:cNvSpPr/>
            <p:nvPr/>
          </p:nvSpPr>
          <p:spPr>
            <a:xfrm>
              <a:off x="2024360" y="5558933"/>
              <a:ext cx="96541" cy="898723"/>
            </a:xfrm>
            <a:custGeom>
              <a:avLst/>
              <a:gdLst>
                <a:gd name="connsiteX0" fmla="*/ 96540 w 96541"/>
                <a:gd name="connsiteY0" fmla="*/ 492 h 898723"/>
                <a:gd name="connsiteX1" fmla="*/ 55265 w 96541"/>
                <a:gd name="connsiteY1" fmla="*/ 240205 h 898723"/>
                <a:gd name="connsiteX2" fmla="*/ 53678 w 96541"/>
                <a:gd name="connsiteY2" fmla="*/ 210042 h 898723"/>
                <a:gd name="connsiteX3" fmla="*/ 45740 w 96541"/>
                <a:gd name="connsiteY3" fmla="*/ 451342 h 898723"/>
                <a:gd name="connsiteX4" fmla="*/ 60028 w 96541"/>
                <a:gd name="connsiteY4" fmla="*/ 406892 h 898723"/>
                <a:gd name="connsiteX5" fmla="*/ 44153 w 96541"/>
                <a:gd name="connsiteY5" fmla="*/ 613267 h 898723"/>
                <a:gd name="connsiteX6" fmla="*/ 44153 w 96541"/>
                <a:gd name="connsiteY6" fmla="*/ 592630 h 898723"/>
                <a:gd name="connsiteX7" fmla="*/ 21928 w 96541"/>
                <a:gd name="connsiteY7" fmla="*/ 719630 h 898723"/>
                <a:gd name="connsiteX8" fmla="*/ 42565 w 96541"/>
                <a:gd name="connsiteY8" fmla="*/ 564055 h 898723"/>
                <a:gd name="connsiteX9" fmla="*/ 4465 w 96541"/>
                <a:gd name="connsiteY9" fmla="*/ 852980 h 898723"/>
                <a:gd name="connsiteX10" fmla="*/ 1290 w 96541"/>
                <a:gd name="connsiteY10" fmla="*/ 894255 h 898723"/>
                <a:gd name="connsiteX11" fmla="*/ 9228 w 96541"/>
                <a:gd name="connsiteY11" fmla="*/ 813292 h 898723"/>
                <a:gd name="connsiteX12" fmla="*/ 50503 w 96541"/>
                <a:gd name="connsiteY12" fmla="*/ 478330 h 898723"/>
                <a:gd name="connsiteX13" fmla="*/ 56853 w 96541"/>
                <a:gd name="connsiteY13" fmla="*/ 313230 h 898723"/>
                <a:gd name="connsiteX14" fmla="*/ 96540 w 96541"/>
                <a:gd name="connsiteY14" fmla="*/ 492 h 89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6541" h="898723">
                  <a:moveTo>
                    <a:pt x="96540" y="492"/>
                  </a:moveTo>
                  <a:cubicBezTo>
                    <a:pt x="96275" y="-11679"/>
                    <a:pt x="62409" y="205280"/>
                    <a:pt x="55265" y="240205"/>
                  </a:cubicBezTo>
                  <a:cubicBezTo>
                    <a:pt x="48121" y="275130"/>
                    <a:pt x="55265" y="174853"/>
                    <a:pt x="53678" y="210042"/>
                  </a:cubicBezTo>
                  <a:cubicBezTo>
                    <a:pt x="52091" y="245231"/>
                    <a:pt x="44682" y="418534"/>
                    <a:pt x="45740" y="451342"/>
                  </a:cubicBezTo>
                  <a:cubicBezTo>
                    <a:pt x="46798" y="484150"/>
                    <a:pt x="60292" y="379905"/>
                    <a:pt x="60028" y="406892"/>
                  </a:cubicBezTo>
                  <a:cubicBezTo>
                    <a:pt x="59763" y="433880"/>
                    <a:pt x="46799" y="582311"/>
                    <a:pt x="44153" y="613267"/>
                  </a:cubicBezTo>
                  <a:cubicBezTo>
                    <a:pt x="41507" y="644223"/>
                    <a:pt x="47857" y="574903"/>
                    <a:pt x="44153" y="592630"/>
                  </a:cubicBezTo>
                  <a:cubicBezTo>
                    <a:pt x="40449" y="610357"/>
                    <a:pt x="22193" y="724392"/>
                    <a:pt x="21928" y="719630"/>
                  </a:cubicBezTo>
                  <a:cubicBezTo>
                    <a:pt x="21663" y="714868"/>
                    <a:pt x="45475" y="541830"/>
                    <a:pt x="42565" y="564055"/>
                  </a:cubicBezTo>
                  <a:cubicBezTo>
                    <a:pt x="39655" y="586280"/>
                    <a:pt x="11344" y="797947"/>
                    <a:pt x="4465" y="852980"/>
                  </a:cubicBezTo>
                  <a:cubicBezTo>
                    <a:pt x="-2414" y="908013"/>
                    <a:pt x="496" y="900870"/>
                    <a:pt x="1290" y="894255"/>
                  </a:cubicBezTo>
                  <a:cubicBezTo>
                    <a:pt x="2084" y="887640"/>
                    <a:pt x="1026" y="882613"/>
                    <a:pt x="9228" y="813292"/>
                  </a:cubicBezTo>
                  <a:cubicBezTo>
                    <a:pt x="17430" y="743971"/>
                    <a:pt x="42565" y="561674"/>
                    <a:pt x="50503" y="478330"/>
                  </a:cubicBezTo>
                  <a:cubicBezTo>
                    <a:pt x="58440" y="394986"/>
                    <a:pt x="48386" y="388636"/>
                    <a:pt x="56853" y="313230"/>
                  </a:cubicBezTo>
                  <a:cubicBezTo>
                    <a:pt x="65320" y="237824"/>
                    <a:pt x="96805" y="12663"/>
                    <a:pt x="96540" y="4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: 図形 1104">
              <a:extLst>
                <a:ext uri="{FF2B5EF4-FFF2-40B4-BE49-F238E27FC236}">
                  <a16:creationId xmlns:a16="http://schemas.microsoft.com/office/drawing/2014/main" id="{2F3812AF-FCE4-49F9-844E-CED04CFBB3F0}"/>
                </a:ext>
              </a:extLst>
            </p:cNvPr>
            <p:cNvSpPr/>
            <p:nvPr/>
          </p:nvSpPr>
          <p:spPr>
            <a:xfrm>
              <a:off x="2578100" y="5708630"/>
              <a:ext cx="347007" cy="320752"/>
            </a:xfrm>
            <a:custGeom>
              <a:avLst/>
              <a:gdLst>
                <a:gd name="connsiteX0" fmla="*/ 0 w 347007"/>
                <a:gd name="connsiteY0" fmla="*/ 177820 h 320752"/>
                <a:gd name="connsiteX1" fmla="*/ 76200 w 347007"/>
                <a:gd name="connsiteY1" fmla="*/ 20658 h 320752"/>
                <a:gd name="connsiteX2" fmla="*/ 146050 w 347007"/>
                <a:gd name="connsiteY2" fmla="*/ 28595 h 320752"/>
                <a:gd name="connsiteX3" fmla="*/ 338138 w 347007"/>
                <a:gd name="connsiteY3" fmla="*/ 9545 h 320752"/>
                <a:gd name="connsiteX4" fmla="*/ 306388 w 347007"/>
                <a:gd name="connsiteY4" fmla="*/ 9545 h 320752"/>
                <a:gd name="connsiteX5" fmla="*/ 230188 w 347007"/>
                <a:gd name="connsiteY5" fmla="*/ 57170 h 320752"/>
                <a:gd name="connsiteX6" fmla="*/ 174625 w 347007"/>
                <a:gd name="connsiteY6" fmla="*/ 168295 h 320752"/>
                <a:gd name="connsiteX7" fmla="*/ 203200 w 347007"/>
                <a:gd name="connsiteY7" fmla="*/ 106383 h 320752"/>
                <a:gd name="connsiteX8" fmla="*/ 169863 w 347007"/>
                <a:gd name="connsiteY8" fmla="*/ 223858 h 320752"/>
                <a:gd name="connsiteX9" fmla="*/ 169863 w 347007"/>
                <a:gd name="connsiteY9" fmla="*/ 320695 h 320752"/>
                <a:gd name="connsiteX10" fmla="*/ 174625 w 347007"/>
                <a:gd name="connsiteY10" fmla="*/ 236558 h 320752"/>
                <a:gd name="connsiteX11" fmla="*/ 171450 w 347007"/>
                <a:gd name="connsiteY11" fmla="*/ 144483 h 320752"/>
                <a:gd name="connsiteX12" fmla="*/ 120650 w 347007"/>
                <a:gd name="connsiteY12" fmla="*/ 120670 h 320752"/>
                <a:gd name="connsiteX13" fmla="*/ 171450 w 347007"/>
                <a:gd name="connsiteY13" fmla="*/ 127020 h 320752"/>
                <a:gd name="connsiteX14" fmla="*/ 222250 w 347007"/>
                <a:gd name="connsiteY14" fmla="*/ 106383 h 320752"/>
                <a:gd name="connsiteX15" fmla="*/ 268288 w 347007"/>
                <a:gd name="connsiteY15" fmla="*/ 11133 h 320752"/>
                <a:gd name="connsiteX16" fmla="*/ 257175 w 347007"/>
                <a:gd name="connsiteY16" fmla="*/ 9545 h 320752"/>
                <a:gd name="connsiteX17" fmla="*/ 165100 w 347007"/>
                <a:gd name="connsiteY17" fmla="*/ 11133 h 320752"/>
                <a:gd name="connsiteX18" fmla="*/ 236538 w 347007"/>
                <a:gd name="connsiteY18" fmla="*/ 20 h 320752"/>
                <a:gd name="connsiteX19" fmla="*/ 73025 w 347007"/>
                <a:gd name="connsiteY19" fmla="*/ 14308 h 320752"/>
                <a:gd name="connsiteX20" fmla="*/ 74613 w 347007"/>
                <a:gd name="connsiteY20" fmla="*/ 38120 h 320752"/>
                <a:gd name="connsiteX21" fmla="*/ 58738 w 347007"/>
                <a:gd name="connsiteY21" fmla="*/ 82570 h 320752"/>
                <a:gd name="connsiteX22" fmla="*/ 61913 w 347007"/>
                <a:gd name="connsiteY22" fmla="*/ 76220 h 320752"/>
                <a:gd name="connsiteX23" fmla="*/ 0 w 347007"/>
                <a:gd name="connsiteY23" fmla="*/ 177820 h 32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7007" h="320752">
                  <a:moveTo>
                    <a:pt x="0" y="177820"/>
                  </a:moveTo>
                  <a:cubicBezTo>
                    <a:pt x="25929" y="111674"/>
                    <a:pt x="51858" y="45529"/>
                    <a:pt x="76200" y="20658"/>
                  </a:cubicBezTo>
                  <a:cubicBezTo>
                    <a:pt x="100542" y="-4213"/>
                    <a:pt x="102394" y="30447"/>
                    <a:pt x="146050" y="28595"/>
                  </a:cubicBezTo>
                  <a:cubicBezTo>
                    <a:pt x="189706" y="26743"/>
                    <a:pt x="311415" y="12720"/>
                    <a:pt x="338138" y="9545"/>
                  </a:cubicBezTo>
                  <a:cubicBezTo>
                    <a:pt x="364861" y="6370"/>
                    <a:pt x="324380" y="1607"/>
                    <a:pt x="306388" y="9545"/>
                  </a:cubicBezTo>
                  <a:cubicBezTo>
                    <a:pt x="288396" y="17482"/>
                    <a:pt x="252149" y="30712"/>
                    <a:pt x="230188" y="57170"/>
                  </a:cubicBezTo>
                  <a:cubicBezTo>
                    <a:pt x="208227" y="83628"/>
                    <a:pt x="179123" y="160093"/>
                    <a:pt x="174625" y="168295"/>
                  </a:cubicBezTo>
                  <a:cubicBezTo>
                    <a:pt x="170127" y="176497"/>
                    <a:pt x="203994" y="97122"/>
                    <a:pt x="203200" y="106383"/>
                  </a:cubicBezTo>
                  <a:cubicBezTo>
                    <a:pt x="202406" y="115643"/>
                    <a:pt x="175419" y="188139"/>
                    <a:pt x="169863" y="223858"/>
                  </a:cubicBezTo>
                  <a:cubicBezTo>
                    <a:pt x="164307" y="259577"/>
                    <a:pt x="169069" y="318578"/>
                    <a:pt x="169863" y="320695"/>
                  </a:cubicBezTo>
                  <a:cubicBezTo>
                    <a:pt x="170657" y="322812"/>
                    <a:pt x="174361" y="265927"/>
                    <a:pt x="174625" y="236558"/>
                  </a:cubicBezTo>
                  <a:cubicBezTo>
                    <a:pt x="174889" y="207189"/>
                    <a:pt x="180446" y="163798"/>
                    <a:pt x="171450" y="144483"/>
                  </a:cubicBezTo>
                  <a:cubicBezTo>
                    <a:pt x="162454" y="125168"/>
                    <a:pt x="120650" y="123580"/>
                    <a:pt x="120650" y="120670"/>
                  </a:cubicBezTo>
                  <a:cubicBezTo>
                    <a:pt x="120650" y="117760"/>
                    <a:pt x="154517" y="129401"/>
                    <a:pt x="171450" y="127020"/>
                  </a:cubicBezTo>
                  <a:cubicBezTo>
                    <a:pt x="188383" y="124639"/>
                    <a:pt x="206110" y="125698"/>
                    <a:pt x="222250" y="106383"/>
                  </a:cubicBezTo>
                  <a:cubicBezTo>
                    <a:pt x="238390" y="87068"/>
                    <a:pt x="262467" y="27273"/>
                    <a:pt x="268288" y="11133"/>
                  </a:cubicBezTo>
                  <a:cubicBezTo>
                    <a:pt x="274109" y="-5007"/>
                    <a:pt x="274373" y="9545"/>
                    <a:pt x="257175" y="9545"/>
                  </a:cubicBezTo>
                  <a:cubicBezTo>
                    <a:pt x="239977" y="9545"/>
                    <a:pt x="168539" y="12720"/>
                    <a:pt x="165100" y="11133"/>
                  </a:cubicBezTo>
                  <a:cubicBezTo>
                    <a:pt x="161661" y="9546"/>
                    <a:pt x="251884" y="-509"/>
                    <a:pt x="236538" y="20"/>
                  </a:cubicBezTo>
                  <a:cubicBezTo>
                    <a:pt x="221192" y="549"/>
                    <a:pt x="100012" y="7958"/>
                    <a:pt x="73025" y="14308"/>
                  </a:cubicBezTo>
                  <a:cubicBezTo>
                    <a:pt x="46038" y="20658"/>
                    <a:pt x="76994" y="26743"/>
                    <a:pt x="74613" y="38120"/>
                  </a:cubicBezTo>
                  <a:cubicBezTo>
                    <a:pt x="72232" y="49497"/>
                    <a:pt x="60855" y="76220"/>
                    <a:pt x="58738" y="82570"/>
                  </a:cubicBezTo>
                  <a:cubicBezTo>
                    <a:pt x="56621" y="88920"/>
                    <a:pt x="61913" y="76220"/>
                    <a:pt x="61913" y="76220"/>
                  </a:cubicBezTo>
                  <a:lnTo>
                    <a:pt x="0" y="17782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: 図形 1105">
              <a:extLst>
                <a:ext uri="{FF2B5EF4-FFF2-40B4-BE49-F238E27FC236}">
                  <a16:creationId xmlns:a16="http://schemas.microsoft.com/office/drawing/2014/main" id="{24C2B143-AFA1-40D5-A067-0DE546C092A4}"/>
                </a:ext>
              </a:extLst>
            </p:cNvPr>
            <p:cNvSpPr/>
            <p:nvPr/>
          </p:nvSpPr>
          <p:spPr>
            <a:xfrm>
              <a:off x="2163745" y="5322553"/>
              <a:ext cx="301226" cy="600522"/>
            </a:xfrm>
            <a:custGeom>
              <a:avLst/>
              <a:gdLst>
                <a:gd name="connsiteX0" fmla="*/ 20655 w 301226"/>
                <a:gd name="connsiteY0" fmla="*/ 335 h 600522"/>
                <a:gd name="connsiteX1" fmla="*/ 3193 w 301226"/>
                <a:gd name="connsiteY1" fmla="*/ 124160 h 600522"/>
                <a:gd name="connsiteX2" fmla="*/ 6368 w 301226"/>
                <a:gd name="connsiteY2" fmla="*/ 116222 h 600522"/>
                <a:gd name="connsiteX3" fmla="*/ 65105 w 301226"/>
                <a:gd name="connsiteY3" fmla="*/ 227347 h 600522"/>
                <a:gd name="connsiteX4" fmla="*/ 71455 w 301226"/>
                <a:gd name="connsiteY4" fmla="*/ 209885 h 600522"/>
                <a:gd name="connsiteX5" fmla="*/ 122255 w 301226"/>
                <a:gd name="connsiteY5" fmla="*/ 367047 h 600522"/>
                <a:gd name="connsiteX6" fmla="*/ 112730 w 301226"/>
                <a:gd name="connsiteY6" fmla="*/ 338472 h 600522"/>
                <a:gd name="connsiteX7" fmla="*/ 295293 w 301226"/>
                <a:gd name="connsiteY7" fmla="*/ 595647 h 600522"/>
                <a:gd name="connsiteX8" fmla="*/ 246080 w 301226"/>
                <a:gd name="connsiteY8" fmla="*/ 495635 h 600522"/>
                <a:gd name="connsiteX9" fmla="*/ 139718 w 301226"/>
                <a:gd name="connsiteY9" fmla="*/ 354347 h 600522"/>
                <a:gd name="connsiteX10" fmla="*/ 157180 w 301226"/>
                <a:gd name="connsiteY10" fmla="*/ 394035 h 600522"/>
                <a:gd name="connsiteX11" fmla="*/ 98443 w 301226"/>
                <a:gd name="connsiteY11" fmla="*/ 265447 h 600522"/>
                <a:gd name="connsiteX12" fmla="*/ 23830 w 301226"/>
                <a:gd name="connsiteY12" fmla="*/ 117810 h 600522"/>
                <a:gd name="connsiteX13" fmla="*/ 14305 w 301226"/>
                <a:gd name="connsiteY13" fmla="*/ 87647 h 600522"/>
                <a:gd name="connsiteX14" fmla="*/ 20655 w 301226"/>
                <a:gd name="connsiteY14" fmla="*/ 335 h 60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1226" h="600522">
                  <a:moveTo>
                    <a:pt x="20655" y="335"/>
                  </a:moveTo>
                  <a:cubicBezTo>
                    <a:pt x="18803" y="6421"/>
                    <a:pt x="5574" y="104846"/>
                    <a:pt x="3193" y="124160"/>
                  </a:cubicBezTo>
                  <a:cubicBezTo>
                    <a:pt x="812" y="143475"/>
                    <a:pt x="-3951" y="99024"/>
                    <a:pt x="6368" y="116222"/>
                  </a:cubicBezTo>
                  <a:cubicBezTo>
                    <a:pt x="16687" y="133420"/>
                    <a:pt x="54257" y="211737"/>
                    <a:pt x="65105" y="227347"/>
                  </a:cubicBezTo>
                  <a:cubicBezTo>
                    <a:pt x="75953" y="242958"/>
                    <a:pt x="61930" y="186602"/>
                    <a:pt x="71455" y="209885"/>
                  </a:cubicBezTo>
                  <a:cubicBezTo>
                    <a:pt x="80980" y="233168"/>
                    <a:pt x="115376" y="345616"/>
                    <a:pt x="122255" y="367047"/>
                  </a:cubicBezTo>
                  <a:cubicBezTo>
                    <a:pt x="129134" y="388478"/>
                    <a:pt x="83890" y="300372"/>
                    <a:pt x="112730" y="338472"/>
                  </a:cubicBezTo>
                  <a:cubicBezTo>
                    <a:pt x="141570" y="376572"/>
                    <a:pt x="273068" y="569453"/>
                    <a:pt x="295293" y="595647"/>
                  </a:cubicBezTo>
                  <a:cubicBezTo>
                    <a:pt x="317518" y="621841"/>
                    <a:pt x="272009" y="535852"/>
                    <a:pt x="246080" y="495635"/>
                  </a:cubicBezTo>
                  <a:cubicBezTo>
                    <a:pt x="220151" y="455418"/>
                    <a:pt x="154535" y="371280"/>
                    <a:pt x="139718" y="354347"/>
                  </a:cubicBezTo>
                  <a:cubicBezTo>
                    <a:pt x="124901" y="337414"/>
                    <a:pt x="164059" y="408852"/>
                    <a:pt x="157180" y="394035"/>
                  </a:cubicBezTo>
                  <a:cubicBezTo>
                    <a:pt x="150301" y="379218"/>
                    <a:pt x="120668" y="311484"/>
                    <a:pt x="98443" y="265447"/>
                  </a:cubicBezTo>
                  <a:cubicBezTo>
                    <a:pt x="76218" y="219410"/>
                    <a:pt x="37853" y="147443"/>
                    <a:pt x="23830" y="117810"/>
                  </a:cubicBezTo>
                  <a:cubicBezTo>
                    <a:pt x="9807" y="88177"/>
                    <a:pt x="15892" y="102464"/>
                    <a:pt x="14305" y="87647"/>
                  </a:cubicBezTo>
                  <a:cubicBezTo>
                    <a:pt x="12718" y="72830"/>
                    <a:pt x="22507" y="-5751"/>
                    <a:pt x="20655" y="3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: 図形 1106">
              <a:extLst>
                <a:ext uri="{FF2B5EF4-FFF2-40B4-BE49-F238E27FC236}">
                  <a16:creationId xmlns:a16="http://schemas.microsoft.com/office/drawing/2014/main" id="{61F173FC-5AD0-4B02-9A65-773E5BCE5519}"/>
                </a:ext>
              </a:extLst>
            </p:cNvPr>
            <p:cNvSpPr/>
            <p:nvPr/>
          </p:nvSpPr>
          <p:spPr>
            <a:xfrm>
              <a:off x="2157352" y="5483194"/>
              <a:ext cx="327221" cy="520477"/>
            </a:xfrm>
            <a:custGeom>
              <a:avLst/>
              <a:gdLst>
                <a:gd name="connsiteX0" fmla="*/ 61 w 327221"/>
                <a:gd name="connsiteY0" fmla="*/ 31 h 520477"/>
                <a:gd name="connsiteX1" fmla="*/ 95311 w 327221"/>
                <a:gd name="connsiteY1" fmla="*/ 212756 h 520477"/>
                <a:gd name="connsiteX2" fmla="*/ 85786 w 327221"/>
                <a:gd name="connsiteY2" fmla="*/ 174656 h 520477"/>
                <a:gd name="connsiteX3" fmla="*/ 230248 w 327221"/>
                <a:gd name="connsiteY3" fmla="*/ 408019 h 520477"/>
                <a:gd name="connsiteX4" fmla="*/ 242948 w 327221"/>
                <a:gd name="connsiteY4" fmla="*/ 404844 h 520477"/>
                <a:gd name="connsiteX5" fmla="*/ 285811 w 327221"/>
                <a:gd name="connsiteY5" fmla="*/ 474694 h 520477"/>
                <a:gd name="connsiteX6" fmla="*/ 327086 w 327221"/>
                <a:gd name="connsiteY6" fmla="*/ 519144 h 520477"/>
                <a:gd name="connsiteX7" fmla="*/ 271523 w 327221"/>
                <a:gd name="connsiteY7" fmla="*/ 423894 h 520477"/>
                <a:gd name="connsiteX8" fmla="*/ 111186 w 327221"/>
                <a:gd name="connsiteY8" fmla="*/ 217519 h 520477"/>
                <a:gd name="connsiteX9" fmla="*/ 111186 w 327221"/>
                <a:gd name="connsiteY9" fmla="*/ 196881 h 520477"/>
                <a:gd name="connsiteX10" fmla="*/ 61 w 327221"/>
                <a:gd name="connsiteY10" fmla="*/ 31 h 52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221" h="520477">
                  <a:moveTo>
                    <a:pt x="61" y="31"/>
                  </a:moveTo>
                  <a:cubicBezTo>
                    <a:pt x="-2585" y="2677"/>
                    <a:pt x="81024" y="183652"/>
                    <a:pt x="95311" y="212756"/>
                  </a:cubicBezTo>
                  <a:cubicBezTo>
                    <a:pt x="109598" y="241860"/>
                    <a:pt x="63297" y="142112"/>
                    <a:pt x="85786" y="174656"/>
                  </a:cubicBezTo>
                  <a:cubicBezTo>
                    <a:pt x="108275" y="207200"/>
                    <a:pt x="204054" y="369654"/>
                    <a:pt x="230248" y="408019"/>
                  </a:cubicBezTo>
                  <a:cubicBezTo>
                    <a:pt x="256442" y="446384"/>
                    <a:pt x="233688" y="393732"/>
                    <a:pt x="242948" y="404844"/>
                  </a:cubicBezTo>
                  <a:cubicBezTo>
                    <a:pt x="252208" y="415956"/>
                    <a:pt x="271788" y="455644"/>
                    <a:pt x="285811" y="474694"/>
                  </a:cubicBezTo>
                  <a:cubicBezTo>
                    <a:pt x="299834" y="493744"/>
                    <a:pt x="329467" y="527611"/>
                    <a:pt x="327086" y="519144"/>
                  </a:cubicBezTo>
                  <a:cubicBezTo>
                    <a:pt x="324705" y="510677"/>
                    <a:pt x="307506" y="474165"/>
                    <a:pt x="271523" y="423894"/>
                  </a:cubicBezTo>
                  <a:cubicBezTo>
                    <a:pt x="235540" y="373623"/>
                    <a:pt x="137909" y="255355"/>
                    <a:pt x="111186" y="217519"/>
                  </a:cubicBezTo>
                  <a:cubicBezTo>
                    <a:pt x="84463" y="179684"/>
                    <a:pt x="127855" y="229160"/>
                    <a:pt x="111186" y="196881"/>
                  </a:cubicBezTo>
                  <a:cubicBezTo>
                    <a:pt x="94517" y="164602"/>
                    <a:pt x="2707" y="-2615"/>
                    <a:pt x="61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: 図形 1107">
              <a:extLst>
                <a:ext uri="{FF2B5EF4-FFF2-40B4-BE49-F238E27FC236}">
                  <a16:creationId xmlns:a16="http://schemas.microsoft.com/office/drawing/2014/main" id="{B6D07EB8-AB86-4C0A-8603-4E54B77C6EF4}"/>
                </a:ext>
              </a:extLst>
            </p:cNvPr>
            <p:cNvSpPr/>
            <p:nvPr/>
          </p:nvSpPr>
          <p:spPr>
            <a:xfrm>
              <a:off x="2149678" y="5552109"/>
              <a:ext cx="385097" cy="686773"/>
            </a:xfrm>
            <a:custGeom>
              <a:avLst/>
              <a:gdLst>
                <a:gd name="connsiteX0" fmla="*/ 1385 w 385097"/>
                <a:gd name="connsiteY0" fmla="*/ 4141 h 686773"/>
                <a:gd name="connsiteX1" fmla="*/ 109335 w 385097"/>
                <a:gd name="connsiteY1" fmla="*/ 262904 h 686773"/>
                <a:gd name="connsiteX2" fmla="*/ 126797 w 385097"/>
                <a:gd name="connsiteY2" fmla="*/ 266079 h 686773"/>
                <a:gd name="connsiteX3" fmla="*/ 241097 w 385097"/>
                <a:gd name="connsiteY3" fmla="*/ 461341 h 686773"/>
                <a:gd name="connsiteX4" fmla="*/ 242685 w 385097"/>
                <a:gd name="connsiteY4" fmla="*/ 469279 h 686773"/>
                <a:gd name="connsiteX5" fmla="*/ 368097 w 385097"/>
                <a:gd name="connsiteY5" fmla="*/ 624854 h 686773"/>
                <a:gd name="connsiteX6" fmla="*/ 382385 w 385097"/>
                <a:gd name="connsiteY6" fmla="*/ 686766 h 686773"/>
                <a:gd name="connsiteX7" fmla="*/ 353810 w 385097"/>
                <a:gd name="connsiteY7" fmla="*/ 621679 h 686773"/>
                <a:gd name="connsiteX8" fmla="*/ 299835 w 385097"/>
                <a:gd name="connsiteY8" fmla="*/ 529604 h 686773"/>
                <a:gd name="connsiteX9" fmla="*/ 285547 w 385097"/>
                <a:gd name="connsiteY9" fmla="*/ 505791 h 686773"/>
                <a:gd name="connsiteX10" fmla="*/ 122035 w 385097"/>
                <a:gd name="connsiteY10" fmla="*/ 262904 h 686773"/>
                <a:gd name="connsiteX11" fmla="*/ 122035 w 385097"/>
                <a:gd name="connsiteY11" fmla="*/ 247029 h 686773"/>
                <a:gd name="connsiteX12" fmla="*/ 101397 w 385097"/>
                <a:gd name="connsiteY12" fmla="*/ 197816 h 686773"/>
                <a:gd name="connsiteX13" fmla="*/ 52185 w 385097"/>
                <a:gd name="connsiteY13" fmla="*/ 108916 h 686773"/>
                <a:gd name="connsiteX14" fmla="*/ 1385 w 385097"/>
                <a:gd name="connsiteY14" fmla="*/ 4141 h 68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5097" h="686773">
                  <a:moveTo>
                    <a:pt x="1385" y="4141"/>
                  </a:moveTo>
                  <a:cubicBezTo>
                    <a:pt x="10910" y="29806"/>
                    <a:pt x="88433" y="219248"/>
                    <a:pt x="109335" y="262904"/>
                  </a:cubicBezTo>
                  <a:cubicBezTo>
                    <a:pt x="130237" y="306560"/>
                    <a:pt x="104837" y="233006"/>
                    <a:pt x="126797" y="266079"/>
                  </a:cubicBezTo>
                  <a:cubicBezTo>
                    <a:pt x="148757" y="299152"/>
                    <a:pt x="221782" y="427474"/>
                    <a:pt x="241097" y="461341"/>
                  </a:cubicBezTo>
                  <a:cubicBezTo>
                    <a:pt x="260412" y="495208"/>
                    <a:pt x="221518" y="442027"/>
                    <a:pt x="242685" y="469279"/>
                  </a:cubicBezTo>
                  <a:cubicBezTo>
                    <a:pt x="263852" y="496531"/>
                    <a:pt x="344814" y="588606"/>
                    <a:pt x="368097" y="624854"/>
                  </a:cubicBezTo>
                  <a:cubicBezTo>
                    <a:pt x="391380" y="661102"/>
                    <a:pt x="384766" y="687295"/>
                    <a:pt x="382385" y="686766"/>
                  </a:cubicBezTo>
                  <a:cubicBezTo>
                    <a:pt x="380004" y="686237"/>
                    <a:pt x="367568" y="647873"/>
                    <a:pt x="353810" y="621679"/>
                  </a:cubicBezTo>
                  <a:cubicBezTo>
                    <a:pt x="340052" y="595485"/>
                    <a:pt x="311212" y="548918"/>
                    <a:pt x="299835" y="529604"/>
                  </a:cubicBezTo>
                  <a:cubicBezTo>
                    <a:pt x="288458" y="510290"/>
                    <a:pt x="285547" y="505791"/>
                    <a:pt x="285547" y="505791"/>
                  </a:cubicBezTo>
                  <a:cubicBezTo>
                    <a:pt x="255914" y="461341"/>
                    <a:pt x="149287" y="306031"/>
                    <a:pt x="122035" y="262904"/>
                  </a:cubicBezTo>
                  <a:cubicBezTo>
                    <a:pt x="94783" y="219777"/>
                    <a:pt x="125475" y="257877"/>
                    <a:pt x="122035" y="247029"/>
                  </a:cubicBezTo>
                  <a:cubicBezTo>
                    <a:pt x="118595" y="236181"/>
                    <a:pt x="113039" y="220835"/>
                    <a:pt x="101397" y="197816"/>
                  </a:cubicBezTo>
                  <a:cubicBezTo>
                    <a:pt x="89755" y="174797"/>
                    <a:pt x="70441" y="138549"/>
                    <a:pt x="52185" y="108916"/>
                  </a:cubicBezTo>
                  <a:cubicBezTo>
                    <a:pt x="33929" y="79283"/>
                    <a:pt x="-8140" y="-21524"/>
                    <a:pt x="1385" y="41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: 図形 1108">
              <a:extLst>
                <a:ext uri="{FF2B5EF4-FFF2-40B4-BE49-F238E27FC236}">
                  <a16:creationId xmlns:a16="http://schemas.microsoft.com/office/drawing/2014/main" id="{8F3CE482-71C5-4179-9C54-2146D4BD1749}"/>
                </a:ext>
              </a:extLst>
            </p:cNvPr>
            <p:cNvSpPr/>
            <p:nvPr/>
          </p:nvSpPr>
          <p:spPr>
            <a:xfrm>
              <a:off x="2130412" y="5560121"/>
              <a:ext cx="594257" cy="905811"/>
            </a:xfrm>
            <a:custGeom>
              <a:avLst/>
              <a:gdLst>
                <a:gd name="connsiteX0" fmla="*/ 13 w 594257"/>
                <a:gd name="connsiteY0" fmla="*/ 892 h 905811"/>
                <a:gd name="connsiteX1" fmla="*/ 115901 w 594257"/>
                <a:gd name="connsiteY1" fmla="*/ 299342 h 905811"/>
                <a:gd name="connsiteX2" fmla="*/ 133363 w 594257"/>
                <a:gd name="connsiteY2" fmla="*/ 297754 h 905811"/>
                <a:gd name="connsiteX3" fmla="*/ 198451 w 594257"/>
                <a:gd name="connsiteY3" fmla="*/ 408879 h 905811"/>
                <a:gd name="connsiteX4" fmla="*/ 211151 w 594257"/>
                <a:gd name="connsiteY4" fmla="*/ 453329 h 905811"/>
                <a:gd name="connsiteX5" fmla="*/ 339738 w 594257"/>
                <a:gd name="connsiteY5" fmla="*/ 645417 h 905811"/>
                <a:gd name="connsiteX6" fmla="*/ 334976 w 594257"/>
                <a:gd name="connsiteY6" fmla="*/ 624779 h 905811"/>
                <a:gd name="connsiteX7" fmla="*/ 479438 w 594257"/>
                <a:gd name="connsiteY7" fmla="*/ 808929 h 905811"/>
                <a:gd name="connsiteX8" fmla="*/ 469913 w 594257"/>
                <a:gd name="connsiteY8" fmla="*/ 800992 h 905811"/>
                <a:gd name="connsiteX9" fmla="*/ 593738 w 594257"/>
                <a:gd name="connsiteY9" fmla="*/ 905767 h 905811"/>
                <a:gd name="connsiteX10" fmla="*/ 504838 w 594257"/>
                <a:gd name="connsiteY10" fmla="*/ 810517 h 905811"/>
                <a:gd name="connsiteX11" fmla="*/ 288938 w 594257"/>
                <a:gd name="connsiteY11" fmla="*/ 569217 h 905811"/>
                <a:gd name="connsiteX12" fmla="*/ 296876 w 594257"/>
                <a:gd name="connsiteY12" fmla="*/ 558104 h 905811"/>
                <a:gd name="connsiteX13" fmla="*/ 112726 w 594257"/>
                <a:gd name="connsiteY13" fmla="*/ 251717 h 905811"/>
                <a:gd name="connsiteX14" fmla="*/ 107963 w 594257"/>
                <a:gd name="connsiteY14" fmla="*/ 208854 h 905811"/>
                <a:gd name="connsiteX15" fmla="*/ 13 w 594257"/>
                <a:gd name="connsiteY15" fmla="*/ 892 h 90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4257" h="905811">
                  <a:moveTo>
                    <a:pt x="13" y="892"/>
                  </a:moveTo>
                  <a:cubicBezTo>
                    <a:pt x="1336" y="15973"/>
                    <a:pt x="93676" y="249865"/>
                    <a:pt x="115901" y="299342"/>
                  </a:cubicBezTo>
                  <a:cubicBezTo>
                    <a:pt x="138126" y="348819"/>
                    <a:pt x="119605" y="279498"/>
                    <a:pt x="133363" y="297754"/>
                  </a:cubicBezTo>
                  <a:cubicBezTo>
                    <a:pt x="147121" y="316010"/>
                    <a:pt x="185486" y="382950"/>
                    <a:pt x="198451" y="408879"/>
                  </a:cubicBezTo>
                  <a:cubicBezTo>
                    <a:pt x="211416" y="434808"/>
                    <a:pt x="187603" y="413906"/>
                    <a:pt x="211151" y="453329"/>
                  </a:cubicBezTo>
                  <a:cubicBezTo>
                    <a:pt x="234699" y="492752"/>
                    <a:pt x="319101" y="616842"/>
                    <a:pt x="339738" y="645417"/>
                  </a:cubicBezTo>
                  <a:cubicBezTo>
                    <a:pt x="360375" y="673992"/>
                    <a:pt x="311693" y="597527"/>
                    <a:pt x="334976" y="624779"/>
                  </a:cubicBezTo>
                  <a:cubicBezTo>
                    <a:pt x="358259" y="652031"/>
                    <a:pt x="456949" y="779560"/>
                    <a:pt x="479438" y="808929"/>
                  </a:cubicBezTo>
                  <a:cubicBezTo>
                    <a:pt x="501927" y="838298"/>
                    <a:pt x="469913" y="800992"/>
                    <a:pt x="469913" y="800992"/>
                  </a:cubicBezTo>
                  <a:cubicBezTo>
                    <a:pt x="488963" y="817132"/>
                    <a:pt x="587917" y="904180"/>
                    <a:pt x="593738" y="905767"/>
                  </a:cubicBezTo>
                  <a:cubicBezTo>
                    <a:pt x="599559" y="907355"/>
                    <a:pt x="555638" y="866609"/>
                    <a:pt x="504838" y="810517"/>
                  </a:cubicBezTo>
                  <a:cubicBezTo>
                    <a:pt x="454038" y="754425"/>
                    <a:pt x="323598" y="611286"/>
                    <a:pt x="288938" y="569217"/>
                  </a:cubicBezTo>
                  <a:cubicBezTo>
                    <a:pt x="254278" y="527148"/>
                    <a:pt x="326245" y="611021"/>
                    <a:pt x="296876" y="558104"/>
                  </a:cubicBezTo>
                  <a:cubicBezTo>
                    <a:pt x="267507" y="505187"/>
                    <a:pt x="144212" y="309925"/>
                    <a:pt x="112726" y="251717"/>
                  </a:cubicBezTo>
                  <a:cubicBezTo>
                    <a:pt x="81241" y="193509"/>
                    <a:pt x="124367" y="251452"/>
                    <a:pt x="107963" y="208854"/>
                  </a:cubicBezTo>
                  <a:cubicBezTo>
                    <a:pt x="91559" y="166256"/>
                    <a:pt x="-1310" y="-14189"/>
                    <a:pt x="13" y="8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: 図形 1109">
              <a:extLst>
                <a:ext uri="{FF2B5EF4-FFF2-40B4-BE49-F238E27FC236}">
                  <a16:creationId xmlns:a16="http://schemas.microsoft.com/office/drawing/2014/main" id="{769633AE-C70B-49C7-8689-BAB032EC40E4}"/>
                </a:ext>
              </a:extLst>
            </p:cNvPr>
            <p:cNvSpPr/>
            <p:nvPr/>
          </p:nvSpPr>
          <p:spPr>
            <a:xfrm>
              <a:off x="2445491" y="5912622"/>
              <a:ext cx="503705" cy="493685"/>
            </a:xfrm>
            <a:custGeom>
              <a:avLst/>
              <a:gdLst>
                <a:gd name="connsiteX0" fmla="*/ 27834 w 503705"/>
                <a:gd name="connsiteY0" fmla="*/ 21453 h 493685"/>
                <a:gd name="connsiteX1" fmla="*/ 483447 w 503705"/>
                <a:gd name="connsiteY1" fmla="*/ 472303 h 493685"/>
                <a:gd name="connsiteX2" fmla="*/ 431059 w 503705"/>
                <a:gd name="connsiteY2" fmla="*/ 427853 h 493685"/>
                <a:gd name="connsiteX3" fmla="*/ 496147 w 503705"/>
                <a:gd name="connsiteY3" fmla="*/ 489766 h 493685"/>
                <a:gd name="connsiteX4" fmla="*/ 291359 w 503705"/>
                <a:gd name="connsiteY4" fmla="*/ 294503 h 493685"/>
                <a:gd name="connsiteX5" fmla="*/ 283422 w 503705"/>
                <a:gd name="connsiteY5" fmla="*/ 291328 h 493685"/>
                <a:gd name="connsiteX6" fmla="*/ 72284 w 503705"/>
                <a:gd name="connsiteY6" fmla="*/ 92891 h 493685"/>
                <a:gd name="connsiteX7" fmla="*/ 27834 w 503705"/>
                <a:gd name="connsiteY7" fmla="*/ 21453 h 49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705" h="493685">
                  <a:moveTo>
                    <a:pt x="27834" y="21453"/>
                  </a:moveTo>
                  <a:cubicBezTo>
                    <a:pt x="96361" y="84688"/>
                    <a:pt x="416243" y="404570"/>
                    <a:pt x="483447" y="472303"/>
                  </a:cubicBezTo>
                  <a:cubicBezTo>
                    <a:pt x="550651" y="540036"/>
                    <a:pt x="428942" y="424943"/>
                    <a:pt x="431059" y="427853"/>
                  </a:cubicBezTo>
                  <a:cubicBezTo>
                    <a:pt x="433176" y="430763"/>
                    <a:pt x="496147" y="489766"/>
                    <a:pt x="496147" y="489766"/>
                  </a:cubicBezTo>
                  <a:lnTo>
                    <a:pt x="291359" y="294503"/>
                  </a:lnTo>
                  <a:cubicBezTo>
                    <a:pt x="255905" y="261430"/>
                    <a:pt x="319934" y="324930"/>
                    <a:pt x="283422" y="291328"/>
                  </a:cubicBezTo>
                  <a:cubicBezTo>
                    <a:pt x="246910" y="257726"/>
                    <a:pt x="110384" y="134959"/>
                    <a:pt x="72284" y="92891"/>
                  </a:cubicBezTo>
                  <a:cubicBezTo>
                    <a:pt x="34184" y="50823"/>
                    <a:pt x="-40693" y="-41782"/>
                    <a:pt x="27834" y="214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: 図形 1110">
              <a:extLst>
                <a:ext uri="{FF2B5EF4-FFF2-40B4-BE49-F238E27FC236}">
                  <a16:creationId xmlns:a16="http://schemas.microsoft.com/office/drawing/2014/main" id="{8306D29D-D0ED-4502-ABB4-4A67E4754F40}"/>
                </a:ext>
              </a:extLst>
            </p:cNvPr>
            <p:cNvSpPr/>
            <p:nvPr/>
          </p:nvSpPr>
          <p:spPr>
            <a:xfrm>
              <a:off x="2485026" y="5999896"/>
              <a:ext cx="192554" cy="296214"/>
            </a:xfrm>
            <a:custGeom>
              <a:avLst/>
              <a:gdLst>
                <a:gd name="connsiteX0" fmla="*/ 999 w 192554"/>
                <a:gd name="connsiteY0" fmla="*/ 854 h 296214"/>
                <a:gd name="connsiteX1" fmla="*/ 183562 w 192554"/>
                <a:gd name="connsiteY1" fmla="*/ 156429 h 296214"/>
                <a:gd name="connsiteX2" fmla="*/ 162924 w 192554"/>
                <a:gd name="connsiteY2" fmla="*/ 158017 h 296214"/>
                <a:gd name="connsiteX3" fmla="*/ 148637 w 192554"/>
                <a:gd name="connsiteY3" fmla="*/ 232629 h 296214"/>
                <a:gd name="connsiteX4" fmla="*/ 145462 w 192554"/>
                <a:gd name="connsiteY4" fmla="*/ 296129 h 296214"/>
                <a:gd name="connsiteX5" fmla="*/ 137524 w 192554"/>
                <a:gd name="connsiteY5" fmla="*/ 245329 h 296214"/>
                <a:gd name="connsiteX6" fmla="*/ 85137 w 192554"/>
                <a:gd name="connsiteY6" fmla="*/ 205642 h 296214"/>
                <a:gd name="connsiteX7" fmla="*/ 18462 w 192554"/>
                <a:gd name="connsiteY7" fmla="*/ 153254 h 296214"/>
                <a:gd name="connsiteX8" fmla="*/ 135937 w 192554"/>
                <a:gd name="connsiteY8" fmla="*/ 229454 h 296214"/>
                <a:gd name="connsiteX9" fmla="*/ 154987 w 192554"/>
                <a:gd name="connsiteY9" fmla="*/ 158017 h 296214"/>
                <a:gd name="connsiteX10" fmla="*/ 154987 w 192554"/>
                <a:gd name="connsiteY10" fmla="*/ 140554 h 296214"/>
                <a:gd name="connsiteX11" fmla="*/ 112124 w 192554"/>
                <a:gd name="connsiteY11" fmla="*/ 96104 h 296214"/>
                <a:gd name="connsiteX12" fmla="*/ 999 w 192554"/>
                <a:gd name="connsiteY12" fmla="*/ 854 h 29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2554" h="296214">
                  <a:moveTo>
                    <a:pt x="999" y="854"/>
                  </a:moveTo>
                  <a:cubicBezTo>
                    <a:pt x="12905" y="10908"/>
                    <a:pt x="156575" y="130235"/>
                    <a:pt x="183562" y="156429"/>
                  </a:cubicBezTo>
                  <a:cubicBezTo>
                    <a:pt x="210550" y="182623"/>
                    <a:pt x="168745" y="145317"/>
                    <a:pt x="162924" y="158017"/>
                  </a:cubicBezTo>
                  <a:cubicBezTo>
                    <a:pt x="157103" y="170717"/>
                    <a:pt x="151547" y="209610"/>
                    <a:pt x="148637" y="232629"/>
                  </a:cubicBezTo>
                  <a:cubicBezTo>
                    <a:pt x="145727" y="255648"/>
                    <a:pt x="147314" y="294012"/>
                    <a:pt x="145462" y="296129"/>
                  </a:cubicBezTo>
                  <a:cubicBezTo>
                    <a:pt x="143610" y="298246"/>
                    <a:pt x="147578" y="260410"/>
                    <a:pt x="137524" y="245329"/>
                  </a:cubicBezTo>
                  <a:cubicBezTo>
                    <a:pt x="127470" y="230248"/>
                    <a:pt x="104981" y="220988"/>
                    <a:pt x="85137" y="205642"/>
                  </a:cubicBezTo>
                  <a:cubicBezTo>
                    <a:pt x="65293" y="190296"/>
                    <a:pt x="9996" y="149285"/>
                    <a:pt x="18462" y="153254"/>
                  </a:cubicBezTo>
                  <a:cubicBezTo>
                    <a:pt x="26928" y="157223"/>
                    <a:pt x="113183" y="228660"/>
                    <a:pt x="135937" y="229454"/>
                  </a:cubicBezTo>
                  <a:cubicBezTo>
                    <a:pt x="158691" y="230248"/>
                    <a:pt x="151812" y="172834"/>
                    <a:pt x="154987" y="158017"/>
                  </a:cubicBezTo>
                  <a:cubicBezTo>
                    <a:pt x="158162" y="143200"/>
                    <a:pt x="162131" y="150873"/>
                    <a:pt x="154987" y="140554"/>
                  </a:cubicBezTo>
                  <a:cubicBezTo>
                    <a:pt x="147843" y="130235"/>
                    <a:pt x="137259" y="119916"/>
                    <a:pt x="112124" y="96104"/>
                  </a:cubicBezTo>
                  <a:cubicBezTo>
                    <a:pt x="86989" y="72292"/>
                    <a:pt x="-10907" y="-9200"/>
                    <a:pt x="999" y="8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: 図形 1111">
              <a:extLst>
                <a:ext uri="{FF2B5EF4-FFF2-40B4-BE49-F238E27FC236}">
                  <a16:creationId xmlns:a16="http://schemas.microsoft.com/office/drawing/2014/main" id="{75202114-8EFC-46C7-8AD4-CB2FA77485E4}"/>
                </a:ext>
              </a:extLst>
            </p:cNvPr>
            <p:cNvSpPr/>
            <p:nvPr/>
          </p:nvSpPr>
          <p:spPr>
            <a:xfrm>
              <a:off x="2660019" y="6201560"/>
              <a:ext cx="272266" cy="282075"/>
            </a:xfrm>
            <a:custGeom>
              <a:avLst/>
              <a:gdLst>
                <a:gd name="connsiteX0" fmla="*/ 631 w 272266"/>
                <a:gd name="connsiteY0" fmla="*/ 803 h 282075"/>
                <a:gd name="connsiteX1" fmla="*/ 156206 w 272266"/>
                <a:gd name="connsiteY1" fmla="*/ 161140 h 282075"/>
                <a:gd name="connsiteX2" fmla="*/ 156206 w 272266"/>
                <a:gd name="connsiteY2" fmla="*/ 130978 h 282075"/>
                <a:gd name="connsiteX3" fmla="*/ 156206 w 272266"/>
                <a:gd name="connsiteY3" fmla="*/ 281790 h 282075"/>
                <a:gd name="connsiteX4" fmla="*/ 183194 w 272266"/>
                <a:gd name="connsiteY4" fmla="*/ 170665 h 282075"/>
                <a:gd name="connsiteX5" fmla="*/ 272094 w 272266"/>
                <a:gd name="connsiteY5" fmla="*/ 238928 h 282075"/>
                <a:gd name="connsiteX6" fmla="*/ 203831 w 272266"/>
                <a:gd name="connsiteY6" fmla="*/ 172253 h 282075"/>
                <a:gd name="connsiteX7" fmla="*/ 135569 w 272266"/>
                <a:gd name="connsiteY7" fmla="*/ 118278 h 282075"/>
                <a:gd name="connsiteX8" fmla="*/ 148269 w 272266"/>
                <a:gd name="connsiteY8" fmla="*/ 119865 h 282075"/>
                <a:gd name="connsiteX9" fmla="*/ 53019 w 272266"/>
                <a:gd name="connsiteY9" fmla="*/ 8740 h 282075"/>
                <a:gd name="connsiteX10" fmla="*/ 99056 w 272266"/>
                <a:gd name="connsiteY10" fmla="*/ 94465 h 282075"/>
                <a:gd name="connsiteX11" fmla="*/ 631 w 272266"/>
                <a:gd name="connsiteY11" fmla="*/ 803 h 28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266" h="282075">
                  <a:moveTo>
                    <a:pt x="631" y="803"/>
                  </a:moveTo>
                  <a:cubicBezTo>
                    <a:pt x="10156" y="11916"/>
                    <a:pt x="130277" y="139444"/>
                    <a:pt x="156206" y="161140"/>
                  </a:cubicBezTo>
                  <a:cubicBezTo>
                    <a:pt x="182135" y="182836"/>
                    <a:pt x="156206" y="110870"/>
                    <a:pt x="156206" y="130978"/>
                  </a:cubicBezTo>
                  <a:cubicBezTo>
                    <a:pt x="156206" y="151086"/>
                    <a:pt x="151708" y="275176"/>
                    <a:pt x="156206" y="281790"/>
                  </a:cubicBezTo>
                  <a:cubicBezTo>
                    <a:pt x="160704" y="288404"/>
                    <a:pt x="163879" y="177809"/>
                    <a:pt x="183194" y="170665"/>
                  </a:cubicBezTo>
                  <a:cubicBezTo>
                    <a:pt x="202509" y="163521"/>
                    <a:pt x="268655" y="238663"/>
                    <a:pt x="272094" y="238928"/>
                  </a:cubicBezTo>
                  <a:cubicBezTo>
                    <a:pt x="275533" y="239193"/>
                    <a:pt x="226585" y="192361"/>
                    <a:pt x="203831" y="172253"/>
                  </a:cubicBezTo>
                  <a:cubicBezTo>
                    <a:pt x="181077" y="152145"/>
                    <a:pt x="144829" y="127009"/>
                    <a:pt x="135569" y="118278"/>
                  </a:cubicBezTo>
                  <a:cubicBezTo>
                    <a:pt x="126309" y="109547"/>
                    <a:pt x="162027" y="138121"/>
                    <a:pt x="148269" y="119865"/>
                  </a:cubicBezTo>
                  <a:cubicBezTo>
                    <a:pt x="134511" y="101609"/>
                    <a:pt x="61221" y="12973"/>
                    <a:pt x="53019" y="8740"/>
                  </a:cubicBezTo>
                  <a:cubicBezTo>
                    <a:pt x="44817" y="4507"/>
                    <a:pt x="105671" y="91290"/>
                    <a:pt x="99056" y="94465"/>
                  </a:cubicBezTo>
                  <a:cubicBezTo>
                    <a:pt x="92441" y="97640"/>
                    <a:pt x="-8894" y="-10310"/>
                    <a:pt x="631" y="8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: 図形 1112">
              <a:extLst>
                <a:ext uri="{FF2B5EF4-FFF2-40B4-BE49-F238E27FC236}">
                  <a16:creationId xmlns:a16="http://schemas.microsoft.com/office/drawing/2014/main" id="{907BB827-110B-4BFE-8FC4-D50B47DA9E33}"/>
                </a:ext>
              </a:extLst>
            </p:cNvPr>
            <p:cNvSpPr/>
            <p:nvPr/>
          </p:nvSpPr>
          <p:spPr>
            <a:xfrm>
              <a:off x="2130145" y="6088613"/>
              <a:ext cx="392522" cy="561587"/>
            </a:xfrm>
            <a:custGeom>
              <a:avLst/>
              <a:gdLst>
                <a:gd name="connsiteX0" fmla="*/ 1868 w 392522"/>
                <a:gd name="connsiteY0" fmla="*/ 1037 h 561587"/>
                <a:gd name="connsiteX1" fmla="*/ 213005 w 392522"/>
                <a:gd name="connsiteY1" fmla="*/ 166137 h 561587"/>
                <a:gd name="connsiteX2" fmla="*/ 181255 w 392522"/>
                <a:gd name="connsiteY2" fmla="*/ 134387 h 561587"/>
                <a:gd name="connsiteX3" fmla="*/ 260630 w 392522"/>
                <a:gd name="connsiteY3" fmla="*/ 250275 h 561587"/>
                <a:gd name="connsiteX4" fmla="*/ 392393 w 392522"/>
                <a:gd name="connsiteY4" fmla="*/ 485225 h 561587"/>
                <a:gd name="connsiteX5" fmla="*/ 286030 w 392522"/>
                <a:gd name="connsiteY5" fmla="*/ 310600 h 561587"/>
                <a:gd name="connsiteX6" fmla="*/ 335243 w 392522"/>
                <a:gd name="connsiteY6" fmla="*/ 478875 h 561587"/>
                <a:gd name="connsiteX7" fmla="*/ 343180 w 392522"/>
                <a:gd name="connsiteY7" fmla="*/ 561425 h 561587"/>
                <a:gd name="connsiteX8" fmla="*/ 332068 w 392522"/>
                <a:gd name="connsiteY8" fmla="*/ 459825 h 561587"/>
                <a:gd name="connsiteX9" fmla="*/ 252693 w 392522"/>
                <a:gd name="connsiteY9" fmla="*/ 247100 h 561587"/>
                <a:gd name="connsiteX10" fmla="*/ 243168 w 392522"/>
                <a:gd name="connsiteY10" fmla="*/ 247100 h 561587"/>
                <a:gd name="connsiteX11" fmla="*/ 162205 w 392522"/>
                <a:gd name="connsiteY11" fmla="*/ 183600 h 561587"/>
                <a:gd name="connsiteX12" fmla="*/ 79655 w 392522"/>
                <a:gd name="connsiteY12" fmla="*/ 155025 h 561587"/>
                <a:gd name="connsiteX13" fmla="*/ 280 w 392522"/>
                <a:gd name="connsiteY13" fmla="*/ 67712 h 561587"/>
                <a:gd name="connsiteX14" fmla="*/ 108230 w 392522"/>
                <a:gd name="connsiteY14" fmla="*/ 185187 h 561587"/>
                <a:gd name="connsiteX15" fmla="*/ 239993 w 392522"/>
                <a:gd name="connsiteY15" fmla="*/ 201062 h 561587"/>
                <a:gd name="connsiteX16" fmla="*/ 211418 w 392522"/>
                <a:gd name="connsiteY16" fmla="*/ 162962 h 561587"/>
                <a:gd name="connsiteX17" fmla="*/ 163793 w 392522"/>
                <a:gd name="connsiteY17" fmla="*/ 99462 h 561587"/>
                <a:gd name="connsiteX18" fmla="*/ 1868 w 392522"/>
                <a:gd name="connsiteY18" fmla="*/ 1037 h 56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2522" h="561587">
                  <a:moveTo>
                    <a:pt x="1868" y="1037"/>
                  </a:moveTo>
                  <a:cubicBezTo>
                    <a:pt x="10070" y="12149"/>
                    <a:pt x="183107" y="143912"/>
                    <a:pt x="213005" y="166137"/>
                  </a:cubicBezTo>
                  <a:cubicBezTo>
                    <a:pt x="242903" y="188362"/>
                    <a:pt x="173318" y="120364"/>
                    <a:pt x="181255" y="134387"/>
                  </a:cubicBezTo>
                  <a:cubicBezTo>
                    <a:pt x="189192" y="148410"/>
                    <a:pt x="225440" y="191802"/>
                    <a:pt x="260630" y="250275"/>
                  </a:cubicBezTo>
                  <a:cubicBezTo>
                    <a:pt x="295820" y="308748"/>
                    <a:pt x="388160" y="475171"/>
                    <a:pt x="392393" y="485225"/>
                  </a:cubicBezTo>
                  <a:cubicBezTo>
                    <a:pt x="396626" y="495279"/>
                    <a:pt x="295555" y="311658"/>
                    <a:pt x="286030" y="310600"/>
                  </a:cubicBezTo>
                  <a:cubicBezTo>
                    <a:pt x="276505" y="309542"/>
                    <a:pt x="325718" y="437071"/>
                    <a:pt x="335243" y="478875"/>
                  </a:cubicBezTo>
                  <a:cubicBezTo>
                    <a:pt x="344768" y="520679"/>
                    <a:pt x="343709" y="564600"/>
                    <a:pt x="343180" y="561425"/>
                  </a:cubicBezTo>
                  <a:cubicBezTo>
                    <a:pt x="342651" y="558250"/>
                    <a:pt x="347149" y="512213"/>
                    <a:pt x="332068" y="459825"/>
                  </a:cubicBezTo>
                  <a:cubicBezTo>
                    <a:pt x="316987" y="407437"/>
                    <a:pt x="267510" y="282554"/>
                    <a:pt x="252693" y="247100"/>
                  </a:cubicBezTo>
                  <a:cubicBezTo>
                    <a:pt x="237876" y="211646"/>
                    <a:pt x="258249" y="257683"/>
                    <a:pt x="243168" y="247100"/>
                  </a:cubicBezTo>
                  <a:cubicBezTo>
                    <a:pt x="228087" y="236517"/>
                    <a:pt x="189457" y="198946"/>
                    <a:pt x="162205" y="183600"/>
                  </a:cubicBezTo>
                  <a:cubicBezTo>
                    <a:pt x="134953" y="168254"/>
                    <a:pt x="106643" y="174340"/>
                    <a:pt x="79655" y="155025"/>
                  </a:cubicBezTo>
                  <a:cubicBezTo>
                    <a:pt x="52668" y="135710"/>
                    <a:pt x="-4483" y="62685"/>
                    <a:pt x="280" y="67712"/>
                  </a:cubicBezTo>
                  <a:cubicBezTo>
                    <a:pt x="5043" y="72739"/>
                    <a:pt x="68278" y="162962"/>
                    <a:pt x="108230" y="185187"/>
                  </a:cubicBezTo>
                  <a:cubicBezTo>
                    <a:pt x="148182" y="207412"/>
                    <a:pt x="222795" y="204766"/>
                    <a:pt x="239993" y="201062"/>
                  </a:cubicBezTo>
                  <a:cubicBezTo>
                    <a:pt x="257191" y="197358"/>
                    <a:pt x="224118" y="179895"/>
                    <a:pt x="211418" y="162962"/>
                  </a:cubicBezTo>
                  <a:cubicBezTo>
                    <a:pt x="198718" y="146029"/>
                    <a:pt x="195543" y="127772"/>
                    <a:pt x="163793" y="99462"/>
                  </a:cubicBezTo>
                  <a:cubicBezTo>
                    <a:pt x="132043" y="71152"/>
                    <a:pt x="-6334" y="-10075"/>
                    <a:pt x="1868" y="10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: 図形 1113">
              <a:extLst>
                <a:ext uri="{FF2B5EF4-FFF2-40B4-BE49-F238E27FC236}">
                  <a16:creationId xmlns:a16="http://schemas.microsoft.com/office/drawing/2014/main" id="{AD73A51B-78E7-43B3-8F0B-F01A071DCCB2}"/>
                </a:ext>
              </a:extLst>
            </p:cNvPr>
            <p:cNvSpPr/>
            <p:nvPr/>
          </p:nvSpPr>
          <p:spPr>
            <a:xfrm>
              <a:off x="6536791" y="5848754"/>
              <a:ext cx="410096" cy="699323"/>
            </a:xfrm>
            <a:custGeom>
              <a:avLst/>
              <a:gdLst>
                <a:gd name="connsiteX0" fmla="*/ 534 w 410096"/>
                <a:gd name="connsiteY0" fmla="*/ 1184 h 699323"/>
                <a:gd name="connsiteX1" fmla="*/ 137059 w 410096"/>
                <a:gd name="connsiteY1" fmla="*/ 299634 h 699323"/>
                <a:gd name="connsiteX2" fmla="*/ 118009 w 410096"/>
                <a:gd name="connsiteY2" fmla="*/ 263121 h 699323"/>
                <a:gd name="connsiteX3" fmla="*/ 297397 w 410096"/>
                <a:gd name="connsiteY3" fmla="*/ 525059 h 699323"/>
                <a:gd name="connsiteX4" fmla="*/ 313272 w 410096"/>
                <a:gd name="connsiteY4" fmla="*/ 515534 h 699323"/>
                <a:gd name="connsiteX5" fmla="*/ 372009 w 410096"/>
                <a:gd name="connsiteY5" fmla="*/ 572684 h 699323"/>
                <a:gd name="connsiteX6" fmla="*/ 408522 w 410096"/>
                <a:gd name="connsiteY6" fmla="*/ 696509 h 699323"/>
                <a:gd name="connsiteX7" fmla="*/ 397409 w 410096"/>
                <a:gd name="connsiteY7" fmla="*/ 650471 h 699323"/>
                <a:gd name="connsiteX8" fmla="*/ 343434 w 410096"/>
                <a:gd name="connsiteY8" fmla="*/ 550459 h 699323"/>
                <a:gd name="connsiteX9" fmla="*/ 349784 w 410096"/>
                <a:gd name="connsiteY9" fmla="*/ 577446 h 699323"/>
                <a:gd name="connsiteX10" fmla="*/ 151347 w 410096"/>
                <a:gd name="connsiteY10" fmla="*/ 301221 h 699323"/>
                <a:gd name="connsiteX11" fmla="*/ 135472 w 410096"/>
                <a:gd name="connsiteY11" fmla="*/ 274234 h 699323"/>
                <a:gd name="connsiteX12" fmla="*/ 81497 w 410096"/>
                <a:gd name="connsiteY12" fmla="*/ 172634 h 699323"/>
                <a:gd name="connsiteX13" fmla="*/ 89434 w 410096"/>
                <a:gd name="connsiteY13" fmla="*/ 193271 h 699323"/>
                <a:gd name="connsiteX14" fmla="*/ 534 w 410096"/>
                <a:gd name="connsiteY14" fmla="*/ 1184 h 69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0096" h="699323">
                  <a:moveTo>
                    <a:pt x="534" y="1184"/>
                  </a:moveTo>
                  <a:cubicBezTo>
                    <a:pt x="8472" y="18911"/>
                    <a:pt x="117480" y="255978"/>
                    <a:pt x="137059" y="299634"/>
                  </a:cubicBezTo>
                  <a:cubicBezTo>
                    <a:pt x="156638" y="343290"/>
                    <a:pt x="91286" y="225550"/>
                    <a:pt x="118009" y="263121"/>
                  </a:cubicBezTo>
                  <a:cubicBezTo>
                    <a:pt x="144732" y="300692"/>
                    <a:pt x="264853" y="482990"/>
                    <a:pt x="297397" y="525059"/>
                  </a:cubicBezTo>
                  <a:cubicBezTo>
                    <a:pt x="329941" y="567128"/>
                    <a:pt x="300837" y="507597"/>
                    <a:pt x="313272" y="515534"/>
                  </a:cubicBezTo>
                  <a:cubicBezTo>
                    <a:pt x="325707" y="523471"/>
                    <a:pt x="356134" y="542522"/>
                    <a:pt x="372009" y="572684"/>
                  </a:cubicBezTo>
                  <a:cubicBezTo>
                    <a:pt x="387884" y="602846"/>
                    <a:pt x="404289" y="683545"/>
                    <a:pt x="408522" y="696509"/>
                  </a:cubicBezTo>
                  <a:cubicBezTo>
                    <a:pt x="412755" y="709473"/>
                    <a:pt x="408257" y="674813"/>
                    <a:pt x="397409" y="650471"/>
                  </a:cubicBezTo>
                  <a:cubicBezTo>
                    <a:pt x="386561" y="626129"/>
                    <a:pt x="351371" y="562630"/>
                    <a:pt x="343434" y="550459"/>
                  </a:cubicBezTo>
                  <a:cubicBezTo>
                    <a:pt x="335497" y="538288"/>
                    <a:pt x="381798" y="618986"/>
                    <a:pt x="349784" y="577446"/>
                  </a:cubicBezTo>
                  <a:cubicBezTo>
                    <a:pt x="317770" y="535906"/>
                    <a:pt x="187066" y="351756"/>
                    <a:pt x="151347" y="301221"/>
                  </a:cubicBezTo>
                  <a:cubicBezTo>
                    <a:pt x="115628" y="250686"/>
                    <a:pt x="147114" y="295665"/>
                    <a:pt x="135472" y="274234"/>
                  </a:cubicBezTo>
                  <a:cubicBezTo>
                    <a:pt x="123830" y="252803"/>
                    <a:pt x="89170" y="186128"/>
                    <a:pt x="81497" y="172634"/>
                  </a:cubicBezTo>
                  <a:cubicBezTo>
                    <a:pt x="73824" y="159140"/>
                    <a:pt x="103457" y="216290"/>
                    <a:pt x="89434" y="193271"/>
                  </a:cubicBezTo>
                  <a:cubicBezTo>
                    <a:pt x="75411" y="170252"/>
                    <a:pt x="-7404" y="-16543"/>
                    <a:pt x="534" y="11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: 図形 1114">
              <a:extLst>
                <a:ext uri="{FF2B5EF4-FFF2-40B4-BE49-F238E27FC236}">
                  <a16:creationId xmlns:a16="http://schemas.microsoft.com/office/drawing/2014/main" id="{286642C6-EA6E-4238-84F0-D1B5D09EFB48}"/>
                </a:ext>
              </a:extLst>
            </p:cNvPr>
            <p:cNvSpPr/>
            <p:nvPr/>
          </p:nvSpPr>
          <p:spPr>
            <a:xfrm>
              <a:off x="6584780" y="6048241"/>
              <a:ext cx="155848" cy="333965"/>
            </a:xfrm>
            <a:custGeom>
              <a:avLst/>
              <a:gdLst>
                <a:gd name="connsiteX0" fmla="*/ 8108 w 155848"/>
                <a:gd name="connsiteY0" fmla="*/ 134 h 333965"/>
                <a:gd name="connsiteX1" fmla="*/ 17633 w 155848"/>
                <a:gd name="connsiteY1" fmla="*/ 176347 h 333965"/>
                <a:gd name="connsiteX2" fmla="*/ 170 w 155848"/>
                <a:gd name="connsiteY2" fmla="*/ 71572 h 333965"/>
                <a:gd name="connsiteX3" fmla="*/ 30333 w 155848"/>
                <a:gd name="connsiteY3" fmla="*/ 173172 h 333965"/>
                <a:gd name="connsiteX4" fmla="*/ 155745 w 155848"/>
                <a:gd name="connsiteY4" fmla="*/ 333509 h 333965"/>
                <a:gd name="connsiteX5" fmla="*/ 52558 w 155848"/>
                <a:gd name="connsiteY5" fmla="*/ 222384 h 333965"/>
                <a:gd name="connsiteX6" fmla="*/ 97008 w 155848"/>
                <a:gd name="connsiteY6" fmla="*/ 246197 h 333965"/>
                <a:gd name="connsiteX7" fmla="*/ 74783 w 155848"/>
                <a:gd name="connsiteY7" fmla="*/ 201747 h 333965"/>
                <a:gd name="connsiteX8" fmla="*/ 23983 w 155848"/>
                <a:gd name="connsiteY8" fmla="*/ 147772 h 333965"/>
                <a:gd name="connsiteX9" fmla="*/ 8108 w 155848"/>
                <a:gd name="connsiteY9" fmla="*/ 134 h 33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848" h="333965">
                  <a:moveTo>
                    <a:pt x="8108" y="134"/>
                  </a:moveTo>
                  <a:cubicBezTo>
                    <a:pt x="7050" y="4896"/>
                    <a:pt x="18956" y="164441"/>
                    <a:pt x="17633" y="176347"/>
                  </a:cubicBezTo>
                  <a:cubicBezTo>
                    <a:pt x="16310" y="188253"/>
                    <a:pt x="-1947" y="72101"/>
                    <a:pt x="170" y="71572"/>
                  </a:cubicBezTo>
                  <a:cubicBezTo>
                    <a:pt x="2287" y="71043"/>
                    <a:pt x="4404" y="129516"/>
                    <a:pt x="30333" y="173172"/>
                  </a:cubicBezTo>
                  <a:cubicBezTo>
                    <a:pt x="56262" y="216828"/>
                    <a:pt x="152041" y="325307"/>
                    <a:pt x="155745" y="333509"/>
                  </a:cubicBezTo>
                  <a:cubicBezTo>
                    <a:pt x="159449" y="341711"/>
                    <a:pt x="62347" y="236936"/>
                    <a:pt x="52558" y="222384"/>
                  </a:cubicBezTo>
                  <a:cubicBezTo>
                    <a:pt x="42769" y="207832"/>
                    <a:pt x="93304" y="249636"/>
                    <a:pt x="97008" y="246197"/>
                  </a:cubicBezTo>
                  <a:cubicBezTo>
                    <a:pt x="100712" y="242758"/>
                    <a:pt x="86954" y="218151"/>
                    <a:pt x="74783" y="201747"/>
                  </a:cubicBezTo>
                  <a:cubicBezTo>
                    <a:pt x="62612" y="185343"/>
                    <a:pt x="35095" y="177405"/>
                    <a:pt x="23983" y="147772"/>
                  </a:cubicBezTo>
                  <a:cubicBezTo>
                    <a:pt x="12871" y="118139"/>
                    <a:pt x="9166" y="-4628"/>
                    <a:pt x="8108" y="1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: 図形 1115">
              <a:extLst>
                <a:ext uri="{FF2B5EF4-FFF2-40B4-BE49-F238E27FC236}">
                  <a16:creationId xmlns:a16="http://schemas.microsoft.com/office/drawing/2014/main" id="{F1B9540D-2DAD-43B1-99DD-806AD52CB64E}"/>
                </a:ext>
              </a:extLst>
            </p:cNvPr>
            <p:cNvSpPr/>
            <p:nvPr/>
          </p:nvSpPr>
          <p:spPr>
            <a:xfrm>
              <a:off x="6157275" y="5853024"/>
              <a:ext cx="366175" cy="199185"/>
            </a:xfrm>
            <a:custGeom>
              <a:avLst/>
              <a:gdLst>
                <a:gd name="connsiteX0" fmla="*/ 365763 w 366175"/>
                <a:gd name="connsiteY0" fmla="*/ 89 h 199185"/>
                <a:gd name="connsiteX1" fmla="*/ 245113 w 366175"/>
                <a:gd name="connsiteY1" fmla="*/ 95339 h 199185"/>
                <a:gd name="connsiteX2" fmla="*/ 126050 w 366175"/>
                <a:gd name="connsiteY2" fmla="*/ 158839 h 199185"/>
                <a:gd name="connsiteX3" fmla="*/ 638 w 366175"/>
                <a:gd name="connsiteY3" fmla="*/ 198526 h 199185"/>
                <a:gd name="connsiteX4" fmla="*/ 181613 w 366175"/>
                <a:gd name="connsiteY4" fmla="*/ 127089 h 199185"/>
                <a:gd name="connsiteX5" fmla="*/ 151450 w 366175"/>
                <a:gd name="connsiteY5" fmla="*/ 158839 h 199185"/>
                <a:gd name="connsiteX6" fmla="*/ 280038 w 366175"/>
                <a:gd name="connsiteY6" fmla="*/ 79464 h 199185"/>
                <a:gd name="connsiteX7" fmla="*/ 365763 w 366175"/>
                <a:gd name="connsiteY7" fmla="*/ 89 h 199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175" h="199185">
                  <a:moveTo>
                    <a:pt x="365763" y="89"/>
                  </a:moveTo>
                  <a:cubicBezTo>
                    <a:pt x="359942" y="2735"/>
                    <a:pt x="285065" y="68881"/>
                    <a:pt x="245113" y="95339"/>
                  </a:cubicBezTo>
                  <a:cubicBezTo>
                    <a:pt x="205161" y="121797"/>
                    <a:pt x="166796" y="141641"/>
                    <a:pt x="126050" y="158839"/>
                  </a:cubicBezTo>
                  <a:cubicBezTo>
                    <a:pt x="85304" y="176037"/>
                    <a:pt x="-8622" y="203818"/>
                    <a:pt x="638" y="198526"/>
                  </a:cubicBezTo>
                  <a:cubicBezTo>
                    <a:pt x="9898" y="193234"/>
                    <a:pt x="156478" y="133703"/>
                    <a:pt x="181613" y="127089"/>
                  </a:cubicBezTo>
                  <a:cubicBezTo>
                    <a:pt x="206748" y="120475"/>
                    <a:pt x="135046" y="166777"/>
                    <a:pt x="151450" y="158839"/>
                  </a:cubicBezTo>
                  <a:cubicBezTo>
                    <a:pt x="167854" y="150902"/>
                    <a:pt x="245642" y="104599"/>
                    <a:pt x="280038" y="79464"/>
                  </a:cubicBezTo>
                  <a:cubicBezTo>
                    <a:pt x="314434" y="54329"/>
                    <a:pt x="371584" y="-2557"/>
                    <a:pt x="365763" y="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: 図形 1116">
              <a:extLst>
                <a:ext uri="{FF2B5EF4-FFF2-40B4-BE49-F238E27FC236}">
                  <a16:creationId xmlns:a16="http://schemas.microsoft.com/office/drawing/2014/main" id="{C4AC9720-731B-4628-9040-DCE9CDCCBDDF}"/>
                </a:ext>
              </a:extLst>
            </p:cNvPr>
            <p:cNvSpPr/>
            <p:nvPr/>
          </p:nvSpPr>
          <p:spPr>
            <a:xfrm>
              <a:off x="6116422" y="5963772"/>
              <a:ext cx="401858" cy="827673"/>
            </a:xfrm>
            <a:custGeom>
              <a:avLst/>
              <a:gdLst>
                <a:gd name="connsiteX0" fmla="*/ 365341 w 401858"/>
                <a:gd name="connsiteY0" fmla="*/ 466 h 827673"/>
                <a:gd name="connsiteX1" fmla="*/ 401853 w 401858"/>
                <a:gd name="connsiteY1" fmla="*/ 494178 h 827673"/>
                <a:gd name="connsiteX2" fmla="*/ 362166 w 401858"/>
                <a:gd name="connsiteY2" fmla="*/ 122703 h 827673"/>
                <a:gd name="connsiteX3" fmla="*/ 371691 w 401858"/>
                <a:gd name="connsiteY3" fmla="*/ 292566 h 827673"/>
                <a:gd name="connsiteX4" fmla="*/ 398678 w 401858"/>
                <a:gd name="connsiteY4" fmla="*/ 602128 h 827673"/>
                <a:gd name="connsiteX5" fmla="*/ 368516 w 401858"/>
                <a:gd name="connsiteY5" fmla="*/ 816441 h 827673"/>
                <a:gd name="connsiteX6" fmla="*/ 357403 w 401858"/>
                <a:gd name="connsiteY6" fmla="*/ 776753 h 827673"/>
                <a:gd name="connsiteX7" fmla="*/ 279616 w 401858"/>
                <a:gd name="connsiteY7" fmla="*/ 598953 h 827673"/>
                <a:gd name="connsiteX8" fmla="*/ 320891 w 401858"/>
                <a:gd name="connsiteY8" fmla="*/ 708491 h 827673"/>
                <a:gd name="connsiteX9" fmla="*/ 289141 w 401858"/>
                <a:gd name="connsiteY9" fmla="*/ 600541 h 827673"/>
                <a:gd name="connsiteX10" fmla="*/ 241516 w 401858"/>
                <a:gd name="connsiteY10" fmla="*/ 408453 h 827673"/>
                <a:gd name="connsiteX11" fmla="*/ 254216 w 401858"/>
                <a:gd name="connsiteY11" fmla="*/ 424328 h 827673"/>
                <a:gd name="connsiteX12" fmla="*/ 147853 w 401858"/>
                <a:gd name="connsiteY12" fmla="*/ 240178 h 827673"/>
                <a:gd name="connsiteX13" fmla="*/ 108166 w 401858"/>
                <a:gd name="connsiteY13" fmla="*/ 165566 h 827673"/>
                <a:gd name="connsiteX14" fmla="*/ 131978 w 401858"/>
                <a:gd name="connsiteY14" fmla="*/ 170328 h 827673"/>
                <a:gd name="connsiteX15" fmla="*/ 216 w 401858"/>
                <a:gd name="connsiteY15" fmla="*/ 89366 h 827673"/>
                <a:gd name="connsiteX16" fmla="*/ 103403 w 401858"/>
                <a:gd name="connsiteY16" fmla="*/ 163978 h 827673"/>
                <a:gd name="connsiteX17" fmla="*/ 197066 w 401858"/>
                <a:gd name="connsiteY17" fmla="*/ 300503 h 827673"/>
                <a:gd name="connsiteX18" fmla="*/ 243103 w 401858"/>
                <a:gd name="connsiteY18" fmla="*/ 381466 h 827673"/>
                <a:gd name="connsiteX19" fmla="*/ 295491 w 401858"/>
                <a:gd name="connsiteY19" fmla="*/ 606891 h 827673"/>
                <a:gd name="connsiteX20" fmla="*/ 385978 w 401858"/>
                <a:gd name="connsiteY20" fmla="*/ 729128 h 827673"/>
                <a:gd name="connsiteX21" fmla="*/ 389153 w 401858"/>
                <a:gd name="connsiteY21" fmla="*/ 410041 h 827673"/>
                <a:gd name="connsiteX22" fmla="*/ 365341 w 401858"/>
                <a:gd name="connsiteY22" fmla="*/ 466 h 82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1858" h="827673">
                  <a:moveTo>
                    <a:pt x="365341" y="466"/>
                  </a:moveTo>
                  <a:cubicBezTo>
                    <a:pt x="367458" y="14489"/>
                    <a:pt x="402382" y="473805"/>
                    <a:pt x="401853" y="494178"/>
                  </a:cubicBezTo>
                  <a:cubicBezTo>
                    <a:pt x="401324" y="514551"/>
                    <a:pt x="367193" y="156305"/>
                    <a:pt x="362166" y="122703"/>
                  </a:cubicBezTo>
                  <a:cubicBezTo>
                    <a:pt x="357139" y="89101"/>
                    <a:pt x="365606" y="212662"/>
                    <a:pt x="371691" y="292566"/>
                  </a:cubicBezTo>
                  <a:cubicBezTo>
                    <a:pt x="377776" y="372470"/>
                    <a:pt x="399207" y="514816"/>
                    <a:pt x="398678" y="602128"/>
                  </a:cubicBezTo>
                  <a:cubicBezTo>
                    <a:pt x="398149" y="689440"/>
                    <a:pt x="375395" y="787337"/>
                    <a:pt x="368516" y="816441"/>
                  </a:cubicBezTo>
                  <a:cubicBezTo>
                    <a:pt x="361637" y="845545"/>
                    <a:pt x="372220" y="813001"/>
                    <a:pt x="357403" y="776753"/>
                  </a:cubicBezTo>
                  <a:cubicBezTo>
                    <a:pt x="342586" y="740505"/>
                    <a:pt x="285701" y="610330"/>
                    <a:pt x="279616" y="598953"/>
                  </a:cubicBezTo>
                  <a:cubicBezTo>
                    <a:pt x="273531" y="587576"/>
                    <a:pt x="319303" y="708226"/>
                    <a:pt x="320891" y="708491"/>
                  </a:cubicBezTo>
                  <a:cubicBezTo>
                    <a:pt x="322478" y="708756"/>
                    <a:pt x="302370" y="650547"/>
                    <a:pt x="289141" y="600541"/>
                  </a:cubicBezTo>
                  <a:cubicBezTo>
                    <a:pt x="275912" y="550535"/>
                    <a:pt x="247337" y="437822"/>
                    <a:pt x="241516" y="408453"/>
                  </a:cubicBezTo>
                  <a:cubicBezTo>
                    <a:pt x="235695" y="379084"/>
                    <a:pt x="269826" y="452374"/>
                    <a:pt x="254216" y="424328"/>
                  </a:cubicBezTo>
                  <a:cubicBezTo>
                    <a:pt x="238605" y="396282"/>
                    <a:pt x="172195" y="283305"/>
                    <a:pt x="147853" y="240178"/>
                  </a:cubicBezTo>
                  <a:cubicBezTo>
                    <a:pt x="123511" y="197051"/>
                    <a:pt x="110812" y="177208"/>
                    <a:pt x="108166" y="165566"/>
                  </a:cubicBezTo>
                  <a:cubicBezTo>
                    <a:pt x="105520" y="153924"/>
                    <a:pt x="149970" y="183028"/>
                    <a:pt x="131978" y="170328"/>
                  </a:cubicBezTo>
                  <a:cubicBezTo>
                    <a:pt x="113986" y="157628"/>
                    <a:pt x="4978" y="90424"/>
                    <a:pt x="216" y="89366"/>
                  </a:cubicBezTo>
                  <a:cubicBezTo>
                    <a:pt x="-4546" y="88308"/>
                    <a:pt x="70595" y="128789"/>
                    <a:pt x="103403" y="163978"/>
                  </a:cubicBezTo>
                  <a:cubicBezTo>
                    <a:pt x="136211" y="199167"/>
                    <a:pt x="173783" y="264255"/>
                    <a:pt x="197066" y="300503"/>
                  </a:cubicBezTo>
                  <a:cubicBezTo>
                    <a:pt x="220349" y="336751"/>
                    <a:pt x="226699" y="330401"/>
                    <a:pt x="243103" y="381466"/>
                  </a:cubicBezTo>
                  <a:cubicBezTo>
                    <a:pt x="259507" y="432531"/>
                    <a:pt x="271678" y="548947"/>
                    <a:pt x="295491" y="606891"/>
                  </a:cubicBezTo>
                  <a:cubicBezTo>
                    <a:pt x="319304" y="664835"/>
                    <a:pt x="370368" y="761936"/>
                    <a:pt x="385978" y="729128"/>
                  </a:cubicBezTo>
                  <a:cubicBezTo>
                    <a:pt x="401588" y="696320"/>
                    <a:pt x="391799" y="527516"/>
                    <a:pt x="389153" y="410041"/>
                  </a:cubicBezTo>
                  <a:cubicBezTo>
                    <a:pt x="386507" y="292566"/>
                    <a:pt x="363224" y="-13557"/>
                    <a:pt x="365341" y="4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: 図形 1117">
              <a:extLst>
                <a:ext uri="{FF2B5EF4-FFF2-40B4-BE49-F238E27FC236}">
                  <a16:creationId xmlns:a16="http://schemas.microsoft.com/office/drawing/2014/main" id="{852E4101-1C7B-40DE-A759-2B55375E3F8B}"/>
                </a:ext>
              </a:extLst>
            </p:cNvPr>
            <p:cNvSpPr/>
            <p:nvPr/>
          </p:nvSpPr>
          <p:spPr>
            <a:xfrm>
              <a:off x="6941138" y="6021301"/>
              <a:ext cx="151877" cy="799313"/>
            </a:xfrm>
            <a:custGeom>
              <a:avLst/>
              <a:gdLst>
                <a:gd name="connsiteX0" fmla="*/ 151812 w 151877"/>
                <a:gd name="connsiteY0" fmla="*/ 87 h 799313"/>
                <a:gd name="connsiteX1" fmla="*/ 81962 w 151877"/>
                <a:gd name="connsiteY1" fmla="*/ 322349 h 799313"/>
                <a:gd name="connsiteX2" fmla="*/ 99425 w 151877"/>
                <a:gd name="connsiteY2" fmla="*/ 214399 h 799313"/>
                <a:gd name="connsiteX3" fmla="*/ 12112 w 151877"/>
                <a:gd name="connsiteY3" fmla="*/ 498562 h 799313"/>
                <a:gd name="connsiteX4" fmla="*/ 42275 w 151877"/>
                <a:gd name="connsiteY4" fmla="*/ 403312 h 799313"/>
                <a:gd name="connsiteX5" fmla="*/ 21637 w 151877"/>
                <a:gd name="connsiteY5" fmla="*/ 550949 h 799313"/>
                <a:gd name="connsiteX6" fmla="*/ 2587 w 151877"/>
                <a:gd name="connsiteY6" fmla="*/ 795424 h 799313"/>
                <a:gd name="connsiteX7" fmla="*/ 7350 w 151877"/>
                <a:gd name="connsiteY7" fmla="*/ 671599 h 799313"/>
                <a:gd name="connsiteX8" fmla="*/ 67675 w 151877"/>
                <a:gd name="connsiteY8" fmla="*/ 293774 h 799313"/>
                <a:gd name="connsiteX9" fmla="*/ 151812 w 151877"/>
                <a:gd name="connsiteY9" fmla="*/ 87 h 79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877" h="799313">
                  <a:moveTo>
                    <a:pt x="151812" y="87"/>
                  </a:moveTo>
                  <a:cubicBezTo>
                    <a:pt x="154193" y="4849"/>
                    <a:pt x="90693" y="286630"/>
                    <a:pt x="81962" y="322349"/>
                  </a:cubicBezTo>
                  <a:cubicBezTo>
                    <a:pt x="73231" y="358068"/>
                    <a:pt x="111067" y="185030"/>
                    <a:pt x="99425" y="214399"/>
                  </a:cubicBezTo>
                  <a:cubicBezTo>
                    <a:pt x="87783" y="243768"/>
                    <a:pt x="21637" y="467077"/>
                    <a:pt x="12112" y="498562"/>
                  </a:cubicBezTo>
                  <a:cubicBezTo>
                    <a:pt x="2587" y="530048"/>
                    <a:pt x="40687" y="394581"/>
                    <a:pt x="42275" y="403312"/>
                  </a:cubicBezTo>
                  <a:cubicBezTo>
                    <a:pt x="43863" y="412043"/>
                    <a:pt x="28252" y="485597"/>
                    <a:pt x="21637" y="550949"/>
                  </a:cubicBezTo>
                  <a:cubicBezTo>
                    <a:pt x="15022" y="616301"/>
                    <a:pt x="4968" y="775316"/>
                    <a:pt x="2587" y="795424"/>
                  </a:cubicBezTo>
                  <a:cubicBezTo>
                    <a:pt x="206" y="815532"/>
                    <a:pt x="-3498" y="755207"/>
                    <a:pt x="7350" y="671599"/>
                  </a:cubicBezTo>
                  <a:cubicBezTo>
                    <a:pt x="18198" y="587991"/>
                    <a:pt x="43333" y="402253"/>
                    <a:pt x="67675" y="293774"/>
                  </a:cubicBezTo>
                  <a:cubicBezTo>
                    <a:pt x="92017" y="185295"/>
                    <a:pt x="149431" y="-4675"/>
                    <a:pt x="151812" y="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: 図形 1118">
              <a:extLst>
                <a:ext uri="{FF2B5EF4-FFF2-40B4-BE49-F238E27FC236}">
                  <a16:creationId xmlns:a16="http://schemas.microsoft.com/office/drawing/2014/main" id="{25F576BC-2BD1-401B-A5C0-C27885A1C4E6}"/>
                </a:ext>
              </a:extLst>
            </p:cNvPr>
            <p:cNvSpPr/>
            <p:nvPr/>
          </p:nvSpPr>
          <p:spPr>
            <a:xfrm>
              <a:off x="6649957" y="6368972"/>
              <a:ext cx="266096" cy="300009"/>
            </a:xfrm>
            <a:custGeom>
              <a:avLst/>
              <a:gdLst>
                <a:gd name="connsiteX0" fmla="*/ 81 w 266096"/>
                <a:gd name="connsiteY0" fmla="*/ 78 h 300009"/>
                <a:gd name="connsiteX1" fmla="*/ 36593 w 266096"/>
                <a:gd name="connsiteY1" fmla="*/ 201691 h 300009"/>
                <a:gd name="connsiteX2" fmla="*/ 262018 w 266096"/>
                <a:gd name="connsiteY2" fmla="*/ 296941 h 300009"/>
                <a:gd name="connsiteX3" fmla="*/ 185818 w 266096"/>
                <a:gd name="connsiteY3" fmla="*/ 260428 h 300009"/>
                <a:gd name="connsiteX4" fmla="*/ 236618 w 266096"/>
                <a:gd name="connsiteY4" fmla="*/ 103266 h 300009"/>
                <a:gd name="connsiteX5" fmla="*/ 165181 w 266096"/>
                <a:gd name="connsiteY5" fmla="*/ 239791 h 300009"/>
                <a:gd name="connsiteX6" fmla="*/ 104856 w 266096"/>
                <a:gd name="connsiteY6" fmla="*/ 212803 h 300009"/>
                <a:gd name="connsiteX7" fmla="*/ 96918 w 266096"/>
                <a:gd name="connsiteY7" fmla="*/ 217566 h 300009"/>
                <a:gd name="connsiteX8" fmla="*/ 28656 w 266096"/>
                <a:gd name="connsiteY8" fmla="*/ 177878 h 300009"/>
                <a:gd name="connsiteX9" fmla="*/ 81 w 266096"/>
                <a:gd name="connsiteY9" fmla="*/ 78 h 30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096" h="300009">
                  <a:moveTo>
                    <a:pt x="81" y="78"/>
                  </a:moveTo>
                  <a:cubicBezTo>
                    <a:pt x="1404" y="4047"/>
                    <a:pt x="-7063" y="152214"/>
                    <a:pt x="36593" y="201691"/>
                  </a:cubicBezTo>
                  <a:cubicBezTo>
                    <a:pt x="80249" y="251168"/>
                    <a:pt x="237147" y="287151"/>
                    <a:pt x="262018" y="296941"/>
                  </a:cubicBezTo>
                  <a:cubicBezTo>
                    <a:pt x="286889" y="306731"/>
                    <a:pt x="190051" y="292707"/>
                    <a:pt x="185818" y="260428"/>
                  </a:cubicBezTo>
                  <a:cubicBezTo>
                    <a:pt x="181585" y="228149"/>
                    <a:pt x="240057" y="106705"/>
                    <a:pt x="236618" y="103266"/>
                  </a:cubicBezTo>
                  <a:cubicBezTo>
                    <a:pt x="233179" y="99827"/>
                    <a:pt x="187141" y="221535"/>
                    <a:pt x="165181" y="239791"/>
                  </a:cubicBezTo>
                  <a:cubicBezTo>
                    <a:pt x="143221" y="258047"/>
                    <a:pt x="116233" y="216507"/>
                    <a:pt x="104856" y="212803"/>
                  </a:cubicBezTo>
                  <a:cubicBezTo>
                    <a:pt x="93479" y="209099"/>
                    <a:pt x="109618" y="223387"/>
                    <a:pt x="96918" y="217566"/>
                  </a:cubicBezTo>
                  <a:cubicBezTo>
                    <a:pt x="84218" y="211745"/>
                    <a:pt x="43473" y="212803"/>
                    <a:pt x="28656" y="177878"/>
                  </a:cubicBezTo>
                  <a:cubicBezTo>
                    <a:pt x="13839" y="142953"/>
                    <a:pt x="-1242" y="-3891"/>
                    <a:pt x="81" y="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: 図形 1119">
              <a:extLst>
                <a:ext uri="{FF2B5EF4-FFF2-40B4-BE49-F238E27FC236}">
                  <a16:creationId xmlns:a16="http://schemas.microsoft.com/office/drawing/2014/main" id="{0EA11754-2C6C-400B-8908-70D5BBA8FC17}"/>
                </a:ext>
              </a:extLst>
            </p:cNvPr>
            <p:cNvSpPr/>
            <p:nvPr/>
          </p:nvSpPr>
          <p:spPr>
            <a:xfrm>
              <a:off x="5462551" y="6061075"/>
              <a:ext cx="660633" cy="195366"/>
            </a:xfrm>
            <a:custGeom>
              <a:avLst/>
              <a:gdLst>
                <a:gd name="connsiteX0" fmla="*/ 37 w 660633"/>
                <a:gd name="connsiteY0" fmla="*/ 195263 h 195366"/>
                <a:gd name="connsiteX1" fmla="*/ 423899 w 660633"/>
                <a:gd name="connsiteY1" fmla="*/ 98425 h 195366"/>
                <a:gd name="connsiteX2" fmla="*/ 350874 w 660633"/>
                <a:gd name="connsiteY2" fmla="*/ 109538 h 195366"/>
                <a:gd name="connsiteX3" fmla="*/ 592174 w 660633"/>
                <a:gd name="connsiteY3" fmla="*/ 47625 h 195366"/>
                <a:gd name="connsiteX4" fmla="*/ 660437 w 660633"/>
                <a:gd name="connsiteY4" fmla="*/ 0 h 195366"/>
                <a:gd name="connsiteX5" fmla="*/ 577887 w 660633"/>
                <a:gd name="connsiteY5" fmla="*/ 47625 h 195366"/>
                <a:gd name="connsiteX6" fmla="*/ 400087 w 660633"/>
                <a:gd name="connsiteY6" fmla="*/ 115888 h 195366"/>
                <a:gd name="connsiteX7" fmla="*/ 37 w 660633"/>
                <a:gd name="connsiteY7" fmla="*/ 195263 h 19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0633" h="195366">
                  <a:moveTo>
                    <a:pt x="37" y="195263"/>
                  </a:moveTo>
                  <a:cubicBezTo>
                    <a:pt x="4006" y="192352"/>
                    <a:pt x="365426" y="112712"/>
                    <a:pt x="423899" y="98425"/>
                  </a:cubicBezTo>
                  <a:cubicBezTo>
                    <a:pt x="482372" y="84138"/>
                    <a:pt x="322828" y="118005"/>
                    <a:pt x="350874" y="109538"/>
                  </a:cubicBezTo>
                  <a:cubicBezTo>
                    <a:pt x="378920" y="101071"/>
                    <a:pt x="540580" y="65881"/>
                    <a:pt x="592174" y="47625"/>
                  </a:cubicBezTo>
                  <a:cubicBezTo>
                    <a:pt x="643768" y="29369"/>
                    <a:pt x="662818" y="0"/>
                    <a:pt x="660437" y="0"/>
                  </a:cubicBezTo>
                  <a:cubicBezTo>
                    <a:pt x="658056" y="0"/>
                    <a:pt x="621279" y="28310"/>
                    <a:pt x="577887" y="47625"/>
                  </a:cubicBezTo>
                  <a:cubicBezTo>
                    <a:pt x="534495" y="66940"/>
                    <a:pt x="495073" y="93134"/>
                    <a:pt x="400087" y="115888"/>
                  </a:cubicBezTo>
                  <a:cubicBezTo>
                    <a:pt x="305102" y="138642"/>
                    <a:pt x="-3932" y="198174"/>
                    <a:pt x="37" y="1952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: 図形 1120">
              <a:extLst>
                <a:ext uri="{FF2B5EF4-FFF2-40B4-BE49-F238E27FC236}">
                  <a16:creationId xmlns:a16="http://schemas.microsoft.com/office/drawing/2014/main" id="{66E00343-06D2-4223-B5B0-15804F628443}"/>
                </a:ext>
              </a:extLst>
            </p:cNvPr>
            <p:cNvSpPr/>
            <p:nvPr/>
          </p:nvSpPr>
          <p:spPr>
            <a:xfrm>
              <a:off x="5716524" y="6049503"/>
              <a:ext cx="522607" cy="138577"/>
            </a:xfrm>
            <a:custGeom>
              <a:avLst/>
              <a:gdLst>
                <a:gd name="connsiteX0" fmla="*/ 64 w 522607"/>
                <a:gd name="connsiteY0" fmla="*/ 138572 h 138577"/>
                <a:gd name="connsiteX1" fmla="*/ 303276 w 522607"/>
                <a:gd name="connsiteY1" fmla="*/ 33797 h 138577"/>
                <a:gd name="connsiteX2" fmla="*/ 287401 w 522607"/>
                <a:gd name="connsiteY2" fmla="*/ 38560 h 138577"/>
                <a:gd name="connsiteX3" fmla="*/ 395351 w 522607"/>
                <a:gd name="connsiteY3" fmla="*/ 11572 h 138577"/>
                <a:gd name="connsiteX4" fmla="*/ 522351 w 522607"/>
                <a:gd name="connsiteY4" fmla="*/ 68722 h 138577"/>
                <a:gd name="connsiteX5" fmla="*/ 425514 w 522607"/>
                <a:gd name="connsiteY5" fmla="*/ 2047 h 138577"/>
                <a:gd name="connsiteX6" fmla="*/ 331851 w 522607"/>
                <a:gd name="connsiteY6" fmla="*/ 29035 h 138577"/>
                <a:gd name="connsiteX7" fmla="*/ 64 w 522607"/>
                <a:gd name="connsiteY7" fmla="*/ 138572 h 13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2607" h="138577">
                  <a:moveTo>
                    <a:pt x="64" y="138572"/>
                  </a:moveTo>
                  <a:cubicBezTo>
                    <a:pt x="-4698" y="139366"/>
                    <a:pt x="255387" y="50466"/>
                    <a:pt x="303276" y="33797"/>
                  </a:cubicBezTo>
                  <a:cubicBezTo>
                    <a:pt x="351165" y="17128"/>
                    <a:pt x="287401" y="38560"/>
                    <a:pt x="287401" y="38560"/>
                  </a:cubicBezTo>
                  <a:cubicBezTo>
                    <a:pt x="302747" y="34856"/>
                    <a:pt x="356193" y="6545"/>
                    <a:pt x="395351" y="11572"/>
                  </a:cubicBezTo>
                  <a:cubicBezTo>
                    <a:pt x="434509" y="16599"/>
                    <a:pt x="517324" y="70309"/>
                    <a:pt x="522351" y="68722"/>
                  </a:cubicBezTo>
                  <a:cubicBezTo>
                    <a:pt x="527378" y="67135"/>
                    <a:pt x="457264" y="8661"/>
                    <a:pt x="425514" y="2047"/>
                  </a:cubicBezTo>
                  <a:cubicBezTo>
                    <a:pt x="393764" y="-4568"/>
                    <a:pt x="402495" y="4958"/>
                    <a:pt x="331851" y="29035"/>
                  </a:cubicBezTo>
                  <a:cubicBezTo>
                    <a:pt x="261207" y="53112"/>
                    <a:pt x="4826" y="137778"/>
                    <a:pt x="64" y="1385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: 図形 1121">
              <a:extLst>
                <a:ext uri="{FF2B5EF4-FFF2-40B4-BE49-F238E27FC236}">
                  <a16:creationId xmlns:a16="http://schemas.microsoft.com/office/drawing/2014/main" id="{B64E7D3F-7EBA-471A-9895-455A41110E97}"/>
                </a:ext>
              </a:extLst>
            </p:cNvPr>
            <p:cNvSpPr/>
            <p:nvPr/>
          </p:nvSpPr>
          <p:spPr>
            <a:xfrm>
              <a:off x="5292691" y="6257434"/>
              <a:ext cx="982347" cy="347361"/>
            </a:xfrm>
            <a:custGeom>
              <a:avLst/>
              <a:gdLst>
                <a:gd name="connsiteX0" fmla="*/ 34 w 982347"/>
                <a:gd name="connsiteY0" fmla="*/ 41766 h 347361"/>
                <a:gd name="connsiteX1" fmla="*/ 254034 w 982347"/>
                <a:gd name="connsiteY1" fmla="*/ 3666 h 347361"/>
                <a:gd name="connsiteX2" fmla="*/ 628684 w 982347"/>
                <a:gd name="connsiteY2" fmla="*/ 148129 h 347361"/>
                <a:gd name="connsiteX3" fmla="*/ 477872 w 982347"/>
                <a:gd name="connsiteY3" fmla="*/ 100504 h 347361"/>
                <a:gd name="connsiteX4" fmla="*/ 763622 w 982347"/>
                <a:gd name="connsiteY4" fmla="*/ 105266 h 347361"/>
                <a:gd name="connsiteX5" fmla="*/ 881097 w 982347"/>
                <a:gd name="connsiteY5" fmla="*/ 90979 h 347361"/>
                <a:gd name="connsiteX6" fmla="*/ 952534 w 982347"/>
                <a:gd name="connsiteY6" fmla="*/ 149716 h 347361"/>
                <a:gd name="connsiteX7" fmla="*/ 941422 w 982347"/>
                <a:gd name="connsiteY7" fmla="*/ 227504 h 347361"/>
                <a:gd name="connsiteX8" fmla="*/ 958884 w 982347"/>
                <a:gd name="connsiteY8" fmla="*/ 346566 h 347361"/>
                <a:gd name="connsiteX9" fmla="*/ 935072 w 982347"/>
                <a:gd name="connsiteY9" fmla="*/ 276716 h 347361"/>
                <a:gd name="connsiteX10" fmla="*/ 889034 w 982347"/>
                <a:gd name="connsiteY10" fmla="*/ 222741 h 347361"/>
                <a:gd name="connsiteX11" fmla="*/ 768384 w 982347"/>
                <a:gd name="connsiteY11" fmla="*/ 176704 h 347361"/>
                <a:gd name="connsiteX12" fmla="*/ 436597 w 982347"/>
                <a:gd name="connsiteY12" fmla="*/ 156066 h 347361"/>
                <a:gd name="connsiteX13" fmla="*/ 944597 w 982347"/>
                <a:gd name="connsiteY13" fmla="*/ 216391 h 347361"/>
                <a:gd name="connsiteX14" fmla="*/ 936659 w 982347"/>
                <a:gd name="connsiteY14" fmla="*/ 175116 h 347361"/>
                <a:gd name="connsiteX15" fmla="*/ 869984 w 982347"/>
                <a:gd name="connsiteY15" fmla="*/ 97329 h 347361"/>
                <a:gd name="connsiteX16" fmla="*/ 560422 w 982347"/>
                <a:gd name="connsiteY16" fmla="*/ 90979 h 347361"/>
                <a:gd name="connsiteX17" fmla="*/ 408022 w 982347"/>
                <a:gd name="connsiteY17" fmla="*/ 62404 h 347361"/>
                <a:gd name="connsiteX18" fmla="*/ 269909 w 982347"/>
                <a:gd name="connsiteY18" fmla="*/ 25891 h 347361"/>
                <a:gd name="connsiteX19" fmla="*/ 34 w 982347"/>
                <a:gd name="connsiteY19" fmla="*/ 41766 h 34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82347" h="347361">
                  <a:moveTo>
                    <a:pt x="34" y="41766"/>
                  </a:moveTo>
                  <a:cubicBezTo>
                    <a:pt x="-2612" y="38062"/>
                    <a:pt x="149259" y="-14061"/>
                    <a:pt x="254034" y="3666"/>
                  </a:cubicBezTo>
                  <a:cubicBezTo>
                    <a:pt x="358809" y="21393"/>
                    <a:pt x="591378" y="131989"/>
                    <a:pt x="628684" y="148129"/>
                  </a:cubicBezTo>
                  <a:cubicBezTo>
                    <a:pt x="665990" y="164269"/>
                    <a:pt x="455382" y="107648"/>
                    <a:pt x="477872" y="100504"/>
                  </a:cubicBezTo>
                  <a:cubicBezTo>
                    <a:pt x="500362" y="93360"/>
                    <a:pt x="696418" y="106853"/>
                    <a:pt x="763622" y="105266"/>
                  </a:cubicBezTo>
                  <a:cubicBezTo>
                    <a:pt x="830826" y="103679"/>
                    <a:pt x="849612" y="83571"/>
                    <a:pt x="881097" y="90979"/>
                  </a:cubicBezTo>
                  <a:cubicBezTo>
                    <a:pt x="912582" y="98387"/>
                    <a:pt x="942480" y="126962"/>
                    <a:pt x="952534" y="149716"/>
                  </a:cubicBezTo>
                  <a:cubicBezTo>
                    <a:pt x="962588" y="172470"/>
                    <a:pt x="940364" y="194696"/>
                    <a:pt x="941422" y="227504"/>
                  </a:cubicBezTo>
                  <a:cubicBezTo>
                    <a:pt x="942480" y="260312"/>
                    <a:pt x="959942" y="338364"/>
                    <a:pt x="958884" y="346566"/>
                  </a:cubicBezTo>
                  <a:cubicBezTo>
                    <a:pt x="957826" y="354768"/>
                    <a:pt x="946714" y="297353"/>
                    <a:pt x="935072" y="276716"/>
                  </a:cubicBezTo>
                  <a:cubicBezTo>
                    <a:pt x="923430" y="256079"/>
                    <a:pt x="916815" y="239410"/>
                    <a:pt x="889034" y="222741"/>
                  </a:cubicBezTo>
                  <a:cubicBezTo>
                    <a:pt x="861253" y="206072"/>
                    <a:pt x="843790" y="187816"/>
                    <a:pt x="768384" y="176704"/>
                  </a:cubicBezTo>
                  <a:cubicBezTo>
                    <a:pt x="692978" y="165592"/>
                    <a:pt x="407228" y="149452"/>
                    <a:pt x="436597" y="156066"/>
                  </a:cubicBezTo>
                  <a:cubicBezTo>
                    <a:pt x="465966" y="162680"/>
                    <a:pt x="861254" y="213216"/>
                    <a:pt x="944597" y="216391"/>
                  </a:cubicBezTo>
                  <a:cubicBezTo>
                    <a:pt x="1027940" y="219566"/>
                    <a:pt x="949095" y="194960"/>
                    <a:pt x="936659" y="175116"/>
                  </a:cubicBezTo>
                  <a:cubicBezTo>
                    <a:pt x="924224" y="155272"/>
                    <a:pt x="932690" y="111352"/>
                    <a:pt x="869984" y="97329"/>
                  </a:cubicBezTo>
                  <a:cubicBezTo>
                    <a:pt x="807278" y="83306"/>
                    <a:pt x="637416" y="96800"/>
                    <a:pt x="560422" y="90979"/>
                  </a:cubicBezTo>
                  <a:cubicBezTo>
                    <a:pt x="483428" y="85158"/>
                    <a:pt x="456441" y="73252"/>
                    <a:pt x="408022" y="62404"/>
                  </a:cubicBezTo>
                  <a:cubicBezTo>
                    <a:pt x="359603" y="51556"/>
                    <a:pt x="335261" y="31712"/>
                    <a:pt x="269909" y="25891"/>
                  </a:cubicBezTo>
                  <a:cubicBezTo>
                    <a:pt x="204557" y="20070"/>
                    <a:pt x="2680" y="45470"/>
                    <a:pt x="34" y="417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: 図形 1122">
              <a:extLst>
                <a:ext uri="{FF2B5EF4-FFF2-40B4-BE49-F238E27FC236}">
                  <a16:creationId xmlns:a16="http://schemas.microsoft.com/office/drawing/2014/main" id="{E724EAD5-159E-4AD0-B07B-2696D06D2BAE}"/>
                </a:ext>
              </a:extLst>
            </p:cNvPr>
            <p:cNvSpPr/>
            <p:nvPr/>
          </p:nvSpPr>
          <p:spPr>
            <a:xfrm>
              <a:off x="6046788" y="6122988"/>
              <a:ext cx="253083" cy="452272"/>
            </a:xfrm>
            <a:custGeom>
              <a:avLst/>
              <a:gdLst>
                <a:gd name="connsiteX0" fmla="*/ 0 w 253083"/>
                <a:gd name="connsiteY0" fmla="*/ 0 h 452272"/>
                <a:gd name="connsiteX1" fmla="*/ 168275 w 253083"/>
                <a:gd name="connsiteY1" fmla="*/ 169862 h 452272"/>
                <a:gd name="connsiteX2" fmla="*/ 168275 w 253083"/>
                <a:gd name="connsiteY2" fmla="*/ 142875 h 452272"/>
                <a:gd name="connsiteX3" fmla="*/ 225425 w 253083"/>
                <a:gd name="connsiteY3" fmla="*/ 258762 h 452272"/>
                <a:gd name="connsiteX4" fmla="*/ 231775 w 253083"/>
                <a:gd name="connsiteY4" fmla="*/ 361950 h 452272"/>
                <a:gd name="connsiteX5" fmla="*/ 198437 w 253083"/>
                <a:gd name="connsiteY5" fmla="*/ 450850 h 452272"/>
                <a:gd name="connsiteX6" fmla="*/ 250825 w 253083"/>
                <a:gd name="connsiteY6" fmla="*/ 288925 h 452272"/>
                <a:gd name="connsiteX7" fmla="*/ 230187 w 253083"/>
                <a:gd name="connsiteY7" fmla="*/ 254000 h 452272"/>
                <a:gd name="connsiteX8" fmla="*/ 112712 w 253083"/>
                <a:gd name="connsiteY8" fmla="*/ 98425 h 452272"/>
                <a:gd name="connsiteX9" fmla="*/ 119062 w 253083"/>
                <a:gd name="connsiteY9" fmla="*/ 104775 h 452272"/>
                <a:gd name="connsiteX10" fmla="*/ 0 w 253083"/>
                <a:gd name="connsiteY10" fmla="*/ 0 h 45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3083" h="452272">
                  <a:moveTo>
                    <a:pt x="0" y="0"/>
                  </a:moveTo>
                  <a:cubicBezTo>
                    <a:pt x="70114" y="73025"/>
                    <a:pt x="140229" y="146050"/>
                    <a:pt x="168275" y="169862"/>
                  </a:cubicBezTo>
                  <a:cubicBezTo>
                    <a:pt x="196321" y="193675"/>
                    <a:pt x="158750" y="128058"/>
                    <a:pt x="168275" y="142875"/>
                  </a:cubicBezTo>
                  <a:cubicBezTo>
                    <a:pt x="177800" y="157692"/>
                    <a:pt x="214842" y="222250"/>
                    <a:pt x="225425" y="258762"/>
                  </a:cubicBezTo>
                  <a:cubicBezTo>
                    <a:pt x="236008" y="295274"/>
                    <a:pt x="236273" y="329935"/>
                    <a:pt x="231775" y="361950"/>
                  </a:cubicBezTo>
                  <a:cubicBezTo>
                    <a:pt x="227277" y="393965"/>
                    <a:pt x="195262" y="463021"/>
                    <a:pt x="198437" y="450850"/>
                  </a:cubicBezTo>
                  <a:cubicBezTo>
                    <a:pt x="201612" y="438679"/>
                    <a:pt x="245533" y="321733"/>
                    <a:pt x="250825" y="288925"/>
                  </a:cubicBezTo>
                  <a:cubicBezTo>
                    <a:pt x="256117" y="256117"/>
                    <a:pt x="253206" y="285750"/>
                    <a:pt x="230187" y="254000"/>
                  </a:cubicBezTo>
                  <a:cubicBezTo>
                    <a:pt x="207168" y="222250"/>
                    <a:pt x="131233" y="123296"/>
                    <a:pt x="112712" y="98425"/>
                  </a:cubicBezTo>
                  <a:cubicBezTo>
                    <a:pt x="94191" y="73554"/>
                    <a:pt x="119062" y="104775"/>
                    <a:pt x="119062" y="10477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: 図形 1123">
              <a:extLst>
                <a:ext uri="{FF2B5EF4-FFF2-40B4-BE49-F238E27FC236}">
                  <a16:creationId xmlns:a16="http://schemas.microsoft.com/office/drawing/2014/main" id="{99108761-2D81-4B02-B1D4-E091C81507AA}"/>
                </a:ext>
              </a:extLst>
            </p:cNvPr>
            <p:cNvSpPr/>
            <p:nvPr/>
          </p:nvSpPr>
          <p:spPr>
            <a:xfrm>
              <a:off x="5327650" y="6319838"/>
              <a:ext cx="820367" cy="221375"/>
            </a:xfrm>
            <a:custGeom>
              <a:avLst/>
              <a:gdLst>
                <a:gd name="connsiteX0" fmla="*/ 0 w 820367"/>
                <a:gd name="connsiteY0" fmla="*/ 0 h 221375"/>
                <a:gd name="connsiteX1" fmla="*/ 244475 w 820367"/>
                <a:gd name="connsiteY1" fmla="*/ 79375 h 221375"/>
                <a:gd name="connsiteX2" fmla="*/ 82550 w 820367"/>
                <a:gd name="connsiteY2" fmla="*/ 19050 h 221375"/>
                <a:gd name="connsiteX3" fmla="*/ 361950 w 820367"/>
                <a:gd name="connsiteY3" fmla="*/ 88900 h 221375"/>
                <a:gd name="connsiteX4" fmla="*/ 669925 w 820367"/>
                <a:gd name="connsiteY4" fmla="*/ 165100 h 221375"/>
                <a:gd name="connsiteX5" fmla="*/ 508000 w 820367"/>
                <a:gd name="connsiteY5" fmla="*/ 177800 h 221375"/>
                <a:gd name="connsiteX6" fmla="*/ 239713 w 820367"/>
                <a:gd name="connsiteY6" fmla="*/ 180975 h 221375"/>
                <a:gd name="connsiteX7" fmla="*/ 703263 w 820367"/>
                <a:gd name="connsiteY7" fmla="*/ 193675 h 221375"/>
                <a:gd name="connsiteX8" fmla="*/ 817563 w 820367"/>
                <a:gd name="connsiteY8" fmla="*/ 220662 h 221375"/>
                <a:gd name="connsiteX9" fmla="*/ 625475 w 820367"/>
                <a:gd name="connsiteY9" fmla="*/ 161925 h 221375"/>
                <a:gd name="connsiteX10" fmla="*/ 301625 w 820367"/>
                <a:gd name="connsiteY10" fmla="*/ 42862 h 221375"/>
                <a:gd name="connsiteX11" fmla="*/ 265113 w 820367"/>
                <a:gd name="connsiteY11" fmla="*/ 36512 h 221375"/>
                <a:gd name="connsiteX12" fmla="*/ 0 w 820367"/>
                <a:gd name="connsiteY12" fmla="*/ 0 h 22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0367" h="221375">
                  <a:moveTo>
                    <a:pt x="0" y="0"/>
                  </a:moveTo>
                  <a:lnTo>
                    <a:pt x="244475" y="79375"/>
                  </a:lnTo>
                  <a:cubicBezTo>
                    <a:pt x="258233" y="82550"/>
                    <a:pt x="62971" y="17463"/>
                    <a:pt x="82550" y="19050"/>
                  </a:cubicBezTo>
                  <a:cubicBezTo>
                    <a:pt x="102129" y="20637"/>
                    <a:pt x="361950" y="88900"/>
                    <a:pt x="361950" y="88900"/>
                  </a:cubicBezTo>
                  <a:cubicBezTo>
                    <a:pt x="459846" y="113242"/>
                    <a:pt x="645583" y="150283"/>
                    <a:pt x="669925" y="165100"/>
                  </a:cubicBezTo>
                  <a:cubicBezTo>
                    <a:pt x="694267" y="179917"/>
                    <a:pt x="579702" y="175154"/>
                    <a:pt x="508000" y="177800"/>
                  </a:cubicBezTo>
                  <a:cubicBezTo>
                    <a:pt x="436298" y="180446"/>
                    <a:pt x="207169" y="178329"/>
                    <a:pt x="239713" y="180975"/>
                  </a:cubicBezTo>
                  <a:cubicBezTo>
                    <a:pt x="272257" y="183621"/>
                    <a:pt x="606955" y="187061"/>
                    <a:pt x="703263" y="193675"/>
                  </a:cubicBezTo>
                  <a:cubicBezTo>
                    <a:pt x="799571" y="200289"/>
                    <a:pt x="830528" y="225954"/>
                    <a:pt x="817563" y="220662"/>
                  </a:cubicBezTo>
                  <a:cubicBezTo>
                    <a:pt x="804598" y="215370"/>
                    <a:pt x="711465" y="191558"/>
                    <a:pt x="625475" y="161925"/>
                  </a:cubicBezTo>
                  <a:cubicBezTo>
                    <a:pt x="539485" y="132292"/>
                    <a:pt x="361685" y="63764"/>
                    <a:pt x="301625" y="42862"/>
                  </a:cubicBezTo>
                  <a:cubicBezTo>
                    <a:pt x="241565" y="21960"/>
                    <a:pt x="265113" y="36512"/>
                    <a:pt x="265113" y="36512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: 図形 1124">
              <a:extLst>
                <a:ext uri="{FF2B5EF4-FFF2-40B4-BE49-F238E27FC236}">
                  <a16:creationId xmlns:a16="http://schemas.microsoft.com/office/drawing/2014/main" id="{731844AF-9069-4A4E-B0B0-B0310DFD6B2C}"/>
                </a:ext>
              </a:extLst>
            </p:cNvPr>
            <p:cNvSpPr/>
            <p:nvPr/>
          </p:nvSpPr>
          <p:spPr>
            <a:xfrm>
              <a:off x="5198569" y="6301315"/>
              <a:ext cx="141591" cy="539741"/>
            </a:xfrm>
            <a:custGeom>
              <a:avLst/>
              <a:gdLst>
                <a:gd name="connsiteX0" fmla="*/ 30656 w 141591"/>
                <a:gd name="connsiteY0" fmla="*/ 1060 h 539741"/>
                <a:gd name="connsiteX1" fmla="*/ 62406 w 141591"/>
                <a:gd name="connsiteY1" fmla="*/ 128060 h 539741"/>
                <a:gd name="connsiteX2" fmla="*/ 37006 w 141591"/>
                <a:gd name="connsiteY2" fmla="*/ 234423 h 539741"/>
                <a:gd name="connsiteX3" fmla="*/ 494 w 141591"/>
                <a:gd name="connsiteY3" fmla="*/ 329673 h 539741"/>
                <a:gd name="connsiteX4" fmla="*/ 65581 w 141591"/>
                <a:gd name="connsiteY4" fmla="*/ 183623 h 539741"/>
                <a:gd name="connsiteX5" fmla="*/ 5256 w 141591"/>
                <a:gd name="connsiteY5" fmla="*/ 353485 h 539741"/>
                <a:gd name="connsiteX6" fmla="*/ 30656 w 141591"/>
                <a:gd name="connsiteY6" fmla="*/ 413810 h 539741"/>
                <a:gd name="connsiteX7" fmla="*/ 140194 w 141591"/>
                <a:gd name="connsiteY7" fmla="*/ 534460 h 539741"/>
                <a:gd name="connsiteX8" fmla="*/ 87806 w 141591"/>
                <a:gd name="connsiteY8" fmla="*/ 509060 h 539741"/>
                <a:gd name="connsiteX9" fmla="*/ 17956 w 141591"/>
                <a:gd name="connsiteY9" fmla="*/ 426510 h 539741"/>
                <a:gd name="connsiteX10" fmla="*/ 22719 w 141591"/>
                <a:gd name="connsiteY10" fmla="*/ 269348 h 539741"/>
                <a:gd name="connsiteX11" fmla="*/ 33831 w 141591"/>
                <a:gd name="connsiteY11" fmla="*/ 161398 h 539741"/>
                <a:gd name="connsiteX12" fmla="*/ 52881 w 141591"/>
                <a:gd name="connsiteY12" fmla="*/ 72498 h 539741"/>
                <a:gd name="connsiteX13" fmla="*/ 30656 w 141591"/>
                <a:gd name="connsiteY13" fmla="*/ 1060 h 53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1591" h="539741">
                  <a:moveTo>
                    <a:pt x="30656" y="1060"/>
                  </a:moveTo>
                  <a:cubicBezTo>
                    <a:pt x="32244" y="10320"/>
                    <a:pt x="61348" y="89166"/>
                    <a:pt x="62406" y="128060"/>
                  </a:cubicBezTo>
                  <a:cubicBezTo>
                    <a:pt x="63464" y="166954"/>
                    <a:pt x="47325" y="200821"/>
                    <a:pt x="37006" y="234423"/>
                  </a:cubicBezTo>
                  <a:cubicBezTo>
                    <a:pt x="26687" y="268025"/>
                    <a:pt x="-4269" y="338140"/>
                    <a:pt x="494" y="329673"/>
                  </a:cubicBezTo>
                  <a:cubicBezTo>
                    <a:pt x="5257" y="321206"/>
                    <a:pt x="64787" y="179654"/>
                    <a:pt x="65581" y="183623"/>
                  </a:cubicBezTo>
                  <a:cubicBezTo>
                    <a:pt x="66375" y="187592"/>
                    <a:pt x="11077" y="315121"/>
                    <a:pt x="5256" y="353485"/>
                  </a:cubicBezTo>
                  <a:cubicBezTo>
                    <a:pt x="-565" y="391849"/>
                    <a:pt x="8166" y="383648"/>
                    <a:pt x="30656" y="413810"/>
                  </a:cubicBezTo>
                  <a:cubicBezTo>
                    <a:pt x="53146" y="443973"/>
                    <a:pt x="130669" y="518585"/>
                    <a:pt x="140194" y="534460"/>
                  </a:cubicBezTo>
                  <a:cubicBezTo>
                    <a:pt x="149719" y="550335"/>
                    <a:pt x="108179" y="527052"/>
                    <a:pt x="87806" y="509060"/>
                  </a:cubicBezTo>
                  <a:cubicBezTo>
                    <a:pt x="67433" y="491068"/>
                    <a:pt x="28804" y="466462"/>
                    <a:pt x="17956" y="426510"/>
                  </a:cubicBezTo>
                  <a:cubicBezTo>
                    <a:pt x="7108" y="386558"/>
                    <a:pt x="20073" y="313533"/>
                    <a:pt x="22719" y="269348"/>
                  </a:cubicBezTo>
                  <a:cubicBezTo>
                    <a:pt x="25365" y="225163"/>
                    <a:pt x="28804" y="194206"/>
                    <a:pt x="33831" y="161398"/>
                  </a:cubicBezTo>
                  <a:cubicBezTo>
                    <a:pt x="38858" y="128590"/>
                    <a:pt x="54204" y="99485"/>
                    <a:pt x="52881" y="72498"/>
                  </a:cubicBezTo>
                  <a:cubicBezTo>
                    <a:pt x="51558" y="45511"/>
                    <a:pt x="29068" y="-8200"/>
                    <a:pt x="30656" y="10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: 図形 1125">
              <a:extLst>
                <a:ext uri="{FF2B5EF4-FFF2-40B4-BE49-F238E27FC236}">
                  <a16:creationId xmlns:a16="http://schemas.microsoft.com/office/drawing/2014/main" id="{564036B2-A233-4845-AD24-52BBA2A3E764}"/>
                </a:ext>
              </a:extLst>
            </p:cNvPr>
            <p:cNvSpPr/>
            <p:nvPr/>
          </p:nvSpPr>
          <p:spPr>
            <a:xfrm>
              <a:off x="5240097" y="6276907"/>
              <a:ext cx="82821" cy="502082"/>
            </a:xfrm>
            <a:custGeom>
              <a:avLst/>
              <a:gdLst>
                <a:gd name="connsiteX0" fmla="*/ 54216 w 82821"/>
                <a:gd name="connsiteY0" fmla="*/ 68 h 502082"/>
                <a:gd name="connsiteX1" fmla="*/ 74853 w 82821"/>
                <a:gd name="connsiteY1" fmla="*/ 188981 h 502082"/>
                <a:gd name="connsiteX2" fmla="*/ 22466 w 82821"/>
                <a:gd name="connsiteY2" fmla="*/ 319156 h 502082"/>
                <a:gd name="connsiteX3" fmla="*/ 82791 w 82821"/>
                <a:gd name="connsiteY3" fmla="*/ 173106 h 502082"/>
                <a:gd name="connsiteX4" fmla="*/ 12941 w 82821"/>
                <a:gd name="connsiteY4" fmla="*/ 350906 h 502082"/>
                <a:gd name="connsiteX5" fmla="*/ 66916 w 82821"/>
                <a:gd name="connsiteY5" fmla="*/ 500131 h 502082"/>
                <a:gd name="connsiteX6" fmla="*/ 17703 w 82821"/>
                <a:gd name="connsiteY6" fmla="*/ 430281 h 502082"/>
                <a:gd name="connsiteX7" fmla="*/ 1828 w 82821"/>
                <a:gd name="connsiteY7" fmla="*/ 346143 h 502082"/>
                <a:gd name="connsiteX8" fmla="*/ 55803 w 82821"/>
                <a:gd name="connsiteY8" fmla="*/ 300106 h 502082"/>
                <a:gd name="connsiteX9" fmla="*/ 78028 w 82821"/>
                <a:gd name="connsiteY9" fmla="*/ 168343 h 502082"/>
                <a:gd name="connsiteX10" fmla="*/ 54216 w 82821"/>
                <a:gd name="connsiteY10" fmla="*/ 68 h 50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821" h="502082">
                  <a:moveTo>
                    <a:pt x="54216" y="68"/>
                  </a:moveTo>
                  <a:cubicBezTo>
                    <a:pt x="53687" y="3508"/>
                    <a:pt x="80145" y="135800"/>
                    <a:pt x="74853" y="188981"/>
                  </a:cubicBezTo>
                  <a:cubicBezTo>
                    <a:pt x="69561" y="242162"/>
                    <a:pt x="21143" y="321802"/>
                    <a:pt x="22466" y="319156"/>
                  </a:cubicBezTo>
                  <a:cubicBezTo>
                    <a:pt x="23789" y="316510"/>
                    <a:pt x="84378" y="167814"/>
                    <a:pt x="82791" y="173106"/>
                  </a:cubicBezTo>
                  <a:cubicBezTo>
                    <a:pt x="81204" y="178398"/>
                    <a:pt x="15587" y="296402"/>
                    <a:pt x="12941" y="350906"/>
                  </a:cubicBezTo>
                  <a:cubicBezTo>
                    <a:pt x="10295" y="405410"/>
                    <a:pt x="66122" y="486902"/>
                    <a:pt x="66916" y="500131"/>
                  </a:cubicBezTo>
                  <a:cubicBezTo>
                    <a:pt x="67710" y="513360"/>
                    <a:pt x="28551" y="455946"/>
                    <a:pt x="17703" y="430281"/>
                  </a:cubicBezTo>
                  <a:cubicBezTo>
                    <a:pt x="6855" y="404616"/>
                    <a:pt x="-4522" y="367839"/>
                    <a:pt x="1828" y="346143"/>
                  </a:cubicBezTo>
                  <a:cubicBezTo>
                    <a:pt x="8178" y="324447"/>
                    <a:pt x="43103" y="329739"/>
                    <a:pt x="55803" y="300106"/>
                  </a:cubicBezTo>
                  <a:cubicBezTo>
                    <a:pt x="68503" y="270473"/>
                    <a:pt x="78292" y="213587"/>
                    <a:pt x="78028" y="168343"/>
                  </a:cubicBezTo>
                  <a:cubicBezTo>
                    <a:pt x="77764" y="123099"/>
                    <a:pt x="54745" y="-3372"/>
                    <a:pt x="54216" y="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: 図形 1126">
              <a:extLst>
                <a:ext uri="{FF2B5EF4-FFF2-40B4-BE49-F238E27FC236}">
                  <a16:creationId xmlns:a16="http://schemas.microsoft.com/office/drawing/2014/main" id="{BA0D9CAD-0D92-4F71-A0D7-7BE189E546E2}"/>
                </a:ext>
              </a:extLst>
            </p:cNvPr>
            <p:cNvSpPr/>
            <p:nvPr/>
          </p:nvSpPr>
          <p:spPr>
            <a:xfrm>
              <a:off x="5292500" y="6633456"/>
              <a:ext cx="381405" cy="258092"/>
            </a:xfrm>
            <a:custGeom>
              <a:avLst/>
              <a:gdLst>
                <a:gd name="connsiteX0" fmla="*/ 1813 w 381405"/>
                <a:gd name="connsiteY0" fmla="*/ 2294 h 258092"/>
                <a:gd name="connsiteX1" fmla="*/ 93888 w 381405"/>
                <a:gd name="connsiteY1" fmla="*/ 151519 h 258092"/>
                <a:gd name="connsiteX2" fmla="*/ 49438 w 381405"/>
                <a:gd name="connsiteY2" fmla="*/ 94369 h 258092"/>
                <a:gd name="connsiteX3" fmla="*/ 149450 w 381405"/>
                <a:gd name="connsiteY3" fmla="*/ 192794 h 258092"/>
                <a:gd name="connsiteX4" fmla="*/ 224063 w 381405"/>
                <a:gd name="connsiteY4" fmla="*/ 216607 h 258092"/>
                <a:gd name="connsiteX5" fmla="*/ 381225 w 381405"/>
                <a:gd name="connsiteY5" fmla="*/ 257882 h 258092"/>
                <a:gd name="connsiteX6" fmla="*/ 190725 w 381405"/>
                <a:gd name="connsiteY6" fmla="*/ 197557 h 258092"/>
                <a:gd name="connsiteX7" fmla="*/ 17688 w 381405"/>
                <a:gd name="connsiteY7" fmla="*/ 197557 h 258092"/>
                <a:gd name="connsiteX8" fmla="*/ 101825 w 381405"/>
                <a:gd name="connsiteY8" fmla="*/ 176919 h 258092"/>
                <a:gd name="connsiteX9" fmla="*/ 71663 w 381405"/>
                <a:gd name="connsiteY9" fmla="*/ 129294 h 258092"/>
                <a:gd name="connsiteX10" fmla="*/ 35150 w 381405"/>
                <a:gd name="connsiteY10" fmla="*/ 64207 h 258092"/>
                <a:gd name="connsiteX11" fmla="*/ 1813 w 381405"/>
                <a:gd name="connsiteY11" fmla="*/ 2294 h 25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405" h="258092">
                  <a:moveTo>
                    <a:pt x="1813" y="2294"/>
                  </a:moveTo>
                  <a:cubicBezTo>
                    <a:pt x="11603" y="16846"/>
                    <a:pt x="85951" y="136173"/>
                    <a:pt x="93888" y="151519"/>
                  </a:cubicBezTo>
                  <a:cubicBezTo>
                    <a:pt x="101825" y="166865"/>
                    <a:pt x="40178" y="87490"/>
                    <a:pt x="49438" y="94369"/>
                  </a:cubicBezTo>
                  <a:cubicBezTo>
                    <a:pt x="58698" y="101248"/>
                    <a:pt x="120346" y="172421"/>
                    <a:pt x="149450" y="192794"/>
                  </a:cubicBezTo>
                  <a:cubicBezTo>
                    <a:pt x="178554" y="213167"/>
                    <a:pt x="224063" y="216607"/>
                    <a:pt x="224063" y="216607"/>
                  </a:cubicBezTo>
                  <a:cubicBezTo>
                    <a:pt x="262692" y="227455"/>
                    <a:pt x="386781" y="261057"/>
                    <a:pt x="381225" y="257882"/>
                  </a:cubicBezTo>
                  <a:cubicBezTo>
                    <a:pt x="375669" y="254707"/>
                    <a:pt x="251314" y="207611"/>
                    <a:pt x="190725" y="197557"/>
                  </a:cubicBezTo>
                  <a:cubicBezTo>
                    <a:pt x="130136" y="187503"/>
                    <a:pt x="17688" y="197557"/>
                    <a:pt x="17688" y="197557"/>
                  </a:cubicBezTo>
                  <a:cubicBezTo>
                    <a:pt x="2871" y="194117"/>
                    <a:pt x="92829" y="188296"/>
                    <a:pt x="101825" y="176919"/>
                  </a:cubicBezTo>
                  <a:cubicBezTo>
                    <a:pt x="110821" y="165542"/>
                    <a:pt x="82776" y="148079"/>
                    <a:pt x="71663" y="129294"/>
                  </a:cubicBezTo>
                  <a:cubicBezTo>
                    <a:pt x="60551" y="110509"/>
                    <a:pt x="45733" y="81934"/>
                    <a:pt x="35150" y="64207"/>
                  </a:cubicBezTo>
                  <a:cubicBezTo>
                    <a:pt x="24567" y="46480"/>
                    <a:pt x="-7977" y="-12258"/>
                    <a:pt x="1813" y="22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: 図形 1127">
              <a:extLst>
                <a:ext uri="{FF2B5EF4-FFF2-40B4-BE49-F238E27FC236}">
                  <a16:creationId xmlns:a16="http://schemas.microsoft.com/office/drawing/2014/main" id="{03930A80-24C8-4E94-9C65-C3E6A1030178}"/>
                </a:ext>
              </a:extLst>
            </p:cNvPr>
            <p:cNvSpPr/>
            <p:nvPr/>
          </p:nvSpPr>
          <p:spPr>
            <a:xfrm>
              <a:off x="5005388" y="6296789"/>
              <a:ext cx="306417" cy="91420"/>
            </a:xfrm>
            <a:custGeom>
              <a:avLst/>
              <a:gdLst>
                <a:gd name="connsiteX0" fmla="*/ 0 w 306417"/>
                <a:gd name="connsiteY0" fmla="*/ 91311 h 91420"/>
                <a:gd name="connsiteX1" fmla="*/ 139700 w 306417"/>
                <a:gd name="connsiteY1" fmla="*/ 38924 h 91420"/>
                <a:gd name="connsiteX2" fmla="*/ 304800 w 306417"/>
                <a:gd name="connsiteY2" fmla="*/ 2411 h 91420"/>
                <a:gd name="connsiteX3" fmla="*/ 219075 w 306417"/>
                <a:gd name="connsiteY3" fmla="*/ 8761 h 91420"/>
                <a:gd name="connsiteX4" fmla="*/ 139700 w 306417"/>
                <a:gd name="connsiteY4" fmla="*/ 51624 h 91420"/>
                <a:gd name="connsiteX5" fmla="*/ 0 w 306417"/>
                <a:gd name="connsiteY5" fmla="*/ 91311 h 9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417" h="91420">
                  <a:moveTo>
                    <a:pt x="0" y="91311"/>
                  </a:moveTo>
                  <a:cubicBezTo>
                    <a:pt x="0" y="89194"/>
                    <a:pt x="88900" y="53741"/>
                    <a:pt x="139700" y="38924"/>
                  </a:cubicBezTo>
                  <a:cubicBezTo>
                    <a:pt x="190500" y="24107"/>
                    <a:pt x="291571" y="7438"/>
                    <a:pt x="304800" y="2411"/>
                  </a:cubicBezTo>
                  <a:cubicBezTo>
                    <a:pt x="318029" y="-2616"/>
                    <a:pt x="246592" y="559"/>
                    <a:pt x="219075" y="8761"/>
                  </a:cubicBezTo>
                  <a:cubicBezTo>
                    <a:pt x="191558" y="16963"/>
                    <a:pt x="173567" y="38924"/>
                    <a:pt x="139700" y="51624"/>
                  </a:cubicBezTo>
                  <a:cubicBezTo>
                    <a:pt x="105833" y="64324"/>
                    <a:pt x="0" y="93428"/>
                    <a:pt x="0" y="913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: 図形 1128">
              <a:extLst>
                <a:ext uri="{FF2B5EF4-FFF2-40B4-BE49-F238E27FC236}">
                  <a16:creationId xmlns:a16="http://schemas.microsoft.com/office/drawing/2014/main" id="{F8CCD77A-0DED-4BE1-9DB7-3C253BAD0C24}"/>
                </a:ext>
              </a:extLst>
            </p:cNvPr>
            <p:cNvSpPr/>
            <p:nvPr/>
          </p:nvSpPr>
          <p:spPr>
            <a:xfrm>
              <a:off x="4911253" y="6296390"/>
              <a:ext cx="329904" cy="109188"/>
            </a:xfrm>
            <a:custGeom>
              <a:avLst/>
              <a:gdLst>
                <a:gd name="connsiteX0" fmla="*/ 472 w 329904"/>
                <a:gd name="connsiteY0" fmla="*/ 109173 h 109188"/>
                <a:gd name="connsiteX1" fmla="*/ 152872 w 329904"/>
                <a:gd name="connsiteY1" fmla="*/ 58373 h 109188"/>
                <a:gd name="connsiteX2" fmla="*/ 327497 w 329904"/>
                <a:gd name="connsiteY2" fmla="*/ 2810 h 109188"/>
                <a:gd name="connsiteX3" fmla="*/ 244947 w 329904"/>
                <a:gd name="connsiteY3" fmla="*/ 13923 h 109188"/>
                <a:gd name="connsiteX4" fmla="*/ 110010 w 329904"/>
                <a:gd name="connsiteY4" fmla="*/ 63135 h 109188"/>
                <a:gd name="connsiteX5" fmla="*/ 472 w 329904"/>
                <a:gd name="connsiteY5" fmla="*/ 109173 h 10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904" h="109188">
                  <a:moveTo>
                    <a:pt x="472" y="109173"/>
                  </a:moveTo>
                  <a:cubicBezTo>
                    <a:pt x="7616" y="108379"/>
                    <a:pt x="152872" y="58373"/>
                    <a:pt x="152872" y="58373"/>
                  </a:cubicBezTo>
                  <a:cubicBezTo>
                    <a:pt x="207376" y="40646"/>
                    <a:pt x="312151" y="10218"/>
                    <a:pt x="327497" y="2810"/>
                  </a:cubicBezTo>
                  <a:cubicBezTo>
                    <a:pt x="342843" y="-4598"/>
                    <a:pt x="281195" y="3869"/>
                    <a:pt x="244947" y="13923"/>
                  </a:cubicBezTo>
                  <a:cubicBezTo>
                    <a:pt x="208699" y="23977"/>
                    <a:pt x="151020" y="46996"/>
                    <a:pt x="110010" y="63135"/>
                  </a:cubicBezTo>
                  <a:cubicBezTo>
                    <a:pt x="69000" y="79274"/>
                    <a:pt x="-6672" y="109967"/>
                    <a:pt x="472" y="1091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: 図形 1129">
              <a:extLst>
                <a:ext uri="{FF2B5EF4-FFF2-40B4-BE49-F238E27FC236}">
                  <a16:creationId xmlns:a16="http://schemas.microsoft.com/office/drawing/2014/main" id="{81D9BAE7-EAF9-41E7-B38D-A9DCFAE5BD7C}"/>
                </a:ext>
              </a:extLst>
            </p:cNvPr>
            <p:cNvSpPr/>
            <p:nvPr/>
          </p:nvSpPr>
          <p:spPr>
            <a:xfrm>
              <a:off x="4896847" y="6397478"/>
              <a:ext cx="219095" cy="234648"/>
            </a:xfrm>
            <a:custGeom>
              <a:avLst/>
              <a:gdLst>
                <a:gd name="connsiteX0" fmla="*/ 111716 w 219095"/>
                <a:gd name="connsiteY0" fmla="*/ 147 h 234648"/>
                <a:gd name="connsiteX1" fmla="*/ 199028 w 219095"/>
                <a:gd name="connsiteY1" fmla="*/ 133497 h 234648"/>
                <a:gd name="connsiteX2" fmla="*/ 175216 w 219095"/>
                <a:gd name="connsiteY2" fmla="*/ 77935 h 234648"/>
                <a:gd name="connsiteX3" fmla="*/ 206966 w 219095"/>
                <a:gd name="connsiteY3" fmla="*/ 163660 h 234648"/>
                <a:gd name="connsiteX4" fmla="*/ 197441 w 219095"/>
                <a:gd name="connsiteY4" fmla="*/ 233510 h 234648"/>
                <a:gd name="connsiteX5" fmla="*/ 170453 w 219095"/>
                <a:gd name="connsiteY5" fmla="*/ 203347 h 234648"/>
                <a:gd name="connsiteX6" fmla="*/ 97428 w 219095"/>
                <a:gd name="connsiteY6" fmla="*/ 155722 h 234648"/>
                <a:gd name="connsiteX7" fmla="*/ 591 w 219095"/>
                <a:gd name="connsiteY7" fmla="*/ 71585 h 234648"/>
                <a:gd name="connsiteX8" fmla="*/ 62503 w 219095"/>
                <a:gd name="connsiteY8" fmla="*/ 144610 h 234648"/>
                <a:gd name="connsiteX9" fmla="*/ 176803 w 219095"/>
                <a:gd name="connsiteY9" fmla="*/ 225572 h 234648"/>
                <a:gd name="connsiteX10" fmla="*/ 202203 w 219095"/>
                <a:gd name="connsiteY10" fmla="*/ 216047 h 234648"/>
                <a:gd name="connsiteX11" fmla="*/ 216491 w 219095"/>
                <a:gd name="connsiteY11" fmla="*/ 163660 h 234648"/>
                <a:gd name="connsiteX12" fmla="*/ 111716 w 219095"/>
                <a:gd name="connsiteY12" fmla="*/ 147 h 23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95" h="234648">
                  <a:moveTo>
                    <a:pt x="111716" y="147"/>
                  </a:moveTo>
                  <a:cubicBezTo>
                    <a:pt x="108806" y="-4880"/>
                    <a:pt x="188445" y="120532"/>
                    <a:pt x="199028" y="133497"/>
                  </a:cubicBezTo>
                  <a:cubicBezTo>
                    <a:pt x="209611" y="146462"/>
                    <a:pt x="173893" y="72908"/>
                    <a:pt x="175216" y="77935"/>
                  </a:cubicBezTo>
                  <a:cubicBezTo>
                    <a:pt x="176539" y="82962"/>
                    <a:pt x="203262" y="137731"/>
                    <a:pt x="206966" y="163660"/>
                  </a:cubicBezTo>
                  <a:cubicBezTo>
                    <a:pt x="210670" y="189589"/>
                    <a:pt x="203527" y="226895"/>
                    <a:pt x="197441" y="233510"/>
                  </a:cubicBezTo>
                  <a:cubicBezTo>
                    <a:pt x="191355" y="240125"/>
                    <a:pt x="187122" y="216312"/>
                    <a:pt x="170453" y="203347"/>
                  </a:cubicBezTo>
                  <a:cubicBezTo>
                    <a:pt x="153784" y="190382"/>
                    <a:pt x="125738" y="177682"/>
                    <a:pt x="97428" y="155722"/>
                  </a:cubicBezTo>
                  <a:cubicBezTo>
                    <a:pt x="69118" y="133762"/>
                    <a:pt x="6412" y="73437"/>
                    <a:pt x="591" y="71585"/>
                  </a:cubicBezTo>
                  <a:cubicBezTo>
                    <a:pt x="-5230" y="69733"/>
                    <a:pt x="33134" y="118946"/>
                    <a:pt x="62503" y="144610"/>
                  </a:cubicBezTo>
                  <a:cubicBezTo>
                    <a:pt x="91872" y="170274"/>
                    <a:pt x="153520" y="213666"/>
                    <a:pt x="176803" y="225572"/>
                  </a:cubicBezTo>
                  <a:cubicBezTo>
                    <a:pt x="200086" y="237478"/>
                    <a:pt x="195588" y="226366"/>
                    <a:pt x="202203" y="216047"/>
                  </a:cubicBezTo>
                  <a:cubicBezTo>
                    <a:pt x="208818" y="205728"/>
                    <a:pt x="225487" y="197527"/>
                    <a:pt x="216491" y="163660"/>
                  </a:cubicBezTo>
                  <a:cubicBezTo>
                    <a:pt x="207495" y="129793"/>
                    <a:pt x="114626" y="5174"/>
                    <a:pt x="111716" y="1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: 図形 1130">
              <a:extLst>
                <a:ext uri="{FF2B5EF4-FFF2-40B4-BE49-F238E27FC236}">
                  <a16:creationId xmlns:a16="http://schemas.microsoft.com/office/drawing/2014/main" id="{383AC8B1-084A-4149-B354-0484E0A04763}"/>
                </a:ext>
              </a:extLst>
            </p:cNvPr>
            <p:cNvSpPr/>
            <p:nvPr/>
          </p:nvSpPr>
          <p:spPr>
            <a:xfrm>
              <a:off x="4771905" y="6418263"/>
              <a:ext cx="263709" cy="139772"/>
            </a:xfrm>
            <a:custGeom>
              <a:avLst/>
              <a:gdLst>
                <a:gd name="connsiteX0" fmla="*/ 263645 w 263709"/>
                <a:gd name="connsiteY0" fmla="*/ 6350 h 139772"/>
                <a:gd name="connsiteX1" fmla="*/ 181095 w 263709"/>
                <a:gd name="connsiteY1" fmla="*/ 1587 h 139772"/>
                <a:gd name="connsiteX2" fmla="*/ 141408 w 263709"/>
                <a:gd name="connsiteY2" fmla="*/ 14287 h 139772"/>
                <a:gd name="connsiteX3" fmla="*/ 136645 w 263709"/>
                <a:gd name="connsiteY3" fmla="*/ 50800 h 139772"/>
                <a:gd name="connsiteX4" fmla="*/ 150933 w 263709"/>
                <a:gd name="connsiteY4" fmla="*/ 139700 h 139772"/>
                <a:gd name="connsiteX5" fmla="*/ 125533 w 263709"/>
                <a:gd name="connsiteY5" fmla="*/ 34925 h 139772"/>
                <a:gd name="connsiteX6" fmla="*/ 89020 w 263709"/>
                <a:gd name="connsiteY6" fmla="*/ 31750 h 139772"/>
                <a:gd name="connsiteX7" fmla="*/ 120 w 263709"/>
                <a:gd name="connsiteY7" fmla="*/ 33337 h 139772"/>
                <a:gd name="connsiteX8" fmla="*/ 109658 w 263709"/>
                <a:gd name="connsiteY8" fmla="*/ 14287 h 139772"/>
                <a:gd name="connsiteX9" fmla="*/ 166808 w 263709"/>
                <a:gd name="connsiteY9" fmla="*/ 0 h 139772"/>
                <a:gd name="connsiteX10" fmla="*/ 263645 w 263709"/>
                <a:gd name="connsiteY10" fmla="*/ 6350 h 139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709" h="139772">
                  <a:moveTo>
                    <a:pt x="263645" y="6350"/>
                  </a:moveTo>
                  <a:cubicBezTo>
                    <a:pt x="266026" y="6614"/>
                    <a:pt x="201468" y="264"/>
                    <a:pt x="181095" y="1587"/>
                  </a:cubicBezTo>
                  <a:cubicBezTo>
                    <a:pt x="160722" y="2910"/>
                    <a:pt x="148816" y="6085"/>
                    <a:pt x="141408" y="14287"/>
                  </a:cubicBezTo>
                  <a:cubicBezTo>
                    <a:pt x="134000" y="22489"/>
                    <a:pt x="135058" y="29898"/>
                    <a:pt x="136645" y="50800"/>
                  </a:cubicBezTo>
                  <a:cubicBezTo>
                    <a:pt x="138232" y="71702"/>
                    <a:pt x="152785" y="142346"/>
                    <a:pt x="150933" y="139700"/>
                  </a:cubicBezTo>
                  <a:cubicBezTo>
                    <a:pt x="149081" y="137054"/>
                    <a:pt x="135852" y="52917"/>
                    <a:pt x="125533" y="34925"/>
                  </a:cubicBezTo>
                  <a:cubicBezTo>
                    <a:pt x="115214" y="16933"/>
                    <a:pt x="89020" y="31750"/>
                    <a:pt x="89020" y="31750"/>
                  </a:cubicBezTo>
                  <a:cubicBezTo>
                    <a:pt x="68118" y="31485"/>
                    <a:pt x="-3320" y="36248"/>
                    <a:pt x="120" y="33337"/>
                  </a:cubicBezTo>
                  <a:cubicBezTo>
                    <a:pt x="3560" y="30427"/>
                    <a:pt x="81877" y="19843"/>
                    <a:pt x="109658" y="14287"/>
                  </a:cubicBezTo>
                  <a:cubicBezTo>
                    <a:pt x="137439" y="8731"/>
                    <a:pt x="143525" y="0"/>
                    <a:pt x="166808" y="0"/>
                  </a:cubicBezTo>
                  <a:cubicBezTo>
                    <a:pt x="190091" y="0"/>
                    <a:pt x="261264" y="6086"/>
                    <a:pt x="263645" y="63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: 図形 1131">
              <a:extLst>
                <a:ext uri="{FF2B5EF4-FFF2-40B4-BE49-F238E27FC236}">
                  <a16:creationId xmlns:a16="http://schemas.microsoft.com/office/drawing/2014/main" id="{C58A64AE-5AF2-438D-92A4-146E11160981}"/>
                </a:ext>
              </a:extLst>
            </p:cNvPr>
            <p:cNvSpPr/>
            <p:nvPr/>
          </p:nvSpPr>
          <p:spPr>
            <a:xfrm>
              <a:off x="4652963" y="6526213"/>
              <a:ext cx="711686" cy="336304"/>
            </a:xfrm>
            <a:custGeom>
              <a:avLst/>
              <a:gdLst>
                <a:gd name="connsiteX0" fmla="*/ 0 w 711686"/>
                <a:gd name="connsiteY0" fmla="*/ 0 h 336304"/>
                <a:gd name="connsiteX1" fmla="*/ 276225 w 711686"/>
                <a:gd name="connsiteY1" fmla="*/ 125412 h 336304"/>
                <a:gd name="connsiteX2" fmla="*/ 171450 w 711686"/>
                <a:gd name="connsiteY2" fmla="*/ 58737 h 336304"/>
                <a:gd name="connsiteX3" fmla="*/ 244475 w 711686"/>
                <a:gd name="connsiteY3" fmla="*/ 85725 h 336304"/>
                <a:gd name="connsiteX4" fmla="*/ 561975 w 711686"/>
                <a:gd name="connsiteY4" fmla="*/ 322262 h 336304"/>
                <a:gd name="connsiteX5" fmla="*/ 711200 w 711686"/>
                <a:gd name="connsiteY5" fmla="*/ 309562 h 336304"/>
                <a:gd name="connsiteX6" fmla="*/ 606425 w 711686"/>
                <a:gd name="connsiteY6" fmla="*/ 314325 h 336304"/>
                <a:gd name="connsiteX7" fmla="*/ 512762 w 711686"/>
                <a:gd name="connsiteY7" fmla="*/ 273050 h 336304"/>
                <a:gd name="connsiteX8" fmla="*/ 214312 w 711686"/>
                <a:gd name="connsiteY8" fmla="*/ 95250 h 336304"/>
                <a:gd name="connsiteX9" fmla="*/ 219075 w 711686"/>
                <a:gd name="connsiteY9" fmla="*/ 96837 h 336304"/>
                <a:gd name="connsiteX10" fmla="*/ 0 w 711686"/>
                <a:gd name="connsiteY10" fmla="*/ 0 h 33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1686" h="336304">
                  <a:moveTo>
                    <a:pt x="0" y="0"/>
                  </a:moveTo>
                  <a:cubicBezTo>
                    <a:pt x="123825" y="57811"/>
                    <a:pt x="247650" y="115623"/>
                    <a:pt x="276225" y="125412"/>
                  </a:cubicBezTo>
                  <a:cubicBezTo>
                    <a:pt x="304800" y="135201"/>
                    <a:pt x="176742" y="65351"/>
                    <a:pt x="171450" y="58737"/>
                  </a:cubicBezTo>
                  <a:cubicBezTo>
                    <a:pt x="166158" y="52123"/>
                    <a:pt x="179388" y="41804"/>
                    <a:pt x="244475" y="85725"/>
                  </a:cubicBezTo>
                  <a:cubicBezTo>
                    <a:pt x="309563" y="129646"/>
                    <a:pt x="484188" y="284956"/>
                    <a:pt x="561975" y="322262"/>
                  </a:cubicBezTo>
                  <a:cubicBezTo>
                    <a:pt x="639762" y="359568"/>
                    <a:pt x="703792" y="310885"/>
                    <a:pt x="711200" y="309562"/>
                  </a:cubicBezTo>
                  <a:cubicBezTo>
                    <a:pt x="718608" y="308239"/>
                    <a:pt x="639498" y="320410"/>
                    <a:pt x="606425" y="314325"/>
                  </a:cubicBezTo>
                  <a:cubicBezTo>
                    <a:pt x="573352" y="308240"/>
                    <a:pt x="578114" y="309562"/>
                    <a:pt x="512762" y="273050"/>
                  </a:cubicBezTo>
                  <a:cubicBezTo>
                    <a:pt x="447410" y="236538"/>
                    <a:pt x="263260" y="124619"/>
                    <a:pt x="214312" y="95250"/>
                  </a:cubicBezTo>
                  <a:cubicBezTo>
                    <a:pt x="165364" y="65881"/>
                    <a:pt x="219075" y="96837"/>
                    <a:pt x="219075" y="9683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: 図形 1132">
              <a:extLst>
                <a:ext uri="{FF2B5EF4-FFF2-40B4-BE49-F238E27FC236}">
                  <a16:creationId xmlns:a16="http://schemas.microsoft.com/office/drawing/2014/main" id="{A7EC2F92-A284-45BC-BB6D-9E7171C34597}"/>
                </a:ext>
              </a:extLst>
            </p:cNvPr>
            <p:cNvSpPr/>
            <p:nvPr/>
          </p:nvSpPr>
          <p:spPr>
            <a:xfrm>
              <a:off x="5050916" y="6394168"/>
              <a:ext cx="158119" cy="321085"/>
            </a:xfrm>
            <a:custGeom>
              <a:avLst/>
              <a:gdLst>
                <a:gd name="connsiteX0" fmla="*/ 509 w 158119"/>
                <a:gd name="connsiteY0" fmla="*/ 282 h 321085"/>
                <a:gd name="connsiteX1" fmla="*/ 78297 w 158119"/>
                <a:gd name="connsiteY1" fmla="*/ 108232 h 321085"/>
                <a:gd name="connsiteX2" fmla="*/ 89409 w 158119"/>
                <a:gd name="connsiteY2" fmla="*/ 120932 h 321085"/>
                <a:gd name="connsiteX3" fmla="*/ 51309 w 158119"/>
                <a:gd name="connsiteY3" fmla="*/ 68545 h 321085"/>
                <a:gd name="connsiteX4" fmla="*/ 90997 w 158119"/>
                <a:gd name="connsiteY4" fmla="*/ 128870 h 321085"/>
                <a:gd name="connsiteX5" fmla="*/ 116397 w 158119"/>
                <a:gd name="connsiteY5" fmla="*/ 166970 h 321085"/>
                <a:gd name="connsiteX6" fmla="*/ 121159 w 158119"/>
                <a:gd name="connsiteY6" fmla="*/ 219357 h 321085"/>
                <a:gd name="connsiteX7" fmla="*/ 157672 w 158119"/>
                <a:gd name="connsiteY7" fmla="*/ 320957 h 321085"/>
                <a:gd name="connsiteX8" fmla="*/ 140209 w 158119"/>
                <a:gd name="connsiteY8" fmla="*/ 238407 h 321085"/>
                <a:gd name="connsiteX9" fmla="*/ 121159 w 158119"/>
                <a:gd name="connsiteY9" fmla="*/ 144745 h 321085"/>
                <a:gd name="connsiteX10" fmla="*/ 509 w 158119"/>
                <a:gd name="connsiteY10" fmla="*/ 282 h 32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119" h="321085">
                  <a:moveTo>
                    <a:pt x="509" y="282"/>
                  </a:moveTo>
                  <a:cubicBezTo>
                    <a:pt x="-6635" y="-5803"/>
                    <a:pt x="63480" y="88124"/>
                    <a:pt x="78297" y="108232"/>
                  </a:cubicBezTo>
                  <a:cubicBezTo>
                    <a:pt x="93114" y="128340"/>
                    <a:pt x="93907" y="127546"/>
                    <a:pt x="89409" y="120932"/>
                  </a:cubicBezTo>
                  <a:cubicBezTo>
                    <a:pt x="84911" y="114318"/>
                    <a:pt x="51044" y="67222"/>
                    <a:pt x="51309" y="68545"/>
                  </a:cubicBezTo>
                  <a:cubicBezTo>
                    <a:pt x="51574" y="69868"/>
                    <a:pt x="80149" y="112466"/>
                    <a:pt x="90997" y="128870"/>
                  </a:cubicBezTo>
                  <a:cubicBezTo>
                    <a:pt x="101845" y="145274"/>
                    <a:pt x="111370" y="151889"/>
                    <a:pt x="116397" y="166970"/>
                  </a:cubicBezTo>
                  <a:cubicBezTo>
                    <a:pt x="121424" y="182051"/>
                    <a:pt x="114280" y="193693"/>
                    <a:pt x="121159" y="219357"/>
                  </a:cubicBezTo>
                  <a:cubicBezTo>
                    <a:pt x="128038" y="245021"/>
                    <a:pt x="154497" y="317782"/>
                    <a:pt x="157672" y="320957"/>
                  </a:cubicBezTo>
                  <a:cubicBezTo>
                    <a:pt x="160847" y="324132"/>
                    <a:pt x="146294" y="267776"/>
                    <a:pt x="140209" y="238407"/>
                  </a:cubicBezTo>
                  <a:cubicBezTo>
                    <a:pt x="134124" y="209038"/>
                    <a:pt x="140209" y="184168"/>
                    <a:pt x="121159" y="144745"/>
                  </a:cubicBezTo>
                  <a:cubicBezTo>
                    <a:pt x="102109" y="105322"/>
                    <a:pt x="7653" y="6367"/>
                    <a:pt x="509" y="2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: 図形 1133">
              <a:extLst>
                <a:ext uri="{FF2B5EF4-FFF2-40B4-BE49-F238E27FC236}">
                  <a16:creationId xmlns:a16="http://schemas.microsoft.com/office/drawing/2014/main" id="{433E03A2-8E88-430B-883E-09005FE9E14D}"/>
                </a:ext>
              </a:extLst>
            </p:cNvPr>
            <p:cNvSpPr/>
            <p:nvPr/>
          </p:nvSpPr>
          <p:spPr>
            <a:xfrm>
              <a:off x="4779932" y="6438481"/>
              <a:ext cx="149035" cy="170634"/>
            </a:xfrm>
            <a:custGeom>
              <a:avLst/>
              <a:gdLst>
                <a:gd name="connsiteX0" fmla="*/ 31 w 149035"/>
                <a:gd name="connsiteY0" fmla="*/ 27407 h 170634"/>
                <a:gd name="connsiteX1" fmla="*/ 38131 w 149035"/>
                <a:gd name="connsiteY1" fmla="*/ 106782 h 170634"/>
                <a:gd name="connsiteX2" fmla="*/ 147668 w 149035"/>
                <a:gd name="connsiteY2" fmla="*/ 170282 h 170634"/>
                <a:gd name="connsiteX3" fmla="*/ 101631 w 149035"/>
                <a:gd name="connsiteY3" fmla="*/ 132182 h 170634"/>
                <a:gd name="connsiteX4" fmla="*/ 133381 w 149035"/>
                <a:gd name="connsiteY4" fmla="*/ 127419 h 170634"/>
                <a:gd name="connsiteX5" fmla="*/ 144493 w 149035"/>
                <a:gd name="connsiteY5" fmla="*/ 55982 h 170634"/>
                <a:gd name="connsiteX6" fmla="*/ 134968 w 149035"/>
                <a:gd name="connsiteY6" fmla="*/ 117894 h 170634"/>
                <a:gd name="connsiteX7" fmla="*/ 87343 w 149035"/>
                <a:gd name="connsiteY7" fmla="*/ 103607 h 170634"/>
                <a:gd name="connsiteX8" fmla="*/ 77818 w 149035"/>
                <a:gd name="connsiteY8" fmla="*/ 2007 h 170634"/>
                <a:gd name="connsiteX9" fmla="*/ 69881 w 149035"/>
                <a:gd name="connsiteY9" fmla="*/ 43282 h 170634"/>
                <a:gd name="connsiteX10" fmla="*/ 90518 w 149035"/>
                <a:gd name="connsiteY10" fmla="*/ 130594 h 170634"/>
                <a:gd name="connsiteX11" fmla="*/ 42893 w 149035"/>
                <a:gd name="connsiteY11" fmla="*/ 86144 h 170634"/>
                <a:gd name="connsiteX12" fmla="*/ 31 w 149035"/>
                <a:gd name="connsiteY12" fmla="*/ 27407 h 17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035" h="170634">
                  <a:moveTo>
                    <a:pt x="31" y="27407"/>
                  </a:moveTo>
                  <a:cubicBezTo>
                    <a:pt x="-763" y="30847"/>
                    <a:pt x="13525" y="82970"/>
                    <a:pt x="38131" y="106782"/>
                  </a:cubicBezTo>
                  <a:cubicBezTo>
                    <a:pt x="62737" y="130594"/>
                    <a:pt x="137085" y="166049"/>
                    <a:pt x="147668" y="170282"/>
                  </a:cubicBezTo>
                  <a:cubicBezTo>
                    <a:pt x="158251" y="174515"/>
                    <a:pt x="104012" y="139326"/>
                    <a:pt x="101631" y="132182"/>
                  </a:cubicBezTo>
                  <a:cubicBezTo>
                    <a:pt x="99250" y="125038"/>
                    <a:pt x="126237" y="140119"/>
                    <a:pt x="133381" y="127419"/>
                  </a:cubicBezTo>
                  <a:cubicBezTo>
                    <a:pt x="140525" y="114719"/>
                    <a:pt x="144229" y="57569"/>
                    <a:pt x="144493" y="55982"/>
                  </a:cubicBezTo>
                  <a:cubicBezTo>
                    <a:pt x="144757" y="54395"/>
                    <a:pt x="144493" y="109957"/>
                    <a:pt x="134968" y="117894"/>
                  </a:cubicBezTo>
                  <a:cubicBezTo>
                    <a:pt x="125443" y="125831"/>
                    <a:pt x="96868" y="122922"/>
                    <a:pt x="87343" y="103607"/>
                  </a:cubicBezTo>
                  <a:cubicBezTo>
                    <a:pt x="77818" y="84292"/>
                    <a:pt x="80728" y="12061"/>
                    <a:pt x="77818" y="2007"/>
                  </a:cubicBezTo>
                  <a:cubicBezTo>
                    <a:pt x="74908" y="-8047"/>
                    <a:pt x="67764" y="21851"/>
                    <a:pt x="69881" y="43282"/>
                  </a:cubicBezTo>
                  <a:cubicBezTo>
                    <a:pt x="71998" y="64713"/>
                    <a:pt x="95016" y="123450"/>
                    <a:pt x="90518" y="130594"/>
                  </a:cubicBezTo>
                  <a:cubicBezTo>
                    <a:pt x="86020" y="137738"/>
                    <a:pt x="54799" y="99108"/>
                    <a:pt x="42893" y="86144"/>
                  </a:cubicBezTo>
                  <a:cubicBezTo>
                    <a:pt x="30987" y="73180"/>
                    <a:pt x="825" y="23967"/>
                    <a:pt x="31" y="274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: 図形 1134">
              <a:extLst>
                <a:ext uri="{FF2B5EF4-FFF2-40B4-BE49-F238E27FC236}">
                  <a16:creationId xmlns:a16="http://schemas.microsoft.com/office/drawing/2014/main" id="{71120547-72CB-4258-ADC5-C794478A8CFB}"/>
                </a:ext>
              </a:extLst>
            </p:cNvPr>
            <p:cNvSpPr/>
            <p:nvPr/>
          </p:nvSpPr>
          <p:spPr>
            <a:xfrm>
              <a:off x="4079605" y="6502517"/>
              <a:ext cx="584998" cy="390514"/>
            </a:xfrm>
            <a:custGeom>
              <a:avLst/>
              <a:gdLst>
                <a:gd name="connsiteX0" fmla="*/ 270 w 584998"/>
                <a:gd name="connsiteY0" fmla="*/ 390408 h 390514"/>
                <a:gd name="connsiteX1" fmla="*/ 198708 w 584998"/>
                <a:gd name="connsiteY1" fmla="*/ 72908 h 390514"/>
                <a:gd name="connsiteX2" fmla="*/ 87583 w 584998"/>
                <a:gd name="connsiteY2" fmla="*/ 295158 h 390514"/>
                <a:gd name="connsiteX3" fmla="*/ 247920 w 584998"/>
                <a:gd name="connsiteY3" fmla="*/ 20521 h 390514"/>
                <a:gd name="connsiteX4" fmla="*/ 416195 w 584998"/>
                <a:gd name="connsiteY4" fmla="*/ 20521 h 390514"/>
                <a:gd name="connsiteX5" fmla="*/ 584470 w 584998"/>
                <a:gd name="connsiteY5" fmla="*/ 25283 h 390514"/>
                <a:gd name="connsiteX6" fmla="*/ 359045 w 584998"/>
                <a:gd name="connsiteY6" fmla="*/ 7821 h 390514"/>
                <a:gd name="connsiteX7" fmla="*/ 241570 w 584998"/>
                <a:gd name="connsiteY7" fmla="*/ 23696 h 390514"/>
                <a:gd name="connsiteX8" fmla="*/ 373333 w 584998"/>
                <a:gd name="connsiteY8" fmla="*/ 15758 h 390514"/>
                <a:gd name="connsiteX9" fmla="*/ 192358 w 584998"/>
                <a:gd name="connsiteY9" fmla="*/ 34808 h 390514"/>
                <a:gd name="connsiteX10" fmla="*/ 93933 w 584998"/>
                <a:gd name="connsiteY10" fmla="*/ 199908 h 390514"/>
                <a:gd name="connsiteX11" fmla="*/ 154258 w 584998"/>
                <a:gd name="connsiteY11" fmla="*/ 109421 h 390514"/>
                <a:gd name="connsiteX12" fmla="*/ 270 w 584998"/>
                <a:gd name="connsiteY12" fmla="*/ 390408 h 39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4998" h="390514">
                  <a:moveTo>
                    <a:pt x="270" y="390408"/>
                  </a:moveTo>
                  <a:cubicBezTo>
                    <a:pt x="7678" y="384323"/>
                    <a:pt x="184156" y="88783"/>
                    <a:pt x="198708" y="72908"/>
                  </a:cubicBezTo>
                  <a:cubicBezTo>
                    <a:pt x="213260" y="57033"/>
                    <a:pt x="79381" y="303889"/>
                    <a:pt x="87583" y="295158"/>
                  </a:cubicBezTo>
                  <a:cubicBezTo>
                    <a:pt x="95785" y="286427"/>
                    <a:pt x="193151" y="66294"/>
                    <a:pt x="247920" y="20521"/>
                  </a:cubicBezTo>
                  <a:cubicBezTo>
                    <a:pt x="302689" y="-25252"/>
                    <a:pt x="360103" y="19727"/>
                    <a:pt x="416195" y="20521"/>
                  </a:cubicBezTo>
                  <a:cubicBezTo>
                    <a:pt x="472287" y="21315"/>
                    <a:pt x="593995" y="27400"/>
                    <a:pt x="584470" y="25283"/>
                  </a:cubicBezTo>
                  <a:cubicBezTo>
                    <a:pt x="574945" y="23166"/>
                    <a:pt x="416195" y="8085"/>
                    <a:pt x="359045" y="7821"/>
                  </a:cubicBezTo>
                  <a:cubicBezTo>
                    <a:pt x="301895" y="7557"/>
                    <a:pt x="239189" y="22373"/>
                    <a:pt x="241570" y="23696"/>
                  </a:cubicBezTo>
                  <a:cubicBezTo>
                    <a:pt x="243951" y="25019"/>
                    <a:pt x="381535" y="13906"/>
                    <a:pt x="373333" y="15758"/>
                  </a:cubicBezTo>
                  <a:cubicBezTo>
                    <a:pt x="365131" y="17610"/>
                    <a:pt x="238925" y="4116"/>
                    <a:pt x="192358" y="34808"/>
                  </a:cubicBezTo>
                  <a:cubicBezTo>
                    <a:pt x="145791" y="65500"/>
                    <a:pt x="100283" y="187472"/>
                    <a:pt x="93933" y="199908"/>
                  </a:cubicBezTo>
                  <a:cubicBezTo>
                    <a:pt x="87583" y="212343"/>
                    <a:pt x="168810" y="79258"/>
                    <a:pt x="154258" y="109421"/>
                  </a:cubicBezTo>
                  <a:cubicBezTo>
                    <a:pt x="139706" y="139583"/>
                    <a:pt x="-7138" y="396493"/>
                    <a:pt x="270" y="3904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: 図形 1135">
              <a:extLst>
                <a:ext uri="{FF2B5EF4-FFF2-40B4-BE49-F238E27FC236}">
                  <a16:creationId xmlns:a16="http://schemas.microsoft.com/office/drawing/2014/main" id="{AF465BA1-79C0-47E6-88A7-6993AC895A0D}"/>
                </a:ext>
              </a:extLst>
            </p:cNvPr>
            <p:cNvSpPr/>
            <p:nvPr/>
          </p:nvSpPr>
          <p:spPr>
            <a:xfrm>
              <a:off x="3868738" y="6378484"/>
              <a:ext cx="497325" cy="441066"/>
            </a:xfrm>
            <a:custGeom>
              <a:avLst/>
              <a:gdLst>
                <a:gd name="connsiteX0" fmla="*/ 495300 w 497325"/>
                <a:gd name="connsiteY0" fmla="*/ 130266 h 441066"/>
                <a:gd name="connsiteX1" fmla="*/ 230187 w 497325"/>
                <a:gd name="connsiteY1" fmla="*/ 91 h 441066"/>
                <a:gd name="connsiteX2" fmla="*/ 388937 w 497325"/>
                <a:gd name="connsiteY2" fmla="*/ 109629 h 441066"/>
                <a:gd name="connsiteX3" fmla="*/ 366712 w 497325"/>
                <a:gd name="connsiteY3" fmla="*/ 108041 h 441066"/>
                <a:gd name="connsiteX4" fmla="*/ 269875 w 497325"/>
                <a:gd name="connsiteY4" fmla="*/ 236629 h 441066"/>
                <a:gd name="connsiteX5" fmla="*/ 112712 w 497325"/>
                <a:gd name="connsiteY5" fmla="*/ 439829 h 441066"/>
                <a:gd name="connsiteX6" fmla="*/ 187325 w 497325"/>
                <a:gd name="connsiteY6" fmla="*/ 327116 h 441066"/>
                <a:gd name="connsiteX7" fmla="*/ 312737 w 497325"/>
                <a:gd name="connsiteY7" fmla="*/ 131854 h 441066"/>
                <a:gd name="connsiteX8" fmla="*/ 187325 w 497325"/>
                <a:gd name="connsiteY8" fmla="*/ 227104 h 441066"/>
                <a:gd name="connsiteX9" fmla="*/ 0 w 497325"/>
                <a:gd name="connsiteY9" fmla="*/ 365216 h 441066"/>
                <a:gd name="connsiteX10" fmla="*/ 314325 w 497325"/>
                <a:gd name="connsiteY10" fmla="*/ 128679 h 441066"/>
                <a:gd name="connsiteX11" fmla="*/ 365125 w 497325"/>
                <a:gd name="connsiteY11" fmla="*/ 114391 h 441066"/>
                <a:gd name="connsiteX12" fmla="*/ 352425 w 497325"/>
                <a:gd name="connsiteY12" fmla="*/ 79466 h 441066"/>
                <a:gd name="connsiteX13" fmla="*/ 495300 w 497325"/>
                <a:gd name="connsiteY13" fmla="*/ 130266 h 44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7325" h="441066">
                  <a:moveTo>
                    <a:pt x="495300" y="130266"/>
                  </a:moveTo>
                  <a:cubicBezTo>
                    <a:pt x="474927" y="117037"/>
                    <a:pt x="247914" y="3530"/>
                    <a:pt x="230187" y="91"/>
                  </a:cubicBezTo>
                  <a:cubicBezTo>
                    <a:pt x="212460" y="-3348"/>
                    <a:pt x="366183" y="91637"/>
                    <a:pt x="388937" y="109629"/>
                  </a:cubicBezTo>
                  <a:cubicBezTo>
                    <a:pt x="411691" y="127621"/>
                    <a:pt x="386556" y="86874"/>
                    <a:pt x="366712" y="108041"/>
                  </a:cubicBezTo>
                  <a:cubicBezTo>
                    <a:pt x="346868" y="129208"/>
                    <a:pt x="269875" y="236629"/>
                    <a:pt x="269875" y="236629"/>
                  </a:cubicBezTo>
                  <a:cubicBezTo>
                    <a:pt x="227542" y="291927"/>
                    <a:pt x="126470" y="424748"/>
                    <a:pt x="112712" y="439829"/>
                  </a:cubicBezTo>
                  <a:cubicBezTo>
                    <a:pt x="98954" y="454910"/>
                    <a:pt x="187325" y="327116"/>
                    <a:pt x="187325" y="327116"/>
                  </a:cubicBezTo>
                  <a:cubicBezTo>
                    <a:pt x="220663" y="275787"/>
                    <a:pt x="312737" y="148523"/>
                    <a:pt x="312737" y="131854"/>
                  </a:cubicBezTo>
                  <a:cubicBezTo>
                    <a:pt x="312737" y="115185"/>
                    <a:pt x="187325" y="227104"/>
                    <a:pt x="187325" y="227104"/>
                  </a:cubicBezTo>
                  <a:lnTo>
                    <a:pt x="0" y="365216"/>
                  </a:lnTo>
                  <a:cubicBezTo>
                    <a:pt x="21167" y="348812"/>
                    <a:pt x="253471" y="170483"/>
                    <a:pt x="314325" y="128679"/>
                  </a:cubicBezTo>
                  <a:cubicBezTo>
                    <a:pt x="375179" y="86875"/>
                    <a:pt x="358775" y="122593"/>
                    <a:pt x="365125" y="114391"/>
                  </a:cubicBezTo>
                  <a:cubicBezTo>
                    <a:pt x="371475" y="106189"/>
                    <a:pt x="328612" y="77085"/>
                    <a:pt x="352425" y="79466"/>
                  </a:cubicBezTo>
                  <a:cubicBezTo>
                    <a:pt x="376238" y="81847"/>
                    <a:pt x="515673" y="143495"/>
                    <a:pt x="495300" y="1302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: 図形 1136">
              <a:extLst>
                <a:ext uri="{FF2B5EF4-FFF2-40B4-BE49-F238E27FC236}">
                  <a16:creationId xmlns:a16="http://schemas.microsoft.com/office/drawing/2014/main" id="{4784A6C7-CAD4-4C2A-82B7-F46861B9EB7A}"/>
                </a:ext>
              </a:extLst>
            </p:cNvPr>
            <p:cNvSpPr/>
            <p:nvPr/>
          </p:nvSpPr>
          <p:spPr>
            <a:xfrm>
              <a:off x="3282933" y="6063695"/>
              <a:ext cx="744011" cy="244176"/>
            </a:xfrm>
            <a:custGeom>
              <a:avLst/>
              <a:gdLst>
                <a:gd name="connsiteX0" fmla="*/ 571517 w 744011"/>
                <a:gd name="connsiteY0" fmla="*/ 555 h 244176"/>
                <a:gd name="connsiteX1" fmla="*/ 711217 w 744011"/>
                <a:gd name="connsiteY1" fmla="*/ 222805 h 244176"/>
                <a:gd name="connsiteX2" fmla="*/ 641367 w 744011"/>
                <a:gd name="connsiteY2" fmla="*/ 221218 h 244176"/>
                <a:gd name="connsiteX3" fmla="*/ 134955 w 744011"/>
                <a:gd name="connsiteY3" fmla="*/ 243443 h 244176"/>
                <a:gd name="connsiteX4" fmla="*/ 25417 w 744011"/>
                <a:gd name="connsiteY4" fmla="*/ 238680 h 244176"/>
                <a:gd name="connsiteX5" fmla="*/ 533417 w 744011"/>
                <a:gd name="connsiteY5" fmla="*/ 237093 h 244176"/>
                <a:gd name="connsiteX6" fmla="*/ 439755 w 744011"/>
                <a:gd name="connsiteY6" fmla="*/ 243443 h 244176"/>
                <a:gd name="connsiteX7" fmla="*/ 730267 w 744011"/>
                <a:gd name="connsiteY7" fmla="*/ 225980 h 244176"/>
                <a:gd name="connsiteX8" fmla="*/ 682642 w 744011"/>
                <a:gd name="connsiteY8" fmla="*/ 162480 h 244176"/>
                <a:gd name="connsiteX9" fmla="*/ 571517 w 744011"/>
                <a:gd name="connsiteY9" fmla="*/ 555 h 24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4011" h="244176">
                  <a:moveTo>
                    <a:pt x="571517" y="555"/>
                  </a:moveTo>
                  <a:cubicBezTo>
                    <a:pt x="576280" y="10609"/>
                    <a:pt x="699575" y="186028"/>
                    <a:pt x="711217" y="222805"/>
                  </a:cubicBezTo>
                  <a:cubicBezTo>
                    <a:pt x="722859" y="259582"/>
                    <a:pt x="641367" y="221218"/>
                    <a:pt x="641367" y="221218"/>
                  </a:cubicBezTo>
                  <a:lnTo>
                    <a:pt x="134955" y="243443"/>
                  </a:lnTo>
                  <a:cubicBezTo>
                    <a:pt x="32297" y="246353"/>
                    <a:pt x="-40993" y="239738"/>
                    <a:pt x="25417" y="238680"/>
                  </a:cubicBezTo>
                  <a:cubicBezTo>
                    <a:pt x="91827" y="237622"/>
                    <a:pt x="464361" y="236299"/>
                    <a:pt x="533417" y="237093"/>
                  </a:cubicBezTo>
                  <a:cubicBezTo>
                    <a:pt x="602473" y="237887"/>
                    <a:pt x="439755" y="243443"/>
                    <a:pt x="439755" y="243443"/>
                  </a:cubicBezTo>
                  <a:cubicBezTo>
                    <a:pt x="472563" y="241591"/>
                    <a:pt x="689786" y="239474"/>
                    <a:pt x="730267" y="225980"/>
                  </a:cubicBezTo>
                  <a:cubicBezTo>
                    <a:pt x="770748" y="212486"/>
                    <a:pt x="711746" y="205342"/>
                    <a:pt x="682642" y="162480"/>
                  </a:cubicBezTo>
                  <a:cubicBezTo>
                    <a:pt x="653538" y="119618"/>
                    <a:pt x="566754" y="-9499"/>
                    <a:pt x="571517" y="5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: 図形 1137">
              <a:extLst>
                <a:ext uri="{FF2B5EF4-FFF2-40B4-BE49-F238E27FC236}">
                  <a16:creationId xmlns:a16="http://schemas.microsoft.com/office/drawing/2014/main" id="{A3DC3DF7-6534-4FA0-8486-959DC3800ED4}"/>
                </a:ext>
              </a:extLst>
            </p:cNvPr>
            <p:cNvSpPr/>
            <p:nvPr/>
          </p:nvSpPr>
          <p:spPr>
            <a:xfrm>
              <a:off x="3354388" y="6327761"/>
              <a:ext cx="714689" cy="221509"/>
            </a:xfrm>
            <a:custGeom>
              <a:avLst/>
              <a:gdLst>
                <a:gd name="connsiteX0" fmla="*/ 714375 w 714689"/>
                <a:gd name="connsiteY0" fmla="*/ 31764 h 221509"/>
                <a:gd name="connsiteX1" fmla="*/ 263525 w 714689"/>
                <a:gd name="connsiteY1" fmla="*/ 4777 h 221509"/>
                <a:gd name="connsiteX2" fmla="*/ 0 w 714689"/>
                <a:gd name="connsiteY2" fmla="*/ 14 h 221509"/>
                <a:gd name="connsiteX3" fmla="*/ 534987 w 714689"/>
                <a:gd name="connsiteY3" fmla="*/ 14302 h 221509"/>
                <a:gd name="connsiteX4" fmla="*/ 47625 w 714689"/>
                <a:gd name="connsiteY4" fmla="*/ 30177 h 221509"/>
                <a:gd name="connsiteX5" fmla="*/ 82550 w 714689"/>
                <a:gd name="connsiteY5" fmla="*/ 73039 h 221509"/>
                <a:gd name="connsiteX6" fmla="*/ 250825 w 714689"/>
                <a:gd name="connsiteY6" fmla="*/ 220677 h 221509"/>
                <a:gd name="connsiteX7" fmla="*/ 165100 w 714689"/>
                <a:gd name="connsiteY7" fmla="*/ 128602 h 221509"/>
                <a:gd name="connsiteX8" fmla="*/ 58737 w 714689"/>
                <a:gd name="connsiteY8" fmla="*/ 34939 h 221509"/>
                <a:gd name="connsiteX9" fmla="*/ 190500 w 714689"/>
                <a:gd name="connsiteY9" fmla="*/ 4777 h 221509"/>
                <a:gd name="connsiteX10" fmla="*/ 714375 w 714689"/>
                <a:gd name="connsiteY10" fmla="*/ 31764 h 22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4689" h="221509">
                  <a:moveTo>
                    <a:pt x="714375" y="31764"/>
                  </a:moveTo>
                  <a:cubicBezTo>
                    <a:pt x="726546" y="31764"/>
                    <a:pt x="382588" y="10069"/>
                    <a:pt x="263525" y="4777"/>
                  </a:cubicBezTo>
                  <a:cubicBezTo>
                    <a:pt x="144462" y="-515"/>
                    <a:pt x="0" y="14"/>
                    <a:pt x="0" y="14"/>
                  </a:cubicBezTo>
                  <a:lnTo>
                    <a:pt x="534987" y="14302"/>
                  </a:lnTo>
                  <a:cubicBezTo>
                    <a:pt x="542924" y="19329"/>
                    <a:pt x="123031" y="20387"/>
                    <a:pt x="47625" y="30177"/>
                  </a:cubicBezTo>
                  <a:cubicBezTo>
                    <a:pt x="-27781" y="39967"/>
                    <a:pt x="48683" y="41289"/>
                    <a:pt x="82550" y="73039"/>
                  </a:cubicBezTo>
                  <a:cubicBezTo>
                    <a:pt x="116417" y="104789"/>
                    <a:pt x="237067" y="211417"/>
                    <a:pt x="250825" y="220677"/>
                  </a:cubicBezTo>
                  <a:cubicBezTo>
                    <a:pt x="264583" y="229938"/>
                    <a:pt x="197115" y="159558"/>
                    <a:pt x="165100" y="128602"/>
                  </a:cubicBezTo>
                  <a:cubicBezTo>
                    <a:pt x="133085" y="97646"/>
                    <a:pt x="54504" y="55576"/>
                    <a:pt x="58737" y="34939"/>
                  </a:cubicBezTo>
                  <a:cubicBezTo>
                    <a:pt x="62970" y="14302"/>
                    <a:pt x="83344" y="5306"/>
                    <a:pt x="190500" y="4777"/>
                  </a:cubicBezTo>
                  <a:cubicBezTo>
                    <a:pt x="297656" y="4248"/>
                    <a:pt x="702204" y="31764"/>
                    <a:pt x="714375" y="317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: 図形 1138">
              <a:extLst>
                <a:ext uri="{FF2B5EF4-FFF2-40B4-BE49-F238E27FC236}">
                  <a16:creationId xmlns:a16="http://schemas.microsoft.com/office/drawing/2014/main" id="{71E0029F-6771-4F90-A4BF-714C638DC124}"/>
                </a:ext>
              </a:extLst>
            </p:cNvPr>
            <p:cNvSpPr/>
            <p:nvPr/>
          </p:nvSpPr>
          <p:spPr>
            <a:xfrm>
              <a:off x="3387234" y="6368719"/>
              <a:ext cx="590980" cy="498299"/>
            </a:xfrm>
            <a:custGeom>
              <a:avLst/>
              <a:gdLst>
                <a:gd name="connsiteX0" fmla="*/ 491 w 590980"/>
                <a:gd name="connsiteY0" fmla="*/ 331 h 498299"/>
                <a:gd name="connsiteX1" fmla="*/ 310054 w 590980"/>
                <a:gd name="connsiteY1" fmla="*/ 276556 h 498299"/>
                <a:gd name="connsiteX2" fmla="*/ 246554 w 590980"/>
                <a:gd name="connsiteY2" fmla="*/ 209881 h 498299"/>
                <a:gd name="connsiteX3" fmla="*/ 398954 w 590980"/>
                <a:gd name="connsiteY3" fmla="*/ 352756 h 498299"/>
                <a:gd name="connsiteX4" fmla="*/ 587866 w 590980"/>
                <a:gd name="connsiteY4" fmla="*/ 495631 h 498299"/>
                <a:gd name="connsiteX5" fmla="*/ 503729 w 590980"/>
                <a:gd name="connsiteY5" fmla="*/ 436894 h 498299"/>
                <a:gd name="connsiteX6" fmla="*/ 337041 w 590980"/>
                <a:gd name="connsiteY6" fmla="*/ 325769 h 498299"/>
                <a:gd name="connsiteX7" fmla="*/ 240204 w 590980"/>
                <a:gd name="connsiteY7" fmla="*/ 222581 h 498299"/>
                <a:gd name="connsiteX8" fmla="*/ 491 w 590980"/>
                <a:gd name="connsiteY8" fmla="*/ 331 h 49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980" h="498299">
                  <a:moveTo>
                    <a:pt x="491" y="331"/>
                  </a:moveTo>
                  <a:cubicBezTo>
                    <a:pt x="12133" y="9327"/>
                    <a:pt x="269044" y="241631"/>
                    <a:pt x="310054" y="276556"/>
                  </a:cubicBezTo>
                  <a:cubicBezTo>
                    <a:pt x="351065" y="311481"/>
                    <a:pt x="231737" y="197181"/>
                    <a:pt x="246554" y="209881"/>
                  </a:cubicBezTo>
                  <a:cubicBezTo>
                    <a:pt x="261371" y="222581"/>
                    <a:pt x="342069" y="305131"/>
                    <a:pt x="398954" y="352756"/>
                  </a:cubicBezTo>
                  <a:cubicBezTo>
                    <a:pt x="455839" y="400381"/>
                    <a:pt x="570404" y="481608"/>
                    <a:pt x="587866" y="495631"/>
                  </a:cubicBezTo>
                  <a:cubicBezTo>
                    <a:pt x="605328" y="509654"/>
                    <a:pt x="545533" y="465204"/>
                    <a:pt x="503729" y="436894"/>
                  </a:cubicBezTo>
                  <a:cubicBezTo>
                    <a:pt x="461925" y="408584"/>
                    <a:pt x="380962" y="361488"/>
                    <a:pt x="337041" y="325769"/>
                  </a:cubicBezTo>
                  <a:cubicBezTo>
                    <a:pt x="293120" y="290050"/>
                    <a:pt x="292856" y="277350"/>
                    <a:pt x="240204" y="222581"/>
                  </a:cubicBezTo>
                  <a:cubicBezTo>
                    <a:pt x="187552" y="167812"/>
                    <a:pt x="-11151" y="-8665"/>
                    <a:pt x="491" y="3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: 図形 1139">
              <a:extLst>
                <a:ext uri="{FF2B5EF4-FFF2-40B4-BE49-F238E27FC236}">
                  <a16:creationId xmlns:a16="http://schemas.microsoft.com/office/drawing/2014/main" id="{F069E196-FEBC-4B38-8E18-98662A51678B}"/>
                </a:ext>
              </a:extLst>
            </p:cNvPr>
            <p:cNvSpPr/>
            <p:nvPr/>
          </p:nvSpPr>
          <p:spPr>
            <a:xfrm>
              <a:off x="3620956" y="6560825"/>
              <a:ext cx="413235" cy="298325"/>
            </a:xfrm>
            <a:custGeom>
              <a:avLst/>
              <a:gdLst>
                <a:gd name="connsiteX0" fmla="*/ 11244 w 413235"/>
                <a:gd name="connsiteY0" fmla="*/ 9838 h 298325"/>
                <a:gd name="connsiteX1" fmla="*/ 285882 w 413235"/>
                <a:gd name="connsiteY1" fmla="*/ 208275 h 298325"/>
                <a:gd name="connsiteX2" fmla="*/ 154119 w 413235"/>
                <a:gd name="connsiteY2" fmla="*/ 113025 h 298325"/>
                <a:gd name="connsiteX3" fmla="*/ 295407 w 413235"/>
                <a:gd name="connsiteY3" fmla="*/ 246375 h 298325"/>
                <a:gd name="connsiteX4" fmla="*/ 412882 w 413235"/>
                <a:gd name="connsiteY4" fmla="*/ 297175 h 298325"/>
                <a:gd name="connsiteX5" fmla="*/ 257307 w 413235"/>
                <a:gd name="connsiteY5" fmla="*/ 203513 h 298325"/>
                <a:gd name="connsiteX6" fmla="*/ 100144 w 413235"/>
                <a:gd name="connsiteY6" fmla="*/ 86038 h 298325"/>
                <a:gd name="connsiteX7" fmla="*/ 55694 w 413235"/>
                <a:gd name="connsiteY7" fmla="*/ 35238 h 298325"/>
                <a:gd name="connsiteX8" fmla="*/ 11244 w 413235"/>
                <a:gd name="connsiteY8" fmla="*/ 9838 h 29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235" h="298325">
                  <a:moveTo>
                    <a:pt x="11244" y="9838"/>
                  </a:moveTo>
                  <a:cubicBezTo>
                    <a:pt x="49609" y="38677"/>
                    <a:pt x="285882" y="208275"/>
                    <a:pt x="285882" y="208275"/>
                  </a:cubicBezTo>
                  <a:cubicBezTo>
                    <a:pt x="309694" y="225473"/>
                    <a:pt x="152532" y="106675"/>
                    <a:pt x="154119" y="113025"/>
                  </a:cubicBezTo>
                  <a:cubicBezTo>
                    <a:pt x="155707" y="119375"/>
                    <a:pt x="252280" y="215683"/>
                    <a:pt x="295407" y="246375"/>
                  </a:cubicBezTo>
                  <a:cubicBezTo>
                    <a:pt x="338534" y="277067"/>
                    <a:pt x="419232" y="304319"/>
                    <a:pt x="412882" y="297175"/>
                  </a:cubicBezTo>
                  <a:cubicBezTo>
                    <a:pt x="406532" y="290031"/>
                    <a:pt x="309430" y="238703"/>
                    <a:pt x="257307" y="203513"/>
                  </a:cubicBezTo>
                  <a:cubicBezTo>
                    <a:pt x="205184" y="168323"/>
                    <a:pt x="133746" y="114084"/>
                    <a:pt x="100144" y="86038"/>
                  </a:cubicBezTo>
                  <a:cubicBezTo>
                    <a:pt x="66542" y="57992"/>
                    <a:pt x="67336" y="46880"/>
                    <a:pt x="55694" y="35238"/>
                  </a:cubicBezTo>
                  <a:cubicBezTo>
                    <a:pt x="44052" y="23596"/>
                    <a:pt x="-27121" y="-19001"/>
                    <a:pt x="11244" y="98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: 図形 1140">
              <a:extLst>
                <a:ext uri="{FF2B5EF4-FFF2-40B4-BE49-F238E27FC236}">
                  <a16:creationId xmlns:a16="http://schemas.microsoft.com/office/drawing/2014/main" id="{167219EB-28E9-4036-9BF5-0F90D19A224D}"/>
                </a:ext>
              </a:extLst>
            </p:cNvPr>
            <p:cNvSpPr/>
            <p:nvPr/>
          </p:nvSpPr>
          <p:spPr>
            <a:xfrm>
              <a:off x="2609441" y="6325466"/>
              <a:ext cx="867405" cy="291643"/>
            </a:xfrm>
            <a:custGeom>
              <a:avLst/>
              <a:gdLst>
                <a:gd name="connsiteX0" fmla="*/ 1997 w 867405"/>
                <a:gd name="connsiteY0" fmla="*/ 291234 h 291643"/>
                <a:gd name="connsiteX1" fmla="*/ 55972 w 867405"/>
                <a:gd name="connsiteY1" fmla="*/ 269009 h 291643"/>
                <a:gd name="connsiteX2" fmla="*/ 498884 w 867405"/>
                <a:gd name="connsiteY2" fmla="*/ 110259 h 291643"/>
                <a:gd name="connsiteX3" fmla="*/ 216309 w 867405"/>
                <a:gd name="connsiteY3" fmla="*/ 199159 h 291643"/>
                <a:gd name="connsiteX4" fmla="*/ 852897 w 867405"/>
                <a:gd name="connsiteY4" fmla="*/ 5484 h 291643"/>
                <a:gd name="connsiteX5" fmla="*/ 652872 w 867405"/>
                <a:gd name="connsiteY5" fmla="*/ 56284 h 291643"/>
                <a:gd name="connsiteX6" fmla="*/ 548097 w 867405"/>
                <a:gd name="connsiteY6" fmla="*/ 89622 h 291643"/>
                <a:gd name="connsiteX7" fmla="*/ 270284 w 867405"/>
                <a:gd name="connsiteY7" fmla="*/ 205509 h 291643"/>
                <a:gd name="connsiteX8" fmla="*/ 1997 w 867405"/>
                <a:gd name="connsiteY8" fmla="*/ 291234 h 29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7405" h="291643">
                  <a:moveTo>
                    <a:pt x="1997" y="291234"/>
                  </a:moveTo>
                  <a:cubicBezTo>
                    <a:pt x="-12423" y="295202"/>
                    <a:pt x="55972" y="269009"/>
                    <a:pt x="55972" y="269009"/>
                  </a:cubicBezTo>
                  <a:lnTo>
                    <a:pt x="498884" y="110259"/>
                  </a:lnTo>
                  <a:cubicBezTo>
                    <a:pt x="525607" y="98617"/>
                    <a:pt x="216309" y="199159"/>
                    <a:pt x="216309" y="199159"/>
                  </a:cubicBezTo>
                  <a:lnTo>
                    <a:pt x="852897" y="5484"/>
                  </a:lnTo>
                  <a:cubicBezTo>
                    <a:pt x="925657" y="-18328"/>
                    <a:pt x="703672" y="42261"/>
                    <a:pt x="652872" y="56284"/>
                  </a:cubicBezTo>
                  <a:cubicBezTo>
                    <a:pt x="602072" y="70307"/>
                    <a:pt x="611862" y="64751"/>
                    <a:pt x="548097" y="89622"/>
                  </a:cubicBezTo>
                  <a:cubicBezTo>
                    <a:pt x="484332" y="114493"/>
                    <a:pt x="359978" y="170584"/>
                    <a:pt x="270284" y="205509"/>
                  </a:cubicBezTo>
                  <a:cubicBezTo>
                    <a:pt x="180590" y="240434"/>
                    <a:pt x="95262" y="269803"/>
                    <a:pt x="1997" y="2912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: 図形 1141">
              <a:extLst>
                <a:ext uri="{FF2B5EF4-FFF2-40B4-BE49-F238E27FC236}">
                  <a16:creationId xmlns:a16="http://schemas.microsoft.com/office/drawing/2014/main" id="{F4368667-C032-4349-BCE6-D7C7EBCCECCE}"/>
                </a:ext>
              </a:extLst>
            </p:cNvPr>
            <p:cNvSpPr/>
            <p:nvPr/>
          </p:nvSpPr>
          <p:spPr>
            <a:xfrm>
              <a:off x="2555108" y="6292122"/>
              <a:ext cx="849899" cy="324332"/>
            </a:xfrm>
            <a:custGeom>
              <a:avLst/>
              <a:gdLst>
                <a:gd name="connsiteX0" fmla="*/ 19817 w 849899"/>
                <a:gd name="connsiteY0" fmla="*/ 311878 h 324332"/>
                <a:gd name="connsiteX1" fmla="*/ 559567 w 849899"/>
                <a:gd name="connsiteY1" fmla="*/ 72166 h 324332"/>
                <a:gd name="connsiteX2" fmla="*/ 269055 w 849899"/>
                <a:gd name="connsiteY2" fmla="*/ 211866 h 324332"/>
                <a:gd name="connsiteX3" fmla="*/ 527817 w 849899"/>
                <a:gd name="connsiteY3" fmla="*/ 103916 h 324332"/>
                <a:gd name="connsiteX4" fmla="*/ 848492 w 849899"/>
                <a:gd name="connsiteY4" fmla="*/ 728 h 324332"/>
                <a:gd name="connsiteX5" fmla="*/ 624655 w 849899"/>
                <a:gd name="connsiteY5" fmla="*/ 68991 h 324332"/>
                <a:gd name="connsiteX6" fmla="*/ 162692 w 849899"/>
                <a:gd name="connsiteY6" fmla="*/ 267428 h 324332"/>
                <a:gd name="connsiteX7" fmla="*/ 19817 w 849899"/>
                <a:gd name="connsiteY7" fmla="*/ 311878 h 32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9899" h="324332">
                  <a:moveTo>
                    <a:pt x="19817" y="311878"/>
                  </a:moveTo>
                  <a:cubicBezTo>
                    <a:pt x="85963" y="279334"/>
                    <a:pt x="518027" y="88835"/>
                    <a:pt x="559567" y="72166"/>
                  </a:cubicBezTo>
                  <a:cubicBezTo>
                    <a:pt x="601107" y="55497"/>
                    <a:pt x="274347" y="206574"/>
                    <a:pt x="269055" y="211866"/>
                  </a:cubicBezTo>
                  <a:cubicBezTo>
                    <a:pt x="263763" y="217158"/>
                    <a:pt x="431244" y="139106"/>
                    <a:pt x="527817" y="103916"/>
                  </a:cubicBezTo>
                  <a:cubicBezTo>
                    <a:pt x="624390" y="68726"/>
                    <a:pt x="832352" y="6549"/>
                    <a:pt x="848492" y="728"/>
                  </a:cubicBezTo>
                  <a:cubicBezTo>
                    <a:pt x="864632" y="-5093"/>
                    <a:pt x="738955" y="24541"/>
                    <a:pt x="624655" y="68991"/>
                  </a:cubicBezTo>
                  <a:cubicBezTo>
                    <a:pt x="510355" y="113441"/>
                    <a:pt x="259000" y="227476"/>
                    <a:pt x="162692" y="267428"/>
                  </a:cubicBezTo>
                  <a:cubicBezTo>
                    <a:pt x="66384" y="307380"/>
                    <a:pt x="-46329" y="344422"/>
                    <a:pt x="19817" y="3118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: 図形 1142">
              <a:extLst>
                <a:ext uri="{FF2B5EF4-FFF2-40B4-BE49-F238E27FC236}">
                  <a16:creationId xmlns:a16="http://schemas.microsoft.com/office/drawing/2014/main" id="{BA441FFF-B1F5-47DD-8B0B-DC09418DA8FD}"/>
                </a:ext>
              </a:extLst>
            </p:cNvPr>
            <p:cNvSpPr/>
            <p:nvPr/>
          </p:nvSpPr>
          <p:spPr>
            <a:xfrm>
              <a:off x="2336395" y="6608286"/>
              <a:ext cx="241898" cy="274669"/>
            </a:xfrm>
            <a:custGeom>
              <a:avLst/>
              <a:gdLst>
                <a:gd name="connsiteX0" fmla="*/ 240118 w 241898"/>
                <a:gd name="connsiteY0" fmla="*/ 3652 h 274669"/>
                <a:gd name="connsiteX1" fmla="*/ 60730 w 241898"/>
                <a:gd name="connsiteY1" fmla="*/ 138589 h 274669"/>
                <a:gd name="connsiteX2" fmla="*/ 146455 w 241898"/>
                <a:gd name="connsiteY2" fmla="*/ 48102 h 274669"/>
                <a:gd name="connsiteX3" fmla="*/ 75018 w 241898"/>
                <a:gd name="connsiteY3" fmla="*/ 127477 h 274669"/>
                <a:gd name="connsiteX4" fmla="*/ 19455 w 241898"/>
                <a:gd name="connsiteY4" fmla="*/ 219552 h 274669"/>
                <a:gd name="connsiteX5" fmla="*/ 1993 w 241898"/>
                <a:gd name="connsiteY5" fmla="*/ 273527 h 274669"/>
                <a:gd name="connsiteX6" fmla="*/ 60730 w 241898"/>
                <a:gd name="connsiteY6" fmla="*/ 170339 h 274669"/>
                <a:gd name="connsiteX7" fmla="*/ 148043 w 241898"/>
                <a:gd name="connsiteY7" fmla="*/ 48102 h 274669"/>
                <a:gd name="connsiteX8" fmla="*/ 240118 w 241898"/>
                <a:gd name="connsiteY8" fmla="*/ 3652 h 27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898" h="274669">
                  <a:moveTo>
                    <a:pt x="240118" y="3652"/>
                  </a:moveTo>
                  <a:cubicBezTo>
                    <a:pt x="225566" y="18733"/>
                    <a:pt x="76340" y="131181"/>
                    <a:pt x="60730" y="138589"/>
                  </a:cubicBezTo>
                  <a:cubicBezTo>
                    <a:pt x="45119" y="145997"/>
                    <a:pt x="144074" y="49954"/>
                    <a:pt x="146455" y="48102"/>
                  </a:cubicBezTo>
                  <a:cubicBezTo>
                    <a:pt x="148836" y="46250"/>
                    <a:pt x="96185" y="98902"/>
                    <a:pt x="75018" y="127477"/>
                  </a:cubicBezTo>
                  <a:cubicBezTo>
                    <a:pt x="53851" y="156052"/>
                    <a:pt x="31626" y="195210"/>
                    <a:pt x="19455" y="219552"/>
                  </a:cubicBezTo>
                  <a:cubicBezTo>
                    <a:pt x="7284" y="243894"/>
                    <a:pt x="-4886" y="281729"/>
                    <a:pt x="1993" y="273527"/>
                  </a:cubicBezTo>
                  <a:cubicBezTo>
                    <a:pt x="8872" y="265325"/>
                    <a:pt x="36388" y="207910"/>
                    <a:pt x="60730" y="170339"/>
                  </a:cubicBezTo>
                  <a:cubicBezTo>
                    <a:pt x="85072" y="132768"/>
                    <a:pt x="119997" y="72708"/>
                    <a:pt x="148043" y="48102"/>
                  </a:cubicBezTo>
                  <a:cubicBezTo>
                    <a:pt x="176089" y="23496"/>
                    <a:pt x="254670" y="-11429"/>
                    <a:pt x="240118" y="36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: 図形 1143">
              <a:extLst>
                <a:ext uri="{FF2B5EF4-FFF2-40B4-BE49-F238E27FC236}">
                  <a16:creationId xmlns:a16="http://schemas.microsoft.com/office/drawing/2014/main" id="{1DE2A80B-CBC9-447D-960A-3C6748CA2B63}"/>
                </a:ext>
              </a:extLst>
            </p:cNvPr>
            <p:cNvSpPr/>
            <p:nvPr/>
          </p:nvSpPr>
          <p:spPr>
            <a:xfrm>
              <a:off x="2478088" y="6638465"/>
              <a:ext cx="711464" cy="245057"/>
            </a:xfrm>
            <a:custGeom>
              <a:avLst/>
              <a:gdLst>
                <a:gd name="connsiteX0" fmla="*/ 104775 w 711464"/>
                <a:gd name="connsiteY0" fmla="*/ 460 h 245057"/>
                <a:gd name="connsiteX1" fmla="*/ 461962 w 711464"/>
                <a:gd name="connsiteY1" fmla="*/ 152860 h 245057"/>
                <a:gd name="connsiteX2" fmla="*/ 185737 w 711464"/>
                <a:gd name="connsiteY2" fmla="*/ 46498 h 245057"/>
                <a:gd name="connsiteX3" fmla="*/ 554037 w 711464"/>
                <a:gd name="connsiteY3" fmla="*/ 181435 h 245057"/>
                <a:gd name="connsiteX4" fmla="*/ 711200 w 711464"/>
                <a:gd name="connsiteY4" fmla="*/ 244935 h 245057"/>
                <a:gd name="connsiteX5" fmla="*/ 522287 w 711464"/>
                <a:gd name="connsiteY5" fmla="*/ 167148 h 245057"/>
                <a:gd name="connsiteX6" fmla="*/ 234950 w 711464"/>
                <a:gd name="connsiteY6" fmla="*/ 84598 h 245057"/>
                <a:gd name="connsiteX7" fmla="*/ 74612 w 711464"/>
                <a:gd name="connsiteY7" fmla="*/ 103648 h 245057"/>
                <a:gd name="connsiteX8" fmla="*/ 0 w 711464"/>
                <a:gd name="connsiteY8" fmla="*/ 100473 h 245057"/>
                <a:gd name="connsiteX9" fmla="*/ 309562 w 711464"/>
                <a:gd name="connsiteY9" fmla="*/ 105235 h 245057"/>
                <a:gd name="connsiteX10" fmla="*/ 104775 w 711464"/>
                <a:gd name="connsiteY10" fmla="*/ 460 h 24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1464" h="245057">
                  <a:moveTo>
                    <a:pt x="104775" y="460"/>
                  </a:moveTo>
                  <a:cubicBezTo>
                    <a:pt x="130175" y="8397"/>
                    <a:pt x="448468" y="145187"/>
                    <a:pt x="461962" y="152860"/>
                  </a:cubicBezTo>
                  <a:cubicBezTo>
                    <a:pt x="475456" y="160533"/>
                    <a:pt x="170391" y="41735"/>
                    <a:pt x="185737" y="46498"/>
                  </a:cubicBezTo>
                  <a:cubicBezTo>
                    <a:pt x="201083" y="51261"/>
                    <a:pt x="466460" y="148362"/>
                    <a:pt x="554037" y="181435"/>
                  </a:cubicBezTo>
                  <a:cubicBezTo>
                    <a:pt x="641614" y="214508"/>
                    <a:pt x="716492" y="247316"/>
                    <a:pt x="711200" y="244935"/>
                  </a:cubicBezTo>
                  <a:cubicBezTo>
                    <a:pt x="705908" y="242554"/>
                    <a:pt x="601662" y="193871"/>
                    <a:pt x="522287" y="167148"/>
                  </a:cubicBezTo>
                  <a:cubicBezTo>
                    <a:pt x="442912" y="140425"/>
                    <a:pt x="309562" y="95181"/>
                    <a:pt x="234950" y="84598"/>
                  </a:cubicBezTo>
                  <a:cubicBezTo>
                    <a:pt x="160338" y="74015"/>
                    <a:pt x="113770" y="101002"/>
                    <a:pt x="74612" y="103648"/>
                  </a:cubicBezTo>
                  <a:cubicBezTo>
                    <a:pt x="35454" y="106294"/>
                    <a:pt x="0" y="100473"/>
                    <a:pt x="0" y="100473"/>
                  </a:cubicBezTo>
                  <a:cubicBezTo>
                    <a:pt x="39158" y="100737"/>
                    <a:pt x="292364" y="120845"/>
                    <a:pt x="309562" y="105235"/>
                  </a:cubicBezTo>
                  <a:cubicBezTo>
                    <a:pt x="326760" y="89625"/>
                    <a:pt x="79375" y="-7477"/>
                    <a:pt x="104775" y="4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: 図形 1144">
              <a:extLst>
                <a:ext uri="{FF2B5EF4-FFF2-40B4-BE49-F238E27FC236}">
                  <a16:creationId xmlns:a16="http://schemas.microsoft.com/office/drawing/2014/main" id="{094BF5F6-D561-4D1A-98C3-5F2A808B80DC}"/>
                </a:ext>
              </a:extLst>
            </p:cNvPr>
            <p:cNvSpPr/>
            <p:nvPr/>
          </p:nvSpPr>
          <p:spPr>
            <a:xfrm>
              <a:off x="2970213" y="6096000"/>
              <a:ext cx="871916" cy="288005"/>
            </a:xfrm>
            <a:custGeom>
              <a:avLst/>
              <a:gdLst>
                <a:gd name="connsiteX0" fmla="*/ 185737 w 871916"/>
                <a:gd name="connsiteY0" fmla="*/ 287338 h 288005"/>
                <a:gd name="connsiteX1" fmla="*/ 117475 w 871916"/>
                <a:gd name="connsiteY1" fmla="*/ 220663 h 288005"/>
                <a:gd name="connsiteX2" fmla="*/ 0 w 871916"/>
                <a:gd name="connsiteY2" fmla="*/ 90488 h 288005"/>
                <a:gd name="connsiteX3" fmla="*/ 119062 w 871916"/>
                <a:gd name="connsiteY3" fmla="*/ 136525 h 288005"/>
                <a:gd name="connsiteX4" fmla="*/ 401637 w 871916"/>
                <a:gd name="connsiteY4" fmla="*/ 80963 h 288005"/>
                <a:gd name="connsiteX5" fmla="*/ 385762 w 871916"/>
                <a:gd name="connsiteY5" fmla="*/ 98425 h 288005"/>
                <a:gd name="connsiteX6" fmla="*/ 544512 w 871916"/>
                <a:gd name="connsiteY6" fmla="*/ 107950 h 288005"/>
                <a:gd name="connsiteX7" fmla="*/ 763587 w 871916"/>
                <a:gd name="connsiteY7" fmla="*/ 57150 h 288005"/>
                <a:gd name="connsiteX8" fmla="*/ 869950 w 871916"/>
                <a:gd name="connsiteY8" fmla="*/ 39688 h 288005"/>
                <a:gd name="connsiteX9" fmla="*/ 677862 w 871916"/>
                <a:gd name="connsiteY9" fmla="*/ 17463 h 288005"/>
                <a:gd name="connsiteX10" fmla="*/ 501650 w 871916"/>
                <a:gd name="connsiteY10" fmla="*/ 0 h 288005"/>
                <a:gd name="connsiteX11" fmla="*/ 617537 w 871916"/>
                <a:gd name="connsiteY11" fmla="*/ 19050 h 288005"/>
                <a:gd name="connsiteX12" fmla="*/ 379412 w 871916"/>
                <a:gd name="connsiteY12" fmla="*/ 73025 h 288005"/>
                <a:gd name="connsiteX13" fmla="*/ 804862 w 871916"/>
                <a:gd name="connsiteY13" fmla="*/ 12700 h 288005"/>
                <a:gd name="connsiteX14" fmla="*/ 347662 w 871916"/>
                <a:gd name="connsiteY14" fmla="*/ 63500 h 288005"/>
                <a:gd name="connsiteX15" fmla="*/ 212725 w 871916"/>
                <a:gd name="connsiteY15" fmla="*/ 111125 h 288005"/>
                <a:gd name="connsiteX16" fmla="*/ 60325 w 871916"/>
                <a:gd name="connsiteY16" fmla="*/ 134938 h 288005"/>
                <a:gd name="connsiteX17" fmla="*/ 58737 w 871916"/>
                <a:gd name="connsiteY17" fmla="*/ 182563 h 288005"/>
                <a:gd name="connsiteX18" fmla="*/ 185737 w 871916"/>
                <a:gd name="connsiteY18" fmla="*/ 287338 h 28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71916" h="288005">
                  <a:moveTo>
                    <a:pt x="185737" y="287338"/>
                  </a:moveTo>
                  <a:cubicBezTo>
                    <a:pt x="195527" y="293688"/>
                    <a:pt x="148431" y="253471"/>
                    <a:pt x="117475" y="220663"/>
                  </a:cubicBezTo>
                  <a:cubicBezTo>
                    <a:pt x="86519" y="187855"/>
                    <a:pt x="-264" y="104511"/>
                    <a:pt x="0" y="90488"/>
                  </a:cubicBezTo>
                  <a:cubicBezTo>
                    <a:pt x="264" y="76465"/>
                    <a:pt x="52123" y="138112"/>
                    <a:pt x="119062" y="136525"/>
                  </a:cubicBezTo>
                  <a:cubicBezTo>
                    <a:pt x="186001" y="134938"/>
                    <a:pt x="357187" y="87313"/>
                    <a:pt x="401637" y="80963"/>
                  </a:cubicBezTo>
                  <a:cubicBezTo>
                    <a:pt x="446087" y="74613"/>
                    <a:pt x="361950" y="93927"/>
                    <a:pt x="385762" y="98425"/>
                  </a:cubicBezTo>
                  <a:cubicBezTo>
                    <a:pt x="409575" y="102923"/>
                    <a:pt x="481541" y="114829"/>
                    <a:pt x="544512" y="107950"/>
                  </a:cubicBezTo>
                  <a:cubicBezTo>
                    <a:pt x="607483" y="101071"/>
                    <a:pt x="709347" y="68527"/>
                    <a:pt x="763587" y="57150"/>
                  </a:cubicBezTo>
                  <a:cubicBezTo>
                    <a:pt x="817827" y="45773"/>
                    <a:pt x="884237" y="46302"/>
                    <a:pt x="869950" y="39688"/>
                  </a:cubicBezTo>
                  <a:cubicBezTo>
                    <a:pt x="855663" y="33074"/>
                    <a:pt x="739245" y="24078"/>
                    <a:pt x="677862" y="17463"/>
                  </a:cubicBezTo>
                  <a:lnTo>
                    <a:pt x="501650" y="0"/>
                  </a:lnTo>
                  <a:cubicBezTo>
                    <a:pt x="491596" y="264"/>
                    <a:pt x="637910" y="6879"/>
                    <a:pt x="617537" y="19050"/>
                  </a:cubicBezTo>
                  <a:cubicBezTo>
                    <a:pt x="597164" y="31221"/>
                    <a:pt x="348191" y="74083"/>
                    <a:pt x="379412" y="73025"/>
                  </a:cubicBezTo>
                  <a:cubicBezTo>
                    <a:pt x="410633" y="71967"/>
                    <a:pt x="810154" y="14287"/>
                    <a:pt x="804862" y="12700"/>
                  </a:cubicBezTo>
                  <a:cubicBezTo>
                    <a:pt x="799570" y="11113"/>
                    <a:pt x="446351" y="47096"/>
                    <a:pt x="347662" y="63500"/>
                  </a:cubicBezTo>
                  <a:cubicBezTo>
                    <a:pt x="248973" y="79904"/>
                    <a:pt x="260615" y="99219"/>
                    <a:pt x="212725" y="111125"/>
                  </a:cubicBezTo>
                  <a:cubicBezTo>
                    <a:pt x="164835" y="123031"/>
                    <a:pt x="85990" y="123032"/>
                    <a:pt x="60325" y="134938"/>
                  </a:cubicBezTo>
                  <a:cubicBezTo>
                    <a:pt x="34660" y="146844"/>
                    <a:pt x="37835" y="156105"/>
                    <a:pt x="58737" y="182563"/>
                  </a:cubicBezTo>
                  <a:cubicBezTo>
                    <a:pt x="79639" y="209021"/>
                    <a:pt x="175947" y="280988"/>
                    <a:pt x="185737" y="2873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: 図形 1145">
              <a:extLst>
                <a:ext uri="{FF2B5EF4-FFF2-40B4-BE49-F238E27FC236}">
                  <a16:creationId xmlns:a16="http://schemas.microsoft.com/office/drawing/2014/main" id="{AAD0512C-287D-4A6C-9DE3-A39425DA4107}"/>
                </a:ext>
              </a:extLst>
            </p:cNvPr>
            <p:cNvSpPr/>
            <p:nvPr/>
          </p:nvSpPr>
          <p:spPr>
            <a:xfrm>
              <a:off x="2787920" y="5808358"/>
              <a:ext cx="353510" cy="599149"/>
            </a:xfrm>
            <a:custGeom>
              <a:avLst/>
              <a:gdLst>
                <a:gd name="connsiteX0" fmla="*/ 353213 w 353510"/>
                <a:gd name="connsiteY0" fmla="*/ 54809 h 599149"/>
                <a:gd name="connsiteX1" fmla="*/ 198697 w 353510"/>
                <a:gd name="connsiteY1" fmla="*/ 279175 h 599149"/>
                <a:gd name="connsiteX2" fmla="*/ 181763 w 353510"/>
                <a:gd name="connsiteY2" fmla="*/ 442159 h 599149"/>
                <a:gd name="connsiteX3" fmla="*/ 262197 w 353510"/>
                <a:gd name="connsiteY3" fmla="*/ 594559 h 599149"/>
                <a:gd name="connsiteX4" fmla="*/ 200813 w 353510"/>
                <a:gd name="connsiteY4" fmla="*/ 537409 h 599149"/>
                <a:gd name="connsiteX5" fmla="*/ 48413 w 353510"/>
                <a:gd name="connsiteY5" fmla="*/ 317275 h 599149"/>
                <a:gd name="connsiteX6" fmla="*/ 6080 w 353510"/>
                <a:gd name="connsiteY6" fmla="*/ 226259 h 599149"/>
                <a:gd name="connsiteX7" fmla="*/ 162713 w 353510"/>
                <a:gd name="connsiteY7" fmla="*/ 1892 h 599149"/>
                <a:gd name="connsiteX8" fmla="*/ 73813 w 353510"/>
                <a:gd name="connsiteY8" fmla="*/ 124659 h 599149"/>
                <a:gd name="connsiteX9" fmla="*/ 31480 w 353510"/>
                <a:gd name="connsiteY9" fmla="*/ 232609 h 599149"/>
                <a:gd name="connsiteX10" fmla="*/ 48413 w 353510"/>
                <a:gd name="connsiteY10" fmla="*/ 302459 h 599149"/>
                <a:gd name="connsiteX11" fmla="*/ 215630 w 353510"/>
                <a:gd name="connsiteY11" fmla="*/ 583975 h 599149"/>
                <a:gd name="connsiteX12" fmla="*/ 190230 w 353510"/>
                <a:gd name="connsiteY12" fmla="*/ 467559 h 599149"/>
                <a:gd name="connsiteX13" fmla="*/ 154247 w 353510"/>
                <a:gd name="connsiteY13" fmla="*/ 342675 h 599149"/>
                <a:gd name="connsiteX14" fmla="*/ 353213 w 353510"/>
                <a:gd name="connsiteY14" fmla="*/ 54809 h 59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3510" h="599149">
                  <a:moveTo>
                    <a:pt x="353213" y="54809"/>
                  </a:moveTo>
                  <a:cubicBezTo>
                    <a:pt x="360621" y="44226"/>
                    <a:pt x="227272" y="214617"/>
                    <a:pt x="198697" y="279175"/>
                  </a:cubicBezTo>
                  <a:cubicBezTo>
                    <a:pt x="170122" y="343733"/>
                    <a:pt x="171180" y="389595"/>
                    <a:pt x="181763" y="442159"/>
                  </a:cubicBezTo>
                  <a:cubicBezTo>
                    <a:pt x="192346" y="494723"/>
                    <a:pt x="259022" y="578684"/>
                    <a:pt x="262197" y="594559"/>
                  </a:cubicBezTo>
                  <a:cubicBezTo>
                    <a:pt x="265372" y="610434"/>
                    <a:pt x="236444" y="583623"/>
                    <a:pt x="200813" y="537409"/>
                  </a:cubicBezTo>
                  <a:cubicBezTo>
                    <a:pt x="165182" y="491195"/>
                    <a:pt x="80868" y="369133"/>
                    <a:pt x="48413" y="317275"/>
                  </a:cubicBezTo>
                  <a:cubicBezTo>
                    <a:pt x="15958" y="265417"/>
                    <a:pt x="-12970" y="278823"/>
                    <a:pt x="6080" y="226259"/>
                  </a:cubicBezTo>
                  <a:cubicBezTo>
                    <a:pt x="25130" y="173695"/>
                    <a:pt x="151424" y="18825"/>
                    <a:pt x="162713" y="1892"/>
                  </a:cubicBezTo>
                  <a:cubicBezTo>
                    <a:pt x="174002" y="-15041"/>
                    <a:pt x="95685" y="86206"/>
                    <a:pt x="73813" y="124659"/>
                  </a:cubicBezTo>
                  <a:cubicBezTo>
                    <a:pt x="51941" y="163112"/>
                    <a:pt x="35713" y="202976"/>
                    <a:pt x="31480" y="232609"/>
                  </a:cubicBezTo>
                  <a:cubicBezTo>
                    <a:pt x="27247" y="262242"/>
                    <a:pt x="17721" y="243898"/>
                    <a:pt x="48413" y="302459"/>
                  </a:cubicBezTo>
                  <a:cubicBezTo>
                    <a:pt x="79105" y="361020"/>
                    <a:pt x="191994" y="556458"/>
                    <a:pt x="215630" y="583975"/>
                  </a:cubicBezTo>
                  <a:cubicBezTo>
                    <a:pt x="239266" y="611492"/>
                    <a:pt x="200461" y="507776"/>
                    <a:pt x="190230" y="467559"/>
                  </a:cubicBezTo>
                  <a:cubicBezTo>
                    <a:pt x="179999" y="427342"/>
                    <a:pt x="125672" y="414995"/>
                    <a:pt x="154247" y="342675"/>
                  </a:cubicBezTo>
                  <a:cubicBezTo>
                    <a:pt x="182822" y="270356"/>
                    <a:pt x="345805" y="65392"/>
                    <a:pt x="353213" y="548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: 図形 1146">
              <a:extLst>
                <a:ext uri="{FF2B5EF4-FFF2-40B4-BE49-F238E27FC236}">
                  <a16:creationId xmlns:a16="http://schemas.microsoft.com/office/drawing/2014/main" id="{9C398EA8-9AB2-46AA-BC8F-2F60933556C9}"/>
                </a:ext>
              </a:extLst>
            </p:cNvPr>
            <p:cNvSpPr/>
            <p:nvPr/>
          </p:nvSpPr>
          <p:spPr>
            <a:xfrm>
              <a:off x="2346547" y="4879593"/>
              <a:ext cx="191220" cy="787250"/>
            </a:xfrm>
            <a:custGeom>
              <a:avLst/>
              <a:gdLst>
                <a:gd name="connsiteX0" fmla="*/ 2953 w 191220"/>
                <a:gd name="connsiteY0" fmla="*/ 3557 h 787250"/>
                <a:gd name="connsiteX1" fmla="*/ 69628 w 191220"/>
                <a:gd name="connsiteY1" fmla="*/ 28957 h 787250"/>
                <a:gd name="connsiteX2" fmla="*/ 187103 w 191220"/>
                <a:gd name="connsiteY2" fmla="*/ 86107 h 787250"/>
                <a:gd name="connsiteX3" fmla="*/ 164878 w 191220"/>
                <a:gd name="connsiteY3" fmla="*/ 175007 h 787250"/>
                <a:gd name="connsiteX4" fmla="*/ 168053 w 191220"/>
                <a:gd name="connsiteY4" fmla="*/ 784607 h 787250"/>
                <a:gd name="connsiteX5" fmla="*/ 168053 w 191220"/>
                <a:gd name="connsiteY5" fmla="*/ 397257 h 787250"/>
                <a:gd name="connsiteX6" fmla="*/ 142653 w 191220"/>
                <a:gd name="connsiteY6" fmla="*/ 419482 h 787250"/>
                <a:gd name="connsiteX7" fmla="*/ 164878 w 191220"/>
                <a:gd name="connsiteY7" fmla="*/ 105157 h 787250"/>
                <a:gd name="connsiteX8" fmla="*/ 2953 w 191220"/>
                <a:gd name="connsiteY8" fmla="*/ 3557 h 78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220" h="787250">
                  <a:moveTo>
                    <a:pt x="2953" y="3557"/>
                  </a:moveTo>
                  <a:cubicBezTo>
                    <a:pt x="-12922" y="-9143"/>
                    <a:pt x="38936" y="15199"/>
                    <a:pt x="69628" y="28957"/>
                  </a:cubicBezTo>
                  <a:cubicBezTo>
                    <a:pt x="100320" y="42715"/>
                    <a:pt x="171228" y="61765"/>
                    <a:pt x="187103" y="86107"/>
                  </a:cubicBezTo>
                  <a:cubicBezTo>
                    <a:pt x="202978" y="110449"/>
                    <a:pt x="168053" y="58590"/>
                    <a:pt x="164878" y="175007"/>
                  </a:cubicBezTo>
                  <a:cubicBezTo>
                    <a:pt x="161703" y="291424"/>
                    <a:pt x="167524" y="747565"/>
                    <a:pt x="168053" y="784607"/>
                  </a:cubicBezTo>
                  <a:cubicBezTo>
                    <a:pt x="168582" y="821649"/>
                    <a:pt x="172286" y="458111"/>
                    <a:pt x="168053" y="397257"/>
                  </a:cubicBezTo>
                  <a:cubicBezTo>
                    <a:pt x="163820" y="336403"/>
                    <a:pt x="143182" y="468165"/>
                    <a:pt x="142653" y="419482"/>
                  </a:cubicBezTo>
                  <a:cubicBezTo>
                    <a:pt x="142124" y="370799"/>
                    <a:pt x="188161" y="176595"/>
                    <a:pt x="164878" y="105157"/>
                  </a:cubicBezTo>
                  <a:cubicBezTo>
                    <a:pt x="141595" y="33719"/>
                    <a:pt x="18828" y="16257"/>
                    <a:pt x="2953" y="35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: 図形 1147">
              <a:extLst>
                <a:ext uri="{FF2B5EF4-FFF2-40B4-BE49-F238E27FC236}">
                  <a16:creationId xmlns:a16="http://schemas.microsoft.com/office/drawing/2014/main" id="{B7DC2B8E-50BF-4560-978D-1F8F652DEDA1}"/>
                </a:ext>
              </a:extLst>
            </p:cNvPr>
            <p:cNvSpPr/>
            <p:nvPr/>
          </p:nvSpPr>
          <p:spPr>
            <a:xfrm>
              <a:off x="2647168" y="4723037"/>
              <a:ext cx="264455" cy="983162"/>
            </a:xfrm>
            <a:custGeom>
              <a:avLst/>
              <a:gdLst>
                <a:gd name="connsiteX0" fmla="*/ 210332 w 264455"/>
                <a:gd name="connsiteY0" fmla="*/ 1363 h 983162"/>
                <a:gd name="connsiteX1" fmla="*/ 70632 w 264455"/>
                <a:gd name="connsiteY1" fmla="*/ 201388 h 983162"/>
                <a:gd name="connsiteX2" fmla="*/ 73807 w 264455"/>
                <a:gd name="connsiteY2" fmla="*/ 487138 h 983162"/>
                <a:gd name="connsiteX3" fmla="*/ 51582 w 264455"/>
                <a:gd name="connsiteY3" fmla="*/ 233138 h 983162"/>
                <a:gd name="connsiteX4" fmla="*/ 96032 w 264455"/>
                <a:gd name="connsiteY4" fmla="*/ 728438 h 983162"/>
                <a:gd name="connsiteX5" fmla="*/ 264307 w 264455"/>
                <a:gd name="connsiteY5" fmla="*/ 969738 h 983162"/>
                <a:gd name="connsiteX6" fmla="*/ 64282 w 264455"/>
                <a:gd name="connsiteY6" fmla="*/ 950688 h 983162"/>
                <a:gd name="connsiteX7" fmla="*/ 7132 w 264455"/>
                <a:gd name="connsiteY7" fmla="*/ 937988 h 983162"/>
                <a:gd name="connsiteX8" fmla="*/ 203982 w 264455"/>
                <a:gd name="connsiteY8" fmla="*/ 906238 h 983162"/>
                <a:gd name="connsiteX9" fmla="*/ 111907 w 264455"/>
                <a:gd name="connsiteY9" fmla="*/ 683988 h 983162"/>
                <a:gd name="connsiteX10" fmla="*/ 29357 w 264455"/>
                <a:gd name="connsiteY10" fmla="*/ 299813 h 983162"/>
                <a:gd name="connsiteX11" fmla="*/ 210332 w 264455"/>
                <a:gd name="connsiteY11" fmla="*/ 1363 h 98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4455" h="983162">
                  <a:moveTo>
                    <a:pt x="210332" y="1363"/>
                  </a:moveTo>
                  <a:cubicBezTo>
                    <a:pt x="217211" y="-15041"/>
                    <a:pt x="93386" y="120426"/>
                    <a:pt x="70632" y="201388"/>
                  </a:cubicBezTo>
                  <a:cubicBezTo>
                    <a:pt x="47878" y="282350"/>
                    <a:pt x="76982" y="481846"/>
                    <a:pt x="73807" y="487138"/>
                  </a:cubicBezTo>
                  <a:cubicBezTo>
                    <a:pt x="70632" y="492430"/>
                    <a:pt x="47878" y="192921"/>
                    <a:pt x="51582" y="233138"/>
                  </a:cubicBezTo>
                  <a:cubicBezTo>
                    <a:pt x="55286" y="273355"/>
                    <a:pt x="60578" y="605671"/>
                    <a:pt x="96032" y="728438"/>
                  </a:cubicBezTo>
                  <a:cubicBezTo>
                    <a:pt x="131486" y="851205"/>
                    <a:pt x="269599" y="932696"/>
                    <a:pt x="264307" y="969738"/>
                  </a:cubicBezTo>
                  <a:cubicBezTo>
                    <a:pt x="259015" y="1006780"/>
                    <a:pt x="107144" y="955980"/>
                    <a:pt x="64282" y="950688"/>
                  </a:cubicBezTo>
                  <a:cubicBezTo>
                    <a:pt x="21420" y="945396"/>
                    <a:pt x="-16151" y="945396"/>
                    <a:pt x="7132" y="937988"/>
                  </a:cubicBezTo>
                  <a:cubicBezTo>
                    <a:pt x="30415" y="930580"/>
                    <a:pt x="186520" y="948571"/>
                    <a:pt x="203982" y="906238"/>
                  </a:cubicBezTo>
                  <a:cubicBezTo>
                    <a:pt x="221444" y="863905"/>
                    <a:pt x="141011" y="785059"/>
                    <a:pt x="111907" y="683988"/>
                  </a:cubicBezTo>
                  <a:cubicBezTo>
                    <a:pt x="82803" y="582917"/>
                    <a:pt x="10307" y="413055"/>
                    <a:pt x="29357" y="299813"/>
                  </a:cubicBezTo>
                  <a:cubicBezTo>
                    <a:pt x="48407" y="186571"/>
                    <a:pt x="203453" y="17767"/>
                    <a:pt x="210332" y="13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: 図形 1148">
              <a:extLst>
                <a:ext uri="{FF2B5EF4-FFF2-40B4-BE49-F238E27FC236}">
                  <a16:creationId xmlns:a16="http://schemas.microsoft.com/office/drawing/2014/main" id="{C7A6883A-CABE-4D3C-AF04-928FD8157C10}"/>
                </a:ext>
              </a:extLst>
            </p:cNvPr>
            <p:cNvSpPr/>
            <p:nvPr/>
          </p:nvSpPr>
          <p:spPr>
            <a:xfrm>
              <a:off x="3218856" y="5072560"/>
              <a:ext cx="351053" cy="323402"/>
            </a:xfrm>
            <a:custGeom>
              <a:avLst/>
              <a:gdLst>
                <a:gd name="connsiteX0" fmla="*/ 594 w 351053"/>
                <a:gd name="connsiteY0" fmla="*/ 1090 h 323402"/>
                <a:gd name="connsiteX1" fmla="*/ 279994 w 351053"/>
                <a:gd name="connsiteY1" fmla="*/ 293190 h 323402"/>
                <a:gd name="connsiteX2" fmla="*/ 349844 w 351053"/>
                <a:gd name="connsiteY2" fmla="*/ 305890 h 323402"/>
                <a:gd name="connsiteX3" fmla="*/ 241894 w 351053"/>
                <a:gd name="connsiteY3" fmla="*/ 220165 h 323402"/>
                <a:gd name="connsiteX4" fmla="*/ 206969 w 351053"/>
                <a:gd name="connsiteY4" fmla="*/ 194765 h 323402"/>
                <a:gd name="connsiteX5" fmla="*/ 594 w 351053"/>
                <a:gd name="connsiteY5" fmla="*/ 1090 h 323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053" h="323402">
                  <a:moveTo>
                    <a:pt x="594" y="1090"/>
                  </a:moveTo>
                  <a:cubicBezTo>
                    <a:pt x="12765" y="17494"/>
                    <a:pt x="221786" y="242390"/>
                    <a:pt x="279994" y="293190"/>
                  </a:cubicBezTo>
                  <a:cubicBezTo>
                    <a:pt x="338202" y="343990"/>
                    <a:pt x="356194" y="318061"/>
                    <a:pt x="349844" y="305890"/>
                  </a:cubicBezTo>
                  <a:cubicBezTo>
                    <a:pt x="343494" y="293719"/>
                    <a:pt x="265706" y="238686"/>
                    <a:pt x="241894" y="220165"/>
                  </a:cubicBezTo>
                  <a:cubicBezTo>
                    <a:pt x="218082" y="201644"/>
                    <a:pt x="247186" y="231278"/>
                    <a:pt x="206969" y="194765"/>
                  </a:cubicBezTo>
                  <a:cubicBezTo>
                    <a:pt x="166752" y="158253"/>
                    <a:pt x="-11577" y="-15314"/>
                    <a:pt x="594" y="10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: 図形 1149">
              <a:extLst>
                <a:ext uri="{FF2B5EF4-FFF2-40B4-BE49-F238E27FC236}">
                  <a16:creationId xmlns:a16="http://schemas.microsoft.com/office/drawing/2014/main" id="{1D651A7A-D98F-4A26-8F6F-F39AEA31980A}"/>
                </a:ext>
              </a:extLst>
            </p:cNvPr>
            <p:cNvSpPr/>
            <p:nvPr/>
          </p:nvSpPr>
          <p:spPr>
            <a:xfrm>
              <a:off x="2997193" y="5678475"/>
              <a:ext cx="524675" cy="536230"/>
            </a:xfrm>
            <a:custGeom>
              <a:avLst/>
              <a:gdLst>
                <a:gd name="connsiteX0" fmla="*/ 390532 w 524675"/>
                <a:gd name="connsiteY0" fmla="*/ 1600 h 536230"/>
                <a:gd name="connsiteX1" fmla="*/ 168282 w 524675"/>
                <a:gd name="connsiteY1" fmla="*/ 388950 h 536230"/>
                <a:gd name="connsiteX2" fmla="*/ 7 w 524675"/>
                <a:gd name="connsiteY2" fmla="*/ 535000 h 536230"/>
                <a:gd name="connsiteX3" fmla="*/ 161932 w 524675"/>
                <a:gd name="connsiteY3" fmla="*/ 455625 h 536230"/>
                <a:gd name="connsiteX4" fmla="*/ 273057 w 524675"/>
                <a:gd name="connsiteY4" fmla="*/ 395300 h 536230"/>
                <a:gd name="connsiteX5" fmla="*/ 523882 w 524675"/>
                <a:gd name="connsiteY5" fmla="*/ 160350 h 536230"/>
                <a:gd name="connsiteX6" fmla="*/ 352432 w 524675"/>
                <a:gd name="connsiteY6" fmla="*/ 290525 h 536230"/>
                <a:gd name="connsiteX7" fmla="*/ 352432 w 524675"/>
                <a:gd name="connsiteY7" fmla="*/ 274650 h 536230"/>
                <a:gd name="connsiteX8" fmla="*/ 419107 w 524675"/>
                <a:gd name="connsiteY8" fmla="*/ 131775 h 536230"/>
                <a:gd name="connsiteX9" fmla="*/ 269882 w 524675"/>
                <a:gd name="connsiteY9" fmla="*/ 363550 h 536230"/>
                <a:gd name="connsiteX10" fmla="*/ 107957 w 524675"/>
                <a:gd name="connsiteY10" fmla="*/ 461975 h 536230"/>
                <a:gd name="connsiteX11" fmla="*/ 215907 w 524675"/>
                <a:gd name="connsiteY11" fmla="*/ 258775 h 536230"/>
                <a:gd name="connsiteX12" fmla="*/ 390532 w 524675"/>
                <a:gd name="connsiteY12" fmla="*/ 1600 h 53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4675" h="536230">
                  <a:moveTo>
                    <a:pt x="390532" y="1600"/>
                  </a:moveTo>
                  <a:cubicBezTo>
                    <a:pt x="382595" y="23296"/>
                    <a:pt x="233369" y="300050"/>
                    <a:pt x="168282" y="388950"/>
                  </a:cubicBezTo>
                  <a:cubicBezTo>
                    <a:pt x="103195" y="477850"/>
                    <a:pt x="1065" y="523888"/>
                    <a:pt x="7" y="535000"/>
                  </a:cubicBezTo>
                  <a:cubicBezTo>
                    <a:pt x="-1051" y="546112"/>
                    <a:pt x="116424" y="478908"/>
                    <a:pt x="161932" y="455625"/>
                  </a:cubicBezTo>
                  <a:cubicBezTo>
                    <a:pt x="207440" y="432342"/>
                    <a:pt x="212732" y="444512"/>
                    <a:pt x="273057" y="395300"/>
                  </a:cubicBezTo>
                  <a:cubicBezTo>
                    <a:pt x="333382" y="346088"/>
                    <a:pt x="510653" y="177813"/>
                    <a:pt x="523882" y="160350"/>
                  </a:cubicBezTo>
                  <a:cubicBezTo>
                    <a:pt x="537111" y="142888"/>
                    <a:pt x="381007" y="271475"/>
                    <a:pt x="352432" y="290525"/>
                  </a:cubicBezTo>
                  <a:cubicBezTo>
                    <a:pt x="323857" y="309575"/>
                    <a:pt x="341319" y="301108"/>
                    <a:pt x="352432" y="274650"/>
                  </a:cubicBezTo>
                  <a:cubicBezTo>
                    <a:pt x="363544" y="248192"/>
                    <a:pt x="432865" y="116958"/>
                    <a:pt x="419107" y="131775"/>
                  </a:cubicBezTo>
                  <a:cubicBezTo>
                    <a:pt x="405349" y="146592"/>
                    <a:pt x="321740" y="308517"/>
                    <a:pt x="269882" y="363550"/>
                  </a:cubicBezTo>
                  <a:cubicBezTo>
                    <a:pt x="218024" y="418583"/>
                    <a:pt x="116953" y="479438"/>
                    <a:pt x="107957" y="461975"/>
                  </a:cubicBezTo>
                  <a:cubicBezTo>
                    <a:pt x="98961" y="444513"/>
                    <a:pt x="169340" y="332858"/>
                    <a:pt x="215907" y="258775"/>
                  </a:cubicBezTo>
                  <a:cubicBezTo>
                    <a:pt x="262474" y="184692"/>
                    <a:pt x="398469" y="-20096"/>
                    <a:pt x="390532" y="16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: 図形 1150">
              <a:extLst>
                <a:ext uri="{FF2B5EF4-FFF2-40B4-BE49-F238E27FC236}">
                  <a16:creationId xmlns:a16="http://schemas.microsoft.com/office/drawing/2014/main" id="{2CE41221-1B3C-4CA0-A213-EF8E313C4BBC}"/>
                </a:ext>
              </a:extLst>
            </p:cNvPr>
            <p:cNvSpPr/>
            <p:nvPr/>
          </p:nvSpPr>
          <p:spPr>
            <a:xfrm>
              <a:off x="3048000" y="4313751"/>
              <a:ext cx="322625" cy="760061"/>
            </a:xfrm>
            <a:custGeom>
              <a:avLst/>
              <a:gdLst>
                <a:gd name="connsiteX0" fmla="*/ 12700 w 322625"/>
                <a:gd name="connsiteY0" fmla="*/ 16 h 760061"/>
                <a:gd name="connsiteX1" fmla="*/ 76200 w 322625"/>
                <a:gd name="connsiteY1" fmla="*/ 300582 h 760061"/>
                <a:gd name="connsiteX2" fmla="*/ 0 w 322625"/>
                <a:gd name="connsiteY2" fmla="*/ 182049 h 760061"/>
                <a:gd name="connsiteX3" fmla="*/ 131233 w 322625"/>
                <a:gd name="connsiteY3" fmla="*/ 389482 h 760061"/>
                <a:gd name="connsiteX4" fmla="*/ 321733 w 322625"/>
                <a:gd name="connsiteY4" fmla="*/ 757782 h 760061"/>
                <a:gd name="connsiteX5" fmla="*/ 207433 w 322625"/>
                <a:gd name="connsiteY5" fmla="*/ 554582 h 760061"/>
                <a:gd name="connsiteX6" fmla="*/ 59267 w 322625"/>
                <a:gd name="connsiteY6" fmla="*/ 287882 h 760061"/>
                <a:gd name="connsiteX7" fmla="*/ 12700 w 322625"/>
                <a:gd name="connsiteY7" fmla="*/ 16 h 76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2625" h="760061">
                  <a:moveTo>
                    <a:pt x="12700" y="16"/>
                  </a:moveTo>
                  <a:cubicBezTo>
                    <a:pt x="15522" y="2133"/>
                    <a:pt x="78317" y="270243"/>
                    <a:pt x="76200" y="300582"/>
                  </a:cubicBezTo>
                  <a:cubicBezTo>
                    <a:pt x="74083" y="330921"/>
                    <a:pt x="0" y="182049"/>
                    <a:pt x="0" y="182049"/>
                  </a:cubicBezTo>
                  <a:cubicBezTo>
                    <a:pt x="9172" y="196866"/>
                    <a:pt x="77611" y="293527"/>
                    <a:pt x="131233" y="389482"/>
                  </a:cubicBezTo>
                  <a:cubicBezTo>
                    <a:pt x="184855" y="485437"/>
                    <a:pt x="309033" y="730265"/>
                    <a:pt x="321733" y="757782"/>
                  </a:cubicBezTo>
                  <a:cubicBezTo>
                    <a:pt x="334433" y="785299"/>
                    <a:pt x="207433" y="554582"/>
                    <a:pt x="207433" y="554582"/>
                  </a:cubicBezTo>
                  <a:cubicBezTo>
                    <a:pt x="163689" y="476265"/>
                    <a:pt x="91017" y="380310"/>
                    <a:pt x="59267" y="287882"/>
                  </a:cubicBezTo>
                  <a:cubicBezTo>
                    <a:pt x="27517" y="195454"/>
                    <a:pt x="9878" y="-2101"/>
                    <a:pt x="12700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: 図形 1151">
              <a:extLst>
                <a:ext uri="{FF2B5EF4-FFF2-40B4-BE49-F238E27FC236}">
                  <a16:creationId xmlns:a16="http://schemas.microsoft.com/office/drawing/2014/main" id="{BF606E5F-6BCA-475F-9033-8243F2FF33AC}"/>
                </a:ext>
              </a:extLst>
            </p:cNvPr>
            <p:cNvSpPr/>
            <p:nvPr/>
          </p:nvSpPr>
          <p:spPr>
            <a:xfrm>
              <a:off x="5233831" y="3833804"/>
              <a:ext cx="546672" cy="524780"/>
            </a:xfrm>
            <a:custGeom>
              <a:avLst/>
              <a:gdLst>
                <a:gd name="connsiteX0" fmla="*/ 157 w 546672"/>
                <a:gd name="connsiteY0" fmla="*/ 9 h 524780"/>
                <a:gd name="connsiteX1" fmla="*/ 25557 w 546672"/>
                <a:gd name="connsiteY1" fmla="*/ 174634 h 524780"/>
                <a:gd name="connsiteX2" fmla="*/ 14444 w 546672"/>
                <a:gd name="connsiteY2" fmla="*/ 120659 h 524780"/>
                <a:gd name="connsiteX3" fmla="*/ 122394 w 546672"/>
                <a:gd name="connsiteY3" fmla="*/ 268296 h 524780"/>
                <a:gd name="connsiteX4" fmla="*/ 87469 w 546672"/>
                <a:gd name="connsiteY4" fmla="*/ 239721 h 524780"/>
                <a:gd name="connsiteX5" fmla="*/ 236694 w 546672"/>
                <a:gd name="connsiteY5" fmla="*/ 390534 h 524780"/>
                <a:gd name="connsiteX6" fmla="*/ 192244 w 546672"/>
                <a:gd name="connsiteY6" fmla="*/ 349259 h 524780"/>
                <a:gd name="connsiteX7" fmla="*/ 354169 w 546672"/>
                <a:gd name="connsiteY7" fmla="*/ 463559 h 524780"/>
                <a:gd name="connsiteX8" fmla="*/ 304957 w 546672"/>
                <a:gd name="connsiteY8" fmla="*/ 431809 h 524780"/>
                <a:gd name="connsiteX9" fmla="*/ 541494 w 546672"/>
                <a:gd name="connsiteY9" fmla="*/ 522296 h 524780"/>
                <a:gd name="connsiteX10" fmla="*/ 462119 w 546672"/>
                <a:gd name="connsiteY10" fmla="*/ 495309 h 524780"/>
                <a:gd name="connsiteX11" fmla="*/ 390682 w 546672"/>
                <a:gd name="connsiteY11" fmla="*/ 452446 h 524780"/>
                <a:gd name="connsiteX12" fmla="*/ 212882 w 546672"/>
                <a:gd name="connsiteY12" fmla="*/ 355609 h 524780"/>
                <a:gd name="connsiteX13" fmla="*/ 174782 w 546672"/>
                <a:gd name="connsiteY13" fmla="*/ 317509 h 524780"/>
                <a:gd name="connsiteX14" fmla="*/ 58894 w 546672"/>
                <a:gd name="connsiteY14" fmla="*/ 212734 h 524780"/>
                <a:gd name="connsiteX15" fmla="*/ 39844 w 546672"/>
                <a:gd name="connsiteY15" fmla="*/ 166696 h 524780"/>
                <a:gd name="connsiteX16" fmla="*/ 157 w 546672"/>
                <a:gd name="connsiteY16" fmla="*/ 9 h 5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6672" h="524780">
                  <a:moveTo>
                    <a:pt x="157" y="9"/>
                  </a:moveTo>
                  <a:cubicBezTo>
                    <a:pt x="-2224" y="1332"/>
                    <a:pt x="23176" y="154526"/>
                    <a:pt x="25557" y="174634"/>
                  </a:cubicBezTo>
                  <a:cubicBezTo>
                    <a:pt x="27938" y="194742"/>
                    <a:pt x="-1695" y="105049"/>
                    <a:pt x="14444" y="120659"/>
                  </a:cubicBezTo>
                  <a:cubicBezTo>
                    <a:pt x="30583" y="136269"/>
                    <a:pt x="110223" y="248452"/>
                    <a:pt x="122394" y="268296"/>
                  </a:cubicBezTo>
                  <a:cubicBezTo>
                    <a:pt x="134565" y="288140"/>
                    <a:pt x="68419" y="219348"/>
                    <a:pt x="87469" y="239721"/>
                  </a:cubicBezTo>
                  <a:cubicBezTo>
                    <a:pt x="106519" y="260094"/>
                    <a:pt x="219232" y="372278"/>
                    <a:pt x="236694" y="390534"/>
                  </a:cubicBezTo>
                  <a:cubicBezTo>
                    <a:pt x="254156" y="408790"/>
                    <a:pt x="172665" y="337088"/>
                    <a:pt x="192244" y="349259"/>
                  </a:cubicBezTo>
                  <a:cubicBezTo>
                    <a:pt x="211823" y="361430"/>
                    <a:pt x="335384" y="449801"/>
                    <a:pt x="354169" y="463559"/>
                  </a:cubicBezTo>
                  <a:cubicBezTo>
                    <a:pt x="372954" y="477317"/>
                    <a:pt x="273736" y="422020"/>
                    <a:pt x="304957" y="431809"/>
                  </a:cubicBezTo>
                  <a:cubicBezTo>
                    <a:pt x="336178" y="441598"/>
                    <a:pt x="515300" y="511713"/>
                    <a:pt x="541494" y="522296"/>
                  </a:cubicBezTo>
                  <a:cubicBezTo>
                    <a:pt x="567688" y="532879"/>
                    <a:pt x="487254" y="506951"/>
                    <a:pt x="462119" y="495309"/>
                  </a:cubicBezTo>
                  <a:cubicBezTo>
                    <a:pt x="436984" y="483667"/>
                    <a:pt x="432221" y="475729"/>
                    <a:pt x="390682" y="452446"/>
                  </a:cubicBezTo>
                  <a:cubicBezTo>
                    <a:pt x="349143" y="429163"/>
                    <a:pt x="248865" y="378098"/>
                    <a:pt x="212882" y="355609"/>
                  </a:cubicBezTo>
                  <a:cubicBezTo>
                    <a:pt x="176899" y="333120"/>
                    <a:pt x="200447" y="341321"/>
                    <a:pt x="174782" y="317509"/>
                  </a:cubicBezTo>
                  <a:cubicBezTo>
                    <a:pt x="149117" y="293697"/>
                    <a:pt x="81384" y="237869"/>
                    <a:pt x="58894" y="212734"/>
                  </a:cubicBezTo>
                  <a:cubicBezTo>
                    <a:pt x="36404" y="187599"/>
                    <a:pt x="48575" y="199240"/>
                    <a:pt x="39844" y="166696"/>
                  </a:cubicBezTo>
                  <a:cubicBezTo>
                    <a:pt x="31113" y="134152"/>
                    <a:pt x="2538" y="-1314"/>
                    <a:pt x="157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: 図形 1152">
              <a:extLst>
                <a:ext uri="{FF2B5EF4-FFF2-40B4-BE49-F238E27FC236}">
                  <a16:creationId xmlns:a16="http://schemas.microsoft.com/office/drawing/2014/main" id="{C58F80A6-AFA9-4AC9-A903-1446A9DF6948}"/>
                </a:ext>
              </a:extLst>
            </p:cNvPr>
            <p:cNvSpPr/>
            <p:nvPr/>
          </p:nvSpPr>
          <p:spPr>
            <a:xfrm>
              <a:off x="6024680" y="3966901"/>
              <a:ext cx="171246" cy="383005"/>
            </a:xfrm>
            <a:custGeom>
              <a:avLst/>
              <a:gdLst>
                <a:gd name="connsiteX0" fmla="*/ 144345 w 171246"/>
                <a:gd name="connsiteY0" fmla="*/ 1849 h 383005"/>
                <a:gd name="connsiteX1" fmla="*/ 141170 w 171246"/>
                <a:gd name="connsiteY1" fmla="*/ 227274 h 383005"/>
                <a:gd name="connsiteX2" fmla="*/ 153870 w 171246"/>
                <a:gd name="connsiteY2" fmla="*/ 132024 h 383005"/>
                <a:gd name="connsiteX3" fmla="*/ 87195 w 171246"/>
                <a:gd name="connsiteY3" fmla="*/ 297124 h 383005"/>
                <a:gd name="connsiteX4" fmla="*/ 1470 w 171246"/>
                <a:gd name="connsiteY4" fmla="*/ 376499 h 383005"/>
                <a:gd name="connsiteX5" fmla="*/ 163395 w 171246"/>
                <a:gd name="connsiteY5" fmla="*/ 132024 h 383005"/>
                <a:gd name="connsiteX6" fmla="*/ 144345 w 171246"/>
                <a:gd name="connsiteY6" fmla="*/ 1849 h 383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246" h="383005">
                  <a:moveTo>
                    <a:pt x="144345" y="1849"/>
                  </a:moveTo>
                  <a:cubicBezTo>
                    <a:pt x="140641" y="17724"/>
                    <a:pt x="139583" y="205578"/>
                    <a:pt x="141170" y="227274"/>
                  </a:cubicBezTo>
                  <a:cubicBezTo>
                    <a:pt x="142757" y="248970"/>
                    <a:pt x="162866" y="120382"/>
                    <a:pt x="153870" y="132024"/>
                  </a:cubicBezTo>
                  <a:cubicBezTo>
                    <a:pt x="144874" y="143666"/>
                    <a:pt x="112595" y="256378"/>
                    <a:pt x="87195" y="297124"/>
                  </a:cubicBezTo>
                  <a:cubicBezTo>
                    <a:pt x="61795" y="337870"/>
                    <a:pt x="-11230" y="404016"/>
                    <a:pt x="1470" y="376499"/>
                  </a:cubicBezTo>
                  <a:cubicBezTo>
                    <a:pt x="14170" y="348982"/>
                    <a:pt x="139053" y="188116"/>
                    <a:pt x="163395" y="132024"/>
                  </a:cubicBezTo>
                  <a:cubicBezTo>
                    <a:pt x="187737" y="75932"/>
                    <a:pt x="148049" y="-14026"/>
                    <a:pt x="144345" y="18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54F3117E-CD61-4FE2-9ED8-AECF43CB911D}"/>
                </a:ext>
              </a:extLst>
            </p:cNvPr>
            <p:cNvSpPr/>
            <p:nvPr/>
          </p:nvSpPr>
          <p:spPr>
            <a:xfrm>
              <a:off x="8355174" y="5492627"/>
              <a:ext cx="163933" cy="445479"/>
            </a:xfrm>
            <a:custGeom>
              <a:avLst/>
              <a:gdLst>
                <a:gd name="connsiteX0" fmla="*/ 3014 w 163933"/>
                <a:gd name="connsiteY0" fmla="*/ 147761 h 445479"/>
                <a:gd name="connsiteX1" fmla="*/ 72864 w 163933"/>
                <a:gd name="connsiteY1" fmla="*/ 322386 h 445479"/>
                <a:gd name="connsiteX2" fmla="*/ 37939 w 163933"/>
                <a:gd name="connsiteY2" fmla="*/ 255711 h 445479"/>
                <a:gd name="connsiteX3" fmla="*/ 109376 w 163933"/>
                <a:gd name="connsiteY3" fmla="*/ 387473 h 445479"/>
                <a:gd name="connsiteX4" fmla="*/ 161764 w 163933"/>
                <a:gd name="connsiteY4" fmla="*/ 441448 h 445479"/>
                <a:gd name="connsiteX5" fmla="*/ 34764 w 163933"/>
                <a:gd name="connsiteY5" fmla="*/ 285873 h 445479"/>
                <a:gd name="connsiteX6" fmla="*/ 60164 w 163933"/>
                <a:gd name="connsiteY6" fmla="*/ 312861 h 445479"/>
                <a:gd name="connsiteX7" fmla="*/ 1426 w 163933"/>
                <a:gd name="connsiteY7" fmla="*/ 231898 h 445479"/>
                <a:gd name="connsiteX8" fmla="*/ 17301 w 163933"/>
                <a:gd name="connsiteY8" fmla="*/ 1711 h 445479"/>
                <a:gd name="connsiteX9" fmla="*/ 3014 w 163933"/>
                <a:gd name="connsiteY9" fmla="*/ 147761 h 44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933" h="445479">
                  <a:moveTo>
                    <a:pt x="3014" y="147761"/>
                  </a:moveTo>
                  <a:cubicBezTo>
                    <a:pt x="12274" y="201207"/>
                    <a:pt x="67043" y="304394"/>
                    <a:pt x="72864" y="322386"/>
                  </a:cubicBezTo>
                  <a:cubicBezTo>
                    <a:pt x="78685" y="340378"/>
                    <a:pt x="31854" y="244863"/>
                    <a:pt x="37939" y="255711"/>
                  </a:cubicBezTo>
                  <a:cubicBezTo>
                    <a:pt x="44024" y="266559"/>
                    <a:pt x="88739" y="356517"/>
                    <a:pt x="109376" y="387473"/>
                  </a:cubicBezTo>
                  <a:cubicBezTo>
                    <a:pt x="130013" y="418429"/>
                    <a:pt x="174199" y="458381"/>
                    <a:pt x="161764" y="441448"/>
                  </a:cubicBezTo>
                  <a:cubicBezTo>
                    <a:pt x="149329" y="424515"/>
                    <a:pt x="51697" y="307304"/>
                    <a:pt x="34764" y="285873"/>
                  </a:cubicBezTo>
                  <a:cubicBezTo>
                    <a:pt x="17831" y="264442"/>
                    <a:pt x="65720" y="321857"/>
                    <a:pt x="60164" y="312861"/>
                  </a:cubicBezTo>
                  <a:cubicBezTo>
                    <a:pt x="54608" y="303865"/>
                    <a:pt x="8570" y="283756"/>
                    <a:pt x="1426" y="231898"/>
                  </a:cubicBezTo>
                  <a:cubicBezTo>
                    <a:pt x="-5718" y="180040"/>
                    <a:pt x="16243" y="18380"/>
                    <a:pt x="17301" y="1711"/>
                  </a:cubicBezTo>
                  <a:cubicBezTo>
                    <a:pt x="18359" y="-14958"/>
                    <a:pt x="-6246" y="94315"/>
                    <a:pt x="3014" y="1477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5" name="フリーフォーム: 図形 254">
            <a:extLst>
              <a:ext uri="{FF2B5EF4-FFF2-40B4-BE49-F238E27FC236}">
                <a16:creationId xmlns:a16="http://schemas.microsoft.com/office/drawing/2014/main" id="{23D917F0-2C92-4B1B-B2EC-8B5365C5B505}"/>
              </a:ext>
            </a:extLst>
          </p:cNvPr>
          <p:cNvSpPr/>
          <p:nvPr/>
        </p:nvSpPr>
        <p:spPr>
          <a:xfrm>
            <a:off x="5768659" y="2331241"/>
            <a:ext cx="1110776" cy="291579"/>
          </a:xfrm>
          <a:custGeom>
            <a:avLst/>
            <a:gdLst>
              <a:gd name="connsiteX0" fmla="*/ 1003616 w 1110776"/>
              <a:gd name="connsiteY0" fmla="*/ 69059 h 291579"/>
              <a:gd name="connsiteX1" fmla="*/ 538479 w 1110776"/>
              <a:gd name="connsiteY1" fmla="*/ 92872 h 291579"/>
              <a:gd name="connsiteX2" fmla="*/ 719454 w 1110776"/>
              <a:gd name="connsiteY2" fmla="*/ 76997 h 291579"/>
              <a:gd name="connsiteX3" fmla="*/ 500379 w 1110776"/>
              <a:gd name="connsiteY3" fmla="*/ 103984 h 291579"/>
              <a:gd name="connsiteX4" fmla="*/ 311466 w 1110776"/>
              <a:gd name="connsiteY4" fmla="*/ 154784 h 291579"/>
              <a:gd name="connsiteX5" fmla="*/ 525779 w 1110776"/>
              <a:gd name="connsiteY5" fmla="*/ 111922 h 291579"/>
              <a:gd name="connsiteX6" fmla="*/ 65404 w 1110776"/>
              <a:gd name="connsiteY6" fmla="*/ 232572 h 291579"/>
              <a:gd name="connsiteX7" fmla="*/ 295591 w 1110776"/>
              <a:gd name="connsiteY7" fmla="*/ 205584 h 291579"/>
              <a:gd name="connsiteX8" fmla="*/ 462279 w 1110776"/>
              <a:gd name="connsiteY8" fmla="*/ 140497 h 291579"/>
              <a:gd name="connsiteX9" fmla="*/ 262254 w 1110776"/>
              <a:gd name="connsiteY9" fmla="*/ 211934 h 291579"/>
              <a:gd name="connsiteX10" fmla="*/ 662304 w 1110776"/>
              <a:gd name="connsiteY10" fmla="*/ 289722 h 291579"/>
              <a:gd name="connsiteX11" fmla="*/ 414654 w 1110776"/>
              <a:gd name="connsiteY11" fmla="*/ 264322 h 291579"/>
              <a:gd name="connsiteX12" fmla="*/ 798829 w 1110776"/>
              <a:gd name="connsiteY12" fmla="*/ 230984 h 291579"/>
              <a:gd name="connsiteX13" fmla="*/ 354329 w 1110776"/>
              <a:gd name="connsiteY13" fmla="*/ 221459 h 291579"/>
              <a:gd name="connsiteX14" fmla="*/ 806766 w 1110776"/>
              <a:gd name="connsiteY14" fmla="*/ 181772 h 291579"/>
              <a:gd name="connsiteX15" fmla="*/ 251141 w 1110776"/>
              <a:gd name="connsiteY15" fmla="*/ 178597 h 291579"/>
              <a:gd name="connsiteX16" fmla="*/ 60641 w 1110776"/>
              <a:gd name="connsiteY16" fmla="*/ 156372 h 291579"/>
              <a:gd name="connsiteX17" fmla="*/ 494029 w 1110776"/>
              <a:gd name="connsiteY17" fmla="*/ 72234 h 291579"/>
              <a:gd name="connsiteX18" fmla="*/ 1904 w 1110776"/>
              <a:gd name="connsiteY18" fmla="*/ 151609 h 291579"/>
              <a:gd name="connsiteX19" fmla="*/ 317816 w 1110776"/>
              <a:gd name="connsiteY19" fmla="*/ 177009 h 291579"/>
              <a:gd name="connsiteX20" fmla="*/ 155891 w 1110776"/>
              <a:gd name="connsiteY20" fmla="*/ 165897 h 291579"/>
              <a:gd name="connsiteX21" fmla="*/ 814704 w 1110776"/>
              <a:gd name="connsiteY21" fmla="*/ 45247 h 291579"/>
              <a:gd name="connsiteX22" fmla="*/ 1092516 w 1110776"/>
              <a:gd name="connsiteY22" fmla="*/ 5559 h 291579"/>
              <a:gd name="connsiteX23" fmla="*/ 332104 w 1110776"/>
              <a:gd name="connsiteY23" fmla="*/ 156372 h 291579"/>
              <a:gd name="connsiteX24" fmla="*/ 708341 w 1110776"/>
              <a:gd name="connsiteY24" fmla="*/ 146847 h 291579"/>
              <a:gd name="connsiteX25" fmla="*/ 730566 w 1110776"/>
              <a:gd name="connsiteY25" fmla="*/ 140497 h 291579"/>
              <a:gd name="connsiteX26" fmla="*/ 1003616 w 1110776"/>
              <a:gd name="connsiteY26" fmla="*/ 69059 h 29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10776" h="291579">
                <a:moveTo>
                  <a:pt x="1003616" y="69059"/>
                </a:moveTo>
                <a:lnTo>
                  <a:pt x="538479" y="92872"/>
                </a:lnTo>
                <a:cubicBezTo>
                  <a:pt x="491119" y="94195"/>
                  <a:pt x="725804" y="75145"/>
                  <a:pt x="719454" y="76997"/>
                </a:cubicBezTo>
                <a:cubicBezTo>
                  <a:pt x="713104" y="78849"/>
                  <a:pt x="568377" y="91020"/>
                  <a:pt x="500379" y="103984"/>
                </a:cubicBezTo>
                <a:cubicBezTo>
                  <a:pt x="432381" y="116948"/>
                  <a:pt x="307233" y="153461"/>
                  <a:pt x="311466" y="154784"/>
                </a:cubicBezTo>
                <a:cubicBezTo>
                  <a:pt x="315699" y="156107"/>
                  <a:pt x="566789" y="98957"/>
                  <a:pt x="525779" y="111922"/>
                </a:cubicBezTo>
                <a:cubicBezTo>
                  <a:pt x="484769" y="124887"/>
                  <a:pt x="103769" y="216962"/>
                  <a:pt x="65404" y="232572"/>
                </a:cubicBezTo>
                <a:cubicBezTo>
                  <a:pt x="27039" y="248182"/>
                  <a:pt x="229445" y="220930"/>
                  <a:pt x="295591" y="205584"/>
                </a:cubicBezTo>
                <a:cubicBezTo>
                  <a:pt x="361737" y="190238"/>
                  <a:pt x="467835" y="139439"/>
                  <a:pt x="462279" y="140497"/>
                </a:cubicBezTo>
                <a:cubicBezTo>
                  <a:pt x="456723" y="141555"/>
                  <a:pt x="228917" y="187063"/>
                  <a:pt x="262254" y="211934"/>
                </a:cubicBezTo>
                <a:cubicBezTo>
                  <a:pt x="295591" y="236805"/>
                  <a:pt x="636904" y="280991"/>
                  <a:pt x="662304" y="289722"/>
                </a:cubicBezTo>
                <a:cubicBezTo>
                  <a:pt x="687704" y="298453"/>
                  <a:pt x="391900" y="274112"/>
                  <a:pt x="414654" y="264322"/>
                </a:cubicBezTo>
                <a:cubicBezTo>
                  <a:pt x="437408" y="254532"/>
                  <a:pt x="808883" y="238128"/>
                  <a:pt x="798829" y="230984"/>
                </a:cubicBezTo>
                <a:cubicBezTo>
                  <a:pt x="788775" y="223840"/>
                  <a:pt x="353006" y="229661"/>
                  <a:pt x="354329" y="221459"/>
                </a:cubicBezTo>
                <a:cubicBezTo>
                  <a:pt x="355652" y="213257"/>
                  <a:pt x="823964" y="188916"/>
                  <a:pt x="806766" y="181772"/>
                </a:cubicBezTo>
                <a:cubicBezTo>
                  <a:pt x="789568" y="174628"/>
                  <a:pt x="375495" y="182830"/>
                  <a:pt x="251141" y="178597"/>
                </a:cubicBezTo>
                <a:cubicBezTo>
                  <a:pt x="126787" y="174364"/>
                  <a:pt x="20160" y="174099"/>
                  <a:pt x="60641" y="156372"/>
                </a:cubicBezTo>
                <a:cubicBezTo>
                  <a:pt x="101122" y="138645"/>
                  <a:pt x="503818" y="73028"/>
                  <a:pt x="494029" y="72234"/>
                </a:cubicBezTo>
                <a:cubicBezTo>
                  <a:pt x="484240" y="71440"/>
                  <a:pt x="31273" y="134147"/>
                  <a:pt x="1904" y="151609"/>
                </a:cubicBezTo>
                <a:cubicBezTo>
                  <a:pt x="-27465" y="169071"/>
                  <a:pt x="292151" y="174628"/>
                  <a:pt x="317816" y="177009"/>
                </a:cubicBezTo>
                <a:cubicBezTo>
                  <a:pt x="343480" y="179390"/>
                  <a:pt x="73076" y="187857"/>
                  <a:pt x="155891" y="165897"/>
                </a:cubicBezTo>
                <a:cubicBezTo>
                  <a:pt x="238706" y="143937"/>
                  <a:pt x="658600" y="71970"/>
                  <a:pt x="814704" y="45247"/>
                </a:cubicBezTo>
                <a:cubicBezTo>
                  <a:pt x="970808" y="18524"/>
                  <a:pt x="1172949" y="-12962"/>
                  <a:pt x="1092516" y="5559"/>
                </a:cubicBezTo>
                <a:cubicBezTo>
                  <a:pt x="1012083" y="24080"/>
                  <a:pt x="396133" y="132824"/>
                  <a:pt x="332104" y="156372"/>
                </a:cubicBezTo>
                <a:cubicBezTo>
                  <a:pt x="268075" y="179920"/>
                  <a:pt x="641931" y="149493"/>
                  <a:pt x="708341" y="146847"/>
                </a:cubicBezTo>
                <a:cubicBezTo>
                  <a:pt x="774751" y="144201"/>
                  <a:pt x="730566" y="140497"/>
                  <a:pt x="730566" y="140497"/>
                </a:cubicBezTo>
                <a:lnTo>
                  <a:pt x="1003616" y="69059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3EACB3D0-F67C-4A1D-A91E-20A7EDDF20C8}"/>
              </a:ext>
            </a:extLst>
          </p:cNvPr>
          <p:cNvSpPr/>
          <p:nvPr/>
        </p:nvSpPr>
        <p:spPr>
          <a:xfrm>
            <a:off x="6028965" y="2150813"/>
            <a:ext cx="942662" cy="1199385"/>
          </a:xfrm>
          <a:custGeom>
            <a:avLst/>
            <a:gdLst>
              <a:gd name="connsiteX0" fmla="*/ 933810 w 942662"/>
              <a:gd name="connsiteY0" fmla="*/ 14537 h 1199385"/>
              <a:gd name="connsiteX1" fmla="*/ 581385 w 942662"/>
              <a:gd name="connsiteY1" fmla="*/ 760662 h 1199385"/>
              <a:gd name="connsiteX2" fmla="*/ 686160 w 942662"/>
              <a:gd name="connsiteY2" fmla="*/ 344737 h 1199385"/>
              <a:gd name="connsiteX3" fmla="*/ 384535 w 942662"/>
              <a:gd name="connsiteY3" fmla="*/ 909887 h 1199385"/>
              <a:gd name="connsiteX4" fmla="*/ 273410 w 942662"/>
              <a:gd name="connsiteY4" fmla="*/ 1065462 h 1199385"/>
              <a:gd name="connsiteX5" fmla="*/ 432160 w 942662"/>
              <a:gd name="connsiteY5" fmla="*/ 747962 h 1199385"/>
              <a:gd name="connsiteX6" fmla="*/ 67035 w 942662"/>
              <a:gd name="connsiteY6" fmla="*/ 1198812 h 1199385"/>
              <a:gd name="connsiteX7" fmla="*/ 244835 w 942662"/>
              <a:gd name="connsiteY7" fmla="*/ 846387 h 1199385"/>
              <a:gd name="connsiteX8" fmla="*/ 9885 w 942662"/>
              <a:gd name="connsiteY8" fmla="*/ 1030537 h 1199385"/>
              <a:gd name="connsiteX9" fmla="*/ 644885 w 942662"/>
              <a:gd name="connsiteY9" fmla="*/ 290762 h 1199385"/>
              <a:gd name="connsiteX10" fmla="*/ 387710 w 942662"/>
              <a:gd name="connsiteY10" fmla="*/ 795587 h 1199385"/>
              <a:gd name="connsiteX11" fmla="*/ 752835 w 942662"/>
              <a:gd name="connsiteY11" fmla="*/ 271712 h 1199385"/>
              <a:gd name="connsiteX12" fmla="*/ 670285 w 942662"/>
              <a:gd name="connsiteY12" fmla="*/ 455862 h 1199385"/>
              <a:gd name="connsiteX13" fmla="*/ 803635 w 942662"/>
              <a:gd name="connsiteY13" fmla="*/ 195512 h 1199385"/>
              <a:gd name="connsiteX14" fmla="*/ 835385 w 942662"/>
              <a:gd name="connsiteY14" fmla="*/ 259012 h 1199385"/>
              <a:gd name="connsiteX15" fmla="*/ 933810 w 942662"/>
              <a:gd name="connsiteY15" fmla="*/ 14537 h 119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42662" h="1199385">
                <a:moveTo>
                  <a:pt x="933810" y="14537"/>
                </a:moveTo>
                <a:cubicBezTo>
                  <a:pt x="891477" y="98145"/>
                  <a:pt x="622660" y="705629"/>
                  <a:pt x="581385" y="760662"/>
                </a:cubicBezTo>
                <a:cubicBezTo>
                  <a:pt x="540110" y="815695"/>
                  <a:pt x="718968" y="319866"/>
                  <a:pt x="686160" y="344737"/>
                </a:cubicBezTo>
                <a:cubicBezTo>
                  <a:pt x="653352" y="369608"/>
                  <a:pt x="453327" y="789766"/>
                  <a:pt x="384535" y="909887"/>
                </a:cubicBezTo>
                <a:cubicBezTo>
                  <a:pt x="315743" y="1030008"/>
                  <a:pt x="265473" y="1092449"/>
                  <a:pt x="273410" y="1065462"/>
                </a:cubicBezTo>
                <a:cubicBezTo>
                  <a:pt x="281347" y="1038475"/>
                  <a:pt x="466556" y="725737"/>
                  <a:pt x="432160" y="747962"/>
                </a:cubicBezTo>
                <a:cubicBezTo>
                  <a:pt x="397764" y="770187"/>
                  <a:pt x="98256" y="1182408"/>
                  <a:pt x="67035" y="1198812"/>
                </a:cubicBezTo>
                <a:cubicBezTo>
                  <a:pt x="35814" y="1215216"/>
                  <a:pt x="254360" y="874433"/>
                  <a:pt x="244835" y="846387"/>
                </a:cubicBezTo>
                <a:cubicBezTo>
                  <a:pt x="235310" y="818341"/>
                  <a:pt x="-56790" y="1123141"/>
                  <a:pt x="9885" y="1030537"/>
                </a:cubicBezTo>
                <a:cubicBezTo>
                  <a:pt x="76560" y="937933"/>
                  <a:pt x="581914" y="329920"/>
                  <a:pt x="644885" y="290762"/>
                </a:cubicBezTo>
                <a:cubicBezTo>
                  <a:pt x="707856" y="251604"/>
                  <a:pt x="369718" y="798762"/>
                  <a:pt x="387710" y="795587"/>
                </a:cubicBezTo>
                <a:cubicBezTo>
                  <a:pt x="405702" y="792412"/>
                  <a:pt x="705739" y="328333"/>
                  <a:pt x="752835" y="271712"/>
                </a:cubicBezTo>
                <a:cubicBezTo>
                  <a:pt x="799931" y="215091"/>
                  <a:pt x="661818" y="468562"/>
                  <a:pt x="670285" y="455862"/>
                </a:cubicBezTo>
                <a:cubicBezTo>
                  <a:pt x="678752" y="443162"/>
                  <a:pt x="776118" y="228320"/>
                  <a:pt x="803635" y="195512"/>
                </a:cubicBezTo>
                <a:cubicBezTo>
                  <a:pt x="831152" y="162704"/>
                  <a:pt x="816864" y="283883"/>
                  <a:pt x="835385" y="259012"/>
                </a:cubicBezTo>
                <a:cubicBezTo>
                  <a:pt x="853906" y="234141"/>
                  <a:pt x="976143" y="-69071"/>
                  <a:pt x="933810" y="1453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4080E79A-76B2-4889-A1DE-0F919C8A7E72}"/>
              </a:ext>
            </a:extLst>
          </p:cNvPr>
          <p:cNvSpPr/>
          <p:nvPr/>
        </p:nvSpPr>
        <p:spPr>
          <a:xfrm>
            <a:off x="6472372" y="2034257"/>
            <a:ext cx="665030" cy="2207941"/>
          </a:xfrm>
          <a:custGeom>
            <a:avLst/>
            <a:gdLst>
              <a:gd name="connsiteX0" fmla="*/ 538028 w 665030"/>
              <a:gd name="connsiteY0" fmla="*/ 192476 h 2207941"/>
              <a:gd name="connsiteX1" fmla="*/ 135861 w 665030"/>
              <a:gd name="connsiteY1" fmla="*/ 1136510 h 2207941"/>
              <a:gd name="connsiteX2" fmla="*/ 330595 w 665030"/>
              <a:gd name="connsiteY2" fmla="*/ 539610 h 2207941"/>
              <a:gd name="connsiteX3" fmla="*/ 118928 w 665030"/>
              <a:gd name="connsiteY3" fmla="*/ 1115343 h 2207941"/>
              <a:gd name="connsiteX4" fmla="*/ 21561 w 665030"/>
              <a:gd name="connsiteY4" fmla="*/ 1669910 h 2207941"/>
              <a:gd name="connsiteX5" fmla="*/ 21561 w 665030"/>
              <a:gd name="connsiteY5" fmla="*/ 1348176 h 2207941"/>
              <a:gd name="connsiteX6" fmla="*/ 395 w 665030"/>
              <a:gd name="connsiteY6" fmla="*/ 2203310 h 2207941"/>
              <a:gd name="connsiteX7" fmla="*/ 42728 w 665030"/>
              <a:gd name="connsiteY7" fmla="*/ 1648743 h 2207941"/>
              <a:gd name="connsiteX8" fmla="*/ 279795 w 665030"/>
              <a:gd name="connsiteY8" fmla="*/ 780910 h 2207941"/>
              <a:gd name="connsiteX9" fmla="*/ 279795 w 665030"/>
              <a:gd name="connsiteY9" fmla="*/ 1039143 h 2207941"/>
              <a:gd name="connsiteX10" fmla="*/ 432195 w 665030"/>
              <a:gd name="connsiteY10" fmla="*/ 624276 h 2207941"/>
              <a:gd name="connsiteX11" fmla="*/ 432195 w 665030"/>
              <a:gd name="connsiteY11" fmla="*/ 577710 h 2207941"/>
              <a:gd name="connsiteX12" fmla="*/ 660795 w 665030"/>
              <a:gd name="connsiteY12" fmla="*/ 27376 h 2207941"/>
              <a:gd name="connsiteX13" fmla="*/ 538028 w 665030"/>
              <a:gd name="connsiteY13" fmla="*/ 192476 h 220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5030" h="2207941">
                <a:moveTo>
                  <a:pt x="538028" y="192476"/>
                </a:moveTo>
                <a:cubicBezTo>
                  <a:pt x="450539" y="377332"/>
                  <a:pt x="170433" y="1078654"/>
                  <a:pt x="135861" y="1136510"/>
                </a:cubicBezTo>
                <a:cubicBezTo>
                  <a:pt x="101289" y="1194366"/>
                  <a:pt x="333417" y="543138"/>
                  <a:pt x="330595" y="539610"/>
                </a:cubicBezTo>
                <a:cubicBezTo>
                  <a:pt x="327773" y="536082"/>
                  <a:pt x="170434" y="926960"/>
                  <a:pt x="118928" y="1115343"/>
                </a:cubicBezTo>
                <a:cubicBezTo>
                  <a:pt x="67422" y="1303726"/>
                  <a:pt x="37789" y="1631104"/>
                  <a:pt x="21561" y="1669910"/>
                </a:cubicBezTo>
                <a:cubicBezTo>
                  <a:pt x="5333" y="1708716"/>
                  <a:pt x="25089" y="1259276"/>
                  <a:pt x="21561" y="1348176"/>
                </a:cubicBezTo>
                <a:cubicBezTo>
                  <a:pt x="18033" y="1437076"/>
                  <a:pt x="-3133" y="2153216"/>
                  <a:pt x="395" y="2203310"/>
                </a:cubicBezTo>
                <a:cubicBezTo>
                  <a:pt x="3923" y="2253404"/>
                  <a:pt x="-3839" y="1885810"/>
                  <a:pt x="42728" y="1648743"/>
                </a:cubicBezTo>
                <a:cubicBezTo>
                  <a:pt x="89295" y="1411676"/>
                  <a:pt x="240284" y="882510"/>
                  <a:pt x="279795" y="780910"/>
                </a:cubicBezTo>
                <a:cubicBezTo>
                  <a:pt x="319306" y="679310"/>
                  <a:pt x="254395" y="1065249"/>
                  <a:pt x="279795" y="1039143"/>
                </a:cubicBezTo>
                <a:cubicBezTo>
                  <a:pt x="305195" y="1013037"/>
                  <a:pt x="406795" y="701181"/>
                  <a:pt x="432195" y="624276"/>
                </a:cubicBezTo>
                <a:cubicBezTo>
                  <a:pt x="457595" y="547371"/>
                  <a:pt x="394095" y="677193"/>
                  <a:pt x="432195" y="577710"/>
                </a:cubicBezTo>
                <a:cubicBezTo>
                  <a:pt x="470295" y="478227"/>
                  <a:pt x="640334" y="90876"/>
                  <a:pt x="660795" y="27376"/>
                </a:cubicBezTo>
                <a:cubicBezTo>
                  <a:pt x="681256" y="-36124"/>
                  <a:pt x="625517" y="7620"/>
                  <a:pt x="538028" y="19247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6998477D-6FFC-43F6-B50C-6DE967A360A9}"/>
              </a:ext>
            </a:extLst>
          </p:cNvPr>
          <p:cNvSpPr/>
          <p:nvPr/>
        </p:nvSpPr>
        <p:spPr>
          <a:xfrm>
            <a:off x="6494237" y="2443732"/>
            <a:ext cx="728105" cy="1443862"/>
          </a:xfrm>
          <a:custGeom>
            <a:avLst/>
            <a:gdLst>
              <a:gd name="connsiteX0" fmla="*/ 700313 w 728105"/>
              <a:gd name="connsiteY0" fmla="*/ 32768 h 1443862"/>
              <a:gd name="connsiteX1" fmla="*/ 659038 w 728105"/>
              <a:gd name="connsiteY1" fmla="*/ 77218 h 1443862"/>
              <a:gd name="connsiteX2" fmla="*/ 335188 w 728105"/>
              <a:gd name="connsiteY2" fmla="*/ 613793 h 1443862"/>
              <a:gd name="connsiteX3" fmla="*/ 487588 w 728105"/>
              <a:gd name="connsiteY3" fmla="*/ 372493 h 1443862"/>
              <a:gd name="connsiteX4" fmla="*/ 233588 w 728105"/>
              <a:gd name="connsiteY4" fmla="*/ 1055118 h 1443862"/>
              <a:gd name="connsiteX5" fmla="*/ 392338 w 728105"/>
              <a:gd name="connsiteY5" fmla="*/ 401068 h 1443862"/>
              <a:gd name="connsiteX6" fmla="*/ 71663 w 728105"/>
              <a:gd name="connsiteY6" fmla="*/ 1340868 h 1443862"/>
              <a:gd name="connsiteX7" fmla="*/ 217713 w 728105"/>
              <a:gd name="connsiteY7" fmla="*/ 461393 h 1443862"/>
              <a:gd name="connsiteX8" fmla="*/ 1813 w 728105"/>
              <a:gd name="connsiteY8" fmla="*/ 1442468 h 1443862"/>
              <a:gd name="connsiteX9" fmla="*/ 363763 w 728105"/>
              <a:gd name="connsiteY9" fmla="*/ 197868 h 1443862"/>
              <a:gd name="connsiteX10" fmla="*/ 144688 w 728105"/>
              <a:gd name="connsiteY10" fmla="*/ 788418 h 1443862"/>
              <a:gd name="connsiteX11" fmla="*/ 322488 w 728105"/>
              <a:gd name="connsiteY11" fmla="*/ 359793 h 1443862"/>
              <a:gd name="connsiteX12" fmla="*/ 700313 w 728105"/>
              <a:gd name="connsiteY12" fmla="*/ 32768 h 144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8105" h="1443862">
                <a:moveTo>
                  <a:pt x="700313" y="32768"/>
                </a:moveTo>
                <a:cubicBezTo>
                  <a:pt x="756405" y="-14328"/>
                  <a:pt x="719892" y="-19619"/>
                  <a:pt x="659038" y="77218"/>
                </a:cubicBezTo>
                <a:cubicBezTo>
                  <a:pt x="598184" y="174055"/>
                  <a:pt x="363763" y="564581"/>
                  <a:pt x="335188" y="613793"/>
                </a:cubicBezTo>
                <a:cubicBezTo>
                  <a:pt x="306613" y="663006"/>
                  <a:pt x="504521" y="298939"/>
                  <a:pt x="487588" y="372493"/>
                </a:cubicBezTo>
                <a:cubicBezTo>
                  <a:pt x="470655" y="446047"/>
                  <a:pt x="249463" y="1050356"/>
                  <a:pt x="233588" y="1055118"/>
                </a:cubicBezTo>
                <a:cubicBezTo>
                  <a:pt x="217713" y="1059880"/>
                  <a:pt x="419325" y="353443"/>
                  <a:pt x="392338" y="401068"/>
                </a:cubicBezTo>
                <a:cubicBezTo>
                  <a:pt x="365351" y="448693"/>
                  <a:pt x="100767" y="1330814"/>
                  <a:pt x="71663" y="1340868"/>
                </a:cubicBezTo>
                <a:cubicBezTo>
                  <a:pt x="42559" y="1350922"/>
                  <a:pt x="229355" y="444460"/>
                  <a:pt x="217713" y="461393"/>
                </a:cubicBezTo>
                <a:cubicBezTo>
                  <a:pt x="206071" y="478326"/>
                  <a:pt x="-22529" y="1486389"/>
                  <a:pt x="1813" y="1442468"/>
                </a:cubicBezTo>
                <a:cubicBezTo>
                  <a:pt x="26155" y="1398547"/>
                  <a:pt x="339951" y="306876"/>
                  <a:pt x="363763" y="197868"/>
                </a:cubicBezTo>
                <a:cubicBezTo>
                  <a:pt x="387575" y="88860"/>
                  <a:pt x="151567" y="761431"/>
                  <a:pt x="144688" y="788418"/>
                </a:cubicBezTo>
                <a:cubicBezTo>
                  <a:pt x="137809" y="815405"/>
                  <a:pt x="230413" y="486793"/>
                  <a:pt x="322488" y="359793"/>
                </a:cubicBezTo>
                <a:cubicBezTo>
                  <a:pt x="414563" y="232793"/>
                  <a:pt x="644221" y="79864"/>
                  <a:pt x="700313" y="3276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0EAC62AC-270C-4B9D-8288-C357A66BBEB6}"/>
              </a:ext>
            </a:extLst>
          </p:cNvPr>
          <p:cNvSpPr/>
          <p:nvPr/>
        </p:nvSpPr>
        <p:spPr>
          <a:xfrm>
            <a:off x="6810557" y="2554130"/>
            <a:ext cx="749216" cy="1629047"/>
          </a:xfrm>
          <a:custGeom>
            <a:avLst/>
            <a:gdLst>
              <a:gd name="connsiteX0" fmla="*/ 415743 w 749216"/>
              <a:gd name="connsiteY0" fmla="*/ 1745 h 1629047"/>
              <a:gd name="connsiteX1" fmla="*/ 2993 w 749216"/>
              <a:gd name="connsiteY1" fmla="*/ 503395 h 1629047"/>
              <a:gd name="connsiteX2" fmla="*/ 222068 w 749216"/>
              <a:gd name="connsiteY2" fmla="*/ 192245 h 1629047"/>
              <a:gd name="connsiteX3" fmla="*/ 76018 w 749216"/>
              <a:gd name="connsiteY3" fmla="*/ 643095 h 1629047"/>
              <a:gd name="connsiteX4" fmla="*/ 345893 w 749216"/>
              <a:gd name="connsiteY4" fmla="*/ 227170 h 1629047"/>
              <a:gd name="connsiteX5" fmla="*/ 498293 w 749216"/>
              <a:gd name="connsiteY5" fmla="*/ 662145 h 1629047"/>
              <a:gd name="connsiteX6" fmla="*/ 460193 w 749216"/>
              <a:gd name="connsiteY6" fmla="*/ 290670 h 1629047"/>
              <a:gd name="connsiteX7" fmla="*/ 603068 w 749216"/>
              <a:gd name="connsiteY7" fmla="*/ 839945 h 1629047"/>
              <a:gd name="connsiteX8" fmla="*/ 749118 w 749216"/>
              <a:gd name="connsiteY8" fmla="*/ 1322545 h 1629047"/>
              <a:gd name="connsiteX9" fmla="*/ 580843 w 749216"/>
              <a:gd name="connsiteY9" fmla="*/ 392270 h 1629047"/>
              <a:gd name="connsiteX10" fmla="*/ 657043 w 749216"/>
              <a:gd name="connsiteY10" fmla="*/ 1065370 h 1629047"/>
              <a:gd name="connsiteX11" fmla="*/ 723718 w 749216"/>
              <a:gd name="connsiteY11" fmla="*/ 1624170 h 1629047"/>
              <a:gd name="connsiteX12" fmla="*/ 520518 w 749216"/>
              <a:gd name="connsiteY12" fmla="*/ 741520 h 1629047"/>
              <a:gd name="connsiteX13" fmla="*/ 714193 w 749216"/>
              <a:gd name="connsiteY13" fmla="*/ 1417795 h 1629047"/>
              <a:gd name="connsiteX14" fmla="*/ 520518 w 749216"/>
              <a:gd name="connsiteY14" fmla="*/ 379570 h 1629047"/>
              <a:gd name="connsiteX15" fmla="*/ 415743 w 749216"/>
              <a:gd name="connsiteY15" fmla="*/ 1745 h 162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49216" h="1629047">
                <a:moveTo>
                  <a:pt x="415743" y="1745"/>
                </a:moveTo>
                <a:cubicBezTo>
                  <a:pt x="329489" y="22382"/>
                  <a:pt x="35272" y="471645"/>
                  <a:pt x="2993" y="503395"/>
                </a:cubicBezTo>
                <a:cubicBezTo>
                  <a:pt x="-29286" y="535145"/>
                  <a:pt x="209897" y="168962"/>
                  <a:pt x="222068" y="192245"/>
                </a:cubicBezTo>
                <a:cubicBezTo>
                  <a:pt x="234239" y="215528"/>
                  <a:pt x="55381" y="637274"/>
                  <a:pt x="76018" y="643095"/>
                </a:cubicBezTo>
                <a:cubicBezTo>
                  <a:pt x="96655" y="648916"/>
                  <a:pt x="275514" y="223995"/>
                  <a:pt x="345893" y="227170"/>
                </a:cubicBezTo>
                <a:cubicBezTo>
                  <a:pt x="416272" y="230345"/>
                  <a:pt x="479243" y="651562"/>
                  <a:pt x="498293" y="662145"/>
                </a:cubicBezTo>
                <a:cubicBezTo>
                  <a:pt x="517343" y="672728"/>
                  <a:pt x="442731" y="261037"/>
                  <a:pt x="460193" y="290670"/>
                </a:cubicBezTo>
                <a:cubicBezTo>
                  <a:pt x="477655" y="320303"/>
                  <a:pt x="554914" y="667966"/>
                  <a:pt x="603068" y="839945"/>
                </a:cubicBezTo>
                <a:cubicBezTo>
                  <a:pt x="651222" y="1011924"/>
                  <a:pt x="752822" y="1397158"/>
                  <a:pt x="749118" y="1322545"/>
                </a:cubicBezTo>
                <a:cubicBezTo>
                  <a:pt x="745414" y="1247933"/>
                  <a:pt x="596189" y="435133"/>
                  <a:pt x="580843" y="392270"/>
                </a:cubicBezTo>
                <a:cubicBezTo>
                  <a:pt x="565497" y="349407"/>
                  <a:pt x="633231" y="860053"/>
                  <a:pt x="657043" y="1065370"/>
                </a:cubicBezTo>
                <a:cubicBezTo>
                  <a:pt x="680855" y="1270687"/>
                  <a:pt x="746472" y="1678145"/>
                  <a:pt x="723718" y="1624170"/>
                </a:cubicBezTo>
                <a:cubicBezTo>
                  <a:pt x="700964" y="1570195"/>
                  <a:pt x="522106" y="775916"/>
                  <a:pt x="520518" y="741520"/>
                </a:cubicBezTo>
                <a:cubicBezTo>
                  <a:pt x="518931" y="707124"/>
                  <a:pt x="714193" y="1478120"/>
                  <a:pt x="714193" y="1417795"/>
                </a:cubicBezTo>
                <a:cubicBezTo>
                  <a:pt x="714193" y="1357470"/>
                  <a:pt x="567085" y="613462"/>
                  <a:pt x="520518" y="379570"/>
                </a:cubicBezTo>
                <a:cubicBezTo>
                  <a:pt x="473951" y="145678"/>
                  <a:pt x="501997" y="-18892"/>
                  <a:pt x="415743" y="174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7CA673BA-EB8A-4D4C-922E-D4D3498C7A8E}"/>
              </a:ext>
            </a:extLst>
          </p:cNvPr>
          <p:cNvSpPr/>
          <p:nvPr/>
        </p:nvSpPr>
        <p:spPr>
          <a:xfrm>
            <a:off x="7167899" y="3625848"/>
            <a:ext cx="898371" cy="1098968"/>
          </a:xfrm>
          <a:custGeom>
            <a:avLst/>
            <a:gdLst>
              <a:gd name="connsiteX0" fmla="*/ 310284 w 898371"/>
              <a:gd name="connsiteY0" fmla="*/ 122769 h 1098968"/>
              <a:gd name="connsiteX1" fmla="*/ 168468 w 898371"/>
              <a:gd name="connsiteY1" fmla="*/ 740835 h 1098968"/>
              <a:gd name="connsiteX2" fmla="*/ 291234 w 898371"/>
              <a:gd name="connsiteY2" fmla="*/ 311152 h 1098968"/>
              <a:gd name="connsiteX3" fmla="*/ 160001 w 898371"/>
              <a:gd name="connsiteY3" fmla="*/ 880535 h 1098968"/>
              <a:gd name="connsiteX4" fmla="*/ 225618 w 898371"/>
              <a:gd name="connsiteY4" fmla="*/ 647702 h 1098968"/>
              <a:gd name="connsiteX5" fmla="*/ 227734 w 898371"/>
              <a:gd name="connsiteY5" fmla="*/ 880535 h 1098968"/>
              <a:gd name="connsiteX6" fmla="*/ 280651 w 898371"/>
              <a:gd name="connsiteY6" fmla="*/ 681569 h 1098968"/>
              <a:gd name="connsiteX7" fmla="*/ 350501 w 898371"/>
              <a:gd name="connsiteY7" fmla="*/ 1045635 h 1098968"/>
              <a:gd name="connsiteX8" fmla="*/ 363201 w 898371"/>
              <a:gd name="connsiteY8" fmla="*/ 806452 h 1098968"/>
              <a:gd name="connsiteX9" fmla="*/ 335684 w 898371"/>
              <a:gd name="connsiteY9" fmla="*/ 1043519 h 1098968"/>
              <a:gd name="connsiteX10" fmla="*/ 331451 w 898371"/>
              <a:gd name="connsiteY10" fmla="*/ 1096435 h 1098968"/>
              <a:gd name="connsiteX11" fmla="*/ 390718 w 898371"/>
              <a:gd name="connsiteY11" fmla="*/ 990602 h 1098968"/>
              <a:gd name="connsiteX12" fmla="*/ 623551 w 898371"/>
              <a:gd name="connsiteY12" fmla="*/ 429685 h 1098968"/>
              <a:gd name="connsiteX13" fmla="*/ 443634 w 898371"/>
              <a:gd name="connsiteY13" fmla="*/ 793752 h 1098968"/>
              <a:gd name="connsiteX14" fmla="*/ 593918 w 898371"/>
              <a:gd name="connsiteY14" fmla="*/ 313269 h 1098968"/>
              <a:gd name="connsiteX15" fmla="*/ 591801 w 898371"/>
              <a:gd name="connsiteY15" fmla="*/ 421219 h 1098968"/>
              <a:gd name="connsiteX16" fmla="*/ 483851 w 898371"/>
              <a:gd name="connsiteY16" fmla="*/ 370419 h 1098968"/>
              <a:gd name="connsiteX17" fmla="*/ 466918 w 898371"/>
              <a:gd name="connsiteY17" fmla="*/ 201085 h 1098968"/>
              <a:gd name="connsiteX18" fmla="*/ 7601 w 898371"/>
              <a:gd name="connsiteY18" fmla="*/ 2 h 1098968"/>
              <a:gd name="connsiteX19" fmla="*/ 894484 w 898371"/>
              <a:gd name="connsiteY19" fmla="*/ 196852 h 1098968"/>
              <a:gd name="connsiteX20" fmla="*/ 310284 w 898371"/>
              <a:gd name="connsiteY20" fmla="*/ 122769 h 1098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98371" h="1098968">
                <a:moveTo>
                  <a:pt x="310284" y="122769"/>
                </a:moveTo>
                <a:cubicBezTo>
                  <a:pt x="189281" y="213433"/>
                  <a:pt x="171643" y="709438"/>
                  <a:pt x="168468" y="740835"/>
                </a:cubicBezTo>
                <a:cubicBezTo>
                  <a:pt x="165293" y="772232"/>
                  <a:pt x="292645" y="287869"/>
                  <a:pt x="291234" y="311152"/>
                </a:cubicBezTo>
                <a:cubicBezTo>
                  <a:pt x="289823" y="334435"/>
                  <a:pt x="170937" y="824443"/>
                  <a:pt x="160001" y="880535"/>
                </a:cubicBezTo>
                <a:cubicBezTo>
                  <a:pt x="149065" y="936627"/>
                  <a:pt x="214329" y="647702"/>
                  <a:pt x="225618" y="647702"/>
                </a:cubicBezTo>
                <a:cubicBezTo>
                  <a:pt x="236907" y="647702"/>
                  <a:pt x="218562" y="874890"/>
                  <a:pt x="227734" y="880535"/>
                </a:cubicBezTo>
                <a:cubicBezTo>
                  <a:pt x="236906" y="886180"/>
                  <a:pt x="260190" y="654052"/>
                  <a:pt x="280651" y="681569"/>
                </a:cubicBezTo>
                <a:cubicBezTo>
                  <a:pt x="301112" y="709086"/>
                  <a:pt x="336743" y="1024821"/>
                  <a:pt x="350501" y="1045635"/>
                </a:cubicBezTo>
                <a:cubicBezTo>
                  <a:pt x="364259" y="1066449"/>
                  <a:pt x="365670" y="806805"/>
                  <a:pt x="363201" y="806452"/>
                </a:cubicBezTo>
                <a:cubicBezTo>
                  <a:pt x="360732" y="806099"/>
                  <a:pt x="340976" y="995188"/>
                  <a:pt x="335684" y="1043519"/>
                </a:cubicBezTo>
                <a:cubicBezTo>
                  <a:pt x="330392" y="1091850"/>
                  <a:pt x="322279" y="1105255"/>
                  <a:pt x="331451" y="1096435"/>
                </a:cubicBezTo>
                <a:cubicBezTo>
                  <a:pt x="340623" y="1087616"/>
                  <a:pt x="342035" y="1101727"/>
                  <a:pt x="390718" y="990602"/>
                </a:cubicBezTo>
                <a:cubicBezTo>
                  <a:pt x="439401" y="879477"/>
                  <a:pt x="614732" y="462493"/>
                  <a:pt x="623551" y="429685"/>
                </a:cubicBezTo>
                <a:cubicBezTo>
                  <a:pt x="632370" y="396877"/>
                  <a:pt x="448573" y="813155"/>
                  <a:pt x="443634" y="793752"/>
                </a:cubicBezTo>
                <a:cubicBezTo>
                  <a:pt x="438695" y="774349"/>
                  <a:pt x="569224" y="375358"/>
                  <a:pt x="593918" y="313269"/>
                </a:cubicBezTo>
                <a:cubicBezTo>
                  <a:pt x="618612" y="251180"/>
                  <a:pt x="610145" y="411694"/>
                  <a:pt x="591801" y="421219"/>
                </a:cubicBezTo>
                <a:cubicBezTo>
                  <a:pt x="573457" y="430744"/>
                  <a:pt x="504665" y="407108"/>
                  <a:pt x="483851" y="370419"/>
                </a:cubicBezTo>
                <a:cubicBezTo>
                  <a:pt x="463037" y="333730"/>
                  <a:pt x="546293" y="262821"/>
                  <a:pt x="466918" y="201085"/>
                </a:cubicBezTo>
                <a:cubicBezTo>
                  <a:pt x="387543" y="139349"/>
                  <a:pt x="-63660" y="707"/>
                  <a:pt x="7601" y="2"/>
                </a:cubicBezTo>
                <a:cubicBezTo>
                  <a:pt x="78862" y="-703"/>
                  <a:pt x="840862" y="172158"/>
                  <a:pt x="894484" y="196852"/>
                </a:cubicBezTo>
                <a:cubicBezTo>
                  <a:pt x="948106" y="221546"/>
                  <a:pt x="431287" y="32105"/>
                  <a:pt x="310284" y="12276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6EFA9A68-CF20-4754-B363-BAEB2FEE979C}"/>
              </a:ext>
            </a:extLst>
          </p:cNvPr>
          <p:cNvSpPr/>
          <p:nvPr/>
        </p:nvSpPr>
        <p:spPr>
          <a:xfrm>
            <a:off x="4375754" y="2387314"/>
            <a:ext cx="2435679" cy="1296222"/>
          </a:xfrm>
          <a:custGeom>
            <a:avLst/>
            <a:gdLst>
              <a:gd name="connsiteX0" fmla="*/ 1762579 w 2435679"/>
              <a:gd name="connsiteY0" fmla="*/ 237353 h 1296222"/>
              <a:gd name="connsiteX1" fmla="*/ 818546 w 2435679"/>
              <a:gd name="connsiteY1" fmla="*/ 677619 h 1296222"/>
              <a:gd name="connsiteX2" fmla="*/ 1186846 w 2435679"/>
              <a:gd name="connsiteY2" fmla="*/ 465953 h 1296222"/>
              <a:gd name="connsiteX3" fmla="*/ 1513 w 2435679"/>
              <a:gd name="connsiteY3" fmla="*/ 1295686 h 1296222"/>
              <a:gd name="connsiteX4" fmla="*/ 924379 w 2435679"/>
              <a:gd name="connsiteY4" fmla="*/ 597186 h 1296222"/>
              <a:gd name="connsiteX5" fmla="*/ 289379 w 2435679"/>
              <a:gd name="connsiteY5" fmla="*/ 897753 h 1296222"/>
              <a:gd name="connsiteX6" fmla="*/ 1521279 w 2435679"/>
              <a:gd name="connsiteY6" fmla="*/ 4519 h 1296222"/>
              <a:gd name="connsiteX7" fmla="*/ 704246 w 2435679"/>
              <a:gd name="connsiteY7" fmla="*/ 529453 h 1296222"/>
              <a:gd name="connsiteX8" fmla="*/ 2435679 w 2435679"/>
              <a:gd name="connsiteY8" fmla="*/ 17219 h 1296222"/>
              <a:gd name="connsiteX9" fmla="*/ 1762579 w 2435679"/>
              <a:gd name="connsiteY9" fmla="*/ 237353 h 129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5679" h="1296222">
                <a:moveTo>
                  <a:pt x="1762579" y="237353"/>
                </a:moveTo>
                <a:lnTo>
                  <a:pt x="818546" y="677619"/>
                </a:lnTo>
                <a:cubicBezTo>
                  <a:pt x="722590" y="715719"/>
                  <a:pt x="1323018" y="362942"/>
                  <a:pt x="1186846" y="465953"/>
                </a:cubicBezTo>
                <a:cubicBezTo>
                  <a:pt x="1050674" y="568964"/>
                  <a:pt x="45257" y="1273814"/>
                  <a:pt x="1513" y="1295686"/>
                </a:cubicBezTo>
                <a:cubicBezTo>
                  <a:pt x="-42232" y="1317558"/>
                  <a:pt x="876401" y="663508"/>
                  <a:pt x="924379" y="597186"/>
                </a:cubicBezTo>
                <a:cubicBezTo>
                  <a:pt x="972357" y="530864"/>
                  <a:pt x="189896" y="996531"/>
                  <a:pt x="289379" y="897753"/>
                </a:cubicBezTo>
                <a:cubicBezTo>
                  <a:pt x="388862" y="798975"/>
                  <a:pt x="1452135" y="65902"/>
                  <a:pt x="1521279" y="4519"/>
                </a:cubicBezTo>
                <a:cubicBezTo>
                  <a:pt x="1590423" y="-56864"/>
                  <a:pt x="551846" y="527336"/>
                  <a:pt x="704246" y="529453"/>
                </a:cubicBezTo>
                <a:cubicBezTo>
                  <a:pt x="856646" y="531570"/>
                  <a:pt x="2435679" y="17219"/>
                  <a:pt x="2435679" y="17219"/>
                </a:cubicBezTo>
                <a:lnTo>
                  <a:pt x="1762579" y="237353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31CAB28A-58E2-4784-AF78-FF3DDF66812E}"/>
              </a:ext>
            </a:extLst>
          </p:cNvPr>
          <p:cNvSpPr/>
          <p:nvPr/>
        </p:nvSpPr>
        <p:spPr>
          <a:xfrm>
            <a:off x="7250302" y="2302649"/>
            <a:ext cx="381850" cy="1545968"/>
          </a:xfrm>
          <a:custGeom>
            <a:avLst/>
            <a:gdLst>
              <a:gd name="connsiteX0" fmla="*/ 137923 w 381850"/>
              <a:gd name="connsiteY0" fmla="*/ 459601 h 1545968"/>
              <a:gd name="connsiteX1" fmla="*/ 264923 w 381850"/>
              <a:gd name="connsiteY1" fmla="*/ 1389876 h 1545968"/>
              <a:gd name="connsiteX2" fmla="*/ 137923 w 381850"/>
              <a:gd name="connsiteY2" fmla="*/ 707251 h 1545968"/>
              <a:gd name="connsiteX3" fmla="*/ 153798 w 381850"/>
              <a:gd name="connsiteY3" fmla="*/ 989826 h 1545968"/>
              <a:gd name="connsiteX4" fmla="*/ 182373 w 381850"/>
              <a:gd name="connsiteY4" fmla="*/ 1526401 h 1545968"/>
              <a:gd name="connsiteX5" fmla="*/ 137923 w 381850"/>
              <a:gd name="connsiteY5" fmla="*/ 1316851 h 1545968"/>
              <a:gd name="connsiteX6" fmla="*/ 20448 w 381850"/>
              <a:gd name="connsiteY6" fmla="*/ 278626 h 1545968"/>
              <a:gd name="connsiteX7" fmla="*/ 7748 w 381850"/>
              <a:gd name="connsiteY7" fmla="*/ 570726 h 1545968"/>
              <a:gd name="connsiteX8" fmla="*/ 102998 w 381850"/>
              <a:gd name="connsiteY8" fmla="*/ 1240651 h 1545968"/>
              <a:gd name="connsiteX9" fmla="*/ 99823 w 381850"/>
              <a:gd name="connsiteY9" fmla="*/ 1421626 h 1545968"/>
              <a:gd name="connsiteX10" fmla="*/ 45848 w 381850"/>
              <a:gd name="connsiteY10" fmla="*/ 1151751 h 1545968"/>
              <a:gd name="connsiteX11" fmla="*/ 80773 w 381850"/>
              <a:gd name="connsiteY11" fmla="*/ 1262876 h 1545968"/>
              <a:gd name="connsiteX12" fmla="*/ 71248 w 381850"/>
              <a:gd name="connsiteY12" fmla="*/ 843776 h 1545968"/>
              <a:gd name="connsiteX13" fmla="*/ 118873 w 381850"/>
              <a:gd name="connsiteY13" fmla="*/ 34151 h 1545968"/>
              <a:gd name="connsiteX14" fmla="*/ 153798 w 381850"/>
              <a:gd name="connsiteY14" fmla="*/ 253226 h 1545968"/>
              <a:gd name="connsiteX15" fmla="*/ 379223 w 381850"/>
              <a:gd name="connsiteY15" fmla="*/ 1177151 h 1545968"/>
              <a:gd name="connsiteX16" fmla="*/ 268098 w 381850"/>
              <a:gd name="connsiteY16" fmla="*/ 891401 h 1545968"/>
              <a:gd name="connsiteX17" fmla="*/ 137923 w 381850"/>
              <a:gd name="connsiteY17" fmla="*/ 459601 h 1545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1850" h="1545968">
                <a:moveTo>
                  <a:pt x="137923" y="459601"/>
                </a:moveTo>
                <a:cubicBezTo>
                  <a:pt x="137394" y="542680"/>
                  <a:pt x="264923" y="1348601"/>
                  <a:pt x="264923" y="1389876"/>
                </a:cubicBezTo>
                <a:cubicBezTo>
                  <a:pt x="264923" y="1431151"/>
                  <a:pt x="156444" y="773926"/>
                  <a:pt x="137923" y="707251"/>
                </a:cubicBezTo>
                <a:cubicBezTo>
                  <a:pt x="119402" y="640576"/>
                  <a:pt x="146390" y="853301"/>
                  <a:pt x="153798" y="989826"/>
                </a:cubicBezTo>
                <a:cubicBezTo>
                  <a:pt x="161206" y="1126351"/>
                  <a:pt x="185019" y="1471897"/>
                  <a:pt x="182373" y="1526401"/>
                </a:cubicBezTo>
                <a:cubicBezTo>
                  <a:pt x="179727" y="1580905"/>
                  <a:pt x="164911" y="1524814"/>
                  <a:pt x="137923" y="1316851"/>
                </a:cubicBezTo>
                <a:cubicBezTo>
                  <a:pt x="110935" y="1108888"/>
                  <a:pt x="42144" y="402980"/>
                  <a:pt x="20448" y="278626"/>
                </a:cubicBezTo>
                <a:cubicBezTo>
                  <a:pt x="-1248" y="154272"/>
                  <a:pt x="-6010" y="410388"/>
                  <a:pt x="7748" y="570726"/>
                </a:cubicBezTo>
                <a:cubicBezTo>
                  <a:pt x="21506" y="731064"/>
                  <a:pt x="87652" y="1098834"/>
                  <a:pt x="102998" y="1240651"/>
                </a:cubicBezTo>
                <a:cubicBezTo>
                  <a:pt x="118344" y="1382468"/>
                  <a:pt x="109348" y="1436443"/>
                  <a:pt x="99823" y="1421626"/>
                </a:cubicBezTo>
                <a:cubicBezTo>
                  <a:pt x="90298" y="1406809"/>
                  <a:pt x="49023" y="1178209"/>
                  <a:pt x="45848" y="1151751"/>
                </a:cubicBezTo>
                <a:cubicBezTo>
                  <a:pt x="42673" y="1125293"/>
                  <a:pt x="76540" y="1314205"/>
                  <a:pt x="80773" y="1262876"/>
                </a:cubicBezTo>
                <a:cubicBezTo>
                  <a:pt x="85006" y="1211547"/>
                  <a:pt x="64898" y="1048563"/>
                  <a:pt x="71248" y="843776"/>
                </a:cubicBezTo>
                <a:cubicBezTo>
                  <a:pt x="77598" y="638989"/>
                  <a:pt x="105115" y="132576"/>
                  <a:pt x="118873" y="34151"/>
                </a:cubicBezTo>
                <a:cubicBezTo>
                  <a:pt x="132631" y="-64274"/>
                  <a:pt x="110406" y="62726"/>
                  <a:pt x="153798" y="253226"/>
                </a:cubicBezTo>
                <a:cubicBezTo>
                  <a:pt x="197190" y="443726"/>
                  <a:pt x="360173" y="1070788"/>
                  <a:pt x="379223" y="1177151"/>
                </a:cubicBezTo>
                <a:cubicBezTo>
                  <a:pt x="398273" y="1283514"/>
                  <a:pt x="308844" y="1015226"/>
                  <a:pt x="268098" y="891401"/>
                </a:cubicBezTo>
                <a:cubicBezTo>
                  <a:pt x="227352" y="767576"/>
                  <a:pt x="138452" y="376522"/>
                  <a:pt x="137923" y="45960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0153B7E9-CFDD-4D8A-9BF6-41B24D13F6F2}"/>
              </a:ext>
            </a:extLst>
          </p:cNvPr>
          <p:cNvSpPr/>
          <p:nvPr/>
        </p:nvSpPr>
        <p:spPr>
          <a:xfrm>
            <a:off x="4476041" y="2605273"/>
            <a:ext cx="1557976" cy="1182563"/>
          </a:xfrm>
          <a:custGeom>
            <a:avLst/>
            <a:gdLst>
              <a:gd name="connsiteX0" fmla="*/ 1505659 w 1557976"/>
              <a:gd name="connsiteY0" fmla="*/ 26802 h 1182563"/>
              <a:gd name="connsiteX1" fmla="*/ 1391359 w 1557976"/>
              <a:gd name="connsiteY1" fmla="*/ 87127 h 1182563"/>
              <a:gd name="connsiteX2" fmla="*/ 429334 w 1557976"/>
              <a:gd name="connsiteY2" fmla="*/ 706252 h 1182563"/>
              <a:gd name="connsiteX3" fmla="*/ 1162759 w 1557976"/>
              <a:gd name="connsiteY3" fmla="*/ 331602 h 1182563"/>
              <a:gd name="connsiteX4" fmla="*/ 457909 w 1557976"/>
              <a:gd name="connsiteY4" fmla="*/ 776102 h 1182563"/>
              <a:gd name="connsiteX5" fmla="*/ 709 w 1557976"/>
              <a:gd name="connsiteY5" fmla="*/ 1182502 h 1182563"/>
              <a:gd name="connsiteX6" fmla="*/ 346784 w 1557976"/>
              <a:gd name="connsiteY6" fmla="*/ 807852 h 1182563"/>
              <a:gd name="connsiteX7" fmla="*/ 86434 w 1557976"/>
              <a:gd name="connsiteY7" fmla="*/ 938027 h 1182563"/>
              <a:gd name="connsiteX8" fmla="*/ 540459 w 1557976"/>
              <a:gd name="connsiteY8" fmla="*/ 480827 h 1182563"/>
              <a:gd name="connsiteX9" fmla="*/ 829384 w 1557976"/>
              <a:gd name="connsiteY9" fmla="*/ 299852 h 1182563"/>
              <a:gd name="connsiteX10" fmla="*/ 1505659 w 1557976"/>
              <a:gd name="connsiteY10" fmla="*/ 26802 h 118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7976" h="1182563">
                <a:moveTo>
                  <a:pt x="1505659" y="26802"/>
                </a:moveTo>
                <a:cubicBezTo>
                  <a:pt x="1599321" y="-8652"/>
                  <a:pt x="1570746" y="-26115"/>
                  <a:pt x="1391359" y="87127"/>
                </a:cubicBezTo>
                <a:cubicBezTo>
                  <a:pt x="1211972" y="200369"/>
                  <a:pt x="467434" y="665506"/>
                  <a:pt x="429334" y="706252"/>
                </a:cubicBezTo>
                <a:cubicBezTo>
                  <a:pt x="391234" y="746998"/>
                  <a:pt x="1157997" y="319960"/>
                  <a:pt x="1162759" y="331602"/>
                </a:cubicBezTo>
                <a:cubicBezTo>
                  <a:pt x="1167521" y="343244"/>
                  <a:pt x="651584" y="634285"/>
                  <a:pt x="457909" y="776102"/>
                </a:cubicBezTo>
                <a:cubicBezTo>
                  <a:pt x="264234" y="917919"/>
                  <a:pt x="19230" y="1177210"/>
                  <a:pt x="709" y="1182502"/>
                </a:cubicBezTo>
                <a:cubicBezTo>
                  <a:pt x="-17812" y="1187794"/>
                  <a:pt x="332497" y="848598"/>
                  <a:pt x="346784" y="807852"/>
                </a:cubicBezTo>
                <a:cubicBezTo>
                  <a:pt x="361071" y="767106"/>
                  <a:pt x="54155" y="992531"/>
                  <a:pt x="86434" y="938027"/>
                </a:cubicBezTo>
                <a:cubicBezTo>
                  <a:pt x="118713" y="883523"/>
                  <a:pt x="416634" y="587190"/>
                  <a:pt x="540459" y="480827"/>
                </a:cubicBezTo>
                <a:cubicBezTo>
                  <a:pt x="664284" y="374464"/>
                  <a:pt x="666401" y="376581"/>
                  <a:pt x="829384" y="299852"/>
                </a:cubicBezTo>
                <a:cubicBezTo>
                  <a:pt x="992367" y="223123"/>
                  <a:pt x="1411997" y="62256"/>
                  <a:pt x="1505659" y="2680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D19B642B-094F-420D-9DB7-C9FC40BDAAAD}"/>
              </a:ext>
            </a:extLst>
          </p:cNvPr>
          <p:cNvSpPr/>
          <p:nvPr/>
        </p:nvSpPr>
        <p:spPr>
          <a:xfrm>
            <a:off x="4067158" y="2412073"/>
            <a:ext cx="1262311" cy="1195072"/>
          </a:xfrm>
          <a:custGeom>
            <a:avLst/>
            <a:gdLst>
              <a:gd name="connsiteX0" fmla="*/ 1206517 w 1262311"/>
              <a:gd name="connsiteY0" fmla="*/ 29502 h 1195072"/>
              <a:gd name="connsiteX1" fmla="*/ 1146192 w 1262311"/>
              <a:gd name="connsiteY1" fmla="*/ 39027 h 1195072"/>
              <a:gd name="connsiteX2" fmla="*/ 184167 w 1262311"/>
              <a:gd name="connsiteY2" fmla="*/ 461302 h 1195072"/>
              <a:gd name="connsiteX3" fmla="*/ 784242 w 1262311"/>
              <a:gd name="connsiteY3" fmla="*/ 220002 h 1195072"/>
              <a:gd name="connsiteX4" fmla="*/ 628667 w 1262311"/>
              <a:gd name="connsiteY4" fmla="*/ 334302 h 1195072"/>
              <a:gd name="connsiteX5" fmla="*/ 403242 w 1262311"/>
              <a:gd name="connsiteY5" fmla="*/ 781977 h 1195072"/>
              <a:gd name="connsiteX6" fmla="*/ 593742 w 1262311"/>
              <a:gd name="connsiteY6" fmla="*/ 404152 h 1195072"/>
              <a:gd name="connsiteX7" fmla="*/ 241317 w 1262311"/>
              <a:gd name="connsiteY7" fmla="*/ 1194727 h 1195072"/>
              <a:gd name="connsiteX8" fmla="*/ 457217 w 1262311"/>
              <a:gd name="connsiteY8" fmla="*/ 508927 h 1195072"/>
              <a:gd name="connsiteX9" fmla="*/ 460392 w 1262311"/>
              <a:gd name="connsiteY9" fmla="*/ 874052 h 1195072"/>
              <a:gd name="connsiteX10" fmla="*/ 517542 w 1262311"/>
              <a:gd name="connsiteY10" fmla="*/ 702602 h 1195072"/>
              <a:gd name="connsiteX11" fmla="*/ 774717 w 1262311"/>
              <a:gd name="connsiteY11" fmla="*/ 420027 h 1195072"/>
              <a:gd name="connsiteX12" fmla="*/ 346092 w 1262311"/>
              <a:gd name="connsiteY12" fmla="*/ 880402 h 1195072"/>
              <a:gd name="connsiteX13" fmla="*/ 815992 w 1262311"/>
              <a:gd name="connsiteY13" fmla="*/ 296202 h 1195072"/>
              <a:gd name="connsiteX14" fmla="*/ 17 w 1262311"/>
              <a:gd name="connsiteY14" fmla="*/ 400977 h 1195072"/>
              <a:gd name="connsiteX15" fmla="*/ 793767 w 1262311"/>
              <a:gd name="connsiteY15" fmla="*/ 134277 h 1195072"/>
              <a:gd name="connsiteX16" fmla="*/ 1206517 w 1262311"/>
              <a:gd name="connsiteY16" fmla="*/ 29502 h 11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62311" h="1195072">
                <a:moveTo>
                  <a:pt x="1206517" y="29502"/>
                </a:moveTo>
                <a:cubicBezTo>
                  <a:pt x="1265254" y="13627"/>
                  <a:pt x="1316584" y="-32940"/>
                  <a:pt x="1146192" y="39027"/>
                </a:cubicBezTo>
                <a:cubicBezTo>
                  <a:pt x="975800" y="110994"/>
                  <a:pt x="244492" y="431140"/>
                  <a:pt x="184167" y="461302"/>
                </a:cubicBezTo>
                <a:cubicBezTo>
                  <a:pt x="123842" y="491464"/>
                  <a:pt x="710159" y="241169"/>
                  <a:pt x="784242" y="220002"/>
                </a:cubicBezTo>
                <a:cubicBezTo>
                  <a:pt x="858325" y="198835"/>
                  <a:pt x="692167" y="240639"/>
                  <a:pt x="628667" y="334302"/>
                </a:cubicBezTo>
                <a:cubicBezTo>
                  <a:pt x="565167" y="427965"/>
                  <a:pt x="409063" y="770335"/>
                  <a:pt x="403242" y="781977"/>
                </a:cubicBezTo>
                <a:cubicBezTo>
                  <a:pt x="397421" y="793619"/>
                  <a:pt x="620729" y="335360"/>
                  <a:pt x="593742" y="404152"/>
                </a:cubicBezTo>
                <a:cubicBezTo>
                  <a:pt x="566754" y="472944"/>
                  <a:pt x="264071" y="1177265"/>
                  <a:pt x="241317" y="1194727"/>
                </a:cubicBezTo>
                <a:cubicBezTo>
                  <a:pt x="218563" y="1212190"/>
                  <a:pt x="420704" y="562373"/>
                  <a:pt x="457217" y="508927"/>
                </a:cubicBezTo>
                <a:cubicBezTo>
                  <a:pt x="493730" y="455481"/>
                  <a:pt x="450338" y="841773"/>
                  <a:pt x="460392" y="874052"/>
                </a:cubicBezTo>
                <a:cubicBezTo>
                  <a:pt x="470446" y="906331"/>
                  <a:pt x="465155" y="778273"/>
                  <a:pt x="517542" y="702602"/>
                </a:cubicBezTo>
                <a:cubicBezTo>
                  <a:pt x="569929" y="626931"/>
                  <a:pt x="803292" y="390394"/>
                  <a:pt x="774717" y="420027"/>
                </a:cubicBezTo>
                <a:cubicBezTo>
                  <a:pt x="746142" y="449660"/>
                  <a:pt x="339213" y="901039"/>
                  <a:pt x="346092" y="880402"/>
                </a:cubicBezTo>
                <a:cubicBezTo>
                  <a:pt x="352971" y="859765"/>
                  <a:pt x="873671" y="376106"/>
                  <a:pt x="815992" y="296202"/>
                </a:cubicBezTo>
                <a:cubicBezTo>
                  <a:pt x="758313" y="216298"/>
                  <a:pt x="3721" y="427964"/>
                  <a:pt x="17" y="400977"/>
                </a:cubicBezTo>
                <a:cubicBezTo>
                  <a:pt x="-3687" y="373990"/>
                  <a:pt x="592155" y="198306"/>
                  <a:pt x="793767" y="134277"/>
                </a:cubicBezTo>
                <a:cubicBezTo>
                  <a:pt x="995379" y="70248"/>
                  <a:pt x="1147780" y="45377"/>
                  <a:pt x="1206517" y="2950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3C44CCDC-B6B0-406E-A5FA-04FB5B847B22}"/>
              </a:ext>
            </a:extLst>
          </p:cNvPr>
          <p:cNvSpPr/>
          <p:nvPr/>
        </p:nvSpPr>
        <p:spPr>
          <a:xfrm>
            <a:off x="6358939" y="2647497"/>
            <a:ext cx="847650" cy="1884895"/>
          </a:xfrm>
          <a:custGeom>
            <a:avLst/>
            <a:gdLst>
              <a:gd name="connsiteX0" fmla="*/ 783541 w 847650"/>
              <a:gd name="connsiteY0" fmla="*/ 141423 h 1884895"/>
              <a:gd name="connsiteX1" fmla="*/ 331421 w 847650"/>
              <a:gd name="connsiteY1" fmla="*/ 1198063 h 1884895"/>
              <a:gd name="connsiteX2" fmla="*/ 712421 w 847650"/>
              <a:gd name="connsiteY2" fmla="*/ 334463 h 1884895"/>
              <a:gd name="connsiteX3" fmla="*/ 361901 w 847650"/>
              <a:gd name="connsiteY3" fmla="*/ 1065983 h 1884895"/>
              <a:gd name="connsiteX4" fmla="*/ 6301 w 847650"/>
              <a:gd name="connsiteY4" fmla="*/ 1868623 h 1884895"/>
              <a:gd name="connsiteX5" fmla="*/ 163781 w 847650"/>
              <a:gd name="connsiteY5" fmla="*/ 1548583 h 1884895"/>
              <a:gd name="connsiteX6" fmla="*/ 529541 w 847650"/>
              <a:gd name="connsiteY6" fmla="*/ 878023 h 1884895"/>
              <a:gd name="connsiteX7" fmla="*/ 519381 w 847650"/>
              <a:gd name="connsiteY7" fmla="*/ 908503 h 1884895"/>
              <a:gd name="connsiteX8" fmla="*/ 814021 w 847650"/>
              <a:gd name="connsiteY8" fmla="*/ 95703 h 1884895"/>
              <a:gd name="connsiteX9" fmla="*/ 783541 w 847650"/>
              <a:gd name="connsiteY9" fmla="*/ 141423 h 188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7650" h="1884895">
                <a:moveTo>
                  <a:pt x="783541" y="141423"/>
                </a:moveTo>
                <a:cubicBezTo>
                  <a:pt x="703108" y="325150"/>
                  <a:pt x="343274" y="1165890"/>
                  <a:pt x="331421" y="1198063"/>
                </a:cubicBezTo>
                <a:cubicBezTo>
                  <a:pt x="319568" y="1230236"/>
                  <a:pt x="707341" y="356476"/>
                  <a:pt x="712421" y="334463"/>
                </a:cubicBezTo>
                <a:cubicBezTo>
                  <a:pt x="717501" y="312450"/>
                  <a:pt x="479588" y="810290"/>
                  <a:pt x="361901" y="1065983"/>
                </a:cubicBezTo>
                <a:cubicBezTo>
                  <a:pt x="244214" y="1321676"/>
                  <a:pt x="39321" y="1788190"/>
                  <a:pt x="6301" y="1868623"/>
                </a:cubicBezTo>
                <a:cubicBezTo>
                  <a:pt x="-26719" y="1949056"/>
                  <a:pt x="76574" y="1713683"/>
                  <a:pt x="163781" y="1548583"/>
                </a:cubicBezTo>
                <a:cubicBezTo>
                  <a:pt x="250988" y="1383483"/>
                  <a:pt x="470274" y="984703"/>
                  <a:pt x="529541" y="878023"/>
                </a:cubicBezTo>
                <a:cubicBezTo>
                  <a:pt x="588808" y="771343"/>
                  <a:pt x="519381" y="908503"/>
                  <a:pt x="519381" y="908503"/>
                </a:cubicBezTo>
                <a:lnTo>
                  <a:pt x="814021" y="95703"/>
                </a:lnTo>
                <a:cubicBezTo>
                  <a:pt x="862281" y="-35530"/>
                  <a:pt x="863974" y="-42304"/>
                  <a:pt x="783541" y="14142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0C00B560-4D16-4AF7-A10A-76DC00EF3FEC}"/>
              </a:ext>
            </a:extLst>
          </p:cNvPr>
          <p:cNvSpPr/>
          <p:nvPr/>
        </p:nvSpPr>
        <p:spPr>
          <a:xfrm>
            <a:off x="5317911" y="3525921"/>
            <a:ext cx="591257" cy="906691"/>
          </a:xfrm>
          <a:custGeom>
            <a:avLst/>
            <a:gdLst>
              <a:gd name="connsiteX0" fmla="*/ 425664 w 591257"/>
              <a:gd name="connsiteY0" fmla="*/ 141204 h 906691"/>
              <a:gd name="connsiteX1" fmla="*/ 578064 w 591257"/>
              <a:gd name="connsiteY1" fmla="*/ 452354 h 906691"/>
              <a:gd name="connsiteX2" fmla="*/ 562189 w 591257"/>
              <a:gd name="connsiteY2" fmla="*/ 357104 h 906691"/>
              <a:gd name="connsiteX3" fmla="*/ 590764 w 591257"/>
              <a:gd name="connsiteY3" fmla="*/ 538079 h 906691"/>
              <a:gd name="connsiteX4" fmla="*/ 533614 w 591257"/>
              <a:gd name="connsiteY4" fmla="*/ 668254 h 906691"/>
              <a:gd name="connsiteX5" fmla="*/ 552664 w 591257"/>
              <a:gd name="connsiteY5" fmla="*/ 547604 h 906691"/>
              <a:gd name="connsiteX6" fmla="*/ 432014 w 591257"/>
              <a:gd name="connsiteY6" fmla="*/ 903204 h 906691"/>
              <a:gd name="connsiteX7" fmla="*/ 441539 w 591257"/>
              <a:gd name="connsiteY7" fmla="*/ 734929 h 906691"/>
              <a:gd name="connsiteX8" fmla="*/ 479639 w 591257"/>
              <a:gd name="connsiteY8" fmla="*/ 836529 h 906691"/>
              <a:gd name="connsiteX9" fmla="*/ 546314 w 591257"/>
              <a:gd name="connsiteY9" fmla="*/ 582529 h 906691"/>
              <a:gd name="connsiteX10" fmla="*/ 527264 w 591257"/>
              <a:gd name="connsiteY10" fmla="*/ 446004 h 906691"/>
              <a:gd name="connsiteX11" fmla="*/ 416139 w 591257"/>
              <a:gd name="connsiteY11" fmla="*/ 233279 h 906691"/>
              <a:gd name="connsiteX12" fmla="*/ 368514 w 591257"/>
              <a:gd name="connsiteY12" fmla="*/ 1504 h 906691"/>
              <a:gd name="connsiteX13" fmla="*/ 362164 w 591257"/>
              <a:gd name="connsiteY13" fmla="*/ 128504 h 906691"/>
              <a:gd name="connsiteX14" fmla="*/ 214 w 591257"/>
              <a:gd name="connsiteY14" fmla="*/ 26904 h 906691"/>
              <a:gd name="connsiteX15" fmla="*/ 425664 w 591257"/>
              <a:gd name="connsiteY15" fmla="*/ 141204 h 90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1257" h="906691">
                <a:moveTo>
                  <a:pt x="425664" y="141204"/>
                </a:moveTo>
                <a:cubicBezTo>
                  <a:pt x="521972" y="212112"/>
                  <a:pt x="555310" y="416371"/>
                  <a:pt x="578064" y="452354"/>
                </a:cubicBezTo>
                <a:cubicBezTo>
                  <a:pt x="600818" y="488337"/>
                  <a:pt x="560072" y="342817"/>
                  <a:pt x="562189" y="357104"/>
                </a:cubicBezTo>
                <a:cubicBezTo>
                  <a:pt x="564306" y="371392"/>
                  <a:pt x="595527" y="486221"/>
                  <a:pt x="590764" y="538079"/>
                </a:cubicBezTo>
                <a:cubicBezTo>
                  <a:pt x="586002" y="589937"/>
                  <a:pt x="539964" y="666667"/>
                  <a:pt x="533614" y="668254"/>
                </a:cubicBezTo>
                <a:cubicBezTo>
                  <a:pt x="527264" y="669842"/>
                  <a:pt x="569597" y="508446"/>
                  <a:pt x="552664" y="547604"/>
                </a:cubicBezTo>
                <a:cubicBezTo>
                  <a:pt x="535731" y="586762"/>
                  <a:pt x="450535" y="871983"/>
                  <a:pt x="432014" y="903204"/>
                </a:cubicBezTo>
                <a:cubicBezTo>
                  <a:pt x="413493" y="934425"/>
                  <a:pt x="433602" y="746042"/>
                  <a:pt x="441539" y="734929"/>
                </a:cubicBezTo>
                <a:cubicBezTo>
                  <a:pt x="449477" y="723817"/>
                  <a:pt x="462176" y="861929"/>
                  <a:pt x="479639" y="836529"/>
                </a:cubicBezTo>
                <a:cubicBezTo>
                  <a:pt x="497102" y="811129"/>
                  <a:pt x="538377" y="647616"/>
                  <a:pt x="546314" y="582529"/>
                </a:cubicBezTo>
                <a:cubicBezTo>
                  <a:pt x="554251" y="517442"/>
                  <a:pt x="548960" y="504212"/>
                  <a:pt x="527264" y="446004"/>
                </a:cubicBezTo>
                <a:cubicBezTo>
                  <a:pt x="505568" y="387796"/>
                  <a:pt x="442597" y="307362"/>
                  <a:pt x="416139" y="233279"/>
                </a:cubicBezTo>
                <a:cubicBezTo>
                  <a:pt x="389681" y="159196"/>
                  <a:pt x="377510" y="18966"/>
                  <a:pt x="368514" y="1504"/>
                </a:cubicBezTo>
                <a:cubicBezTo>
                  <a:pt x="359518" y="-15959"/>
                  <a:pt x="423547" y="124271"/>
                  <a:pt x="362164" y="128504"/>
                </a:cubicBezTo>
                <a:cubicBezTo>
                  <a:pt x="300781" y="132737"/>
                  <a:pt x="-9311" y="20554"/>
                  <a:pt x="214" y="26904"/>
                </a:cubicBezTo>
                <a:cubicBezTo>
                  <a:pt x="9739" y="33254"/>
                  <a:pt x="329356" y="70296"/>
                  <a:pt x="425664" y="14120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: 図形 197">
            <a:extLst>
              <a:ext uri="{FF2B5EF4-FFF2-40B4-BE49-F238E27FC236}">
                <a16:creationId xmlns:a16="http://schemas.microsoft.com/office/drawing/2014/main" id="{F3AE9308-6F5C-4AF5-8065-C7ED80BC4E4B}"/>
              </a:ext>
            </a:extLst>
          </p:cNvPr>
          <p:cNvSpPr/>
          <p:nvPr/>
        </p:nvSpPr>
        <p:spPr>
          <a:xfrm>
            <a:off x="5753157" y="3701194"/>
            <a:ext cx="381500" cy="708074"/>
          </a:xfrm>
          <a:custGeom>
            <a:avLst/>
            <a:gdLst>
              <a:gd name="connsiteX0" fmla="*/ 148110 w 381500"/>
              <a:gd name="connsiteY0" fmla="*/ 153256 h 708074"/>
              <a:gd name="connsiteX1" fmla="*/ 298393 w 381500"/>
              <a:gd name="connsiteY1" fmla="*/ 383973 h 708074"/>
              <a:gd name="connsiteX2" fmla="*/ 294160 w 381500"/>
              <a:gd name="connsiteY2" fmla="*/ 350106 h 708074"/>
              <a:gd name="connsiteX3" fmla="*/ 357660 w 381500"/>
              <a:gd name="connsiteY3" fmla="*/ 432656 h 708074"/>
              <a:gd name="connsiteX4" fmla="*/ 268760 w 381500"/>
              <a:gd name="connsiteY4" fmla="*/ 515206 h 708074"/>
              <a:gd name="connsiteX5" fmla="*/ 380943 w 381500"/>
              <a:gd name="connsiteY5" fmla="*/ 439006 h 708074"/>
              <a:gd name="connsiteX6" fmla="*/ 306860 w 381500"/>
              <a:gd name="connsiteY6" fmla="*/ 542723 h 708074"/>
              <a:gd name="connsiteX7" fmla="*/ 194676 w 381500"/>
              <a:gd name="connsiteY7" fmla="*/ 635856 h 708074"/>
              <a:gd name="connsiteX8" fmla="*/ 188326 w 381500"/>
              <a:gd name="connsiteY8" fmla="*/ 595639 h 708074"/>
              <a:gd name="connsiteX9" fmla="*/ 8410 w 381500"/>
              <a:gd name="connsiteY9" fmla="*/ 688773 h 708074"/>
              <a:gd name="connsiteX10" fmla="*/ 27460 w 381500"/>
              <a:gd name="connsiteY10" fmla="*/ 669723 h 708074"/>
              <a:gd name="connsiteX11" fmla="*/ 150226 w 381500"/>
              <a:gd name="connsiteY11" fmla="*/ 542723 h 708074"/>
              <a:gd name="connsiteX12" fmla="*/ 101543 w 381500"/>
              <a:gd name="connsiteY12" fmla="*/ 549073 h 708074"/>
              <a:gd name="connsiteX13" fmla="*/ 150226 w 381500"/>
              <a:gd name="connsiteY13" fmla="*/ 407256 h 708074"/>
              <a:gd name="connsiteX14" fmla="*/ 16876 w 381500"/>
              <a:gd name="connsiteY14" fmla="*/ 707823 h 708074"/>
              <a:gd name="connsiteX15" fmla="*/ 114243 w 381500"/>
              <a:gd name="connsiteY15" fmla="*/ 347989 h 708074"/>
              <a:gd name="connsiteX16" fmla="*/ 141760 w 381500"/>
              <a:gd name="connsiteY16" fmla="*/ 464406 h 708074"/>
              <a:gd name="connsiteX17" fmla="*/ 107893 w 381500"/>
              <a:gd name="connsiteY17" fmla="*/ 288723 h 708074"/>
              <a:gd name="connsiteX18" fmla="*/ 76143 w 381500"/>
              <a:gd name="connsiteY18" fmla="*/ 165956 h 708074"/>
              <a:gd name="connsiteX19" fmla="*/ 21110 w 381500"/>
              <a:gd name="connsiteY19" fmla="*/ 5089 h 708074"/>
              <a:gd name="connsiteX20" fmla="*/ 201026 w 381500"/>
              <a:gd name="connsiteY20" fmla="*/ 371273 h 708074"/>
              <a:gd name="connsiteX21" fmla="*/ 148110 w 381500"/>
              <a:gd name="connsiteY21" fmla="*/ 153256 h 70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1500" h="708074">
                <a:moveTo>
                  <a:pt x="148110" y="153256"/>
                </a:moveTo>
                <a:cubicBezTo>
                  <a:pt x="164338" y="155373"/>
                  <a:pt x="274051" y="351165"/>
                  <a:pt x="298393" y="383973"/>
                </a:cubicBezTo>
                <a:cubicBezTo>
                  <a:pt x="322735" y="416781"/>
                  <a:pt x="284282" y="341992"/>
                  <a:pt x="294160" y="350106"/>
                </a:cubicBezTo>
                <a:cubicBezTo>
                  <a:pt x="304038" y="358220"/>
                  <a:pt x="361893" y="405139"/>
                  <a:pt x="357660" y="432656"/>
                </a:cubicBezTo>
                <a:cubicBezTo>
                  <a:pt x="353427" y="460173"/>
                  <a:pt x="264880" y="514148"/>
                  <a:pt x="268760" y="515206"/>
                </a:cubicBezTo>
                <a:cubicBezTo>
                  <a:pt x="272641" y="516264"/>
                  <a:pt x="374593" y="434420"/>
                  <a:pt x="380943" y="439006"/>
                </a:cubicBezTo>
                <a:cubicBezTo>
                  <a:pt x="387293" y="443592"/>
                  <a:pt x="337905" y="509915"/>
                  <a:pt x="306860" y="542723"/>
                </a:cubicBezTo>
                <a:cubicBezTo>
                  <a:pt x="275816" y="575531"/>
                  <a:pt x="214432" y="627037"/>
                  <a:pt x="194676" y="635856"/>
                </a:cubicBezTo>
                <a:cubicBezTo>
                  <a:pt x="174920" y="644675"/>
                  <a:pt x="219370" y="586819"/>
                  <a:pt x="188326" y="595639"/>
                </a:cubicBezTo>
                <a:cubicBezTo>
                  <a:pt x="157282" y="604459"/>
                  <a:pt x="35221" y="676426"/>
                  <a:pt x="8410" y="688773"/>
                </a:cubicBezTo>
                <a:cubicBezTo>
                  <a:pt x="-18401" y="701120"/>
                  <a:pt x="27460" y="669723"/>
                  <a:pt x="27460" y="669723"/>
                </a:cubicBezTo>
                <a:cubicBezTo>
                  <a:pt x="51096" y="645381"/>
                  <a:pt x="137879" y="562831"/>
                  <a:pt x="150226" y="542723"/>
                </a:cubicBezTo>
                <a:cubicBezTo>
                  <a:pt x="162573" y="522615"/>
                  <a:pt x="101543" y="571651"/>
                  <a:pt x="101543" y="549073"/>
                </a:cubicBezTo>
                <a:cubicBezTo>
                  <a:pt x="101543" y="526495"/>
                  <a:pt x="164337" y="380798"/>
                  <a:pt x="150226" y="407256"/>
                </a:cubicBezTo>
                <a:cubicBezTo>
                  <a:pt x="136115" y="433714"/>
                  <a:pt x="22873" y="717701"/>
                  <a:pt x="16876" y="707823"/>
                </a:cubicBezTo>
                <a:cubicBezTo>
                  <a:pt x="10879" y="697945"/>
                  <a:pt x="93429" y="388559"/>
                  <a:pt x="114243" y="347989"/>
                </a:cubicBezTo>
                <a:cubicBezTo>
                  <a:pt x="135057" y="307420"/>
                  <a:pt x="142818" y="474284"/>
                  <a:pt x="141760" y="464406"/>
                </a:cubicBezTo>
                <a:cubicBezTo>
                  <a:pt x="140702" y="454528"/>
                  <a:pt x="118829" y="338465"/>
                  <a:pt x="107893" y="288723"/>
                </a:cubicBezTo>
                <a:cubicBezTo>
                  <a:pt x="96957" y="238981"/>
                  <a:pt x="90607" y="213228"/>
                  <a:pt x="76143" y="165956"/>
                </a:cubicBezTo>
                <a:cubicBezTo>
                  <a:pt x="61679" y="118684"/>
                  <a:pt x="296" y="-29130"/>
                  <a:pt x="21110" y="5089"/>
                </a:cubicBezTo>
                <a:cubicBezTo>
                  <a:pt x="41924" y="39308"/>
                  <a:pt x="181271" y="340229"/>
                  <a:pt x="201026" y="371273"/>
                </a:cubicBezTo>
                <a:cubicBezTo>
                  <a:pt x="220781" y="402317"/>
                  <a:pt x="131882" y="151139"/>
                  <a:pt x="148110" y="15325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1EC708D2-AF3A-4D65-A52B-26D5B79FC8EE}"/>
              </a:ext>
            </a:extLst>
          </p:cNvPr>
          <p:cNvSpPr/>
          <p:nvPr/>
        </p:nvSpPr>
        <p:spPr>
          <a:xfrm>
            <a:off x="5204879" y="3822454"/>
            <a:ext cx="601409" cy="660195"/>
          </a:xfrm>
          <a:custGeom>
            <a:avLst/>
            <a:gdLst>
              <a:gd name="connsiteX0" fmla="*/ 5296 w 601409"/>
              <a:gd name="connsiteY0" fmla="*/ 6596 h 660195"/>
              <a:gd name="connsiteX1" fmla="*/ 140234 w 601409"/>
              <a:gd name="connsiteY1" fmla="*/ 438396 h 660195"/>
              <a:gd name="connsiteX2" fmla="*/ 75146 w 601409"/>
              <a:gd name="connsiteY2" fmla="*/ 120896 h 660195"/>
              <a:gd name="connsiteX3" fmla="*/ 173571 w 601409"/>
              <a:gd name="connsiteY3" fmla="*/ 320921 h 660195"/>
              <a:gd name="connsiteX4" fmla="*/ 424396 w 601409"/>
              <a:gd name="connsiteY4" fmla="*/ 520946 h 660195"/>
              <a:gd name="connsiteX5" fmla="*/ 386296 w 601409"/>
              <a:gd name="connsiteY5" fmla="*/ 473321 h 660195"/>
              <a:gd name="connsiteX6" fmla="*/ 502184 w 601409"/>
              <a:gd name="connsiteY6" fmla="*/ 589209 h 660195"/>
              <a:gd name="connsiteX7" fmla="*/ 470434 w 601409"/>
              <a:gd name="connsiteY7" fmla="*/ 544759 h 660195"/>
              <a:gd name="connsiteX8" fmla="*/ 391059 w 601409"/>
              <a:gd name="connsiteY8" fmla="*/ 428871 h 660195"/>
              <a:gd name="connsiteX9" fmla="*/ 592671 w 601409"/>
              <a:gd name="connsiteY9" fmla="*/ 652709 h 660195"/>
              <a:gd name="connsiteX10" fmla="*/ 545046 w 601409"/>
              <a:gd name="connsiteY10" fmla="*/ 597146 h 660195"/>
              <a:gd name="connsiteX11" fmla="*/ 530759 w 601409"/>
              <a:gd name="connsiteY11" fmla="*/ 498721 h 660195"/>
              <a:gd name="connsiteX12" fmla="*/ 600609 w 601409"/>
              <a:gd name="connsiteY12" fmla="*/ 325684 h 660195"/>
              <a:gd name="connsiteX13" fmla="*/ 476784 w 601409"/>
              <a:gd name="connsiteY13" fmla="*/ 409821 h 660195"/>
              <a:gd name="connsiteX14" fmla="*/ 451384 w 601409"/>
              <a:gd name="connsiteY14" fmla="*/ 439984 h 660195"/>
              <a:gd name="connsiteX15" fmla="*/ 545046 w 601409"/>
              <a:gd name="connsiteY15" fmla="*/ 441571 h 660195"/>
              <a:gd name="connsiteX16" fmla="*/ 460909 w 601409"/>
              <a:gd name="connsiteY16" fmla="*/ 370134 h 660195"/>
              <a:gd name="connsiteX17" fmla="*/ 122771 w 601409"/>
              <a:gd name="connsiteY17" fmla="*/ 127246 h 660195"/>
              <a:gd name="connsiteX18" fmla="*/ 446621 w 601409"/>
              <a:gd name="connsiteY18" fmla="*/ 454271 h 660195"/>
              <a:gd name="connsiteX19" fmla="*/ 256121 w 601409"/>
              <a:gd name="connsiteY19" fmla="*/ 301871 h 660195"/>
              <a:gd name="connsiteX20" fmla="*/ 137059 w 601409"/>
              <a:gd name="connsiteY20" fmla="*/ 170109 h 660195"/>
              <a:gd name="connsiteX21" fmla="*/ 14821 w 601409"/>
              <a:gd name="connsiteY21" fmla="*/ 78034 h 660195"/>
              <a:gd name="connsiteX22" fmla="*/ 25934 w 601409"/>
              <a:gd name="connsiteY22" fmla="*/ 168521 h 660195"/>
              <a:gd name="connsiteX23" fmla="*/ 5296 w 601409"/>
              <a:gd name="connsiteY23" fmla="*/ 6596 h 66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1409" h="660195">
                <a:moveTo>
                  <a:pt x="5296" y="6596"/>
                </a:moveTo>
                <a:cubicBezTo>
                  <a:pt x="24346" y="51575"/>
                  <a:pt x="128592" y="419346"/>
                  <a:pt x="140234" y="438396"/>
                </a:cubicBezTo>
                <a:cubicBezTo>
                  <a:pt x="151876" y="457446"/>
                  <a:pt x="69590" y="140475"/>
                  <a:pt x="75146" y="120896"/>
                </a:cubicBezTo>
                <a:cubicBezTo>
                  <a:pt x="80702" y="101317"/>
                  <a:pt x="115363" y="254246"/>
                  <a:pt x="173571" y="320921"/>
                </a:cubicBezTo>
                <a:cubicBezTo>
                  <a:pt x="231779" y="387596"/>
                  <a:pt x="388942" y="495546"/>
                  <a:pt x="424396" y="520946"/>
                </a:cubicBezTo>
                <a:cubicBezTo>
                  <a:pt x="459850" y="546346"/>
                  <a:pt x="373331" y="461944"/>
                  <a:pt x="386296" y="473321"/>
                </a:cubicBezTo>
                <a:cubicBezTo>
                  <a:pt x="399261" y="484698"/>
                  <a:pt x="488161" y="577303"/>
                  <a:pt x="502184" y="589209"/>
                </a:cubicBezTo>
                <a:cubicBezTo>
                  <a:pt x="516207" y="601115"/>
                  <a:pt x="488955" y="571482"/>
                  <a:pt x="470434" y="544759"/>
                </a:cubicBezTo>
                <a:cubicBezTo>
                  <a:pt x="451913" y="518036"/>
                  <a:pt x="370686" y="410879"/>
                  <a:pt x="391059" y="428871"/>
                </a:cubicBezTo>
                <a:cubicBezTo>
                  <a:pt x="411432" y="446863"/>
                  <a:pt x="567007" y="624663"/>
                  <a:pt x="592671" y="652709"/>
                </a:cubicBezTo>
                <a:cubicBezTo>
                  <a:pt x="618336" y="680755"/>
                  <a:pt x="555365" y="622811"/>
                  <a:pt x="545046" y="597146"/>
                </a:cubicBezTo>
                <a:cubicBezTo>
                  <a:pt x="534727" y="571481"/>
                  <a:pt x="521499" y="543965"/>
                  <a:pt x="530759" y="498721"/>
                </a:cubicBezTo>
                <a:cubicBezTo>
                  <a:pt x="540019" y="453477"/>
                  <a:pt x="609605" y="340501"/>
                  <a:pt x="600609" y="325684"/>
                </a:cubicBezTo>
                <a:cubicBezTo>
                  <a:pt x="591613" y="310867"/>
                  <a:pt x="501655" y="390771"/>
                  <a:pt x="476784" y="409821"/>
                </a:cubicBezTo>
                <a:cubicBezTo>
                  <a:pt x="451913" y="428871"/>
                  <a:pt x="440007" y="434692"/>
                  <a:pt x="451384" y="439984"/>
                </a:cubicBezTo>
                <a:cubicBezTo>
                  <a:pt x="462761" y="445276"/>
                  <a:pt x="543459" y="453213"/>
                  <a:pt x="545046" y="441571"/>
                </a:cubicBezTo>
                <a:cubicBezTo>
                  <a:pt x="546633" y="429929"/>
                  <a:pt x="531288" y="422521"/>
                  <a:pt x="460909" y="370134"/>
                </a:cubicBezTo>
                <a:cubicBezTo>
                  <a:pt x="390530" y="317747"/>
                  <a:pt x="125152" y="113223"/>
                  <a:pt x="122771" y="127246"/>
                </a:cubicBezTo>
                <a:cubicBezTo>
                  <a:pt x="120390" y="141269"/>
                  <a:pt x="424396" y="425167"/>
                  <a:pt x="446621" y="454271"/>
                </a:cubicBezTo>
                <a:cubicBezTo>
                  <a:pt x="468846" y="483375"/>
                  <a:pt x="307715" y="349231"/>
                  <a:pt x="256121" y="301871"/>
                </a:cubicBezTo>
                <a:cubicBezTo>
                  <a:pt x="204527" y="254511"/>
                  <a:pt x="177276" y="207415"/>
                  <a:pt x="137059" y="170109"/>
                </a:cubicBezTo>
                <a:cubicBezTo>
                  <a:pt x="96842" y="132803"/>
                  <a:pt x="33342" y="78299"/>
                  <a:pt x="14821" y="78034"/>
                </a:cubicBezTo>
                <a:cubicBezTo>
                  <a:pt x="-3700" y="77769"/>
                  <a:pt x="27257" y="175929"/>
                  <a:pt x="25934" y="168521"/>
                </a:cubicBezTo>
                <a:cubicBezTo>
                  <a:pt x="24611" y="161113"/>
                  <a:pt x="-13754" y="-38383"/>
                  <a:pt x="5296" y="659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F1C8FAA5-F547-40E5-8E48-D2F5BD56296D}"/>
              </a:ext>
            </a:extLst>
          </p:cNvPr>
          <p:cNvSpPr/>
          <p:nvPr/>
        </p:nvSpPr>
        <p:spPr>
          <a:xfrm>
            <a:off x="6469904" y="4839046"/>
            <a:ext cx="479191" cy="480220"/>
          </a:xfrm>
          <a:custGeom>
            <a:avLst/>
            <a:gdLst>
              <a:gd name="connsiteX0" fmla="*/ 2334 w 479191"/>
              <a:gd name="connsiteY0" fmla="*/ 1242 h 480220"/>
              <a:gd name="connsiteX1" fmla="*/ 191246 w 479191"/>
              <a:gd name="connsiteY1" fmla="*/ 233017 h 480220"/>
              <a:gd name="connsiteX2" fmla="*/ 132509 w 479191"/>
              <a:gd name="connsiteY2" fmla="*/ 129829 h 480220"/>
              <a:gd name="connsiteX3" fmla="*/ 169021 w 479191"/>
              <a:gd name="connsiteY3" fmla="*/ 279054 h 480220"/>
              <a:gd name="connsiteX4" fmla="*/ 170609 w 479191"/>
              <a:gd name="connsiteY4" fmla="*/ 294929 h 480220"/>
              <a:gd name="connsiteX5" fmla="*/ 191246 w 479191"/>
              <a:gd name="connsiteY5" fmla="*/ 186979 h 480220"/>
              <a:gd name="connsiteX6" fmla="*/ 264271 w 479191"/>
              <a:gd name="connsiteY6" fmla="*/ 407642 h 480220"/>
              <a:gd name="connsiteX7" fmla="*/ 297609 w 479191"/>
              <a:gd name="connsiteY7" fmla="*/ 253654 h 480220"/>
              <a:gd name="connsiteX8" fmla="*/ 342059 w 479191"/>
              <a:gd name="connsiteY8" fmla="*/ 447329 h 480220"/>
              <a:gd name="connsiteX9" fmla="*/ 334121 w 479191"/>
              <a:gd name="connsiteY9" fmla="*/ 355254 h 480220"/>
              <a:gd name="connsiteX10" fmla="*/ 327771 w 479191"/>
              <a:gd name="connsiteY10" fmla="*/ 250479 h 480220"/>
              <a:gd name="connsiteX11" fmla="*/ 386509 w 479191"/>
              <a:gd name="connsiteY11" fmla="*/ 469554 h 480220"/>
              <a:gd name="connsiteX12" fmla="*/ 391271 w 479191"/>
              <a:gd name="connsiteY12" fmla="*/ 433042 h 480220"/>
              <a:gd name="connsiteX13" fmla="*/ 392859 w 479191"/>
              <a:gd name="connsiteY13" fmla="*/ 318742 h 480220"/>
              <a:gd name="connsiteX14" fmla="*/ 411909 w 479191"/>
              <a:gd name="connsiteY14" fmla="*/ 445742 h 480220"/>
              <a:gd name="connsiteX15" fmla="*/ 429371 w 479191"/>
              <a:gd name="connsiteY15" fmla="*/ 358429 h 480220"/>
              <a:gd name="connsiteX16" fmla="*/ 442071 w 479191"/>
              <a:gd name="connsiteY16" fmla="*/ 433042 h 480220"/>
              <a:gd name="connsiteX17" fmla="*/ 465884 w 479191"/>
              <a:gd name="connsiteY17" fmla="*/ 361604 h 480220"/>
              <a:gd name="connsiteX18" fmla="*/ 472234 w 479191"/>
              <a:gd name="connsiteY18" fmla="*/ 452092 h 480220"/>
              <a:gd name="connsiteX19" fmla="*/ 476996 w 479191"/>
              <a:gd name="connsiteY19" fmla="*/ 299692 h 480220"/>
              <a:gd name="connsiteX20" fmla="*/ 434134 w 479191"/>
              <a:gd name="connsiteY20" fmla="*/ 415579 h 480220"/>
              <a:gd name="connsiteX21" fmla="*/ 346821 w 479191"/>
              <a:gd name="connsiteY21" fmla="*/ 236192 h 480220"/>
              <a:gd name="connsiteX22" fmla="*/ 257921 w 479191"/>
              <a:gd name="connsiteY22" fmla="*/ 401292 h 480220"/>
              <a:gd name="connsiteX23" fmla="*/ 248396 w 479191"/>
              <a:gd name="connsiteY23" fmla="*/ 315567 h 480220"/>
              <a:gd name="connsiteX24" fmla="*/ 240459 w 479191"/>
              <a:gd name="connsiteY24" fmla="*/ 245717 h 480220"/>
              <a:gd name="connsiteX25" fmla="*/ 197596 w 479191"/>
              <a:gd name="connsiteY25" fmla="*/ 323504 h 480220"/>
              <a:gd name="connsiteX26" fmla="*/ 189659 w 479191"/>
              <a:gd name="connsiteY26" fmla="*/ 206029 h 480220"/>
              <a:gd name="connsiteX27" fmla="*/ 143621 w 479191"/>
              <a:gd name="connsiteY27" fmla="*/ 196504 h 480220"/>
              <a:gd name="connsiteX28" fmla="*/ 67421 w 479191"/>
              <a:gd name="connsiteY28" fmla="*/ 142529 h 480220"/>
              <a:gd name="connsiteX29" fmla="*/ 156321 w 479191"/>
              <a:gd name="connsiteY29" fmla="*/ 345729 h 480220"/>
              <a:gd name="connsiteX30" fmla="*/ 162671 w 479191"/>
              <a:gd name="connsiteY30" fmla="*/ 344142 h 480220"/>
              <a:gd name="connsiteX31" fmla="*/ 89646 w 479191"/>
              <a:gd name="connsiteY31" fmla="*/ 148879 h 480220"/>
              <a:gd name="connsiteX32" fmla="*/ 2334 w 479191"/>
              <a:gd name="connsiteY32" fmla="*/ 1242 h 48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79191" h="480220">
                <a:moveTo>
                  <a:pt x="2334" y="1242"/>
                </a:moveTo>
                <a:cubicBezTo>
                  <a:pt x="19267" y="15265"/>
                  <a:pt x="169550" y="211586"/>
                  <a:pt x="191246" y="233017"/>
                </a:cubicBezTo>
                <a:cubicBezTo>
                  <a:pt x="212942" y="254448"/>
                  <a:pt x="136213" y="122156"/>
                  <a:pt x="132509" y="129829"/>
                </a:cubicBezTo>
                <a:cubicBezTo>
                  <a:pt x="128805" y="137502"/>
                  <a:pt x="162671" y="251537"/>
                  <a:pt x="169021" y="279054"/>
                </a:cubicBezTo>
                <a:cubicBezTo>
                  <a:pt x="175371" y="306571"/>
                  <a:pt x="166905" y="310275"/>
                  <a:pt x="170609" y="294929"/>
                </a:cubicBezTo>
                <a:cubicBezTo>
                  <a:pt x="174313" y="279583"/>
                  <a:pt x="175636" y="168194"/>
                  <a:pt x="191246" y="186979"/>
                </a:cubicBezTo>
                <a:cubicBezTo>
                  <a:pt x="206856" y="205765"/>
                  <a:pt x="246544" y="396530"/>
                  <a:pt x="264271" y="407642"/>
                </a:cubicBezTo>
                <a:cubicBezTo>
                  <a:pt x="281998" y="418754"/>
                  <a:pt x="284644" y="247040"/>
                  <a:pt x="297609" y="253654"/>
                </a:cubicBezTo>
                <a:cubicBezTo>
                  <a:pt x="310574" y="260269"/>
                  <a:pt x="335974" y="430396"/>
                  <a:pt x="342059" y="447329"/>
                </a:cubicBezTo>
                <a:cubicBezTo>
                  <a:pt x="348144" y="464262"/>
                  <a:pt x="336502" y="388062"/>
                  <a:pt x="334121" y="355254"/>
                </a:cubicBezTo>
                <a:cubicBezTo>
                  <a:pt x="331740" y="322446"/>
                  <a:pt x="319040" y="231429"/>
                  <a:pt x="327771" y="250479"/>
                </a:cubicBezTo>
                <a:cubicBezTo>
                  <a:pt x="336502" y="269529"/>
                  <a:pt x="375926" y="439127"/>
                  <a:pt x="386509" y="469554"/>
                </a:cubicBezTo>
                <a:cubicBezTo>
                  <a:pt x="397092" y="499981"/>
                  <a:pt x="390213" y="458177"/>
                  <a:pt x="391271" y="433042"/>
                </a:cubicBezTo>
                <a:cubicBezTo>
                  <a:pt x="392329" y="407907"/>
                  <a:pt x="389419" y="316625"/>
                  <a:pt x="392859" y="318742"/>
                </a:cubicBezTo>
                <a:cubicBezTo>
                  <a:pt x="396299" y="320859"/>
                  <a:pt x="405824" y="439128"/>
                  <a:pt x="411909" y="445742"/>
                </a:cubicBezTo>
                <a:cubicBezTo>
                  <a:pt x="417994" y="452356"/>
                  <a:pt x="424344" y="360546"/>
                  <a:pt x="429371" y="358429"/>
                </a:cubicBezTo>
                <a:cubicBezTo>
                  <a:pt x="434398" y="356312"/>
                  <a:pt x="435986" y="432513"/>
                  <a:pt x="442071" y="433042"/>
                </a:cubicBezTo>
                <a:cubicBezTo>
                  <a:pt x="448156" y="433571"/>
                  <a:pt x="460857" y="358429"/>
                  <a:pt x="465884" y="361604"/>
                </a:cubicBezTo>
                <a:cubicBezTo>
                  <a:pt x="470911" y="364779"/>
                  <a:pt x="470382" y="462410"/>
                  <a:pt x="472234" y="452092"/>
                </a:cubicBezTo>
                <a:cubicBezTo>
                  <a:pt x="474086" y="441774"/>
                  <a:pt x="483346" y="305778"/>
                  <a:pt x="476996" y="299692"/>
                </a:cubicBezTo>
                <a:cubicBezTo>
                  <a:pt x="470646" y="293607"/>
                  <a:pt x="455830" y="426162"/>
                  <a:pt x="434134" y="415579"/>
                </a:cubicBezTo>
                <a:cubicBezTo>
                  <a:pt x="412438" y="404996"/>
                  <a:pt x="376190" y="238573"/>
                  <a:pt x="346821" y="236192"/>
                </a:cubicBezTo>
                <a:cubicBezTo>
                  <a:pt x="317452" y="233811"/>
                  <a:pt x="274325" y="388063"/>
                  <a:pt x="257921" y="401292"/>
                </a:cubicBezTo>
                <a:cubicBezTo>
                  <a:pt x="241517" y="414521"/>
                  <a:pt x="251306" y="341496"/>
                  <a:pt x="248396" y="315567"/>
                </a:cubicBezTo>
                <a:cubicBezTo>
                  <a:pt x="245486" y="289638"/>
                  <a:pt x="248926" y="244394"/>
                  <a:pt x="240459" y="245717"/>
                </a:cubicBezTo>
                <a:cubicBezTo>
                  <a:pt x="231992" y="247040"/>
                  <a:pt x="206063" y="330119"/>
                  <a:pt x="197596" y="323504"/>
                </a:cubicBezTo>
                <a:cubicBezTo>
                  <a:pt x="189129" y="316889"/>
                  <a:pt x="198655" y="227196"/>
                  <a:pt x="189659" y="206029"/>
                </a:cubicBezTo>
                <a:cubicBezTo>
                  <a:pt x="180663" y="184862"/>
                  <a:pt x="163994" y="207087"/>
                  <a:pt x="143621" y="196504"/>
                </a:cubicBezTo>
                <a:cubicBezTo>
                  <a:pt x="123248" y="185921"/>
                  <a:pt x="65304" y="117658"/>
                  <a:pt x="67421" y="142529"/>
                </a:cubicBezTo>
                <a:cubicBezTo>
                  <a:pt x="69538" y="167400"/>
                  <a:pt x="140446" y="312127"/>
                  <a:pt x="156321" y="345729"/>
                </a:cubicBezTo>
                <a:cubicBezTo>
                  <a:pt x="172196" y="379331"/>
                  <a:pt x="173784" y="376950"/>
                  <a:pt x="162671" y="344142"/>
                </a:cubicBezTo>
                <a:cubicBezTo>
                  <a:pt x="151559" y="311334"/>
                  <a:pt x="113988" y="202325"/>
                  <a:pt x="89646" y="148879"/>
                </a:cubicBezTo>
                <a:cubicBezTo>
                  <a:pt x="65304" y="95433"/>
                  <a:pt x="-14599" y="-12781"/>
                  <a:pt x="2334" y="124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CF1BCFB7-92B3-4DA7-84A5-0619B4F731F8}"/>
              </a:ext>
            </a:extLst>
          </p:cNvPr>
          <p:cNvSpPr/>
          <p:nvPr/>
        </p:nvSpPr>
        <p:spPr>
          <a:xfrm>
            <a:off x="6442388" y="4839046"/>
            <a:ext cx="479191" cy="480220"/>
          </a:xfrm>
          <a:custGeom>
            <a:avLst/>
            <a:gdLst>
              <a:gd name="connsiteX0" fmla="*/ 2334 w 479191"/>
              <a:gd name="connsiteY0" fmla="*/ 1242 h 480220"/>
              <a:gd name="connsiteX1" fmla="*/ 191246 w 479191"/>
              <a:gd name="connsiteY1" fmla="*/ 233017 h 480220"/>
              <a:gd name="connsiteX2" fmla="*/ 132509 w 479191"/>
              <a:gd name="connsiteY2" fmla="*/ 129829 h 480220"/>
              <a:gd name="connsiteX3" fmla="*/ 169021 w 479191"/>
              <a:gd name="connsiteY3" fmla="*/ 279054 h 480220"/>
              <a:gd name="connsiteX4" fmla="*/ 170609 w 479191"/>
              <a:gd name="connsiteY4" fmla="*/ 294929 h 480220"/>
              <a:gd name="connsiteX5" fmla="*/ 191246 w 479191"/>
              <a:gd name="connsiteY5" fmla="*/ 186979 h 480220"/>
              <a:gd name="connsiteX6" fmla="*/ 264271 w 479191"/>
              <a:gd name="connsiteY6" fmla="*/ 407642 h 480220"/>
              <a:gd name="connsiteX7" fmla="*/ 297609 w 479191"/>
              <a:gd name="connsiteY7" fmla="*/ 253654 h 480220"/>
              <a:gd name="connsiteX8" fmla="*/ 342059 w 479191"/>
              <a:gd name="connsiteY8" fmla="*/ 447329 h 480220"/>
              <a:gd name="connsiteX9" fmla="*/ 334121 w 479191"/>
              <a:gd name="connsiteY9" fmla="*/ 355254 h 480220"/>
              <a:gd name="connsiteX10" fmla="*/ 327771 w 479191"/>
              <a:gd name="connsiteY10" fmla="*/ 250479 h 480220"/>
              <a:gd name="connsiteX11" fmla="*/ 386509 w 479191"/>
              <a:gd name="connsiteY11" fmla="*/ 469554 h 480220"/>
              <a:gd name="connsiteX12" fmla="*/ 391271 w 479191"/>
              <a:gd name="connsiteY12" fmla="*/ 433042 h 480220"/>
              <a:gd name="connsiteX13" fmla="*/ 392859 w 479191"/>
              <a:gd name="connsiteY13" fmla="*/ 318742 h 480220"/>
              <a:gd name="connsiteX14" fmla="*/ 411909 w 479191"/>
              <a:gd name="connsiteY14" fmla="*/ 445742 h 480220"/>
              <a:gd name="connsiteX15" fmla="*/ 429371 w 479191"/>
              <a:gd name="connsiteY15" fmla="*/ 358429 h 480220"/>
              <a:gd name="connsiteX16" fmla="*/ 442071 w 479191"/>
              <a:gd name="connsiteY16" fmla="*/ 433042 h 480220"/>
              <a:gd name="connsiteX17" fmla="*/ 465884 w 479191"/>
              <a:gd name="connsiteY17" fmla="*/ 361604 h 480220"/>
              <a:gd name="connsiteX18" fmla="*/ 472234 w 479191"/>
              <a:gd name="connsiteY18" fmla="*/ 452092 h 480220"/>
              <a:gd name="connsiteX19" fmla="*/ 476996 w 479191"/>
              <a:gd name="connsiteY19" fmla="*/ 299692 h 480220"/>
              <a:gd name="connsiteX20" fmla="*/ 434134 w 479191"/>
              <a:gd name="connsiteY20" fmla="*/ 415579 h 480220"/>
              <a:gd name="connsiteX21" fmla="*/ 346821 w 479191"/>
              <a:gd name="connsiteY21" fmla="*/ 236192 h 480220"/>
              <a:gd name="connsiteX22" fmla="*/ 257921 w 479191"/>
              <a:gd name="connsiteY22" fmla="*/ 401292 h 480220"/>
              <a:gd name="connsiteX23" fmla="*/ 248396 w 479191"/>
              <a:gd name="connsiteY23" fmla="*/ 315567 h 480220"/>
              <a:gd name="connsiteX24" fmla="*/ 240459 w 479191"/>
              <a:gd name="connsiteY24" fmla="*/ 245717 h 480220"/>
              <a:gd name="connsiteX25" fmla="*/ 197596 w 479191"/>
              <a:gd name="connsiteY25" fmla="*/ 323504 h 480220"/>
              <a:gd name="connsiteX26" fmla="*/ 189659 w 479191"/>
              <a:gd name="connsiteY26" fmla="*/ 206029 h 480220"/>
              <a:gd name="connsiteX27" fmla="*/ 143621 w 479191"/>
              <a:gd name="connsiteY27" fmla="*/ 196504 h 480220"/>
              <a:gd name="connsiteX28" fmla="*/ 67421 w 479191"/>
              <a:gd name="connsiteY28" fmla="*/ 142529 h 480220"/>
              <a:gd name="connsiteX29" fmla="*/ 156321 w 479191"/>
              <a:gd name="connsiteY29" fmla="*/ 345729 h 480220"/>
              <a:gd name="connsiteX30" fmla="*/ 162671 w 479191"/>
              <a:gd name="connsiteY30" fmla="*/ 344142 h 480220"/>
              <a:gd name="connsiteX31" fmla="*/ 89646 w 479191"/>
              <a:gd name="connsiteY31" fmla="*/ 148879 h 480220"/>
              <a:gd name="connsiteX32" fmla="*/ 2334 w 479191"/>
              <a:gd name="connsiteY32" fmla="*/ 1242 h 48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79191" h="480220">
                <a:moveTo>
                  <a:pt x="2334" y="1242"/>
                </a:moveTo>
                <a:cubicBezTo>
                  <a:pt x="19267" y="15265"/>
                  <a:pt x="169550" y="211586"/>
                  <a:pt x="191246" y="233017"/>
                </a:cubicBezTo>
                <a:cubicBezTo>
                  <a:pt x="212942" y="254448"/>
                  <a:pt x="136213" y="122156"/>
                  <a:pt x="132509" y="129829"/>
                </a:cubicBezTo>
                <a:cubicBezTo>
                  <a:pt x="128805" y="137502"/>
                  <a:pt x="162671" y="251537"/>
                  <a:pt x="169021" y="279054"/>
                </a:cubicBezTo>
                <a:cubicBezTo>
                  <a:pt x="175371" y="306571"/>
                  <a:pt x="166905" y="310275"/>
                  <a:pt x="170609" y="294929"/>
                </a:cubicBezTo>
                <a:cubicBezTo>
                  <a:pt x="174313" y="279583"/>
                  <a:pt x="175636" y="168194"/>
                  <a:pt x="191246" y="186979"/>
                </a:cubicBezTo>
                <a:cubicBezTo>
                  <a:pt x="206856" y="205765"/>
                  <a:pt x="246544" y="396530"/>
                  <a:pt x="264271" y="407642"/>
                </a:cubicBezTo>
                <a:cubicBezTo>
                  <a:pt x="281998" y="418754"/>
                  <a:pt x="284644" y="247040"/>
                  <a:pt x="297609" y="253654"/>
                </a:cubicBezTo>
                <a:cubicBezTo>
                  <a:pt x="310574" y="260269"/>
                  <a:pt x="335974" y="430396"/>
                  <a:pt x="342059" y="447329"/>
                </a:cubicBezTo>
                <a:cubicBezTo>
                  <a:pt x="348144" y="464262"/>
                  <a:pt x="336502" y="388062"/>
                  <a:pt x="334121" y="355254"/>
                </a:cubicBezTo>
                <a:cubicBezTo>
                  <a:pt x="331740" y="322446"/>
                  <a:pt x="319040" y="231429"/>
                  <a:pt x="327771" y="250479"/>
                </a:cubicBezTo>
                <a:cubicBezTo>
                  <a:pt x="336502" y="269529"/>
                  <a:pt x="375926" y="439127"/>
                  <a:pt x="386509" y="469554"/>
                </a:cubicBezTo>
                <a:cubicBezTo>
                  <a:pt x="397092" y="499981"/>
                  <a:pt x="390213" y="458177"/>
                  <a:pt x="391271" y="433042"/>
                </a:cubicBezTo>
                <a:cubicBezTo>
                  <a:pt x="392329" y="407907"/>
                  <a:pt x="389419" y="316625"/>
                  <a:pt x="392859" y="318742"/>
                </a:cubicBezTo>
                <a:cubicBezTo>
                  <a:pt x="396299" y="320859"/>
                  <a:pt x="405824" y="439128"/>
                  <a:pt x="411909" y="445742"/>
                </a:cubicBezTo>
                <a:cubicBezTo>
                  <a:pt x="417994" y="452356"/>
                  <a:pt x="424344" y="360546"/>
                  <a:pt x="429371" y="358429"/>
                </a:cubicBezTo>
                <a:cubicBezTo>
                  <a:pt x="434398" y="356312"/>
                  <a:pt x="435986" y="432513"/>
                  <a:pt x="442071" y="433042"/>
                </a:cubicBezTo>
                <a:cubicBezTo>
                  <a:pt x="448156" y="433571"/>
                  <a:pt x="460857" y="358429"/>
                  <a:pt x="465884" y="361604"/>
                </a:cubicBezTo>
                <a:cubicBezTo>
                  <a:pt x="470911" y="364779"/>
                  <a:pt x="470382" y="462410"/>
                  <a:pt x="472234" y="452092"/>
                </a:cubicBezTo>
                <a:cubicBezTo>
                  <a:pt x="474086" y="441774"/>
                  <a:pt x="483346" y="305778"/>
                  <a:pt x="476996" y="299692"/>
                </a:cubicBezTo>
                <a:cubicBezTo>
                  <a:pt x="470646" y="293607"/>
                  <a:pt x="455830" y="426162"/>
                  <a:pt x="434134" y="415579"/>
                </a:cubicBezTo>
                <a:cubicBezTo>
                  <a:pt x="412438" y="404996"/>
                  <a:pt x="376190" y="238573"/>
                  <a:pt x="346821" y="236192"/>
                </a:cubicBezTo>
                <a:cubicBezTo>
                  <a:pt x="317452" y="233811"/>
                  <a:pt x="274325" y="388063"/>
                  <a:pt x="257921" y="401292"/>
                </a:cubicBezTo>
                <a:cubicBezTo>
                  <a:pt x="241517" y="414521"/>
                  <a:pt x="251306" y="341496"/>
                  <a:pt x="248396" y="315567"/>
                </a:cubicBezTo>
                <a:cubicBezTo>
                  <a:pt x="245486" y="289638"/>
                  <a:pt x="248926" y="244394"/>
                  <a:pt x="240459" y="245717"/>
                </a:cubicBezTo>
                <a:cubicBezTo>
                  <a:pt x="231992" y="247040"/>
                  <a:pt x="206063" y="330119"/>
                  <a:pt x="197596" y="323504"/>
                </a:cubicBezTo>
                <a:cubicBezTo>
                  <a:pt x="189129" y="316889"/>
                  <a:pt x="198655" y="227196"/>
                  <a:pt x="189659" y="206029"/>
                </a:cubicBezTo>
                <a:cubicBezTo>
                  <a:pt x="180663" y="184862"/>
                  <a:pt x="163994" y="207087"/>
                  <a:pt x="143621" y="196504"/>
                </a:cubicBezTo>
                <a:cubicBezTo>
                  <a:pt x="123248" y="185921"/>
                  <a:pt x="65304" y="117658"/>
                  <a:pt x="67421" y="142529"/>
                </a:cubicBezTo>
                <a:cubicBezTo>
                  <a:pt x="69538" y="167400"/>
                  <a:pt x="140446" y="312127"/>
                  <a:pt x="156321" y="345729"/>
                </a:cubicBezTo>
                <a:cubicBezTo>
                  <a:pt x="172196" y="379331"/>
                  <a:pt x="173784" y="376950"/>
                  <a:pt x="162671" y="344142"/>
                </a:cubicBezTo>
                <a:cubicBezTo>
                  <a:pt x="151559" y="311334"/>
                  <a:pt x="113988" y="202325"/>
                  <a:pt x="89646" y="148879"/>
                </a:cubicBezTo>
                <a:cubicBezTo>
                  <a:pt x="65304" y="95433"/>
                  <a:pt x="-14599" y="-12781"/>
                  <a:pt x="2334" y="124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A2413C39-E812-4718-80B6-F6AC04EE52B5}"/>
              </a:ext>
            </a:extLst>
          </p:cNvPr>
          <p:cNvSpPr/>
          <p:nvPr/>
        </p:nvSpPr>
        <p:spPr>
          <a:xfrm>
            <a:off x="6527776" y="4681216"/>
            <a:ext cx="779026" cy="246991"/>
          </a:xfrm>
          <a:custGeom>
            <a:avLst/>
            <a:gdLst>
              <a:gd name="connsiteX0" fmla="*/ 24 w 779026"/>
              <a:gd name="connsiteY0" fmla="*/ 72817 h 246991"/>
              <a:gd name="connsiteX1" fmla="*/ 332341 w 779026"/>
              <a:gd name="connsiteY1" fmla="*/ 32601 h 246991"/>
              <a:gd name="connsiteX2" fmla="*/ 262491 w 779026"/>
              <a:gd name="connsiteY2" fmla="*/ 36834 h 246991"/>
              <a:gd name="connsiteX3" fmla="*/ 478391 w 779026"/>
              <a:gd name="connsiteY3" fmla="*/ 53767 h 246991"/>
              <a:gd name="connsiteX4" fmla="*/ 626557 w 779026"/>
              <a:gd name="connsiteY4" fmla="*/ 127851 h 246991"/>
              <a:gd name="connsiteX5" fmla="*/ 427591 w 779026"/>
              <a:gd name="connsiteY5" fmla="*/ 79167 h 246991"/>
              <a:gd name="connsiteX6" fmla="*/ 675241 w 779026"/>
              <a:gd name="connsiteY6" fmla="*/ 199817 h 246991"/>
              <a:gd name="connsiteX7" fmla="*/ 778957 w 779026"/>
              <a:gd name="connsiteY7" fmla="*/ 246384 h 246991"/>
              <a:gd name="connsiteX8" fmla="*/ 690057 w 779026"/>
              <a:gd name="connsiteY8" fmla="*/ 223101 h 246991"/>
              <a:gd name="connsiteX9" fmla="*/ 613857 w 779026"/>
              <a:gd name="connsiteY9" fmla="*/ 176534 h 246991"/>
              <a:gd name="connsiteX10" fmla="*/ 433941 w 779026"/>
              <a:gd name="connsiteY10" fmla="*/ 7201 h 246991"/>
              <a:gd name="connsiteX11" fmla="*/ 315407 w 779026"/>
              <a:gd name="connsiteY11" fmla="*/ 34717 h 246991"/>
              <a:gd name="connsiteX12" fmla="*/ 24 w 779026"/>
              <a:gd name="connsiteY12" fmla="*/ 72817 h 24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9026" h="246991">
                <a:moveTo>
                  <a:pt x="24" y="72817"/>
                </a:moveTo>
                <a:lnTo>
                  <a:pt x="332341" y="32601"/>
                </a:lnTo>
                <a:cubicBezTo>
                  <a:pt x="376085" y="26604"/>
                  <a:pt x="238149" y="33306"/>
                  <a:pt x="262491" y="36834"/>
                </a:cubicBezTo>
                <a:cubicBezTo>
                  <a:pt x="286833" y="40362"/>
                  <a:pt x="417713" y="38598"/>
                  <a:pt x="478391" y="53767"/>
                </a:cubicBezTo>
                <a:cubicBezTo>
                  <a:pt x="539069" y="68936"/>
                  <a:pt x="635024" y="123618"/>
                  <a:pt x="626557" y="127851"/>
                </a:cubicBezTo>
                <a:cubicBezTo>
                  <a:pt x="618090" y="132084"/>
                  <a:pt x="419477" y="67173"/>
                  <a:pt x="427591" y="79167"/>
                </a:cubicBezTo>
                <a:cubicBezTo>
                  <a:pt x="435705" y="91161"/>
                  <a:pt x="616680" y="171948"/>
                  <a:pt x="675241" y="199817"/>
                </a:cubicBezTo>
                <a:cubicBezTo>
                  <a:pt x="733802" y="227686"/>
                  <a:pt x="776488" y="242503"/>
                  <a:pt x="778957" y="246384"/>
                </a:cubicBezTo>
                <a:cubicBezTo>
                  <a:pt x="781426" y="250265"/>
                  <a:pt x="717574" y="234743"/>
                  <a:pt x="690057" y="223101"/>
                </a:cubicBezTo>
                <a:cubicBezTo>
                  <a:pt x="662540" y="211459"/>
                  <a:pt x="656543" y="212517"/>
                  <a:pt x="613857" y="176534"/>
                </a:cubicBezTo>
                <a:cubicBezTo>
                  <a:pt x="571171" y="140551"/>
                  <a:pt x="483683" y="30837"/>
                  <a:pt x="433941" y="7201"/>
                </a:cubicBezTo>
                <a:cubicBezTo>
                  <a:pt x="384199" y="-16435"/>
                  <a:pt x="388079" y="24839"/>
                  <a:pt x="315407" y="34717"/>
                </a:cubicBezTo>
                <a:cubicBezTo>
                  <a:pt x="242735" y="44595"/>
                  <a:pt x="-2798" y="73170"/>
                  <a:pt x="24" y="7281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0C4D72CE-60C5-4538-9F32-B4489B067D12}"/>
              </a:ext>
            </a:extLst>
          </p:cNvPr>
          <p:cNvSpPr/>
          <p:nvPr/>
        </p:nvSpPr>
        <p:spPr>
          <a:xfrm>
            <a:off x="6381899" y="4664154"/>
            <a:ext cx="799604" cy="267827"/>
          </a:xfrm>
          <a:custGeom>
            <a:avLst/>
            <a:gdLst>
              <a:gd name="connsiteX0" fmla="*/ 95101 w 799604"/>
              <a:gd name="connsiteY0" fmla="*/ 91996 h 267827"/>
              <a:gd name="connsiteX1" fmla="*/ 501501 w 799604"/>
              <a:gd name="connsiteY1" fmla="*/ 979 h 267827"/>
              <a:gd name="connsiteX2" fmla="*/ 300418 w 799604"/>
              <a:gd name="connsiteY2" fmla="*/ 45429 h 267827"/>
              <a:gd name="connsiteX3" fmla="*/ 639084 w 799604"/>
              <a:gd name="connsiteY3" fmla="*/ 70829 h 267827"/>
              <a:gd name="connsiteX4" fmla="*/ 721634 w 799604"/>
              <a:gd name="connsiteY4" fmla="*/ 121629 h 267827"/>
              <a:gd name="connsiteX5" fmla="*/ 649668 w 799604"/>
              <a:gd name="connsiteY5" fmla="*/ 111046 h 267827"/>
              <a:gd name="connsiteX6" fmla="*/ 797834 w 799604"/>
              <a:gd name="connsiteY6" fmla="*/ 195713 h 267827"/>
              <a:gd name="connsiteX7" fmla="*/ 734334 w 799604"/>
              <a:gd name="connsiteY7" fmla="*/ 187246 h 267827"/>
              <a:gd name="connsiteX8" fmla="*/ 780901 w 799604"/>
              <a:gd name="connsiteY8" fmla="*/ 267679 h 267827"/>
              <a:gd name="connsiteX9" fmla="*/ 711051 w 799604"/>
              <a:gd name="connsiteY9" fmla="*/ 204179 h 267827"/>
              <a:gd name="connsiteX10" fmla="*/ 588284 w 799604"/>
              <a:gd name="connsiteY10" fmla="*/ 98346 h 267827"/>
              <a:gd name="connsiteX11" fmla="*/ 702584 w 799604"/>
              <a:gd name="connsiteY11" fmla="*/ 210529 h 267827"/>
              <a:gd name="connsiteX12" fmla="*/ 378734 w 799604"/>
              <a:gd name="connsiteY12" fmla="*/ 79296 h 267827"/>
              <a:gd name="connsiteX13" fmla="*/ 315234 w 799604"/>
              <a:gd name="connsiteY13" fmla="*/ 111046 h 267827"/>
              <a:gd name="connsiteX14" fmla="*/ 200934 w 799604"/>
              <a:gd name="connsiteY14" fmla="*/ 134329 h 267827"/>
              <a:gd name="connsiteX15" fmla="*/ 239034 w 799604"/>
              <a:gd name="connsiteY15" fmla="*/ 94113 h 267827"/>
              <a:gd name="connsiteX16" fmla="*/ 44301 w 799604"/>
              <a:gd name="connsiteY16" fmla="*/ 189363 h 267827"/>
              <a:gd name="connsiteX17" fmla="*/ 1968 w 799604"/>
              <a:gd name="connsiteY17" fmla="*/ 250746 h 267827"/>
              <a:gd name="connsiteX18" fmla="*/ 95101 w 799604"/>
              <a:gd name="connsiteY18" fmla="*/ 91996 h 26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99604" h="267827">
                <a:moveTo>
                  <a:pt x="95101" y="91996"/>
                </a:moveTo>
                <a:cubicBezTo>
                  <a:pt x="178357" y="50368"/>
                  <a:pt x="467282" y="8740"/>
                  <a:pt x="501501" y="979"/>
                </a:cubicBezTo>
                <a:cubicBezTo>
                  <a:pt x="535720" y="-6782"/>
                  <a:pt x="277488" y="33787"/>
                  <a:pt x="300418" y="45429"/>
                </a:cubicBezTo>
                <a:cubicBezTo>
                  <a:pt x="323348" y="57071"/>
                  <a:pt x="568881" y="58129"/>
                  <a:pt x="639084" y="70829"/>
                </a:cubicBezTo>
                <a:cubicBezTo>
                  <a:pt x="709287" y="83529"/>
                  <a:pt x="719870" y="114926"/>
                  <a:pt x="721634" y="121629"/>
                </a:cubicBezTo>
                <a:cubicBezTo>
                  <a:pt x="723398" y="128332"/>
                  <a:pt x="636968" y="98699"/>
                  <a:pt x="649668" y="111046"/>
                </a:cubicBezTo>
                <a:cubicBezTo>
                  <a:pt x="662368" y="123393"/>
                  <a:pt x="783723" y="183013"/>
                  <a:pt x="797834" y="195713"/>
                </a:cubicBezTo>
                <a:cubicBezTo>
                  <a:pt x="811945" y="208413"/>
                  <a:pt x="737156" y="175252"/>
                  <a:pt x="734334" y="187246"/>
                </a:cubicBezTo>
                <a:cubicBezTo>
                  <a:pt x="731512" y="199240"/>
                  <a:pt x="784782" y="264857"/>
                  <a:pt x="780901" y="267679"/>
                </a:cubicBezTo>
                <a:cubicBezTo>
                  <a:pt x="777021" y="270501"/>
                  <a:pt x="743154" y="232401"/>
                  <a:pt x="711051" y="204179"/>
                </a:cubicBezTo>
                <a:cubicBezTo>
                  <a:pt x="678948" y="175957"/>
                  <a:pt x="589695" y="97288"/>
                  <a:pt x="588284" y="98346"/>
                </a:cubicBezTo>
                <a:cubicBezTo>
                  <a:pt x="586873" y="99404"/>
                  <a:pt x="737509" y="213704"/>
                  <a:pt x="702584" y="210529"/>
                </a:cubicBezTo>
                <a:cubicBezTo>
                  <a:pt x="667659" y="207354"/>
                  <a:pt x="443292" y="95876"/>
                  <a:pt x="378734" y="79296"/>
                </a:cubicBezTo>
                <a:cubicBezTo>
                  <a:pt x="314176" y="62716"/>
                  <a:pt x="344867" y="101874"/>
                  <a:pt x="315234" y="111046"/>
                </a:cubicBezTo>
                <a:cubicBezTo>
                  <a:pt x="285601" y="120218"/>
                  <a:pt x="213634" y="137151"/>
                  <a:pt x="200934" y="134329"/>
                </a:cubicBezTo>
                <a:cubicBezTo>
                  <a:pt x="188234" y="131507"/>
                  <a:pt x="265140" y="84941"/>
                  <a:pt x="239034" y="94113"/>
                </a:cubicBezTo>
                <a:cubicBezTo>
                  <a:pt x="212929" y="103285"/>
                  <a:pt x="83812" y="163258"/>
                  <a:pt x="44301" y="189363"/>
                </a:cubicBezTo>
                <a:cubicBezTo>
                  <a:pt x="4790" y="215469"/>
                  <a:pt x="-4735" y="259213"/>
                  <a:pt x="1968" y="250746"/>
                </a:cubicBezTo>
                <a:cubicBezTo>
                  <a:pt x="8671" y="242279"/>
                  <a:pt x="11845" y="133624"/>
                  <a:pt x="95101" y="9199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D02A12B2-FB43-4463-838C-53EBD602E575}"/>
              </a:ext>
            </a:extLst>
          </p:cNvPr>
          <p:cNvSpPr/>
          <p:nvPr/>
        </p:nvSpPr>
        <p:spPr>
          <a:xfrm>
            <a:off x="5896808" y="5209477"/>
            <a:ext cx="1124899" cy="830017"/>
          </a:xfrm>
          <a:custGeom>
            <a:avLst/>
            <a:gdLst>
              <a:gd name="connsiteX0" fmla="*/ 887109 w 1124899"/>
              <a:gd name="connsiteY0" fmla="*/ 52556 h 830017"/>
              <a:gd name="connsiteX1" fmla="*/ 662742 w 1124899"/>
              <a:gd name="connsiteY1" fmla="*/ 403923 h 830017"/>
              <a:gd name="connsiteX2" fmla="*/ 781275 w 1124899"/>
              <a:gd name="connsiteY2" fmla="*/ 177440 h 830017"/>
              <a:gd name="connsiteX3" fmla="*/ 652159 w 1124899"/>
              <a:gd name="connsiteY3" fmla="*/ 378523 h 830017"/>
              <a:gd name="connsiteX4" fmla="*/ 474359 w 1124899"/>
              <a:gd name="connsiteY4" fmla="*/ 600773 h 830017"/>
              <a:gd name="connsiteX5" fmla="*/ 683909 w 1124899"/>
              <a:gd name="connsiteY5" fmla="*/ 351006 h 830017"/>
              <a:gd name="connsiteX6" fmla="*/ 565375 w 1124899"/>
              <a:gd name="connsiteY6" fmla="*/ 554206 h 830017"/>
              <a:gd name="connsiteX7" fmla="*/ 188609 w 1124899"/>
              <a:gd name="connsiteY7" fmla="*/ 774340 h 830017"/>
              <a:gd name="connsiteX8" fmla="*/ 281742 w 1124899"/>
              <a:gd name="connsiteY8" fmla="*/ 748940 h 830017"/>
              <a:gd name="connsiteX9" fmla="*/ 225 w 1124899"/>
              <a:gd name="connsiteY9" fmla="*/ 829373 h 830017"/>
              <a:gd name="connsiteX10" fmla="*/ 241525 w 1124899"/>
              <a:gd name="connsiteY10" fmla="*/ 776456 h 830017"/>
              <a:gd name="connsiteX11" fmla="*/ 622525 w 1124899"/>
              <a:gd name="connsiteY11" fmla="*/ 605006 h 830017"/>
              <a:gd name="connsiteX12" fmla="*/ 360059 w 1124899"/>
              <a:gd name="connsiteY12" fmla="*/ 734123 h 830017"/>
              <a:gd name="connsiteX13" fmla="*/ 916742 w 1124899"/>
              <a:gd name="connsiteY13" fmla="*/ 285390 h 830017"/>
              <a:gd name="connsiteX14" fmla="*/ 550559 w 1124899"/>
              <a:gd name="connsiteY14" fmla="*/ 628290 h 830017"/>
              <a:gd name="connsiteX15" fmla="*/ 779159 w 1124899"/>
              <a:gd name="connsiteY15" fmla="*/ 397573 h 830017"/>
              <a:gd name="connsiteX16" fmla="*/ 874409 w 1124899"/>
              <a:gd name="connsiteY16" fmla="*/ 215540 h 830017"/>
              <a:gd name="connsiteX17" fmla="*/ 859592 w 1124899"/>
              <a:gd name="connsiteY17" fmla="*/ 310790 h 830017"/>
              <a:gd name="connsiteX18" fmla="*/ 1124175 w 1124899"/>
              <a:gd name="connsiteY18" fmla="*/ 37740 h 830017"/>
              <a:gd name="connsiteX19" fmla="*/ 766459 w 1124899"/>
              <a:gd name="connsiteY19" fmla="*/ 319256 h 830017"/>
              <a:gd name="connsiteX20" fmla="*/ 865942 w 1124899"/>
              <a:gd name="connsiteY20" fmla="*/ 209190 h 830017"/>
              <a:gd name="connsiteX21" fmla="*/ 819375 w 1124899"/>
              <a:gd name="connsiteY21" fmla="*/ 1756 h 830017"/>
              <a:gd name="connsiteX22" fmla="*/ 855359 w 1124899"/>
              <a:gd name="connsiteY22" fmla="*/ 107590 h 830017"/>
              <a:gd name="connsiteX23" fmla="*/ 887109 w 1124899"/>
              <a:gd name="connsiteY23" fmla="*/ 52556 h 8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24899" h="830017">
                <a:moveTo>
                  <a:pt x="887109" y="52556"/>
                </a:moveTo>
                <a:cubicBezTo>
                  <a:pt x="855006" y="101945"/>
                  <a:pt x="680381" y="383109"/>
                  <a:pt x="662742" y="403923"/>
                </a:cubicBezTo>
                <a:cubicBezTo>
                  <a:pt x="645103" y="424737"/>
                  <a:pt x="783039" y="181673"/>
                  <a:pt x="781275" y="177440"/>
                </a:cubicBezTo>
                <a:cubicBezTo>
                  <a:pt x="779511" y="173207"/>
                  <a:pt x="703312" y="307968"/>
                  <a:pt x="652159" y="378523"/>
                </a:cubicBezTo>
                <a:cubicBezTo>
                  <a:pt x="601006" y="449078"/>
                  <a:pt x="469067" y="605359"/>
                  <a:pt x="474359" y="600773"/>
                </a:cubicBezTo>
                <a:cubicBezTo>
                  <a:pt x="479651" y="596187"/>
                  <a:pt x="668740" y="358767"/>
                  <a:pt x="683909" y="351006"/>
                </a:cubicBezTo>
                <a:cubicBezTo>
                  <a:pt x="699078" y="343245"/>
                  <a:pt x="647925" y="483650"/>
                  <a:pt x="565375" y="554206"/>
                </a:cubicBezTo>
                <a:cubicBezTo>
                  <a:pt x="482825" y="624762"/>
                  <a:pt x="235881" y="741884"/>
                  <a:pt x="188609" y="774340"/>
                </a:cubicBezTo>
                <a:cubicBezTo>
                  <a:pt x="141337" y="806796"/>
                  <a:pt x="281742" y="748940"/>
                  <a:pt x="281742" y="748940"/>
                </a:cubicBezTo>
                <a:lnTo>
                  <a:pt x="225" y="829373"/>
                </a:lnTo>
                <a:cubicBezTo>
                  <a:pt x="-6478" y="833959"/>
                  <a:pt x="137809" y="813850"/>
                  <a:pt x="241525" y="776456"/>
                </a:cubicBezTo>
                <a:cubicBezTo>
                  <a:pt x="345241" y="739062"/>
                  <a:pt x="602769" y="612061"/>
                  <a:pt x="622525" y="605006"/>
                </a:cubicBezTo>
                <a:cubicBezTo>
                  <a:pt x="642281" y="597951"/>
                  <a:pt x="311023" y="787392"/>
                  <a:pt x="360059" y="734123"/>
                </a:cubicBezTo>
                <a:cubicBezTo>
                  <a:pt x="409095" y="680854"/>
                  <a:pt x="884992" y="303029"/>
                  <a:pt x="916742" y="285390"/>
                </a:cubicBezTo>
                <a:cubicBezTo>
                  <a:pt x="948492" y="267751"/>
                  <a:pt x="573489" y="609593"/>
                  <a:pt x="550559" y="628290"/>
                </a:cubicBezTo>
                <a:cubicBezTo>
                  <a:pt x="527629" y="646987"/>
                  <a:pt x="725184" y="466365"/>
                  <a:pt x="779159" y="397573"/>
                </a:cubicBezTo>
                <a:cubicBezTo>
                  <a:pt x="833134" y="328781"/>
                  <a:pt x="861003" y="230004"/>
                  <a:pt x="874409" y="215540"/>
                </a:cubicBezTo>
                <a:cubicBezTo>
                  <a:pt x="887815" y="201076"/>
                  <a:pt x="817964" y="340423"/>
                  <a:pt x="859592" y="310790"/>
                </a:cubicBezTo>
                <a:cubicBezTo>
                  <a:pt x="901220" y="281157"/>
                  <a:pt x="1139697" y="36329"/>
                  <a:pt x="1124175" y="37740"/>
                </a:cubicBezTo>
                <a:cubicBezTo>
                  <a:pt x="1108653" y="39151"/>
                  <a:pt x="809498" y="290681"/>
                  <a:pt x="766459" y="319256"/>
                </a:cubicBezTo>
                <a:cubicBezTo>
                  <a:pt x="723420" y="347831"/>
                  <a:pt x="857123" y="262107"/>
                  <a:pt x="865942" y="209190"/>
                </a:cubicBezTo>
                <a:cubicBezTo>
                  <a:pt x="874761" y="156273"/>
                  <a:pt x="821139" y="18689"/>
                  <a:pt x="819375" y="1756"/>
                </a:cubicBezTo>
                <a:cubicBezTo>
                  <a:pt x="817611" y="-15177"/>
                  <a:pt x="844776" y="95596"/>
                  <a:pt x="855359" y="107590"/>
                </a:cubicBezTo>
                <a:cubicBezTo>
                  <a:pt x="865942" y="119584"/>
                  <a:pt x="919212" y="3167"/>
                  <a:pt x="887109" y="5255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77BBBE9F-3D85-4D71-B37A-838ECB4CEC52}"/>
              </a:ext>
            </a:extLst>
          </p:cNvPr>
          <p:cNvSpPr/>
          <p:nvPr/>
        </p:nvSpPr>
        <p:spPr>
          <a:xfrm>
            <a:off x="6064341" y="5395383"/>
            <a:ext cx="675126" cy="650442"/>
          </a:xfrm>
          <a:custGeom>
            <a:avLst/>
            <a:gdLst>
              <a:gd name="connsiteX0" fmla="*/ 647609 w 675126"/>
              <a:gd name="connsiteY0" fmla="*/ 110067 h 650442"/>
              <a:gd name="connsiteX1" fmla="*/ 516376 w 675126"/>
              <a:gd name="connsiteY1" fmla="*/ 366184 h 650442"/>
              <a:gd name="connsiteX2" fmla="*/ 601042 w 675126"/>
              <a:gd name="connsiteY2" fmla="*/ 296334 h 650442"/>
              <a:gd name="connsiteX3" fmla="*/ 378792 w 675126"/>
              <a:gd name="connsiteY3" fmla="*/ 461434 h 650442"/>
              <a:gd name="connsiteX4" fmla="*/ 198876 w 675126"/>
              <a:gd name="connsiteY4" fmla="*/ 575734 h 650442"/>
              <a:gd name="connsiteX5" fmla="*/ 2026 w 675126"/>
              <a:gd name="connsiteY5" fmla="*/ 645584 h 650442"/>
              <a:gd name="connsiteX6" fmla="*/ 327992 w 675126"/>
              <a:gd name="connsiteY6" fmla="*/ 440267 h 650442"/>
              <a:gd name="connsiteX7" fmla="*/ 546009 w 675126"/>
              <a:gd name="connsiteY7" fmla="*/ 175684 h 650442"/>
              <a:gd name="connsiteX8" fmla="*/ 675126 w 675126"/>
              <a:gd name="connsiteY8" fmla="*/ 0 h 650442"/>
              <a:gd name="connsiteX9" fmla="*/ 357626 w 675126"/>
              <a:gd name="connsiteY9" fmla="*/ 431800 h 650442"/>
              <a:gd name="connsiteX10" fmla="*/ 507909 w 675126"/>
              <a:gd name="connsiteY10" fmla="*/ 268817 h 650442"/>
              <a:gd name="connsiteX11" fmla="*/ 347042 w 675126"/>
              <a:gd name="connsiteY11" fmla="*/ 374650 h 650442"/>
              <a:gd name="connsiteX12" fmla="*/ 486742 w 675126"/>
              <a:gd name="connsiteY12" fmla="*/ 249767 h 650442"/>
              <a:gd name="connsiteX13" fmla="*/ 647609 w 675126"/>
              <a:gd name="connsiteY13" fmla="*/ 110067 h 65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5126" h="650442">
                <a:moveTo>
                  <a:pt x="647609" y="110067"/>
                </a:moveTo>
                <a:cubicBezTo>
                  <a:pt x="652548" y="129470"/>
                  <a:pt x="524137" y="335140"/>
                  <a:pt x="516376" y="366184"/>
                </a:cubicBezTo>
                <a:cubicBezTo>
                  <a:pt x="508615" y="397228"/>
                  <a:pt x="623973" y="280459"/>
                  <a:pt x="601042" y="296334"/>
                </a:cubicBezTo>
                <a:cubicBezTo>
                  <a:pt x="578111" y="312209"/>
                  <a:pt x="445820" y="414867"/>
                  <a:pt x="378792" y="461434"/>
                </a:cubicBezTo>
                <a:cubicBezTo>
                  <a:pt x="311764" y="508001"/>
                  <a:pt x="261670" y="545042"/>
                  <a:pt x="198876" y="575734"/>
                </a:cubicBezTo>
                <a:cubicBezTo>
                  <a:pt x="136082" y="606426"/>
                  <a:pt x="-19493" y="668162"/>
                  <a:pt x="2026" y="645584"/>
                </a:cubicBezTo>
                <a:cubicBezTo>
                  <a:pt x="23545" y="623006"/>
                  <a:pt x="237328" y="518584"/>
                  <a:pt x="327992" y="440267"/>
                </a:cubicBezTo>
                <a:cubicBezTo>
                  <a:pt x="418656" y="361950"/>
                  <a:pt x="488153" y="249062"/>
                  <a:pt x="546009" y="175684"/>
                </a:cubicBezTo>
                <a:cubicBezTo>
                  <a:pt x="603865" y="102306"/>
                  <a:pt x="675126" y="0"/>
                  <a:pt x="675126" y="0"/>
                </a:cubicBezTo>
                <a:cubicBezTo>
                  <a:pt x="643729" y="42686"/>
                  <a:pt x="385495" y="386997"/>
                  <a:pt x="357626" y="431800"/>
                </a:cubicBezTo>
                <a:cubicBezTo>
                  <a:pt x="329757" y="476603"/>
                  <a:pt x="509673" y="278342"/>
                  <a:pt x="507909" y="268817"/>
                </a:cubicBezTo>
                <a:cubicBezTo>
                  <a:pt x="506145" y="259292"/>
                  <a:pt x="350570" y="377825"/>
                  <a:pt x="347042" y="374650"/>
                </a:cubicBezTo>
                <a:cubicBezTo>
                  <a:pt x="343514" y="371475"/>
                  <a:pt x="439470" y="288220"/>
                  <a:pt x="486742" y="249767"/>
                </a:cubicBezTo>
                <a:cubicBezTo>
                  <a:pt x="534014" y="211314"/>
                  <a:pt x="642670" y="90664"/>
                  <a:pt x="647609" y="11006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39BE8F84-243D-4A20-BEC0-9887AF123256}"/>
              </a:ext>
            </a:extLst>
          </p:cNvPr>
          <p:cNvSpPr/>
          <p:nvPr/>
        </p:nvSpPr>
        <p:spPr>
          <a:xfrm>
            <a:off x="4948743" y="5171016"/>
            <a:ext cx="920846" cy="492934"/>
          </a:xfrm>
          <a:custGeom>
            <a:avLst/>
            <a:gdLst>
              <a:gd name="connsiteX0" fmla="*/ 148190 w 920846"/>
              <a:gd name="connsiteY0" fmla="*/ 71967 h 492934"/>
              <a:gd name="connsiteX1" fmla="*/ 459340 w 920846"/>
              <a:gd name="connsiteY1" fmla="*/ 218017 h 492934"/>
              <a:gd name="connsiteX2" fmla="*/ 452990 w 920846"/>
              <a:gd name="connsiteY2" fmla="*/ 213784 h 492934"/>
              <a:gd name="connsiteX3" fmla="*/ 497440 w 920846"/>
              <a:gd name="connsiteY3" fmla="*/ 281517 h 492934"/>
              <a:gd name="connsiteX4" fmla="*/ 448757 w 920846"/>
              <a:gd name="connsiteY4" fmla="*/ 330201 h 492934"/>
              <a:gd name="connsiteX5" fmla="*/ 457224 w 920846"/>
              <a:gd name="connsiteY5" fmla="*/ 351367 h 492934"/>
              <a:gd name="connsiteX6" fmla="*/ 533424 w 920846"/>
              <a:gd name="connsiteY6" fmla="*/ 397934 h 492934"/>
              <a:gd name="connsiteX7" fmla="*/ 478390 w 920846"/>
              <a:gd name="connsiteY7" fmla="*/ 385234 h 492934"/>
              <a:gd name="connsiteX8" fmla="*/ 800124 w 920846"/>
              <a:gd name="connsiteY8" fmla="*/ 429684 h 492934"/>
              <a:gd name="connsiteX9" fmla="*/ 838224 w 920846"/>
              <a:gd name="connsiteY9" fmla="*/ 436034 h 492934"/>
              <a:gd name="connsiteX10" fmla="*/ 645607 w 920846"/>
              <a:gd name="connsiteY10" fmla="*/ 446617 h 492934"/>
              <a:gd name="connsiteX11" fmla="*/ 920774 w 920846"/>
              <a:gd name="connsiteY11" fmla="*/ 463551 h 492934"/>
              <a:gd name="connsiteX12" fmla="*/ 671007 w 920846"/>
              <a:gd name="connsiteY12" fmla="*/ 491067 h 492934"/>
              <a:gd name="connsiteX13" fmla="*/ 497440 w 920846"/>
              <a:gd name="connsiteY13" fmla="*/ 406401 h 492934"/>
              <a:gd name="connsiteX14" fmla="*/ 469924 w 920846"/>
              <a:gd name="connsiteY14" fmla="*/ 374651 h 492934"/>
              <a:gd name="connsiteX15" fmla="*/ 469924 w 920846"/>
              <a:gd name="connsiteY15" fmla="*/ 338667 h 492934"/>
              <a:gd name="connsiteX16" fmla="*/ 463574 w 920846"/>
              <a:gd name="connsiteY16" fmla="*/ 283634 h 492934"/>
              <a:gd name="connsiteX17" fmla="*/ 383140 w 920846"/>
              <a:gd name="connsiteY17" fmla="*/ 249767 h 492934"/>
              <a:gd name="connsiteX18" fmla="*/ 24 w 920846"/>
              <a:gd name="connsiteY18" fmla="*/ 1 h 492934"/>
              <a:gd name="connsiteX19" fmla="*/ 402190 w 920846"/>
              <a:gd name="connsiteY19" fmla="*/ 254001 h 492934"/>
              <a:gd name="connsiteX20" fmla="*/ 148190 w 920846"/>
              <a:gd name="connsiteY20" fmla="*/ 71967 h 49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0846" h="492934">
                <a:moveTo>
                  <a:pt x="148190" y="71967"/>
                </a:moveTo>
                <a:cubicBezTo>
                  <a:pt x="157715" y="65970"/>
                  <a:pt x="459340" y="218017"/>
                  <a:pt x="459340" y="218017"/>
                </a:cubicBezTo>
                <a:cubicBezTo>
                  <a:pt x="510140" y="241653"/>
                  <a:pt x="446640" y="203201"/>
                  <a:pt x="452990" y="213784"/>
                </a:cubicBezTo>
                <a:cubicBezTo>
                  <a:pt x="459340" y="224367"/>
                  <a:pt x="498145" y="262114"/>
                  <a:pt x="497440" y="281517"/>
                </a:cubicBezTo>
                <a:cubicBezTo>
                  <a:pt x="496735" y="300920"/>
                  <a:pt x="455460" y="318559"/>
                  <a:pt x="448757" y="330201"/>
                </a:cubicBezTo>
                <a:cubicBezTo>
                  <a:pt x="442054" y="341843"/>
                  <a:pt x="443113" y="340078"/>
                  <a:pt x="457224" y="351367"/>
                </a:cubicBezTo>
                <a:cubicBezTo>
                  <a:pt x="471335" y="362656"/>
                  <a:pt x="529896" y="392290"/>
                  <a:pt x="533424" y="397934"/>
                </a:cubicBezTo>
                <a:cubicBezTo>
                  <a:pt x="536952" y="403578"/>
                  <a:pt x="433940" y="379942"/>
                  <a:pt x="478390" y="385234"/>
                </a:cubicBezTo>
                <a:cubicBezTo>
                  <a:pt x="522840" y="390526"/>
                  <a:pt x="740152" y="421217"/>
                  <a:pt x="800124" y="429684"/>
                </a:cubicBezTo>
                <a:cubicBezTo>
                  <a:pt x="860096" y="438151"/>
                  <a:pt x="863977" y="433212"/>
                  <a:pt x="838224" y="436034"/>
                </a:cubicBezTo>
                <a:cubicBezTo>
                  <a:pt x="812471" y="438856"/>
                  <a:pt x="631849" y="442031"/>
                  <a:pt x="645607" y="446617"/>
                </a:cubicBezTo>
                <a:cubicBezTo>
                  <a:pt x="659365" y="451203"/>
                  <a:pt x="916541" y="456143"/>
                  <a:pt x="920774" y="463551"/>
                </a:cubicBezTo>
                <a:cubicBezTo>
                  <a:pt x="925007" y="470959"/>
                  <a:pt x="741563" y="500592"/>
                  <a:pt x="671007" y="491067"/>
                </a:cubicBezTo>
                <a:cubicBezTo>
                  <a:pt x="600451" y="481542"/>
                  <a:pt x="530954" y="425804"/>
                  <a:pt x="497440" y="406401"/>
                </a:cubicBezTo>
                <a:cubicBezTo>
                  <a:pt x="463926" y="386998"/>
                  <a:pt x="474510" y="385940"/>
                  <a:pt x="469924" y="374651"/>
                </a:cubicBezTo>
                <a:cubicBezTo>
                  <a:pt x="465338" y="363362"/>
                  <a:pt x="470982" y="353837"/>
                  <a:pt x="469924" y="338667"/>
                </a:cubicBezTo>
                <a:cubicBezTo>
                  <a:pt x="468866" y="323498"/>
                  <a:pt x="478038" y="298451"/>
                  <a:pt x="463574" y="283634"/>
                </a:cubicBezTo>
                <a:cubicBezTo>
                  <a:pt x="449110" y="268817"/>
                  <a:pt x="460398" y="297039"/>
                  <a:pt x="383140" y="249767"/>
                </a:cubicBezTo>
                <a:cubicBezTo>
                  <a:pt x="305882" y="202495"/>
                  <a:pt x="-3151" y="-705"/>
                  <a:pt x="24" y="1"/>
                </a:cubicBezTo>
                <a:cubicBezTo>
                  <a:pt x="3199" y="707"/>
                  <a:pt x="372204" y="237773"/>
                  <a:pt x="402190" y="254001"/>
                </a:cubicBezTo>
                <a:cubicBezTo>
                  <a:pt x="432176" y="270229"/>
                  <a:pt x="138665" y="77964"/>
                  <a:pt x="148190" y="7196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: 図形 207">
            <a:extLst>
              <a:ext uri="{FF2B5EF4-FFF2-40B4-BE49-F238E27FC236}">
                <a16:creationId xmlns:a16="http://schemas.microsoft.com/office/drawing/2014/main" id="{FA989EE4-9B88-47D4-8F5B-5921AC727C4F}"/>
              </a:ext>
            </a:extLst>
          </p:cNvPr>
          <p:cNvSpPr/>
          <p:nvPr/>
        </p:nvSpPr>
        <p:spPr>
          <a:xfrm>
            <a:off x="5123503" y="5077883"/>
            <a:ext cx="318099" cy="372035"/>
          </a:xfrm>
          <a:custGeom>
            <a:avLst/>
            <a:gdLst>
              <a:gd name="connsiteX0" fmla="*/ 166047 w 318099"/>
              <a:gd name="connsiteY0" fmla="*/ 0 h 372035"/>
              <a:gd name="connsiteX1" fmla="*/ 11530 w 318099"/>
              <a:gd name="connsiteY1" fmla="*/ 133350 h 372035"/>
              <a:gd name="connsiteX2" fmla="*/ 17880 w 318099"/>
              <a:gd name="connsiteY2" fmla="*/ 167217 h 372035"/>
              <a:gd name="connsiteX3" fmla="*/ 70797 w 318099"/>
              <a:gd name="connsiteY3" fmla="*/ 194734 h 372035"/>
              <a:gd name="connsiteX4" fmla="*/ 244364 w 318099"/>
              <a:gd name="connsiteY4" fmla="*/ 285750 h 372035"/>
              <a:gd name="connsiteX5" fmla="*/ 276114 w 318099"/>
              <a:gd name="connsiteY5" fmla="*/ 317500 h 372035"/>
              <a:gd name="connsiteX6" fmla="*/ 273997 w 318099"/>
              <a:gd name="connsiteY6" fmla="*/ 321734 h 372035"/>
              <a:gd name="connsiteX7" fmla="*/ 314214 w 318099"/>
              <a:gd name="connsiteY7" fmla="*/ 370417 h 372035"/>
              <a:gd name="connsiteX8" fmla="*/ 163930 w 318099"/>
              <a:gd name="connsiteY8" fmla="*/ 254000 h 372035"/>
              <a:gd name="connsiteX9" fmla="*/ 26347 w 318099"/>
              <a:gd name="connsiteY9" fmla="*/ 133350 h 372035"/>
              <a:gd name="connsiteX10" fmla="*/ 166047 w 318099"/>
              <a:gd name="connsiteY10" fmla="*/ 0 h 37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8099" h="372035">
                <a:moveTo>
                  <a:pt x="166047" y="0"/>
                </a:moveTo>
                <a:cubicBezTo>
                  <a:pt x="163578" y="0"/>
                  <a:pt x="36224" y="105481"/>
                  <a:pt x="11530" y="133350"/>
                </a:cubicBezTo>
                <a:cubicBezTo>
                  <a:pt x="-13164" y="161219"/>
                  <a:pt x="8002" y="156986"/>
                  <a:pt x="17880" y="167217"/>
                </a:cubicBezTo>
                <a:cubicBezTo>
                  <a:pt x="27758" y="177448"/>
                  <a:pt x="33050" y="174979"/>
                  <a:pt x="70797" y="194734"/>
                </a:cubicBezTo>
                <a:cubicBezTo>
                  <a:pt x="108544" y="214490"/>
                  <a:pt x="210145" y="265289"/>
                  <a:pt x="244364" y="285750"/>
                </a:cubicBezTo>
                <a:cubicBezTo>
                  <a:pt x="278583" y="306211"/>
                  <a:pt x="271175" y="311503"/>
                  <a:pt x="276114" y="317500"/>
                </a:cubicBezTo>
                <a:cubicBezTo>
                  <a:pt x="281053" y="323497"/>
                  <a:pt x="267647" y="312915"/>
                  <a:pt x="273997" y="321734"/>
                </a:cubicBezTo>
                <a:cubicBezTo>
                  <a:pt x="280347" y="330553"/>
                  <a:pt x="332558" y="381706"/>
                  <a:pt x="314214" y="370417"/>
                </a:cubicBezTo>
                <a:cubicBezTo>
                  <a:pt x="295870" y="359128"/>
                  <a:pt x="211908" y="293511"/>
                  <a:pt x="163930" y="254000"/>
                </a:cubicBezTo>
                <a:cubicBezTo>
                  <a:pt x="115952" y="214489"/>
                  <a:pt x="26347" y="173919"/>
                  <a:pt x="26347" y="133350"/>
                </a:cubicBezTo>
                <a:cubicBezTo>
                  <a:pt x="26347" y="92781"/>
                  <a:pt x="168516" y="0"/>
                  <a:pt x="166047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: 図形 208">
            <a:extLst>
              <a:ext uri="{FF2B5EF4-FFF2-40B4-BE49-F238E27FC236}">
                <a16:creationId xmlns:a16="http://schemas.microsoft.com/office/drawing/2014/main" id="{B55550F4-C4B8-4B5C-8055-FA0115274DA9}"/>
              </a:ext>
            </a:extLst>
          </p:cNvPr>
          <p:cNvSpPr/>
          <p:nvPr/>
        </p:nvSpPr>
        <p:spPr>
          <a:xfrm>
            <a:off x="4408347" y="4785251"/>
            <a:ext cx="1417965" cy="572367"/>
          </a:xfrm>
          <a:custGeom>
            <a:avLst/>
            <a:gdLst>
              <a:gd name="connsiteX0" fmla="*/ 1202936 w 1417965"/>
              <a:gd name="connsiteY0" fmla="*/ 135999 h 572367"/>
              <a:gd name="connsiteX1" fmla="*/ 794420 w 1417965"/>
              <a:gd name="connsiteY1" fmla="*/ 330732 h 572367"/>
              <a:gd name="connsiteX2" fmla="*/ 910836 w 1417965"/>
              <a:gd name="connsiteY2" fmla="*/ 267232 h 572367"/>
              <a:gd name="connsiteX3" fmla="*/ 775370 w 1417965"/>
              <a:gd name="connsiteY3" fmla="*/ 364599 h 572367"/>
              <a:gd name="connsiteX4" fmla="*/ 749970 w 1417965"/>
              <a:gd name="connsiteY4" fmla="*/ 406932 h 572367"/>
              <a:gd name="connsiteX5" fmla="*/ 720336 w 1417965"/>
              <a:gd name="connsiteY5" fmla="*/ 324382 h 572367"/>
              <a:gd name="connsiteX6" fmla="*/ 817703 w 1417965"/>
              <a:gd name="connsiteY6" fmla="*/ 567799 h 572367"/>
              <a:gd name="connsiteX7" fmla="*/ 745736 w 1417965"/>
              <a:gd name="connsiteY7" fmla="*/ 476782 h 572367"/>
              <a:gd name="connsiteX8" fmla="*/ 635670 w 1417965"/>
              <a:gd name="connsiteY8" fmla="*/ 394232 h 572367"/>
              <a:gd name="connsiteX9" fmla="*/ 670 w 1417965"/>
              <a:gd name="connsiteY9" fmla="*/ 148699 h 572367"/>
              <a:gd name="connsiteX10" fmla="*/ 512903 w 1417965"/>
              <a:gd name="connsiteY10" fmla="*/ 265116 h 572367"/>
              <a:gd name="connsiteX11" fmla="*/ 472686 w 1417965"/>
              <a:gd name="connsiteY11" fmla="*/ 235482 h 572367"/>
              <a:gd name="connsiteX12" fmla="*/ 527720 w 1417965"/>
              <a:gd name="connsiteY12" fmla="*/ 40749 h 572367"/>
              <a:gd name="connsiteX13" fmla="*/ 523486 w 1417965"/>
              <a:gd name="connsiteY13" fmla="*/ 201616 h 572367"/>
              <a:gd name="connsiteX14" fmla="*/ 572170 w 1417965"/>
              <a:gd name="connsiteY14" fmla="*/ 246066 h 572367"/>
              <a:gd name="connsiteX15" fmla="*/ 610270 w 1417965"/>
              <a:gd name="connsiteY15" fmla="*/ 89432 h 572367"/>
              <a:gd name="connsiteX16" fmla="*/ 697053 w 1417965"/>
              <a:gd name="connsiteY16" fmla="*/ 191032 h 572367"/>
              <a:gd name="connsiteX17" fmla="*/ 733036 w 1417965"/>
              <a:gd name="connsiteY17" fmla="*/ 131766 h 572367"/>
              <a:gd name="connsiteX18" fmla="*/ 857920 w 1417965"/>
              <a:gd name="connsiteY18" fmla="*/ 135999 h 572367"/>
              <a:gd name="connsiteX19" fmla="*/ 819820 w 1417965"/>
              <a:gd name="connsiteY19" fmla="*/ 210082 h 572367"/>
              <a:gd name="connsiteX20" fmla="*/ 999736 w 1417965"/>
              <a:gd name="connsiteY20" fmla="*/ 159282 h 572367"/>
              <a:gd name="connsiteX21" fmla="*/ 940470 w 1417965"/>
              <a:gd name="connsiteY21" fmla="*/ 135999 h 572367"/>
              <a:gd name="connsiteX22" fmla="*/ 917186 w 1417965"/>
              <a:gd name="connsiteY22" fmla="*/ 87316 h 572367"/>
              <a:gd name="connsiteX23" fmla="*/ 857920 w 1417965"/>
              <a:gd name="connsiteY23" fmla="*/ 131766 h 572367"/>
              <a:gd name="connsiteX24" fmla="*/ 946820 w 1417965"/>
              <a:gd name="connsiteY24" fmla="*/ 138116 h 572367"/>
              <a:gd name="connsiteX25" fmla="*/ 1270670 w 1417965"/>
              <a:gd name="connsiteY25" fmla="*/ 53449 h 572367"/>
              <a:gd name="connsiteX26" fmla="*/ 1406136 w 1417965"/>
              <a:gd name="connsiteY26" fmla="*/ 6882 h 572367"/>
              <a:gd name="connsiteX27" fmla="*/ 984920 w 1417965"/>
              <a:gd name="connsiteY27" fmla="*/ 203732 h 572367"/>
              <a:gd name="connsiteX28" fmla="*/ 1202936 w 1417965"/>
              <a:gd name="connsiteY28" fmla="*/ 135999 h 57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17965" h="572367">
                <a:moveTo>
                  <a:pt x="1202936" y="135999"/>
                </a:moveTo>
                <a:cubicBezTo>
                  <a:pt x="1171186" y="157166"/>
                  <a:pt x="794420" y="330732"/>
                  <a:pt x="794420" y="330732"/>
                </a:cubicBezTo>
                <a:cubicBezTo>
                  <a:pt x="745737" y="352604"/>
                  <a:pt x="914011" y="261587"/>
                  <a:pt x="910836" y="267232"/>
                </a:cubicBezTo>
                <a:cubicBezTo>
                  <a:pt x="907661" y="272877"/>
                  <a:pt x="802181" y="341316"/>
                  <a:pt x="775370" y="364599"/>
                </a:cubicBezTo>
                <a:cubicBezTo>
                  <a:pt x="748559" y="387882"/>
                  <a:pt x="759142" y="413635"/>
                  <a:pt x="749970" y="406932"/>
                </a:cubicBezTo>
                <a:cubicBezTo>
                  <a:pt x="740798" y="400229"/>
                  <a:pt x="709047" y="297571"/>
                  <a:pt x="720336" y="324382"/>
                </a:cubicBezTo>
                <a:cubicBezTo>
                  <a:pt x="731625" y="351193"/>
                  <a:pt x="813470" y="542399"/>
                  <a:pt x="817703" y="567799"/>
                </a:cubicBezTo>
                <a:cubicBezTo>
                  <a:pt x="821936" y="593199"/>
                  <a:pt x="776075" y="505710"/>
                  <a:pt x="745736" y="476782"/>
                </a:cubicBezTo>
                <a:cubicBezTo>
                  <a:pt x="715397" y="447854"/>
                  <a:pt x="759848" y="448913"/>
                  <a:pt x="635670" y="394232"/>
                </a:cubicBezTo>
                <a:cubicBezTo>
                  <a:pt x="511492" y="339552"/>
                  <a:pt x="21131" y="170218"/>
                  <a:pt x="670" y="148699"/>
                </a:cubicBezTo>
                <a:cubicBezTo>
                  <a:pt x="-19791" y="127180"/>
                  <a:pt x="434234" y="250652"/>
                  <a:pt x="512903" y="265116"/>
                </a:cubicBezTo>
                <a:cubicBezTo>
                  <a:pt x="591572" y="279580"/>
                  <a:pt x="470217" y="272876"/>
                  <a:pt x="472686" y="235482"/>
                </a:cubicBezTo>
                <a:cubicBezTo>
                  <a:pt x="475155" y="198088"/>
                  <a:pt x="519253" y="46393"/>
                  <a:pt x="527720" y="40749"/>
                </a:cubicBezTo>
                <a:cubicBezTo>
                  <a:pt x="536187" y="35105"/>
                  <a:pt x="516078" y="167397"/>
                  <a:pt x="523486" y="201616"/>
                </a:cubicBezTo>
                <a:cubicBezTo>
                  <a:pt x="530894" y="235835"/>
                  <a:pt x="557706" y="264763"/>
                  <a:pt x="572170" y="246066"/>
                </a:cubicBezTo>
                <a:cubicBezTo>
                  <a:pt x="586634" y="227369"/>
                  <a:pt x="589456" y="98604"/>
                  <a:pt x="610270" y="89432"/>
                </a:cubicBezTo>
                <a:cubicBezTo>
                  <a:pt x="631084" y="80260"/>
                  <a:pt x="676592" y="183976"/>
                  <a:pt x="697053" y="191032"/>
                </a:cubicBezTo>
                <a:cubicBezTo>
                  <a:pt x="717514" y="198088"/>
                  <a:pt x="706225" y="140938"/>
                  <a:pt x="733036" y="131766"/>
                </a:cubicBezTo>
                <a:cubicBezTo>
                  <a:pt x="759847" y="122594"/>
                  <a:pt x="843456" y="122946"/>
                  <a:pt x="857920" y="135999"/>
                </a:cubicBezTo>
                <a:cubicBezTo>
                  <a:pt x="872384" y="149052"/>
                  <a:pt x="796184" y="206202"/>
                  <a:pt x="819820" y="210082"/>
                </a:cubicBezTo>
                <a:cubicBezTo>
                  <a:pt x="843456" y="213963"/>
                  <a:pt x="979628" y="171629"/>
                  <a:pt x="999736" y="159282"/>
                </a:cubicBezTo>
                <a:cubicBezTo>
                  <a:pt x="1019844" y="146935"/>
                  <a:pt x="954228" y="147993"/>
                  <a:pt x="940470" y="135999"/>
                </a:cubicBezTo>
                <a:cubicBezTo>
                  <a:pt x="926712" y="124005"/>
                  <a:pt x="930944" y="88021"/>
                  <a:pt x="917186" y="87316"/>
                </a:cubicBezTo>
                <a:cubicBezTo>
                  <a:pt x="903428" y="86610"/>
                  <a:pt x="852981" y="123299"/>
                  <a:pt x="857920" y="131766"/>
                </a:cubicBezTo>
                <a:cubicBezTo>
                  <a:pt x="862859" y="140233"/>
                  <a:pt x="878028" y="151169"/>
                  <a:pt x="946820" y="138116"/>
                </a:cubicBezTo>
                <a:cubicBezTo>
                  <a:pt x="1015612" y="125063"/>
                  <a:pt x="1194117" y="75321"/>
                  <a:pt x="1270670" y="53449"/>
                </a:cubicBezTo>
                <a:cubicBezTo>
                  <a:pt x="1347223" y="31577"/>
                  <a:pt x="1453761" y="-18165"/>
                  <a:pt x="1406136" y="6882"/>
                </a:cubicBezTo>
                <a:cubicBezTo>
                  <a:pt x="1358511" y="31929"/>
                  <a:pt x="1016317" y="182918"/>
                  <a:pt x="984920" y="203732"/>
                </a:cubicBezTo>
                <a:cubicBezTo>
                  <a:pt x="953523" y="224546"/>
                  <a:pt x="1234686" y="114832"/>
                  <a:pt x="1202936" y="13599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: 図形 209">
            <a:extLst>
              <a:ext uri="{FF2B5EF4-FFF2-40B4-BE49-F238E27FC236}">
                <a16:creationId xmlns:a16="http://schemas.microsoft.com/office/drawing/2014/main" id="{4ED13608-BD8E-43CA-BAAF-4FED7885B610}"/>
              </a:ext>
            </a:extLst>
          </p:cNvPr>
          <p:cNvSpPr/>
          <p:nvPr/>
        </p:nvSpPr>
        <p:spPr>
          <a:xfrm>
            <a:off x="4409871" y="5338729"/>
            <a:ext cx="206609" cy="424632"/>
          </a:xfrm>
          <a:custGeom>
            <a:avLst/>
            <a:gdLst>
              <a:gd name="connsiteX0" fmla="*/ 28779 w 206609"/>
              <a:gd name="connsiteY0" fmla="*/ 252446 h 424632"/>
              <a:gd name="connsiteX1" fmla="*/ 31954 w 206609"/>
              <a:gd name="connsiteY1" fmla="*/ 201646 h 424632"/>
              <a:gd name="connsiteX2" fmla="*/ 63704 w 206609"/>
              <a:gd name="connsiteY2" fmla="*/ 17496 h 424632"/>
              <a:gd name="connsiteX3" fmla="*/ 206579 w 206609"/>
              <a:gd name="connsiteY3" fmla="*/ 204821 h 424632"/>
              <a:gd name="connsiteX4" fmla="*/ 76404 w 206609"/>
              <a:gd name="connsiteY4" fmla="*/ 84171 h 424632"/>
              <a:gd name="connsiteX5" fmla="*/ 73229 w 206609"/>
              <a:gd name="connsiteY5" fmla="*/ 141321 h 424632"/>
              <a:gd name="connsiteX6" fmla="*/ 79579 w 206609"/>
              <a:gd name="connsiteY6" fmla="*/ 55596 h 424632"/>
              <a:gd name="connsiteX7" fmla="*/ 85929 w 206609"/>
              <a:gd name="connsiteY7" fmla="*/ 227046 h 424632"/>
              <a:gd name="connsiteX8" fmla="*/ 158954 w 206609"/>
              <a:gd name="connsiteY8" fmla="*/ 423896 h 424632"/>
              <a:gd name="connsiteX9" fmla="*/ 104979 w 206609"/>
              <a:gd name="connsiteY9" fmla="*/ 296896 h 424632"/>
              <a:gd name="connsiteX10" fmla="*/ 139904 w 206609"/>
              <a:gd name="connsiteY10" fmla="*/ 373096 h 424632"/>
              <a:gd name="connsiteX11" fmla="*/ 41479 w 206609"/>
              <a:gd name="connsiteY11" fmla="*/ 11146 h 424632"/>
              <a:gd name="connsiteX12" fmla="*/ 204 w 206609"/>
              <a:gd name="connsiteY12" fmla="*/ 96871 h 424632"/>
              <a:gd name="connsiteX13" fmla="*/ 25604 w 206609"/>
              <a:gd name="connsiteY13" fmla="*/ 141321 h 424632"/>
              <a:gd name="connsiteX14" fmla="*/ 28779 w 206609"/>
              <a:gd name="connsiteY14" fmla="*/ 252446 h 42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6609" h="424632">
                <a:moveTo>
                  <a:pt x="28779" y="252446"/>
                </a:moveTo>
                <a:cubicBezTo>
                  <a:pt x="29837" y="262500"/>
                  <a:pt x="26133" y="240804"/>
                  <a:pt x="31954" y="201646"/>
                </a:cubicBezTo>
                <a:cubicBezTo>
                  <a:pt x="37775" y="162488"/>
                  <a:pt x="34600" y="16967"/>
                  <a:pt x="63704" y="17496"/>
                </a:cubicBezTo>
                <a:cubicBezTo>
                  <a:pt x="92808" y="18025"/>
                  <a:pt x="204462" y="193709"/>
                  <a:pt x="206579" y="204821"/>
                </a:cubicBezTo>
                <a:cubicBezTo>
                  <a:pt x="208696" y="215933"/>
                  <a:pt x="98629" y="94754"/>
                  <a:pt x="76404" y="84171"/>
                </a:cubicBezTo>
                <a:cubicBezTo>
                  <a:pt x="54179" y="73588"/>
                  <a:pt x="72700" y="146083"/>
                  <a:pt x="73229" y="141321"/>
                </a:cubicBezTo>
                <a:cubicBezTo>
                  <a:pt x="73758" y="136558"/>
                  <a:pt x="77462" y="41308"/>
                  <a:pt x="79579" y="55596"/>
                </a:cubicBezTo>
                <a:cubicBezTo>
                  <a:pt x="81696" y="69883"/>
                  <a:pt x="72700" y="165663"/>
                  <a:pt x="85929" y="227046"/>
                </a:cubicBezTo>
                <a:cubicBezTo>
                  <a:pt x="99158" y="288429"/>
                  <a:pt x="155779" y="412254"/>
                  <a:pt x="158954" y="423896"/>
                </a:cubicBezTo>
                <a:cubicBezTo>
                  <a:pt x="162129" y="435538"/>
                  <a:pt x="108154" y="305363"/>
                  <a:pt x="104979" y="296896"/>
                </a:cubicBezTo>
                <a:cubicBezTo>
                  <a:pt x="101804" y="288429"/>
                  <a:pt x="150487" y="420721"/>
                  <a:pt x="139904" y="373096"/>
                </a:cubicBezTo>
                <a:cubicBezTo>
                  <a:pt x="129321" y="325471"/>
                  <a:pt x="64762" y="57183"/>
                  <a:pt x="41479" y="11146"/>
                </a:cubicBezTo>
                <a:cubicBezTo>
                  <a:pt x="18196" y="-34892"/>
                  <a:pt x="2850" y="75175"/>
                  <a:pt x="204" y="96871"/>
                </a:cubicBezTo>
                <a:cubicBezTo>
                  <a:pt x="-2442" y="118567"/>
                  <a:pt x="21371" y="115921"/>
                  <a:pt x="25604" y="141321"/>
                </a:cubicBezTo>
                <a:cubicBezTo>
                  <a:pt x="29837" y="166721"/>
                  <a:pt x="27721" y="242392"/>
                  <a:pt x="28779" y="25244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: 図形 210">
            <a:extLst>
              <a:ext uri="{FF2B5EF4-FFF2-40B4-BE49-F238E27FC236}">
                <a16:creationId xmlns:a16="http://schemas.microsoft.com/office/drawing/2014/main" id="{4AE72E62-3D1D-4C78-945E-A6FB5FCADE1C}"/>
              </a:ext>
            </a:extLst>
          </p:cNvPr>
          <p:cNvSpPr/>
          <p:nvPr/>
        </p:nvSpPr>
        <p:spPr>
          <a:xfrm>
            <a:off x="4303128" y="5784399"/>
            <a:ext cx="696580" cy="475089"/>
          </a:xfrm>
          <a:custGeom>
            <a:avLst/>
            <a:gdLst>
              <a:gd name="connsiteX0" fmla="*/ 205372 w 696580"/>
              <a:gd name="connsiteY0" fmla="*/ 6801 h 475089"/>
              <a:gd name="connsiteX1" fmla="*/ 481597 w 696580"/>
              <a:gd name="connsiteY1" fmla="*/ 340176 h 475089"/>
              <a:gd name="connsiteX2" fmla="*/ 329197 w 696580"/>
              <a:gd name="connsiteY2" fmla="*/ 206826 h 475089"/>
              <a:gd name="connsiteX3" fmla="*/ 637172 w 696580"/>
              <a:gd name="connsiteY3" fmla="*/ 444951 h 475089"/>
              <a:gd name="connsiteX4" fmla="*/ 691147 w 696580"/>
              <a:gd name="connsiteY4" fmla="*/ 470351 h 475089"/>
              <a:gd name="connsiteX5" fmla="*/ 560972 w 696580"/>
              <a:gd name="connsiteY5" fmla="*/ 432251 h 475089"/>
              <a:gd name="connsiteX6" fmla="*/ 297447 w 696580"/>
              <a:gd name="connsiteY6" fmla="*/ 324301 h 475089"/>
              <a:gd name="connsiteX7" fmla="*/ 354597 w 696580"/>
              <a:gd name="connsiteY7" fmla="*/ 321126 h 475089"/>
              <a:gd name="connsiteX8" fmla="*/ 405397 w 696580"/>
              <a:gd name="connsiteY8" fmla="*/ 317951 h 475089"/>
              <a:gd name="connsiteX9" fmla="*/ 335547 w 696580"/>
              <a:gd name="connsiteY9" fmla="*/ 216351 h 475089"/>
              <a:gd name="connsiteX10" fmla="*/ 265697 w 696580"/>
              <a:gd name="connsiteY10" fmla="*/ 194126 h 475089"/>
              <a:gd name="connsiteX11" fmla="*/ 43447 w 696580"/>
              <a:gd name="connsiteY11" fmla="*/ 25851 h 475089"/>
              <a:gd name="connsiteX12" fmla="*/ 27572 w 696580"/>
              <a:gd name="connsiteY12" fmla="*/ 22676 h 475089"/>
              <a:gd name="connsiteX13" fmla="*/ 345072 w 696580"/>
              <a:gd name="connsiteY13" fmla="*/ 238576 h 475089"/>
              <a:gd name="connsiteX14" fmla="*/ 138697 w 696580"/>
              <a:gd name="connsiteY14" fmla="*/ 210001 h 475089"/>
              <a:gd name="connsiteX15" fmla="*/ 364122 w 696580"/>
              <a:gd name="connsiteY15" fmla="*/ 343351 h 475089"/>
              <a:gd name="connsiteX16" fmla="*/ 345072 w 696580"/>
              <a:gd name="connsiteY16" fmla="*/ 238576 h 475089"/>
              <a:gd name="connsiteX17" fmla="*/ 205372 w 696580"/>
              <a:gd name="connsiteY17" fmla="*/ 6801 h 47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96580" h="475089">
                <a:moveTo>
                  <a:pt x="205372" y="6801"/>
                </a:moveTo>
                <a:cubicBezTo>
                  <a:pt x="228126" y="23734"/>
                  <a:pt x="460960" y="306839"/>
                  <a:pt x="481597" y="340176"/>
                </a:cubicBezTo>
                <a:cubicBezTo>
                  <a:pt x="502235" y="373514"/>
                  <a:pt x="303268" y="189364"/>
                  <a:pt x="329197" y="206826"/>
                </a:cubicBezTo>
                <a:cubicBezTo>
                  <a:pt x="355126" y="224288"/>
                  <a:pt x="576847" y="401030"/>
                  <a:pt x="637172" y="444951"/>
                </a:cubicBezTo>
                <a:cubicBezTo>
                  <a:pt x="697497" y="488872"/>
                  <a:pt x="703847" y="472468"/>
                  <a:pt x="691147" y="470351"/>
                </a:cubicBezTo>
                <a:cubicBezTo>
                  <a:pt x="678447" y="468234"/>
                  <a:pt x="626589" y="456593"/>
                  <a:pt x="560972" y="432251"/>
                </a:cubicBezTo>
                <a:cubicBezTo>
                  <a:pt x="495355" y="407909"/>
                  <a:pt x="331843" y="342822"/>
                  <a:pt x="297447" y="324301"/>
                </a:cubicBezTo>
                <a:cubicBezTo>
                  <a:pt x="263051" y="305780"/>
                  <a:pt x="354597" y="321126"/>
                  <a:pt x="354597" y="321126"/>
                </a:cubicBezTo>
                <a:cubicBezTo>
                  <a:pt x="372588" y="320068"/>
                  <a:pt x="408572" y="335414"/>
                  <a:pt x="405397" y="317951"/>
                </a:cubicBezTo>
                <a:cubicBezTo>
                  <a:pt x="402222" y="300489"/>
                  <a:pt x="358830" y="236988"/>
                  <a:pt x="335547" y="216351"/>
                </a:cubicBezTo>
                <a:cubicBezTo>
                  <a:pt x="312264" y="195714"/>
                  <a:pt x="314380" y="225876"/>
                  <a:pt x="265697" y="194126"/>
                </a:cubicBezTo>
                <a:cubicBezTo>
                  <a:pt x="217014" y="162376"/>
                  <a:pt x="83134" y="54426"/>
                  <a:pt x="43447" y="25851"/>
                </a:cubicBezTo>
                <a:cubicBezTo>
                  <a:pt x="3759" y="-2724"/>
                  <a:pt x="-22699" y="-12778"/>
                  <a:pt x="27572" y="22676"/>
                </a:cubicBezTo>
                <a:cubicBezTo>
                  <a:pt x="77843" y="58130"/>
                  <a:pt x="326551" y="207355"/>
                  <a:pt x="345072" y="238576"/>
                </a:cubicBezTo>
                <a:cubicBezTo>
                  <a:pt x="363593" y="269797"/>
                  <a:pt x="135522" y="192539"/>
                  <a:pt x="138697" y="210001"/>
                </a:cubicBezTo>
                <a:cubicBezTo>
                  <a:pt x="141872" y="227464"/>
                  <a:pt x="329726" y="338589"/>
                  <a:pt x="364122" y="343351"/>
                </a:cubicBezTo>
                <a:cubicBezTo>
                  <a:pt x="398518" y="348113"/>
                  <a:pt x="371001" y="288847"/>
                  <a:pt x="345072" y="238576"/>
                </a:cubicBezTo>
                <a:cubicBezTo>
                  <a:pt x="319143" y="188305"/>
                  <a:pt x="182618" y="-10132"/>
                  <a:pt x="205372" y="680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: 図形 211">
            <a:extLst>
              <a:ext uri="{FF2B5EF4-FFF2-40B4-BE49-F238E27FC236}">
                <a16:creationId xmlns:a16="http://schemas.microsoft.com/office/drawing/2014/main" id="{C9C8330A-55D2-4DDE-A10F-024FE7ED2BE0}"/>
              </a:ext>
            </a:extLst>
          </p:cNvPr>
          <p:cNvSpPr/>
          <p:nvPr/>
        </p:nvSpPr>
        <p:spPr>
          <a:xfrm>
            <a:off x="5068998" y="6035369"/>
            <a:ext cx="547577" cy="217296"/>
          </a:xfrm>
          <a:custGeom>
            <a:avLst/>
            <a:gdLst>
              <a:gd name="connsiteX0" fmla="*/ 271352 w 547577"/>
              <a:gd name="connsiteY0" fmla="*/ 306 h 217296"/>
              <a:gd name="connsiteX1" fmla="*/ 360252 w 547577"/>
              <a:gd name="connsiteY1" fmla="*/ 13006 h 217296"/>
              <a:gd name="connsiteX2" fmla="*/ 506302 w 547577"/>
              <a:gd name="connsiteY2" fmla="*/ 35231 h 217296"/>
              <a:gd name="connsiteX3" fmla="*/ 404702 w 547577"/>
              <a:gd name="connsiteY3" fmla="*/ 76506 h 217296"/>
              <a:gd name="connsiteX4" fmla="*/ 274527 w 547577"/>
              <a:gd name="connsiteY4" fmla="*/ 130481 h 217296"/>
              <a:gd name="connsiteX5" fmla="*/ 366602 w 547577"/>
              <a:gd name="connsiteY5" fmla="*/ 51106 h 217296"/>
              <a:gd name="connsiteX6" fmla="*/ 503127 w 547577"/>
              <a:gd name="connsiteY6" fmla="*/ 28881 h 217296"/>
              <a:gd name="connsiteX7" fmla="*/ 547577 w 547577"/>
              <a:gd name="connsiteY7" fmla="*/ 19356 h 217296"/>
              <a:gd name="connsiteX8" fmla="*/ 207852 w 547577"/>
              <a:gd name="connsiteY8" fmla="*/ 117781 h 217296"/>
              <a:gd name="connsiteX9" fmla="*/ 1477 w 547577"/>
              <a:gd name="connsiteY9" fmla="*/ 216206 h 217296"/>
              <a:gd name="connsiteX10" fmla="*/ 309452 w 547577"/>
              <a:gd name="connsiteY10" fmla="*/ 51106 h 217296"/>
              <a:gd name="connsiteX11" fmla="*/ 382477 w 547577"/>
              <a:gd name="connsiteY11" fmla="*/ 28881 h 217296"/>
              <a:gd name="connsiteX12" fmla="*/ 271352 w 547577"/>
              <a:gd name="connsiteY12" fmla="*/ 306 h 21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7577" h="217296">
                <a:moveTo>
                  <a:pt x="271352" y="306"/>
                </a:moveTo>
                <a:cubicBezTo>
                  <a:pt x="267648" y="-2340"/>
                  <a:pt x="360252" y="13006"/>
                  <a:pt x="360252" y="13006"/>
                </a:cubicBezTo>
                <a:cubicBezTo>
                  <a:pt x="399410" y="18827"/>
                  <a:pt x="498894" y="24648"/>
                  <a:pt x="506302" y="35231"/>
                </a:cubicBezTo>
                <a:cubicBezTo>
                  <a:pt x="513710" y="45814"/>
                  <a:pt x="404702" y="76506"/>
                  <a:pt x="404702" y="76506"/>
                </a:cubicBezTo>
                <a:cubicBezTo>
                  <a:pt x="366073" y="92381"/>
                  <a:pt x="280877" y="134714"/>
                  <a:pt x="274527" y="130481"/>
                </a:cubicBezTo>
                <a:cubicBezTo>
                  <a:pt x="268177" y="126248"/>
                  <a:pt x="328502" y="68039"/>
                  <a:pt x="366602" y="51106"/>
                </a:cubicBezTo>
                <a:cubicBezTo>
                  <a:pt x="404702" y="34173"/>
                  <a:pt x="503127" y="28881"/>
                  <a:pt x="503127" y="28881"/>
                </a:cubicBezTo>
                <a:cubicBezTo>
                  <a:pt x="533289" y="23589"/>
                  <a:pt x="547577" y="19356"/>
                  <a:pt x="547577" y="19356"/>
                </a:cubicBezTo>
                <a:cubicBezTo>
                  <a:pt x="498365" y="34173"/>
                  <a:pt x="298868" y="84973"/>
                  <a:pt x="207852" y="117781"/>
                </a:cubicBezTo>
                <a:cubicBezTo>
                  <a:pt x="116836" y="150589"/>
                  <a:pt x="-15456" y="227318"/>
                  <a:pt x="1477" y="216206"/>
                </a:cubicBezTo>
                <a:cubicBezTo>
                  <a:pt x="18410" y="205094"/>
                  <a:pt x="245952" y="82327"/>
                  <a:pt x="309452" y="51106"/>
                </a:cubicBezTo>
                <a:cubicBezTo>
                  <a:pt x="372952" y="19885"/>
                  <a:pt x="389885" y="35231"/>
                  <a:pt x="382477" y="28881"/>
                </a:cubicBezTo>
                <a:cubicBezTo>
                  <a:pt x="375069" y="22531"/>
                  <a:pt x="275056" y="2952"/>
                  <a:pt x="271352" y="30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B6EA903E-1BB0-433F-9BE5-2D714C659CBD}"/>
              </a:ext>
            </a:extLst>
          </p:cNvPr>
          <p:cNvSpPr/>
          <p:nvPr/>
        </p:nvSpPr>
        <p:spPr>
          <a:xfrm>
            <a:off x="3612050" y="5309476"/>
            <a:ext cx="1858886" cy="1182235"/>
          </a:xfrm>
          <a:custGeom>
            <a:avLst/>
            <a:gdLst>
              <a:gd name="connsiteX0" fmla="*/ 185250 w 1858886"/>
              <a:gd name="connsiteY0" fmla="*/ 535699 h 1182235"/>
              <a:gd name="connsiteX1" fmla="*/ 505925 w 1858886"/>
              <a:gd name="connsiteY1" fmla="*/ 983374 h 1182235"/>
              <a:gd name="connsiteX2" fmla="*/ 366225 w 1858886"/>
              <a:gd name="connsiteY2" fmla="*/ 827799 h 1182235"/>
              <a:gd name="connsiteX3" fmla="*/ 766275 w 1858886"/>
              <a:gd name="connsiteY3" fmla="*/ 1167524 h 1182235"/>
              <a:gd name="connsiteX4" fmla="*/ 731350 w 1858886"/>
              <a:gd name="connsiteY4" fmla="*/ 1104024 h 1182235"/>
              <a:gd name="connsiteX5" fmla="*/ 1375875 w 1858886"/>
              <a:gd name="connsiteY5" fmla="*/ 973849 h 1182235"/>
              <a:gd name="connsiteX6" fmla="*/ 861525 w 1858886"/>
              <a:gd name="connsiteY6" fmla="*/ 1081799 h 1182235"/>
              <a:gd name="connsiteX7" fmla="*/ 1845775 w 1858886"/>
              <a:gd name="connsiteY7" fmla="*/ 948449 h 1182235"/>
              <a:gd name="connsiteX8" fmla="*/ 1398100 w 1858886"/>
              <a:gd name="connsiteY8" fmla="*/ 1050049 h 1182235"/>
              <a:gd name="connsiteX9" fmla="*/ 975825 w 1858886"/>
              <a:gd name="connsiteY9" fmla="*/ 1145299 h 1182235"/>
              <a:gd name="connsiteX10" fmla="*/ 1106000 w 1858886"/>
              <a:gd name="connsiteY10" fmla="*/ 1161174 h 1182235"/>
              <a:gd name="connsiteX11" fmla="*/ 728175 w 1858886"/>
              <a:gd name="connsiteY11" fmla="*/ 1161174 h 1182235"/>
              <a:gd name="connsiteX12" fmla="*/ 353525 w 1858886"/>
              <a:gd name="connsiteY12" fmla="*/ 884949 h 1182235"/>
              <a:gd name="connsiteX13" fmla="*/ 591650 w 1858886"/>
              <a:gd name="connsiteY13" fmla="*/ 1138949 h 1182235"/>
              <a:gd name="connsiteX14" fmla="*/ 340825 w 1858886"/>
              <a:gd name="connsiteY14" fmla="*/ 884949 h 1182235"/>
              <a:gd name="connsiteX15" fmla="*/ 10625 w 1858886"/>
              <a:gd name="connsiteY15" fmla="*/ 14999 h 1182235"/>
              <a:gd name="connsiteX16" fmla="*/ 90000 w 1858886"/>
              <a:gd name="connsiteY16" fmla="*/ 348374 h 1182235"/>
              <a:gd name="connsiteX17" fmla="*/ 185250 w 1858886"/>
              <a:gd name="connsiteY17" fmla="*/ 535699 h 118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58886" h="1182235">
                <a:moveTo>
                  <a:pt x="185250" y="535699"/>
                </a:moveTo>
                <a:cubicBezTo>
                  <a:pt x="254571" y="641532"/>
                  <a:pt x="475763" y="934691"/>
                  <a:pt x="505925" y="983374"/>
                </a:cubicBezTo>
                <a:cubicBezTo>
                  <a:pt x="536087" y="1032057"/>
                  <a:pt x="322833" y="797107"/>
                  <a:pt x="366225" y="827799"/>
                </a:cubicBezTo>
                <a:cubicBezTo>
                  <a:pt x="409617" y="858491"/>
                  <a:pt x="705421" y="1121487"/>
                  <a:pt x="766275" y="1167524"/>
                </a:cubicBezTo>
                <a:cubicBezTo>
                  <a:pt x="827129" y="1213561"/>
                  <a:pt x="629750" y="1136303"/>
                  <a:pt x="731350" y="1104024"/>
                </a:cubicBezTo>
                <a:cubicBezTo>
                  <a:pt x="832950" y="1071745"/>
                  <a:pt x="1354179" y="977553"/>
                  <a:pt x="1375875" y="973849"/>
                </a:cubicBezTo>
                <a:cubicBezTo>
                  <a:pt x="1397571" y="970145"/>
                  <a:pt x="783208" y="1086032"/>
                  <a:pt x="861525" y="1081799"/>
                </a:cubicBezTo>
                <a:cubicBezTo>
                  <a:pt x="939842" y="1077566"/>
                  <a:pt x="1756346" y="953741"/>
                  <a:pt x="1845775" y="948449"/>
                </a:cubicBezTo>
                <a:cubicBezTo>
                  <a:pt x="1935204" y="943157"/>
                  <a:pt x="1543091" y="1017241"/>
                  <a:pt x="1398100" y="1050049"/>
                </a:cubicBezTo>
                <a:cubicBezTo>
                  <a:pt x="1253109" y="1082857"/>
                  <a:pt x="1024508" y="1126778"/>
                  <a:pt x="975825" y="1145299"/>
                </a:cubicBezTo>
                <a:cubicBezTo>
                  <a:pt x="927142" y="1163820"/>
                  <a:pt x="1147275" y="1158528"/>
                  <a:pt x="1106000" y="1161174"/>
                </a:cubicBezTo>
                <a:cubicBezTo>
                  <a:pt x="1064725" y="1163820"/>
                  <a:pt x="853587" y="1207211"/>
                  <a:pt x="728175" y="1161174"/>
                </a:cubicBezTo>
                <a:cubicBezTo>
                  <a:pt x="602763" y="1115137"/>
                  <a:pt x="376279" y="888653"/>
                  <a:pt x="353525" y="884949"/>
                </a:cubicBezTo>
                <a:cubicBezTo>
                  <a:pt x="330771" y="881245"/>
                  <a:pt x="593767" y="1138949"/>
                  <a:pt x="591650" y="1138949"/>
                </a:cubicBezTo>
                <a:cubicBezTo>
                  <a:pt x="589533" y="1138949"/>
                  <a:pt x="437663" y="1072274"/>
                  <a:pt x="340825" y="884949"/>
                </a:cubicBezTo>
                <a:cubicBezTo>
                  <a:pt x="243988" y="697624"/>
                  <a:pt x="52429" y="104428"/>
                  <a:pt x="10625" y="14999"/>
                </a:cubicBezTo>
                <a:cubicBezTo>
                  <a:pt x="-31179" y="-74430"/>
                  <a:pt x="61954" y="261591"/>
                  <a:pt x="90000" y="348374"/>
                </a:cubicBezTo>
                <a:cubicBezTo>
                  <a:pt x="118046" y="435157"/>
                  <a:pt x="115929" y="429866"/>
                  <a:pt x="185250" y="53569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FE1EBFE9-1562-4A6E-8930-4B6977A869AA}"/>
              </a:ext>
            </a:extLst>
          </p:cNvPr>
          <p:cNvSpPr/>
          <p:nvPr/>
        </p:nvSpPr>
        <p:spPr>
          <a:xfrm>
            <a:off x="5122796" y="3635356"/>
            <a:ext cx="751200" cy="723655"/>
          </a:xfrm>
          <a:custGeom>
            <a:avLst/>
            <a:gdLst>
              <a:gd name="connsiteX0" fmla="*/ 67 w 751200"/>
              <a:gd name="connsiteY0" fmla="*/ 66694 h 723655"/>
              <a:gd name="connsiteX1" fmla="*/ 65154 w 751200"/>
              <a:gd name="connsiteY1" fmla="*/ 412769 h 723655"/>
              <a:gd name="connsiteX2" fmla="*/ 28642 w 751200"/>
              <a:gd name="connsiteY2" fmla="*/ 203219 h 723655"/>
              <a:gd name="connsiteX3" fmla="*/ 60392 w 751200"/>
              <a:gd name="connsiteY3" fmla="*/ 311169 h 723655"/>
              <a:gd name="connsiteX4" fmla="*/ 228667 w 751200"/>
              <a:gd name="connsiteY4" fmla="*/ 568344 h 723655"/>
              <a:gd name="connsiteX5" fmla="*/ 190567 w 751200"/>
              <a:gd name="connsiteY5" fmla="*/ 485794 h 723655"/>
              <a:gd name="connsiteX6" fmla="*/ 331854 w 751200"/>
              <a:gd name="connsiteY6" fmla="*/ 625494 h 723655"/>
              <a:gd name="connsiteX7" fmla="*/ 482667 w 751200"/>
              <a:gd name="connsiteY7" fmla="*/ 722332 h 723655"/>
              <a:gd name="connsiteX8" fmla="*/ 390592 w 751200"/>
              <a:gd name="connsiteY8" fmla="*/ 676294 h 723655"/>
              <a:gd name="connsiteX9" fmla="*/ 149292 w 751200"/>
              <a:gd name="connsiteY9" fmla="*/ 600094 h 723655"/>
              <a:gd name="connsiteX10" fmla="*/ 487429 w 751200"/>
              <a:gd name="connsiteY10" fmla="*/ 711219 h 723655"/>
              <a:gd name="connsiteX11" fmla="*/ 593792 w 751200"/>
              <a:gd name="connsiteY11" fmla="*/ 720744 h 723655"/>
              <a:gd name="connsiteX12" fmla="*/ 749367 w 751200"/>
              <a:gd name="connsiteY12" fmla="*/ 719157 h 723655"/>
              <a:gd name="connsiteX13" fmla="*/ 481079 w 751200"/>
              <a:gd name="connsiteY13" fmla="*/ 698519 h 723655"/>
              <a:gd name="connsiteX14" fmla="*/ 328679 w 751200"/>
              <a:gd name="connsiteY14" fmla="*/ 600094 h 723655"/>
              <a:gd name="connsiteX15" fmla="*/ 88967 w 751200"/>
              <a:gd name="connsiteY15" fmla="*/ 319107 h 723655"/>
              <a:gd name="connsiteX16" fmla="*/ 128654 w 751200"/>
              <a:gd name="connsiteY16" fmla="*/ 458807 h 723655"/>
              <a:gd name="connsiteX17" fmla="*/ 101667 w 751200"/>
              <a:gd name="connsiteY17" fmla="*/ 319107 h 723655"/>
              <a:gd name="connsiteX18" fmla="*/ 71504 w 751200"/>
              <a:gd name="connsiteY18" fmla="*/ 246082 h 723655"/>
              <a:gd name="connsiteX19" fmla="*/ 44517 w 751200"/>
              <a:gd name="connsiteY19" fmla="*/ 19 h 723655"/>
              <a:gd name="connsiteX20" fmla="*/ 52454 w 751200"/>
              <a:gd name="connsiteY20" fmla="*/ 231794 h 723655"/>
              <a:gd name="connsiteX21" fmla="*/ 67 w 751200"/>
              <a:gd name="connsiteY21" fmla="*/ 66694 h 723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1200" h="723655">
                <a:moveTo>
                  <a:pt x="67" y="66694"/>
                </a:moveTo>
                <a:cubicBezTo>
                  <a:pt x="2184" y="96856"/>
                  <a:pt x="60391" y="390015"/>
                  <a:pt x="65154" y="412769"/>
                </a:cubicBezTo>
                <a:cubicBezTo>
                  <a:pt x="69917" y="435523"/>
                  <a:pt x="29436" y="220152"/>
                  <a:pt x="28642" y="203219"/>
                </a:cubicBezTo>
                <a:cubicBezTo>
                  <a:pt x="27848" y="186286"/>
                  <a:pt x="27055" y="250315"/>
                  <a:pt x="60392" y="311169"/>
                </a:cubicBezTo>
                <a:cubicBezTo>
                  <a:pt x="93729" y="372023"/>
                  <a:pt x="206971" y="539240"/>
                  <a:pt x="228667" y="568344"/>
                </a:cubicBezTo>
                <a:cubicBezTo>
                  <a:pt x="250363" y="597448"/>
                  <a:pt x="173369" y="476269"/>
                  <a:pt x="190567" y="485794"/>
                </a:cubicBezTo>
                <a:cubicBezTo>
                  <a:pt x="207765" y="495319"/>
                  <a:pt x="283171" y="586071"/>
                  <a:pt x="331854" y="625494"/>
                </a:cubicBezTo>
                <a:cubicBezTo>
                  <a:pt x="380537" y="664917"/>
                  <a:pt x="472877" y="713865"/>
                  <a:pt x="482667" y="722332"/>
                </a:cubicBezTo>
                <a:cubicBezTo>
                  <a:pt x="492457" y="730799"/>
                  <a:pt x="446155" y="696667"/>
                  <a:pt x="390592" y="676294"/>
                </a:cubicBezTo>
                <a:cubicBezTo>
                  <a:pt x="335030" y="655921"/>
                  <a:pt x="133153" y="594273"/>
                  <a:pt x="149292" y="600094"/>
                </a:cubicBezTo>
                <a:cubicBezTo>
                  <a:pt x="165431" y="605915"/>
                  <a:pt x="413346" y="691111"/>
                  <a:pt x="487429" y="711219"/>
                </a:cubicBezTo>
                <a:cubicBezTo>
                  <a:pt x="561512" y="731327"/>
                  <a:pt x="550136" y="719421"/>
                  <a:pt x="593792" y="720744"/>
                </a:cubicBezTo>
                <a:cubicBezTo>
                  <a:pt x="637448" y="722067"/>
                  <a:pt x="768152" y="722861"/>
                  <a:pt x="749367" y="719157"/>
                </a:cubicBezTo>
                <a:cubicBezTo>
                  <a:pt x="730582" y="715453"/>
                  <a:pt x="551194" y="718363"/>
                  <a:pt x="481079" y="698519"/>
                </a:cubicBezTo>
                <a:cubicBezTo>
                  <a:pt x="410964" y="678675"/>
                  <a:pt x="394031" y="663329"/>
                  <a:pt x="328679" y="600094"/>
                </a:cubicBezTo>
                <a:cubicBezTo>
                  <a:pt x="263327" y="536859"/>
                  <a:pt x="122304" y="342655"/>
                  <a:pt x="88967" y="319107"/>
                </a:cubicBezTo>
                <a:cubicBezTo>
                  <a:pt x="55630" y="295559"/>
                  <a:pt x="126537" y="458807"/>
                  <a:pt x="128654" y="458807"/>
                </a:cubicBezTo>
                <a:cubicBezTo>
                  <a:pt x="130771" y="458807"/>
                  <a:pt x="111192" y="354561"/>
                  <a:pt x="101667" y="319107"/>
                </a:cubicBezTo>
                <a:cubicBezTo>
                  <a:pt x="92142" y="283653"/>
                  <a:pt x="81029" y="299263"/>
                  <a:pt x="71504" y="246082"/>
                </a:cubicBezTo>
                <a:cubicBezTo>
                  <a:pt x="61979" y="192901"/>
                  <a:pt x="47692" y="2400"/>
                  <a:pt x="44517" y="19"/>
                </a:cubicBezTo>
                <a:cubicBezTo>
                  <a:pt x="41342" y="-2362"/>
                  <a:pt x="58275" y="214332"/>
                  <a:pt x="52454" y="231794"/>
                </a:cubicBezTo>
                <a:cubicBezTo>
                  <a:pt x="46633" y="249256"/>
                  <a:pt x="-2050" y="36532"/>
                  <a:pt x="67" y="6669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4986B4A0-CA2E-4012-B223-0ABE82A2C07D}"/>
              </a:ext>
            </a:extLst>
          </p:cNvPr>
          <p:cNvSpPr/>
          <p:nvPr/>
        </p:nvSpPr>
        <p:spPr>
          <a:xfrm>
            <a:off x="5125211" y="2432778"/>
            <a:ext cx="1267467" cy="1249972"/>
          </a:xfrm>
          <a:custGeom>
            <a:avLst/>
            <a:gdLst>
              <a:gd name="connsiteX0" fmla="*/ 1266064 w 1267467"/>
              <a:gd name="connsiteY0" fmla="*/ 5622 h 1249972"/>
              <a:gd name="connsiteX1" fmla="*/ 853314 w 1267467"/>
              <a:gd name="connsiteY1" fmla="*/ 491397 h 1249972"/>
              <a:gd name="connsiteX2" fmla="*/ 1015239 w 1267467"/>
              <a:gd name="connsiteY2" fmla="*/ 196122 h 1249972"/>
              <a:gd name="connsiteX3" fmla="*/ 742189 w 1267467"/>
              <a:gd name="connsiteY3" fmla="*/ 615222 h 1249972"/>
              <a:gd name="connsiteX4" fmla="*/ 621539 w 1267467"/>
              <a:gd name="connsiteY4" fmla="*/ 859697 h 1249972"/>
              <a:gd name="connsiteX5" fmla="*/ 719964 w 1267467"/>
              <a:gd name="connsiteY5" fmla="*/ 685072 h 1249972"/>
              <a:gd name="connsiteX6" fmla="*/ 431039 w 1267467"/>
              <a:gd name="connsiteY6" fmla="*/ 1104172 h 1249972"/>
              <a:gd name="connsiteX7" fmla="*/ 208789 w 1267467"/>
              <a:gd name="connsiteY7" fmla="*/ 1247047 h 1249972"/>
              <a:gd name="connsiteX8" fmla="*/ 173864 w 1267467"/>
              <a:gd name="connsiteY8" fmla="*/ 1199422 h 1249972"/>
              <a:gd name="connsiteX9" fmla="*/ 5589 w 1267467"/>
              <a:gd name="connsiteY9" fmla="*/ 1186722 h 1249972"/>
              <a:gd name="connsiteX10" fmla="*/ 405639 w 1267467"/>
              <a:gd name="connsiteY10" fmla="*/ 1031147 h 1249972"/>
              <a:gd name="connsiteX11" fmla="*/ 697739 w 1267467"/>
              <a:gd name="connsiteY11" fmla="*/ 719997 h 1249972"/>
              <a:gd name="connsiteX12" fmla="*/ 542164 w 1267467"/>
              <a:gd name="connsiteY12" fmla="*/ 888272 h 1249972"/>
              <a:gd name="connsiteX13" fmla="*/ 888239 w 1267467"/>
              <a:gd name="connsiteY13" fmla="*/ 358047 h 1249972"/>
              <a:gd name="connsiteX14" fmla="*/ 827914 w 1267467"/>
              <a:gd name="connsiteY14" fmla="*/ 573947 h 1249972"/>
              <a:gd name="connsiteX15" fmla="*/ 983489 w 1267467"/>
              <a:gd name="connsiteY15" fmla="*/ 246922 h 1249972"/>
              <a:gd name="connsiteX16" fmla="*/ 1266064 w 1267467"/>
              <a:gd name="connsiteY16" fmla="*/ 5622 h 124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67467" h="1249972">
                <a:moveTo>
                  <a:pt x="1266064" y="5622"/>
                </a:moveTo>
                <a:cubicBezTo>
                  <a:pt x="1244368" y="46368"/>
                  <a:pt x="895118" y="459647"/>
                  <a:pt x="853314" y="491397"/>
                </a:cubicBezTo>
                <a:cubicBezTo>
                  <a:pt x="811510" y="523147"/>
                  <a:pt x="1033760" y="175485"/>
                  <a:pt x="1015239" y="196122"/>
                </a:cubicBezTo>
                <a:cubicBezTo>
                  <a:pt x="996718" y="216759"/>
                  <a:pt x="807806" y="504626"/>
                  <a:pt x="742189" y="615222"/>
                </a:cubicBezTo>
                <a:cubicBezTo>
                  <a:pt x="676572" y="725818"/>
                  <a:pt x="625243" y="848055"/>
                  <a:pt x="621539" y="859697"/>
                </a:cubicBezTo>
                <a:cubicBezTo>
                  <a:pt x="617835" y="871339"/>
                  <a:pt x="751714" y="644326"/>
                  <a:pt x="719964" y="685072"/>
                </a:cubicBezTo>
                <a:cubicBezTo>
                  <a:pt x="688214" y="725818"/>
                  <a:pt x="516235" y="1010510"/>
                  <a:pt x="431039" y="1104172"/>
                </a:cubicBezTo>
                <a:cubicBezTo>
                  <a:pt x="345843" y="1197835"/>
                  <a:pt x="251651" y="1231172"/>
                  <a:pt x="208789" y="1247047"/>
                </a:cubicBezTo>
                <a:cubicBezTo>
                  <a:pt x="165927" y="1262922"/>
                  <a:pt x="207731" y="1209476"/>
                  <a:pt x="173864" y="1199422"/>
                </a:cubicBezTo>
                <a:cubicBezTo>
                  <a:pt x="139997" y="1189368"/>
                  <a:pt x="-33040" y="1214768"/>
                  <a:pt x="5589" y="1186722"/>
                </a:cubicBezTo>
                <a:cubicBezTo>
                  <a:pt x="44218" y="1158676"/>
                  <a:pt x="290281" y="1108934"/>
                  <a:pt x="405639" y="1031147"/>
                </a:cubicBezTo>
                <a:cubicBezTo>
                  <a:pt x="520997" y="953360"/>
                  <a:pt x="674985" y="743809"/>
                  <a:pt x="697739" y="719997"/>
                </a:cubicBezTo>
                <a:cubicBezTo>
                  <a:pt x="720493" y="696185"/>
                  <a:pt x="510414" y="948597"/>
                  <a:pt x="542164" y="888272"/>
                </a:cubicBezTo>
                <a:cubicBezTo>
                  <a:pt x="573914" y="827947"/>
                  <a:pt x="840614" y="410435"/>
                  <a:pt x="888239" y="358047"/>
                </a:cubicBezTo>
                <a:cubicBezTo>
                  <a:pt x="935864" y="305660"/>
                  <a:pt x="812039" y="592468"/>
                  <a:pt x="827914" y="573947"/>
                </a:cubicBezTo>
                <a:cubicBezTo>
                  <a:pt x="843789" y="555426"/>
                  <a:pt x="915227" y="337939"/>
                  <a:pt x="983489" y="246922"/>
                </a:cubicBezTo>
                <a:cubicBezTo>
                  <a:pt x="1051751" y="155905"/>
                  <a:pt x="1287760" y="-35124"/>
                  <a:pt x="1266064" y="562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D8FD9368-50E3-4B3A-978E-952D891ADFB0}"/>
              </a:ext>
            </a:extLst>
          </p:cNvPr>
          <p:cNvSpPr/>
          <p:nvPr/>
        </p:nvSpPr>
        <p:spPr>
          <a:xfrm>
            <a:off x="3464705" y="3329998"/>
            <a:ext cx="366735" cy="2396036"/>
          </a:xfrm>
          <a:custGeom>
            <a:avLst/>
            <a:gdLst>
              <a:gd name="connsiteX0" fmla="*/ 116695 w 366735"/>
              <a:gd name="connsiteY0" fmla="*/ 678969 h 2396036"/>
              <a:gd name="connsiteX1" fmla="*/ 235228 w 366735"/>
              <a:gd name="connsiteY1" fmla="*/ 1724602 h 2396036"/>
              <a:gd name="connsiteX2" fmla="*/ 129395 w 366735"/>
              <a:gd name="connsiteY2" fmla="*/ 1098069 h 2396036"/>
              <a:gd name="connsiteX3" fmla="*/ 163262 w 366735"/>
              <a:gd name="connsiteY3" fmla="*/ 1563735 h 2396036"/>
              <a:gd name="connsiteX4" fmla="*/ 366462 w 366735"/>
              <a:gd name="connsiteY4" fmla="*/ 2313035 h 2396036"/>
              <a:gd name="connsiteX5" fmla="*/ 209828 w 366735"/>
              <a:gd name="connsiteY5" fmla="*/ 1728835 h 2396036"/>
              <a:gd name="connsiteX6" fmla="*/ 341062 w 366735"/>
              <a:gd name="connsiteY6" fmla="*/ 2389235 h 2396036"/>
              <a:gd name="connsiteX7" fmla="*/ 260628 w 366735"/>
              <a:gd name="connsiteY7" fmla="*/ 2008235 h 2396036"/>
              <a:gd name="connsiteX8" fmla="*/ 2395 w 366735"/>
              <a:gd name="connsiteY8" fmla="*/ 1021869 h 2396036"/>
              <a:gd name="connsiteX9" fmla="*/ 129395 w 366735"/>
              <a:gd name="connsiteY9" fmla="*/ 2012469 h 2396036"/>
              <a:gd name="connsiteX10" fmla="*/ 87062 w 366735"/>
              <a:gd name="connsiteY10" fmla="*/ 1364769 h 2396036"/>
              <a:gd name="connsiteX11" fmla="*/ 57428 w 366735"/>
              <a:gd name="connsiteY11" fmla="*/ 873702 h 2396036"/>
              <a:gd name="connsiteX12" fmla="*/ 269095 w 366735"/>
              <a:gd name="connsiteY12" fmla="*/ 5869 h 2396036"/>
              <a:gd name="connsiteX13" fmla="*/ 32028 w 366735"/>
              <a:gd name="connsiteY13" fmla="*/ 475769 h 2396036"/>
              <a:gd name="connsiteX14" fmla="*/ 328362 w 366735"/>
              <a:gd name="connsiteY14" fmla="*/ 120169 h 2396036"/>
              <a:gd name="connsiteX15" fmla="*/ 239462 w 366735"/>
              <a:gd name="connsiteY15" fmla="*/ 340302 h 2396036"/>
              <a:gd name="connsiteX16" fmla="*/ 116695 w 366735"/>
              <a:gd name="connsiteY16" fmla="*/ 678969 h 239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6735" h="2396036">
                <a:moveTo>
                  <a:pt x="116695" y="678969"/>
                </a:moveTo>
                <a:cubicBezTo>
                  <a:pt x="115989" y="909686"/>
                  <a:pt x="233111" y="1654752"/>
                  <a:pt x="235228" y="1724602"/>
                </a:cubicBezTo>
                <a:cubicBezTo>
                  <a:pt x="237345" y="1794452"/>
                  <a:pt x="141389" y="1124880"/>
                  <a:pt x="129395" y="1098069"/>
                </a:cubicBezTo>
                <a:cubicBezTo>
                  <a:pt x="117401" y="1071258"/>
                  <a:pt x="123751" y="1361241"/>
                  <a:pt x="163262" y="1563735"/>
                </a:cubicBezTo>
                <a:cubicBezTo>
                  <a:pt x="202773" y="1766229"/>
                  <a:pt x="358701" y="2285518"/>
                  <a:pt x="366462" y="2313035"/>
                </a:cubicBezTo>
                <a:cubicBezTo>
                  <a:pt x="374223" y="2340552"/>
                  <a:pt x="214061" y="1716135"/>
                  <a:pt x="209828" y="1728835"/>
                </a:cubicBezTo>
                <a:cubicBezTo>
                  <a:pt x="205595" y="1741535"/>
                  <a:pt x="332595" y="2342668"/>
                  <a:pt x="341062" y="2389235"/>
                </a:cubicBezTo>
                <a:cubicBezTo>
                  <a:pt x="349529" y="2435802"/>
                  <a:pt x="317073" y="2236129"/>
                  <a:pt x="260628" y="2008235"/>
                </a:cubicBezTo>
                <a:cubicBezTo>
                  <a:pt x="204184" y="1780341"/>
                  <a:pt x="24267" y="1021163"/>
                  <a:pt x="2395" y="1021869"/>
                </a:cubicBezTo>
                <a:cubicBezTo>
                  <a:pt x="-19477" y="1022575"/>
                  <a:pt x="115284" y="1955319"/>
                  <a:pt x="129395" y="2012469"/>
                </a:cubicBezTo>
                <a:cubicBezTo>
                  <a:pt x="143506" y="2069619"/>
                  <a:pt x="99056" y="1554563"/>
                  <a:pt x="87062" y="1364769"/>
                </a:cubicBezTo>
                <a:cubicBezTo>
                  <a:pt x="75068" y="1174975"/>
                  <a:pt x="27089" y="1100185"/>
                  <a:pt x="57428" y="873702"/>
                </a:cubicBezTo>
                <a:cubicBezTo>
                  <a:pt x="87767" y="647219"/>
                  <a:pt x="273328" y="72191"/>
                  <a:pt x="269095" y="5869"/>
                </a:cubicBezTo>
                <a:cubicBezTo>
                  <a:pt x="264862" y="-60453"/>
                  <a:pt x="22150" y="456719"/>
                  <a:pt x="32028" y="475769"/>
                </a:cubicBezTo>
                <a:cubicBezTo>
                  <a:pt x="41906" y="494819"/>
                  <a:pt x="293790" y="142747"/>
                  <a:pt x="328362" y="120169"/>
                </a:cubicBezTo>
                <a:cubicBezTo>
                  <a:pt x="362934" y="97591"/>
                  <a:pt x="274034" y="247169"/>
                  <a:pt x="239462" y="340302"/>
                </a:cubicBezTo>
                <a:cubicBezTo>
                  <a:pt x="204890" y="433435"/>
                  <a:pt x="117401" y="448252"/>
                  <a:pt x="116695" y="67896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25A2D86C-80B4-4B08-92D2-06CBDD6F748C}"/>
              </a:ext>
            </a:extLst>
          </p:cNvPr>
          <p:cNvSpPr/>
          <p:nvPr/>
        </p:nvSpPr>
        <p:spPr>
          <a:xfrm>
            <a:off x="5980479" y="4564595"/>
            <a:ext cx="455727" cy="624610"/>
          </a:xfrm>
          <a:custGeom>
            <a:avLst/>
            <a:gdLst>
              <a:gd name="connsiteX0" fmla="*/ 331421 w 455727"/>
              <a:gd name="connsiteY0" fmla="*/ 131230 h 624610"/>
              <a:gd name="connsiteX1" fmla="*/ 36146 w 455727"/>
              <a:gd name="connsiteY1" fmla="*/ 613830 h 624610"/>
              <a:gd name="connsiteX2" fmla="*/ 229821 w 455727"/>
              <a:gd name="connsiteY2" fmla="*/ 261405 h 624610"/>
              <a:gd name="connsiteX3" fmla="*/ 172671 w 455727"/>
              <a:gd name="connsiteY3" fmla="*/ 378880 h 624610"/>
              <a:gd name="connsiteX4" fmla="*/ 86946 w 455727"/>
              <a:gd name="connsiteY4" fmla="*/ 623355 h 624610"/>
              <a:gd name="connsiteX5" fmla="*/ 166321 w 455727"/>
              <a:gd name="connsiteY5" fmla="*/ 264580 h 624610"/>
              <a:gd name="connsiteX6" fmla="*/ 13921 w 455727"/>
              <a:gd name="connsiteY6" fmla="*/ 613830 h 624610"/>
              <a:gd name="connsiteX7" fmla="*/ 159971 w 455727"/>
              <a:gd name="connsiteY7" fmla="*/ 442380 h 624610"/>
              <a:gd name="connsiteX8" fmla="*/ 455246 w 455727"/>
              <a:gd name="connsiteY8" fmla="*/ 7405 h 624610"/>
              <a:gd name="connsiteX9" fmla="*/ 223471 w 455727"/>
              <a:gd name="connsiteY9" fmla="*/ 194730 h 624610"/>
              <a:gd name="connsiteX10" fmla="*/ 1221 w 455727"/>
              <a:gd name="connsiteY10" fmla="*/ 534455 h 624610"/>
              <a:gd name="connsiteX11" fmla="*/ 331421 w 455727"/>
              <a:gd name="connsiteY11" fmla="*/ 131230 h 62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5727" h="624610">
                <a:moveTo>
                  <a:pt x="331421" y="131230"/>
                </a:moveTo>
                <a:cubicBezTo>
                  <a:pt x="337242" y="144459"/>
                  <a:pt x="53079" y="592134"/>
                  <a:pt x="36146" y="613830"/>
                </a:cubicBezTo>
                <a:cubicBezTo>
                  <a:pt x="19213" y="635526"/>
                  <a:pt x="207067" y="300563"/>
                  <a:pt x="229821" y="261405"/>
                </a:cubicBezTo>
                <a:cubicBezTo>
                  <a:pt x="252575" y="222247"/>
                  <a:pt x="196483" y="318555"/>
                  <a:pt x="172671" y="378880"/>
                </a:cubicBezTo>
                <a:cubicBezTo>
                  <a:pt x="148859" y="439205"/>
                  <a:pt x="88004" y="642405"/>
                  <a:pt x="86946" y="623355"/>
                </a:cubicBezTo>
                <a:cubicBezTo>
                  <a:pt x="85888" y="604305"/>
                  <a:pt x="178492" y="266167"/>
                  <a:pt x="166321" y="264580"/>
                </a:cubicBezTo>
                <a:cubicBezTo>
                  <a:pt x="154150" y="262993"/>
                  <a:pt x="14979" y="584197"/>
                  <a:pt x="13921" y="613830"/>
                </a:cubicBezTo>
                <a:cubicBezTo>
                  <a:pt x="12863" y="643463"/>
                  <a:pt x="86417" y="543451"/>
                  <a:pt x="159971" y="442380"/>
                </a:cubicBezTo>
                <a:cubicBezTo>
                  <a:pt x="233525" y="341309"/>
                  <a:pt x="444663" y="48680"/>
                  <a:pt x="455246" y="7405"/>
                </a:cubicBezTo>
                <a:cubicBezTo>
                  <a:pt x="465829" y="-33870"/>
                  <a:pt x="299142" y="106888"/>
                  <a:pt x="223471" y="194730"/>
                </a:cubicBezTo>
                <a:cubicBezTo>
                  <a:pt x="147800" y="282572"/>
                  <a:pt x="-15712" y="540805"/>
                  <a:pt x="1221" y="534455"/>
                </a:cubicBezTo>
                <a:cubicBezTo>
                  <a:pt x="18154" y="528105"/>
                  <a:pt x="325600" y="118001"/>
                  <a:pt x="331421" y="13123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: 図形 212">
            <a:extLst>
              <a:ext uri="{FF2B5EF4-FFF2-40B4-BE49-F238E27FC236}">
                <a16:creationId xmlns:a16="http://schemas.microsoft.com/office/drawing/2014/main" id="{1C96DB18-0829-4C16-BD3E-0C2AE43502F9}"/>
              </a:ext>
            </a:extLst>
          </p:cNvPr>
          <p:cNvSpPr/>
          <p:nvPr/>
        </p:nvSpPr>
        <p:spPr>
          <a:xfrm>
            <a:off x="5679930" y="5065349"/>
            <a:ext cx="516380" cy="590099"/>
          </a:xfrm>
          <a:custGeom>
            <a:avLst/>
            <a:gdLst>
              <a:gd name="connsiteX0" fmla="*/ 390670 w 516380"/>
              <a:gd name="connsiteY0" fmla="*/ 192451 h 590099"/>
              <a:gd name="connsiteX1" fmla="*/ 190645 w 516380"/>
              <a:gd name="connsiteY1" fmla="*/ 586151 h 590099"/>
              <a:gd name="connsiteX2" fmla="*/ 250970 w 516380"/>
              <a:gd name="connsiteY2" fmla="*/ 402001 h 590099"/>
              <a:gd name="connsiteX3" fmla="*/ 203345 w 516380"/>
              <a:gd name="connsiteY3" fmla="*/ 519476 h 590099"/>
              <a:gd name="connsiteX4" fmla="*/ 145 w 516380"/>
              <a:gd name="connsiteY4" fmla="*/ 576626 h 590099"/>
              <a:gd name="connsiteX5" fmla="*/ 171595 w 516380"/>
              <a:gd name="connsiteY5" fmla="*/ 532176 h 590099"/>
              <a:gd name="connsiteX6" fmla="*/ 216045 w 516380"/>
              <a:gd name="connsiteY6" fmla="*/ 402001 h 590099"/>
              <a:gd name="connsiteX7" fmla="*/ 511320 w 516380"/>
              <a:gd name="connsiteY7" fmla="*/ 5126 h 590099"/>
              <a:gd name="connsiteX8" fmla="*/ 390670 w 516380"/>
              <a:gd name="connsiteY8" fmla="*/ 192451 h 59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380" h="590099">
                <a:moveTo>
                  <a:pt x="390670" y="192451"/>
                </a:moveTo>
                <a:cubicBezTo>
                  <a:pt x="337224" y="289289"/>
                  <a:pt x="213928" y="551226"/>
                  <a:pt x="190645" y="586151"/>
                </a:cubicBezTo>
                <a:cubicBezTo>
                  <a:pt x="167362" y="621076"/>
                  <a:pt x="248853" y="413113"/>
                  <a:pt x="250970" y="402001"/>
                </a:cubicBezTo>
                <a:cubicBezTo>
                  <a:pt x="253087" y="390889"/>
                  <a:pt x="245149" y="490372"/>
                  <a:pt x="203345" y="519476"/>
                </a:cubicBezTo>
                <a:cubicBezTo>
                  <a:pt x="161541" y="548580"/>
                  <a:pt x="5437" y="574509"/>
                  <a:pt x="145" y="576626"/>
                </a:cubicBezTo>
                <a:cubicBezTo>
                  <a:pt x="-5147" y="578743"/>
                  <a:pt x="135612" y="561280"/>
                  <a:pt x="171595" y="532176"/>
                </a:cubicBezTo>
                <a:cubicBezTo>
                  <a:pt x="207578" y="503072"/>
                  <a:pt x="159424" y="489843"/>
                  <a:pt x="216045" y="402001"/>
                </a:cubicBezTo>
                <a:cubicBezTo>
                  <a:pt x="272666" y="314159"/>
                  <a:pt x="483274" y="36876"/>
                  <a:pt x="511320" y="5126"/>
                </a:cubicBezTo>
                <a:cubicBezTo>
                  <a:pt x="539366" y="-26624"/>
                  <a:pt x="444116" y="95613"/>
                  <a:pt x="390670" y="19245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: 図形 213">
            <a:extLst>
              <a:ext uri="{FF2B5EF4-FFF2-40B4-BE49-F238E27FC236}">
                <a16:creationId xmlns:a16="http://schemas.microsoft.com/office/drawing/2014/main" id="{90C75163-C8BC-43A6-A041-7C4A5146ECB9}"/>
              </a:ext>
            </a:extLst>
          </p:cNvPr>
          <p:cNvSpPr/>
          <p:nvPr/>
        </p:nvSpPr>
        <p:spPr>
          <a:xfrm>
            <a:off x="5054283" y="5355718"/>
            <a:ext cx="267627" cy="375725"/>
          </a:xfrm>
          <a:custGeom>
            <a:avLst/>
            <a:gdLst>
              <a:gd name="connsiteX0" fmla="*/ 260667 w 267627"/>
              <a:gd name="connsiteY0" fmla="*/ 22732 h 375725"/>
              <a:gd name="connsiteX1" fmla="*/ 317 w 267627"/>
              <a:gd name="connsiteY1" fmla="*/ 507 h 375725"/>
              <a:gd name="connsiteX2" fmla="*/ 206692 w 267627"/>
              <a:gd name="connsiteY2" fmla="*/ 10032 h 375725"/>
              <a:gd name="connsiteX3" fmla="*/ 181292 w 267627"/>
              <a:gd name="connsiteY3" fmla="*/ 41782 h 375725"/>
              <a:gd name="connsiteX4" fmla="*/ 168592 w 267627"/>
              <a:gd name="connsiteY4" fmla="*/ 98932 h 375725"/>
              <a:gd name="connsiteX5" fmla="*/ 146367 w 267627"/>
              <a:gd name="connsiteY5" fmla="*/ 314832 h 375725"/>
              <a:gd name="connsiteX6" fmla="*/ 149542 w 267627"/>
              <a:gd name="connsiteY6" fmla="*/ 184657 h 375725"/>
              <a:gd name="connsiteX7" fmla="*/ 206692 w 267627"/>
              <a:gd name="connsiteY7" fmla="*/ 375157 h 375725"/>
              <a:gd name="connsiteX8" fmla="*/ 193992 w 267627"/>
              <a:gd name="connsiteY8" fmla="*/ 238632 h 375725"/>
              <a:gd name="connsiteX9" fmla="*/ 193992 w 267627"/>
              <a:gd name="connsiteY9" fmla="*/ 102107 h 375725"/>
              <a:gd name="connsiteX10" fmla="*/ 260667 w 267627"/>
              <a:gd name="connsiteY10" fmla="*/ 22732 h 37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627" h="375725">
                <a:moveTo>
                  <a:pt x="260667" y="22732"/>
                </a:moveTo>
                <a:cubicBezTo>
                  <a:pt x="228388" y="5799"/>
                  <a:pt x="9313" y="2624"/>
                  <a:pt x="317" y="507"/>
                </a:cubicBezTo>
                <a:cubicBezTo>
                  <a:pt x="-8679" y="-1610"/>
                  <a:pt x="176530" y="3153"/>
                  <a:pt x="206692" y="10032"/>
                </a:cubicBezTo>
                <a:cubicBezTo>
                  <a:pt x="236854" y="16911"/>
                  <a:pt x="187642" y="26965"/>
                  <a:pt x="181292" y="41782"/>
                </a:cubicBezTo>
                <a:cubicBezTo>
                  <a:pt x="174942" y="56599"/>
                  <a:pt x="174413" y="53424"/>
                  <a:pt x="168592" y="98932"/>
                </a:cubicBezTo>
                <a:cubicBezTo>
                  <a:pt x="162771" y="144440"/>
                  <a:pt x="149542" y="300545"/>
                  <a:pt x="146367" y="314832"/>
                </a:cubicBezTo>
                <a:cubicBezTo>
                  <a:pt x="143192" y="329119"/>
                  <a:pt x="139488" y="174603"/>
                  <a:pt x="149542" y="184657"/>
                </a:cubicBezTo>
                <a:cubicBezTo>
                  <a:pt x="159596" y="194711"/>
                  <a:pt x="199284" y="366161"/>
                  <a:pt x="206692" y="375157"/>
                </a:cubicBezTo>
                <a:cubicBezTo>
                  <a:pt x="214100" y="384153"/>
                  <a:pt x="196109" y="284140"/>
                  <a:pt x="193992" y="238632"/>
                </a:cubicBezTo>
                <a:cubicBezTo>
                  <a:pt x="191875" y="193124"/>
                  <a:pt x="184996" y="130682"/>
                  <a:pt x="193992" y="102107"/>
                </a:cubicBezTo>
                <a:cubicBezTo>
                  <a:pt x="202988" y="73532"/>
                  <a:pt x="292946" y="39665"/>
                  <a:pt x="260667" y="2273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: 図形 214">
            <a:extLst>
              <a:ext uri="{FF2B5EF4-FFF2-40B4-BE49-F238E27FC236}">
                <a16:creationId xmlns:a16="http://schemas.microsoft.com/office/drawing/2014/main" id="{5C17E6F8-994C-46B5-A36B-333F5E7798EC}"/>
              </a:ext>
            </a:extLst>
          </p:cNvPr>
          <p:cNvSpPr/>
          <p:nvPr/>
        </p:nvSpPr>
        <p:spPr>
          <a:xfrm>
            <a:off x="5232011" y="5537758"/>
            <a:ext cx="191276" cy="296141"/>
          </a:xfrm>
          <a:custGeom>
            <a:avLst/>
            <a:gdLst>
              <a:gd name="connsiteX0" fmla="*/ 190889 w 191276"/>
              <a:gd name="connsiteY0" fmla="*/ 2617 h 296141"/>
              <a:gd name="connsiteX1" fmla="*/ 178189 w 191276"/>
              <a:gd name="connsiteY1" fmla="*/ 174067 h 296141"/>
              <a:gd name="connsiteX2" fmla="*/ 168664 w 191276"/>
              <a:gd name="connsiteY2" fmla="*/ 167717 h 296141"/>
              <a:gd name="connsiteX3" fmla="*/ 70239 w 191276"/>
              <a:gd name="connsiteY3" fmla="*/ 282017 h 296141"/>
              <a:gd name="connsiteX4" fmla="*/ 73414 w 191276"/>
              <a:gd name="connsiteY4" fmla="*/ 240742 h 296141"/>
              <a:gd name="connsiteX5" fmla="*/ 48014 w 191276"/>
              <a:gd name="connsiteY5" fmla="*/ 294717 h 296141"/>
              <a:gd name="connsiteX6" fmla="*/ 389 w 191276"/>
              <a:gd name="connsiteY6" fmla="*/ 170892 h 296141"/>
              <a:gd name="connsiteX7" fmla="*/ 76589 w 191276"/>
              <a:gd name="connsiteY7" fmla="*/ 243917 h 296141"/>
              <a:gd name="connsiteX8" fmla="*/ 38489 w 191276"/>
              <a:gd name="connsiteY8" fmla="*/ 170892 h 296141"/>
              <a:gd name="connsiteX9" fmla="*/ 105164 w 191276"/>
              <a:gd name="connsiteY9" fmla="*/ 183592 h 296141"/>
              <a:gd name="connsiteX10" fmla="*/ 111514 w 191276"/>
              <a:gd name="connsiteY10" fmla="*/ 135967 h 296141"/>
              <a:gd name="connsiteX11" fmla="*/ 162314 w 191276"/>
              <a:gd name="connsiteY11" fmla="*/ 75642 h 296141"/>
              <a:gd name="connsiteX12" fmla="*/ 190889 w 191276"/>
              <a:gd name="connsiteY12" fmla="*/ 2617 h 29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276" h="296141">
                <a:moveTo>
                  <a:pt x="190889" y="2617"/>
                </a:moveTo>
                <a:cubicBezTo>
                  <a:pt x="193535" y="19021"/>
                  <a:pt x="181893" y="146550"/>
                  <a:pt x="178189" y="174067"/>
                </a:cubicBezTo>
                <a:cubicBezTo>
                  <a:pt x="174485" y="201584"/>
                  <a:pt x="186656" y="149725"/>
                  <a:pt x="168664" y="167717"/>
                </a:cubicBezTo>
                <a:cubicBezTo>
                  <a:pt x="150672" y="185709"/>
                  <a:pt x="86114" y="269846"/>
                  <a:pt x="70239" y="282017"/>
                </a:cubicBezTo>
                <a:cubicBezTo>
                  <a:pt x="54364" y="294188"/>
                  <a:pt x="77118" y="238625"/>
                  <a:pt x="73414" y="240742"/>
                </a:cubicBezTo>
                <a:cubicBezTo>
                  <a:pt x="69710" y="242859"/>
                  <a:pt x="60185" y="306359"/>
                  <a:pt x="48014" y="294717"/>
                </a:cubicBezTo>
                <a:cubicBezTo>
                  <a:pt x="35843" y="283075"/>
                  <a:pt x="-4374" y="179359"/>
                  <a:pt x="389" y="170892"/>
                </a:cubicBezTo>
                <a:cubicBezTo>
                  <a:pt x="5152" y="162425"/>
                  <a:pt x="70239" y="243917"/>
                  <a:pt x="76589" y="243917"/>
                </a:cubicBezTo>
                <a:cubicBezTo>
                  <a:pt x="82939" y="243917"/>
                  <a:pt x="33726" y="180946"/>
                  <a:pt x="38489" y="170892"/>
                </a:cubicBezTo>
                <a:cubicBezTo>
                  <a:pt x="43251" y="160838"/>
                  <a:pt x="92993" y="189413"/>
                  <a:pt x="105164" y="183592"/>
                </a:cubicBezTo>
                <a:cubicBezTo>
                  <a:pt x="117335" y="177771"/>
                  <a:pt x="101989" y="153959"/>
                  <a:pt x="111514" y="135967"/>
                </a:cubicBezTo>
                <a:cubicBezTo>
                  <a:pt x="121039" y="117975"/>
                  <a:pt x="152789" y="99984"/>
                  <a:pt x="162314" y="75642"/>
                </a:cubicBezTo>
                <a:cubicBezTo>
                  <a:pt x="171839" y="51300"/>
                  <a:pt x="188243" y="-13787"/>
                  <a:pt x="190889" y="261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: 図形 215">
            <a:extLst>
              <a:ext uri="{FF2B5EF4-FFF2-40B4-BE49-F238E27FC236}">
                <a16:creationId xmlns:a16="http://schemas.microsoft.com/office/drawing/2014/main" id="{B9FDE678-8D4B-4AD3-9C0F-9F0C559A4021}"/>
              </a:ext>
            </a:extLst>
          </p:cNvPr>
          <p:cNvSpPr/>
          <p:nvPr/>
        </p:nvSpPr>
        <p:spPr>
          <a:xfrm>
            <a:off x="3663081" y="2651982"/>
            <a:ext cx="273944" cy="347500"/>
          </a:xfrm>
          <a:custGeom>
            <a:avLst/>
            <a:gdLst>
              <a:gd name="connsiteX0" fmla="*/ 17802 w 273944"/>
              <a:gd name="connsiteY0" fmla="*/ 12901 h 347500"/>
              <a:gd name="connsiteX1" fmla="*/ 34736 w 273944"/>
              <a:gd name="connsiteY1" fmla="*/ 294418 h 347500"/>
              <a:gd name="connsiteX2" fmla="*/ 869 w 273944"/>
              <a:gd name="connsiteY2" fmla="*/ 86985 h 347500"/>
              <a:gd name="connsiteX3" fmla="*/ 77069 w 273944"/>
              <a:gd name="connsiteY3" fmla="*/ 338868 h 347500"/>
              <a:gd name="connsiteX4" fmla="*/ 34736 w 273944"/>
              <a:gd name="connsiteY4" fmla="*/ 224568 h 347500"/>
              <a:gd name="connsiteX5" fmla="*/ 119402 w 273944"/>
              <a:gd name="connsiteY5" fmla="*/ 347335 h 347500"/>
              <a:gd name="connsiteX6" fmla="*/ 127869 w 273944"/>
              <a:gd name="connsiteY6" fmla="*/ 247851 h 347500"/>
              <a:gd name="connsiteX7" fmla="*/ 191369 w 273944"/>
              <a:gd name="connsiteY7" fmla="*/ 118735 h 347500"/>
              <a:gd name="connsiteX8" fmla="*/ 242169 w 273944"/>
              <a:gd name="connsiteY8" fmla="*/ 78518 h 347500"/>
              <a:gd name="connsiteX9" fmla="*/ 110936 w 273944"/>
              <a:gd name="connsiteY9" fmla="*/ 152601 h 347500"/>
              <a:gd name="connsiteX10" fmla="*/ 273919 w 273944"/>
              <a:gd name="connsiteY10" fmla="*/ 80635 h 347500"/>
              <a:gd name="connsiteX11" fmla="*/ 123636 w 273944"/>
              <a:gd name="connsiteY11" fmla="*/ 120851 h 347500"/>
              <a:gd name="connsiteX12" fmla="*/ 140569 w 273944"/>
              <a:gd name="connsiteY12" fmla="*/ 233035 h 347500"/>
              <a:gd name="connsiteX13" fmla="*/ 96119 w 273944"/>
              <a:gd name="connsiteY13" fmla="*/ 114501 h 347500"/>
              <a:gd name="connsiteX14" fmla="*/ 79186 w 273944"/>
              <a:gd name="connsiteY14" fmla="*/ 82751 h 347500"/>
              <a:gd name="connsiteX15" fmla="*/ 85536 w 273944"/>
              <a:gd name="connsiteY15" fmla="*/ 61585 h 347500"/>
              <a:gd name="connsiteX16" fmla="*/ 66486 w 273944"/>
              <a:gd name="connsiteY16" fmla="*/ 31951 h 347500"/>
              <a:gd name="connsiteX17" fmla="*/ 121519 w 273944"/>
              <a:gd name="connsiteY17" fmla="*/ 76401 h 347500"/>
              <a:gd name="connsiteX18" fmla="*/ 66486 w 273944"/>
              <a:gd name="connsiteY18" fmla="*/ 51001 h 347500"/>
              <a:gd name="connsiteX19" fmla="*/ 17802 w 273944"/>
              <a:gd name="connsiteY19" fmla="*/ 12901 h 34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3944" h="347500">
                <a:moveTo>
                  <a:pt x="17802" y="12901"/>
                </a:moveTo>
                <a:cubicBezTo>
                  <a:pt x="12510" y="53470"/>
                  <a:pt x="37558" y="282071"/>
                  <a:pt x="34736" y="294418"/>
                </a:cubicBezTo>
                <a:cubicBezTo>
                  <a:pt x="31914" y="306765"/>
                  <a:pt x="-6187" y="79577"/>
                  <a:pt x="869" y="86985"/>
                </a:cubicBezTo>
                <a:cubicBezTo>
                  <a:pt x="7924" y="94393"/>
                  <a:pt x="71424" y="315937"/>
                  <a:pt x="77069" y="338868"/>
                </a:cubicBezTo>
                <a:cubicBezTo>
                  <a:pt x="82714" y="361799"/>
                  <a:pt x="27681" y="223157"/>
                  <a:pt x="34736" y="224568"/>
                </a:cubicBezTo>
                <a:cubicBezTo>
                  <a:pt x="41792" y="225979"/>
                  <a:pt x="103880" y="343455"/>
                  <a:pt x="119402" y="347335"/>
                </a:cubicBezTo>
                <a:cubicBezTo>
                  <a:pt x="134924" y="351216"/>
                  <a:pt x="115875" y="285951"/>
                  <a:pt x="127869" y="247851"/>
                </a:cubicBezTo>
                <a:cubicBezTo>
                  <a:pt x="139863" y="209751"/>
                  <a:pt x="172319" y="146957"/>
                  <a:pt x="191369" y="118735"/>
                </a:cubicBezTo>
                <a:cubicBezTo>
                  <a:pt x="210419" y="90513"/>
                  <a:pt x="255574" y="72874"/>
                  <a:pt x="242169" y="78518"/>
                </a:cubicBezTo>
                <a:cubicBezTo>
                  <a:pt x="228764" y="84162"/>
                  <a:pt x="105644" y="152248"/>
                  <a:pt x="110936" y="152601"/>
                </a:cubicBezTo>
                <a:cubicBezTo>
                  <a:pt x="116228" y="152954"/>
                  <a:pt x="271802" y="85927"/>
                  <a:pt x="273919" y="80635"/>
                </a:cubicBezTo>
                <a:cubicBezTo>
                  <a:pt x="276036" y="75343"/>
                  <a:pt x="145861" y="95451"/>
                  <a:pt x="123636" y="120851"/>
                </a:cubicBezTo>
                <a:cubicBezTo>
                  <a:pt x="101411" y="146251"/>
                  <a:pt x="145155" y="234093"/>
                  <a:pt x="140569" y="233035"/>
                </a:cubicBezTo>
                <a:cubicBezTo>
                  <a:pt x="135983" y="231977"/>
                  <a:pt x="106349" y="139548"/>
                  <a:pt x="96119" y="114501"/>
                </a:cubicBezTo>
                <a:cubicBezTo>
                  <a:pt x="85889" y="89454"/>
                  <a:pt x="80950" y="91570"/>
                  <a:pt x="79186" y="82751"/>
                </a:cubicBezTo>
                <a:cubicBezTo>
                  <a:pt x="77422" y="73932"/>
                  <a:pt x="87653" y="70052"/>
                  <a:pt x="85536" y="61585"/>
                </a:cubicBezTo>
                <a:cubicBezTo>
                  <a:pt x="83419" y="53118"/>
                  <a:pt x="60489" y="29482"/>
                  <a:pt x="66486" y="31951"/>
                </a:cubicBezTo>
                <a:cubicBezTo>
                  <a:pt x="72483" y="34420"/>
                  <a:pt x="121519" y="73226"/>
                  <a:pt x="121519" y="76401"/>
                </a:cubicBezTo>
                <a:cubicBezTo>
                  <a:pt x="121519" y="79576"/>
                  <a:pt x="79539" y="62643"/>
                  <a:pt x="66486" y="51001"/>
                </a:cubicBezTo>
                <a:cubicBezTo>
                  <a:pt x="53433" y="39359"/>
                  <a:pt x="23094" y="-27668"/>
                  <a:pt x="17802" y="1290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AB8A4838-6D88-4CBA-A097-37809AA4AD69}"/>
              </a:ext>
            </a:extLst>
          </p:cNvPr>
          <p:cNvSpPr/>
          <p:nvPr/>
        </p:nvSpPr>
        <p:spPr>
          <a:xfrm>
            <a:off x="3494602" y="2601900"/>
            <a:ext cx="209971" cy="630721"/>
          </a:xfrm>
          <a:custGeom>
            <a:avLst/>
            <a:gdLst>
              <a:gd name="connsiteX0" fmla="*/ 55048 w 209971"/>
              <a:gd name="connsiteY0" fmla="*/ 221733 h 630721"/>
              <a:gd name="connsiteX1" fmla="*/ 107965 w 209971"/>
              <a:gd name="connsiteY1" fmla="*/ 431283 h 630721"/>
              <a:gd name="connsiteX2" fmla="*/ 57165 w 209971"/>
              <a:gd name="connsiteY2" fmla="*/ 380483 h 630721"/>
              <a:gd name="connsiteX3" fmla="*/ 103731 w 209971"/>
              <a:gd name="connsiteY3" fmla="*/ 405883 h 630721"/>
              <a:gd name="connsiteX4" fmla="*/ 207448 w 209971"/>
              <a:gd name="connsiteY4" fmla="*/ 450333 h 630721"/>
              <a:gd name="connsiteX5" fmla="*/ 177815 w 209971"/>
              <a:gd name="connsiteY5" fmla="*/ 630250 h 630721"/>
              <a:gd name="connsiteX6" fmla="*/ 175698 w 209971"/>
              <a:gd name="connsiteY6" fmla="*/ 501133 h 630721"/>
              <a:gd name="connsiteX7" fmla="*/ 63515 w 209971"/>
              <a:gd name="connsiteY7" fmla="*/ 452450 h 630721"/>
              <a:gd name="connsiteX8" fmla="*/ 15 w 209971"/>
              <a:gd name="connsiteY8" fmla="*/ 420700 h 630721"/>
              <a:gd name="connsiteX9" fmla="*/ 57165 w 209971"/>
              <a:gd name="connsiteY9" fmla="*/ 346617 h 630721"/>
              <a:gd name="connsiteX10" fmla="*/ 23298 w 209971"/>
              <a:gd name="connsiteY10" fmla="*/ 1600 h 630721"/>
              <a:gd name="connsiteX11" fmla="*/ 55048 w 209971"/>
              <a:gd name="connsiteY11" fmla="*/ 221733 h 63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9971" h="630721">
                <a:moveTo>
                  <a:pt x="55048" y="221733"/>
                </a:moveTo>
                <a:cubicBezTo>
                  <a:pt x="69159" y="293347"/>
                  <a:pt x="107612" y="404825"/>
                  <a:pt x="107965" y="431283"/>
                </a:cubicBezTo>
                <a:cubicBezTo>
                  <a:pt x="108318" y="457741"/>
                  <a:pt x="57871" y="384716"/>
                  <a:pt x="57165" y="380483"/>
                </a:cubicBezTo>
                <a:cubicBezTo>
                  <a:pt x="56459" y="376250"/>
                  <a:pt x="78684" y="394241"/>
                  <a:pt x="103731" y="405883"/>
                </a:cubicBezTo>
                <a:cubicBezTo>
                  <a:pt x="128778" y="417525"/>
                  <a:pt x="195101" y="412939"/>
                  <a:pt x="207448" y="450333"/>
                </a:cubicBezTo>
                <a:cubicBezTo>
                  <a:pt x="219795" y="487727"/>
                  <a:pt x="183107" y="621783"/>
                  <a:pt x="177815" y="630250"/>
                </a:cubicBezTo>
                <a:cubicBezTo>
                  <a:pt x="172523" y="638717"/>
                  <a:pt x="194748" y="530766"/>
                  <a:pt x="175698" y="501133"/>
                </a:cubicBezTo>
                <a:cubicBezTo>
                  <a:pt x="156648" y="471500"/>
                  <a:pt x="92796" y="465856"/>
                  <a:pt x="63515" y="452450"/>
                </a:cubicBezTo>
                <a:cubicBezTo>
                  <a:pt x="34234" y="439044"/>
                  <a:pt x="1073" y="438339"/>
                  <a:pt x="15" y="420700"/>
                </a:cubicBezTo>
                <a:cubicBezTo>
                  <a:pt x="-1043" y="403061"/>
                  <a:pt x="53285" y="416467"/>
                  <a:pt x="57165" y="346617"/>
                </a:cubicBezTo>
                <a:cubicBezTo>
                  <a:pt x="61045" y="276767"/>
                  <a:pt x="23651" y="21356"/>
                  <a:pt x="23298" y="1600"/>
                </a:cubicBezTo>
                <a:cubicBezTo>
                  <a:pt x="22945" y="-18156"/>
                  <a:pt x="40937" y="150119"/>
                  <a:pt x="55048" y="22173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: 図形 217">
            <a:extLst>
              <a:ext uri="{FF2B5EF4-FFF2-40B4-BE49-F238E27FC236}">
                <a16:creationId xmlns:a16="http://schemas.microsoft.com/office/drawing/2014/main" id="{D27B6F90-590C-4486-9C99-4C4EE2DB8BF9}"/>
              </a:ext>
            </a:extLst>
          </p:cNvPr>
          <p:cNvSpPr/>
          <p:nvPr/>
        </p:nvSpPr>
        <p:spPr>
          <a:xfrm>
            <a:off x="3263828" y="2760157"/>
            <a:ext cx="169677" cy="421410"/>
          </a:xfrm>
          <a:custGeom>
            <a:avLst/>
            <a:gdLst>
              <a:gd name="connsiteX0" fmla="*/ 112255 w 169677"/>
              <a:gd name="connsiteY0" fmla="*/ 10560 h 421410"/>
              <a:gd name="connsiteX1" fmla="*/ 101672 w 169677"/>
              <a:gd name="connsiteY1" fmla="*/ 262443 h 421410"/>
              <a:gd name="connsiteX2" fmla="*/ 169405 w 169677"/>
              <a:gd name="connsiteY2" fmla="*/ 412726 h 421410"/>
              <a:gd name="connsiteX3" fmla="*/ 127072 w 169677"/>
              <a:gd name="connsiteY3" fmla="*/ 404260 h 421410"/>
              <a:gd name="connsiteX4" fmla="*/ 72 w 169677"/>
              <a:gd name="connsiteY4" fmla="*/ 402143 h 421410"/>
              <a:gd name="connsiteX5" fmla="*/ 146122 w 169677"/>
              <a:gd name="connsiteY5" fmla="*/ 385210 h 421410"/>
              <a:gd name="connsiteX6" fmla="*/ 12772 w 169677"/>
              <a:gd name="connsiteY6" fmla="*/ 372510 h 421410"/>
              <a:gd name="connsiteX7" fmla="*/ 78389 w 169677"/>
              <a:gd name="connsiteY7" fmla="*/ 321710 h 421410"/>
              <a:gd name="connsiteX8" fmla="*/ 46639 w 169677"/>
              <a:gd name="connsiteY8" fmla="*/ 304776 h 421410"/>
              <a:gd name="connsiteX9" fmla="*/ 42405 w 169677"/>
              <a:gd name="connsiteY9" fmla="*/ 224343 h 421410"/>
              <a:gd name="connsiteX10" fmla="*/ 93205 w 169677"/>
              <a:gd name="connsiteY10" fmla="*/ 61360 h 421410"/>
              <a:gd name="connsiteX11" fmla="*/ 112255 w 169677"/>
              <a:gd name="connsiteY11" fmla="*/ 10560 h 42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9677" h="421410">
                <a:moveTo>
                  <a:pt x="112255" y="10560"/>
                </a:moveTo>
                <a:cubicBezTo>
                  <a:pt x="113666" y="44074"/>
                  <a:pt x="92147" y="195415"/>
                  <a:pt x="101672" y="262443"/>
                </a:cubicBezTo>
                <a:cubicBezTo>
                  <a:pt x="111197" y="329471"/>
                  <a:pt x="165172" y="389090"/>
                  <a:pt x="169405" y="412726"/>
                </a:cubicBezTo>
                <a:cubicBezTo>
                  <a:pt x="173638" y="436362"/>
                  <a:pt x="127072" y="404260"/>
                  <a:pt x="127072" y="404260"/>
                </a:cubicBezTo>
                <a:cubicBezTo>
                  <a:pt x="98850" y="402496"/>
                  <a:pt x="-3103" y="405318"/>
                  <a:pt x="72" y="402143"/>
                </a:cubicBezTo>
                <a:cubicBezTo>
                  <a:pt x="3247" y="398968"/>
                  <a:pt x="144005" y="390149"/>
                  <a:pt x="146122" y="385210"/>
                </a:cubicBezTo>
                <a:cubicBezTo>
                  <a:pt x="148239" y="380271"/>
                  <a:pt x="24061" y="383093"/>
                  <a:pt x="12772" y="372510"/>
                </a:cubicBezTo>
                <a:cubicBezTo>
                  <a:pt x="1483" y="361927"/>
                  <a:pt x="72744" y="332999"/>
                  <a:pt x="78389" y="321710"/>
                </a:cubicBezTo>
                <a:cubicBezTo>
                  <a:pt x="84033" y="310421"/>
                  <a:pt x="52636" y="321004"/>
                  <a:pt x="46639" y="304776"/>
                </a:cubicBezTo>
                <a:cubicBezTo>
                  <a:pt x="40642" y="288548"/>
                  <a:pt x="34644" y="264912"/>
                  <a:pt x="42405" y="224343"/>
                </a:cubicBezTo>
                <a:cubicBezTo>
                  <a:pt x="50166" y="183774"/>
                  <a:pt x="75919" y="91346"/>
                  <a:pt x="93205" y="61360"/>
                </a:cubicBezTo>
                <a:cubicBezTo>
                  <a:pt x="110491" y="31374"/>
                  <a:pt x="110844" y="-22954"/>
                  <a:pt x="112255" y="1056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B2C29B2B-DD24-4B56-A5C0-1DF87B918F18}"/>
              </a:ext>
            </a:extLst>
          </p:cNvPr>
          <p:cNvSpPr/>
          <p:nvPr/>
        </p:nvSpPr>
        <p:spPr>
          <a:xfrm>
            <a:off x="6740524" y="4798546"/>
            <a:ext cx="318893" cy="321507"/>
          </a:xfrm>
          <a:custGeom>
            <a:avLst/>
            <a:gdLst>
              <a:gd name="connsiteX0" fmla="*/ 312739 w 318893"/>
              <a:gd name="connsiteY0" fmla="*/ 49679 h 321507"/>
              <a:gd name="connsiteX1" fmla="*/ 314326 w 318893"/>
              <a:gd name="connsiteY1" fmla="*/ 314792 h 321507"/>
              <a:gd name="connsiteX2" fmla="*/ 311151 w 318893"/>
              <a:gd name="connsiteY2" fmla="*/ 246529 h 321507"/>
              <a:gd name="connsiteX3" fmla="*/ 292101 w 318893"/>
              <a:gd name="connsiteY3" fmla="*/ 295742 h 321507"/>
              <a:gd name="connsiteX4" fmla="*/ 190501 w 318893"/>
              <a:gd name="connsiteY4" fmla="*/ 295742 h 321507"/>
              <a:gd name="connsiteX5" fmla="*/ 1 w 318893"/>
              <a:gd name="connsiteY5" fmla="*/ 267167 h 321507"/>
              <a:gd name="connsiteX6" fmla="*/ 193676 w 318893"/>
              <a:gd name="connsiteY6" fmla="*/ 283042 h 321507"/>
              <a:gd name="connsiteX7" fmla="*/ 274639 w 318893"/>
              <a:gd name="connsiteY7" fmla="*/ 184617 h 321507"/>
              <a:gd name="connsiteX8" fmla="*/ 273051 w 318893"/>
              <a:gd name="connsiteY8" fmla="*/ 238592 h 321507"/>
              <a:gd name="connsiteX9" fmla="*/ 268289 w 318893"/>
              <a:gd name="connsiteY9" fmla="*/ 162392 h 321507"/>
              <a:gd name="connsiteX10" fmla="*/ 255589 w 318893"/>
              <a:gd name="connsiteY10" fmla="*/ 86192 h 321507"/>
              <a:gd name="connsiteX11" fmla="*/ 163514 w 318893"/>
              <a:gd name="connsiteY11" fmla="*/ 467 h 321507"/>
              <a:gd name="connsiteX12" fmla="*/ 303214 w 318893"/>
              <a:gd name="connsiteY12" fmla="*/ 125879 h 321507"/>
              <a:gd name="connsiteX13" fmla="*/ 300039 w 318893"/>
              <a:gd name="connsiteY13" fmla="*/ 98892 h 321507"/>
              <a:gd name="connsiteX14" fmla="*/ 238126 w 318893"/>
              <a:gd name="connsiteY14" fmla="*/ 6817 h 321507"/>
              <a:gd name="connsiteX15" fmla="*/ 312739 w 318893"/>
              <a:gd name="connsiteY15" fmla="*/ 49679 h 32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893" h="321507">
                <a:moveTo>
                  <a:pt x="312739" y="49679"/>
                </a:moveTo>
                <a:cubicBezTo>
                  <a:pt x="325439" y="101008"/>
                  <a:pt x="314591" y="281984"/>
                  <a:pt x="314326" y="314792"/>
                </a:cubicBezTo>
                <a:cubicBezTo>
                  <a:pt x="314061" y="347600"/>
                  <a:pt x="314855" y="249704"/>
                  <a:pt x="311151" y="246529"/>
                </a:cubicBezTo>
                <a:cubicBezTo>
                  <a:pt x="307447" y="243354"/>
                  <a:pt x="312209" y="287540"/>
                  <a:pt x="292101" y="295742"/>
                </a:cubicBezTo>
                <a:cubicBezTo>
                  <a:pt x="271993" y="303944"/>
                  <a:pt x="239184" y="300505"/>
                  <a:pt x="190501" y="295742"/>
                </a:cubicBezTo>
                <a:cubicBezTo>
                  <a:pt x="141818" y="290980"/>
                  <a:pt x="-528" y="269284"/>
                  <a:pt x="1" y="267167"/>
                </a:cubicBezTo>
                <a:cubicBezTo>
                  <a:pt x="530" y="265050"/>
                  <a:pt x="147903" y="296800"/>
                  <a:pt x="193676" y="283042"/>
                </a:cubicBezTo>
                <a:cubicBezTo>
                  <a:pt x="239449" y="269284"/>
                  <a:pt x="261410" y="192025"/>
                  <a:pt x="274639" y="184617"/>
                </a:cubicBezTo>
                <a:cubicBezTo>
                  <a:pt x="287868" y="177209"/>
                  <a:pt x="274109" y="242296"/>
                  <a:pt x="273051" y="238592"/>
                </a:cubicBezTo>
                <a:cubicBezTo>
                  <a:pt x="271993" y="234888"/>
                  <a:pt x="271199" y="187792"/>
                  <a:pt x="268289" y="162392"/>
                </a:cubicBezTo>
                <a:cubicBezTo>
                  <a:pt x="265379" y="136992"/>
                  <a:pt x="273052" y="113180"/>
                  <a:pt x="255589" y="86192"/>
                </a:cubicBezTo>
                <a:cubicBezTo>
                  <a:pt x="238126" y="59204"/>
                  <a:pt x="155577" y="-6147"/>
                  <a:pt x="163514" y="467"/>
                </a:cubicBezTo>
                <a:cubicBezTo>
                  <a:pt x="171451" y="7081"/>
                  <a:pt x="280460" y="109475"/>
                  <a:pt x="303214" y="125879"/>
                </a:cubicBezTo>
                <a:cubicBezTo>
                  <a:pt x="325968" y="142283"/>
                  <a:pt x="310887" y="118736"/>
                  <a:pt x="300039" y="98892"/>
                </a:cubicBezTo>
                <a:cubicBezTo>
                  <a:pt x="289191" y="79048"/>
                  <a:pt x="237597" y="12373"/>
                  <a:pt x="238126" y="6817"/>
                </a:cubicBezTo>
                <a:cubicBezTo>
                  <a:pt x="238655" y="1261"/>
                  <a:pt x="300039" y="-1650"/>
                  <a:pt x="312739" y="4967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: 図形 219">
            <a:extLst>
              <a:ext uri="{FF2B5EF4-FFF2-40B4-BE49-F238E27FC236}">
                <a16:creationId xmlns:a16="http://schemas.microsoft.com/office/drawing/2014/main" id="{68F4790A-A83C-418E-A10E-0A9CC5ADFA5C}"/>
              </a:ext>
            </a:extLst>
          </p:cNvPr>
          <p:cNvSpPr/>
          <p:nvPr/>
        </p:nvSpPr>
        <p:spPr>
          <a:xfrm>
            <a:off x="6834807" y="4759465"/>
            <a:ext cx="216963" cy="227408"/>
          </a:xfrm>
          <a:custGeom>
            <a:avLst/>
            <a:gdLst>
              <a:gd name="connsiteX0" fmla="*/ 81931 w 216963"/>
              <a:gd name="connsiteY0" fmla="*/ 36373 h 227408"/>
              <a:gd name="connsiteX1" fmla="*/ 215281 w 216963"/>
              <a:gd name="connsiteY1" fmla="*/ 142735 h 227408"/>
              <a:gd name="connsiteX2" fmla="*/ 159718 w 216963"/>
              <a:gd name="connsiteY2" fmla="*/ 126860 h 227408"/>
              <a:gd name="connsiteX3" fmla="*/ 200993 w 216963"/>
              <a:gd name="connsiteY3" fmla="*/ 226873 h 227408"/>
              <a:gd name="connsiteX4" fmla="*/ 178768 w 216963"/>
              <a:gd name="connsiteY4" fmla="*/ 164960 h 227408"/>
              <a:gd name="connsiteX5" fmla="*/ 154956 w 216963"/>
              <a:gd name="connsiteY5" fmla="*/ 128448 h 227408"/>
              <a:gd name="connsiteX6" fmla="*/ 2556 w 216963"/>
              <a:gd name="connsiteY6" fmla="*/ 4623 h 227408"/>
              <a:gd name="connsiteX7" fmla="*/ 81931 w 216963"/>
              <a:gd name="connsiteY7" fmla="*/ 36373 h 22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963" h="227408">
                <a:moveTo>
                  <a:pt x="81931" y="36373"/>
                </a:moveTo>
                <a:cubicBezTo>
                  <a:pt x="117385" y="59392"/>
                  <a:pt x="202317" y="127654"/>
                  <a:pt x="215281" y="142735"/>
                </a:cubicBezTo>
                <a:cubicBezTo>
                  <a:pt x="228246" y="157816"/>
                  <a:pt x="162099" y="112837"/>
                  <a:pt x="159718" y="126860"/>
                </a:cubicBezTo>
                <a:cubicBezTo>
                  <a:pt x="157337" y="140883"/>
                  <a:pt x="197818" y="220523"/>
                  <a:pt x="200993" y="226873"/>
                </a:cubicBezTo>
                <a:cubicBezTo>
                  <a:pt x="204168" y="233223"/>
                  <a:pt x="186441" y="181364"/>
                  <a:pt x="178768" y="164960"/>
                </a:cubicBezTo>
                <a:cubicBezTo>
                  <a:pt x="171095" y="148556"/>
                  <a:pt x="184325" y="155171"/>
                  <a:pt x="154956" y="128448"/>
                </a:cubicBezTo>
                <a:cubicBezTo>
                  <a:pt x="125587" y="101725"/>
                  <a:pt x="18166" y="19440"/>
                  <a:pt x="2556" y="4623"/>
                </a:cubicBezTo>
                <a:cubicBezTo>
                  <a:pt x="-13055" y="-10194"/>
                  <a:pt x="46477" y="13354"/>
                  <a:pt x="81931" y="3637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: 図形 220">
            <a:extLst>
              <a:ext uri="{FF2B5EF4-FFF2-40B4-BE49-F238E27FC236}">
                <a16:creationId xmlns:a16="http://schemas.microsoft.com/office/drawing/2014/main" id="{D1B66681-E279-4D5D-88F4-B11601D5C055}"/>
              </a:ext>
            </a:extLst>
          </p:cNvPr>
          <p:cNvSpPr/>
          <p:nvPr/>
        </p:nvSpPr>
        <p:spPr>
          <a:xfrm>
            <a:off x="6434720" y="4608816"/>
            <a:ext cx="605564" cy="176949"/>
          </a:xfrm>
          <a:custGeom>
            <a:avLst/>
            <a:gdLst>
              <a:gd name="connsiteX0" fmla="*/ 143880 w 605564"/>
              <a:gd name="connsiteY0" fmla="*/ 98651 h 176949"/>
              <a:gd name="connsiteX1" fmla="*/ 554513 w 605564"/>
              <a:gd name="connsiteY1" fmla="*/ 75367 h 176949"/>
              <a:gd name="connsiteX2" fmla="*/ 289930 w 605564"/>
              <a:gd name="connsiteY2" fmla="*/ 98651 h 176949"/>
              <a:gd name="connsiteX3" fmla="*/ 605313 w 605564"/>
              <a:gd name="connsiteY3" fmla="*/ 117701 h 176949"/>
              <a:gd name="connsiteX4" fmla="*/ 342847 w 605564"/>
              <a:gd name="connsiteY4" fmla="*/ 54201 h 176949"/>
              <a:gd name="connsiteX5" fmla="*/ 334380 w 605564"/>
              <a:gd name="connsiteY5" fmla="*/ 30917 h 176949"/>
              <a:gd name="connsiteX6" fmla="*/ 361897 w 605564"/>
              <a:gd name="connsiteY6" fmla="*/ 7634 h 176949"/>
              <a:gd name="connsiteX7" fmla="*/ 8413 w 605564"/>
              <a:gd name="connsiteY7" fmla="*/ 174851 h 176949"/>
              <a:gd name="connsiteX8" fmla="*/ 143880 w 605564"/>
              <a:gd name="connsiteY8" fmla="*/ 98651 h 17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564" h="176949">
                <a:moveTo>
                  <a:pt x="143880" y="98651"/>
                </a:moveTo>
                <a:cubicBezTo>
                  <a:pt x="234897" y="82070"/>
                  <a:pt x="530171" y="75367"/>
                  <a:pt x="554513" y="75367"/>
                </a:cubicBezTo>
                <a:cubicBezTo>
                  <a:pt x="578855" y="75367"/>
                  <a:pt x="281463" y="91595"/>
                  <a:pt x="289930" y="98651"/>
                </a:cubicBezTo>
                <a:cubicBezTo>
                  <a:pt x="298397" y="105707"/>
                  <a:pt x="596494" y="125109"/>
                  <a:pt x="605313" y="117701"/>
                </a:cubicBezTo>
                <a:cubicBezTo>
                  <a:pt x="614132" y="110293"/>
                  <a:pt x="388002" y="68665"/>
                  <a:pt x="342847" y="54201"/>
                </a:cubicBezTo>
                <a:cubicBezTo>
                  <a:pt x="297692" y="39737"/>
                  <a:pt x="331205" y="38678"/>
                  <a:pt x="334380" y="30917"/>
                </a:cubicBezTo>
                <a:cubicBezTo>
                  <a:pt x="337555" y="23156"/>
                  <a:pt x="416225" y="-16355"/>
                  <a:pt x="361897" y="7634"/>
                </a:cubicBezTo>
                <a:cubicBezTo>
                  <a:pt x="307569" y="31623"/>
                  <a:pt x="43338" y="159329"/>
                  <a:pt x="8413" y="174851"/>
                </a:cubicBezTo>
                <a:cubicBezTo>
                  <a:pt x="-26512" y="190373"/>
                  <a:pt x="52863" y="115232"/>
                  <a:pt x="143880" y="9865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: 図形 221">
            <a:extLst>
              <a:ext uri="{FF2B5EF4-FFF2-40B4-BE49-F238E27FC236}">
                <a16:creationId xmlns:a16="http://schemas.microsoft.com/office/drawing/2014/main" id="{66B4C40C-C8DE-4465-9A08-7542EDD8B64D}"/>
              </a:ext>
            </a:extLst>
          </p:cNvPr>
          <p:cNvSpPr/>
          <p:nvPr/>
        </p:nvSpPr>
        <p:spPr>
          <a:xfrm>
            <a:off x="3767111" y="2386983"/>
            <a:ext cx="1063146" cy="1386926"/>
          </a:xfrm>
          <a:custGeom>
            <a:avLst/>
            <a:gdLst>
              <a:gd name="connsiteX0" fmla="*/ 745622 w 1063146"/>
              <a:gd name="connsiteY0" fmla="*/ 318117 h 1386926"/>
              <a:gd name="connsiteX1" fmla="*/ 699056 w 1063146"/>
              <a:gd name="connsiteY1" fmla="*/ 339284 h 1386926"/>
              <a:gd name="connsiteX2" fmla="*/ 212222 w 1063146"/>
              <a:gd name="connsiteY2" fmla="*/ 1016617 h 1386926"/>
              <a:gd name="connsiteX3" fmla="*/ 339222 w 1063146"/>
              <a:gd name="connsiteY3" fmla="*/ 720284 h 1386926"/>
              <a:gd name="connsiteX4" fmla="*/ 136022 w 1063146"/>
              <a:gd name="connsiteY4" fmla="*/ 1384917 h 1386926"/>
              <a:gd name="connsiteX5" fmla="*/ 178356 w 1063146"/>
              <a:gd name="connsiteY5" fmla="*/ 919250 h 1386926"/>
              <a:gd name="connsiteX6" fmla="*/ 203756 w 1063146"/>
              <a:gd name="connsiteY6" fmla="*/ 711817 h 1386926"/>
              <a:gd name="connsiteX7" fmla="*/ 556 w 1063146"/>
              <a:gd name="connsiteY7" fmla="*/ 1207117 h 1386926"/>
              <a:gd name="connsiteX8" fmla="*/ 275722 w 1063146"/>
              <a:gd name="connsiteY8" fmla="*/ 517084 h 1386926"/>
              <a:gd name="connsiteX9" fmla="*/ 330756 w 1063146"/>
              <a:gd name="connsiteY9" fmla="*/ 330817 h 1386926"/>
              <a:gd name="connsiteX10" fmla="*/ 152956 w 1063146"/>
              <a:gd name="connsiteY10" fmla="*/ 953117 h 1386926"/>
              <a:gd name="connsiteX11" fmla="*/ 220689 w 1063146"/>
              <a:gd name="connsiteY11" fmla="*/ 754150 h 1386926"/>
              <a:gd name="connsiteX12" fmla="*/ 373089 w 1063146"/>
              <a:gd name="connsiteY12" fmla="*/ 445117 h 1386926"/>
              <a:gd name="connsiteX13" fmla="*/ 1063122 w 1063146"/>
              <a:gd name="connsiteY13" fmla="*/ 617 h 1386926"/>
              <a:gd name="connsiteX14" fmla="*/ 347689 w 1063146"/>
              <a:gd name="connsiteY14" fmla="*/ 546717 h 1386926"/>
              <a:gd name="connsiteX15" fmla="*/ 745622 w 1063146"/>
              <a:gd name="connsiteY15" fmla="*/ 318117 h 138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63146" h="1386926">
                <a:moveTo>
                  <a:pt x="745622" y="318117"/>
                </a:moveTo>
                <a:cubicBezTo>
                  <a:pt x="804183" y="283545"/>
                  <a:pt x="787956" y="222867"/>
                  <a:pt x="699056" y="339284"/>
                </a:cubicBezTo>
                <a:cubicBezTo>
                  <a:pt x="610156" y="455701"/>
                  <a:pt x="272194" y="953117"/>
                  <a:pt x="212222" y="1016617"/>
                </a:cubicBezTo>
                <a:cubicBezTo>
                  <a:pt x="152250" y="1080117"/>
                  <a:pt x="351922" y="658901"/>
                  <a:pt x="339222" y="720284"/>
                </a:cubicBezTo>
                <a:cubicBezTo>
                  <a:pt x="326522" y="781667"/>
                  <a:pt x="162833" y="1351756"/>
                  <a:pt x="136022" y="1384917"/>
                </a:cubicBezTo>
                <a:cubicBezTo>
                  <a:pt x="109211" y="1418078"/>
                  <a:pt x="167067" y="1031433"/>
                  <a:pt x="178356" y="919250"/>
                </a:cubicBezTo>
                <a:cubicBezTo>
                  <a:pt x="189645" y="807067"/>
                  <a:pt x="233389" y="663839"/>
                  <a:pt x="203756" y="711817"/>
                </a:cubicBezTo>
                <a:cubicBezTo>
                  <a:pt x="174123" y="759795"/>
                  <a:pt x="-11438" y="1239573"/>
                  <a:pt x="556" y="1207117"/>
                </a:cubicBezTo>
                <a:cubicBezTo>
                  <a:pt x="12550" y="1174662"/>
                  <a:pt x="220689" y="663134"/>
                  <a:pt x="275722" y="517084"/>
                </a:cubicBezTo>
                <a:cubicBezTo>
                  <a:pt x="330755" y="371034"/>
                  <a:pt x="351217" y="258145"/>
                  <a:pt x="330756" y="330817"/>
                </a:cubicBezTo>
                <a:cubicBezTo>
                  <a:pt x="310295" y="403489"/>
                  <a:pt x="171300" y="882562"/>
                  <a:pt x="152956" y="953117"/>
                </a:cubicBezTo>
                <a:cubicBezTo>
                  <a:pt x="134612" y="1023672"/>
                  <a:pt x="184000" y="838817"/>
                  <a:pt x="220689" y="754150"/>
                </a:cubicBezTo>
                <a:cubicBezTo>
                  <a:pt x="257378" y="669483"/>
                  <a:pt x="232684" y="570706"/>
                  <a:pt x="373089" y="445117"/>
                </a:cubicBezTo>
                <a:cubicBezTo>
                  <a:pt x="513494" y="319528"/>
                  <a:pt x="1067355" y="-16316"/>
                  <a:pt x="1063122" y="617"/>
                </a:cubicBezTo>
                <a:cubicBezTo>
                  <a:pt x="1058889" y="17550"/>
                  <a:pt x="402017" y="492389"/>
                  <a:pt x="347689" y="546717"/>
                </a:cubicBezTo>
                <a:cubicBezTo>
                  <a:pt x="293361" y="601045"/>
                  <a:pt x="687061" y="352689"/>
                  <a:pt x="745622" y="31811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: 図形 222">
            <a:extLst>
              <a:ext uri="{FF2B5EF4-FFF2-40B4-BE49-F238E27FC236}">
                <a16:creationId xmlns:a16="http://schemas.microsoft.com/office/drawing/2014/main" id="{07EBB6DF-6D66-464A-B773-E6794BD4A429}"/>
              </a:ext>
            </a:extLst>
          </p:cNvPr>
          <p:cNvSpPr/>
          <p:nvPr/>
        </p:nvSpPr>
        <p:spPr>
          <a:xfrm>
            <a:off x="5613301" y="4413241"/>
            <a:ext cx="453587" cy="485637"/>
          </a:xfrm>
          <a:custGeom>
            <a:avLst/>
            <a:gdLst>
              <a:gd name="connsiteX0" fmla="*/ 362049 w 453587"/>
              <a:gd name="connsiteY0" fmla="*/ 9 h 485637"/>
              <a:gd name="connsiteX1" fmla="*/ 327124 w 453587"/>
              <a:gd name="connsiteY1" fmla="*/ 206384 h 485637"/>
              <a:gd name="connsiteX2" fmla="*/ 390624 w 453587"/>
              <a:gd name="connsiteY2" fmla="*/ 85734 h 485637"/>
              <a:gd name="connsiteX3" fmla="*/ 301724 w 453587"/>
              <a:gd name="connsiteY3" fmla="*/ 231784 h 485637"/>
              <a:gd name="connsiteX4" fmla="*/ 142974 w 453587"/>
              <a:gd name="connsiteY4" fmla="*/ 419109 h 485637"/>
              <a:gd name="connsiteX5" fmla="*/ 285849 w 453587"/>
              <a:gd name="connsiteY5" fmla="*/ 276234 h 485637"/>
              <a:gd name="connsiteX6" fmla="*/ 450949 w 453587"/>
              <a:gd name="connsiteY6" fmla="*/ 152409 h 485637"/>
              <a:gd name="connsiteX7" fmla="*/ 146149 w 453587"/>
              <a:gd name="connsiteY7" fmla="*/ 390534 h 485637"/>
              <a:gd name="connsiteX8" fmla="*/ 38199 w 453587"/>
              <a:gd name="connsiteY8" fmla="*/ 479434 h 485637"/>
              <a:gd name="connsiteX9" fmla="*/ 250924 w 453587"/>
              <a:gd name="connsiteY9" fmla="*/ 234959 h 485637"/>
              <a:gd name="connsiteX10" fmla="*/ 99 w 453587"/>
              <a:gd name="connsiteY10" fmla="*/ 415934 h 485637"/>
              <a:gd name="connsiteX11" fmla="*/ 222349 w 453587"/>
              <a:gd name="connsiteY11" fmla="*/ 215909 h 485637"/>
              <a:gd name="connsiteX12" fmla="*/ 362049 w 453587"/>
              <a:gd name="connsiteY12" fmla="*/ 9 h 4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3587" h="485637">
                <a:moveTo>
                  <a:pt x="362049" y="9"/>
                </a:moveTo>
                <a:cubicBezTo>
                  <a:pt x="379511" y="-1578"/>
                  <a:pt x="322361" y="192096"/>
                  <a:pt x="327124" y="206384"/>
                </a:cubicBezTo>
                <a:cubicBezTo>
                  <a:pt x="331887" y="220672"/>
                  <a:pt x="394857" y="81501"/>
                  <a:pt x="390624" y="85734"/>
                </a:cubicBezTo>
                <a:cubicBezTo>
                  <a:pt x="386391" y="89967"/>
                  <a:pt x="342999" y="176222"/>
                  <a:pt x="301724" y="231784"/>
                </a:cubicBezTo>
                <a:cubicBezTo>
                  <a:pt x="260449" y="287347"/>
                  <a:pt x="145620" y="411701"/>
                  <a:pt x="142974" y="419109"/>
                </a:cubicBezTo>
                <a:cubicBezTo>
                  <a:pt x="140328" y="426517"/>
                  <a:pt x="234520" y="320684"/>
                  <a:pt x="285849" y="276234"/>
                </a:cubicBezTo>
                <a:cubicBezTo>
                  <a:pt x="337178" y="231784"/>
                  <a:pt x="474232" y="133359"/>
                  <a:pt x="450949" y="152409"/>
                </a:cubicBezTo>
                <a:cubicBezTo>
                  <a:pt x="427666" y="171459"/>
                  <a:pt x="214941" y="336030"/>
                  <a:pt x="146149" y="390534"/>
                </a:cubicBezTo>
                <a:cubicBezTo>
                  <a:pt x="77357" y="445038"/>
                  <a:pt x="20737" y="505363"/>
                  <a:pt x="38199" y="479434"/>
                </a:cubicBezTo>
                <a:cubicBezTo>
                  <a:pt x="55661" y="453505"/>
                  <a:pt x="257274" y="245542"/>
                  <a:pt x="250924" y="234959"/>
                </a:cubicBezTo>
                <a:cubicBezTo>
                  <a:pt x="244574" y="224376"/>
                  <a:pt x="4861" y="419109"/>
                  <a:pt x="99" y="415934"/>
                </a:cubicBezTo>
                <a:cubicBezTo>
                  <a:pt x="-4663" y="412759"/>
                  <a:pt x="163612" y="282584"/>
                  <a:pt x="222349" y="215909"/>
                </a:cubicBezTo>
                <a:cubicBezTo>
                  <a:pt x="281086" y="149234"/>
                  <a:pt x="344587" y="1596"/>
                  <a:pt x="362049" y="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: 図形 223">
            <a:extLst>
              <a:ext uri="{FF2B5EF4-FFF2-40B4-BE49-F238E27FC236}">
                <a16:creationId xmlns:a16="http://schemas.microsoft.com/office/drawing/2014/main" id="{CEE71E76-B8AD-40D3-966A-7D862A3F9F58}"/>
              </a:ext>
            </a:extLst>
          </p:cNvPr>
          <p:cNvSpPr/>
          <p:nvPr/>
        </p:nvSpPr>
        <p:spPr>
          <a:xfrm>
            <a:off x="2819935" y="3193001"/>
            <a:ext cx="662773" cy="373647"/>
          </a:xfrm>
          <a:custGeom>
            <a:avLst/>
            <a:gdLst>
              <a:gd name="connsiteX0" fmla="*/ 659865 w 662773"/>
              <a:gd name="connsiteY0" fmla="*/ 5282 h 373647"/>
              <a:gd name="connsiteX1" fmla="*/ 117998 w 662773"/>
              <a:gd name="connsiteY1" fmla="*/ 227532 h 373647"/>
              <a:gd name="connsiteX2" fmla="*/ 359298 w 662773"/>
              <a:gd name="connsiteY2" fmla="*/ 100532 h 373647"/>
              <a:gd name="connsiteX3" fmla="*/ 1582 w 662773"/>
              <a:gd name="connsiteY3" fmla="*/ 373582 h 373647"/>
              <a:gd name="connsiteX4" fmla="*/ 232298 w 662773"/>
              <a:gd name="connsiteY4" fmla="*/ 125932 h 373647"/>
              <a:gd name="connsiteX5" fmla="*/ 329665 w 662773"/>
              <a:gd name="connsiteY5" fmla="*/ 73016 h 373647"/>
              <a:gd name="connsiteX6" fmla="*/ 659865 w 662773"/>
              <a:gd name="connsiteY6" fmla="*/ 5282 h 37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773" h="373647">
                <a:moveTo>
                  <a:pt x="659865" y="5282"/>
                </a:moveTo>
                <a:cubicBezTo>
                  <a:pt x="624587" y="31035"/>
                  <a:pt x="168092" y="211657"/>
                  <a:pt x="117998" y="227532"/>
                </a:cubicBezTo>
                <a:cubicBezTo>
                  <a:pt x="67903" y="243407"/>
                  <a:pt x="378701" y="76190"/>
                  <a:pt x="359298" y="100532"/>
                </a:cubicBezTo>
                <a:cubicBezTo>
                  <a:pt x="339895" y="124874"/>
                  <a:pt x="22749" y="369349"/>
                  <a:pt x="1582" y="373582"/>
                </a:cubicBezTo>
                <a:cubicBezTo>
                  <a:pt x="-19585" y="377815"/>
                  <a:pt x="177618" y="176026"/>
                  <a:pt x="232298" y="125932"/>
                </a:cubicBezTo>
                <a:cubicBezTo>
                  <a:pt x="286978" y="75838"/>
                  <a:pt x="260168" y="90655"/>
                  <a:pt x="329665" y="73016"/>
                </a:cubicBezTo>
                <a:cubicBezTo>
                  <a:pt x="399162" y="55377"/>
                  <a:pt x="695143" y="-20471"/>
                  <a:pt x="659865" y="528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: 図形 224">
            <a:extLst>
              <a:ext uri="{FF2B5EF4-FFF2-40B4-BE49-F238E27FC236}">
                <a16:creationId xmlns:a16="http://schemas.microsoft.com/office/drawing/2014/main" id="{4E7C379B-D304-4A9C-861B-A2B414BC8DE3}"/>
              </a:ext>
            </a:extLst>
          </p:cNvPr>
          <p:cNvSpPr/>
          <p:nvPr/>
        </p:nvSpPr>
        <p:spPr>
          <a:xfrm>
            <a:off x="3258672" y="3355141"/>
            <a:ext cx="355929" cy="1128754"/>
          </a:xfrm>
          <a:custGeom>
            <a:avLst/>
            <a:gdLst>
              <a:gd name="connsiteX0" fmla="*/ 354478 w 355929"/>
              <a:gd name="connsiteY0" fmla="*/ 1892 h 1128754"/>
              <a:gd name="connsiteX1" fmla="*/ 324845 w 355929"/>
              <a:gd name="connsiteY1" fmla="*/ 245309 h 1128754"/>
              <a:gd name="connsiteX2" fmla="*/ 312145 w 355929"/>
              <a:gd name="connsiteY2" fmla="*/ 177576 h 1128754"/>
              <a:gd name="connsiteX3" fmla="*/ 250761 w 355929"/>
              <a:gd name="connsiteY3" fmla="*/ 349026 h 1128754"/>
              <a:gd name="connsiteX4" fmla="*/ 212661 w 355929"/>
              <a:gd name="connsiteY4" fmla="*/ 706742 h 1128754"/>
              <a:gd name="connsiteX5" fmla="*/ 225361 w 355929"/>
              <a:gd name="connsiteY5" fmla="*/ 423109 h 1128754"/>
              <a:gd name="connsiteX6" fmla="*/ 193611 w 355929"/>
              <a:gd name="connsiteY6" fmla="*/ 154292 h 1128754"/>
              <a:gd name="connsiteX7" fmla="*/ 127995 w 355929"/>
              <a:gd name="connsiteY7" fmla="*/ 329976 h 1128754"/>
              <a:gd name="connsiteX8" fmla="*/ 68728 w 355929"/>
              <a:gd name="connsiteY8" fmla="*/ 503542 h 1128754"/>
              <a:gd name="connsiteX9" fmla="*/ 100478 w 355929"/>
              <a:gd name="connsiteY9" fmla="*/ 882426 h 1128754"/>
              <a:gd name="connsiteX10" fmla="*/ 995 w 355929"/>
              <a:gd name="connsiteY10" fmla="*/ 497192 h 1128754"/>
              <a:gd name="connsiteX11" fmla="*/ 172445 w 355929"/>
              <a:gd name="connsiteY11" fmla="*/ 1030592 h 1128754"/>
              <a:gd name="connsiteX12" fmla="*/ 204195 w 355929"/>
              <a:gd name="connsiteY12" fmla="*/ 1121609 h 1128754"/>
              <a:gd name="connsiteX13" fmla="*/ 155511 w 355929"/>
              <a:gd name="connsiteY13" fmla="*/ 935342 h 1128754"/>
              <a:gd name="connsiteX14" fmla="*/ 178795 w 355929"/>
              <a:gd name="connsiteY14" fmla="*/ 761776 h 1128754"/>
              <a:gd name="connsiteX15" fmla="*/ 240178 w 355929"/>
              <a:gd name="connsiteY15" fmla="*/ 304576 h 1128754"/>
              <a:gd name="connsiteX16" fmla="*/ 161861 w 355929"/>
              <a:gd name="connsiteY16" fmla="*/ 679226 h 1128754"/>
              <a:gd name="connsiteX17" fmla="*/ 134345 w 355929"/>
              <a:gd name="connsiteY17" fmla="*/ 427342 h 1128754"/>
              <a:gd name="connsiteX18" fmla="*/ 172445 w 355929"/>
              <a:gd name="connsiteY18" fmla="*/ 215676 h 1128754"/>
              <a:gd name="connsiteX19" fmla="*/ 274045 w 355929"/>
              <a:gd name="connsiteY19" fmla="*/ 135242 h 1128754"/>
              <a:gd name="connsiteX20" fmla="*/ 354478 w 355929"/>
              <a:gd name="connsiteY20" fmla="*/ 1892 h 1128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5929" h="1128754">
                <a:moveTo>
                  <a:pt x="354478" y="1892"/>
                </a:moveTo>
                <a:cubicBezTo>
                  <a:pt x="362945" y="20236"/>
                  <a:pt x="331900" y="216028"/>
                  <a:pt x="324845" y="245309"/>
                </a:cubicBezTo>
                <a:cubicBezTo>
                  <a:pt x="317790" y="274590"/>
                  <a:pt x="324492" y="160290"/>
                  <a:pt x="312145" y="177576"/>
                </a:cubicBezTo>
                <a:cubicBezTo>
                  <a:pt x="299798" y="194862"/>
                  <a:pt x="267342" y="260832"/>
                  <a:pt x="250761" y="349026"/>
                </a:cubicBezTo>
                <a:cubicBezTo>
                  <a:pt x="234180" y="437220"/>
                  <a:pt x="216894" y="694395"/>
                  <a:pt x="212661" y="706742"/>
                </a:cubicBezTo>
                <a:cubicBezTo>
                  <a:pt x="208428" y="719089"/>
                  <a:pt x="228536" y="515184"/>
                  <a:pt x="225361" y="423109"/>
                </a:cubicBezTo>
                <a:cubicBezTo>
                  <a:pt x="222186" y="331034"/>
                  <a:pt x="209839" y="169814"/>
                  <a:pt x="193611" y="154292"/>
                </a:cubicBezTo>
                <a:cubicBezTo>
                  <a:pt x="177383" y="138770"/>
                  <a:pt x="148809" y="271768"/>
                  <a:pt x="127995" y="329976"/>
                </a:cubicBezTo>
                <a:cubicBezTo>
                  <a:pt x="107181" y="388184"/>
                  <a:pt x="73314" y="411467"/>
                  <a:pt x="68728" y="503542"/>
                </a:cubicBezTo>
                <a:cubicBezTo>
                  <a:pt x="64142" y="595617"/>
                  <a:pt x="111767" y="883484"/>
                  <a:pt x="100478" y="882426"/>
                </a:cubicBezTo>
                <a:cubicBezTo>
                  <a:pt x="89189" y="881368"/>
                  <a:pt x="-11000" y="472498"/>
                  <a:pt x="995" y="497192"/>
                </a:cubicBezTo>
                <a:cubicBezTo>
                  <a:pt x="12989" y="521886"/>
                  <a:pt x="138578" y="926523"/>
                  <a:pt x="172445" y="1030592"/>
                </a:cubicBezTo>
                <a:cubicBezTo>
                  <a:pt x="206312" y="1134661"/>
                  <a:pt x="207017" y="1137484"/>
                  <a:pt x="204195" y="1121609"/>
                </a:cubicBezTo>
                <a:cubicBezTo>
                  <a:pt x="201373" y="1105734"/>
                  <a:pt x="159744" y="995314"/>
                  <a:pt x="155511" y="935342"/>
                </a:cubicBezTo>
                <a:cubicBezTo>
                  <a:pt x="151278" y="875370"/>
                  <a:pt x="164684" y="866904"/>
                  <a:pt x="178795" y="761776"/>
                </a:cubicBezTo>
                <a:cubicBezTo>
                  <a:pt x="192906" y="656648"/>
                  <a:pt x="243000" y="318334"/>
                  <a:pt x="240178" y="304576"/>
                </a:cubicBezTo>
                <a:cubicBezTo>
                  <a:pt x="237356" y="290818"/>
                  <a:pt x="179500" y="658765"/>
                  <a:pt x="161861" y="679226"/>
                </a:cubicBezTo>
                <a:cubicBezTo>
                  <a:pt x="144222" y="699687"/>
                  <a:pt x="132581" y="504600"/>
                  <a:pt x="134345" y="427342"/>
                </a:cubicBezTo>
                <a:cubicBezTo>
                  <a:pt x="136109" y="350084"/>
                  <a:pt x="149162" y="264359"/>
                  <a:pt x="172445" y="215676"/>
                </a:cubicBezTo>
                <a:cubicBezTo>
                  <a:pt x="195728" y="166993"/>
                  <a:pt x="244765" y="166639"/>
                  <a:pt x="274045" y="135242"/>
                </a:cubicBezTo>
                <a:cubicBezTo>
                  <a:pt x="303325" y="103845"/>
                  <a:pt x="346011" y="-16452"/>
                  <a:pt x="354478" y="189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: 図形 225">
            <a:extLst>
              <a:ext uri="{FF2B5EF4-FFF2-40B4-BE49-F238E27FC236}">
                <a16:creationId xmlns:a16="http://schemas.microsoft.com/office/drawing/2014/main" id="{4E276457-1BFC-4D98-AA0A-C6A2B6E25EDF}"/>
              </a:ext>
            </a:extLst>
          </p:cNvPr>
          <p:cNvSpPr/>
          <p:nvPr/>
        </p:nvSpPr>
        <p:spPr>
          <a:xfrm>
            <a:off x="3071772" y="3863854"/>
            <a:ext cx="478430" cy="1261964"/>
          </a:xfrm>
          <a:custGeom>
            <a:avLst/>
            <a:gdLst>
              <a:gd name="connsiteX0" fmla="*/ 48195 w 478430"/>
              <a:gd name="connsiteY0" fmla="*/ 162046 h 1261964"/>
              <a:gd name="connsiteX1" fmla="*/ 278911 w 478430"/>
              <a:gd name="connsiteY1" fmla="*/ 701796 h 1261964"/>
              <a:gd name="connsiteX2" fmla="*/ 177311 w 478430"/>
              <a:gd name="connsiteY2" fmla="*/ 443563 h 1261964"/>
              <a:gd name="connsiteX3" fmla="*/ 359345 w 478430"/>
              <a:gd name="connsiteY3" fmla="*/ 642529 h 1261964"/>
              <a:gd name="connsiteX4" fmla="*/ 359345 w 478430"/>
              <a:gd name="connsiteY4" fmla="*/ 392763 h 1261964"/>
              <a:gd name="connsiteX5" fmla="*/ 473645 w 478430"/>
              <a:gd name="connsiteY5" fmla="*/ 1222496 h 1261964"/>
              <a:gd name="connsiteX6" fmla="*/ 456711 w 478430"/>
              <a:gd name="connsiteY6" fmla="*/ 1137829 h 1261964"/>
              <a:gd name="connsiteX7" fmla="*/ 454595 w 478430"/>
              <a:gd name="connsiteY7" fmla="*/ 1220379 h 1261964"/>
              <a:gd name="connsiteX8" fmla="*/ 372045 w 478430"/>
              <a:gd name="connsiteY8" fmla="*/ 1116663 h 1261964"/>
              <a:gd name="connsiteX9" fmla="*/ 238695 w 478430"/>
              <a:gd name="connsiteY9" fmla="*/ 843613 h 1261964"/>
              <a:gd name="connsiteX10" fmla="*/ 39728 w 478430"/>
              <a:gd name="connsiteY10" fmla="*/ 411813 h 1261964"/>
              <a:gd name="connsiteX11" fmla="*/ 382628 w 478430"/>
              <a:gd name="connsiteY11" fmla="*/ 1175929 h 1261964"/>
              <a:gd name="connsiteX12" fmla="*/ 225995 w 478430"/>
              <a:gd name="connsiteY12" fmla="*/ 1010829 h 1261964"/>
              <a:gd name="connsiteX13" fmla="*/ 122278 w 478430"/>
              <a:gd name="connsiteY13" fmla="*/ 744129 h 1261964"/>
              <a:gd name="connsiteX14" fmla="*/ 71478 w 478430"/>
              <a:gd name="connsiteY14" fmla="*/ 462613 h 1261964"/>
              <a:gd name="connsiteX15" fmla="*/ 1628 w 478430"/>
              <a:gd name="connsiteY15" fmla="*/ 15996 h 1261964"/>
              <a:gd name="connsiteX16" fmla="*/ 48195 w 478430"/>
              <a:gd name="connsiteY16" fmla="*/ 162046 h 126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8430" h="1261964">
                <a:moveTo>
                  <a:pt x="48195" y="162046"/>
                </a:moveTo>
                <a:cubicBezTo>
                  <a:pt x="94409" y="276346"/>
                  <a:pt x="257392" y="654877"/>
                  <a:pt x="278911" y="701796"/>
                </a:cubicBezTo>
                <a:cubicBezTo>
                  <a:pt x="300430" y="748715"/>
                  <a:pt x="163905" y="453441"/>
                  <a:pt x="177311" y="443563"/>
                </a:cubicBezTo>
                <a:cubicBezTo>
                  <a:pt x="190717" y="433685"/>
                  <a:pt x="329006" y="650996"/>
                  <a:pt x="359345" y="642529"/>
                </a:cubicBezTo>
                <a:cubicBezTo>
                  <a:pt x="389684" y="634062"/>
                  <a:pt x="340295" y="296102"/>
                  <a:pt x="359345" y="392763"/>
                </a:cubicBezTo>
                <a:cubicBezTo>
                  <a:pt x="378395" y="489424"/>
                  <a:pt x="457417" y="1098318"/>
                  <a:pt x="473645" y="1222496"/>
                </a:cubicBezTo>
                <a:cubicBezTo>
                  <a:pt x="489873" y="1346674"/>
                  <a:pt x="459886" y="1138182"/>
                  <a:pt x="456711" y="1137829"/>
                </a:cubicBezTo>
                <a:cubicBezTo>
                  <a:pt x="453536" y="1137476"/>
                  <a:pt x="468706" y="1223907"/>
                  <a:pt x="454595" y="1220379"/>
                </a:cubicBezTo>
                <a:cubicBezTo>
                  <a:pt x="440484" y="1216851"/>
                  <a:pt x="408028" y="1179457"/>
                  <a:pt x="372045" y="1116663"/>
                </a:cubicBezTo>
                <a:cubicBezTo>
                  <a:pt x="336062" y="1053869"/>
                  <a:pt x="294081" y="961088"/>
                  <a:pt x="238695" y="843613"/>
                </a:cubicBezTo>
                <a:cubicBezTo>
                  <a:pt x="183309" y="726138"/>
                  <a:pt x="15739" y="356427"/>
                  <a:pt x="39728" y="411813"/>
                </a:cubicBezTo>
                <a:cubicBezTo>
                  <a:pt x="63717" y="467199"/>
                  <a:pt x="351583" y="1076093"/>
                  <a:pt x="382628" y="1175929"/>
                </a:cubicBezTo>
                <a:cubicBezTo>
                  <a:pt x="413673" y="1275765"/>
                  <a:pt x="269387" y="1082796"/>
                  <a:pt x="225995" y="1010829"/>
                </a:cubicBezTo>
                <a:cubicBezTo>
                  <a:pt x="182603" y="938862"/>
                  <a:pt x="148031" y="835498"/>
                  <a:pt x="122278" y="744129"/>
                </a:cubicBezTo>
                <a:cubicBezTo>
                  <a:pt x="96525" y="652760"/>
                  <a:pt x="91586" y="583968"/>
                  <a:pt x="71478" y="462613"/>
                </a:cubicBezTo>
                <a:cubicBezTo>
                  <a:pt x="51370" y="341258"/>
                  <a:pt x="6920" y="68560"/>
                  <a:pt x="1628" y="15996"/>
                </a:cubicBezTo>
                <a:cubicBezTo>
                  <a:pt x="-3664" y="-36568"/>
                  <a:pt x="1981" y="47746"/>
                  <a:pt x="48195" y="16204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: 図形 226">
            <a:extLst>
              <a:ext uri="{FF2B5EF4-FFF2-40B4-BE49-F238E27FC236}">
                <a16:creationId xmlns:a16="http://schemas.microsoft.com/office/drawing/2014/main" id="{35E3A0AE-0FE8-4BA8-8CD6-1CE97C20C94C}"/>
              </a:ext>
            </a:extLst>
          </p:cNvPr>
          <p:cNvSpPr/>
          <p:nvPr/>
        </p:nvSpPr>
        <p:spPr>
          <a:xfrm>
            <a:off x="3071725" y="3834325"/>
            <a:ext cx="499111" cy="1577222"/>
          </a:xfrm>
          <a:custGeom>
            <a:avLst/>
            <a:gdLst>
              <a:gd name="connsiteX0" fmla="*/ 360450 w 499111"/>
              <a:gd name="connsiteY0" fmla="*/ 417000 h 1577222"/>
              <a:gd name="connsiteX1" fmla="*/ 363625 w 499111"/>
              <a:gd name="connsiteY1" fmla="*/ 496375 h 1577222"/>
              <a:gd name="connsiteX2" fmla="*/ 493800 w 499111"/>
              <a:gd name="connsiteY2" fmla="*/ 1515550 h 1577222"/>
              <a:gd name="connsiteX3" fmla="*/ 436650 w 499111"/>
              <a:gd name="connsiteY3" fmla="*/ 1375850 h 1577222"/>
              <a:gd name="connsiteX4" fmla="*/ 106450 w 499111"/>
              <a:gd name="connsiteY4" fmla="*/ 651950 h 1577222"/>
              <a:gd name="connsiteX5" fmla="*/ 290600 w 499111"/>
              <a:gd name="connsiteY5" fmla="*/ 1093275 h 1577222"/>
              <a:gd name="connsiteX6" fmla="*/ 115975 w 499111"/>
              <a:gd name="connsiteY6" fmla="*/ 613850 h 1577222"/>
              <a:gd name="connsiteX7" fmla="*/ 1675 w 499111"/>
              <a:gd name="connsiteY7" fmla="*/ 1075 h 1577222"/>
              <a:gd name="connsiteX8" fmla="*/ 201700 w 499111"/>
              <a:gd name="connsiteY8" fmla="*/ 467800 h 1577222"/>
              <a:gd name="connsiteX9" fmla="*/ 296950 w 499111"/>
              <a:gd name="connsiteY9" fmla="*/ 572575 h 1577222"/>
              <a:gd name="connsiteX10" fmla="*/ 233450 w 499111"/>
              <a:gd name="connsiteY10" fmla="*/ 369375 h 1577222"/>
              <a:gd name="connsiteX11" fmla="*/ 357275 w 499111"/>
              <a:gd name="connsiteY11" fmla="*/ 740850 h 1577222"/>
              <a:gd name="connsiteX12" fmla="*/ 366800 w 499111"/>
              <a:gd name="connsiteY12" fmla="*/ 969450 h 1577222"/>
              <a:gd name="connsiteX13" fmla="*/ 357275 w 499111"/>
              <a:gd name="connsiteY13" fmla="*/ 759900 h 1577222"/>
              <a:gd name="connsiteX14" fmla="*/ 360450 w 499111"/>
              <a:gd name="connsiteY14" fmla="*/ 417000 h 157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9111" h="1577222">
                <a:moveTo>
                  <a:pt x="360450" y="417000"/>
                </a:moveTo>
                <a:cubicBezTo>
                  <a:pt x="361508" y="373079"/>
                  <a:pt x="341400" y="313283"/>
                  <a:pt x="363625" y="496375"/>
                </a:cubicBezTo>
                <a:cubicBezTo>
                  <a:pt x="385850" y="679467"/>
                  <a:pt x="481629" y="1368971"/>
                  <a:pt x="493800" y="1515550"/>
                </a:cubicBezTo>
                <a:cubicBezTo>
                  <a:pt x="505971" y="1662129"/>
                  <a:pt x="501208" y="1519783"/>
                  <a:pt x="436650" y="1375850"/>
                </a:cubicBezTo>
                <a:cubicBezTo>
                  <a:pt x="372092" y="1231917"/>
                  <a:pt x="130792" y="699046"/>
                  <a:pt x="106450" y="651950"/>
                </a:cubicBezTo>
                <a:cubicBezTo>
                  <a:pt x="82108" y="604854"/>
                  <a:pt x="289012" y="1099625"/>
                  <a:pt x="290600" y="1093275"/>
                </a:cubicBezTo>
                <a:cubicBezTo>
                  <a:pt x="292187" y="1086925"/>
                  <a:pt x="164129" y="795883"/>
                  <a:pt x="115975" y="613850"/>
                </a:cubicBezTo>
                <a:cubicBezTo>
                  <a:pt x="67821" y="431817"/>
                  <a:pt x="-12612" y="25417"/>
                  <a:pt x="1675" y="1075"/>
                </a:cubicBezTo>
                <a:cubicBezTo>
                  <a:pt x="15962" y="-23267"/>
                  <a:pt x="152488" y="372550"/>
                  <a:pt x="201700" y="467800"/>
                </a:cubicBezTo>
                <a:cubicBezTo>
                  <a:pt x="250912" y="563050"/>
                  <a:pt x="291658" y="588979"/>
                  <a:pt x="296950" y="572575"/>
                </a:cubicBezTo>
                <a:cubicBezTo>
                  <a:pt x="302242" y="556171"/>
                  <a:pt x="223396" y="341329"/>
                  <a:pt x="233450" y="369375"/>
                </a:cubicBezTo>
                <a:cubicBezTo>
                  <a:pt x="243504" y="397421"/>
                  <a:pt x="335050" y="640838"/>
                  <a:pt x="357275" y="740850"/>
                </a:cubicBezTo>
                <a:cubicBezTo>
                  <a:pt x="379500" y="840862"/>
                  <a:pt x="366800" y="966275"/>
                  <a:pt x="366800" y="969450"/>
                </a:cubicBezTo>
                <a:cubicBezTo>
                  <a:pt x="366800" y="972625"/>
                  <a:pt x="359392" y="855150"/>
                  <a:pt x="357275" y="759900"/>
                </a:cubicBezTo>
                <a:cubicBezTo>
                  <a:pt x="355158" y="664650"/>
                  <a:pt x="359392" y="460921"/>
                  <a:pt x="360450" y="41700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: 図形 227">
            <a:extLst>
              <a:ext uri="{FF2B5EF4-FFF2-40B4-BE49-F238E27FC236}">
                <a16:creationId xmlns:a16="http://schemas.microsoft.com/office/drawing/2014/main" id="{1DEFD74D-538A-4DAD-8BEF-408E1BC79E6E}"/>
              </a:ext>
            </a:extLst>
          </p:cNvPr>
          <p:cNvSpPr/>
          <p:nvPr/>
        </p:nvSpPr>
        <p:spPr>
          <a:xfrm>
            <a:off x="4017697" y="3298786"/>
            <a:ext cx="444701" cy="2032162"/>
          </a:xfrm>
          <a:custGeom>
            <a:avLst/>
            <a:gdLst>
              <a:gd name="connsiteX0" fmla="*/ 117423 w 444701"/>
              <a:gd name="connsiteY0" fmla="*/ 465494 h 2032162"/>
              <a:gd name="connsiteX1" fmla="*/ 437463 w 444701"/>
              <a:gd name="connsiteY1" fmla="*/ 1034454 h 2032162"/>
              <a:gd name="connsiteX2" fmla="*/ 346023 w 444701"/>
              <a:gd name="connsiteY2" fmla="*/ 800774 h 2032162"/>
              <a:gd name="connsiteX3" fmla="*/ 406983 w 444701"/>
              <a:gd name="connsiteY3" fmla="*/ 988734 h 2032162"/>
              <a:gd name="connsiteX4" fmla="*/ 320623 w 444701"/>
              <a:gd name="connsiteY4" fmla="*/ 1633894 h 2032162"/>
              <a:gd name="connsiteX5" fmla="*/ 366343 w 444701"/>
              <a:gd name="connsiteY5" fmla="*/ 1141134 h 2032162"/>
              <a:gd name="connsiteX6" fmla="*/ 259663 w 444701"/>
              <a:gd name="connsiteY6" fmla="*/ 1765974 h 2032162"/>
              <a:gd name="connsiteX7" fmla="*/ 274903 w 444701"/>
              <a:gd name="connsiteY7" fmla="*/ 1136054 h 2032162"/>
              <a:gd name="connsiteX8" fmla="*/ 208863 w 444701"/>
              <a:gd name="connsiteY8" fmla="*/ 2025054 h 2032162"/>
              <a:gd name="connsiteX9" fmla="*/ 259663 w 444701"/>
              <a:gd name="connsiteY9" fmla="*/ 1517054 h 2032162"/>
              <a:gd name="connsiteX10" fmla="*/ 224103 w 444701"/>
              <a:gd name="connsiteY10" fmla="*/ 861734 h 2032162"/>
              <a:gd name="connsiteX11" fmla="*/ 320623 w 444701"/>
              <a:gd name="connsiteY11" fmla="*/ 1151294 h 2032162"/>
              <a:gd name="connsiteX12" fmla="*/ 137743 w 444701"/>
              <a:gd name="connsiteY12" fmla="*/ 821094 h 2032162"/>
              <a:gd name="connsiteX13" fmla="*/ 56463 w 444701"/>
              <a:gd name="connsiteY13" fmla="*/ 1400214 h 2032162"/>
              <a:gd name="connsiteX14" fmla="*/ 71703 w 444701"/>
              <a:gd name="connsiteY14" fmla="*/ 983654 h 2032162"/>
              <a:gd name="connsiteX15" fmla="*/ 583 w 444701"/>
              <a:gd name="connsiteY15" fmla="*/ 495974 h 2032162"/>
              <a:gd name="connsiteX16" fmla="*/ 117423 w 444701"/>
              <a:gd name="connsiteY16" fmla="*/ 3214 h 2032162"/>
              <a:gd name="connsiteX17" fmla="*/ 46303 w 444701"/>
              <a:gd name="connsiteY17" fmla="*/ 744894 h 2032162"/>
              <a:gd name="connsiteX18" fmla="*/ 117423 w 444701"/>
              <a:gd name="connsiteY18" fmla="*/ 465494 h 203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4701" h="2032162">
                <a:moveTo>
                  <a:pt x="117423" y="465494"/>
                </a:moveTo>
                <a:cubicBezTo>
                  <a:pt x="182616" y="513754"/>
                  <a:pt x="399363" y="978574"/>
                  <a:pt x="437463" y="1034454"/>
                </a:cubicBezTo>
                <a:cubicBezTo>
                  <a:pt x="475563" y="1090334"/>
                  <a:pt x="351103" y="808394"/>
                  <a:pt x="346023" y="800774"/>
                </a:cubicBezTo>
                <a:cubicBezTo>
                  <a:pt x="340943" y="793154"/>
                  <a:pt x="411216" y="849881"/>
                  <a:pt x="406983" y="988734"/>
                </a:cubicBezTo>
                <a:cubicBezTo>
                  <a:pt x="402750" y="1127587"/>
                  <a:pt x="327396" y="1608494"/>
                  <a:pt x="320623" y="1633894"/>
                </a:cubicBezTo>
                <a:cubicBezTo>
                  <a:pt x="313850" y="1659294"/>
                  <a:pt x="376503" y="1119121"/>
                  <a:pt x="366343" y="1141134"/>
                </a:cubicBezTo>
                <a:cubicBezTo>
                  <a:pt x="356183" y="1163147"/>
                  <a:pt x="274903" y="1766821"/>
                  <a:pt x="259663" y="1765974"/>
                </a:cubicBezTo>
                <a:cubicBezTo>
                  <a:pt x="244423" y="1765127"/>
                  <a:pt x="283370" y="1092874"/>
                  <a:pt x="274903" y="1136054"/>
                </a:cubicBezTo>
                <a:cubicBezTo>
                  <a:pt x="266436" y="1179234"/>
                  <a:pt x="211403" y="1961554"/>
                  <a:pt x="208863" y="2025054"/>
                </a:cubicBezTo>
                <a:cubicBezTo>
                  <a:pt x="206323" y="2088554"/>
                  <a:pt x="257123" y="1710941"/>
                  <a:pt x="259663" y="1517054"/>
                </a:cubicBezTo>
                <a:cubicBezTo>
                  <a:pt x="262203" y="1323167"/>
                  <a:pt x="213943" y="922694"/>
                  <a:pt x="224103" y="861734"/>
                </a:cubicBezTo>
                <a:cubicBezTo>
                  <a:pt x="234263" y="800774"/>
                  <a:pt x="335016" y="1158067"/>
                  <a:pt x="320623" y="1151294"/>
                </a:cubicBezTo>
                <a:cubicBezTo>
                  <a:pt x="306230" y="1144521"/>
                  <a:pt x="181770" y="779607"/>
                  <a:pt x="137743" y="821094"/>
                </a:cubicBezTo>
                <a:cubicBezTo>
                  <a:pt x="93716" y="862581"/>
                  <a:pt x="67470" y="1373121"/>
                  <a:pt x="56463" y="1400214"/>
                </a:cubicBezTo>
                <a:cubicBezTo>
                  <a:pt x="45456" y="1427307"/>
                  <a:pt x="81016" y="1134361"/>
                  <a:pt x="71703" y="983654"/>
                </a:cubicBezTo>
                <a:cubicBezTo>
                  <a:pt x="62390" y="832947"/>
                  <a:pt x="-7037" y="659381"/>
                  <a:pt x="583" y="495974"/>
                </a:cubicBezTo>
                <a:cubicBezTo>
                  <a:pt x="8203" y="332567"/>
                  <a:pt x="109803" y="-38273"/>
                  <a:pt x="117423" y="3214"/>
                </a:cubicBezTo>
                <a:cubicBezTo>
                  <a:pt x="125043" y="44701"/>
                  <a:pt x="51383" y="663614"/>
                  <a:pt x="46303" y="744894"/>
                </a:cubicBezTo>
                <a:cubicBezTo>
                  <a:pt x="41223" y="826174"/>
                  <a:pt x="52230" y="417234"/>
                  <a:pt x="117423" y="46549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: 図形 228">
            <a:extLst>
              <a:ext uri="{FF2B5EF4-FFF2-40B4-BE49-F238E27FC236}">
                <a16:creationId xmlns:a16="http://schemas.microsoft.com/office/drawing/2014/main" id="{63047FCA-8B69-42B0-B4EE-5B7C815D1248}"/>
              </a:ext>
            </a:extLst>
          </p:cNvPr>
          <p:cNvSpPr/>
          <p:nvPr/>
        </p:nvSpPr>
        <p:spPr>
          <a:xfrm>
            <a:off x="7092905" y="5088928"/>
            <a:ext cx="644958" cy="1279313"/>
          </a:xfrm>
          <a:custGeom>
            <a:avLst/>
            <a:gdLst>
              <a:gd name="connsiteX0" fmla="*/ 184195 w 644958"/>
              <a:gd name="connsiteY0" fmla="*/ 597 h 1279313"/>
              <a:gd name="connsiteX1" fmla="*/ 28620 w 644958"/>
              <a:gd name="connsiteY1" fmla="*/ 229197 h 1279313"/>
              <a:gd name="connsiteX2" fmla="*/ 50845 w 644958"/>
              <a:gd name="connsiteY2" fmla="*/ 187922 h 1279313"/>
              <a:gd name="connsiteX3" fmla="*/ 12745 w 644958"/>
              <a:gd name="connsiteY3" fmla="*/ 308572 h 1279313"/>
              <a:gd name="connsiteX4" fmla="*/ 44495 w 644958"/>
              <a:gd name="connsiteY4" fmla="*/ 581622 h 1279313"/>
              <a:gd name="connsiteX5" fmla="*/ 44495 w 644958"/>
              <a:gd name="connsiteY5" fmla="*/ 457797 h 1279313"/>
              <a:gd name="connsiteX6" fmla="*/ 66720 w 644958"/>
              <a:gd name="connsiteY6" fmla="*/ 918172 h 1279313"/>
              <a:gd name="connsiteX7" fmla="*/ 45 w 644958"/>
              <a:gd name="connsiteY7" fmla="*/ 1267422 h 1279313"/>
              <a:gd name="connsiteX8" fmla="*/ 60370 w 644958"/>
              <a:gd name="connsiteY8" fmla="*/ 1181697 h 1279313"/>
              <a:gd name="connsiteX9" fmla="*/ 263570 w 644958"/>
              <a:gd name="connsiteY9" fmla="*/ 1022947 h 1279313"/>
              <a:gd name="connsiteX10" fmla="*/ 273095 w 644958"/>
              <a:gd name="connsiteY10" fmla="*/ 756247 h 1279313"/>
              <a:gd name="connsiteX11" fmla="*/ 298495 w 644958"/>
              <a:gd name="connsiteY11" fmla="*/ 1073747 h 1279313"/>
              <a:gd name="connsiteX12" fmla="*/ 482645 w 644958"/>
              <a:gd name="connsiteY12" fmla="*/ 1095972 h 1279313"/>
              <a:gd name="connsiteX13" fmla="*/ 638220 w 644958"/>
              <a:gd name="connsiteY13" fmla="*/ 1026122 h 1279313"/>
              <a:gd name="connsiteX14" fmla="*/ 250870 w 644958"/>
              <a:gd name="connsiteY14" fmla="*/ 1124547 h 1279313"/>
              <a:gd name="connsiteX15" fmla="*/ 390570 w 644958"/>
              <a:gd name="connsiteY15" fmla="*/ 746722 h 1279313"/>
              <a:gd name="connsiteX16" fmla="*/ 298495 w 644958"/>
              <a:gd name="connsiteY16" fmla="*/ 260947 h 1279313"/>
              <a:gd name="connsiteX17" fmla="*/ 292145 w 644958"/>
              <a:gd name="connsiteY17" fmla="*/ 499072 h 1279313"/>
              <a:gd name="connsiteX18" fmla="*/ 269920 w 644958"/>
              <a:gd name="connsiteY18" fmla="*/ 864197 h 1279313"/>
              <a:gd name="connsiteX19" fmla="*/ 79420 w 644958"/>
              <a:gd name="connsiteY19" fmla="*/ 1108672 h 1279313"/>
              <a:gd name="connsiteX20" fmla="*/ 25445 w 644958"/>
              <a:gd name="connsiteY20" fmla="*/ 1051522 h 1279313"/>
              <a:gd name="connsiteX21" fmla="*/ 54020 w 644958"/>
              <a:gd name="connsiteY21" fmla="*/ 765772 h 1279313"/>
              <a:gd name="connsiteX22" fmla="*/ 79420 w 644958"/>
              <a:gd name="connsiteY22" fmla="*/ 429222 h 1279313"/>
              <a:gd name="connsiteX23" fmla="*/ 181020 w 644958"/>
              <a:gd name="connsiteY23" fmla="*/ 187922 h 1279313"/>
              <a:gd name="connsiteX24" fmla="*/ 57195 w 644958"/>
              <a:gd name="connsiteY24" fmla="*/ 502247 h 1279313"/>
              <a:gd name="connsiteX25" fmla="*/ 60370 w 644958"/>
              <a:gd name="connsiteY25" fmla="*/ 308572 h 1279313"/>
              <a:gd name="connsiteX26" fmla="*/ 184195 w 644958"/>
              <a:gd name="connsiteY26" fmla="*/ 597 h 127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4958" h="1279313">
                <a:moveTo>
                  <a:pt x="184195" y="597"/>
                </a:moveTo>
                <a:cubicBezTo>
                  <a:pt x="178903" y="-12632"/>
                  <a:pt x="50845" y="197976"/>
                  <a:pt x="28620" y="229197"/>
                </a:cubicBezTo>
                <a:cubicBezTo>
                  <a:pt x="6395" y="260418"/>
                  <a:pt x="53491" y="174693"/>
                  <a:pt x="50845" y="187922"/>
                </a:cubicBezTo>
                <a:cubicBezTo>
                  <a:pt x="48199" y="201151"/>
                  <a:pt x="13803" y="242955"/>
                  <a:pt x="12745" y="308572"/>
                </a:cubicBezTo>
                <a:cubicBezTo>
                  <a:pt x="11687" y="374189"/>
                  <a:pt x="39203" y="556751"/>
                  <a:pt x="44495" y="581622"/>
                </a:cubicBezTo>
                <a:cubicBezTo>
                  <a:pt x="49787" y="606493"/>
                  <a:pt x="40791" y="401705"/>
                  <a:pt x="44495" y="457797"/>
                </a:cubicBezTo>
                <a:cubicBezTo>
                  <a:pt x="48199" y="513889"/>
                  <a:pt x="74128" y="783235"/>
                  <a:pt x="66720" y="918172"/>
                </a:cubicBezTo>
                <a:cubicBezTo>
                  <a:pt x="59312" y="1053110"/>
                  <a:pt x="1103" y="1223501"/>
                  <a:pt x="45" y="1267422"/>
                </a:cubicBezTo>
                <a:cubicBezTo>
                  <a:pt x="-1013" y="1311343"/>
                  <a:pt x="16449" y="1222443"/>
                  <a:pt x="60370" y="1181697"/>
                </a:cubicBezTo>
                <a:cubicBezTo>
                  <a:pt x="104291" y="1140951"/>
                  <a:pt x="228116" y="1093855"/>
                  <a:pt x="263570" y="1022947"/>
                </a:cubicBezTo>
                <a:cubicBezTo>
                  <a:pt x="299024" y="952039"/>
                  <a:pt x="267274" y="747780"/>
                  <a:pt x="273095" y="756247"/>
                </a:cubicBezTo>
                <a:cubicBezTo>
                  <a:pt x="278916" y="764714"/>
                  <a:pt x="263570" y="1017126"/>
                  <a:pt x="298495" y="1073747"/>
                </a:cubicBezTo>
                <a:cubicBezTo>
                  <a:pt x="333420" y="1130368"/>
                  <a:pt x="426024" y="1103909"/>
                  <a:pt x="482645" y="1095972"/>
                </a:cubicBezTo>
                <a:cubicBezTo>
                  <a:pt x="539266" y="1088035"/>
                  <a:pt x="676849" y="1021360"/>
                  <a:pt x="638220" y="1026122"/>
                </a:cubicBezTo>
                <a:cubicBezTo>
                  <a:pt x="599591" y="1030884"/>
                  <a:pt x="292145" y="1171114"/>
                  <a:pt x="250870" y="1124547"/>
                </a:cubicBezTo>
                <a:cubicBezTo>
                  <a:pt x="209595" y="1077980"/>
                  <a:pt x="382633" y="890655"/>
                  <a:pt x="390570" y="746722"/>
                </a:cubicBezTo>
                <a:cubicBezTo>
                  <a:pt x="398507" y="602789"/>
                  <a:pt x="314899" y="302222"/>
                  <a:pt x="298495" y="260947"/>
                </a:cubicBezTo>
                <a:cubicBezTo>
                  <a:pt x="282091" y="219672"/>
                  <a:pt x="296908" y="398530"/>
                  <a:pt x="292145" y="499072"/>
                </a:cubicBezTo>
                <a:cubicBezTo>
                  <a:pt x="287383" y="599614"/>
                  <a:pt x="305374" y="762597"/>
                  <a:pt x="269920" y="864197"/>
                </a:cubicBezTo>
                <a:cubicBezTo>
                  <a:pt x="234466" y="965797"/>
                  <a:pt x="120166" y="1077451"/>
                  <a:pt x="79420" y="1108672"/>
                </a:cubicBezTo>
                <a:cubicBezTo>
                  <a:pt x="38674" y="1139893"/>
                  <a:pt x="29678" y="1108672"/>
                  <a:pt x="25445" y="1051522"/>
                </a:cubicBezTo>
                <a:cubicBezTo>
                  <a:pt x="21212" y="994372"/>
                  <a:pt x="45024" y="869489"/>
                  <a:pt x="54020" y="765772"/>
                </a:cubicBezTo>
                <a:cubicBezTo>
                  <a:pt x="63016" y="662055"/>
                  <a:pt x="58253" y="525530"/>
                  <a:pt x="79420" y="429222"/>
                </a:cubicBezTo>
                <a:cubicBezTo>
                  <a:pt x="100587" y="332914"/>
                  <a:pt x="184724" y="175751"/>
                  <a:pt x="181020" y="187922"/>
                </a:cubicBezTo>
                <a:cubicBezTo>
                  <a:pt x="177316" y="200093"/>
                  <a:pt x="77303" y="482139"/>
                  <a:pt x="57195" y="502247"/>
                </a:cubicBezTo>
                <a:cubicBezTo>
                  <a:pt x="37087" y="522355"/>
                  <a:pt x="40791" y="384772"/>
                  <a:pt x="60370" y="308572"/>
                </a:cubicBezTo>
                <a:cubicBezTo>
                  <a:pt x="79949" y="232372"/>
                  <a:pt x="189487" y="13826"/>
                  <a:pt x="184195" y="59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: 図形 229">
            <a:extLst>
              <a:ext uri="{FF2B5EF4-FFF2-40B4-BE49-F238E27FC236}">
                <a16:creationId xmlns:a16="http://schemas.microsoft.com/office/drawing/2014/main" id="{EF9F1BDF-8725-42A9-8207-4E649635F413}"/>
              </a:ext>
            </a:extLst>
          </p:cNvPr>
          <p:cNvSpPr/>
          <p:nvPr/>
        </p:nvSpPr>
        <p:spPr>
          <a:xfrm>
            <a:off x="7261068" y="5050513"/>
            <a:ext cx="251022" cy="1179066"/>
          </a:xfrm>
          <a:custGeom>
            <a:avLst/>
            <a:gdLst>
              <a:gd name="connsiteX0" fmla="*/ 12857 w 251022"/>
              <a:gd name="connsiteY0" fmla="*/ 4087 h 1179066"/>
              <a:gd name="connsiteX1" fmla="*/ 228757 w 251022"/>
              <a:gd name="connsiteY1" fmla="*/ 356512 h 1179066"/>
              <a:gd name="connsiteX2" fmla="*/ 193832 w 251022"/>
              <a:gd name="connsiteY2" fmla="*/ 566062 h 1179066"/>
              <a:gd name="connsiteX3" fmla="*/ 241457 w 251022"/>
              <a:gd name="connsiteY3" fmla="*/ 813712 h 1179066"/>
              <a:gd name="connsiteX4" fmla="*/ 228757 w 251022"/>
              <a:gd name="connsiteY4" fmla="*/ 737512 h 1179066"/>
              <a:gd name="connsiteX5" fmla="*/ 203357 w 251022"/>
              <a:gd name="connsiteY5" fmla="*/ 991512 h 1179066"/>
              <a:gd name="connsiteX6" fmla="*/ 250982 w 251022"/>
              <a:gd name="connsiteY6" fmla="*/ 1153437 h 1179066"/>
              <a:gd name="connsiteX7" fmla="*/ 193832 w 251022"/>
              <a:gd name="connsiteY7" fmla="*/ 988337 h 1179066"/>
              <a:gd name="connsiteX8" fmla="*/ 79532 w 251022"/>
              <a:gd name="connsiteY8" fmla="*/ 835937 h 1179066"/>
              <a:gd name="connsiteX9" fmla="*/ 200182 w 251022"/>
              <a:gd name="connsiteY9" fmla="*/ 1178837 h 1179066"/>
              <a:gd name="connsiteX10" fmla="*/ 130332 w 251022"/>
              <a:gd name="connsiteY10" fmla="*/ 880387 h 1179066"/>
              <a:gd name="connsiteX11" fmla="*/ 171607 w 251022"/>
              <a:gd name="connsiteY11" fmla="*/ 385087 h 1179066"/>
              <a:gd name="connsiteX12" fmla="*/ 28732 w 251022"/>
              <a:gd name="connsiteY12" fmla="*/ 543837 h 1179066"/>
              <a:gd name="connsiteX13" fmla="*/ 123982 w 251022"/>
              <a:gd name="connsiteY13" fmla="*/ 283487 h 1179066"/>
              <a:gd name="connsiteX14" fmla="*/ 35082 w 251022"/>
              <a:gd name="connsiteY14" fmla="*/ 169187 h 1179066"/>
              <a:gd name="connsiteX15" fmla="*/ 12857 w 251022"/>
              <a:gd name="connsiteY15" fmla="*/ 4087 h 11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1022" h="1179066">
                <a:moveTo>
                  <a:pt x="12857" y="4087"/>
                </a:moveTo>
                <a:cubicBezTo>
                  <a:pt x="45136" y="35308"/>
                  <a:pt x="198595" y="262850"/>
                  <a:pt x="228757" y="356512"/>
                </a:cubicBezTo>
                <a:cubicBezTo>
                  <a:pt x="258919" y="450174"/>
                  <a:pt x="191715" y="489862"/>
                  <a:pt x="193832" y="566062"/>
                </a:cubicBezTo>
                <a:cubicBezTo>
                  <a:pt x="195949" y="642262"/>
                  <a:pt x="235636" y="785137"/>
                  <a:pt x="241457" y="813712"/>
                </a:cubicBezTo>
                <a:cubicBezTo>
                  <a:pt x="247278" y="842287"/>
                  <a:pt x="235107" y="707879"/>
                  <a:pt x="228757" y="737512"/>
                </a:cubicBezTo>
                <a:cubicBezTo>
                  <a:pt x="222407" y="767145"/>
                  <a:pt x="199653" y="922191"/>
                  <a:pt x="203357" y="991512"/>
                </a:cubicBezTo>
                <a:cubicBezTo>
                  <a:pt x="207061" y="1060833"/>
                  <a:pt x="252569" y="1153966"/>
                  <a:pt x="250982" y="1153437"/>
                </a:cubicBezTo>
                <a:cubicBezTo>
                  <a:pt x="249395" y="1152908"/>
                  <a:pt x="222407" y="1041254"/>
                  <a:pt x="193832" y="988337"/>
                </a:cubicBezTo>
                <a:cubicBezTo>
                  <a:pt x="165257" y="935420"/>
                  <a:pt x="78474" y="804187"/>
                  <a:pt x="79532" y="835937"/>
                </a:cubicBezTo>
                <a:cubicBezTo>
                  <a:pt x="80590" y="867687"/>
                  <a:pt x="191715" y="1171429"/>
                  <a:pt x="200182" y="1178837"/>
                </a:cubicBezTo>
                <a:cubicBezTo>
                  <a:pt x="208649" y="1186245"/>
                  <a:pt x="135095" y="1012679"/>
                  <a:pt x="130332" y="880387"/>
                </a:cubicBezTo>
                <a:cubicBezTo>
                  <a:pt x="125570" y="748095"/>
                  <a:pt x="188540" y="441179"/>
                  <a:pt x="171607" y="385087"/>
                </a:cubicBezTo>
                <a:cubicBezTo>
                  <a:pt x="154674" y="328995"/>
                  <a:pt x="36669" y="560770"/>
                  <a:pt x="28732" y="543837"/>
                </a:cubicBezTo>
                <a:cubicBezTo>
                  <a:pt x="20795" y="526904"/>
                  <a:pt x="122924" y="345929"/>
                  <a:pt x="123982" y="283487"/>
                </a:cubicBezTo>
                <a:cubicBezTo>
                  <a:pt x="125040" y="221045"/>
                  <a:pt x="53074" y="208875"/>
                  <a:pt x="35082" y="169187"/>
                </a:cubicBezTo>
                <a:cubicBezTo>
                  <a:pt x="17090" y="129499"/>
                  <a:pt x="-19422" y="-27134"/>
                  <a:pt x="12857" y="408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: 図形 230">
            <a:extLst>
              <a:ext uri="{FF2B5EF4-FFF2-40B4-BE49-F238E27FC236}">
                <a16:creationId xmlns:a16="http://schemas.microsoft.com/office/drawing/2014/main" id="{E8C80BBB-253E-41BF-A83C-0F94AA4DD4D0}"/>
              </a:ext>
            </a:extLst>
          </p:cNvPr>
          <p:cNvSpPr/>
          <p:nvPr/>
        </p:nvSpPr>
        <p:spPr>
          <a:xfrm>
            <a:off x="7178952" y="5875781"/>
            <a:ext cx="657919" cy="420468"/>
          </a:xfrm>
          <a:custGeom>
            <a:avLst/>
            <a:gdLst>
              <a:gd name="connsiteX0" fmla="*/ 6073 w 657919"/>
              <a:gd name="connsiteY0" fmla="*/ 366269 h 420468"/>
              <a:gd name="connsiteX1" fmla="*/ 56873 w 657919"/>
              <a:gd name="connsiteY1" fmla="*/ 366269 h 420468"/>
              <a:gd name="connsiteX2" fmla="*/ 336273 w 657919"/>
              <a:gd name="connsiteY2" fmla="*/ 391669 h 420468"/>
              <a:gd name="connsiteX3" fmla="*/ 377548 w 657919"/>
              <a:gd name="connsiteY3" fmla="*/ 420244 h 420468"/>
              <a:gd name="connsiteX4" fmla="*/ 79098 w 657919"/>
              <a:gd name="connsiteY4" fmla="*/ 401194 h 420468"/>
              <a:gd name="connsiteX5" fmla="*/ 428348 w 657919"/>
              <a:gd name="connsiteY5" fmla="*/ 337694 h 420468"/>
              <a:gd name="connsiteX6" fmla="*/ 564873 w 657919"/>
              <a:gd name="connsiteY6" fmla="*/ 331344 h 420468"/>
              <a:gd name="connsiteX7" fmla="*/ 580748 w 657919"/>
              <a:gd name="connsiteY7" fmla="*/ 255144 h 420468"/>
              <a:gd name="connsiteX8" fmla="*/ 656948 w 657919"/>
              <a:gd name="connsiteY8" fmla="*/ 83694 h 420468"/>
              <a:gd name="connsiteX9" fmla="*/ 520423 w 657919"/>
              <a:gd name="connsiteY9" fmla="*/ 201169 h 420468"/>
              <a:gd name="connsiteX10" fmla="*/ 380723 w 657919"/>
              <a:gd name="connsiteY10" fmla="*/ 296419 h 420468"/>
              <a:gd name="connsiteX11" fmla="*/ 282298 w 657919"/>
              <a:gd name="connsiteY11" fmla="*/ 293244 h 420468"/>
              <a:gd name="connsiteX12" fmla="*/ 148948 w 657919"/>
              <a:gd name="connsiteY12" fmla="*/ 1144 h 420468"/>
              <a:gd name="connsiteX13" fmla="*/ 183873 w 657919"/>
              <a:gd name="connsiteY13" fmla="*/ 194819 h 420468"/>
              <a:gd name="connsiteX14" fmla="*/ 145773 w 657919"/>
              <a:gd name="connsiteY14" fmla="*/ 274194 h 420468"/>
              <a:gd name="connsiteX15" fmla="*/ 6073 w 657919"/>
              <a:gd name="connsiteY15" fmla="*/ 366269 h 42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57919" h="420468">
                <a:moveTo>
                  <a:pt x="6073" y="366269"/>
                </a:moveTo>
                <a:cubicBezTo>
                  <a:pt x="-8744" y="381615"/>
                  <a:pt x="1840" y="362036"/>
                  <a:pt x="56873" y="366269"/>
                </a:cubicBezTo>
                <a:cubicBezTo>
                  <a:pt x="111906" y="370502"/>
                  <a:pt x="282827" y="382673"/>
                  <a:pt x="336273" y="391669"/>
                </a:cubicBezTo>
                <a:cubicBezTo>
                  <a:pt x="389719" y="400665"/>
                  <a:pt x="420410" y="418657"/>
                  <a:pt x="377548" y="420244"/>
                </a:cubicBezTo>
                <a:cubicBezTo>
                  <a:pt x="334686" y="421831"/>
                  <a:pt x="70631" y="414952"/>
                  <a:pt x="79098" y="401194"/>
                </a:cubicBezTo>
                <a:cubicBezTo>
                  <a:pt x="87565" y="387436"/>
                  <a:pt x="347386" y="349336"/>
                  <a:pt x="428348" y="337694"/>
                </a:cubicBezTo>
                <a:cubicBezTo>
                  <a:pt x="509310" y="326052"/>
                  <a:pt x="539473" y="345102"/>
                  <a:pt x="564873" y="331344"/>
                </a:cubicBezTo>
                <a:cubicBezTo>
                  <a:pt x="590273" y="317586"/>
                  <a:pt x="565402" y="296419"/>
                  <a:pt x="580748" y="255144"/>
                </a:cubicBezTo>
                <a:cubicBezTo>
                  <a:pt x="596094" y="213869"/>
                  <a:pt x="667002" y="92690"/>
                  <a:pt x="656948" y="83694"/>
                </a:cubicBezTo>
                <a:cubicBezTo>
                  <a:pt x="646894" y="74698"/>
                  <a:pt x="566460" y="165715"/>
                  <a:pt x="520423" y="201169"/>
                </a:cubicBezTo>
                <a:cubicBezTo>
                  <a:pt x="474386" y="236623"/>
                  <a:pt x="420410" y="281073"/>
                  <a:pt x="380723" y="296419"/>
                </a:cubicBezTo>
                <a:cubicBezTo>
                  <a:pt x="341036" y="311765"/>
                  <a:pt x="320927" y="342456"/>
                  <a:pt x="282298" y="293244"/>
                </a:cubicBezTo>
                <a:cubicBezTo>
                  <a:pt x="243669" y="244031"/>
                  <a:pt x="165352" y="17548"/>
                  <a:pt x="148948" y="1144"/>
                </a:cubicBezTo>
                <a:cubicBezTo>
                  <a:pt x="132544" y="-15260"/>
                  <a:pt x="184402" y="149311"/>
                  <a:pt x="183873" y="194819"/>
                </a:cubicBezTo>
                <a:cubicBezTo>
                  <a:pt x="183344" y="240327"/>
                  <a:pt x="172231" y="248794"/>
                  <a:pt x="145773" y="274194"/>
                </a:cubicBezTo>
                <a:cubicBezTo>
                  <a:pt x="119315" y="299594"/>
                  <a:pt x="20890" y="350923"/>
                  <a:pt x="6073" y="36626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: 図形 231">
            <a:extLst>
              <a:ext uri="{FF2B5EF4-FFF2-40B4-BE49-F238E27FC236}">
                <a16:creationId xmlns:a16="http://schemas.microsoft.com/office/drawing/2014/main" id="{32717505-427B-4E71-B6B8-67E68B48B625}"/>
              </a:ext>
            </a:extLst>
          </p:cNvPr>
          <p:cNvSpPr/>
          <p:nvPr/>
        </p:nvSpPr>
        <p:spPr>
          <a:xfrm>
            <a:off x="7070563" y="6075503"/>
            <a:ext cx="654733" cy="459912"/>
          </a:xfrm>
          <a:custGeom>
            <a:avLst/>
            <a:gdLst>
              <a:gd name="connsiteX0" fmla="*/ 647862 w 654733"/>
              <a:gd name="connsiteY0" fmla="*/ 4622 h 459912"/>
              <a:gd name="connsiteX1" fmla="*/ 635162 w 654733"/>
              <a:gd name="connsiteY1" fmla="*/ 274497 h 459912"/>
              <a:gd name="connsiteX2" fmla="*/ 631987 w 654733"/>
              <a:gd name="connsiteY2" fmla="*/ 214172 h 459912"/>
              <a:gd name="connsiteX3" fmla="*/ 568487 w 654733"/>
              <a:gd name="connsiteY3" fmla="*/ 347522 h 459912"/>
              <a:gd name="connsiteX4" fmla="*/ 501812 w 654733"/>
              <a:gd name="connsiteY4" fmla="*/ 458647 h 459912"/>
              <a:gd name="connsiteX5" fmla="*/ 533562 w 654733"/>
              <a:gd name="connsiteY5" fmla="*/ 407847 h 459912"/>
              <a:gd name="connsiteX6" fmla="*/ 508162 w 654733"/>
              <a:gd name="connsiteY6" fmla="*/ 411022 h 459912"/>
              <a:gd name="connsiteX7" fmla="*/ 371637 w 654733"/>
              <a:gd name="connsiteY7" fmla="*/ 350697 h 459912"/>
              <a:gd name="connsiteX8" fmla="*/ 162 w 654733"/>
              <a:gd name="connsiteY8" fmla="*/ 160197 h 459912"/>
              <a:gd name="connsiteX9" fmla="*/ 324012 w 654733"/>
              <a:gd name="connsiteY9" fmla="*/ 226872 h 459912"/>
              <a:gd name="connsiteX10" fmla="*/ 276387 w 654733"/>
              <a:gd name="connsiteY10" fmla="*/ 207822 h 459912"/>
              <a:gd name="connsiteX11" fmla="*/ 384337 w 654733"/>
              <a:gd name="connsiteY11" fmla="*/ 169722 h 459912"/>
              <a:gd name="connsiteX12" fmla="*/ 203362 w 654733"/>
              <a:gd name="connsiteY12" fmla="*/ 172897 h 459912"/>
              <a:gd name="connsiteX13" fmla="*/ 470062 w 654733"/>
              <a:gd name="connsiteY13" fmla="*/ 172897 h 459912"/>
              <a:gd name="connsiteX14" fmla="*/ 368462 w 654733"/>
              <a:gd name="connsiteY14" fmla="*/ 230047 h 459912"/>
              <a:gd name="connsiteX15" fmla="*/ 514512 w 654733"/>
              <a:gd name="connsiteY15" fmla="*/ 112572 h 459912"/>
              <a:gd name="connsiteX16" fmla="*/ 647862 w 654733"/>
              <a:gd name="connsiteY16" fmla="*/ 4622 h 45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4733" h="459912">
                <a:moveTo>
                  <a:pt x="647862" y="4622"/>
                </a:moveTo>
                <a:cubicBezTo>
                  <a:pt x="667970" y="31610"/>
                  <a:pt x="637808" y="239572"/>
                  <a:pt x="635162" y="274497"/>
                </a:cubicBezTo>
                <a:cubicBezTo>
                  <a:pt x="632516" y="309422"/>
                  <a:pt x="643100" y="202001"/>
                  <a:pt x="631987" y="214172"/>
                </a:cubicBezTo>
                <a:cubicBezTo>
                  <a:pt x="620874" y="226343"/>
                  <a:pt x="590183" y="306776"/>
                  <a:pt x="568487" y="347522"/>
                </a:cubicBezTo>
                <a:cubicBezTo>
                  <a:pt x="546791" y="388268"/>
                  <a:pt x="507633" y="448593"/>
                  <a:pt x="501812" y="458647"/>
                </a:cubicBezTo>
                <a:cubicBezTo>
                  <a:pt x="495991" y="468701"/>
                  <a:pt x="532504" y="415784"/>
                  <a:pt x="533562" y="407847"/>
                </a:cubicBezTo>
                <a:cubicBezTo>
                  <a:pt x="534620" y="399910"/>
                  <a:pt x="535149" y="420547"/>
                  <a:pt x="508162" y="411022"/>
                </a:cubicBezTo>
                <a:cubicBezTo>
                  <a:pt x="481175" y="401497"/>
                  <a:pt x="371637" y="350697"/>
                  <a:pt x="371637" y="350697"/>
                </a:cubicBezTo>
                <a:cubicBezTo>
                  <a:pt x="286970" y="308893"/>
                  <a:pt x="8099" y="180835"/>
                  <a:pt x="162" y="160197"/>
                </a:cubicBezTo>
                <a:cubicBezTo>
                  <a:pt x="-7776" y="139560"/>
                  <a:pt x="277975" y="218935"/>
                  <a:pt x="324012" y="226872"/>
                </a:cubicBezTo>
                <a:cubicBezTo>
                  <a:pt x="370049" y="234809"/>
                  <a:pt x="266333" y="217347"/>
                  <a:pt x="276387" y="207822"/>
                </a:cubicBezTo>
                <a:cubicBezTo>
                  <a:pt x="286441" y="198297"/>
                  <a:pt x="396508" y="175543"/>
                  <a:pt x="384337" y="169722"/>
                </a:cubicBezTo>
                <a:cubicBezTo>
                  <a:pt x="372166" y="163901"/>
                  <a:pt x="189074" y="172368"/>
                  <a:pt x="203362" y="172897"/>
                </a:cubicBezTo>
                <a:cubicBezTo>
                  <a:pt x="217649" y="173426"/>
                  <a:pt x="442545" y="163372"/>
                  <a:pt x="470062" y="172897"/>
                </a:cubicBezTo>
                <a:cubicBezTo>
                  <a:pt x="497579" y="182422"/>
                  <a:pt x="361054" y="240101"/>
                  <a:pt x="368462" y="230047"/>
                </a:cubicBezTo>
                <a:cubicBezTo>
                  <a:pt x="375870" y="219993"/>
                  <a:pt x="472179" y="149085"/>
                  <a:pt x="514512" y="112572"/>
                </a:cubicBezTo>
                <a:cubicBezTo>
                  <a:pt x="556845" y="76060"/>
                  <a:pt x="627754" y="-22366"/>
                  <a:pt x="647862" y="462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: 図形 232">
            <a:extLst>
              <a:ext uri="{FF2B5EF4-FFF2-40B4-BE49-F238E27FC236}">
                <a16:creationId xmlns:a16="http://schemas.microsoft.com/office/drawing/2014/main" id="{FE840F84-B952-4234-B9D4-0B3A068E14B4}"/>
              </a:ext>
            </a:extLst>
          </p:cNvPr>
          <p:cNvSpPr/>
          <p:nvPr/>
        </p:nvSpPr>
        <p:spPr>
          <a:xfrm>
            <a:off x="7067094" y="5137082"/>
            <a:ext cx="363947" cy="1101262"/>
          </a:xfrm>
          <a:custGeom>
            <a:avLst/>
            <a:gdLst>
              <a:gd name="connsiteX0" fmla="*/ 212123 w 363947"/>
              <a:gd name="connsiteY0" fmla="*/ 68 h 1101262"/>
              <a:gd name="connsiteX1" fmla="*/ 362406 w 363947"/>
              <a:gd name="connsiteY1" fmla="*/ 359901 h 1101262"/>
              <a:gd name="connsiteX2" fmla="*/ 292556 w 363947"/>
              <a:gd name="connsiteY2" fmla="*/ 116485 h 1101262"/>
              <a:gd name="connsiteX3" fmla="*/ 332773 w 363947"/>
              <a:gd name="connsiteY3" fmla="*/ 372601 h 1101262"/>
              <a:gd name="connsiteX4" fmla="*/ 347589 w 363947"/>
              <a:gd name="connsiteY4" fmla="*/ 753601 h 1101262"/>
              <a:gd name="connsiteX5" fmla="*/ 343356 w 363947"/>
              <a:gd name="connsiteY5" fmla="*/ 586385 h 1101262"/>
              <a:gd name="connsiteX6" fmla="*/ 286206 w 363947"/>
              <a:gd name="connsiteY6" fmla="*/ 836151 h 1101262"/>
              <a:gd name="connsiteX7" fmla="*/ 146506 w 363947"/>
              <a:gd name="connsiteY7" fmla="*/ 1028768 h 1101262"/>
              <a:gd name="connsiteX8" fmla="*/ 332773 w 363947"/>
              <a:gd name="connsiteY8" fmla="*/ 817101 h 1101262"/>
              <a:gd name="connsiteX9" fmla="*/ 11039 w 363947"/>
              <a:gd name="connsiteY9" fmla="*/ 1096501 h 1101262"/>
              <a:gd name="connsiteX10" fmla="*/ 74539 w 363947"/>
              <a:gd name="connsiteY10" fmla="*/ 535585 h 1101262"/>
              <a:gd name="connsiteX11" fmla="*/ 74539 w 363947"/>
              <a:gd name="connsiteY11" fmla="*/ 916585 h 1101262"/>
              <a:gd name="connsiteX12" fmla="*/ 53373 w 363947"/>
              <a:gd name="connsiteY12" fmla="*/ 639301 h 1101262"/>
              <a:gd name="connsiteX13" fmla="*/ 53373 w 363947"/>
              <a:gd name="connsiteY13" fmla="*/ 167285 h 1101262"/>
              <a:gd name="connsiteX14" fmla="*/ 72423 w 363947"/>
              <a:gd name="connsiteY14" fmla="*/ 298518 h 1101262"/>
              <a:gd name="connsiteX15" fmla="*/ 66073 w 363947"/>
              <a:gd name="connsiteY15" fmla="*/ 78385 h 1101262"/>
              <a:gd name="connsiteX16" fmla="*/ 138039 w 363947"/>
              <a:gd name="connsiteY16" fmla="*/ 31818 h 1101262"/>
              <a:gd name="connsiteX17" fmla="*/ 17389 w 363947"/>
              <a:gd name="connsiteY17" fmla="*/ 393768 h 1101262"/>
              <a:gd name="connsiteX18" fmla="*/ 212123 w 363947"/>
              <a:gd name="connsiteY18" fmla="*/ 68 h 11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3947" h="1101262">
                <a:moveTo>
                  <a:pt x="212123" y="68"/>
                </a:moveTo>
                <a:cubicBezTo>
                  <a:pt x="269626" y="-5577"/>
                  <a:pt x="349000" y="340498"/>
                  <a:pt x="362406" y="359901"/>
                </a:cubicBezTo>
                <a:cubicBezTo>
                  <a:pt x="375812" y="379304"/>
                  <a:pt x="297495" y="114368"/>
                  <a:pt x="292556" y="116485"/>
                </a:cubicBezTo>
                <a:cubicBezTo>
                  <a:pt x="287617" y="118602"/>
                  <a:pt x="323601" y="266415"/>
                  <a:pt x="332773" y="372601"/>
                </a:cubicBezTo>
                <a:cubicBezTo>
                  <a:pt x="341945" y="478787"/>
                  <a:pt x="345825" y="717970"/>
                  <a:pt x="347589" y="753601"/>
                </a:cubicBezTo>
                <a:cubicBezTo>
                  <a:pt x="349353" y="789232"/>
                  <a:pt x="353587" y="572627"/>
                  <a:pt x="343356" y="586385"/>
                </a:cubicBezTo>
                <a:cubicBezTo>
                  <a:pt x="333126" y="600143"/>
                  <a:pt x="319014" y="762421"/>
                  <a:pt x="286206" y="836151"/>
                </a:cubicBezTo>
                <a:cubicBezTo>
                  <a:pt x="253398" y="909881"/>
                  <a:pt x="138745" y="1031943"/>
                  <a:pt x="146506" y="1028768"/>
                </a:cubicBezTo>
                <a:cubicBezTo>
                  <a:pt x="154267" y="1025593"/>
                  <a:pt x="355351" y="805812"/>
                  <a:pt x="332773" y="817101"/>
                </a:cubicBezTo>
                <a:cubicBezTo>
                  <a:pt x="310195" y="828390"/>
                  <a:pt x="54078" y="1143420"/>
                  <a:pt x="11039" y="1096501"/>
                </a:cubicBezTo>
                <a:cubicBezTo>
                  <a:pt x="-32000" y="1049582"/>
                  <a:pt x="63956" y="565571"/>
                  <a:pt x="74539" y="535585"/>
                </a:cubicBezTo>
                <a:cubicBezTo>
                  <a:pt x="85122" y="505599"/>
                  <a:pt x="78067" y="899299"/>
                  <a:pt x="74539" y="916585"/>
                </a:cubicBezTo>
                <a:cubicBezTo>
                  <a:pt x="71011" y="933871"/>
                  <a:pt x="56901" y="764184"/>
                  <a:pt x="53373" y="639301"/>
                </a:cubicBezTo>
                <a:cubicBezTo>
                  <a:pt x="49845" y="514418"/>
                  <a:pt x="50198" y="224082"/>
                  <a:pt x="53373" y="167285"/>
                </a:cubicBezTo>
                <a:cubicBezTo>
                  <a:pt x="56548" y="110488"/>
                  <a:pt x="70306" y="313335"/>
                  <a:pt x="72423" y="298518"/>
                </a:cubicBezTo>
                <a:cubicBezTo>
                  <a:pt x="74540" y="283701"/>
                  <a:pt x="55137" y="122835"/>
                  <a:pt x="66073" y="78385"/>
                </a:cubicBezTo>
                <a:cubicBezTo>
                  <a:pt x="77009" y="33935"/>
                  <a:pt x="146153" y="-20746"/>
                  <a:pt x="138039" y="31818"/>
                </a:cubicBezTo>
                <a:cubicBezTo>
                  <a:pt x="129925" y="84382"/>
                  <a:pt x="11745" y="395532"/>
                  <a:pt x="17389" y="393768"/>
                </a:cubicBezTo>
                <a:cubicBezTo>
                  <a:pt x="23033" y="392004"/>
                  <a:pt x="154620" y="5713"/>
                  <a:pt x="212123" y="6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: 図形 233">
            <a:extLst>
              <a:ext uri="{FF2B5EF4-FFF2-40B4-BE49-F238E27FC236}">
                <a16:creationId xmlns:a16="http://schemas.microsoft.com/office/drawing/2014/main" id="{4E643251-98C3-48E0-AC4D-7DEDB7DE7E44}"/>
              </a:ext>
            </a:extLst>
          </p:cNvPr>
          <p:cNvSpPr/>
          <p:nvPr/>
        </p:nvSpPr>
        <p:spPr>
          <a:xfrm>
            <a:off x="6861129" y="5835461"/>
            <a:ext cx="784447" cy="1063789"/>
          </a:xfrm>
          <a:custGeom>
            <a:avLst/>
            <a:gdLst>
              <a:gd name="connsiteX0" fmla="*/ 784271 w 784447"/>
              <a:gd name="connsiteY0" fmla="*/ 454214 h 1063789"/>
              <a:gd name="connsiteX1" fmla="*/ 565196 w 784447"/>
              <a:gd name="connsiteY1" fmla="*/ 971739 h 1063789"/>
              <a:gd name="connsiteX2" fmla="*/ 558846 w 784447"/>
              <a:gd name="connsiteY2" fmla="*/ 987614 h 1063789"/>
              <a:gd name="connsiteX3" fmla="*/ 454071 w 784447"/>
              <a:gd name="connsiteY3" fmla="*/ 978089 h 1063789"/>
              <a:gd name="connsiteX4" fmla="*/ 46 w 784447"/>
              <a:gd name="connsiteY4" fmla="*/ 978089 h 1063789"/>
              <a:gd name="connsiteX5" fmla="*/ 482646 w 784447"/>
              <a:gd name="connsiteY5" fmla="*/ 1057464 h 1063789"/>
              <a:gd name="connsiteX6" fmla="*/ 34971 w 784447"/>
              <a:gd name="connsiteY6" fmla="*/ 1041589 h 1063789"/>
              <a:gd name="connsiteX7" fmla="*/ 111171 w 784447"/>
              <a:gd name="connsiteY7" fmla="*/ 905064 h 1063789"/>
              <a:gd name="connsiteX8" fmla="*/ 298496 w 784447"/>
              <a:gd name="connsiteY8" fmla="*/ 19239 h 1063789"/>
              <a:gd name="connsiteX9" fmla="*/ 288971 w 784447"/>
              <a:gd name="connsiteY9" fmla="*/ 314514 h 1063789"/>
              <a:gd name="connsiteX10" fmla="*/ 396921 w 784447"/>
              <a:gd name="connsiteY10" fmla="*/ 539939 h 1063789"/>
              <a:gd name="connsiteX11" fmla="*/ 565196 w 784447"/>
              <a:gd name="connsiteY11" fmla="*/ 870139 h 1063789"/>
              <a:gd name="connsiteX12" fmla="*/ 352471 w 784447"/>
              <a:gd name="connsiteY12" fmla="*/ 130364 h 1063789"/>
              <a:gd name="connsiteX13" fmla="*/ 511221 w 784447"/>
              <a:gd name="connsiteY13" fmla="*/ 438339 h 1063789"/>
              <a:gd name="connsiteX14" fmla="*/ 600121 w 784447"/>
              <a:gd name="connsiteY14" fmla="*/ 597089 h 1063789"/>
              <a:gd name="connsiteX15" fmla="*/ 784271 w 784447"/>
              <a:gd name="connsiteY15" fmla="*/ 454214 h 106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84447" h="1063789">
                <a:moveTo>
                  <a:pt x="784271" y="454214"/>
                </a:moveTo>
                <a:cubicBezTo>
                  <a:pt x="778450" y="516656"/>
                  <a:pt x="602767" y="882839"/>
                  <a:pt x="565196" y="971739"/>
                </a:cubicBezTo>
                <a:cubicBezTo>
                  <a:pt x="527625" y="1060639"/>
                  <a:pt x="577367" y="986556"/>
                  <a:pt x="558846" y="987614"/>
                </a:cubicBezTo>
                <a:cubicBezTo>
                  <a:pt x="540325" y="988672"/>
                  <a:pt x="547204" y="979676"/>
                  <a:pt x="454071" y="978089"/>
                </a:cubicBezTo>
                <a:cubicBezTo>
                  <a:pt x="360938" y="976502"/>
                  <a:pt x="-4716" y="964860"/>
                  <a:pt x="46" y="978089"/>
                </a:cubicBezTo>
                <a:cubicBezTo>
                  <a:pt x="4808" y="991318"/>
                  <a:pt x="476825" y="1046881"/>
                  <a:pt x="482646" y="1057464"/>
                </a:cubicBezTo>
                <a:cubicBezTo>
                  <a:pt x="488467" y="1068047"/>
                  <a:pt x="96883" y="1066989"/>
                  <a:pt x="34971" y="1041589"/>
                </a:cubicBezTo>
                <a:cubicBezTo>
                  <a:pt x="-26941" y="1016189"/>
                  <a:pt x="67250" y="1075456"/>
                  <a:pt x="111171" y="905064"/>
                </a:cubicBezTo>
                <a:cubicBezTo>
                  <a:pt x="155092" y="734672"/>
                  <a:pt x="268863" y="117664"/>
                  <a:pt x="298496" y="19239"/>
                </a:cubicBezTo>
                <a:cubicBezTo>
                  <a:pt x="328129" y="-79186"/>
                  <a:pt x="272567" y="227731"/>
                  <a:pt x="288971" y="314514"/>
                </a:cubicBezTo>
                <a:cubicBezTo>
                  <a:pt x="305375" y="401297"/>
                  <a:pt x="350884" y="447335"/>
                  <a:pt x="396921" y="539939"/>
                </a:cubicBezTo>
                <a:cubicBezTo>
                  <a:pt x="442958" y="632543"/>
                  <a:pt x="572604" y="938402"/>
                  <a:pt x="565196" y="870139"/>
                </a:cubicBezTo>
                <a:cubicBezTo>
                  <a:pt x="557788" y="801877"/>
                  <a:pt x="361467" y="202331"/>
                  <a:pt x="352471" y="130364"/>
                </a:cubicBezTo>
                <a:cubicBezTo>
                  <a:pt x="343475" y="58397"/>
                  <a:pt x="469946" y="360552"/>
                  <a:pt x="511221" y="438339"/>
                </a:cubicBezTo>
                <a:cubicBezTo>
                  <a:pt x="552496" y="516126"/>
                  <a:pt x="549850" y="594443"/>
                  <a:pt x="600121" y="597089"/>
                </a:cubicBezTo>
                <a:cubicBezTo>
                  <a:pt x="650392" y="599735"/>
                  <a:pt x="790092" y="391772"/>
                  <a:pt x="784271" y="45421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: 図形 234">
            <a:extLst>
              <a:ext uri="{FF2B5EF4-FFF2-40B4-BE49-F238E27FC236}">
                <a16:creationId xmlns:a16="http://schemas.microsoft.com/office/drawing/2014/main" id="{4B897C48-B956-4148-94EF-8FF502269578}"/>
              </a:ext>
            </a:extLst>
          </p:cNvPr>
          <p:cNvSpPr/>
          <p:nvPr/>
        </p:nvSpPr>
        <p:spPr>
          <a:xfrm>
            <a:off x="6973863" y="6204739"/>
            <a:ext cx="709463" cy="634748"/>
          </a:xfrm>
          <a:custGeom>
            <a:avLst/>
            <a:gdLst>
              <a:gd name="connsiteX0" fmla="*/ 160362 w 709463"/>
              <a:gd name="connsiteY0" fmla="*/ 21436 h 634748"/>
              <a:gd name="connsiteX1" fmla="*/ 236562 w 709463"/>
              <a:gd name="connsiteY1" fmla="*/ 50011 h 634748"/>
              <a:gd name="connsiteX2" fmla="*/ 639787 w 709463"/>
              <a:gd name="connsiteY2" fmla="*/ 246861 h 634748"/>
              <a:gd name="connsiteX3" fmla="*/ 614387 w 709463"/>
              <a:gd name="connsiteY3" fmla="*/ 227811 h 634748"/>
              <a:gd name="connsiteX4" fmla="*/ 706462 w 709463"/>
              <a:gd name="connsiteY4" fmla="*/ 94461 h 634748"/>
              <a:gd name="connsiteX5" fmla="*/ 484212 w 709463"/>
              <a:gd name="connsiteY5" fmla="*/ 592936 h 634748"/>
              <a:gd name="connsiteX6" fmla="*/ 446112 w 709463"/>
              <a:gd name="connsiteY6" fmla="*/ 596111 h 634748"/>
              <a:gd name="connsiteX7" fmla="*/ 436587 w 709463"/>
              <a:gd name="connsiteY7" fmla="*/ 567536 h 634748"/>
              <a:gd name="connsiteX8" fmla="*/ 255612 w 709463"/>
              <a:gd name="connsiteY8" fmla="*/ 618336 h 634748"/>
              <a:gd name="connsiteX9" fmla="*/ 1612 w 709463"/>
              <a:gd name="connsiteY9" fmla="*/ 634211 h 634748"/>
              <a:gd name="connsiteX10" fmla="*/ 385787 w 709463"/>
              <a:gd name="connsiteY10" fmla="*/ 602461 h 634748"/>
              <a:gd name="connsiteX11" fmla="*/ 268312 w 709463"/>
              <a:gd name="connsiteY11" fmla="*/ 418311 h 634748"/>
              <a:gd name="connsiteX12" fmla="*/ 160362 w 709463"/>
              <a:gd name="connsiteY12" fmla="*/ 21436 h 634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9463" h="634748">
                <a:moveTo>
                  <a:pt x="160362" y="21436"/>
                </a:moveTo>
                <a:cubicBezTo>
                  <a:pt x="155070" y="-39947"/>
                  <a:pt x="236562" y="50011"/>
                  <a:pt x="236562" y="50011"/>
                </a:cubicBezTo>
                <a:cubicBezTo>
                  <a:pt x="316466" y="87582"/>
                  <a:pt x="576816" y="217228"/>
                  <a:pt x="639787" y="246861"/>
                </a:cubicBezTo>
                <a:cubicBezTo>
                  <a:pt x="702758" y="276494"/>
                  <a:pt x="603275" y="253211"/>
                  <a:pt x="614387" y="227811"/>
                </a:cubicBezTo>
                <a:cubicBezTo>
                  <a:pt x="625499" y="202411"/>
                  <a:pt x="728158" y="33607"/>
                  <a:pt x="706462" y="94461"/>
                </a:cubicBezTo>
                <a:cubicBezTo>
                  <a:pt x="684766" y="155315"/>
                  <a:pt x="527604" y="509328"/>
                  <a:pt x="484212" y="592936"/>
                </a:cubicBezTo>
                <a:cubicBezTo>
                  <a:pt x="440820" y="676544"/>
                  <a:pt x="454049" y="600344"/>
                  <a:pt x="446112" y="596111"/>
                </a:cubicBezTo>
                <a:cubicBezTo>
                  <a:pt x="438175" y="591878"/>
                  <a:pt x="468337" y="563832"/>
                  <a:pt x="436587" y="567536"/>
                </a:cubicBezTo>
                <a:cubicBezTo>
                  <a:pt x="404837" y="571240"/>
                  <a:pt x="328108" y="607224"/>
                  <a:pt x="255612" y="618336"/>
                </a:cubicBezTo>
                <a:cubicBezTo>
                  <a:pt x="183116" y="629449"/>
                  <a:pt x="-20084" y="636857"/>
                  <a:pt x="1612" y="634211"/>
                </a:cubicBezTo>
                <a:cubicBezTo>
                  <a:pt x="23308" y="631565"/>
                  <a:pt x="341337" y="638444"/>
                  <a:pt x="385787" y="602461"/>
                </a:cubicBezTo>
                <a:cubicBezTo>
                  <a:pt x="430237" y="566478"/>
                  <a:pt x="310116" y="511444"/>
                  <a:pt x="268312" y="418311"/>
                </a:cubicBezTo>
                <a:cubicBezTo>
                  <a:pt x="226508" y="325178"/>
                  <a:pt x="165654" y="82819"/>
                  <a:pt x="160362" y="2143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: 図形 235">
            <a:extLst>
              <a:ext uri="{FF2B5EF4-FFF2-40B4-BE49-F238E27FC236}">
                <a16:creationId xmlns:a16="http://schemas.microsoft.com/office/drawing/2014/main" id="{90D687BB-B57B-4C1F-95AF-17043369701D}"/>
              </a:ext>
            </a:extLst>
          </p:cNvPr>
          <p:cNvSpPr/>
          <p:nvPr/>
        </p:nvSpPr>
        <p:spPr>
          <a:xfrm>
            <a:off x="7153845" y="6037755"/>
            <a:ext cx="544614" cy="768471"/>
          </a:xfrm>
          <a:custGeom>
            <a:avLst/>
            <a:gdLst>
              <a:gd name="connsiteX0" fmla="*/ 12130 w 544614"/>
              <a:gd name="connsiteY0" fmla="*/ 207470 h 768471"/>
              <a:gd name="connsiteX1" fmla="*/ 520130 w 544614"/>
              <a:gd name="connsiteY1" fmla="*/ 1095 h 768471"/>
              <a:gd name="connsiteX2" fmla="*/ 447105 w 544614"/>
              <a:gd name="connsiteY2" fmla="*/ 153495 h 768471"/>
              <a:gd name="connsiteX3" fmla="*/ 294705 w 544614"/>
              <a:gd name="connsiteY3" fmla="*/ 693245 h 768471"/>
              <a:gd name="connsiteX4" fmla="*/ 294705 w 544614"/>
              <a:gd name="connsiteY4" fmla="*/ 753570 h 768471"/>
              <a:gd name="connsiteX5" fmla="*/ 228030 w 544614"/>
              <a:gd name="connsiteY5" fmla="*/ 591645 h 768471"/>
              <a:gd name="connsiteX6" fmla="*/ 85155 w 544614"/>
              <a:gd name="connsiteY6" fmla="*/ 315420 h 768471"/>
              <a:gd name="connsiteX7" fmla="*/ 151830 w 544614"/>
              <a:gd name="connsiteY7" fmla="*/ 375745 h 768471"/>
              <a:gd name="connsiteX8" fmla="*/ 12130 w 544614"/>
              <a:gd name="connsiteY8" fmla="*/ 207470 h 76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614" h="768471">
                <a:moveTo>
                  <a:pt x="12130" y="207470"/>
                </a:moveTo>
                <a:cubicBezTo>
                  <a:pt x="73513" y="145028"/>
                  <a:pt x="447634" y="10091"/>
                  <a:pt x="520130" y="1095"/>
                </a:cubicBezTo>
                <a:cubicBezTo>
                  <a:pt x="592626" y="-7901"/>
                  <a:pt x="484676" y="38137"/>
                  <a:pt x="447105" y="153495"/>
                </a:cubicBezTo>
                <a:cubicBezTo>
                  <a:pt x="409534" y="268853"/>
                  <a:pt x="320105" y="593232"/>
                  <a:pt x="294705" y="693245"/>
                </a:cubicBezTo>
                <a:cubicBezTo>
                  <a:pt x="269305" y="793258"/>
                  <a:pt x="305817" y="770503"/>
                  <a:pt x="294705" y="753570"/>
                </a:cubicBezTo>
                <a:cubicBezTo>
                  <a:pt x="283593" y="736637"/>
                  <a:pt x="262955" y="664670"/>
                  <a:pt x="228030" y="591645"/>
                </a:cubicBezTo>
                <a:cubicBezTo>
                  <a:pt x="193105" y="518620"/>
                  <a:pt x="97855" y="351403"/>
                  <a:pt x="85155" y="315420"/>
                </a:cubicBezTo>
                <a:cubicBezTo>
                  <a:pt x="72455" y="279437"/>
                  <a:pt x="161884" y="395324"/>
                  <a:pt x="151830" y="375745"/>
                </a:cubicBezTo>
                <a:cubicBezTo>
                  <a:pt x="141776" y="356166"/>
                  <a:pt x="-49253" y="269912"/>
                  <a:pt x="12130" y="20747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: 図形 236">
            <a:extLst>
              <a:ext uri="{FF2B5EF4-FFF2-40B4-BE49-F238E27FC236}">
                <a16:creationId xmlns:a16="http://schemas.microsoft.com/office/drawing/2014/main" id="{492567C7-1ECE-4694-AFE7-87A14DD3C73D}"/>
              </a:ext>
            </a:extLst>
          </p:cNvPr>
          <p:cNvSpPr/>
          <p:nvPr/>
        </p:nvSpPr>
        <p:spPr>
          <a:xfrm>
            <a:off x="7343775" y="5033591"/>
            <a:ext cx="719201" cy="413432"/>
          </a:xfrm>
          <a:custGeom>
            <a:avLst/>
            <a:gdLst>
              <a:gd name="connsiteX0" fmla="*/ 0 w 719201"/>
              <a:gd name="connsiteY0" fmla="*/ 11484 h 413432"/>
              <a:gd name="connsiteX1" fmla="*/ 260350 w 719201"/>
              <a:gd name="connsiteY1" fmla="*/ 55934 h 413432"/>
              <a:gd name="connsiteX2" fmla="*/ 258763 w 719201"/>
              <a:gd name="connsiteY2" fmla="*/ 79747 h 413432"/>
              <a:gd name="connsiteX3" fmla="*/ 365125 w 719201"/>
              <a:gd name="connsiteY3" fmla="*/ 125784 h 413432"/>
              <a:gd name="connsiteX4" fmla="*/ 269875 w 719201"/>
              <a:gd name="connsiteY4" fmla="*/ 167059 h 413432"/>
              <a:gd name="connsiteX5" fmla="*/ 531813 w 719201"/>
              <a:gd name="connsiteY5" fmla="*/ 224209 h 413432"/>
              <a:gd name="connsiteX6" fmla="*/ 530225 w 719201"/>
              <a:gd name="connsiteY6" fmla="*/ 275009 h 413432"/>
              <a:gd name="connsiteX7" fmla="*/ 642938 w 719201"/>
              <a:gd name="connsiteY7" fmla="*/ 344859 h 413432"/>
              <a:gd name="connsiteX8" fmla="*/ 717550 w 719201"/>
              <a:gd name="connsiteY8" fmla="*/ 408359 h 413432"/>
              <a:gd name="connsiteX9" fmla="*/ 571500 w 719201"/>
              <a:gd name="connsiteY9" fmla="*/ 203572 h 413432"/>
              <a:gd name="connsiteX10" fmla="*/ 461963 w 719201"/>
              <a:gd name="connsiteY10" fmla="*/ 109909 h 413432"/>
              <a:gd name="connsiteX11" fmla="*/ 217488 w 719201"/>
              <a:gd name="connsiteY11" fmla="*/ 44822 h 413432"/>
              <a:gd name="connsiteX12" fmla="*/ 430213 w 719201"/>
              <a:gd name="connsiteY12" fmla="*/ 44822 h 413432"/>
              <a:gd name="connsiteX13" fmla="*/ 257175 w 719201"/>
              <a:gd name="connsiteY13" fmla="*/ 1959 h 413432"/>
              <a:gd name="connsiteX14" fmla="*/ 185738 w 719201"/>
              <a:gd name="connsiteY14" fmla="*/ 6722 h 413432"/>
              <a:gd name="connsiteX15" fmla="*/ 0 w 719201"/>
              <a:gd name="connsiteY15" fmla="*/ 11484 h 41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9201" h="413432">
                <a:moveTo>
                  <a:pt x="0" y="11484"/>
                </a:moveTo>
                <a:cubicBezTo>
                  <a:pt x="108611" y="28020"/>
                  <a:pt x="217223" y="44557"/>
                  <a:pt x="260350" y="55934"/>
                </a:cubicBezTo>
                <a:cubicBezTo>
                  <a:pt x="303477" y="67311"/>
                  <a:pt x="241301" y="68105"/>
                  <a:pt x="258763" y="79747"/>
                </a:cubicBezTo>
                <a:cubicBezTo>
                  <a:pt x="276225" y="91389"/>
                  <a:pt x="363273" y="111232"/>
                  <a:pt x="365125" y="125784"/>
                </a:cubicBezTo>
                <a:cubicBezTo>
                  <a:pt x="366977" y="140336"/>
                  <a:pt x="242094" y="150655"/>
                  <a:pt x="269875" y="167059"/>
                </a:cubicBezTo>
                <a:cubicBezTo>
                  <a:pt x="297656" y="183463"/>
                  <a:pt x="488421" y="206217"/>
                  <a:pt x="531813" y="224209"/>
                </a:cubicBezTo>
                <a:cubicBezTo>
                  <a:pt x="575205" y="242201"/>
                  <a:pt x="511704" y="254901"/>
                  <a:pt x="530225" y="275009"/>
                </a:cubicBezTo>
                <a:cubicBezTo>
                  <a:pt x="548746" y="295117"/>
                  <a:pt x="611717" y="322634"/>
                  <a:pt x="642938" y="344859"/>
                </a:cubicBezTo>
                <a:cubicBezTo>
                  <a:pt x="674159" y="367084"/>
                  <a:pt x="729456" y="431907"/>
                  <a:pt x="717550" y="408359"/>
                </a:cubicBezTo>
                <a:cubicBezTo>
                  <a:pt x="705644" y="384811"/>
                  <a:pt x="614098" y="253314"/>
                  <a:pt x="571500" y="203572"/>
                </a:cubicBezTo>
                <a:cubicBezTo>
                  <a:pt x="528902" y="153830"/>
                  <a:pt x="520965" y="136367"/>
                  <a:pt x="461963" y="109909"/>
                </a:cubicBezTo>
                <a:cubicBezTo>
                  <a:pt x="402961" y="83451"/>
                  <a:pt x="222780" y="55670"/>
                  <a:pt x="217488" y="44822"/>
                </a:cubicBezTo>
                <a:cubicBezTo>
                  <a:pt x="212196" y="33974"/>
                  <a:pt x="423599" y="51966"/>
                  <a:pt x="430213" y="44822"/>
                </a:cubicBezTo>
                <a:cubicBezTo>
                  <a:pt x="436827" y="37678"/>
                  <a:pt x="297921" y="8309"/>
                  <a:pt x="257175" y="1959"/>
                </a:cubicBezTo>
                <a:cubicBezTo>
                  <a:pt x="216429" y="-4391"/>
                  <a:pt x="185738" y="6722"/>
                  <a:pt x="185738" y="6722"/>
                </a:cubicBezTo>
                <a:lnTo>
                  <a:pt x="0" y="11484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: 図形 237">
            <a:extLst>
              <a:ext uri="{FF2B5EF4-FFF2-40B4-BE49-F238E27FC236}">
                <a16:creationId xmlns:a16="http://schemas.microsoft.com/office/drawing/2014/main" id="{06DABC53-B650-4427-91A8-BA159EC72970}"/>
              </a:ext>
            </a:extLst>
          </p:cNvPr>
          <p:cNvSpPr/>
          <p:nvPr/>
        </p:nvSpPr>
        <p:spPr>
          <a:xfrm>
            <a:off x="7716727" y="5364736"/>
            <a:ext cx="846771" cy="963208"/>
          </a:xfrm>
          <a:custGeom>
            <a:avLst/>
            <a:gdLst>
              <a:gd name="connsiteX0" fmla="*/ 834606 w 846771"/>
              <a:gd name="connsiteY0" fmla="*/ 7364 h 963208"/>
              <a:gd name="connsiteX1" fmla="*/ 707606 w 846771"/>
              <a:gd name="connsiteY1" fmla="*/ 216914 h 963208"/>
              <a:gd name="connsiteX2" fmla="*/ 811323 w 846771"/>
              <a:gd name="connsiteY2" fmla="*/ 557697 h 963208"/>
              <a:gd name="connsiteX3" fmla="*/ 667390 w 846771"/>
              <a:gd name="connsiteY3" fmla="*/ 352381 h 963208"/>
              <a:gd name="connsiteX4" fmla="*/ 614473 w 846771"/>
              <a:gd name="connsiteY4" fmla="*/ 303697 h 963208"/>
              <a:gd name="connsiteX5" fmla="*/ 597540 w 846771"/>
              <a:gd name="connsiteY5" fmla="*/ 614847 h 963208"/>
              <a:gd name="connsiteX6" fmla="*/ 586956 w 846771"/>
              <a:gd name="connsiteY6" fmla="*/ 640247 h 963208"/>
              <a:gd name="connsiteX7" fmla="*/ 504406 w 846771"/>
              <a:gd name="connsiteY7" fmla="*/ 415881 h 963208"/>
              <a:gd name="connsiteX8" fmla="*/ 434556 w 846771"/>
              <a:gd name="connsiteY8" fmla="*/ 576747 h 963208"/>
              <a:gd name="connsiteX9" fmla="*/ 186906 w 846771"/>
              <a:gd name="connsiteY9" fmla="*/ 727031 h 963208"/>
              <a:gd name="connsiteX10" fmla="*/ 335073 w 846771"/>
              <a:gd name="connsiteY10" fmla="*/ 561931 h 963208"/>
              <a:gd name="connsiteX11" fmla="*/ 108590 w 846771"/>
              <a:gd name="connsiteY11" fmla="*/ 752431 h 963208"/>
              <a:gd name="connsiteX12" fmla="*/ 182673 w 846771"/>
              <a:gd name="connsiteY12" fmla="*/ 959864 h 963208"/>
              <a:gd name="connsiteX13" fmla="*/ 76840 w 846771"/>
              <a:gd name="connsiteY13" fmla="*/ 873081 h 963208"/>
              <a:gd name="connsiteX14" fmla="*/ 13340 w 846771"/>
              <a:gd name="connsiteY14" fmla="*/ 773597 h 963208"/>
              <a:gd name="connsiteX15" fmla="*/ 345656 w 846771"/>
              <a:gd name="connsiteY15" fmla="*/ 479381 h 963208"/>
              <a:gd name="connsiteX16" fmla="*/ 834606 w 846771"/>
              <a:gd name="connsiteY16" fmla="*/ 7364 h 963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6771" h="963208">
                <a:moveTo>
                  <a:pt x="834606" y="7364"/>
                </a:moveTo>
                <a:cubicBezTo>
                  <a:pt x="894931" y="-36380"/>
                  <a:pt x="711486" y="125192"/>
                  <a:pt x="707606" y="216914"/>
                </a:cubicBezTo>
                <a:cubicBezTo>
                  <a:pt x="703726" y="308636"/>
                  <a:pt x="818026" y="535119"/>
                  <a:pt x="811323" y="557697"/>
                </a:cubicBezTo>
                <a:cubicBezTo>
                  <a:pt x="804620" y="580275"/>
                  <a:pt x="700198" y="394714"/>
                  <a:pt x="667390" y="352381"/>
                </a:cubicBezTo>
                <a:cubicBezTo>
                  <a:pt x="634582" y="310048"/>
                  <a:pt x="626115" y="259953"/>
                  <a:pt x="614473" y="303697"/>
                </a:cubicBezTo>
                <a:cubicBezTo>
                  <a:pt x="602831" y="347441"/>
                  <a:pt x="602126" y="558755"/>
                  <a:pt x="597540" y="614847"/>
                </a:cubicBezTo>
                <a:cubicBezTo>
                  <a:pt x="592954" y="670939"/>
                  <a:pt x="602478" y="673408"/>
                  <a:pt x="586956" y="640247"/>
                </a:cubicBezTo>
                <a:cubicBezTo>
                  <a:pt x="571434" y="607086"/>
                  <a:pt x="529806" y="426464"/>
                  <a:pt x="504406" y="415881"/>
                </a:cubicBezTo>
                <a:cubicBezTo>
                  <a:pt x="479006" y="405298"/>
                  <a:pt x="487473" y="524889"/>
                  <a:pt x="434556" y="576747"/>
                </a:cubicBezTo>
                <a:cubicBezTo>
                  <a:pt x="381639" y="628605"/>
                  <a:pt x="203486" y="729500"/>
                  <a:pt x="186906" y="727031"/>
                </a:cubicBezTo>
                <a:cubicBezTo>
                  <a:pt x="170326" y="724562"/>
                  <a:pt x="348126" y="557698"/>
                  <a:pt x="335073" y="561931"/>
                </a:cubicBezTo>
                <a:cubicBezTo>
                  <a:pt x="322020" y="566164"/>
                  <a:pt x="133990" y="686109"/>
                  <a:pt x="108590" y="752431"/>
                </a:cubicBezTo>
                <a:cubicBezTo>
                  <a:pt x="83190" y="818753"/>
                  <a:pt x="187965" y="939756"/>
                  <a:pt x="182673" y="959864"/>
                </a:cubicBezTo>
                <a:cubicBezTo>
                  <a:pt x="177381" y="979972"/>
                  <a:pt x="105062" y="904126"/>
                  <a:pt x="76840" y="873081"/>
                </a:cubicBezTo>
                <a:cubicBezTo>
                  <a:pt x="48618" y="842037"/>
                  <a:pt x="-31463" y="839214"/>
                  <a:pt x="13340" y="773597"/>
                </a:cubicBezTo>
                <a:cubicBezTo>
                  <a:pt x="58143" y="707980"/>
                  <a:pt x="208778" y="610261"/>
                  <a:pt x="345656" y="479381"/>
                </a:cubicBezTo>
                <a:cubicBezTo>
                  <a:pt x="482534" y="348501"/>
                  <a:pt x="774281" y="51108"/>
                  <a:pt x="834606" y="736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: 図形 238">
            <a:extLst>
              <a:ext uri="{FF2B5EF4-FFF2-40B4-BE49-F238E27FC236}">
                <a16:creationId xmlns:a16="http://schemas.microsoft.com/office/drawing/2014/main" id="{4E79DA1D-FD5B-4FC6-BD4A-AD9E0BAA6EDC}"/>
              </a:ext>
            </a:extLst>
          </p:cNvPr>
          <p:cNvSpPr/>
          <p:nvPr/>
        </p:nvSpPr>
        <p:spPr>
          <a:xfrm>
            <a:off x="8036356" y="5988144"/>
            <a:ext cx="398409" cy="800499"/>
          </a:xfrm>
          <a:custGeom>
            <a:avLst/>
            <a:gdLst>
              <a:gd name="connsiteX0" fmla="*/ 215469 w 398409"/>
              <a:gd name="connsiteY0" fmla="*/ 9431 h 800499"/>
              <a:gd name="connsiteX1" fmla="*/ 269444 w 398409"/>
              <a:gd name="connsiteY1" fmla="*/ 114206 h 800499"/>
              <a:gd name="connsiteX2" fmla="*/ 351994 w 398409"/>
              <a:gd name="connsiteY2" fmla="*/ 479331 h 800499"/>
              <a:gd name="connsiteX3" fmla="*/ 317069 w 398409"/>
              <a:gd name="connsiteY3" fmla="*/ 596806 h 800499"/>
              <a:gd name="connsiteX4" fmla="*/ 272619 w 398409"/>
              <a:gd name="connsiteY4" fmla="*/ 425356 h 800499"/>
              <a:gd name="connsiteX5" fmla="*/ 202769 w 398409"/>
              <a:gd name="connsiteY5" fmla="*/ 714281 h 800499"/>
              <a:gd name="connsiteX6" fmla="*/ 132919 w 398409"/>
              <a:gd name="connsiteY6" fmla="*/ 561881 h 800499"/>
              <a:gd name="connsiteX7" fmla="*/ 2744 w 398409"/>
              <a:gd name="connsiteY7" fmla="*/ 457106 h 800499"/>
              <a:gd name="connsiteX8" fmla="*/ 266269 w 398409"/>
              <a:gd name="connsiteY8" fmla="*/ 790481 h 800499"/>
              <a:gd name="connsiteX9" fmla="*/ 301194 w 398409"/>
              <a:gd name="connsiteY9" fmla="*/ 692056 h 800499"/>
              <a:gd name="connsiteX10" fmla="*/ 371044 w 398409"/>
              <a:gd name="connsiteY10" fmla="*/ 472981 h 800499"/>
              <a:gd name="connsiteX11" fmla="*/ 390094 w 398409"/>
              <a:gd name="connsiteY11" fmla="*/ 314231 h 800499"/>
              <a:gd name="connsiteX12" fmla="*/ 215469 w 398409"/>
              <a:gd name="connsiteY12" fmla="*/ 9431 h 80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8409" h="800499">
                <a:moveTo>
                  <a:pt x="215469" y="9431"/>
                </a:moveTo>
                <a:cubicBezTo>
                  <a:pt x="195361" y="-23907"/>
                  <a:pt x="246690" y="35889"/>
                  <a:pt x="269444" y="114206"/>
                </a:cubicBezTo>
                <a:cubicBezTo>
                  <a:pt x="292198" y="192523"/>
                  <a:pt x="344057" y="398898"/>
                  <a:pt x="351994" y="479331"/>
                </a:cubicBezTo>
                <a:cubicBezTo>
                  <a:pt x="359931" y="559764"/>
                  <a:pt x="330298" y="605802"/>
                  <a:pt x="317069" y="596806"/>
                </a:cubicBezTo>
                <a:cubicBezTo>
                  <a:pt x="303840" y="587810"/>
                  <a:pt x="291669" y="405777"/>
                  <a:pt x="272619" y="425356"/>
                </a:cubicBezTo>
                <a:cubicBezTo>
                  <a:pt x="253569" y="444935"/>
                  <a:pt x="226052" y="691527"/>
                  <a:pt x="202769" y="714281"/>
                </a:cubicBezTo>
                <a:cubicBezTo>
                  <a:pt x="179486" y="737035"/>
                  <a:pt x="166256" y="604743"/>
                  <a:pt x="132919" y="561881"/>
                </a:cubicBezTo>
                <a:cubicBezTo>
                  <a:pt x="99582" y="519019"/>
                  <a:pt x="-19481" y="419006"/>
                  <a:pt x="2744" y="457106"/>
                </a:cubicBezTo>
                <a:cubicBezTo>
                  <a:pt x="24969" y="495206"/>
                  <a:pt x="216527" y="751323"/>
                  <a:pt x="266269" y="790481"/>
                </a:cubicBezTo>
                <a:cubicBezTo>
                  <a:pt x="316011" y="829639"/>
                  <a:pt x="283732" y="744973"/>
                  <a:pt x="301194" y="692056"/>
                </a:cubicBezTo>
                <a:cubicBezTo>
                  <a:pt x="318657" y="639139"/>
                  <a:pt x="356227" y="535952"/>
                  <a:pt x="371044" y="472981"/>
                </a:cubicBezTo>
                <a:cubicBezTo>
                  <a:pt x="385861" y="410010"/>
                  <a:pt x="411790" y="392018"/>
                  <a:pt x="390094" y="314231"/>
                </a:cubicBezTo>
                <a:cubicBezTo>
                  <a:pt x="368398" y="236444"/>
                  <a:pt x="235577" y="42769"/>
                  <a:pt x="215469" y="943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: 図形 239">
            <a:extLst>
              <a:ext uri="{FF2B5EF4-FFF2-40B4-BE49-F238E27FC236}">
                <a16:creationId xmlns:a16="http://schemas.microsoft.com/office/drawing/2014/main" id="{C4B8D5A0-3CBC-4A1D-911B-B814D8BCAEAB}"/>
              </a:ext>
            </a:extLst>
          </p:cNvPr>
          <p:cNvSpPr/>
          <p:nvPr/>
        </p:nvSpPr>
        <p:spPr>
          <a:xfrm>
            <a:off x="8365941" y="5135253"/>
            <a:ext cx="519574" cy="489398"/>
          </a:xfrm>
          <a:custGeom>
            <a:avLst/>
            <a:gdLst>
              <a:gd name="connsiteX0" fmla="*/ 498659 w 519574"/>
              <a:gd name="connsiteY0" fmla="*/ 98735 h 489398"/>
              <a:gd name="connsiteX1" fmla="*/ 138297 w 519574"/>
              <a:gd name="connsiteY1" fmla="*/ 395597 h 489398"/>
              <a:gd name="connsiteX2" fmla="*/ 249422 w 519574"/>
              <a:gd name="connsiteY2" fmla="*/ 265422 h 489398"/>
              <a:gd name="connsiteX3" fmla="*/ 184 w 519574"/>
              <a:gd name="connsiteY3" fmla="*/ 489260 h 489398"/>
              <a:gd name="connsiteX4" fmla="*/ 295459 w 519574"/>
              <a:gd name="connsiteY4" fmla="*/ 227322 h 489398"/>
              <a:gd name="connsiteX5" fmla="*/ 124009 w 519574"/>
              <a:gd name="connsiteY5" fmla="*/ 351147 h 489398"/>
              <a:gd name="connsiteX6" fmla="*/ 519297 w 519574"/>
              <a:gd name="connsiteY6" fmla="*/ 1897 h 489398"/>
              <a:gd name="connsiteX7" fmla="*/ 189097 w 519574"/>
              <a:gd name="connsiteY7" fmla="*/ 208272 h 489398"/>
              <a:gd name="connsiteX8" fmla="*/ 335147 w 519574"/>
              <a:gd name="connsiteY8" fmla="*/ 136835 h 489398"/>
              <a:gd name="connsiteX9" fmla="*/ 498659 w 519574"/>
              <a:gd name="connsiteY9" fmla="*/ 98735 h 48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9574" h="489398">
                <a:moveTo>
                  <a:pt x="498659" y="98735"/>
                </a:moveTo>
                <a:cubicBezTo>
                  <a:pt x="465851" y="141862"/>
                  <a:pt x="179836" y="367816"/>
                  <a:pt x="138297" y="395597"/>
                </a:cubicBezTo>
                <a:cubicBezTo>
                  <a:pt x="96758" y="423378"/>
                  <a:pt x="272441" y="249812"/>
                  <a:pt x="249422" y="265422"/>
                </a:cubicBezTo>
                <a:cubicBezTo>
                  <a:pt x="226403" y="281033"/>
                  <a:pt x="-7489" y="495610"/>
                  <a:pt x="184" y="489260"/>
                </a:cubicBezTo>
                <a:cubicBezTo>
                  <a:pt x="7857" y="482910"/>
                  <a:pt x="274822" y="250341"/>
                  <a:pt x="295459" y="227322"/>
                </a:cubicBezTo>
                <a:cubicBezTo>
                  <a:pt x="316096" y="204303"/>
                  <a:pt x="86703" y="388718"/>
                  <a:pt x="124009" y="351147"/>
                </a:cubicBezTo>
                <a:cubicBezTo>
                  <a:pt x="161315" y="313576"/>
                  <a:pt x="508449" y="25709"/>
                  <a:pt x="519297" y="1897"/>
                </a:cubicBezTo>
                <a:cubicBezTo>
                  <a:pt x="530145" y="-21915"/>
                  <a:pt x="219789" y="185782"/>
                  <a:pt x="189097" y="208272"/>
                </a:cubicBezTo>
                <a:cubicBezTo>
                  <a:pt x="158405" y="230762"/>
                  <a:pt x="279320" y="159060"/>
                  <a:pt x="335147" y="136835"/>
                </a:cubicBezTo>
                <a:cubicBezTo>
                  <a:pt x="390974" y="114610"/>
                  <a:pt x="531467" y="55608"/>
                  <a:pt x="498659" y="9873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: 図形 240">
            <a:extLst>
              <a:ext uri="{FF2B5EF4-FFF2-40B4-BE49-F238E27FC236}">
                <a16:creationId xmlns:a16="http://schemas.microsoft.com/office/drawing/2014/main" id="{7FD8499C-5DBA-4E3A-A94C-7B570DDF7561}"/>
              </a:ext>
            </a:extLst>
          </p:cNvPr>
          <p:cNvSpPr/>
          <p:nvPr/>
        </p:nvSpPr>
        <p:spPr>
          <a:xfrm>
            <a:off x="8591459" y="5265997"/>
            <a:ext cx="310250" cy="808025"/>
          </a:xfrm>
          <a:custGeom>
            <a:avLst/>
            <a:gdLst>
              <a:gd name="connsiteX0" fmla="*/ 309654 w 310250"/>
              <a:gd name="connsiteY0" fmla="*/ 2916 h 808025"/>
              <a:gd name="connsiteX1" fmla="*/ 114391 w 310250"/>
              <a:gd name="connsiteY1" fmla="*/ 372803 h 808025"/>
              <a:gd name="connsiteX2" fmla="*/ 177891 w 310250"/>
              <a:gd name="connsiteY2" fmla="*/ 214053 h 808025"/>
              <a:gd name="connsiteX3" fmla="*/ 106454 w 310250"/>
              <a:gd name="connsiteY3" fmla="*/ 420428 h 808025"/>
              <a:gd name="connsiteX4" fmla="*/ 4854 w 310250"/>
              <a:gd name="connsiteY4" fmla="*/ 807778 h 808025"/>
              <a:gd name="connsiteX5" fmla="*/ 36604 w 310250"/>
              <a:gd name="connsiteY5" fmla="*/ 482341 h 808025"/>
              <a:gd name="connsiteX6" fmla="*/ 1679 w 310250"/>
              <a:gd name="connsiteY6" fmla="*/ 687128 h 808025"/>
              <a:gd name="connsiteX7" fmla="*/ 101691 w 310250"/>
              <a:gd name="connsiteY7" fmla="*/ 320416 h 808025"/>
              <a:gd name="connsiteX8" fmla="*/ 184241 w 310250"/>
              <a:gd name="connsiteY8" fmla="*/ 96578 h 808025"/>
              <a:gd name="connsiteX9" fmla="*/ 39779 w 310250"/>
              <a:gd name="connsiteY9" fmla="*/ 193416 h 808025"/>
              <a:gd name="connsiteX10" fmla="*/ 309654 w 310250"/>
              <a:gd name="connsiteY10" fmla="*/ 2916 h 80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0250" h="808025">
                <a:moveTo>
                  <a:pt x="309654" y="2916"/>
                </a:moveTo>
                <a:cubicBezTo>
                  <a:pt x="322089" y="32814"/>
                  <a:pt x="136351" y="337614"/>
                  <a:pt x="114391" y="372803"/>
                </a:cubicBezTo>
                <a:cubicBezTo>
                  <a:pt x="92431" y="407992"/>
                  <a:pt x="179214" y="206116"/>
                  <a:pt x="177891" y="214053"/>
                </a:cubicBezTo>
                <a:cubicBezTo>
                  <a:pt x="176568" y="221991"/>
                  <a:pt x="135293" y="321474"/>
                  <a:pt x="106454" y="420428"/>
                </a:cubicBezTo>
                <a:cubicBezTo>
                  <a:pt x="77615" y="519382"/>
                  <a:pt x="16496" y="797459"/>
                  <a:pt x="4854" y="807778"/>
                </a:cubicBezTo>
                <a:cubicBezTo>
                  <a:pt x="-6788" y="818097"/>
                  <a:pt x="37133" y="502449"/>
                  <a:pt x="36604" y="482341"/>
                </a:cubicBezTo>
                <a:cubicBezTo>
                  <a:pt x="36075" y="462233"/>
                  <a:pt x="-9169" y="714115"/>
                  <a:pt x="1679" y="687128"/>
                </a:cubicBezTo>
                <a:cubicBezTo>
                  <a:pt x="12527" y="660141"/>
                  <a:pt x="71264" y="418841"/>
                  <a:pt x="101691" y="320416"/>
                </a:cubicBezTo>
                <a:cubicBezTo>
                  <a:pt x="132118" y="221991"/>
                  <a:pt x="194560" y="117745"/>
                  <a:pt x="184241" y="96578"/>
                </a:cubicBezTo>
                <a:cubicBezTo>
                  <a:pt x="173922" y="75411"/>
                  <a:pt x="24433" y="204264"/>
                  <a:pt x="39779" y="193416"/>
                </a:cubicBezTo>
                <a:cubicBezTo>
                  <a:pt x="55125" y="182568"/>
                  <a:pt x="297219" y="-26982"/>
                  <a:pt x="309654" y="291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: 図形 241">
            <a:extLst>
              <a:ext uri="{FF2B5EF4-FFF2-40B4-BE49-F238E27FC236}">
                <a16:creationId xmlns:a16="http://schemas.microsoft.com/office/drawing/2014/main" id="{B9C0E207-7E3A-4623-AB29-4BBDD8FEF71C}"/>
              </a:ext>
            </a:extLst>
          </p:cNvPr>
          <p:cNvSpPr/>
          <p:nvPr/>
        </p:nvSpPr>
        <p:spPr>
          <a:xfrm>
            <a:off x="8442240" y="5645148"/>
            <a:ext cx="158891" cy="820288"/>
          </a:xfrm>
          <a:custGeom>
            <a:avLst/>
            <a:gdLst>
              <a:gd name="connsiteX0" fmla="*/ 138198 w 158891"/>
              <a:gd name="connsiteY0" fmla="*/ 144465 h 820288"/>
              <a:gd name="connsiteX1" fmla="*/ 158835 w 158891"/>
              <a:gd name="connsiteY1" fmla="*/ 498477 h 820288"/>
              <a:gd name="connsiteX2" fmla="*/ 131848 w 158891"/>
              <a:gd name="connsiteY2" fmla="*/ 330202 h 820288"/>
              <a:gd name="connsiteX3" fmla="*/ 106448 w 158891"/>
              <a:gd name="connsiteY3" fmla="*/ 534990 h 820288"/>
              <a:gd name="connsiteX4" fmla="*/ 38185 w 158891"/>
              <a:gd name="connsiteY4" fmla="*/ 657227 h 820288"/>
              <a:gd name="connsiteX5" fmla="*/ 17548 w 158891"/>
              <a:gd name="connsiteY5" fmla="*/ 819152 h 820288"/>
              <a:gd name="connsiteX6" fmla="*/ 103273 w 158891"/>
              <a:gd name="connsiteY6" fmla="*/ 569915 h 820288"/>
              <a:gd name="connsiteX7" fmla="*/ 85 w 158891"/>
              <a:gd name="connsiteY7" fmla="*/ 706440 h 820288"/>
              <a:gd name="connsiteX8" fmla="*/ 85810 w 158891"/>
              <a:gd name="connsiteY8" fmla="*/ 427040 h 820288"/>
              <a:gd name="connsiteX9" fmla="*/ 96923 w 158891"/>
              <a:gd name="connsiteY9" fmla="*/ 277815 h 820288"/>
              <a:gd name="connsiteX10" fmla="*/ 69935 w 158891"/>
              <a:gd name="connsiteY10" fmla="*/ 2 h 820288"/>
              <a:gd name="connsiteX11" fmla="*/ 112798 w 158891"/>
              <a:gd name="connsiteY11" fmla="*/ 282577 h 820288"/>
              <a:gd name="connsiteX12" fmla="*/ 138198 w 158891"/>
              <a:gd name="connsiteY12" fmla="*/ 144465 h 82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8891" h="820288">
                <a:moveTo>
                  <a:pt x="138198" y="144465"/>
                </a:moveTo>
                <a:cubicBezTo>
                  <a:pt x="145871" y="180448"/>
                  <a:pt x="159893" y="467521"/>
                  <a:pt x="158835" y="498477"/>
                </a:cubicBezTo>
                <a:cubicBezTo>
                  <a:pt x="157777" y="529433"/>
                  <a:pt x="140579" y="324116"/>
                  <a:pt x="131848" y="330202"/>
                </a:cubicBezTo>
                <a:cubicBezTo>
                  <a:pt x="123117" y="336288"/>
                  <a:pt x="122058" y="480486"/>
                  <a:pt x="106448" y="534990"/>
                </a:cubicBezTo>
                <a:cubicBezTo>
                  <a:pt x="90838" y="589494"/>
                  <a:pt x="53002" y="609867"/>
                  <a:pt x="38185" y="657227"/>
                </a:cubicBezTo>
                <a:cubicBezTo>
                  <a:pt x="23368" y="704587"/>
                  <a:pt x="6700" y="833704"/>
                  <a:pt x="17548" y="819152"/>
                </a:cubicBezTo>
                <a:cubicBezTo>
                  <a:pt x="28396" y="804600"/>
                  <a:pt x="106183" y="588700"/>
                  <a:pt x="103273" y="569915"/>
                </a:cubicBezTo>
                <a:cubicBezTo>
                  <a:pt x="100362" y="551130"/>
                  <a:pt x="2995" y="730252"/>
                  <a:pt x="85" y="706440"/>
                </a:cubicBezTo>
                <a:cubicBezTo>
                  <a:pt x="-2825" y="682628"/>
                  <a:pt x="69670" y="498477"/>
                  <a:pt x="85810" y="427040"/>
                </a:cubicBezTo>
                <a:cubicBezTo>
                  <a:pt x="101950" y="355603"/>
                  <a:pt x="99569" y="348988"/>
                  <a:pt x="96923" y="277815"/>
                </a:cubicBezTo>
                <a:cubicBezTo>
                  <a:pt x="94277" y="206642"/>
                  <a:pt x="67289" y="-792"/>
                  <a:pt x="69935" y="2"/>
                </a:cubicBezTo>
                <a:cubicBezTo>
                  <a:pt x="72581" y="796"/>
                  <a:pt x="101421" y="256648"/>
                  <a:pt x="112798" y="282577"/>
                </a:cubicBezTo>
                <a:cubicBezTo>
                  <a:pt x="124175" y="308506"/>
                  <a:pt x="130525" y="108482"/>
                  <a:pt x="138198" y="14446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: 図形 242">
            <a:extLst>
              <a:ext uri="{FF2B5EF4-FFF2-40B4-BE49-F238E27FC236}">
                <a16:creationId xmlns:a16="http://schemas.microsoft.com/office/drawing/2014/main" id="{D1716A4D-FB5B-4EAB-9D08-8803D7AB13E5}"/>
              </a:ext>
            </a:extLst>
          </p:cNvPr>
          <p:cNvSpPr/>
          <p:nvPr/>
        </p:nvSpPr>
        <p:spPr>
          <a:xfrm>
            <a:off x="8321301" y="6042701"/>
            <a:ext cx="261942" cy="780598"/>
          </a:xfrm>
          <a:custGeom>
            <a:avLst/>
            <a:gdLst>
              <a:gd name="connsiteX0" fmla="*/ 140074 w 261942"/>
              <a:gd name="connsiteY0" fmla="*/ 316824 h 780598"/>
              <a:gd name="connsiteX1" fmla="*/ 5137 w 261942"/>
              <a:gd name="connsiteY1" fmla="*/ 723224 h 780598"/>
              <a:gd name="connsiteX2" fmla="*/ 82924 w 261942"/>
              <a:gd name="connsiteY2" fmla="*/ 350162 h 780598"/>
              <a:gd name="connsiteX3" fmla="*/ 68637 w 261942"/>
              <a:gd name="connsiteY3" fmla="*/ 539074 h 780598"/>
              <a:gd name="connsiteX4" fmla="*/ 25774 w 261942"/>
              <a:gd name="connsiteY4" fmla="*/ 775612 h 780598"/>
              <a:gd name="connsiteX5" fmla="*/ 47999 w 261942"/>
              <a:gd name="connsiteY5" fmla="*/ 642262 h 780598"/>
              <a:gd name="connsiteX6" fmla="*/ 260724 w 261942"/>
              <a:gd name="connsiteY6" fmla="*/ 12024 h 780598"/>
              <a:gd name="connsiteX7" fmla="*/ 128962 w 261942"/>
              <a:gd name="connsiteY7" fmla="*/ 245387 h 780598"/>
              <a:gd name="connsiteX8" fmla="*/ 1962 w 261942"/>
              <a:gd name="connsiteY8" fmla="*/ 459699 h 780598"/>
              <a:gd name="connsiteX9" fmla="*/ 57524 w 261942"/>
              <a:gd name="connsiteY9" fmla="*/ 377149 h 780598"/>
              <a:gd name="connsiteX10" fmla="*/ 140074 w 261942"/>
              <a:gd name="connsiteY10" fmla="*/ 316824 h 78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942" h="780598">
                <a:moveTo>
                  <a:pt x="140074" y="316824"/>
                </a:moveTo>
                <a:cubicBezTo>
                  <a:pt x="131343" y="374503"/>
                  <a:pt x="14662" y="717668"/>
                  <a:pt x="5137" y="723224"/>
                </a:cubicBezTo>
                <a:cubicBezTo>
                  <a:pt x="-4388" y="728780"/>
                  <a:pt x="72341" y="380854"/>
                  <a:pt x="82924" y="350162"/>
                </a:cubicBezTo>
                <a:cubicBezTo>
                  <a:pt x="93507" y="319470"/>
                  <a:pt x="78162" y="468166"/>
                  <a:pt x="68637" y="539074"/>
                </a:cubicBezTo>
                <a:cubicBezTo>
                  <a:pt x="59112" y="609982"/>
                  <a:pt x="29214" y="758414"/>
                  <a:pt x="25774" y="775612"/>
                </a:cubicBezTo>
                <a:cubicBezTo>
                  <a:pt x="22334" y="792810"/>
                  <a:pt x="8841" y="769527"/>
                  <a:pt x="47999" y="642262"/>
                </a:cubicBezTo>
                <a:cubicBezTo>
                  <a:pt x="87157" y="514997"/>
                  <a:pt x="247230" y="78170"/>
                  <a:pt x="260724" y="12024"/>
                </a:cubicBezTo>
                <a:cubicBezTo>
                  <a:pt x="274218" y="-54122"/>
                  <a:pt x="172089" y="170775"/>
                  <a:pt x="128962" y="245387"/>
                </a:cubicBezTo>
                <a:cubicBezTo>
                  <a:pt x="85835" y="319999"/>
                  <a:pt x="13868" y="437739"/>
                  <a:pt x="1962" y="459699"/>
                </a:cubicBezTo>
                <a:cubicBezTo>
                  <a:pt x="-9944" y="481659"/>
                  <a:pt x="35299" y="399374"/>
                  <a:pt x="57524" y="377149"/>
                </a:cubicBezTo>
                <a:cubicBezTo>
                  <a:pt x="79749" y="354924"/>
                  <a:pt x="148805" y="259145"/>
                  <a:pt x="140074" y="31682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: 図形 243">
            <a:extLst>
              <a:ext uri="{FF2B5EF4-FFF2-40B4-BE49-F238E27FC236}">
                <a16:creationId xmlns:a16="http://schemas.microsoft.com/office/drawing/2014/main" id="{EBE06606-E55E-48E6-A769-7BF788977A04}"/>
              </a:ext>
            </a:extLst>
          </p:cNvPr>
          <p:cNvSpPr/>
          <p:nvPr/>
        </p:nvSpPr>
        <p:spPr>
          <a:xfrm>
            <a:off x="5596823" y="5264082"/>
            <a:ext cx="652774" cy="671586"/>
          </a:xfrm>
          <a:custGeom>
            <a:avLst/>
            <a:gdLst>
              <a:gd name="connsiteX0" fmla="*/ 515052 w 652774"/>
              <a:gd name="connsiteY0" fmla="*/ 68 h 671586"/>
              <a:gd name="connsiteX1" fmla="*/ 518227 w 652774"/>
              <a:gd name="connsiteY1" fmla="*/ 435043 h 671586"/>
              <a:gd name="connsiteX2" fmla="*/ 530927 w 652774"/>
              <a:gd name="connsiteY2" fmla="*/ 279468 h 671586"/>
              <a:gd name="connsiteX3" fmla="*/ 569027 w 652774"/>
              <a:gd name="connsiteY3" fmla="*/ 393768 h 671586"/>
              <a:gd name="connsiteX4" fmla="*/ 388052 w 652774"/>
              <a:gd name="connsiteY4" fmla="*/ 400118 h 671586"/>
              <a:gd name="connsiteX5" fmla="*/ 13402 w 652774"/>
              <a:gd name="connsiteY5" fmla="*/ 498543 h 671586"/>
              <a:gd name="connsiteX6" fmla="*/ 76902 w 652774"/>
              <a:gd name="connsiteY6" fmla="*/ 492193 h 671586"/>
              <a:gd name="connsiteX7" fmla="*/ 315027 w 652774"/>
              <a:gd name="connsiteY7" fmla="*/ 489018 h 671586"/>
              <a:gd name="connsiteX8" fmla="*/ 89602 w 652774"/>
              <a:gd name="connsiteY8" fmla="*/ 666818 h 671586"/>
              <a:gd name="connsiteX9" fmla="*/ 305502 w 652774"/>
              <a:gd name="connsiteY9" fmla="*/ 622368 h 671586"/>
              <a:gd name="connsiteX10" fmla="*/ 359477 w 652774"/>
              <a:gd name="connsiteY10" fmla="*/ 641418 h 671586"/>
              <a:gd name="connsiteX11" fmla="*/ 651577 w 652774"/>
              <a:gd name="connsiteY11" fmla="*/ 616018 h 671586"/>
              <a:gd name="connsiteX12" fmla="*/ 464252 w 652774"/>
              <a:gd name="connsiteY12" fmla="*/ 403293 h 671586"/>
              <a:gd name="connsiteX13" fmla="*/ 515052 w 652774"/>
              <a:gd name="connsiteY13" fmla="*/ 68 h 67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2774" h="671586">
                <a:moveTo>
                  <a:pt x="515052" y="68"/>
                </a:moveTo>
                <a:cubicBezTo>
                  <a:pt x="524048" y="5360"/>
                  <a:pt x="515581" y="388476"/>
                  <a:pt x="518227" y="435043"/>
                </a:cubicBezTo>
                <a:cubicBezTo>
                  <a:pt x="520873" y="481610"/>
                  <a:pt x="522460" y="286347"/>
                  <a:pt x="530927" y="279468"/>
                </a:cubicBezTo>
                <a:cubicBezTo>
                  <a:pt x="539394" y="272589"/>
                  <a:pt x="592839" y="373660"/>
                  <a:pt x="569027" y="393768"/>
                </a:cubicBezTo>
                <a:cubicBezTo>
                  <a:pt x="545215" y="413876"/>
                  <a:pt x="480656" y="382656"/>
                  <a:pt x="388052" y="400118"/>
                </a:cubicBezTo>
                <a:cubicBezTo>
                  <a:pt x="295448" y="417581"/>
                  <a:pt x="65260" y="483197"/>
                  <a:pt x="13402" y="498543"/>
                </a:cubicBezTo>
                <a:cubicBezTo>
                  <a:pt x="-38456" y="513889"/>
                  <a:pt x="76902" y="492193"/>
                  <a:pt x="76902" y="492193"/>
                </a:cubicBezTo>
                <a:cubicBezTo>
                  <a:pt x="127173" y="490606"/>
                  <a:pt x="312910" y="459914"/>
                  <a:pt x="315027" y="489018"/>
                </a:cubicBezTo>
                <a:cubicBezTo>
                  <a:pt x="317144" y="518122"/>
                  <a:pt x="91189" y="644593"/>
                  <a:pt x="89602" y="666818"/>
                </a:cubicBezTo>
                <a:cubicBezTo>
                  <a:pt x="88015" y="689043"/>
                  <a:pt x="260523" y="626601"/>
                  <a:pt x="305502" y="622368"/>
                </a:cubicBezTo>
                <a:cubicBezTo>
                  <a:pt x="350481" y="618135"/>
                  <a:pt x="301798" y="642476"/>
                  <a:pt x="359477" y="641418"/>
                </a:cubicBezTo>
                <a:cubicBezTo>
                  <a:pt x="417156" y="640360"/>
                  <a:pt x="634115" y="655706"/>
                  <a:pt x="651577" y="616018"/>
                </a:cubicBezTo>
                <a:cubicBezTo>
                  <a:pt x="669040" y="576331"/>
                  <a:pt x="490181" y="511243"/>
                  <a:pt x="464252" y="403293"/>
                </a:cubicBezTo>
                <a:cubicBezTo>
                  <a:pt x="438323" y="295343"/>
                  <a:pt x="506056" y="-5224"/>
                  <a:pt x="515052" y="6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5843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倉科カナのイメチェンに話題沸騰！｢ショートヘアにして広がった未来へ」 | GINGER[ジンジャー] | 自分を主役にした人生を。">
            <a:extLst>
              <a:ext uri="{FF2B5EF4-FFF2-40B4-BE49-F238E27FC236}">
                <a16:creationId xmlns:a16="http://schemas.microsoft.com/office/drawing/2014/main" id="{D6571179-6533-4FE9-B167-6287BD039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31" y="1852961"/>
            <a:ext cx="8471338" cy="500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5BD21D7A-BB58-4C54-9FDF-4984E27D5E10}"/>
              </a:ext>
            </a:extLst>
          </p:cNvPr>
          <p:cNvSpPr/>
          <p:nvPr/>
        </p:nvSpPr>
        <p:spPr>
          <a:xfrm>
            <a:off x="5316705" y="3576647"/>
            <a:ext cx="270735" cy="85965"/>
          </a:xfrm>
          <a:custGeom>
            <a:avLst/>
            <a:gdLst>
              <a:gd name="connsiteX0" fmla="*/ 2478 w 270735"/>
              <a:gd name="connsiteY0" fmla="*/ 2636 h 85965"/>
              <a:gd name="connsiteX1" fmla="*/ 262828 w 270735"/>
              <a:gd name="connsiteY1" fmla="*/ 85186 h 85965"/>
              <a:gd name="connsiteX2" fmla="*/ 197212 w 270735"/>
              <a:gd name="connsiteY2" fmla="*/ 42853 h 85965"/>
              <a:gd name="connsiteX3" fmla="*/ 133712 w 270735"/>
              <a:gd name="connsiteY3" fmla="*/ 21686 h 85965"/>
              <a:gd name="connsiteX4" fmla="*/ 2478 w 270735"/>
              <a:gd name="connsiteY4" fmla="*/ 2636 h 85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735" h="85965">
                <a:moveTo>
                  <a:pt x="2478" y="2636"/>
                </a:moveTo>
                <a:cubicBezTo>
                  <a:pt x="23997" y="13219"/>
                  <a:pt x="230372" y="78483"/>
                  <a:pt x="262828" y="85186"/>
                </a:cubicBezTo>
                <a:cubicBezTo>
                  <a:pt x="295284" y="91889"/>
                  <a:pt x="218731" y="53436"/>
                  <a:pt x="197212" y="42853"/>
                </a:cubicBezTo>
                <a:cubicBezTo>
                  <a:pt x="175693" y="32270"/>
                  <a:pt x="161582" y="26978"/>
                  <a:pt x="133712" y="21686"/>
                </a:cubicBezTo>
                <a:cubicBezTo>
                  <a:pt x="105843" y="16394"/>
                  <a:pt x="-19041" y="-7947"/>
                  <a:pt x="2478" y="2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B2DF9659-05AD-4E2E-A300-E1CE0C369731}"/>
              </a:ext>
            </a:extLst>
          </p:cNvPr>
          <p:cNvSpPr/>
          <p:nvPr/>
        </p:nvSpPr>
        <p:spPr>
          <a:xfrm>
            <a:off x="5594229" y="3649133"/>
            <a:ext cx="288356" cy="512930"/>
          </a:xfrm>
          <a:custGeom>
            <a:avLst/>
            <a:gdLst>
              <a:gd name="connsiteX0" fmla="*/ 121 w 288356"/>
              <a:gd name="connsiteY0" fmla="*/ 0 h 512930"/>
              <a:gd name="connsiteX1" fmla="*/ 192738 w 288356"/>
              <a:gd name="connsiteY1" fmla="*/ 137584 h 512930"/>
              <a:gd name="connsiteX2" fmla="*/ 177921 w 288356"/>
              <a:gd name="connsiteY2" fmla="*/ 122767 h 512930"/>
              <a:gd name="connsiteX3" fmla="*/ 260471 w 288356"/>
              <a:gd name="connsiteY3" fmla="*/ 266700 h 512930"/>
              <a:gd name="connsiteX4" fmla="*/ 260471 w 288356"/>
              <a:gd name="connsiteY4" fmla="*/ 247650 h 512930"/>
              <a:gd name="connsiteX5" fmla="*/ 287988 w 288356"/>
              <a:gd name="connsiteY5" fmla="*/ 393700 h 512930"/>
              <a:gd name="connsiteX6" fmla="*/ 275288 w 288356"/>
              <a:gd name="connsiteY6" fmla="*/ 510117 h 512930"/>
              <a:gd name="connsiteX7" fmla="*/ 260471 w 288356"/>
              <a:gd name="connsiteY7" fmla="*/ 273050 h 512930"/>
              <a:gd name="connsiteX8" fmla="*/ 165221 w 288356"/>
              <a:gd name="connsiteY8" fmla="*/ 137584 h 512930"/>
              <a:gd name="connsiteX9" fmla="*/ 121 w 288356"/>
              <a:gd name="connsiteY9" fmla="*/ 0 h 51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8356" h="512930">
                <a:moveTo>
                  <a:pt x="121" y="0"/>
                </a:moveTo>
                <a:cubicBezTo>
                  <a:pt x="4707" y="0"/>
                  <a:pt x="163105" y="117123"/>
                  <a:pt x="192738" y="137584"/>
                </a:cubicBezTo>
                <a:cubicBezTo>
                  <a:pt x="222371" y="158045"/>
                  <a:pt x="166632" y="101248"/>
                  <a:pt x="177921" y="122767"/>
                </a:cubicBezTo>
                <a:cubicBezTo>
                  <a:pt x="189210" y="144286"/>
                  <a:pt x="246713" y="245886"/>
                  <a:pt x="260471" y="266700"/>
                </a:cubicBezTo>
                <a:cubicBezTo>
                  <a:pt x="274229" y="287514"/>
                  <a:pt x="255885" y="226484"/>
                  <a:pt x="260471" y="247650"/>
                </a:cubicBezTo>
                <a:cubicBezTo>
                  <a:pt x="265057" y="268816"/>
                  <a:pt x="285519" y="349956"/>
                  <a:pt x="287988" y="393700"/>
                </a:cubicBezTo>
                <a:cubicBezTo>
                  <a:pt x="290457" y="437444"/>
                  <a:pt x="279874" y="530225"/>
                  <a:pt x="275288" y="510117"/>
                </a:cubicBezTo>
                <a:cubicBezTo>
                  <a:pt x="270702" y="490009"/>
                  <a:pt x="278816" y="335139"/>
                  <a:pt x="260471" y="273050"/>
                </a:cubicBezTo>
                <a:cubicBezTo>
                  <a:pt x="242127" y="210961"/>
                  <a:pt x="208613" y="182739"/>
                  <a:pt x="165221" y="137584"/>
                </a:cubicBezTo>
                <a:cubicBezTo>
                  <a:pt x="121829" y="92429"/>
                  <a:pt x="-4465" y="0"/>
                  <a:pt x="1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429AEF47-6D27-4D9A-B3BE-FEBCE5706836}"/>
              </a:ext>
            </a:extLst>
          </p:cNvPr>
          <p:cNvSpPr/>
          <p:nvPr/>
        </p:nvSpPr>
        <p:spPr>
          <a:xfrm>
            <a:off x="5663884" y="3690766"/>
            <a:ext cx="227733" cy="407388"/>
          </a:xfrm>
          <a:custGeom>
            <a:avLst/>
            <a:gdLst>
              <a:gd name="connsiteX0" fmla="*/ 316 w 227733"/>
              <a:gd name="connsiteY0" fmla="*/ 701 h 407388"/>
              <a:gd name="connsiteX1" fmla="*/ 175999 w 227733"/>
              <a:gd name="connsiteY1" fmla="*/ 159451 h 407388"/>
              <a:gd name="connsiteX2" fmla="*/ 207749 w 227733"/>
              <a:gd name="connsiteY2" fmla="*/ 227184 h 407388"/>
              <a:gd name="connsiteX3" fmla="*/ 224683 w 227733"/>
              <a:gd name="connsiteY3" fmla="*/ 400751 h 407388"/>
              <a:gd name="connsiteX4" fmla="*/ 220449 w 227733"/>
              <a:gd name="connsiteY4" fmla="*/ 349951 h 407388"/>
              <a:gd name="connsiteX5" fmla="*/ 154833 w 227733"/>
              <a:gd name="connsiteY5" fmla="*/ 150984 h 407388"/>
              <a:gd name="connsiteX6" fmla="*/ 133666 w 227733"/>
              <a:gd name="connsiteY6" fmla="*/ 102301 h 407388"/>
              <a:gd name="connsiteX7" fmla="*/ 316 w 227733"/>
              <a:gd name="connsiteY7" fmla="*/ 701 h 40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733" h="407388">
                <a:moveTo>
                  <a:pt x="316" y="701"/>
                </a:moveTo>
                <a:cubicBezTo>
                  <a:pt x="7371" y="10226"/>
                  <a:pt x="141427" y="121704"/>
                  <a:pt x="175999" y="159451"/>
                </a:cubicBezTo>
                <a:cubicBezTo>
                  <a:pt x="210571" y="197198"/>
                  <a:pt x="199635" y="186967"/>
                  <a:pt x="207749" y="227184"/>
                </a:cubicBezTo>
                <a:cubicBezTo>
                  <a:pt x="215863" y="267401"/>
                  <a:pt x="222566" y="380290"/>
                  <a:pt x="224683" y="400751"/>
                </a:cubicBezTo>
                <a:cubicBezTo>
                  <a:pt x="226800" y="421212"/>
                  <a:pt x="232091" y="391579"/>
                  <a:pt x="220449" y="349951"/>
                </a:cubicBezTo>
                <a:cubicBezTo>
                  <a:pt x="208807" y="308323"/>
                  <a:pt x="169297" y="192259"/>
                  <a:pt x="154833" y="150984"/>
                </a:cubicBezTo>
                <a:cubicBezTo>
                  <a:pt x="140369" y="109709"/>
                  <a:pt x="161183" y="123115"/>
                  <a:pt x="133666" y="102301"/>
                </a:cubicBezTo>
                <a:cubicBezTo>
                  <a:pt x="106149" y="81487"/>
                  <a:pt x="-6739" y="-8824"/>
                  <a:pt x="316" y="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8E0D8FE5-0035-445B-AE9E-B9D3EFC63909}"/>
              </a:ext>
            </a:extLst>
          </p:cNvPr>
          <p:cNvSpPr/>
          <p:nvPr/>
        </p:nvSpPr>
        <p:spPr>
          <a:xfrm>
            <a:off x="5574532" y="3677765"/>
            <a:ext cx="265904" cy="699802"/>
          </a:xfrm>
          <a:custGeom>
            <a:avLst/>
            <a:gdLst>
              <a:gd name="connsiteX0" fmla="*/ 93901 w 265904"/>
              <a:gd name="connsiteY0" fmla="*/ 60268 h 699802"/>
              <a:gd name="connsiteX1" fmla="*/ 229368 w 265904"/>
              <a:gd name="connsiteY1" fmla="*/ 246535 h 699802"/>
              <a:gd name="connsiteX2" fmla="*/ 261118 w 265904"/>
              <a:gd name="connsiteY2" fmla="*/ 333318 h 699802"/>
              <a:gd name="connsiteX3" fmla="*/ 265351 w 265904"/>
              <a:gd name="connsiteY3" fmla="*/ 453968 h 699802"/>
              <a:gd name="connsiteX4" fmla="*/ 256885 w 265904"/>
              <a:gd name="connsiteY4" fmla="*/ 382002 h 699802"/>
              <a:gd name="connsiteX5" fmla="*/ 256885 w 265904"/>
              <a:gd name="connsiteY5" fmla="*/ 557685 h 699802"/>
              <a:gd name="connsiteX6" fmla="*/ 250535 w 265904"/>
              <a:gd name="connsiteY6" fmla="*/ 610602 h 699802"/>
              <a:gd name="connsiteX7" fmla="*/ 216668 w 265904"/>
              <a:gd name="connsiteY7" fmla="*/ 669868 h 699802"/>
              <a:gd name="connsiteX8" fmla="*/ 187035 w 265904"/>
              <a:gd name="connsiteY8" fmla="*/ 699502 h 699802"/>
              <a:gd name="connsiteX9" fmla="*/ 210318 w 265904"/>
              <a:gd name="connsiteY9" fmla="*/ 652935 h 699802"/>
              <a:gd name="connsiteX10" fmla="*/ 212435 w 265904"/>
              <a:gd name="connsiteY10" fmla="*/ 553452 h 699802"/>
              <a:gd name="connsiteX11" fmla="*/ 231485 w 265904"/>
              <a:gd name="connsiteY11" fmla="*/ 407402 h 699802"/>
              <a:gd name="connsiteX12" fmla="*/ 233601 w 265904"/>
              <a:gd name="connsiteY12" fmla="*/ 441268 h 699802"/>
              <a:gd name="connsiteX13" fmla="*/ 178568 w 265904"/>
              <a:gd name="connsiteY13" fmla="*/ 240185 h 699802"/>
              <a:gd name="connsiteX14" fmla="*/ 187035 w 265904"/>
              <a:gd name="connsiteY14" fmla="*/ 284635 h 699802"/>
              <a:gd name="connsiteX15" fmla="*/ 125651 w 265904"/>
              <a:gd name="connsiteY15" fmla="*/ 151285 h 699802"/>
              <a:gd name="connsiteX16" fmla="*/ 768 w 265904"/>
              <a:gd name="connsiteY16" fmla="*/ 3118 h 699802"/>
              <a:gd name="connsiteX17" fmla="*/ 93901 w 265904"/>
              <a:gd name="connsiteY17" fmla="*/ 60268 h 69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5904" h="699802">
                <a:moveTo>
                  <a:pt x="93901" y="60268"/>
                </a:moveTo>
                <a:cubicBezTo>
                  <a:pt x="132001" y="100838"/>
                  <a:pt x="201499" y="201027"/>
                  <a:pt x="229368" y="246535"/>
                </a:cubicBezTo>
                <a:cubicBezTo>
                  <a:pt x="257237" y="292043"/>
                  <a:pt x="255121" y="298746"/>
                  <a:pt x="261118" y="333318"/>
                </a:cubicBezTo>
                <a:cubicBezTo>
                  <a:pt x="267115" y="367890"/>
                  <a:pt x="266057" y="445854"/>
                  <a:pt x="265351" y="453968"/>
                </a:cubicBezTo>
                <a:cubicBezTo>
                  <a:pt x="264646" y="462082"/>
                  <a:pt x="258296" y="364716"/>
                  <a:pt x="256885" y="382002"/>
                </a:cubicBezTo>
                <a:cubicBezTo>
                  <a:pt x="255474" y="399288"/>
                  <a:pt x="257943" y="519585"/>
                  <a:pt x="256885" y="557685"/>
                </a:cubicBezTo>
                <a:cubicBezTo>
                  <a:pt x="255827" y="595785"/>
                  <a:pt x="257238" y="591905"/>
                  <a:pt x="250535" y="610602"/>
                </a:cubicBezTo>
                <a:cubicBezTo>
                  <a:pt x="243832" y="629299"/>
                  <a:pt x="227251" y="655051"/>
                  <a:pt x="216668" y="669868"/>
                </a:cubicBezTo>
                <a:cubicBezTo>
                  <a:pt x="206085" y="684685"/>
                  <a:pt x="188093" y="702324"/>
                  <a:pt x="187035" y="699502"/>
                </a:cubicBezTo>
                <a:cubicBezTo>
                  <a:pt x="185977" y="696680"/>
                  <a:pt x="206085" y="677277"/>
                  <a:pt x="210318" y="652935"/>
                </a:cubicBezTo>
                <a:cubicBezTo>
                  <a:pt x="214551" y="628593"/>
                  <a:pt x="208907" y="594374"/>
                  <a:pt x="212435" y="553452"/>
                </a:cubicBezTo>
                <a:cubicBezTo>
                  <a:pt x="215963" y="512530"/>
                  <a:pt x="227957" y="426099"/>
                  <a:pt x="231485" y="407402"/>
                </a:cubicBezTo>
                <a:cubicBezTo>
                  <a:pt x="235013" y="388705"/>
                  <a:pt x="242421" y="469138"/>
                  <a:pt x="233601" y="441268"/>
                </a:cubicBezTo>
                <a:cubicBezTo>
                  <a:pt x="224782" y="413399"/>
                  <a:pt x="186329" y="266290"/>
                  <a:pt x="178568" y="240185"/>
                </a:cubicBezTo>
                <a:cubicBezTo>
                  <a:pt x="170807" y="214080"/>
                  <a:pt x="195854" y="299452"/>
                  <a:pt x="187035" y="284635"/>
                </a:cubicBezTo>
                <a:cubicBezTo>
                  <a:pt x="178216" y="269818"/>
                  <a:pt x="156696" y="198205"/>
                  <a:pt x="125651" y="151285"/>
                </a:cubicBezTo>
                <a:cubicBezTo>
                  <a:pt x="94607" y="104366"/>
                  <a:pt x="9235" y="16171"/>
                  <a:pt x="768" y="3118"/>
                </a:cubicBezTo>
                <a:cubicBezTo>
                  <a:pt x="-7699" y="-9935"/>
                  <a:pt x="55801" y="19698"/>
                  <a:pt x="93901" y="60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733D807A-7BD3-420B-AA4C-6F258A0C5732}"/>
              </a:ext>
            </a:extLst>
          </p:cNvPr>
          <p:cNvSpPr/>
          <p:nvPr/>
        </p:nvSpPr>
        <p:spPr>
          <a:xfrm>
            <a:off x="5285644" y="3736225"/>
            <a:ext cx="459115" cy="577559"/>
          </a:xfrm>
          <a:custGeom>
            <a:avLst/>
            <a:gdLst>
              <a:gd name="connsiteX0" fmla="*/ 16606 w 459115"/>
              <a:gd name="connsiteY0" fmla="*/ 1808 h 577559"/>
              <a:gd name="connsiteX1" fmla="*/ 31423 w 459115"/>
              <a:gd name="connsiteY1" fmla="*/ 152092 h 577559"/>
              <a:gd name="connsiteX2" fmla="*/ 8139 w 459115"/>
              <a:gd name="connsiteY2" fmla="*/ 92825 h 577559"/>
              <a:gd name="connsiteX3" fmla="*/ 135139 w 459115"/>
              <a:gd name="connsiteY3" fmla="*/ 329892 h 577559"/>
              <a:gd name="connsiteX4" fmla="*/ 128789 w 459115"/>
              <a:gd name="connsiteY4" fmla="*/ 304492 h 577559"/>
              <a:gd name="connsiteX5" fmla="*/ 289656 w 459115"/>
              <a:gd name="connsiteY5" fmla="*/ 465358 h 577559"/>
              <a:gd name="connsiteX6" fmla="*/ 243089 w 459115"/>
              <a:gd name="connsiteY6" fmla="*/ 412442 h 577559"/>
              <a:gd name="connsiteX7" fmla="*/ 458989 w 459115"/>
              <a:gd name="connsiteY7" fmla="*/ 577542 h 577559"/>
              <a:gd name="connsiteX8" fmla="*/ 274839 w 459115"/>
              <a:gd name="connsiteY8" fmla="*/ 423025 h 577559"/>
              <a:gd name="connsiteX9" fmla="*/ 298123 w 459115"/>
              <a:gd name="connsiteY9" fmla="*/ 437842 h 577559"/>
              <a:gd name="connsiteX10" fmla="*/ 88573 w 459115"/>
              <a:gd name="connsiteY10" fmla="*/ 224058 h 577559"/>
              <a:gd name="connsiteX11" fmla="*/ 99156 w 459115"/>
              <a:gd name="connsiteY11" fmla="*/ 253692 h 577559"/>
              <a:gd name="connsiteX12" fmla="*/ 3906 w 459115"/>
              <a:gd name="connsiteY12" fmla="*/ 80125 h 577559"/>
              <a:gd name="connsiteX13" fmla="*/ 16606 w 459115"/>
              <a:gd name="connsiteY13" fmla="*/ 1808 h 57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9115" h="577559">
                <a:moveTo>
                  <a:pt x="16606" y="1808"/>
                </a:moveTo>
                <a:cubicBezTo>
                  <a:pt x="21192" y="13803"/>
                  <a:pt x="32834" y="136922"/>
                  <a:pt x="31423" y="152092"/>
                </a:cubicBezTo>
                <a:cubicBezTo>
                  <a:pt x="30012" y="167262"/>
                  <a:pt x="-9147" y="63192"/>
                  <a:pt x="8139" y="92825"/>
                </a:cubicBezTo>
                <a:cubicBezTo>
                  <a:pt x="25425" y="122458"/>
                  <a:pt x="115031" y="294614"/>
                  <a:pt x="135139" y="329892"/>
                </a:cubicBezTo>
                <a:cubicBezTo>
                  <a:pt x="155247" y="365170"/>
                  <a:pt x="103036" y="281914"/>
                  <a:pt x="128789" y="304492"/>
                </a:cubicBezTo>
                <a:cubicBezTo>
                  <a:pt x="154542" y="327070"/>
                  <a:pt x="270606" y="447366"/>
                  <a:pt x="289656" y="465358"/>
                </a:cubicBezTo>
                <a:cubicBezTo>
                  <a:pt x="308706" y="483350"/>
                  <a:pt x="214867" y="393745"/>
                  <a:pt x="243089" y="412442"/>
                </a:cubicBezTo>
                <a:cubicBezTo>
                  <a:pt x="271311" y="431139"/>
                  <a:pt x="453697" y="575778"/>
                  <a:pt x="458989" y="577542"/>
                </a:cubicBezTo>
                <a:cubicBezTo>
                  <a:pt x="464281" y="579306"/>
                  <a:pt x="301650" y="446308"/>
                  <a:pt x="274839" y="423025"/>
                </a:cubicBezTo>
                <a:cubicBezTo>
                  <a:pt x="248028" y="399742"/>
                  <a:pt x="329167" y="471003"/>
                  <a:pt x="298123" y="437842"/>
                </a:cubicBezTo>
                <a:cubicBezTo>
                  <a:pt x="267079" y="404681"/>
                  <a:pt x="121734" y="254750"/>
                  <a:pt x="88573" y="224058"/>
                </a:cubicBezTo>
                <a:cubicBezTo>
                  <a:pt x="55412" y="193366"/>
                  <a:pt x="113267" y="277681"/>
                  <a:pt x="99156" y="253692"/>
                </a:cubicBezTo>
                <a:cubicBezTo>
                  <a:pt x="85045" y="229703"/>
                  <a:pt x="16253" y="120342"/>
                  <a:pt x="3906" y="80125"/>
                </a:cubicBezTo>
                <a:cubicBezTo>
                  <a:pt x="-8441" y="39908"/>
                  <a:pt x="12020" y="-10187"/>
                  <a:pt x="16606" y="1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15B0FD3E-A394-4D3C-AC5C-90DFFF2BA92D}"/>
              </a:ext>
            </a:extLst>
          </p:cNvPr>
          <p:cNvSpPr/>
          <p:nvPr/>
        </p:nvSpPr>
        <p:spPr>
          <a:xfrm>
            <a:off x="5452506" y="4022769"/>
            <a:ext cx="351977" cy="196388"/>
          </a:xfrm>
          <a:custGeom>
            <a:avLst/>
            <a:gdLst>
              <a:gd name="connsiteX0" fmla="*/ 10611 w 351977"/>
              <a:gd name="connsiteY0" fmla="*/ 3131 h 196388"/>
              <a:gd name="connsiteX1" fmla="*/ 239211 w 351977"/>
              <a:gd name="connsiteY1" fmla="*/ 189398 h 196388"/>
              <a:gd name="connsiteX2" fmla="*/ 190527 w 351977"/>
              <a:gd name="connsiteY2" fmla="*/ 159764 h 196388"/>
              <a:gd name="connsiteX3" fmla="*/ 254027 w 351977"/>
              <a:gd name="connsiteY3" fmla="*/ 187281 h 196388"/>
              <a:gd name="connsiteX4" fmla="*/ 351394 w 351977"/>
              <a:gd name="connsiteY4" fmla="*/ 147064 h 196388"/>
              <a:gd name="connsiteX5" fmla="*/ 205344 w 351977"/>
              <a:gd name="connsiteY5" fmla="*/ 161881 h 196388"/>
              <a:gd name="connsiteX6" fmla="*/ 52944 w 351977"/>
              <a:gd name="connsiteY6" fmla="*/ 77214 h 196388"/>
              <a:gd name="connsiteX7" fmla="*/ 10611 w 351977"/>
              <a:gd name="connsiteY7" fmla="*/ 3131 h 19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977" h="196388">
                <a:moveTo>
                  <a:pt x="10611" y="3131"/>
                </a:moveTo>
                <a:cubicBezTo>
                  <a:pt x="41655" y="21828"/>
                  <a:pt x="209225" y="163293"/>
                  <a:pt x="239211" y="189398"/>
                </a:cubicBezTo>
                <a:cubicBezTo>
                  <a:pt x="269197" y="215503"/>
                  <a:pt x="188058" y="160117"/>
                  <a:pt x="190527" y="159764"/>
                </a:cubicBezTo>
                <a:cubicBezTo>
                  <a:pt x="192996" y="159411"/>
                  <a:pt x="227216" y="189398"/>
                  <a:pt x="254027" y="187281"/>
                </a:cubicBezTo>
                <a:cubicBezTo>
                  <a:pt x="280838" y="185164"/>
                  <a:pt x="359508" y="151297"/>
                  <a:pt x="351394" y="147064"/>
                </a:cubicBezTo>
                <a:cubicBezTo>
                  <a:pt x="343280" y="142831"/>
                  <a:pt x="255086" y="173523"/>
                  <a:pt x="205344" y="161881"/>
                </a:cubicBezTo>
                <a:cubicBezTo>
                  <a:pt x="155602" y="150239"/>
                  <a:pt x="82225" y="99792"/>
                  <a:pt x="52944" y="77214"/>
                </a:cubicBezTo>
                <a:cubicBezTo>
                  <a:pt x="23663" y="54636"/>
                  <a:pt x="-20433" y="-15566"/>
                  <a:pt x="10611" y="3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C7F41E0A-5FDD-4736-B5E7-BE1AB4368D10}"/>
              </a:ext>
            </a:extLst>
          </p:cNvPr>
          <p:cNvSpPr/>
          <p:nvPr/>
        </p:nvSpPr>
        <p:spPr>
          <a:xfrm>
            <a:off x="5666152" y="4015040"/>
            <a:ext cx="138142" cy="178096"/>
          </a:xfrm>
          <a:custGeom>
            <a:avLst/>
            <a:gdLst>
              <a:gd name="connsiteX0" fmla="*/ 127165 w 138142"/>
              <a:gd name="connsiteY0" fmla="*/ 277 h 178096"/>
              <a:gd name="connsiteX1" fmla="*/ 95415 w 138142"/>
              <a:gd name="connsiteY1" fmla="*/ 114577 h 178096"/>
              <a:gd name="connsiteX2" fmla="*/ 165 w 138142"/>
              <a:gd name="connsiteY2" fmla="*/ 178077 h 178096"/>
              <a:gd name="connsiteX3" fmla="*/ 120815 w 138142"/>
              <a:gd name="connsiteY3" fmla="*/ 120927 h 178096"/>
              <a:gd name="connsiteX4" fmla="*/ 137748 w 138142"/>
              <a:gd name="connsiteY4" fmla="*/ 82827 h 178096"/>
              <a:gd name="connsiteX5" fmla="*/ 127165 w 138142"/>
              <a:gd name="connsiteY5" fmla="*/ 277 h 17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142" h="178096">
                <a:moveTo>
                  <a:pt x="127165" y="277"/>
                </a:moveTo>
                <a:cubicBezTo>
                  <a:pt x="120109" y="5569"/>
                  <a:pt x="116582" y="84944"/>
                  <a:pt x="95415" y="114577"/>
                </a:cubicBezTo>
                <a:cubicBezTo>
                  <a:pt x="74248" y="144210"/>
                  <a:pt x="-4068" y="177019"/>
                  <a:pt x="165" y="178077"/>
                </a:cubicBezTo>
                <a:cubicBezTo>
                  <a:pt x="4398" y="179135"/>
                  <a:pt x="97885" y="136802"/>
                  <a:pt x="120815" y="120927"/>
                </a:cubicBezTo>
                <a:cubicBezTo>
                  <a:pt x="143745" y="105052"/>
                  <a:pt x="137043" y="98702"/>
                  <a:pt x="137748" y="82827"/>
                </a:cubicBezTo>
                <a:cubicBezTo>
                  <a:pt x="138454" y="66952"/>
                  <a:pt x="134221" y="-5015"/>
                  <a:pt x="127165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6D4D692B-6ED8-471F-B8F3-227F9B3C8B30}"/>
              </a:ext>
            </a:extLst>
          </p:cNvPr>
          <p:cNvSpPr/>
          <p:nvPr/>
        </p:nvSpPr>
        <p:spPr>
          <a:xfrm>
            <a:off x="5594089" y="4148623"/>
            <a:ext cx="204869" cy="148358"/>
          </a:xfrm>
          <a:custGeom>
            <a:avLst/>
            <a:gdLst>
              <a:gd name="connsiteX0" fmla="*/ 261 w 204869"/>
              <a:gd name="connsiteY0" fmla="*/ 44 h 148358"/>
              <a:gd name="connsiteX1" fmla="*/ 194994 w 204869"/>
              <a:gd name="connsiteY1" fmla="*/ 137627 h 148358"/>
              <a:gd name="connsiteX2" fmla="*/ 154778 w 204869"/>
              <a:gd name="connsiteY2" fmla="*/ 122810 h 148358"/>
              <a:gd name="connsiteX3" fmla="*/ 261 w 204869"/>
              <a:gd name="connsiteY3" fmla="*/ 44 h 14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869" h="148358">
                <a:moveTo>
                  <a:pt x="261" y="44"/>
                </a:moveTo>
                <a:cubicBezTo>
                  <a:pt x="6964" y="2513"/>
                  <a:pt x="169241" y="117166"/>
                  <a:pt x="194994" y="137627"/>
                </a:cubicBezTo>
                <a:cubicBezTo>
                  <a:pt x="220747" y="158088"/>
                  <a:pt x="192172" y="147152"/>
                  <a:pt x="154778" y="122810"/>
                </a:cubicBezTo>
                <a:cubicBezTo>
                  <a:pt x="117384" y="98468"/>
                  <a:pt x="-6442" y="-2425"/>
                  <a:pt x="261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5C30FBFE-6047-4F14-9A87-590915AFE181}"/>
              </a:ext>
            </a:extLst>
          </p:cNvPr>
          <p:cNvSpPr/>
          <p:nvPr/>
        </p:nvSpPr>
        <p:spPr>
          <a:xfrm>
            <a:off x="5754057" y="4213732"/>
            <a:ext cx="22466" cy="165994"/>
          </a:xfrm>
          <a:custGeom>
            <a:avLst/>
            <a:gdLst>
              <a:gd name="connsiteX0" fmla="*/ 22326 w 22466"/>
              <a:gd name="connsiteY0" fmla="*/ 551 h 165994"/>
              <a:gd name="connsiteX1" fmla="*/ 1160 w 22466"/>
              <a:gd name="connsiteY1" fmla="*/ 89451 h 165994"/>
              <a:gd name="connsiteX2" fmla="*/ 3276 w 22466"/>
              <a:gd name="connsiteY2" fmla="*/ 163535 h 165994"/>
              <a:gd name="connsiteX3" fmla="*/ 7510 w 22466"/>
              <a:gd name="connsiteY3" fmla="*/ 133901 h 165994"/>
              <a:gd name="connsiteX4" fmla="*/ 22326 w 22466"/>
              <a:gd name="connsiteY4" fmla="*/ 551 h 16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6" h="165994">
                <a:moveTo>
                  <a:pt x="22326" y="551"/>
                </a:moveTo>
                <a:cubicBezTo>
                  <a:pt x="21268" y="-6857"/>
                  <a:pt x="4335" y="62287"/>
                  <a:pt x="1160" y="89451"/>
                </a:cubicBezTo>
                <a:cubicBezTo>
                  <a:pt x="-2015" y="116615"/>
                  <a:pt x="2218" y="156127"/>
                  <a:pt x="3276" y="163535"/>
                </a:cubicBezTo>
                <a:cubicBezTo>
                  <a:pt x="4334" y="170943"/>
                  <a:pt x="-3426" y="161771"/>
                  <a:pt x="7510" y="133901"/>
                </a:cubicBezTo>
                <a:cubicBezTo>
                  <a:pt x="18446" y="106032"/>
                  <a:pt x="23384" y="7959"/>
                  <a:pt x="22326" y="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59FB00D2-A7C1-4326-BC9A-0B3A3557E5E4}"/>
              </a:ext>
            </a:extLst>
          </p:cNvPr>
          <p:cNvSpPr/>
          <p:nvPr/>
        </p:nvSpPr>
        <p:spPr>
          <a:xfrm>
            <a:off x="5168355" y="3688539"/>
            <a:ext cx="522174" cy="642162"/>
          </a:xfrm>
          <a:custGeom>
            <a:avLst/>
            <a:gdLst>
              <a:gd name="connsiteX0" fmla="*/ 131778 w 522174"/>
              <a:gd name="connsiteY0" fmla="*/ 811 h 642162"/>
              <a:gd name="connsiteX1" fmla="*/ 545 w 522174"/>
              <a:gd name="connsiteY1" fmla="*/ 112994 h 642162"/>
              <a:gd name="connsiteX2" fmla="*/ 83095 w 522174"/>
              <a:gd name="connsiteY2" fmla="*/ 81244 h 642162"/>
              <a:gd name="connsiteX3" fmla="*/ 34412 w 522174"/>
              <a:gd name="connsiteY3" fmla="*/ 132044 h 642162"/>
              <a:gd name="connsiteX4" fmla="*/ 121195 w 522174"/>
              <a:gd name="connsiteY4" fmla="*/ 123578 h 642162"/>
              <a:gd name="connsiteX5" fmla="*/ 106378 w 522174"/>
              <a:gd name="connsiteY5" fmla="*/ 165911 h 642162"/>
              <a:gd name="connsiteX6" fmla="*/ 159295 w 522174"/>
              <a:gd name="connsiteY6" fmla="*/ 261161 h 642162"/>
              <a:gd name="connsiteX7" fmla="*/ 95795 w 522174"/>
              <a:gd name="connsiteY7" fmla="*/ 290794 h 642162"/>
              <a:gd name="connsiteX8" fmla="*/ 174112 w 522174"/>
              <a:gd name="connsiteY8" fmla="*/ 278094 h 642162"/>
              <a:gd name="connsiteX9" fmla="*/ 201628 w 522174"/>
              <a:gd name="connsiteY9" fmla="*/ 314078 h 642162"/>
              <a:gd name="connsiteX10" fmla="*/ 119078 w 522174"/>
              <a:gd name="connsiteY10" fmla="*/ 388161 h 642162"/>
              <a:gd name="connsiteX11" fmla="*/ 214328 w 522174"/>
              <a:gd name="connsiteY11" fmla="*/ 347944 h 642162"/>
              <a:gd name="connsiteX12" fmla="*/ 186812 w 522174"/>
              <a:gd name="connsiteY12" fmla="*/ 386044 h 642162"/>
              <a:gd name="connsiteX13" fmla="*/ 246078 w 522174"/>
              <a:gd name="connsiteY13" fmla="*/ 386044 h 642162"/>
              <a:gd name="connsiteX14" fmla="*/ 243962 w 522174"/>
              <a:gd name="connsiteY14" fmla="*/ 417794 h 642162"/>
              <a:gd name="connsiteX15" fmla="*/ 298995 w 522174"/>
              <a:gd name="connsiteY15" fmla="*/ 407211 h 642162"/>
              <a:gd name="connsiteX16" fmla="*/ 241845 w 522174"/>
              <a:gd name="connsiteY16" fmla="*/ 504578 h 642162"/>
              <a:gd name="connsiteX17" fmla="*/ 303228 w 522174"/>
              <a:gd name="connsiteY17" fmla="*/ 417794 h 642162"/>
              <a:gd name="connsiteX18" fmla="*/ 341328 w 522174"/>
              <a:gd name="connsiteY18" fmla="*/ 441078 h 642162"/>
              <a:gd name="connsiteX19" fmla="*/ 305345 w 522174"/>
              <a:gd name="connsiteY19" fmla="*/ 563844 h 642162"/>
              <a:gd name="connsiteX20" fmla="*/ 362495 w 522174"/>
              <a:gd name="connsiteY20" fmla="*/ 453778 h 642162"/>
              <a:gd name="connsiteX21" fmla="*/ 385778 w 522174"/>
              <a:gd name="connsiteY21" fmla="*/ 496111 h 642162"/>
              <a:gd name="connsiteX22" fmla="*/ 447162 w 522174"/>
              <a:gd name="connsiteY22" fmla="*/ 595594 h 642162"/>
              <a:gd name="connsiteX23" fmla="*/ 445045 w 522174"/>
              <a:gd name="connsiteY23" fmla="*/ 510928 h 642162"/>
              <a:gd name="connsiteX24" fmla="*/ 521245 w 522174"/>
              <a:gd name="connsiteY24" fmla="*/ 642161 h 642162"/>
              <a:gd name="connsiteX25" fmla="*/ 476795 w 522174"/>
              <a:gd name="connsiteY25" fmla="*/ 513044 h 642162"/>
              <a:gd name="connsiteX26" fmla="*/ 328628 w 522174"/>
              <a:gd name="connsiteY26" fmla="*/ 379694 h 642162"/>
              <a:gd name="connsiteX27" fmla="*/ 129662 w 522174"/>
              <a:gd name="connsiteY27" fmla="*/ 180728 h 642162"/>
              <a:gd name="connsiteX28" fmla="*/ 131778 w 522174"/>
              <a:gd name="connsiteY28" fmla="*/ 811 h 64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2174" h="642162">
                <a:moveTo>
                  <a:pt x="131778" y="811"/>
                </a:moveTo>
                <a:cubicBezTo>
                  <a:pt x="110259" y="-10478"/>
                  <a:pt x="8659" y="99589"/>
                  <a:pt x="545" y="112994"/>
                </a:cubicBezTo>
                <a:cubicBezTo>
                  <a:pt x="-7569" y="126399"/>
                  <a:pt x="77450" y="78069"/>
                  <a:pt x="83095" y="81244"/>
                </a:cubicBezTo>
                <a:cubicBezTo>
                  <a:pt x="88740" y="84419"/>
                  <a:pt x="28062" y="124988"/>
                  <a:pt x="34412" y="132044"/>
                </a:cubicBezTo>
                <a:cubicBezTo>
                  <a:pt x="40762" y="139100"/>
                  <a:pt x="109201" y="117934"/>
                  <a:pt x="121195" y="123578"/>
                </a:cubicBezTo>
                <a:cubicBezTo>
                  <a:pt x="133189" y="129222"/>
                  <a:pt x="100028" y="142981"/>
                  <a:pt x="106378" y="165911"/>
                </a:cubicBezTo>
                <a:cubicBezTo>
                  <a:pt x="112728" y="188841"/>
                  <a:pt x="161059" y="240347"/>
                  <a:pt x="159295" y="261161"/>
                </a:cubicBezTo>
                <a:cubicBezTo>
                  <a:pt x="157531" y="281975"/>
                  <a:pt x="93325" y="287972"/>
                  <a:pt x="95795" y="290794"/>
                </a:cubicBezTo>
                <a:cubicBezTo>
                  <a:pt x="98264" y="293616"/>
                  <a:pt x="156473" y="274213"/>
                  <a:pt x="174112" y="278094"/>
                </a:cubicBezTo>
                <a:cubicBezTo>
                  <a:pt x="191751" y="281975"/>
                  <a:pt x="210800" y="295734"/>
                  <a:pt x="201628" y="314078"/>
                </a:cubicBezTo>
                <a:cubicBezTo>
                  <a:pt x="192456" y="332423"/>
                  <a:pt x="116961" y="382517"/>
                  <a:pt x="119078" y="388161"/>
                </a:cubicBezTo>
                <a:cubicBezTo>
                  <a:pt x="121195" y="393805"/>
                  <a:pt x="203039" y="348297"/>
                  <a:pt x="214328" y="347944"/>
                </a:cubicBezTo>
                <a:cubicBezTo>
                  <a:pt x="225617" y="347591"/>
                  <a:pt x="181520" y="379694"/>
                  <a:pt x="186812" y="386044"/>
                </a:cubicBezTo>
                <a:cubicBezTo>
                  <a:pt x="192104" y="392394"/>
                  <a:pt x="236553" y="380752"/>
                  <a:pt x="246078" y="386044"/>
                </a:cubicBezTo>
                <a:cubicBezTo>
                  <a:pt x="255603" y="391336"/>
                  <a:pt x="235143" y="414266"/>
                  <a:pt x="243962" y="417794"/>
                </a:cubicBezTo>
                <a:cubicBezTo>
                  <a:pt x="252782" y="421322"/>
                  <a:pt x="299348" y="392747"/>
                  <a:pt x="298995" y="407211"/>
                </a:cubicBezTo>
                <a:cubicBezTo>
                  <a:pt x="298642" y="421675"/>
                  <a:pt x="241139" y="502814"/>
                  <a:pt x="241845" y="504578"/>
                </a:cubicBezTo>
                <a:cubicBezTo>
                  <a:pt x="242551" y="506342"/>
                  <a:pt x="286648" y="428377"/>
                  <a:pt x="303228" y="417794"/>
                </a:cubicBezTo>
                <a:cubicBezTo>
                  <a:pt x="319808" y="407211"/>
                  <a:pt x="340975" y="416736"/>
                  <a:pt x="341328" y="441078"/>
                </a:cubicBezTo>
                <a:cubicBezTo>
                  <a:pt x="341681" y="465420"/>
                  <a:pt x="301817" y="561727"/>
                  <a:pt x="305345" y="563844"/>
                </a:cubicBezTo>
                <a:cubicBezTo>
                  <a:pt x="308873" y="565961"/>
                  <a:pt x="349090" y="465067"/>
                  <a:pt x="362495" y="453778"/>
                </a:cubicBezTo>
                <a:cubicBezTo>
                  <a:pt x="375900" y="442489"/>
                  <a:pt x="371667" y="472475"/>
                  <a:pt x="385778" y="496111"/>
                </a:cubicBezTo>
                <a:cubicBezTo>
                  <a:pt x="399889" y="519747"/>
                  <a:pt x="437284" y="593125"/>
                  <a:pt x="447162" y="595594"/>
                </a:cubicBezTo>
                <a:cubicBezTo>
                  <a:pt x="457040" y="598064"/>
                  <a:pt x="432698" y="503167"/>
                  <a:pt x="445045" y="510928"/>
                </a:cubicBezTo>
                <a:cubicBezTo>
                  <a:pt x="457392" y="518689"/>
                  <a:pt x="515953" y="641808"/>
                  <a:pt x="521245" y="642161"/>
                </a:cubicBezTo>
                <a:cubicBezTo>
                  <a:pt x="526537" y="642514"/>
                  <a:pt x="508898" y="556788"/>
                  <a:pt x="476795" y="513044"/>
                </a:cubicBezTo>
                <a:cubicBezTo>
                  <a:pt x="444692" y="469300"/>
                  <a:pt x="386484" y="435080"/>
                  <a:pt x="328628" y="379694"/>
                </a:cubicBezTo>
                <a:cubicBezTo>
                  <a:pt x="270773" y="324308"/>
                  <a:pt x="167409" y="237172"/>
                  <a:pt x="129662" y="180728"/>
                </a:cubicBezTo>
                <a:cubicBezTo>
                  <a:pt x="91915" y="124284"/>
                  <a:pt x="153297" y="12100"/>
                  <a:pt x="131778" y="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68443146-092F-4AEA-8B1D-EA6BF0E8CFB1}"/>
              </a:ext>
            </a:extLst>
          </p:cNvPr>
          <p:cNvSpPr/>
          <p:nvPr/>
        </p:nvSpPr>
        <p:spPr>
          <a:xfrm>
            <a:off x="5536111" y="3733369"/>
            <a:ext cx="155814" cy="104538"/>
          </a:xfrm>
          <a:custGeom>
            <a:avLst/>
            <a:gdLst>
              <a:gd name="connsiteX0" fmla="*/ 1089 w 155814"/>
              <a:gd name="connsiteY0" fmla="*/ 2548 h 104538"/>
              <a:gd name="connsiteX1" fmla="*/ 153489 w 155814"/>
              <a:gd name="connsiteY1" fmla="*/ 104148 h 104538"/>
              <a:gd name="connsiteX2" fmla="*/ 87872 w 155814"/>
              <a:gd name="connsiteY2" fmla="*/ 36414 h 104538"/>
              <a:gd name="connsiteX3" fmla="*/ 1089 w 155814"/>
              <a:gd name="connsiteY3" fmla="*/ 2548 h 10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814" h="104538">
                <a:moveTo>
                  <a:pt x="1089" y="2548"/>
                </a:moveTo>
                <a:cubicBezTo>
                  <a:pt x="12025" y="13837"/>
                  <a:pt x="139025" y="98504"/>
                  <a:pt x="153489" y="104148"/>
                </a:cubicBezTo>
                <a:cubicBezTo>
                  <a:pt x="167953" y="109792"/>
                  <a:pt x="111155" y="52642"/>
                  <a:pt x="87872" y="36414"/>
                </a:cubicBezTo>
                <a:cubicBezTo>
                  <a:pt x="64589" y="20186"/>
                  <a:pt x="-9847" y="-8741"/>
                  <a:pt x="1089" y="2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1406D822-4A3A-4DBA-A9AB-4B4F1FCCA0BE}"/>
              </a:ext>
            </a:extLst>
          </p:cNvPr>
          <p:cNvSpPr/>
          <p:nvPr/>
        </p:nvSpPr>
        <p:spPr>
          <a:xfrm>
            <a:off x="5336111" y="3707063"/>
            <a:ext cx="345475" cy="327539"/>
          </a:xfrm>
          <a:custGeom>
            <a:avLst/>
            <a:gdLst>
              <a:gd name="connsiteX0" fmla="*/ 31756 w 345475"/>
              <a:gd name="connsiteY0" fmla="*/ 3454 h 327539"/>
              <a:gd name="connsiteX1" fmla="*/ 6 w 345475"/>
              <a:gd name="connsiteY1" fmla="*/ 105054 h 327539"/>
              <a:gd name="connsiteX2" fmla="*/ 29639 w 345475"/>
              <a:gd name="connsiteY2" fmla="*/ 206654 h 327539"/>
              <a:gd name="connsiteX3" fmla="*/ 101606 w 345475"/>
              <a:gd name="connsiteY3" fmla="*/ 304020 h 327539"/>
              <a:gd name="connsiteX4" fmla="*/ 171456 w 345475"/>
              <a:gd name="connsiteY4" fmla="*/ 327304 h 327539"/>
              <a:gd name="connsiteX5" fmla="*/ 292106 w 345475"/>
              <a:gd name="connsiteY5" fmla="*/ 295554 h 327539"/>
              <a:gd name="connsiteX6" fmla="*/ 340789 w 345475"/>
              <a:gd name="connsiteY6" fmla="*/ 157970 h 327539"/>
              <a:gd name="connsiteX7" fmla="*/ 334439 w 345475"/>
              <a:gd name="connsiteY7" fmla="*/ 107170 h 327539"/>
              <a:gd name="connsiteX8" fmla="*/ 260356 w 345475"/>
              <a:gd name="connsiteY8" fmla="*/ 52137 h 327539"/>
              <a:gd name="connsiteX9" fmla="*/ 194739 w 345475"/>
              <a:gd name="connsiteY9" fmla="*/ 26737 h 327539"/>
              <a:gd name="connsiteX10" fmla="*/ 31756 w 345475"/>
              <a:gd name="connsiteY10" fmla="*/ 3454 h 32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475" h="327539">
                <a:moveTo>
                  <a:pt x="31756" y="3454"/>
                </a:moveTo>
                <a:cubicBezTo>
                  <a:pt x="-700" y="16507"/>
                  <a:pt x="359" y="71187"/>
                  <a:pt x="6" y="105054"/>
                </a:cubicBezTo>
                <a:cubicBezTo>
                  <a:pt x="-347" y="138921"/>
                  <a:pt x="12706" y="173493"/>
                  <a:pt x="29639" y="206654"/>
                </a:cubicBezTo>
                <a:cubicBezTo>
                  <a:pt x="46572" y="239815"/>
                  <a:pt x="77970" y="283912"/>
                  <a:pt x="101606" y="304020"/>
                </a:cubicBezTo>
                <a:cubicBezTo>
                  <a:pt x="125242" y="324128"/>
                  <a:pt x="139706" y="328715"/>
                  <a:pt x="171456" y="327304"/>
                </a:cubicBezTo>
                <a:cubicBezTo>
                  <a:pt x="203206" y="325893"/>
                  <a:pt x="263884" y="323776"/>
                  <a:pt x="292106" y="295554"/>
                </a:cubicBezTo>
                <a:cubicBezTo>
                  <a:pt x="320328" y="267332"/>
                  <a:pt x="333734" y="189367"/>
                  <a:pt x="340789" y="157970"/>
                </a:cubicBezTo>
                <a:cubicBezTo>
                  <a:pt x="347845" y="126573"/>
                  <a:pt x="347845" y="124809"/>
                  <a:pt x="334439" y="107170"/>
                </a:cubicBezTo>
                <a:cubicBezTo>
                  <a:pt x="321033" y="89531"/>
                  <a:pt x="283639" y="65542"/>
                  <a:pt x="260356" y="52137"/>
                </a:cubicBezTo>
                <a:cubicBezTo>
                  <a:pt x="237073" y="38732"/>
                  <a:pt x="229311" y="35557"/>
                  <a:pt x="194739" y="26737"/>
                </a:cubicBezTo>
                <a:cubicBezTo>
                  <a:pt x="160167" y="17918"/>
                  <a:pt x="64212" y="-9599"/>
                  <a:pt x="31756" y="34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84F5ACB7-3955-47B2-94D9-C400EDE06CA6}"/>
              </a:ext>
            </a:extLst>
          </p:cNvPr>
          <p:cNvSpPr/>
          <p:nvPr/>
        </p:nvSpPr>
        <p:spPr>
          <a:xfrm>
            <a:off x="5520267" y="3810000"/>
            <a:ext cx="99483" cy="994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月 16">
            <a:extLst>
              <a:ext uri="{FF2B5EF4-FFF2-40B4-BE49-F238E27FC236}">
                <a16:creationId xmlns:a16="http://schemas.microsoft.com/office/drawing/2014/main" id="{A7FA754C-CE10-493B-9DAB-E6A2E5EDD016}"/>
              </a:ext>
            </a:extLst>
          </p:cNvPr>
          <p:cNvSpPr/>
          <p:nvPr/>
        </p:nvSpPr>
        <p:spPr>
          <a:xfrm rot="19660325">
            <a:off x="5395385" y="3810001"/>
            <a:ext cx="84667" cy="154517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4AFEC180-8B02-4F40-97CF-A23059617CDC}"/>
              </a:ext>
            </a:extLst>
          </p:cNvPr>
          <p:cNvSpPr/>
          <p:nvPr/>
        </p:nvSpPr>
        <p:spPr>
          <a:xfrm>
            <a:off x="5593319" y="3291872"/>
            <a:ext cx="420965" cy="328712"/>
          </a:xfrm>
          <a:custGeom>
            <a:avLst/>
            <a:gdLst>
              <a:gd name="connsiteX0" fmla="*/ 1031 w 420965"/>
              <a:gd name="connsiteY0" fmla="*/ 1661 h 328712"/>
              <a:gd name="connsiteX1" fmla="*/ 246564 w 420965"/>
              <a:gd name="connsiteY1" fmla="*/ 187928 h 328712"/>
              <a:gd name="connsiteX2" fmla="*/ 231748 w 420965"/>
              <a:gd name="connsiteY2" fmla="*/ 154061 h 328712"/>
              <a:gd name="connsiteX3" fmla="*/ 418014 w 420965"/>
              <a:gd name="connsiteY3" fmla="*/ 327628 h 328712"/>
              <a:gd name="connsiteX4" fmla="*/ 333348 w 420965"/>
              <a:gd name="connsiteY4" fmla="*/ 221795 h 328712"/>
              <a:gd name="connsiteX5" fmla="*/ 166131 w 420965"/>
              <a:gd name="connsiteY5" fmla="*/ 103261 h 328712"/>
              <a:gd name="connsiteX6" fmla="*/ 1031 w 420965"/>
              <a:gd name="connsiteY6" fmla="*/ 1661 h 32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965" h="328712">
                <a:moveTo>
                  <a:pt x="1031" y="1661"/>
                </a:moveTo>
                <a:cubicBezTo>
                  <a:pt x="14436" y="15772"/>
                  <a:pt x="208111" y="162528"/>
                  <a:pt x="246564" y="187928"/>
                </a:cubicBezTo>
                <a:cubicBezTo>
                  <a:pt x="285017" y="213328"/>
                  <a:pt x="203173" y="130778"/>
                  <a:pt x="231748" y="154061"/>
                </a:cubicBezTo>
                <a:cubicBezTo>
                  <a:pt x="260323" y="177344"/>
                  <a:pt x="401081" y="316339"/>
                  <a:pt x="418014" y="327628"/>
                </a:cubicBezTo>
                <a:cubicBezTo>
                  <a:pt x="434947" y="338917"/>
                  <a:pt x="375329" y="259190"/>
                  <a:pt x="333348" y="221795"/>
                </a:cubicBezTo>
                <a:cubicBezTo>
                  <a:pt x="291368" y="184401"/>
                  <a:pt x="223987" y="139597"/>
                  <a:pt x="166131" y="103261"/>
                </a:cubicBezTo>
                <a:cubicBezTo>
                  <a:pt x="108275" y="66925"/>
                  <a:pt x="-12374" y="-12450"/>
                  <a:pt x="1031" y="1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BE899FD5-801D-433D-BAA2-95A2AA0B2B2A}"/>
              </a:ext>
            </a:extLst>
          </p:cNvPr>
          <p:cNvSpPr/>
          <p:nvPr/>
        </p:nvSpPr>
        <p:spPr>
          <a:xfrm>
            <a:off x="5524310" y="3256961"/>
            <a:ext cx="658633" cy="316737"/>
          </a:xfrm>
          <a:custGeom>
            <a:avLst/>
            <a:gdLst>
              <a:gd name="connsiteX0" fmla="*/ 190 w 658633"/>
              <a:gd name="connsiteY0" fmla="*/ 589 h 316737"/>
              <a:gd name="connsiteX1" fmla="*/ 324040 w 658633"/>
              <a:gd name="connsiteY1" fmla="*/ 30222 h 316737"/>
              <a:gd name="connsiteX2" fmla="*/ 336740 w 658633"/>
              <a:gd name="connsiteY2" fmla="*/ 42922 h 316737"/>
              <a:gd name="connsiteX3" fmla="*/ 402357 w 658633"/>
              <a:gd name="connsiteY3" fmla="*/ 59856 h 316737"/>
              <a:gd name="connsiteX4" fmla="*/ 537823 w 658633"/>
              <a:gd name="connsiteY4" fmla="*/ 178389 h 316737"/>
              <a:gd name="connsiteX5" fmla="*/ 506073 w 658633"/>
              <a:gd name="connsiteY5" fmla="*/ 157222 h 316737"/>
              <a:gd name="connsiteX6" fmla="*/ 656357 w 658633"/>
              <a:gd name="connsiteY6" fmla="*/ 311739 h 316737"/>
              <a:gd name="connsiteX7" fmla="*/ 599207 w 658633"/>
              <a:gd name="connsiteY7" fmla="*/ 277872 h 316737"/>
              <a:gd name="connsiteX8" fmla="*/ 633073 w 658633"/>
              <a:gd name="connsiteY8" fmla="*/ 267289 h 316737"/>
              <a:gd name="connsiteX9" fmla="*/ 461623 w 658633"/>
              <a:gd name="connsiteY9" fmla="*/ 91606 h 316737"/>
              <a:gd name="connsiteX10" fmla="*/ 374840 w 658633"/>
              <a:gd name="connsiteY10" fmla="*/ 59856 h 316737"/>
              <a:gd name="connsiteX11" fmla="*/ 190 w 658633"/>
              <a:gd name="connsiteY11" fmla="*/ 589 h 31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8633" h="316737">
                <a:moveTo>
                  <a:pt x="190" y="589"/>
                </a:moveTo>
                <a:cubicBezTo>
                  <a:pt x="-8277" y="-4350"/>
                  <a:pt x="267948" y="23167"/>
                  <a:pt x="324040" y="30222"/>
                </a:cubicBezTo>
                <a:cubicBezTo>
                  <a:pt x="380132" y="37277"/>
                  <a:pt x="323687" y="37983"/>
                  <a:pt x="336740" y="42922"/>
                </a:cubicBezTo>
                <a:cubicBezTo>
                  <a:pt x="349793" y="47861"/>
                  <a:pt x="368843" y="37278"/>
                  <a:pt x="402357" y="59856"/>
                </a:cubicBezTo>
                <a:cubicBezTo>
                  <a:pt x="435871" y="82434"/>
                  <a:pt x="520537" y="162161"/>
                  <a:pt x="537823" y="178389"/>
                </a:cubicBezTo>
                <a:cubicBezTo>
                  <a:pt x="555109" y="194617"/>
                  <a:pt x="486317" y="134997"/>
                  <a:pt x="506073" y="157222"/>
                </a:cubicBezTo>
                <a:cubicBezTo>
                  <a:pt x="525829" y="179447"/>
                  <a:pt x="640835" y="291631"/>
                  <a:pt x="656357" y="311739"/>
                </a:cubicBezTo>
                <a:cubicBezTo>
                  <a:pt x="671879" y="331847"/>
                  <a:pt x="603088" y="285280"/>
                  <a:pt x="599207" y="277872"/>
                </a:cubicBezTo>
                <a:cubicBezTo>
                  <a:pt x="595326" y="270464"/>
                  <a:pt x="656004" y="298333"/>
                  <a:pt x="633073" y="267289"/>
                </a:cubicBezTo>
                <a:cubicBezTo>
                  <a:pt x="610142" y="236245"/>
                  <a:pt x="504662" y="126178"/>
                  <a:pt x="461623" y="91606"/>
                </a:cubicBezTo>
                <a:cubicBezTo>
                  <a:pt x="418584" y="57034"/>
                  <a:pt x="448218" y="73262"/>
                  <a:pt x="374840" y="59856"/>
                </a:cubicBezTo>
                <a:cubicBezTo>
                  <a:pt x="301462" y="46450"/>
                  <a:pt x="8657" y="5528"/>
                  <a:pt x="190" y="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4EBAF342-DF54-43A5-87FA-EF6F7A598BA9}"/>
              </a:ext>
            </a:extLst>
          </p:cNvPr>
          <p:cNvSpPr/>
          <p:nvPr/>
        </p:nvSpPr>
        <p:spPr>
          <a:xfrm>
            <a:off x="6175636" y="3573780"/>
            <a:ext cx="244728" cy="468333"/>
          </a:xfrm>
          <a:custGeom>
            <a:avLst/>
            <a:gdLst>
              <a:gd name="connsiteX0" fmla="*/ 797 w 244728"/>
              <a:gd name="connsiteY0" fmla="*/ 3387 h 468333"/>
              <a:gd name="connsiteX1" fmla="*/ 117214 w 244728"/>
              <a:gd name="connsiteY1" fmla="*/ 73237 h 468333"/>
              <a:gd name="connsiteX2" fmla="*/ 79114 w 244728"/>
              <a:gd name="connsiteY2" fmla="*/ 73237 h 468333"/>
              <a:gd name="connsiteX3" fmla="*/ 161664 w 244728"/>
              <a:gd name="connsiteY3" fmla="*/ 140970 h 468333"/>
              <a:gd name="connsiteX4" fmla="*/ 127797 w 244728"/>
              <a:gd name="connsiteY4" fmla="*/ 136737 h 468333"/>
              <a:gd name="connsiteX5" fmla="*/ 197647 w 244728"/>
              <a:gd name="connsiteY5" fmla="*/ 204470 h 468333"/>
              <a:gd name="connsiteX6" fmla="*/ 165897 w 244728"/>
              <a:gd name="connsiteY6" fmla="*/ 187537 h 468333"/>
              <a:gd name="connsiteX7" fmla="*/ 197647 w 244728"/>
              <a:gd name="connsiteY7" fmla="*/ 282787 h 468333"/>
              <a:gd name="connsiteX8" fmla="*/ 216697 w 244728"/>
              <a:gd name="connsiteY8" fmla="*/ 318770 h 468333"/>
              <a:gd name="connsiteX9" fmla="*/ 244214 w 244728"/>
              <a:gd name="connsiteY9" fmla="*/ 466937 h 468333"/>
              <a:gd name="connsiteX10" fmla="*/ 233631 w 244728"/>
              <a:gd name="connsiteY10" fmla="*/ 388620 h 468333"/>
              <a:gd name="connsiteX11" fmla="*/ 220931 w 244728"/>
              <a:gd name="connsiteY11" fmla="*/ 312420 h 468333"/>
              <a:gd name="connsiteX12" fmla="*/ 134147 w 244728"/>
              <a:gd name="connsiteY12" fmla="*/ 160020 h 468333"/>
              <a:gd name="connsiteX13" fmla="*/ 182831 w 244728"/>
              <a:gd name="connsiteY13" fmla="*/ 193887 h 468333"/>
              <a:gd name="connsiteX14" fmla="*/ 70647 w 244728"/>
              <a:gd name="connsiteY14" fmla="*/ 28787 h 468333"/>
              <a:gd name="connsiteX15" fmla="*/ 797 w 244728"/>
              <a:gd name="connsiteY15" fmla="*/ 3387 h 46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4728" h="468333">
                <a:moveTo>
                  <a:pt x="797" y="3387"/>
                </a:moveTo>
                <a:cubicBezTo>
                  <a:pt x="8558" y="10795"/>
                  <a:pt x="104161" y="61595"/>
                  <a:pt x="117214" y="73237"/>
                </a:cubicBezTo>
                <a:cubicBezTo>
                  <a:pt x="130267" y="84879"/>
                  <a:pt x="71706" y="61948"/>
                  <a:pt x="79114" y="73237"/>
                </a:cubicBezTo>
                <a:cubicBezTo>
                  <a:pt x="86522" y="84526"/>
                  <a:pt x="153550" y="130387"/>
                  <a:pt x="161664" y="140970"/>
                </a:cubicBezTo>
                <a:cubicBezTo>
                  <a:pt x="169778" y="151553"/>
                  <a:pt x="121800" y="126154"/>
                  <a:pt x="127797" y="136737"/>
                </a:cubicBezTo>
                <a:cubicBezTo>
                  <a:pt x="133794" y="147320"/>
                  <a:pt x="191297" y="196003"/>
                  <a:pt x="197647" y="204470"/>
                </a:cubicBezTo>
                <a:cubicBezTo>
                  <a:pt x="203997" y="212937"/>
                  <a:pt x="165897" y="174484"/>
                  <a:pt x="165897" y="187537"/>
                </a:cubicBezTo>
                <a:cubicBezTo>
                  <a:pt x="165897" y="200590"/>
                  <a:pt x="189180" y="260915"/>
                  <a:pt x="197647" y="282787"/>
                </a:cubicBezTo>
                <a:cubicBezTo>
                  <a:pt x="206114" y="304659"/>
                  <a:pt x="208936" y="288078"/>
                  <a:pt x="216697" y="318770"/>
                </a:cubicBezTo>
                <a:cubicBezTo>
                  <a:pt x="224458" y="349462"/>
                  <a:pt x="241392" y="455295"/>
                  <a:pt x="244214" y="466937"/>
                </a:cubicBezTo>
                <a:cubicBezTo>
                  <a:pt x="247036" y="478579"/>
                  <a:pt x="237512" y="414373"/>
                  <a:pt x="233631" y="388620"/>
                </a:cubicBezTo>
                <a:cubicBezTo>
                  <a:pt x="229751" y="362867"/>
                  <a:pt x="237512" y="350520"/>
                  <a:pt x="220931" y="312420"/>
                </a:cubicBezTo>
                <a:cubicBezTo>
                  <a:pt x="204350" y="274320"/>
                  <a:pt x="140497" y="179775"/>
                  <a:pt x="134147" y="160020"/>
                </a:cubicBezTo>
                <a:cubicBezTo>
                  <a:pt x="127797" y="140265"/>
                  <a:pt x="193414" y="215759"/>
                  <a:pt x="182831" y="193887"/>
                </a:cubicBezTo>
                <a:cubicBezTo>
                  <a:pt x="172248" y="172015"/>
                  <a:pt x="97458" y="58420"/>
                  <a:pt x="70647" y="28787"/>
                </a:cubicBezTo>
                <a:cubicBezTo>
                  <a:pt x="43836" y="-846"/>
                  <a:pt x="-6964" y="-4021"/>
                  <a:pt x="797" y="3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944D5245-2F3E-45F7-BC4B-F61CCED4280C}"/>
              </a:ext>
            </a:extLst>
          </p:cNvPr>
          <p:cNvSpPr/>
          <p:nvPr/>
        </p:nvSpPr>
        <p:spPr>
          <a:xfrm>
            <a:off x="6027501" y="3602543"/>
            <a:ext cx="353325" cy="503805"/>
          </a:xfrm>
          <a:custGeom>
            <a:avLst/>
            <a:gdLst>
              <a:gd name="connsiteX0" fmla="*/ 2882 w 353325"/>
              <a:gd name="connsiteY0" fmla="*/ 24 h 503805"/>
              <a:gd name="connsiteX1" fmla="*/ 57916 w 353325"/>
              <a:gd name="connsiteY1" fmla="*/ 141840 h 503805"/>
              <a:gd name="connsiteX2" fmla="*/ 57916 w 353325"/>
              <a:gd name="connsiteY2" fmla="*/ 59290 h 503805"/>
              <a:gd name="connsiteX3" fmla="*/ 170099 w 353325"/>
              <a:gd name="connsiteY3" fmla="*/ 220157 h 503805"/>
              <a:gd name="connsiteX4" fmla="*/ 176449 w 353325"/>
              <a:gd name="connsiteY4" fmla="*/ 186290 h 503805"/>
              <a:gd name="connsiteX5" fmla="*/ 239949 w 353325"/>
              <a:gd name="connsiteY5" fmla="*/ 325990 h 503805"/>
              <a:gd name="connsiteX6" fmla="*/ 210316 w 353325"/>
              <a:gd name="connsiteY6" fmla="*/ 279424 h 503805"/>
              <a:gd name="connsiteX7" fmla="*/ 345782 w 353325"/>
              <a:gd name="connsiteY7" fmla="*/ 497440 h 503805"/>
              <a:gd name="connsiteX8" fmla="*/ 330966 w 353325"/>
              <a:gd name="connsiteY8" fmla="*/ 438174 h 503805"/>
              <a:gd name="connsiteX9" fmla="*/ 288632 w 353325"/>
              <a:gd name="connsiteY9" fmla="*/ 361974 h 503805"/>
              <a:gd name="connsiteX10" fmla="*/ 159516 w 353325"/>
              <a:gd name="connsiteY10" fmla="*/ 154540 h 503805"/>
              <a:gd name="connsiteX11" fmla="*/ 2882 w 353325"/>
              <a:gd name="connsiteY11" fmla="*/ 24 h 50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3325" h="503805">
                <a:moveTo>
                  <a:pt x="2882" y="24"/>
                </a:moveTo>
                <a:cubicBezTo>
                  <a:pt x="-14051" y="-2093"/>
                  <a:pt x="48744" y="131962"/>
                  <a:pt x="57916" y="141840"/>
                </a:cubicBezTo>
                <a:cubicBezTo>
                  <a:pt x="67088" y="151718"/>
                  <a:pt x="39219" y="46237"/>
                  <a:pt x="57916" y="59290"/>
                </a:cubicBezTo>
                <a:cubicBezTo>
                  <a:pt x="76613" y="72343"/>
                  <a:pt x="150344" y="198990"/>
                  <a:pt x="170099" y="220157"/>
                </a:cubicBezTo>
                <a:cubicBezTo>
                  <a:pt x="189854" y="241324"/>
                  <a:pt x="164807" y="168651"/>
                  <a:pt x="176449" y="186290"/>
                </a:cubicBezTo>
                <a:cubicBezTo>
                  <a:pt x="188091" y="203929"/>
                  <a:pt x="234305" y="310468"/>
                  <a:pt x="239949" y="325990"/>
                </a:cubicBezTo>
                <a:cubicBezTo>
                  <a:pt x="245594" y="341512"/>
                  <a:pt x="192677" y="250849"/>
                  <a:pt x="210316" y="279424"/>
                </a:cubicBezTo>
                <a:cubicBezTo>
                  <a:pt x="227955" y="307999"/>
                  <a:pt x="325674" y="470982"/>
                  <a:pt x="345782" y="497440"/>
                </a:cubicBezTo>
                <a:cubicBezTo>
                  <a:pt x="365890" y="523898"/>
                  <a:pt x="340491" y="460752"/>
                  <a:pt x="330966" y="438174"/>
                </a:cubicBezTo>
                <a:cubicBezTo>
                  <a:pt x="321441" y="415596"/>
                  <a:pt x="317207" y="409246"/>
                  <a:pt x="288632" y="361974"/>
                </a:cubicBezTo>
                <a:cubicBezTo>
                  <a:pt x="260057" y="314702"/>
                  <a:pt x="208199" y="209573"/>
                  <a:pt x="159516" y="154540"/>
                </a:cubicBezTo>
                <a:cubicBezTo>
                  <a:pt x="110833" y="99507"/>
                  <a:pt x="19815" y="2141"/>
                  <a:pt x="2882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BABDC321-C42D-41F5-9EC3-2040C3B05BFB}"/>
              </a:ext>
            </a:extLst>
          </p:cNvPr>
          <p:cNvSpPr/>
          <p:nvPr/>
        </p:nvSpPr>
        <p:spPr>
          <a:xfrm>
            <a:off x="6427769" y="4740234"/>
            <a:ext cx="530161" cy="163556"/>
          </a:xfrm>
          <a:custGeom>
            <a:avLst/>
            <a:gdLst>
              <a:gd name="connsiteX0" fmla="*/ 19 w 530161"/>
              <a:gd name="connsiteY0" fmla="*/ 163554 h 163556"/>
              <a:gd name="connsiteX1" fmla="*/ 68281 w 530161"/>
              <a:gd name="connsiteY1" fmla="*/ 58779 h 163556"/>
              <a:gd name="connsiteX2" fmla="*/ 68281 w 530161"/>
              <a:gd name="connsiteY2" fmla="*/ 76241 h 163556"/>
              <a:gd name="connsiteX3" fmla="*/ 188931 w 530161"/>
              <a:gd name="connsiteY3" fmla="*/ 17504 h 163556"/>
              <a:gd name="connsiteX4" fmla="*/ 168294 w 530161"/>
              <a:gd name="connsiteY4" fmla="*/ 28616 h 163556"/>
              <a:gd name="connsiteX5" fmla="*/ 338156 w 530161"/>
              <a:gd name="connsiteY5" fmla="*/ 41 h 163556"/>
              <a:gd name="connsiteX6" fmla="*/ 528656 w 530161"/>
              <a:gd name="connsiteY6" fmla="*/ 22266 h 163556"/>
              <a:gd name="connsiteX7" fmla="*/ 430231 w 530161"/>
              <a:gd name="connsiteY7" fmla="*/ 22266 h 163556"/>
              <a:gd name="connsiteX8" fmla="*/ 487381 w 530161"/>
              <a:gd name="connsiteY8" fmla="*/ 55604 h 163556"/>
              <a:gd name="connsiteX9" fmla="*/ 461981 w 530161"/>
              <a:gd name="connsiteY9" fmla="*/ 38141 h 163556"/>
              <a:gd name="connsiteX10" fmla="*/ 373081 w 530161"/>
              <a:gd name="connsiteY10" fmla="*/ 14329 h 163556"/>
              <a:gd name="connsiteX11" fmla="*/ 247669 w 530161"/>
              <a:gd name="connsiteY11" fmla="*/ 19091 h 163556"/>
              <a:gd name="connsiteX12" fmla="*/ 63519 w 530161"/>
              <a:gd name="connsiteY12" fmla="*/ 61954 h 163556"/>
              <a:gd name="connsiteX13" fmla="*/ 19 w 530161"/>
              <a:gd name="connsiteY13" fmla="*/ 163554 h 16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0161" h="163556">
                <a:moveTo>
                  <a:pt x="19" y="163554"/>
                </a:moveTo>
                <a:cubicBezTo>
                  <a:pt x="813" y="163025"/>
                  <a:pt x="56904" y="73331"/>
                  <a:pt x="68281" y="58779"/>
                </a:cubicBezTo>
                <a:cubicBezTo>
                  <a:pt x="79658" y="44227"/>
                  <a:pt x="48173" y="83120"/>
                  <a:pt x="68281" y="76241"/>
                </a:cubicBezTo>
                <a:cubicBezTo>
                  <a:pt x="88389" y="69362"/>
                  <a:pt x="172262" y="25441"/>
                  <a:pt x="188931" y="17504"/>
                </a:cubicBezTo>
                <a:cubicBezTo>
                  <a:pt x="205600" y="9567"/>
                  <a:pt x="143423" y="31527"/>
                  <a:pt x="168294" y="28616"/>
                </a:cubicBezTo>
                <a:cubicBezTo>
                  <a:pt x="193165" y="25705"/>
                  <a:pt x="278096" y="1099"/>
                  <a:pt x="338156" y="41"/>
                </a:cubicBezTo>
                <a:cubicBezTo>
                  <a:pt x="398216" y="-1017"/>
                  <a:pt x="513310" y="18562"/>
                  <a:pt x="528656" y="22266"/>
                </a:cubicBezTo>
                <a:cubicBezTo>
                  <a:pt x="544002" y="25970"/>
                  <a:pt x="437110" y="16710"/>
                  <a:pt x="430231" y="22266"/>
                </a:cubicBezTo>
                <a:cubicBezTo>
                  <a:pt x="423352" y="27822"/>
                  <a:pt x="482089" y="52958"/>
                  <a:pt x="487381" y="55604"/>
                </a:cubicBezTo>
                <a:cubicBezTo>
                  <a:pt x="492673" y="58250"/>
                  <a:pt x="481031" y="45020"/>
                  <a:pt x="461981" y="38141"/>
                </a:cubicBezTo>
                <a:cubicBezTo>
                  <a:pt x="442931" y="31262"/>
                  <a:pt x="408800" y="17504"/>
                  <a:pt x="373081" y="14329"/>
                </a:cubicBezTo>
                <a:cubicBezTo>
                  <a:pt x="337362" y="11154"/>
                  <a:pt x="299263" y="11154"/>
                  <a:pt x="247669" y="19091"/>
                </a:cubicBezTo>
                <a:cubicBezTo>
                  <a:pt x="196075" y="27028"/>
                  <a:pt x="104265" y="38935"/>
                  <a:pt x="63519" y="61954"/>
                </a:cubicBezTo>
                <a:cubicBezTo>
                  <a:pt x="22773" y="84973"/>
                  <a:pt x="-775" y="164083"/>
                  <a:pt x="19" y="163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046C1AD7-B48B-466F-8316-67B4F8C7DC78}"/>
              </a:ext>
            </a:extLst>
          </p:cNvPr>
          <p:cNvSpPr/>
          <p:nvPr/>
        </p:nvSpPr>
        <p:spPr>
          <a:xfrm>
            <a:off x="6870375" y="4780622"/>
            <a:ext cx="354388" cy="341910"/>
          </a:xfrm>
          <a:custGeom>
            <a:avLst/>
            <a:gdLst>
              <a:gd name="connsiteX0" fmla="*/ 325 w 354388"/>
              <a:gd name="connsiteY0" fmla="*/ 928 h 341910"/>
              <a:gd name="connsiteX1" fmla="*/ 206700 w 354388"/>
              <a:gd name="connsiteY1" fmla="*/ 69191 h 341910"/>
              <a:gd name="connsiteX2" fmla="*/ 162250 w 354388"/>
              <a:gd name="connsiteY2" fmla="*/ 67603 h 341910"/>
              <a:gd name="connsiteX3" fmla="*/ 106688 w 354388"/>
              <a:gd name="connsiteY3" fmla="*/ 50141 h 341910"/>
              <a:gd name="connsiteX4" fmla="*/ 165425 w 354388"/>
              <a:gd name="connsiteY4" fmla="*/ 70778 h 341910"/>
              <a:gd name="connsiteX5" fmla="*/ 270200 w 354388"/>
              <a:gd name="connsiteY5" fmla="*/ 93003 h 341910"/>
              <a:gd name="connsiteX6" fmla="*/ 217813 w 354388"/>
              <a:gd name="connsiteY6" fmla="*/ 100941 h 341910"/>
              <a:gd name="connsiteX7" fmla="*/ 117800 w 354388"/>
              <a:gd name="connsiteY7" fmla="*/ 83478 h 341910"/>
              <a:gd name="connsiteX8" fmla="*/ 192413 w 354388"/>
              <a:gd name="connsiteY8" fmla="*/ 126341 h 341910"/>
              <a:gd name="connsiteX9" fmla="*/ 325763 w 354388"/>
              <a:gd name="connsiteY9" fmla="*/ 161266 h 341910"/>
              <a:gd name="connsiteX10" fmla="*/ 241625 w 354388"/>
              <a:gd name="connsiteY10" fmla="*/ 159678 h 341910"/>
              <a:gd name="connsiteX11" fmla="*/ 176538 w 354388"/>
              <a:gd name="connsiteY11" fmla="*/ 140628 h 341910"/>
              <a:gd name="connsiteX12" fmla="*/ 343225 w 354388"/>
              <a:gd name="connsiteY12" fmla="*/ 200953 h 341910"/>
              <a:gd name="connsiteX13" fmla="*/ 192413 w 354388"/>
              <a:gd name="connsiteY13" fmla="*/ 170791 h 341910"/>
              <a:gd name="connsiteX14" fmla="*/ 354338 w 354388"/>
              <a:gd name="connsiteY14" fmla="*/ 223178 h 341910"/>
              <a:gd name="connsiteX15" fmla="*/ 187650 w 354388"/>
              <a:gd name="connsiteY15" fmla="*/ 202541 h 341910"/>
              <a:gd name="connsiteX16" fmla="*/ 354338 w 354388"/>
              <a:gd name="connsiteY16" fmla="*/ 259691 h 341910"/>
              <a:gd name="connsiteX17" fmla="*/ 206700 w 354388"/>
              <a:gd name="connsiteY17" fmla="*/ 240641 h 341910"/>
              <a:gd name="connsiteX18" fmla="*/ 341638 w 354388"/>
              <a:gd name="connsiteY18" fmla="*/ 288266 h 341910"/>
              <a:gd name="connsiteX19" fmla="*/ 198763 w 354388"/>
              <a:gd name="connsiteY19" fmla="*/ 270803 h 341910"/>
              <a:gd name="connsiteX20" fmla="*/ 271788 w 354388"/>
              <a:gd name="connsiteY20" fmla="*/ 340653 h 341910"/>
              <a:gd name="connsiteX21" fmla="*/ 228925 w 354388"/>
              <a:gd name="connsiteY21" fmla="*/ 312078 h 341910"/>
              <a:gd name="connsiteX22" fmla="*/ 192413 w 354388"/>
              <a:gd name="connsiteY22" fmla="*/ 266041 h 341910"/>
              <a:gd name="connsiteX23" fmla="*/ 190825 w 354388"/>
              <a:gd name="connsiteY23" fmla="*/ 208891 h 341910"/>
              <a:gd name="connsiteX24" fmla="*/ 159075 w 354388"/>
              <a:gd name="connsiteY24" fmla="*/ 126341 h 341910"/>
              <a:gd name="connsiteX25" fmla="*/ 325 w 354388"/>
              <a:gd name="connsiteY25" fmla="*/ 928 h 34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54388" h="341910">
                <a:moveTo>
                  <a:pt x="325" y="928"/>
                </a:moveTo>
                <a:cubicBezTo>
                  <a:pt x="8262" y="-8597"/>
                  <a:pt x="179713" y="58079"/>
                  <a:pt x="206700" y="69191"/>
                </a:cubicBezTo>
                <a:cubicBezTo>
                  <a:pt x="233687" y="80303"/>
                  <a:pt x="178919" y="70778"/>
                  <a:pt x="162250" y="67603"/>
                </a:cubicBezTo>
                <a:cubicBezTo>
                  <a:pt x="145581" y="64428"/>
                  <a:pt x="106159" y="49612"/>
                  <a:pt x="106688" y="50141"/>
                </a:cubicBezTo>
                <a:cubicBezTo>
                  <a:pt x="107217" y="50670"/>
                  <a:pt x="138173" y="63634"/>
                  <a:pt x="165425" y="70778"/>
                </a:cubicBezTo>
                <a:cubicBezTo>
                  <a:pt x="192677" y="77922"/>
                  <a:pt x="261469" y="87976"/>
                  <a:pt x="270200" y="93003"/>
                </a:cubicBezTo>
                <a:cubicBezTo>
                  <a:pt x="278931" y="98030"/>
                  <a:pt x="243213" y="102529"/>
                  <a:pt x="217813" y="100941"/>
                </a:cubicBezTo>
                <a:cubicBezTo>
                  <a:pt x="192413" y="99354"/>
                  <a:pt x="122033" y="79245"/>
                  <a:pt x="117800" y="83478"/>
                </a:cubicBezTo>
                <a:cubicBezTo>
                  <a:pt x="113567" y="87711"/>
                  <a:pt x="157753" y="113376"/>
                  <a:pt x="192413" y="126341"/>
                </a:cubicBezTo>
                <a:cubicBezTo>
                  <a:pt x="227073" y="139306"/>
                  <a:pt x="317561" y="155710"/>
                  <a:pt x="325763" y="161266"/>
                </a:cubicBezTo>
                <a:cubicBezTo>
                  <a:pt x="333965" y="166822"/>
                  <a:pt x="266496" y="163118"/>
                  <a:pt x="241625" y="159678"/>
                </a:cubicBezTo>
                <a:cubicBezTo>
                  <a:pt x="216754" y="156238"/>
                  <a:pt x="159605" y="133749"/>
                  <a:pt x="176538" y="140628"/>
                </a:cubicBezTo>
                <a:cubicBezTo>
                  <a:pt x="193471" y="147507"/>
                  <a:pt x="340579" y="195926"/>
                  <a:pt x="343225" y="200953"/>
                </a:cubicBezTo>
                <a:cubicBezTo>
                  <a:pt x="345871" y="205980"/>
                  <a:pt x="190561" y="167087"/>
                  <a:pt x="192413" y="170791"/>
                </a:cubicBezTo>
                <a:cubicBezTo>
                  <a:pt x="194265" y="174495"/>
                  <a:pt x="355132" y="217886"/>
                  <a:pt x="354338" y="223178"/>
                </a:cubicBezTo>
                <a:cubicBezTo>
                  <a:pt x="353544" y="228470"/>
                  <a:pt x="187650" y="196456"/>
                  <a:pt x="187650" y="202541"/>
                </a:cubicBezTo>
                <a:cubicBezTo>
                  <a:pt x="187650" y="208626"/>
                  <a:pt x="351163" y="253341"/>
                  <a:pt x="354338" y="259691"/>
                </a:cubicBezTo>
                <a:cubicBezTo>
                  <a:pt x="357513" y="266041"/>
                  <a:pt x="208817" y="235879"/>
                  <a:pt x="206700" y="240641"/>
                </a:cubicBezTo>
                <a:cubicBezTo>
                  <a:pt x="204583" y="245403"/>
                  <a:pt x="342961" y="283239"/>
                  <a:pt x="341638" y="288266"/>
                </a:cubicBezTo>
                <a:cubicBezTo>
                  <a:pt x="340315" y="293293"/>
                  <a:pt x="210404" y="262072"/>
                  <a:pt x="198763" y="270803"/>
                </a:cubicBezTo>
                <a:cubicBezTo>
                  <a:pt x="187122" y="279534"/>
                  <a:pt x="266761" y="333774"/>
                  <a:pt x="271788" y="340653"/>
                </a:cubicBezTo>
                <a:cubicBezTo>
                  <a:pt x="276815" y="347532"/>
                  <a:pt x="242154" y="324513"/>
                  <a:pt x="228925" y="312078"/>
                </a:cubicBezTo>
                <a:cubicBezTo>
                  <a:pt x="215696" y="299643"/>
                  <a:pt x="198763" y="283239"/>
                  <a:pt x="192413" y="266041"/>
                </a:cubicBezTo>
                <a:cubicBezTo>
                  <a:pt x="186063" y="248843"/>
                  <a:pt x="196381" y="232174"/>
                  <a:pt x="190825" y="208891"/>
                </a:cubicBezTo>
                <a:cubicBezTo>
                  <a:pt x="185269" y="185608"/>
                  <a:pt x="186062" y="158356"/>
                  <a:pt x="159075" y="126341"/>
                </a:cubicBezTo>
                <a:cubicBezTo>
                  <a:pt x="132088" y="94326"/>
                  <a:pt x="-7612" y="10453"/>
                  <a:pt x="325" y="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06CBB929-13D5-4EDA-A51B-8A4D9177C661}"/>
              </a:ext>
            </a:extLst>
          </p:cNvPr>
          <p:cNvSpPr/>
          <p:nvPr/>
        </p:nvSpPr>
        <p:spPr>
          <a:xfrm>
            <a:off x="6895983" y="4792662"/>
            <a:ext cx="188318" cy="369285"/>
          </a:xfrm>
          <a:custGeom>
            <a:avLst/>
            <a:gdLst>
              <a:gd name="connsiteX0" fmla="*/ 117 w 188318"/>
              <a:gd name="connsiteY0" fmla="*/ 1 h 369285"/>
              <a:gd name="connsiteX1" fmla="*/ 147755 w 188318"/>
              <a:gd name="connsiteY1" fmla="*/ 139701 h 369285"/>
              <a:gd name="connsiteX2" fmla="*/ 157280 w 188318"/>
              <a:gd name="connsiteY2" fmla="*/ 188913 h 369285"/>
              <a:gd name="connsiteX3" fmla="*/ 144580 w 188318"/>
              <a:gd name="connsiteY3" fmla="*/ 290513 h 369285"/>
              <a:gd name="connsiteX4" fmla="*/ 144580 w 188318"/>
              <a:gd name="connsiteY4" fmla="*/ 368301 h 369285"/>
              <a:gd name="connsiteX5" fmla="*/ 154105 w 188318"/>
              <a:gd name="connsiteY5" fmla="*/ 328613 h 369285"/>
              <a:gd name="connsiteX6" fmla="*/ 165217 w 188318"/>
              <a:gd name="connsiteY6" fmla="*/ 246063 h 369285"/>
              <a:gd name="connsiteX7" fmla="*/ 185855 w 188318"/>
              <a:gd name="connsiteY7" fmla="*/ 331788 h 369285"/>
              <a:gd name="connsiteX8" fmla="*/ 182680 w 188318"/>
              <a:gd name="connsiteY8" fmla="*/ 239713 h 369285"/>
              <a:gd name="connsiteX9" fmla="*/ 174742 w 188318"/>
              <a:gd name="connsiteY9" fmla="*/ 142876 h 369285"/>
              <a:gd name="connsiteX10" fmla="*/ 117 w 188318"/>
              <a:gd name="connsiteY10" fmla="*/ 1 h 36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8318" h="369285">
                <a:moveTo>
                  <a:pt x="117" y="1"/>
                </a:moveTo>
                <a:cubicBezTo>
                  <a:pt x="-4381" y="-528"/>
                  <a:pt x="121561" y="108216"/>
                  <a:pt x="147755" y="139701"/>
                </a:cubicBezTo>
                <a:cubicBezTo>
                  <a:pt x="173949" y="171186"/>
                  <a:pt x="157809" y="163778"/>
                  <a:pt x="157280" y="188913"/>
                </a:cubicBezTo>
                <a:cubicBezTo>
                  <a:pt x="156751" y="214048"/>
                  <a:pt x="146697" y="260615"/>
                  <a:pt x="144580" y="290513"/>
                </a:cubicBezTo>
                <a:cubicBezTo>
                  <a:pt x="142463" y="320411"/>
                  <a:pt x="142993" y="361951"/>
                  <a:pt x="144580" y="368301"/>
                </a:cubicBezTo>
                <a:cubicBezTo>
                  <a:pt x="146168" y="374651"/>
                  <a:pt x="150666" y="348986"/>
                  <a:pt x="154105" y="328613"/>
                </a:cubicBezTo>
                <a:cubicBezTo>
                  <a:pt x="157544" y="308240"/>
                  <a:pt x="159925" y="245534"/>
                  <a:pt x="165217" y="246063"/>
                </a:cubicBezTo>
                <a:cubicBezTo>
                  <a:pt x="170509" y="246592"/>
                  <a:pt x="182945" y="332846"/>
                  <a:pt x="185855" y="331788"/>
                </a:cubicBezTo>
                <a:cubicBezTo>
                  <a:pt x="188765" y="330730"/>
                  <a:pt x="184532" y="271198"/>
                  <a:pt x="182680" y="239713"/>
                </a:cubicBezTo>
                <a:cubicBezTo>
                  <a:pt x="180828" y="208228"/>
                  <a:pt x="200936" y="180182"/>
                  <a:pt x="174742" y="142876"/>
                </a:cubicBezTo>
                <a:cubicBezTo>
                  <a:pt x="148548" y="105570"/>
                  <a:pt x="4615" y="530"/>
                  <a:pt x="11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62266F0A-7CE8-4355-B182-8DF9BA802024}"/>
              </a:ext>
            </a:extLst>
          </p:cNvPr>
          <p:cNvSpPr/>
          <p:nvPr/>
        </p:nvSpPr>
        <p:spPr>
          <a:xfrm>
            <a:off x="6848387" y="4751671"/>
            <a:ext cx="295373" cy="313491"/>
          </a:xfrm>
          <a:custGeom>
            <a:avLst/>
            <a:gdLst>
              <a:gd name="connsiteX0" fmla="*/ 88 w 295373"/>
              <a:gd name="connsiteY0" fmla="*/ 1304 h 313491"/>
              <a:gd name="connsiteX1" fmla="*/ 149313 w 295373"/>
              <a:gd name="connsiteY1" fmla="*/ 40992 h 313491"/>
              <a:gd name="connsiteX2" fmla="*/ 236626 w 295373"/>
              <a:gd name="connsiteY2" fmla="*/ 106079 h 313491"/>
              <a:gd name="connsiteX3" fmla="*/ 268376 w 295373"/>
              <a:gd name="connsiteY3" fmla="*/ 163229 h 313491"/>
              <a:gd name="connsiteX4" fmla="*/ 295363 w 295373"/>
              <a:gd name="connsiteY4" fmla="*/ 228317 h 313491"/>
              <a:gd name="connsiteX5" fmla="*/ 271551 w 295373"/>
              <a:gd name="connsiteY5" fmla="*/ 312454 h 313491"/>
              <a:gd name="connsiteX6" fmla="*/ 265201 w 295373"/>
              <a:gd name="connsiteY6" fmla="*/ 277529 h 313491"/>
              <a:gd name="connsiteX7" fmla="*/ 255676 w 295373"/>
              <a:gd name="connsiteY7" fmla="*/ 225142 h 313491"/>
              <a:gd name="connsiteX8" fmla="*/ 198526 w 295373"/>
              <a:gd name="connsiteY8" fmla="*/ 109254 h 313491"/>
              <a:gd name="connsiteX9" fmla="*/ 236626 w 295373"/>
              <a:gd name="connsiteY9" fmla="*/ 247367 h 313491"/>
              <a:gd name="connsiteX10" fmla="*/ 201701 w 295373"/>
              <a:gd name="connsiteY10" fmla="*/ 155292 h 313491"/>
              <a:gd name="connsiteX11" fmla="*/ 171538 w 295373"/>
              <a:gd name="connsiteY11" fmla="*/ 88617 h 313491"/>
              <a:gd name="connsiteX12" fmla="*/ 88 w 295373"/>
              <a:gd name="connsiteY12" fmla="*/ 1304 h 31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373" h="313491">
                <a:moveTo>
                  <a:pt x="88" y="1304"/>
                </a:moveTo>
                <a:cubicBezTo>
                  <a:pt x="-3616" y="-6633"/>
                  <a:pt x="109890" y="23530"/>
                  <a:pt x="149313" y="40992"/>
                </a:cubicBezTo>
                <a:cubicBezTo>
                  <a:pt x="188736" y="58454"/>
                  <a:pt x="216782" y="85706"/>
                  <a:pt x="236626" y="106079"/>
                </a:cubicBezTo>
                <a:cubicBezTo>
                  <a:pt x="256470" y="126452"/>
                  <a:pt x="258587" y="142856"/>
                  <a:pt x="268376" y="163229"/>
                </a:cubicBezTo>
                <a:cubicBezTo>
                  <a:pt x="278165" y="183602"/>
                  <a:pt x="294834" y="203446"/>
                  <a:pt x="295363" y="228317"/>
                </a:cubicBezTo>
                <a:cubicBezTo>
                  <a:pt x="295892" y="253188"/>
                  <a:pt x="276578" y="304252"/>
                  <a:pt x="271551" y="312454"/>
                </a:cubicBezTo>
                <a:cubicBezTo>
                  <a:pt x="266524" y="320656"/>
                  <a:pt x="265201" y="277529"/>
                  <a:pt x="265201" y="277529"/>
                </a:cubicBezTo>
                <a:cubicBezTo>
                  <a:pt x="262555" y="262977"/>
                  <a:pt x="266789" y="253188"/>
                  <a:pt x="255676" y="225142"/>
                </a:cubicBezTo>
                <a:cubicBezTo>
                  <a:pt x="244564" y="197096"/>
                  <a:pt x="201701" y="105550"/>
                  <a:pt x="198526" y="109254"/>
                </a:cubicBezTo>
                <a:cubicBezTo>
                  <a:pt x="195351" y="112958"/>
                  <a:pt x="236097" y="239694"/>
                  <a:pt x="236626" y="247367"/>
                </a:cubicBezTo>
                <a:cubicBezTo>
                  <a:pt x="237155" y="255040"/>
                  <a:pt x="212549" y="181750"/>
                  <a:pt x="201701" y="155292"/>
                </a:cubicBezTo>
                <a:cubicBezTo>
                  <a:pt x="190853" y="128834"/>
                  <a:pt x="198526" y="109784"/>
                  <a:pt x="171538" y="88617"/>
                </a:cubicBezTo>
                <a:cubicBezTo>
                  <a:pt x="144551" y="67450"/>
                  <a:pt x="3792" y="9241"/>
                  <a:pt x="88" y="1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8D412429-3641-428C-95CC-5AC10CD3A952}"/>
              </a:ext>
            </a:extLst>
          </p:cNvPr>
          <p:cNvSpPr/>
          <p:nvPr/>
        </p:nvSpPr>
        <p:spPr>
          <a:xfrm>
            <a:off x="6480133" y="4856161"/>
            <a:ext cx="557466" cy="304830"/>
          </a:xfrm>
          <a:custGeom>
            <a:avLst/>
            <a:gdLst>
              <a:gd name="connsiteX0" fmla="*/ 42 w 557466"/>
              <a:gd name="connsiteY0" fmla="*/ 2 h 304830"/>
              <a:gd name="connsiteX1" fmla="*/ 123867 w 557466"/>
              <a:gd name="connsiteY1" fmla="*/ 84139 h 304830"/>
              <a:gd name="connsiteX2" fmla="*/ 96880 w 557466"/>
              <a:gd name="connsiteY2" fmla="*/ 66677 h 304830"/>
              <a:gd name="connsiteX3" fmla="*/ 187367 w 557466"/>
              <a:gd name="connsiteY3" fmla="*/ 136527 h 304830"/>
              <a:gd name="connsiteX4" fmla="*/ 134980 w 557466"/>
              <a:gd name="connsiteY4" fmla="*/ 163514 h 304830"/>
              <a:gd name="connsiteX5" fmla="*/ 181017 w 557466"/>
              <a:gd name="connsiteY5" fmla="*/ 144464 h 304830"/>
              <a:gd name="connsiteX6" fmla="*/ 266742 w 557466"/>
              <a:gd name="connsiteY6" fmla="*/ 204789 h 304830"/>
              <a:gd name="connsiteX7" fmla="*/ 271505 w 557466"/>
              <a:gd name="connsiteY7" fmla="*/ 212727 h 304830"/>
              <a:gd name="connsiteX8" fmla="*/ 303255 w 557466"/>
              <a:gd name="connsiteY8" fmla="*/ 244477 h 304830"/>
              <a:gd name="connsiteX9" fmla="*/ 404855 w 557466"/>
              <a:gd name="connsiteY9" fmla="*/ 252414 h 304830"/>
              <a:gd name="connsiteX10" fmla="*/ 395330 w 557466"/>
              <a:gd name="connsiteY10" fmla="*/ 268289 h 304830"/>
              <a:gd name="connsiteX11" fmla="*/ 471530 w 557466"/>
              <a:gd name="connsiteY11" fmla="*/ 304802 h 304830"/>
              <a:gd name="connsiteX12" fmla="*/ 522330 w 557466"/>
              <a:gd name="connsiteY12" fmla="*/ 261939 h 304830"/>
              <a:gd name="connsiteX13" fmla="*/ 544555 w 557466"/>
              <a:gd name="connsiteY13" fmla="*/ 100014 h 304830"/>
              <a:gd name="connsiteX14" fmla="*/ 554080 w 557466"/>
              <a:gd name="connsiteY14" fmla="*/ 174627 h 304830"/>
              <a:gd name="connsiteX15" fmla="*/ 485817 w 557466"/>
              <a:gd name="connsiteY15" fmla="*/ 265114 h 304830"/>
              <a:gd name="connsiteX16" fmla="*/ 452480 w 557466"/>
              <a:gd name="connsiteY16" fmla="*/ 260352 h 304830"/>
              <a:gd name="connsiteX17" fmla="*/ 290555 w 557466"/>
              <a:gd name="connsiteY17" fmla="*/ 211139 h 304830"/>
              <a:gd name="connsiteX18" fmla="*/ 223880 w 557466"/>
              <a:gd name="connsiteY18" fmla="*/ 176214 h 304830"/>
              <a:gd name="connsiteX19" fmla="*/ 111167 w 557466"/>
              <a:gd name="connsiteY19" fmla="*/ 87314 h 304830"/>
              <a:gd name="connsiteX20" fmla="*/ 42 w 557466"/>
              <a:gd name="connsiteY20" fmla="*/ 2 h 3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7466" h="304830">
                <a:moveTo>
                  <a:pt x="42" y="2"/>
                </a:moveTo>
                <a:cubicBezTo>
                  <a:pt x="2159" y="-527"/>
                  <a:pt x="107727" y="73027"/>
                  <a:pt x="123867" y="84139"/>
                </a:cubicBezTo>
                <a:cubicBezTo>
                  <a:pt x="140007" y="95251"/>
                  <a:pt x="86297" y="57946"/>
                  <a:pt x="96880" y="66677"/>
                </a:cubicBezTo>
                <a:cubicBezTo>
                  <a:pt x="107463" y="75408"/>
                  <a:pt x="181017" y="120388"/>
                  <a:pt x="187367" y="136527"/>
                </a:cubicBezTo>
                <a:cubicBezTo>
                  <a:pt x="193717" y="152666"/>
                  <a:pt x="136038" y="162191"/>
                  <a:pt x="134980" y="163514"/>
                </a:cubicBezTo>
                <a:cubicBezTo>
                  <a:pt x="133922" y="164837"/>
                  <a:pt x="159057" y="137585"/>
                  <a:pt x="181017" y="144464"/>
                </a:cubicBezTo>
                <a:cubicBezTo>
                  <a:pt x="202977" y="151343"/>
                  <a:pt x="251661" y="193412"/>
                  <a:pt x="266742" y="204789"/>
                </a:cubicBezTo>
                <a:cubicBezTo>
                  <a:pt x="281823" y="216166"/>
                  <a:pt x="265420" y="206112"/>
                  <a:pt x="271505" y="212727"/>
                </a:cubicBezTo>
                <a:cubicBezTo>
                  <a:pt x="277590" y="219342"/>
                  <a:pt x="281030" y="237863"/>
                  <a:pt x="303255" y="244477"/>
                </a:cubicBezTo>
                <a:cubicBezTo>
                  <a:pt x="325480" y="251091"/>
                  <a:pt x="389509" y="248445"/>
                  <a:pt x="404855" y="252414"/>
                </a:cubicBezTo>
                <a:cubicBezTo>
                  <a:pt x="420201" y="256383"/>
                  <a:pt x="384218" y="259558"/>
                  <a:pt x="395330" y="268289"/>
                </a:cubicBezTo>
                <a:cubicBezTo>
                  <a:pt x="406442" y="277020"/>
                  <a:pt x="450363" y="305860"/>
                  <a:pt x="471530" y="304802"/>
                </a:cubicBezTo>
                <a:cubicBezTo>
                  <a:pt x="492697" y="303744"/>
                  <a:pt x="510159" y="296070"/>
                  <a:pt x="522330" y="261939"/>
                </a:cubicBezTo>
                <a:cubicBezTo>
                  <a:pt x="534501" y="227808"/>
                  <a:pt x="539263" y="114566"/>
                  <a:pt x="544555" y="100014"/>
                </a:cubicBezTo>
                <a:cubicBezTo>
                  <a:pt x="549847" y="85462"/>
                  <a:pt x="563870" y="147110"/>
                  <a:pt x="554080" y="174627"/>
                </a:cubicBezTo>
                <a:cubicBezTo>
                  <a:pt x="544290" y="202144"/>
                  <a:pt x="502750" y="250827"/>
                  <a:pt x="485817" y="265114"/>
                </a:cubicBezTo>
                <a:cubicBezTo>
                  <a:pt x="468884" y="279401"/>
                  <a:pt x="485024" y="269348"/>
                  <a:pt x="452480" y="260352"/>
                </a:cubicBezTo>
                <a:cubicBezTo>
                  <a:pt x="419936" y="251356"/>
                  <a:pt x="328655" y="225162"/>
                  <a:pt x="290555" y="211139"/>
                </a:cubicBezTo>
                <a:cubicBezTo>
                  <a:pt x="252455" y="197116"/>
                  <a:pt x="253778" y="196851"/>
                  <a:pt x="223880" y="176214"/>
                </a:cubicBezTo>
                <a:cubicBezTo>
                  <a:pt x="193982" y="155577"/>
                  <a:pt x="146092" y="115360"/>
                  <a:pt x="111167" y="87314"/>
                </a:cubicBezTo>
                <a:cubicBezTo>
                  <a:pt x="76242" y="59268"/>
                  <a:pt x="-2075" y="531"/>
                  <a:pt x="4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7C844429-9DC1-41C6-9675-0BCE9C1BD705}"/>
              </a:ext>
            </a:extLst>
          </p:cNvPr>
          <p:cNvSpPr/>
          <p:nvPr/>
        </p:nvSpPr>
        <p:spPr>
          <a:xfrm>
            <a:off x="6483350" y="4841867"/>
            <a:ext cx="544553" cy="238316"/>
          </a:xfrm>
          <a:custGeom>
            <a:avLst/>
            <a:gdLst>
              <a:gd name="connsiteX0" fmla="*/ 0 w 544553"/>
              <a:gd name="connsiteY0" fmla="*/ 8 h 238316"/>
              <a:gd name="connsiteX1" fmla="*/ 180975 w 544553"/>
              <a:gd name="connsiteY1" fmla="*/ 115896 h 238316"/>
              <a:gd name="connsiteX2" fmla="*/ 150813 w 544553"/>
              <a:gd name="connsiteY2" fmla="*/ 93671 h 238316"/>
              <a:gd name="connsiteX3" fmla="*/ 323850 w 544553"/>
              <a:gd name="connsiteY3" fmla="*/ 215908 h 238316"/>
              <a:gd name="connsiteX4" fmla="*/ 365125 w 544553"/>
              <a:gd name="connsiteY4" fmla="*/ 231783 h 238316"/>
              <a:gd name="connsiteX5" fmla="*/ 463550 w 544553"/>
              <a:gd name="connsiteY5" fmla="*/ 238133 h 238316"/>
              <a:gd name="connsiteX6" fmla="*/ 504825 w 544553"/>
              <a:gd name="connsiteY6" fmla="*/ 225433 h 238316"/>
              <a:gd name="connsiteX7" fmla="*/ 519113 w 544553"/>
              <a:gd name="connsiteY7" fmla="*/ 185746 h 238316"/>
              <a:gd name="connsiteX8" fmla="*/ 544513 w 544553"/>
              <a:gd name="connsiteY8" fmla="*/ 77796 h 238316"/>
              <a:gd name="connsiteX9" fmla="*/ 512763 w 544553"/>
              <a:gd name="connsiteY9" fmla="*/ 195271 h 238316"/>
              <a:gd name="connsiteX10" fmla="*/ 474663 w 544553"/>
              <a:gd name="connsiteY10" fmla="*/ 214321 h 238316"/>
              <a:gd name="connsiteX11" fmla="*/ 365125 w 544553"/>
              <a:gd name="connsiteY11" fmla="*/ 220671 h 238316"/>
              <a:gd name="connsiteX12" fmla="*/ 287338 w 544553"/>
              <a:gd name="connsiteY12" fmla="*/ 184158 h 238316"/>
              <a:gd name="connsiteX13" fmla="*/ 179388 w 544553"/>
              <a:gd name="connsiteY13" fmla="*/ 122246 h 238316"/>
              <a:gd name="connsiteX14" fmla="*/ 0 w 544553"/>
              <a:gd name="connsiteY14" fmla="*/ 8 h 23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4553" h="238316">
                <a:moveTo>
                  <a:pt x="0" y="8"/>
                </a:moveTo>
                <a:cubicBezTo>
                  <a:pt x="265" y="-1050"/>
                  <a:pt x="155840" y="100286"/>
                  <a:pt x="180975" y="115896"/>
                </a:cubicBezTo>
                <a:cubicBezTo>
                  <a:pt x="206110" y="131506"/>
                  <a:pt x="150813" y="93671"/>
                  <a:pt x="150813" y="93671"/>
                </a:cubicBezTo>
                <a:cubicBezTo>
                  <a:pt x="174626" y="110340"/>
                  <a:pt x="288131" y="192889"/>
                  <a:pt x="323850" y="215908"/>
                </a:cubicBezTo>
                <a:cubicBezTo>
                  <a:pt x="359569" y="238927"/>
                  <a:pt x="341842" y="228079"/>
                  <a:pt x="365125" y="231783"/>
                </a:cubicBezTo>
                <a:cubicBezTo>
                  <a:pt x="388408" y="235487"/>
                  <a:pt x="440267" y="239191"/>
                  <a:pt x="463550" y="238133"/>
                </a:cubicBezTo>
                <a:cubicBezTo>
                  <a:pt x="486833" y="237075"/>
                  <a:pt x="495565" y="234164"/>
                  <a:pt x="504825" y="225433"/>
                </a:cubicBezTo>
                <a:cubicBezTo>
                  <a:pt x="514085" y="216702"/>
                  <a:pt x="512498" y="210352"/>
                  <a:pt x="519113" y="185746"/>
                </a:cubicBezTo>
                <a:cubicBezTo>
                  <a:pt x="525728" y="161140"/>
                  <a:pt x="545571" y="76208"/>
                  <a:pt x="544513" y="77796"/>
                </a:cubicBezTo>
                <a:cubicBezTo>
                  <a:pt x="543455" y="79384"/>
                  <a:pt x="524405" y="172517"/>
                  <a:pt x="512763" y="195271"/>
                </a:cubicBezTo>
                <a:cubicBezTo>
                  <a:pt x="501121" y="218025"/>
                  <a:pt x="499269" y="210088"/>
                  <a:pt x="474663" y="214321"/>
                </a:cubicBezTo>
                <a:cubicBezTo>
                  <a:pt x="450057" y="218554"/>
                  <a:pt x="396346" y="225698"/>
                  <a:pt x="365125" y="220671"/>
                </a:cubicBezTo>
                <a:cubicBezTo>
                  <a:pt x="333904" y="215644"/>
                  <a:pt x="318294" y="200562"/>
                  <a:pt x="287338" y="184158"/>
                </a:cubicBezTo>
                <a:cubicBezTo>
                  <a:pt x="256382" y="167754"/>
                  <a:pt x="222251" y="154525"/>
                  <a:pt x="179388" y="122246"/>
                </a:cubicBezTo>
                <a:cubicBezTo>
                  <a:pt x="136526" y="89967"/>
                  <a:pt x="-265" y="1066"/>
                  <a:pt x="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6758019A-9753-41A8-A6E1-551109CC8B40}"/>
              </a:ext>
            </a:extLst>
          </p:cNvPr>
          <p:cNvSpPr/>
          <p:nvPr/>
        </p:nvSpPr>
        <p:spPr>
          <a:xfrm>
            <a:off x="6657887" y="4997434"/>
            <a:ext cx="355723" cy="206638"/>
          </a:xfrm>
          <a:custGeom>
            <a:avLst/>
            <a:gdLst>
              <a:gd name="connsiteX0" fmla="*/ 6438 w 355723"/>
              <a:gd name="connsiteY0" fmla="*/ 16 h 206638"/>
              <a:gd name="connsiteX1" fmla="*/ 39776 w 355723"/>
              <a:gd name="connsiteY1" fmla="*/ 101616 h 206638"/>
              <a:gd name="connsiteX2" fmla="*/ 39776 w 355723"/>
              <a:gd name="connsiteY2" fmla="*/ 61929 h 206638"/>
              <a:gd name="connsiteX3" fmla="*/ 92163 w 355723"/>
              <a:gd name="connsiteY3" fmla="*/ 122254 h 206638"/>
              <a:gd name="connsiteX4" fmla="*/ 79463 w 355723"/>
              <a:gd name="connsiteY4" fmla="*/ 60341 h 206638"/>
              <a:gd name="connsiteX5" fmla="*/ 127088 w 355723"/>
              <a:gd name="connsiteY5" fmla="*/ 98441 h 206638"/>
              <a:gd name="connsiteX6" fmla="*/ 171538 w 355723"/>
              <a:gd name="connsiteY6" fmla="*/ 165116 h 206638"/>
              <a:gd name="connsiteX7" fmla="*/ 166776 w 355723"/>
              <a:gd name="connsiteY7" fmla="*/ 98441 h 206638"/>
              <a:gd name="connsiteX8" fmla="*/ 241388 w 355723"/>
              <a:gd name="connsiteY8" fmla="*/ 171466 h 206638"/>
              <a:gd name="connsiteX9" fmla="*/ 241388 w 355723"/>
              <a:gd name="connsiteY9" fmla="*/ 127016 h 206638"/>
              <a:gd name="connsiteX10" fmla="*/ 319176 w 355723"/>
              <a:gd name="connsiteY10" fmla="*/ 185754 h 206638"/>
              <a:gd name="connsiteX11" fmla="*/ 341401 w 355723"/>
              <a:gd name="connsiteY11" fmla="*/ 134954 h 206638"/>
              <a:gd name="connsiteX12" fmla="*/ 347751 w 355723"/>
              <a:gd name="connsiteY12" fmla="*/ 206391 h 206638"/>
              <a:gd name="connsiteX13" fmla="*/ 352513 w 355723"/>
              <a:gd name="connsiteY13" fmla="*/ 104791 h 206638"/>
              <a:gd name="connsiteX14" fmla="*/ 295363 w 355723"/>
              <a:gd name="connsiteY14" fmla="*/ 133366 h 206638"/>
              <a:gd name="connsiteX15" fmla="*/ 185826 w 355723"/>
              <a:gd name="connsiteY15" fmla="*/ 93679 h 206638"/>
              <a:gd name="connsiteX16" fmla="*/ 6438 w 355723"/>
              <a:gd name="connsiteY16" fmla="*/ 16 h 20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5723" h="206638">
                <a:moveTo>
                  <a:pt x="6438" y="16"/>
                </a:moveTo>
                <a:cubicBezTo>
                  <a:pt x="-17904" y="1339"/>
                  <a:pt x="34220" y="91297"/>
                  <a:pt x="39776" y="101616"/>
                </a:cubicBezTo>
                <a:cubicBezTo>
                  <a:pt x="45332" y="111935"/>
                  <a:pt x="31045" y="58489"/>
                  <a:pt x="39776" y="61929"/>
                </a:cubicBezTo>
                <a:cubicBezTo>
                  <a:pt x="48507" y="65369"/>
                  <a:pt x="85549" y="122519"/>
                  <a:pt x="92163" y="122254"/>
                </a:cubicBezTo>
                <a:cubicBezTo>
                  <a:pt x="98778" y="121989"/>
                  <a:pt x="73642" y="64310"/>
                  <a:pt x="79463" y="60341"/>
                </a:cubicBezTo>
                <a:cubicBezTo>
                  <a:pt x="85284" y="56372"/>
                  <a:pt x="111742" y="80979"/>
                  <a:pt x="127088" y="98441"/>
                </a:cubicBezTo>
                <a:cubicBezTo>
                  <a:pt x="142434" y="115903"/>
                  <a:pt x="164923" y="165116"/>
                  <a:pt x="171538" y="165116"/>
                </a:cubicBezTo>
                <a:cubicBezTo>
                  <a:pt x="178153" y="165116"/>
                  <a:pt x="155134" y="97383"/>
                  <a:pt x="166776" y="98441"/>
                </a:cubicBezTo>
                <a:cubicBezTo>
                  <a:pt x="178418" y="99499"/>
                  <a:pt x="228953" y="166703"/>
                  <a:pt x="241388" y="171466"/>
                </a:cubicBezTo>
                <a:cubicBezTo>
                  <a:pt x="253823" y="176229"/>
                  <a:pt x="228423" y="124635"/>
                  <a:pt x="241388" y="127016"/>
                </a:cubicBezTo>
                <a:cubicBezTo>
                  <a:pt x="254353" y="129397"/>
                  <a:pt x="302507" y="184431"/>
                  <a:pt x="319176" y="185754"/>
                </a:cubicBezTo>
                <a:cubicBezTo>
                  <a:pt x="335845" y="187077"/>
                  <a:pt x="336639" y="131515"/>
                  <a:pt x="341401" y="134954"/>
                </a:cubicBezTo>
                <a:cubicBezTo>
                  <a:pt x="346164" y="138394"/>
                  <a:pt x="345899" y="211418"/>
                  <a:pt x="347751" y="206391"/>
                </a:cubicBezTo>
                <a:cubicBezTo>
                  <a:pt x="349603" y="201364"/>
                  <a:pt x="361244" y="116962"/>
                  <a:pt x="352513" y="104791"/>
                </a:cubicBezTo>
                <a:cubicBezTo>
                  <a:pt x="343782" y="92620"/>
                  <a:pt x="323144" y="135218"/>
                  <a:pt x="295363" y="133366"/>
                </a:cubicBezTo>
                <a:cubicBezTo>
                  <a:pt x="267582" y="131514"/>
                  <a:pt x="185826" y="93679"/>
                  <a:pt x="185826" y="93679"/>
                </a:cubicBezTo>
                <a:cubicBezTo>
                  <a:pt x="138466" y="75687"/>
                  <a:pt x="30780" y="-1307"/>
                  <a:pt x="6438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C1EE204A-A3D8-4398-BEAC-038BC6DBBCF5}"/>
              </a:ext>
            </a:extLst>
          </p:cNvPr>
          <p:cNvSpPr/>
          <p:nvPr/>
        </p:nvSpPr>
        <p:spPr>
          <a:xfrm>
            <a:off x="6547967" y="4736681"/>
            <a:ext cx="407107" cy="257569"/>
          </a:xfrm>
          <a:custGeom>
            <a:avLst/>
            <a:gdLst>
              <a:gd name="connsiteX0" fmla="*/ 406871 w 407107"/>
              <a:gd name="connsiteY0" fmla="*/ 70269 h 257569"/>
              <a:gd name="connsiteX1" fmla="*/ 335433 w 407107"/>
              <a:gd name="connsiteY1" fmla="*/ 125832 h 257569"/>
              <a:gd name="connsiteX2" fmla="*/ 316383 w 407107"/>
              <a:gd name="connsiteY2" fmla="*/ 178219 h 257569"/>
              <a:gd name="connsiteX3" fmla="*/ 233833 w 407107"/>
              <a:gd name="connsiteY3" fmla="*/ 243307 h 257569"/>
              <a:gd name="connsiteX4" fmla="*/ 175096 w 407107"/>
              <a:gd name="connsiteY4" fmla="*/ 254419 h 257569"/>
              <a:gd name="connsiteX5" fmla="*/ 79846 w 407107"/>
              <a:gd name="connsiteY5" fmla="*/ 200444 h 257569"/>
              <a:gd name="connsiteX6" fmla="*/ 16346 w 407107"/>
              <a:gd name="connsiteY6" fmla="*/ 146469 h 257569"/>
              <a:gd name="connsiteX7" fmla="*/ 6821 w 407107"/>
              <a:gd name="connsiteY7" fmla="*/ 51219 h 257569"/>
              <a:gd name="connsiteX8" fmla="*/ 105246 w 407107"/>
              <a:gd name="connsiteY8" fmla="*/ 11532 h 257569"/>
              <a:gd name="connsiteX9" fmla="*/ 230658 w 407107"/>
              <a:gd name="connsiteY9" fmla="*/ 419 h 257569"/>
              <a:gd name="connsiteX10" fmla="*/ 308446 w 407107"/>
              <a:gd name="connsiteY10" fmla="*/ 8357 h 257569"/>
              <a:gd name="connsiteX11" fmla="*/ 406871 w 407107"/>
              <a:gd name="connsiteY11" fmla="*/ 70269 h 25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7107" h="257569">
                <a:moveTo>
                  <a:pt x="406871" y="70269"/>
                </a:moveTo>
                <a:cubicBezTo>
                  <a:pt x="411369" y="89848"/>
                  <a:pt x="350514" y="107841"/>
                  <a:pt x="335433" y="125832"/>
                </a:cubicBezTo>
                <a:cubicBezTo>
                  <a:pt x="320352" y="143823"/>
                  <a:pt x="333316" y="158640"/>
                  <a:pt x="316383" y="178219"/>
                </a:cubicBezTo>
                <a:cubicBezTo>
                  <a:pt x="299450" y="197798"/>
                  <a:pt x="257381" y="230607"/>
                  <a:pt x="233833" y="243307"/>
                </a:cubicBezTo>
                <a:cubicBezTo>
                  <a:pt x="210285" y="256007"/>
                  <a:pt x="200760" y="261563"/>
                  <a:pt x="175096" y="254419"/>
                </a:cubicBezTo>
                <a:cubicBezTo>
                  <a:pt x="149432" y="247275"/>
                  <a:pt x="106304" y="218436"/>
                  <a:pt x="79846" y="200444"/>
                </a:cubicBezTo>
                <a:cubicBezTo>
                  <a:pt x="53388" y="182452"/>
                  <a:pt x="28517" y="171340"/>
                  <a:pt x="16346" y="146469"/>
                </a:cubicBezTo>
                <a:cubicBezTo>
                  <a:pt x="4175" y="121598"/>
                  <a:pt x="-7996" y="73708"/>
                  <a:pt x="6821" y="51219"/>
                </a:cubicBezTo>
                <a:cubicBezTo>
                  <a:pt x="21638" y="28730"/>
                  <a:pt x="67940" y="19999"/>
                  <a:pt x="105246" y="11532"/>
                </a:cubicBezTo>
                <a:cubicBezTo>
                  <a:pt x="142552" y="3065"/>
                  <a:pt x="196791" y="948"/>
                  <a:pt x="230658" y="419"/>
                </a:cubicBezTo>
                <a:cubicBezTo>
                  <a:pt x="264525" y="-110"/>
                  <a:pt x="281723" y="-1697"/>
                  <a:pt x="308446" y="8357"/>
                </a:cubicBezTo>
                <a:cubicBezTo>
                  <a:pt x="335169" y="18411"/>
                  <a:pt x="402373" y="50690"/>
                  <a:pt x="406871" y="702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D05C4D9A-0187-4B43-BF46-54EE11EB0FAB}"/>
              </a:ext>
            </a:extLst>
          </p:cNvPr>
          <p:cNvSpPr/>
          <p:nvPr/>
        </p:nvSpPr>
        <p:spPr>
          <a:xfrm>
            <a:off x="6740525" y="4781550"/>
            <a:ext cx="71437" cy="714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865795E9-6641-4923-BD79-27BAEEEE4F24}"/>
              </a:ext>
            </a:extLst>
          </p:cNvPr>
          <p:cNvSpPr/>
          <p:nvPr/>
        </p:nvSpPr>
        <p:spPr>
          <a:xfrm>
            <a:off x="6784975" y="4506913"/>
            <a:ext cx="502526" cy="271547"/>
          </a:xfrm>
          <a:custGeom>
            <a:avLst/>
            <a:gdLst>
              <a:gd name="connsiteX0" fmla="*/ 0 w 502526"/>
              <a:gd name="connsiteY0" fmla="*/ 0 h 271547"/>
              <a:gd name="connsiteX1" fmla="*/ 223838 w 502526"/>
              <a:gd name="connsiteY1" fmla="*/ 73025 h 271547"/>
              <a:gd name="connsiteX2" fmla="*/ 173038 w 502526"/>
              <a:gd name="connsiteY2" fmla="*/ 52387 h 271547"/>
              <a:gd name="connsiteX3" fmla="*/ 344488 w 502526"/>
              <a:gd name="connsiteY3" fmla="*/ 160337 h 271547"/>
              <a:gd name="connsiteX4" fmla="*/ 331788 w 502526"/>
              <a:gd name="connsiteY4" fmla="*/ 131762 h 271547"/>
              <a:gd name="connsiteX5" fmla="*/ 496888 w 502526"/>
              <a:gd name="connsiteY5" fmla="*/ 268287 h 271547"/>
              <a:gd name="connsiteX6" fmla="*/ 449263 w 502526"/>
              <a:gd name="connsiteY6" fmla="*/ 220662 h 271547"/>
              <a:gd name="connsiteX7" fmla="*/ 304800 w 502526"/>
              <a:gd name="connsiteY7" fmla="*/ 128587 h 271547"/>
              <a:gd name="connsiteX8" fmla="*/ 342900 w 502526"/>
              <a:gd name="connsiteY8" fmla="*/ 139700 h 271547"/>
              <a:gd name="connsiteX9" fmla="*/ 187325 w 502526"/>
              <a:gd name="connsiteY9" fmla="*/ 68262 h 271547"/>
              <a:gd name="connsiteX10" fmla="*/ 0 w 502526"/>
              <a:gd name="connsiteY10" fmla="*/ 0 h 27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526" h="271547">
                <a:moveTo>
                  <a:pt x="0" y="0"/>
                </a:moveTo>
                <a:lnTo>
                  <a:pt x="223838" y="73025"/>
                </a:lnTo>
                <a:cubicBezTo>
                  <a:pt x="252678" y="81756"/>
                  <a:pt x="152930" y="37835"/>
                  <a:pt x="173038" y="52387"/>
                </a:cubicBezTo>
                <a:cubicBezTo>
                  <a:pt x="193146" y="66939"/>
                  <a:pt x="318030" y="147108"/>
                  <a:pt x="344488" y="160337"/>
                </a:cubicBezTo>
                <a:cubicBezTo>
                  <a:pt x="370946" y="173566"/>
                  <a:pt x="306388" y="113770"/>
                  <a:pt x="331788" y="131762"/>
                </a:cubicBezTo>
                <a:cubicBezTo>
                  <a:pt x="357188" y="149754"/>
                  <a:pt x="477309" y="253470"/>
                  <a:pt x="496888" y="268287"/>
                </a:cubicBezTo>
                <a:cubicBezTo>
                  <a:pt x="516467" y="283104"/>
                  <a:pt x="481278" y="243945"/>
                  <a:pt x="449263" y="220662"/>
                </a:cubicBezTo>
                <a:cubicBezTo>
                  <a:pt x="417248" y="197379"/>
                  <a:pt x="322527" y="142081"/>
                  <a:pt x="304800" y="128587"/>
                </a:cubicBezTo>
                <a:cubicBezTo>
                  <a:pt x="287073" y="115093"/>
                  <a:pt x="362479" y="149754"/>
                  <a:pt x="342900" y="139700"/>
                </a:cubicBezTo>
                <a:cubicBezTo>
                  <a:pt x="323321" y="129646"/>
                  <a:pt x="241829" y="92868"/>
                  <a:pt x="187325" y="68262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B8A932CC-3961-467B-8887-521884E4C817}"/>
              </a:ext>
            </a:extLst>
          </p:cNvPr>
          <p:cNvSpPr/>
          <p:nvPr/>
        </p:nvSpPr>
        <p:spPr>
          <a:xfrm>
            <a:off x="7278972" y="4695394"/>
            <a:ext cx="225143" cy="110443"/>
          </a:xfrm>
          <a:custGeom>
            <a:avLst/>
            <a:gdLst>
              <a:gd name="connsiteX0" fmla="*/ 225141 w 225143"/>
              <a:gd name="connsiteY0" fmla="*/ 41706 h 110443"/>
              <a:gd name="connsiteX1" fmla="*/ 120366 w 225143"/>
              <a:gd name="connsiteY1" fmla="*/ 106794 h 110443"/>
              <a:gd name="connsiteX2" fmla="*/ 106078 w 225143"/>
              <a:gd name="connsiteY2" fmla="*/ 92506 h 110443"/>
              <a:gd name="connsiteX3" fmla="*/ 45753 w 225143"/>
              <a:gd name="connsiteY3" fmla="*/ 11544 h 110443"/>
              <a:gd name="connsiteX4" fmla="*/ 69566 w 225143"/>
              <a:gd name="connsiteY4" fmla="*/ 60756 h 110443"/>
              <a:gd name="connsiteX5" fmla="*/ 87028 w 225143"/>
              <a:gd name="connsiteY5" fmla="*/ 95681 h 110443"/>
              <a:gd name="connsiteX6" fmla="*/ 1303 w 225143"/>
              <a:gd name="connsiteY6" fmla="*/ 431 h 110443"/>
              <a:gd name="connsiteX7" fmla="*/ 34641 w 225143"/>
              <a:gd name="connsiteY7" fmla="*/ 60756 h 110443"/>
              <a:gd name="connsiteX8" fmla="*/ 26703 w 225143"/>
              <a:gd name="connsiteY8" fmla="*/ 68694 h 110443"/>
              <a:gd name="connsiteX9" fmla="*/ 60041 w 225143"/>
              <a:gd name="connsiteY9" fmla="*/ 40119 h 110443"/>
              <a:gd name="connsiteX10" fmla="*/ 123541 w 225143"/>
              <a:gd name="connsiteY10" fmla="*/ 84569 h 110443"/>
              <a:gd name="connsiteX11" fmla="*/ 225141 w 225143"/>
              <a:gd name="connsiteY11" fmla="*/ 41706 h 11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5143" h="110443">
                <a:moveTo>
                  <a:pt x="225141" y="41706"/>
                </a:moveTo>
                <a:cubicBezTo>
                  <a:pt x="224612" y="45410"/>
                  <a:pt x="140210" y="98327"/>
                  <a:pt x="120366" y="106794"/>
                </a:cubicBezTo>
                <a:cubicBezTo>
                  <a:pt x="100522" y="115261"/>
                  <a:pt x="118513" y="108381"/>
                  <a:pt x="106078" y="92506"/>
                </a:cubicBezTo>
                <a:cubicBezTo>
                  <a:pt x="93643" y="76631"/>
                  <a:pt x="51838" y="16836"/>
                  <a:pt x="45753" y="11544"/>
                </a:cubicBezTo>
                <a:cubicBezTo>
                  <a:pt x="39668" y="6252"/>
                  <a:pt x="62687" y="46733"/>
                  <a:pt x="69566" y="60756"/>
                </a:cubicBezTo>
                <a:cubicBezTo>
                  <a:pt x="76445" y="74779"/>
                  <a:pt x="98405" y="105735"/>
                  <a:pt x="87028" y="95681"/>
                </a:cubicBezTo>
                <a:cubicBezTo>
                  <a:pt x="75651" y="85627"/>
                  <a:pt x="10034" y="6252"/>
                  <a:pt x="1303" y="431"/>
                </a:cubicBezTo>
                <a:cubicBezTo>
                  <a:pt x="-7428" y="-5390"/>
                  <a:pt x="30408" y="49379"/>
                  <a:pt x="34641" y="60756"/>
                </a:cubicBezTo>
                <a:cubicBezTo>
                  <a:pt x="38874" y="72133"/>
                  <a:pt x="22470" y="72133"/>
                  <a:pt x="26703" y="68694"/>
                </a:cubicBezTo>
                <a:cubicBezTo>
                  <a:pt x="30936" y="65255"/>
                  <a:pt x="43901" y="37473"/>
                  <a:pt x="60041" y="40119"/>
                </a:cubicBezTo>
                <a:cubicBezTo>
                  <a:pt x="76181" y="42765"/>
                  <a:pt x="97083" y="82717"/>
                  <a:pt x="123541" y="84569"/>
                </a:cubicBezTo>
                <a:cubicBezTo>
                  <a:pt x="149999" y="86421"/>
                  <a:pt x="225670" y="38002"/>
                  <a:pt x="225141" y="41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8F684C1D-A822-44DE-AE8E-1E94799C3C8E}"/>
              </a:ext>
            </a:extLst>
          </p:cNvPr>
          <p:cNvSpPr/>
          <p:nvPr/>
        </p:nvSpPr>
        <p:spPr>
          <a:xfrm>
            <a:off x="7117979" y="4511278"/>
            <a:ext cx="386540" cy="186889"/>
          </a:xfrm>
          <a:custGeom>
            <a:avLst/>
            <a:gdLst>
              <a:gd name="connsiteX0" fmla="*/ 376609 w 386540"/>
              <a:gd name="connsiteY0" fmla="*/ 68660 h 186889"/>
              <a:gd name="connsiteX1" fmla="*/ 386134 w 386540"/>
              <a:gd name="connsiteY1" fmla="*/ 184547 h 186889"/>
              <a:gd name="connsiteX2" fmla="*/ 362321 w 386540"/>
              <a:gd name="connsiteY2" fmla="*/ 143272 h 186889"/>
              <a:gd name="connsiteX3" fmla="*/ 340096 w 386540"/>
              <a:gd name="connsiteY3" fmla="*/ 105172 h 186889"/>
              <a:gd name="connsiteX4" fmla="*/ 325809 w 386540"/>
              <a:gd name="connsiteY4" fmla="*/ 140097 h 186889"/>
              <a:gd name="connsiteX5" fmla="*/ 287709 w 386540"/>
              <a:gd name="connsiteY5" fmla="*/ 100410 h 186889"/>
              <a:gd name="connsiteX6" fmla="*/ 236909 w 386540"/>
              <a:gd name="connsiteY6" fmla="*/ 78185 h 186889"/>
              <a:gd name="connsiteX7" fmla="*/ 132134 w 386540"/>
              <a:gd name="connsiteY7" fmla="*/ 54372 h 186889"/>
              <a:gd name="connsiteX8" fmla="*/ 252784 w 386540"/>
              <a:gd name="connsiteY8" fmla="*/ 94060 h 186889"/>
              <a:gd name="connsiteX9" fmla="*/ 106734 w 386540"/>
              <a:gd name="connsiteY9" fmla="*/ 32147 h 186889"/>
              <a:gd name="connsiteX10" fmla="*/ 3546 w 386540"/>
              <a:gd name="connsiteY10" fmla="*/ 397 h 186889"/>
              <a:gd name="connsiteX11" fmla="*/ 24184 w 386540"/>
              <a:gd name="connsiteY11" fmla="*/ 52785 h 186889"/>
              <a:gd name="connsiteX12" fmla="*/ 27359 w 386540"/>
              <a:gd name="connsiteY12" fmla="*/ 19447 h 186889"/>
              <a:gd name="connsiteX13" fmla="*/ 216271 w 386540"/>
              <a:gd name="connsiteY13" fmla="*/ 75010 h 186889"/>
              <a:gd name="connsiteX14" fmla="*/ 279771 w 386540"/>
              <a:gd name="connsiteY14" fmla="*/ 109935 h 186889"/>
              <a:gd name="connsiteX15" fmla="*/ 290884 w 386540"/>
              <a:gd name="connsiteY15" fmla="*/ 95647 h 186889"/>
              <a:gd name="connsiteX16" fmla="*/ 367084 w 386540"/>
              <a:gd name="connsiteY16" fmla="*/ 146447 h 186889"/>
              <a:gd name="connsiteX17" fmla="*/ 376609 w 386540"/>
              <a:gd name="connsiteY17" fmla="*/ 68660 h 18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6540" h="186889">
                <a:moveTo>
                  <a:pt x="376609" y="68660"/>
                </a:moveTo>
                <a:cubicBezTo>
                  <a:pt x="379784" y="75010"/>
                  <a:pt x="388515" y="172112"/>
                  <a:pt x="386134" y="184547"/>
                </a:cubicBezTo>
                <a:cubicBezTo>
                  <a:pt x="383753" y="196982"/>
                  <a:pt x="369994" y="156501"/>
                  <a:pt x="362321" y="143272"/>
                </a:cubicBezTo>
                <a:cubicBezTo>
                  <a:pt x="354648" y="130043"/>
                  <a:pt x="346181" y="105701"/>
                  <a:pt x="340096" y="105172"/>
                </a:cubicBezTo>
                <a:cubicBezTo>
                  <a:pt x="334011" y="104643"/>
                  <a:pt x="334540" y="140891"/>
                  <a:pt x="325809" y="140097"/>
                </a:cubicBezTo>
                <a:cubicBezTo>
                  <a:pt x="317078" y="139303"/>
                  <a:pt x="302526" y="110729"/>
                  <a:pt x="287709" y="100410"/>
                </a:cubicBezTo>
                <a:cubicBezTo>
                  <a:pt x="272892" y="90091"/>
                  <a:pt x="262838" y="85858"/>
                  <a:pt x="236909" y="78185"/>
                </a:cubicBezTo>
                <a:cubicBezTo>
                  <a:pt x="210980" y="70512"/>
                  <a:pt x="129488" y="51726"/>
                  <a:pt x="132134" y="54372"/>
                </a:cubicBezTo>
                <a:cubicBezTo>
                  <a:pt x="134780" y="57018"/>
                  <a:pt x="257017" y="97764"/>
                  <a:pt x="252784" y="94060"/>
                </a:cubicBezTo>
                <a:cubicBezTo>
                  <a:pt x="248551" y="90356"/>
                  <a:pt x="148274" y="47757"/>
                  <a:pt x="106734" y="32147"/>
                </a:cubicBezTo>
                <a:cubicBezTo>
                  <a:pt x="65194" y="16537"/>
                  <a:pt x="17304" y="-3043"/>
                  <a:pt x="3546" y="397"/>
                </a:cubicBezTo>
                <a:cubicBezTo>
                  <a:pt x="-10212" y="3837"/>
                  <a:pt x="20215" y="49610"/>
                  <a:pt x="24184" y="52785"/>
                </a:cubicBezTo>
                <a:cubicBezTo>
                  <a:pt x="28153" y="55960"/>
                  <a:pt x="-4656" y="15743"/>
                  <a:pt x="27359" y="19447"/>
                </a:cubicBezTo>
                <a:cubicBezTo>
                  <a:pt x="59373" y="23151"/>
                  <a:pt x="174202" y="59929"/>
                  <a:pt x="216271" y="75010"/>
                </a:cubicBezTo>
                <a:cubicBezTo>
                  <a:pt x="258340" y="90091"/>
                  <a:pt x="267335" y="106496"/>
                  <a:pt x="279771" y="109935"/>
                </a:cubicBezTo>
                <a:cubicBezTo>
                  <a:pt x="292206" y="113375"/>
                  <a:pt x="276332" y="89562"/>
                  <a:pt x="290884" y="95647"/>
                </a:cubicBezTo>
                <a:cubicBezTo>
                  <a:pt x="305436" y="101732"/>
                  <a:pt x="354913" y="146711"/>
                  <a:pt x="367084" y="146447"/>
                </a:cubicBezTo>
                <a:cubicBezTo>
                  <a:pt x="379255" y="146183"/>
                  <a:pt x="373434" y="62310"/>
                  <a:pt x="376609" y="68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DC08708D-4179-481D-A19D-694999A64511}"/>
              </a:ext>
            </a:extLst>
          </p:cNvPr>
          <p:cNvSpPr/>
          <p:nvPr/>
        </p:nvSpPr>
        <p:spPr>
          <a:xfrm>
            <a:off x="6811958" y="4451509"/>
            <a:ext cx="322361" cy="115806"/>
          </a:xfrm>
          <a:custGeom>
            <a:avLst/>
            <a:gdLst>
              <a:gd name="connsiteX0" fmla="*/ 5 w 322361"/>
              <a:gd name="connsiteY0" fmla="*/ 18891 h 115806"/>
              <a:gd name="connsiteX1" fmla="*/ 114305 w 322361"/>
              <a:gd name="connsiteY1" fmla="*/ 28416 h 115806"/>
              <a:gd name="connsiteX2" fmla="*/ 157167 w 322361"/>
              <a:gd name="connsiteY2" fmla="*/ 49054 h 115806"/>
              <a:gd name="connsiteX3" fmla="*/ 131767 w 322361"/>
              <a:gd name="connsiteY3" fmla="*/ 1429 h 115806"/>
              <a:gd name="connsiteX4" fmla="*/ 246067 w 322361"/>
              <a:gd name="connsiteY4" fmla="*/ 39529 h 115806"/>
              <a:gd name="connsiteX5" fmla="*/ 277817 w 322361"/>
              <a:gd name="connsiteY5" fmla="*/ 63341 h 115806"/>
              <a:gd name="connsiteX6" fmla="*/ 322267 w 322361"/>
              <a:gd name="connsiteY6" fmla="*/ 115729 h 115806"/>
              <a:gd name="connsiteX7" fmla="*/ 265117 w 322361"/>
              <a:gd name="connsiteY7" fmla="*/ 50641 h 115806"/>
              <a:gd name="connsiteX8" fmla="*/ 198442 w 322361"/>
              <a:gd name="connsiteY8" fmla="*/ 1429 h 115806"/>
              <a:gd name="connsiteX9" fmla="*/ 195267 w 322361"/>
              <a:gd name="connsiteY9" fmla="*/ 14129 h 115806"/>
              <a:gd name="connsiteX10" fmla="*/ 119067 w 322361"/>
              <a:gd name="connsiteY10" fmla="*/ 23654 h 115806"/>
              <a:gd name="connsiteX11" fmla="*/ 5 w 322361"/>
              <a:gd name="connsiteY11" fmla="*/ 18891 h 11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2361" h="115806">
                <a:moveTo>
                  <a:pt x="5" y="18891"/>
                </a:moveTo>
                <a:cubicBezTo>
                  <a:pt x="-789" y="19685"/>
                  <a:pt x="88111" y="23389"/>
                  <a:pt x="114305" y="28416"/>
                </a:cubicBezTo>
                <a:cubicBezTo>
                  <a:pt x="140499" y="33443"/>
                  <a:pt x="154257" y="53552"/>
                  <a:pt x="157167" y="49054"/>
                </a:cubicBezTo>
                <a:cubicBezTo>
                  <a:pt x="160077" y="44556"/>
                  <a:pt x="116950" y="3016"/>
                  <a:pt x="131767" y="1429"/>
                </a:cubicBezTo>
                <a:cubicBezTo>
                  <a:pt x="146584" y="-158"/>
                  <a:pt x="221725" y="29210"/>
                  <a:pt x="246067" y="39529"/>
                </a:cubicBezTo>
                <a:cubicBezTo>
                  <a:pt x="270409" y="49848"/>
                  <a:pt x="265117" y="50641"/>
                  <a:pt x="277817" y="63341"/>
                </a:cubicBezTo>
                <a:cubicBezTo>
                  <a:pt x="290517" y="76041"/>
                  <a:pt x="324384" y="117846"/>
                  <a:pt x="322267" y="115729"/>
                </a:cubicBezTo>
                <a:cubicBezTo>
                  <a:pt x="320150" y="113612"/>
                  <a:pt x="285754" y="69691"/>
                  <a:pt x="265117" y="50641"/>
                </a:cubicBezTo>
                <a:cubicBezTo>
                  <a:pt x="244480" y="31591"/>
                  <a:pt x="210084" y="7514"/>
                  <a:pt x="198442" y="1429"/>
                </a:cubicBezTo>
                <a:cubicBezTo>
                  <a:pt x="186800" y="-4656"/>
                  <a:pt x="208496" y="10425"/>
                  <a:pt x="195267" y="14129"/>
                </a:cubicBezTo>
                <a:cubicBezTo>
                  <a:pt x="182038" y="17833"/>
                  <a:pt x="150817" y="21802"/>
                  <a:pt x="119067" y="23654"/>
                </a:cubicBezTo>
                <a:cubicBezTo>
                  <a:pt x="87317" y="25506"/>
                  <a:pt x="799" y="18097"/>
                  <a:pt x="5" y="18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C809B5A3-E2A1-4499-8363-A12179ED1671}"/>
              </a:ext>
            </a:extLst>
          </p:cNvPr>
          <p:cNvSpPr/>
          <p:nvPr/>
        </p:nvSpPr>
        <p:spPr>
          <a:xfrm>
            <a:off x="6316187" y="4531157"/>
            <a:ext cx="318511" cy="164136"/>
          </a:xfrm>
          <a:custGeom>
            <a:avLst/>
            <a:gdLst>
              <a:gd name="connsiteX0" fmla="*/ 316388 w 318511"/>
              <a:gd name="connsiteY0" fmla="*/ 2743 h 164136"/>
              <a:gd name="connsiteX1" fmla="*/ 56038 w 318511"/>
              <a:gd name="connsiteY1" fmla="*/ 132918 h 164136"/>
              <a:gd name="connsiteX2" fmla="*/ 2063 w 318511"/>
              <a:gd name="connsiteY2" fmla="*/ 161493 h 164136"/>
              <a:gd name="connsiteX3" fmla="*/ 97313 w 318511"/>
              <a:gd name="connsiteY3" fmla="*/ 85293 h 164136"/>
              <a:gd name="connsiteX4" fmla="*/ 173513 w 318511"/>
              <a:gd name="connsiteY4" fmla="*/ 47193 h 164136"/>
              <a:gd name="connsiteX5" fmla="*/ 316388 w 318511"/>
              <a:gd name="connsiteY5" fmla="*/ 2743 h 1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511" h="164136">
                <a:moveTo>
                  <a:pt x="316388" y="2743"/>
                </a:moveTo>
                <a:cubicBezTo>
                  <a:pt x="296809" y="17030"/>
                  <a:pt x="108425" y="106460"/>
                  <a:pt x="56038" y="132918"/>
                </a:cubicBezTo>
                <a:cubicBezTo>
                  <a:pt x="3650" y="159376"/>
                  <a:pt x="-4816" y="169431"/>
                  <a:pt x="2063" y="161493"/>
                </a:cubicBezTo>
                <a:cubicBezTo>
                  <a:pt x="8942" y="153555"/>
                  <a:pt x="68738" y="104343"/>
                  <a:pt x="97313" y="85293"/>
                </a:cubicBezTo>
                <a:cubicBezTo>
                  <a:pt x="125888" y="66243"/>
                  <a:pt x="132238" y="60422"/>
                  <a:pt x="173513" y="47193"/>
                </a:cubicBezTo>
                <a:cubicBezTo>
                  <a:pt x="214788" y="33964"/>
                  <a:pt x="335967" y="-11544"/>
                  <a:pt x="316388" y="2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2257D6B0-82CA-493F-8CA5-DEC44EEDBD71}"/>
              </a:ext>
            </a:extLst>
          </p:cNvPr>
          <p:cNvSpPr/>
          <p:nvPr/>
        </p:nvSpPr>
        <p:spPr>
          <a:xfrm>
            <a:off x="5863205" y="4692548"/>
            <a:ext cx="397913" cy="679630"/>
          </a:xfrm>
          <a:custGeom>
            <a:avLst/>
            <a:gdLst>
              <a:gd name="connsiteX0" fmla="*/ 397895 w 397913"/>
              <a:gd name="connsiteY0" fmla="*/ 102 h 679630"/>
              <a:gd name="connsiteX1" fmla="*/ 159770 w 397913"/>
              <a:gd name="connsiteY1" fmla="*/ 384277 h 679630"/>
              <a:gd name="connsiteX2" fmla="*/ 223270 w 397913"/>
              <a:gd name="connsiteY2" fmla="*/ 276327 h 679630"/>
              <a:gd name="connsiteX3" fmla="*/ 61345 w 397913"/>
              <a:gd name="connsiteY3" fmla="*/ 549377 h 679630"/>
              <a:gd name="connsiteX4" fmla="*/ 70870 w 397913"/>
              <a:gd name="connsiteY4" fmla="*/ 517627 h 679630"/>
              <a:gd name="connsiteX5" fmla="*/ 13720 w 397913"/>
              <a:gd name="connsiteY5" fmla="*/ 590652 h 679630"/>
              <a:gd name="connsiteX6" fmla="*/ 1020 w 397913"/>
              <a:gd name="connsiteY6" fmla="*/ 679552 h 679630"/>
              <a:gd name="connsiteX7" fmla="*/ 32770 w 397913"/>
              <a:gd name="connsiteY7" fmla="*/ 574777 h 679630"/>
              <a:gd name="connsiteX8" fmla="*/ 134370 w 397913"/>
              <a:gd name="connsiteY8" fmla="*/ 384277 h 679630"/>
              <a:gd name="connsiteX9" fmla="*/ 172470 w 397913"/>
              <a:gd name="connsiteY9" fmla="*/ 346177 h 679630"/>
              <a:gd name="connsiteX10" fmla="*/ 397895 w 397913"/>
              <a:gd name="connsiteY10" fmla="*/ 102 h 67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7913" h="679630">
                <a:moveTo>
                  <a:pt x="397895" y="102"/>
                </a:moveTo>
                <a:cubicBezTo>
                  <a:pt x="395778" y="6452"/>
                  <a:pt x="188874" y="338239"/>
                  <a:pt x="159770" y="384277"/>
                </a:cubicBezTo>
                <a:cubicBezTo>
                  <a:pt x="130666" y="430315"/>
                  <a:pt x="239674" y="248810"/>
                  <a:pt x="223270" y="276327"/>
                </a:cubicBezTo>
                <a:cubicBezTo>
                  <a:pt x="206866" y="303844"/>
                  <a:pt x="86745" y="509160"/>
                  <a:pt x="61345" y="549377"/>
                </a:cubicBezTo>
                <a:cubicBezTo>
                  <a:pt x="35945" y="589594"/>
                  <a:pt x="78808" y="510748"/>
                  <a:pt x="70870" y="517627"/>
                </a:cubicBezTo>
                <a:cubicBezTo>
                  <a:pt x="62932" y="524506"/>
                  <a:pt x="25362" y="563665"/>
                  <a:pt x="13720" y="590652"/>
                </a:cubicBezTo>
                <a:cubicBezTo>
                  <a:pt x="2078" y="617639"/>
                  <a:pt x="-2155" y="682198"/>
                  <a:pt x="1020" y="679552"/>
                </a:cubicBezTo>
                <a:cubicBezTo>
                  <a:pt x="4195" y="676906"/>
                  <a:pt x="10545" y="623989"/>
                  <a:pt x="32770" y="574777"/>
                </a:cubicBezTo>
                <a:cubicBezTo>
                  <a:pt x="54995" y="525565"/>
                  <a:pt x="111087" y="422377"/>
                  <a:pt x="134370" y="384277"/>
                </a:cubicBezTo>
                <a:cubicBezTo>
                  <a:pt x="157653" y="346177"/>
                  <a:pt x="128549" y="408619"/>
                  <a:pt x="172470" y="346177"/>
                </a:cubicBezTo>
                <a:cubicBezTo>
                  <a:pt x="216391" y="283735"/>
                  <a:pt x="400012" y="-6248"/>
                  <a:pt x="397895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C4CC2360-C667-418F-9081-A1518D8DF2CF}"/>
              </a:ext>
            </a:extLst>
          </p:cNvPr>
          <p:cNvSpPr/>
          <p:nvPr/>
        </p:nvSpPr>
        <p:spPr>
          <a:xfrm>
            <a:off x="5482020" y="5098758"/>
            <a:ext cx="103769" cy="384958"/>
          </a:xfrm>
          <a:custGeom>
            <a:avLst/>
            <a:gdLst>
              <a:gd name="connsiteX0" fmla="*/ 102805 w 103769"/>
              <a:gd name="connsiteY0" fmla="*/ 292 h 384958"/>
              <a:gd name="connsiteX1" fmla="*/ 10730 w 103769"/>
              <a:gd name="connsiteY1" fmla="*/ 203492 h 384958"/>
              <a:gd name="connsiteX2" fmla="*/ 10730 w 103769"/>
              <a:gd name="connsiteY2" fmla="*/ 149517 h 384958"/>
              <a:gd name="connsiteX3" fmla="*/ 90105 w 103769"/>
              <a:gd name="connsiteY3" fmla="*/ 384467 h 384958"/>
              <a:gd name="connsiteX4" fmla="*/ 58355 w 103769"/>
              <a:gd name="connsiteY4" fmla="*/ 209842 h 384958"/>
              <a:gd name="connsiteX5" fmla="*/ 58355 w 103769"/>
              <a:gd name="connsiteY5" fmla="*/ 159042 h 384958"/>
              <a:gd name="connsiteX6" fmla="*/ 102805 w 103769"/>
              <a:gd name="connsiteY6" fmla="*/ 292 h 38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69" h="384958">
                <a:moveTo>
                  <a:pt x="102805" y="292"/>
                </a:moveTo>
                <a:cubicBezTo>
                  <a:pt x="94867" y="7700"/>
                  <a:pt x="26076" y="178621"/>
                  <a:pt x="10730" y="203492"/>
                </a:cubicBezTo>
                <a:cubicBezTo>
                  <a:pt x="-4616" y="228363"/>
                  <a:pt x="-2499" y="119355"/>
                  <a:pt x="10730" y="149517"/>
                </a:cubicBezTo>
                <a:cubicBezTo>
                  <a:pt x="23959" y="179679"/>
                  <a:pt x="82168" y="374413"/>
                  <a:pt x="90105" y="384467"/>
                </a:cubicBezTo>
                <a:cubicBezTo>
                  <a:pt x="98042" y="394521"/>
                  <a:pt x="63647" y="247413"/>
                  <a:pt x="58355" y="209842"/>
                </a:cubicBezTo>
                <a:cubicBezTo>
                  <a:pt x="53063" y="172271"/>
                  <a:pt x="49359" y="189734"/>
                  <a:pt x="58355" y="159042"/>
                </a:cubicBezTo>
                <a:cubicBezTo>
                  <a:pt x="67351" y="128350"/>
                  <a:pt x="110743" y="-7116"/>
                  <a:pt x="102805" y="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A7A8EA49-5E85-4F10-BF52-7D3B52A62E2A}"/>
              </a:ext>
            </a:extLst>
          </p:cNvPr>
          <p:cNvSpPr/>
          <p:nvPr/>
        </p:nvSpPr>
        <p:spPr>
          <a:xfrm>
            <a:off x="5606866" y="5422892"/>
            <a:ext cx="251500" cy="150780"/>
          </a:xfrm>
          <a:custGeom>
            <a:avLst/>
            <a:gdLst>
              <a:gd name="connsiteX0" fmla="*/ 251009 w 251500"/>
              <a:gd name="connsiteY0" fmla="*/ 8 h 150780"/>
              <a:gd name="connsiteX1" fmla="*/ 222434 w 251500"/>
              <a:gd name="connsiteY1" fmla="*/ 123833 h 150780"/>
              <a:gd name="connsiteX2" fmla="*/ 165284 w 251500"/>
              <a:gd name="connsiteY2" fmla="*/ 149233 h 150780"/>
              <a:gd name="connsiteX3" fmla="*/ 184 w 251500"/>
              <a:gd name="connsiteY3" fmla="*/ 146058 h 150780"/>
              <a:gd name="connsiteX4" fmla="*/ 200209 w 251500"/>
              <a:gd name="connsiteY4" fmla="*/ 130183 h 150780"/>
              <a:gd name="connsiteX5" fmla="*/ 251009 w 251500"/>
              <a:gd name="connsiteY5" fmla="*/ 8 h 1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500" h="150780">
                <a:moveTo>
                  <a:pt x="251009" y="8"/>
                </a:moveTo>
                <a:cubicBezTo>
                  <a:pt x="254713" y="-1050"/>
                  <a:pt x="236721" y="98962"/>
                  <a:pt x="222434" y="123833"/>
                </a:cubicBezTo>
                <a:cubicBezTo>
                  <a:pt x="208146" y="148704"/>
                  <a:pt x="202326" y="145529"/>
                  <a:pt x="165284" y="149233"/>
                </a:cubicBezTo>
                <a:cubicBezTo>
                  <a:pt x="128242" y="152937"/>
                  <a:pt x="-5637" y="149233"/>
                  <a:pt x="184" y="146058"/>
                </a:cubicBezTo>
                <a:cubicBezTo>
                  <a:pt x="6005" y="142883"/>
                  <a:pt x="162109" y="152408"/>
                  <a:pt x="200209" y="130183"/>
                </a:cubicBezTo>
                <a:cubicBezTo>
                  <a:pt x="238309" y="107958"/>
                  <a:pt x="247305" y="1066"/>
                  <a:pt x="25100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48B1E74E-AE7F-4706-A800-3E01319B0A08}"/>
              </a:ext>
            </a:extLst>
          </p:cNvPr>
          <p:cNvSpPr/>
          <p:nvPr/>
        </p:nvSpPr>
        <p:spPr>
          <a:xfrm>
            <a:off x="5806499" y="5301876"/>
            <a:ext cx="187903" cy="352039"/>
          </a:xfrm>
          <a:custGeom>
            <a:avLst/>
            <a:gdLst>
              <a:gd name="connsiteX0" fmla="*/ 187901 w 187903"/>
              <a:gd name="connsiteY0" fmla="*/ 374 h 352039"/>
              <a:gd name="connsiteX1" fmla="*/ 89476 w 187903"/>
              <a:gd name="connsiteY1" fmla="*/ 222624 h 352039"/>
              <a:gd name="connsiteX2" fmla="*/ 48201 w 187903"/>
              <a:gd name="connsiteY2" fmla="*/ 327399 h 352039"/>
              <a:gd name="connsiteX3" fmla="*/ 576 w 187903"/>
              <a:gd name="connsiteY3" fmla="*/ 349624 h 352039"/>
              <a:gd name="connsiteX4" fmla="*/ 25976 w 187903"/>
              <a:gd name="connsiteY4" fmla="*/ 286124 h 352039"/>
              <a:gd name="connsiteX5" fmla="*/ 86301 w 187903"/>
              <a:gd name="connsiteY5" fmla="*/ 171824 h 352039"/>
              <a:gd name="connsiteX6" fmla="*/ 187901 w 187903"/>
              <a:gd name="connsiteY6" fmla="*/ 374 h 35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903" h="352039">
                <a:moveTo>
                  <a:pt x="187901" y="374"/>
                </a:moveTo>
                <a:cubicBezTo>
                  <a:pt x="188430" y="8841"/>
                  <a:pt x="112759" y="168120"/>
                  <a:pt x="89476" y="222624"/>
                </a:cubicBezTo>
                <a:cubicBezTo>
                  <a:pt x="66193" y="277128"/>
                  <a:pt x="63018" y="306232"/>
                  <a:pt x="48201" y="327399"/>
                </a:cubicBezTo>
                <a:cubicBezTo>
                  <a:pt x="33384" y="348566"/>
                  <a:pt x="4280" y="356503"/>
                  <a:pt x="576" y="349624"/>
                </a:cubicBezTo>
                <a:cubicBezTo>
                  <a:pt x="-3128" y="342745"/>
                  <a:pt x="11688" y="315757"/>
                  <a:pt x="25976" y="286124"/>
                </a:cubicBezTo>
                <a:cubicBezTo>
                  <a:pt x="40264" y="256491"/>
                  <a:pt x="60901" y="214157"/>
                  <a:pt x="86301" y="171824"/>
                </a:cubicBezTo>
                <a:cubicBezTo>
                  <a:pt x="111701" y="129491"/>
                  <a:pt x="187372" y="-8093"/>
                  <a:pt x="187901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9DD5F47B-E81A-4674-8DE0-6A89331B6709}"/>
              </a:ext>
            </a:extLst>
          </p:cNvPr>
          <p:cNvSpPr/>
          <p:nvPr/>
        </p:nvSpPr>
        <p:spPr>
          <a:xfrm>
            <a:off x="5162541" y="4932775"/>
            <a:ext cx="340397" cy="277581"/>
          </a:xfrm>
          <a:custGeom>
            <a:avLst/>
            <a:gdLst>
              <a:gd name="connsiteX0" fmla="*/ 336559 w 340397"/>
              <a:gd name="connsiteY0" fmla="*/ 1175 h 277581"/>
              <a:gd name="connsiteX1" fmla="*/ 60334 w 340397"/>
              <a:gd name="connsiteY1" fmla="*/ 175800 h 277581"/>
              <a:gd name="connsiteX2" fmla="*/ 9 w 340397"/>
              <a:gd name="connsiteY2" fmla="*/ 277400 h 277581"/>
              <a:gd name="connsiteX3" fmla="*/ 57159 w 340397"/>
              <a:gd name="connsiteY3" fmla="*/ 198025 h 277581"/>
              <a:gd name="connsiteX4" fmla="*/ 212734 w 340397"/>
              <a:gd name="connsiteY4" fmla="*/ 102775 h 277581"/>
              <a:gd name="connsiteX5" fmla="*/ 336559 w 340397"/>
              <a:gd name="connsiteY5" fmla="*/ 1175 h 27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397" h="277581">
                <a:moveTo>
                  <a:pt x="336559" y="1175"/>
                </a:moveTo>
                <a:cubicBezTo>
                  <a:pt x="311159" y="13346"/>
                  <a:pt x="116426" y="129762"/>
                  <a:pt x="60334" y="175800"/>
                </a:cubicBezTo>
                <a:cubicBezTo>
                  <a:pt x="4242" y="221838"/>
                  <a:pt x="538" y="273696"/>
                  <a:pt x="9" y="277400"/>
                </a:cubicBezTo>
                <a:cubicBezTo>
                  <a:pt x="-520" y="281104"/>
                  <a:pt x="21705" y="227129"/>
                  <a:pt x="57159" y="198025"/>
                </a:cubicBezTo>
                <a:cubicBezTo>
                  <a:pt x="92613" y="168921"/>
                  <a:pt x="170930" y="130821"/>
                  <a:pt x="212734" y="102775"/>
                </a:cubicBezTo>
                <a:cubicBezTo>
                  <a:pt x="254538" y="74729"/>
                  <a:pt x="361959" y="-10996"/>
                  <a:pt x="336559" y="1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4666B2E7-9DD4-4A02-8007-DC294349D9D9}"/>
              </a:ext>
            </a:extLst>
          </p:cNvPr>
          <p:cNvSpPr/>
          <p:nvPr/>
        </p:nvSpPr>
        <p:spPr>
          <a:xfrm>
            <a:off x="5247021" y="5266543"/>
            <a:ext cx="322110" cy="292960"/>
          </a:xfrm>
          <a:custGeom>
            <a:avLst/>
            <a:gdLst>
              <a:gd name="connsiteX0" fmla="*/ 1254 w 322110"/>
              <a:gd name="connsiteY0" fmla="*/ 782 h 292960"/>
              <a:gd name="connsiteX1" fmla="*/ 185404 w 322110"/>
              <a:gd name="connsiteY1" fmla="*/ 64282 h 292960"/>
              <a:gd name="connsiteX2" fmla="*/ 242554 w 322110"/>
              <a:gd name="connsiteY2" fmla="*/ 229382 h 292960"/>
              <a:gd name="connsiteX3" fmla="*/ 321929 w 322110"/>
              <a:gd name="connsiteY3" fmla="*/ 292882 h 292960"/>
              <a:gd name="connsiteX4" fmla="*/ 261604 w 322110"/>
              <a:gd name="connsiteY4" fmla="*/ 238907 h 292960"/>
              <a:gd name="connsiteX5" fmla="*/ 175879 w 322110"/>
              <a:gd name="connsiteY5" fmla="*/ 96032 h 292960"/>
              <a:gd name="connsiteX6" fmla="*/ 106029 w 322110"/>
              <a:gd name="connsiteY6" fmla="*/ 32532 h 292960"/>
              <a:gd name="connsiteX7" fmla="*/ 1254 w 322110"/>
              <a:gd name="connsiteY7" fmla="*/ 782 h 29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110" h="292960">
                <a:moveTo>
                  <a:pt x="1254" y="782"/>
                </a:moveTo>
                <a:cubicBezTo>
                  <a:pt x="14483" y="6074"/>
                  <a:pt x="145187" y="26182"/>
                  <a:pt x="185404" y="64282"/>
                </a:cubicBezTo>
                <a:cubicBezTo>
                  <a:pt x="225621" y="102382"/>
                  <a:pt x="219800" y="191282"/>
                  <a:pt x="242554" y="229382"/>
                </a:cubicBezTo>
                <a:cubicBezTo>
                  <a:pt x="265308" y="267482"/>
                  <a:pt x="318754" y="291295"/>
                  <a:pt x="321929" y="292882"/>
                </a:cubicBezTo>
                <a:cubicBezTo>
                  <a:pt x="325104" y="294469"/>
                  <a:pt x="285946" y="271715"/>
                  <a:pt x="261604" y="238907"/>
                </a:cubicBezTo>
                <a:cubicBezTo>
                  <a:pt x="237262" y="206099"/>
                  <a:pt x="201808" y="130428"/>
                  <a:pt x="175879" y="96032"/>
                </a:cubicBezTo>
                <a:cubicBezTo>
                  <a:pt x="149950" y="61636"/>
                  <a:pt x="128783" y="46820"/>
                  <a:pt x="106029" y="32532"/>
                </a:cubicBezTo>
                <a:cubicBezTo>
                  <a:pt x="83275" y="18245"/>
                  <a:pt x="-11975" y="-4510"/>
                  <a:pt x="1254" y="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97F9454E-6C29-4225-9D65-A82AE912DADC}"/>
              </a:ext>
            </a:extLst>
          </p:cNvPr>
          <p:cNvSpPr/>
          <p:nvPr/>
        </p:nvSpPr>
        <p:spPr>
          <a:xfrm>
            <a:off x="5644421" y="4587483"/>
            <a:ext cx="450923" cy="431185"/>
          </a:xfrm>
          <a:custGeom>
            <a:avLst/>
            <a:gdLst>
              <a:gd name="connsiteX0" fmla="*/ 9196 w 450923"/>
              <a:gd name="connsiteY0" fmla="*/ 424784 h 431185"/>
              <a:gd name="connsiteX1" fmla="*/ 98096 w 450923"/>
              <a:gd name="connsiteY1" fmla="*/ 325300 h 431185"/>
              <a:gd name="connsiteX2" fmla="*/ 440996 w 450923"/>
              <a:gd name="connsiteY2" fmla="*/ 7800 h 431185"/>
              <a:gd name="connsiteX3" fmla="*/ 362679 w 450923"/>
              <a:gd name="connsiteY3" fmla="*/ 94584 h 431185"/>
              <a:gd name="connsiteX4" fmla="*/ 407129 w 450923"/>
              <a:gd name="connsiteY4" fmla="*/ 64950 h 431185"/>
              <a:gd name="connsiteX5" fmla="*/ 284362 w 450923"/>
              <a:gd name="connsiteY5" fmla="*/ 194067 h 431185"/>
              <a:gd name="connsiteX6" fmla="*/ 278012 w 450923"/>
              <a:gd name="connsiteY6" fmla="*/ 170784 h 431185"/>
              <a:gd name="connsiteX7" fmla="*/ 9196 w 450923"/>
              <a:gd name="connsiteY7" fmla="*/ 424784 h 43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923" h="431185">
                <a:moveTo>
                  <a:pt x="9196" y="424784"/>
                </a:moveTo>
                <a:cubicBezTo>
                  <a:pt x="-20790" y="450537"/>
                  <a:pt x="26129" y="394797"/>
                  <a:pt x="98096" y="325300"/>
                </a:cubicBezTo>
                <a:cubicBezTo>
                  <a:pt x="170063" y="255803"/>
                  <a:pt x="396899" y="46253"/>
                  <a:pt x="440996" y="7800"/>
                </a:cubicBezTo>
                <a:cubicBezTo>
                  <a:pt x="485093" y="-30653"/>
                  <a:pt x="368324" y="85059"/>
                  <a:pt x="362679" y="94584"/>
                </a:cubicBezTo>
                <a:cubicBezTo>
                  <a:pt x="357035" y="104109"/>
                  <a:pt x="420182" y="48370"/>
                  <a:pt x="407129" y="64950"/>
                </a:cubicBezTo>
                <a:cubicBezTo>
                  <a:pt x="394076" y="81530"/>
                  <a:pt x="305882" y="176428"/>
                  <a:pt x="284362" y="194067"/>
                </a:cubicBezTo>
                <a:cubicBezTo>
                  <a:pt x="262842" y="211706"/>
                  <a:pt x="319640" y="132684"/>
                  <a:pt x="278012" y="170784"/>
                </a:cubicBezTo>
                <a:cubicBezTo>
                  <a:pt x="236384" y="208884"/>
                  <a:pt x="39182" y="399031"/>
                  <a:pt x="9196" y="424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0EADB051-110E-4863-9BD1-0097BF3FA0BE}"/>
              </a:ext>
            </a:extLst>
          </p:cNvPr>
          <p:cNvSpPr/>
          <p:nvPr/>
        </p:nvSpPr>
        <p:spPr>
          <a:xfrm>
            <a:off x="5337950" y="5157951"/>
            <a:ext cx="152683" cy="97798"/>
          </a:xfrm>
          <a:custGeom>
            <a:avLst/>
            <a:gdLst>
              <a:gd name="connsiteX0" fmla="*/ 283 w 152683"/>
              <a:gd name="connsiteY0" fmla="*/ 366 h 97798"/>
              <a:gd name="connsiteX1" fmla="*/ 99767 w 152683"/>
              <a:gd name="connsiteY1" fmla="*/ 21532 h 97798"/>
              <a:gd name="connsiteX2" fmla="*/ 150567 w 152683"/>
              <a:gd name="connsiteY2" fmla="*/ 97732 h 97798"/>
              <a:gd name="connsiteX3" fmla="*/ 133633 w 152683"/>
              <a:gd name="connsiteY3" fmla="*/ 34232 h 97798"/>
              <a:gd name="connsiteX4" fmla="*/ 283 w 152683"/>
              <a:gd name="connsiteY4" fmla="*/ 366 h 9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83" h="97798">
                <a:moveTo>
                  <a:pt x="283" y="366"/>
                </a:moveTo>
                <a:cubicBezTo>
                  <a:pt x="-5361" y="-1751"/>
                  <a:pt x="74720" y="5304"/>
                  <a:pt x="99767" y="21532"/>
                </a:cubicBezTo>
                <a:cubicBezTo>
                  <a:pt x="124814" y="37760"/>
                  <a:pt x="144923" y="95615"/>
                  <a:pt x="150567" y="97732"/>
                </a:cubicBezTo>
                <a:cubicBezTo>
                  <a:pt x="156211" y="99849"/>
                  <a:pt x="150566" y="50460"/>
                  <a:pt x="133633" y="34232"/>
                </a:cubicBezTo>
                <a:cubicBezTo>
                  <a:pt x="116700" y="18004"/>
                  <a:pt x="5927" y="2483"/>
                  <a:pt x="283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B07576CA-B97C-4C45-9EB6-A2425E915E80}"/>
              </a:ext>
            </a:extLst>
          </p:cNvPr>
          <p:cNvSpPr/>
          <p:nvPr/>
        </p:nvSpPr>
        <p:spPr>
          <a:xfrm>
            <a:off x="5291004" y="5653617"/>
            <a:ext cx="176492" cy="216429"/>
          </a:xfrm>
          <a:custGeom>
            <a:avLst/>
            <a:gdLst>
              <a:gd name="connsiteX0" fmla="*/ 176346 w 176492"/>
              <a:gd name="connsiteY0" fmla="*/ 0 h 216429"/>
              <a:gd name="connsiteX1" fmla="*/ 76863 w 176492"/>
              <a:gd name="connsiteY1" fmla="*/ 156633 h 216429"/>
              <a:gd name="connsiteX2" fmla="*/ 663 w 176492"/>
              <a:gd name="connsiteY2" fmla="*/ 215900 h 216429"/>
              <a:gd name="connsiteX3" fmla="*/ 42996 w 176492"/>
              <a:gd name="connsiteY3" fmla="*/ 184150 h 216429"/>
              <a:gd name="connsiteX4" fmla="*/ 98029 w 176492"/>
              <a:gd name="connsiteY4" fmla="*/ 156633 h 216429"/>
              <a:gd name="connsiteX5" fmla="*/ 176346 w 176492"/>
              <a:gd name="connsiteY5" fmla="*/ 0 h 21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492" h="216429">
                <a:moveTo>
                  <a:pt x="176346" y="0"/>
                </a:moveTo>
                <a:cubicBezTo>
                  <a:pt x="172818" y="0"/>
                  <a:pt x="106143" y="120650"/>
                  <a:pt x="76863" y="156633"/>
                </a:cubicBezTo>
                <a:cubicBezTo>
                  <a:pt x="47582" y="192616"/>
                  <a:pt x="6307" y="211314"/>
                  <a:pt x="663" y="215900"/>
                </a:cubicBezTo>
                <a:cubicBezTo>
                  <a:pt x="-4982" y="220486"/>
                  <a:pt x="26768" y="194028"/>
                  <a:pt x="42996" y="184150"/>
                </a:cubicBezTo>
                <a:cubicBezTo>
                  <a:pt x="59224" y="174272"/>
                  <a:pt x="77215" y="182386"/>
                  <a:pt x="98029" y="156633"/>
                </a:cubicBezTo>
                <a:cubicBezTo>
                  <a:pt x="118843" y="130880"/>
                  <a:pt x="179874" y="0"/>
                  <a:pt x="17634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4E32419C-20F8-48AE-8B35-772A3AA57FD9}"/>
              </a:ext>
            </a:extLst>
          </p:cNvPr>
          <p:cNvSpPr/>
          <p:nvPr/>
        </p:nvSpPr>
        <p:spPr>
          <a:xfrm>
            <a:off x="5225111" y="5579108"/>
            <a:ext cx="130385" cy="246118"/>
          </a:xfrm>
          <a:custGeom>
            <a:avLst/>
            <a:gdLst>
              <a:gd name="connsiteX0" fmla="*/ 130056 w 130385"/>
              <a:gd name="connsiteY0" fmla="*/ 425 h 246118"/>
              <a:gd name="connsiteX1" fmla="*/ 39039 w 130385"/>
              <a:gd name="connsiteY1" fmla="*/ 142242 h 246118"/>
              <a:gd name="connsiteX2" fmla="*/ 13639 w 130385"/>
              <a:gd name="connsiteY2" fmla="*/ 180342 h 246118"/>
              <a:gd name="connsiteX3" fmla="*/ 26339 w 130385"/>
              <a:gd name="connsiteY3" fmla="*/ 245959 h 246118"/>
              <a:gd name="connsiteX4" fmla="*/ 3056 w 130385"/>
              <a:gd name="connsiteY4" fmla="*/ 193042 h 246118"/>
              <a:gd name="connsiteX5" fmla="*/ 130056 w 130385"/>
              <a:gd name="connsiteY5" fmla="*/ 425 h 24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85" h="246118">
                <a:moveTo>
                  <a:pt x="130056" y="425"/>
                </a:moveTo>
                <a:cubicBezTo>
                  <a:pt x="136053" y="-8042"/>
                  <a:pt x="58442" y="112256"/>
                  <a:pt x="39039" y="142242"/>
                </a:cubicBezTo>
                <a:cubicBezTo>
                  <a:pt x="19636" y="172228"/>
                  <a:pt x="15756" y="163056"/>
                  <a:pt x="13639" y="180342"/>
                </a:cubicBezTo>
                <a:cubicBezTo>
                  <a:pt x="11522" y="197628"/>
                  <a:pt x="28103" y="243842"/>
                  <a:pt x="26339" y="245959"/>
                </a:cubicBezTo>
                <a:cubicBezTo>
                  <a:pt x="24575" y="248076"/>
                  <a:pt x="-10350" y="229025"/>
                  <a:pt x="3056" y="193042"/>
                </a:cubicBezTo>
                <a:cubicBezTo>
                  <a:pt x="16462" y="157059"/>
                  <a:pt x="124059" y="8892"/>
                  <a:pt x="130056" y="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BC8E5D9F-29BB-4768-A817-13BA4E2AC1EC}"/>
              </a:ext>
            </a:extLst>
          </p:cNvPr>
          <p:cNvSpPr/>
          <p:nvPr/>
        </p:nvSpPr>
        <p:spPr>
          <a:xfrm>
            <a:off x="4459292" y="5446679"/>
            <a:ext cx="747715" cy="452613"/>
          </a:xfrm>
          <a:custGeom>
            <a:avLst/>
            <a:gdLst>
              <a:gd name="connsiteX0" fmla="*/ 525 w 747715"/>
              <a:gd name="connsiteY0" fmla="*/ 10088 h 452613"/>
              <a:gd name="connsiteX1" fmla="*/ 72491 w 747715"/>
              <a:gd name="connsiteY1" fmla="*/ 12204 h 452613"/>
              <a:gd name="connsiteX2" fmla="*/ 220658 w 747715"/>
              <a:gd name="connsiteY2" fmla="*/ 156138 h 452613"/>
              <a:gd name="connsiteX3" fmla="*/ 243941 w 747715"/>
              <a:gd name="connsiteY3" fmla="*/ 156138 h 452613"/>
              <a:gd name="connsiteX4" fmla="*/ 375175 w 747715"/>
              <a:gd name="connsiteY4" fmla="*/ 247154 h 452613"/>
              <a:gd name="connsiteX5" fmla="*/ 468308 w 747715"/>
              <a:gd name="connsiteY5" fmla="*/ 259854 h 452613"/>
              <a:gd name="connsiteX6" fmla="*/ 455608 w 747715"/>
              <a:gd name="connsiteY6" fmla="*/ 270438 h 452613"/>
              <a:gd name="connsiteX7" fmla="*/ 521225 w 747715"/>
              <a:gd name="connsiteY7" fmla="*/ 304304 h 452613"/>
              <a:gd name="connsiteX8" fmla="*/ 635525 w 747715"/>
              <a:gd name="connsiteY8" fmla="*/ 346638 h 452613"/>
              <a:gd name="connsiteX9" fmla="*/ 677858 w 747715"/>
              <a:gd name="connsiteY9" fmla="*/ 372038 h 452613"/>
              <a:gd name="connsiteX10" fmla="*/ 747708 w 747715"/>
              <a:gd name="connsiteY10" fmla="*/ 452471 h 452613"/>
              <a:gd name="connsiteX11" fmla="*/ 673625 w 747715"/>
              <a:gd name="connsiteY11" fmla="*/ 388971 h 452613"/>
              <a:gd name="connsiteX12" fmla="*/ 500058 w 747715"/>
              <a:gd name="connsiteY12" fmla="*/ 293721 h 452613"/>
              <a:gd name="connsiteX13" fmla="*/ 383641 w 747715"/>
              <a:gd name="connsiteY13" fmla="*/ 225988 h 452613"/>
              <a:gd name="connsiteX14" fmla="*/ 201608 w 747715"/>
              <a:gd name="connsiteY14" fmla="*/ 118038 h 452613"/>
              <a:gd name="connsiteX15" fmla="*/ 106358 w 747715"/>
              <a:gd name="connsiteY15" fmla="*/ 31254 h 452613"/>
              <a:gd name="connsiteX16" fmla="*/ 525 w 747715"/>
              <a:gd name="connsiteY16" fmla="*/ 10088 h 45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7715" h="452613">
                <a:moveTo>
                  <a:pt x="525" y="10088"/>
                </a:moveTo>
                <a:cubicBezTo>
                  <a:pt x="-5120" y="6913"/>
                  <a:pt x="35802" y="-12138"/>
                  <a:pt x="72491" y="12204"/>
                </a:cubicBezTo>
                <a:cubicBezTo>
                  <a:pt x="109180" y="36546"/>
                  <a:pt x="192083" y="132149"/>
                  <a:pt x="220658" y="156138"/>
                </a:cubicBezTo>
                <a:cubicBezTo>
                  <a:pt x="249233" y="180127"/>
                  <a:pt x="218188" y="140969"/>
                  <a:pt x="243941" y="156138"/>
                </a:cubicBezTo>
                <a:cubicBezTo>
                  <a:pt x="269694" y="171307"/>
                  <a:pt x="337781" y="229868"/>
                  <a:pt x="375175" y="247154"/>
                </a:cubicBezTo>
                <a:cubicBezTo>
                  <a:pt x="412570" y="264440"/>
                  <a:pt x="454903" y="255973"/>
                  <a:pt x="468308" y="259854"/>
                </a:cubicBezTo>
                <a:cubicBezTo>
                  <a:pt x="481713" y="263735"/>
                  <a:pt x="446789" y="263030"/>
                  <a:pt x="455608" y="270438"/>
                </a:cubicBezTo>
                <a:cubicBezTo>
                  <a:pt x="464427" y="277846"/>
                  <a:pt x="491239" y="291604"/>
                  <a:pt x="521225" y="304304"/>
                </a:cubicBezTo>
                <a:cubicBezTo>
                  <a:pt x="551211" y="317004"/>
                  <a:pt x="609420" y="335349"/>
                  <a:pt x="635525" y="346638"/>
                </a:cubicBezTo>
                <a:cubicBezTo>
                  <a:pt x="661630" y="357927"/>
                  <a:pt x="659161" y="354399"/>
                  <a:pt x="677858" y="372038"/>
                </a:cubicBezTo>
                <a:cubicBezTo>
                  <a:pt x="696555" y="389677"/>
                  <a:pt x="748413" y="449649"/>
                  <a:pt x="747708" y="452471"/>
                </a:cubicBezTo>
                <a:cubicBezTo>
                  <a:pt x="747003" y="455293"/>
                  <a:pt x="714900" y="415429"/>
                  <a:pt x="673625" y="388971"/>
                </a:cubicBezTo>
                <a:cubicBezTo>
                  <a:pt x="632350" y="362513"/>
                  <a:pt x="548389" y="320885"/>
                  <a:pt x="500058" y="293721"/>
                </a:cubicBezTo>
                <a:cubicBezTo>
                  <a:pt x="451727" y="266557"/>
                  <a:pt x="383641" y="225988"/>
                  <a:pt x="383641" y="225988"/>
                </a:cubicBezTo>
                <a:cubicBezTo>
                  <a:pt x="333899" y="196707"/>
                  <a:pt x="247822" y="150494"/>
                  <a:pt x="201608" y="118038"/>
                </a:cubicBezTo>
                <a:cubicBezTo>
                  <a:pt x="155394" y="85582"/>
                  <a:pt x="132816" y="49246"/>
                  <a:pt x="106358" y="31254"/>
                </a:cubicBezTo>
                <a:cubicBezTo>
                  <a:pt x="79900" y="13262"/>
                  <a:pt x="6170" y="13263"/>
                  <a:pt x="525" y="100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227A441C-0BC6-49DF-B0AC-14480593B85D}"/>
              </a:ext>
            </a:extLst>
          </p:cNvPr>
          <p:cNvSpPr/>
          <p:nvPr/>
        </p:nvSpPr>
        <p:spPr>
          <a:xfrm>
            <a:off x="5211233" y="5920097"/>
            <a:ext cx="237586" cy="130274"/>
          </a:xfrm>
          <a:custGeom>
            <a:avLst/>
            <a:gdLst>
              <a:gd name="connsiteX0" fmla="*/ 0 w 237586"/>
              <a:gd name="connsiteY0" fmla="*/ 220 h 130274"/>
              <a:gd name="connsiteX1" fmla="*/ 124884 w 237586"/>
              <a:gd name="connsiteY1" fmla="*/ 19270 h 130274"/>
              <a:gd name="connsiteX2" fmla="*/ 171450 w 237586"/>
              <a:gd name="connsiteY2" fmla="*/ 15036 h 130274"/>
              <a:gd name="connsiteX3" fmla="*/ 192617 w 237586"/>
              <a:gd name="connsiteY3" fmla="*/ 40436 h 130274"/>
              <a:gd name="connsiteX4" fmla="*/ 237067 w 237586"/>
              <a:gd name="connsiteY4" fmla="*/ 129336 h 130274"/>
              <a:gd name="connsiteX5" fmla="*/ 213784 w 237586"/>
              <a:gd name="connsiteY5" fmla="*/ 84886 h 130274"/>
              <a:gd name="connsiteX6" fmla="*/ 167217 w 237586"/>
              <a:gd name="connsiteY6" fmla="*/ 48903 h 130274"/>
              <a:gd name="connsiteX7" fmla="*/ 122767 w 237586"/>
              <a:gd name="connsiteY7" fmla="*/ 34086 h 130274"/>
              <a:gd name="connsiteX8" fmla="*/ 0 w 237586"/>
              <a:gd name="connsiteY8" fmla="*/ 220 h 130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586" h="130274">
                <a:moveTo>
                  <a:pt x="0" y="220"/>
                </a:moveTo>
                <a:cubicBezTo>
                  <a:pt x="353" y="-2249"/>
                  <a:pt x="96309" y="16801"/>
                  <a:pt x="124884" y="19270"/>
                </a:cubicBezTo>
                <a:cubicBezTo>
                  <a:pt x="153459" y="21739"/>
                  <a:pt x="160161" y="11508"/>
                  <a:pt x="171450" y="15036"/>
                </a:cubicBezTo>
                <a:cubicBezTo>
                  <a:pt x="182739" y="18564"/>
                  <a:pt x="181681" y="21386"/>
                  <a:pt x="192617" y="40436"/>
                </a:cubicBezTo>
                <a:cubicBezTo>
                  <a:pt x="203553" y="59486"/>
                  <a:pt x="237067" y="129336"/>
                  <a:pt x="237067" y="129336"/>
                </a:cubicBezTo>
                <a:cubicBezTo>
                  <a:pt x="240595" y="136744"/>
                  <a:pt x="225426" y="98291"/>
                  <a:pt x="213784" y="84886"/>
                </a:cubicBezTo>
                <a:cubicBezTo>
                  <a:pt x="202142" y="71481"/>
                  <a:pt x="182387" y="57370"/>
                  <a:pt x="167217" y="48903"/>
                </a:cubicBezTo>
                <a:cubicBezTo>
                  <a:pt x="152048" y="40436"/>
                  <a:pt x="149225" y="41494"/>
                  <a:pt x="122767" y="34086"/>
                </a:cubicBezTo>
                <a:cubicBezTo>
                  <a:pt x="96309" y="26678"/>
                  <a:pt x="-353" y="2689"/>
                  <a:pt x="0" y="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EA29A724-8796-4355-8AB7-648C90B05971}"/>
              </a:ext>
            </a:extLst>
          </p:cNvPr>
          <p:cNvSpPr/>
          <p:nvPr/>
        </p:nvSpPr>
        <p:spPr>
          <a:xfrm>
            <a:off x="4535948" y="5480050"/>
            <a:ext cx="618376" cy="501658"/>
          </a:xfrm>
          <a:custGeom>
            <a:avLst/>
            <a:gdLst>
              <a:gd name="connsiteX0" fmla="*/ 69 w 618376"/>
              <a:gd name="connsiteY0" fmla="*/ 0 h 501658"/>
              <a:gd name="connsiteX1" fmla="*/ 258302 w 618376"/>
              <a:gd name="connsiteY1" fmla="*/ 237067 h 501658"/>
              <a:gd name="connsiteX2" fmla="*/ 239252 w 618376"/>
              <a:gd name="connsiteY2" fmla="*/ 224367 h 501658"/>
              <a:gd name="connsiteX3" fmla="*/ 417052 w 618376"/>
              <a:gd name="connsiteY3" fmla="*/ 364067 h 501658"/>
              <a:gd name="connsiteX4" fmla="*/ 448802 w 618376"/>
              <a:gd name="connsiteY4" fmla="*/ 366183 h 501658"/>
              <a:gd name="connsiteX5" fmla="*/ 533469 w 618376"/>
              <a:gd name="connsiteY5" fmla="*/ 431800 h 501658"/>
              <a:gd name="connsiteX6" fmla="*/ 584269 w 618376"/>
              <a:gd name="connsiteY6" fmla="*/ 446617 h 501658"/>
              <a:gd name="connsiteX7" fmla="*/ 618135 w 618376"/>
              <a:gd name="connsiteY7" fmla="*/ 501650 h 501658"/>
              <a:gd name="connsiteX8" fmla="*/ 567335 w 618376"/>
              <a:gd name="connsiteY8" fmla="*/ 442383 h 501658"/>
              <a:gd name="connsiteX9" fmla="*/ 440335 w 618376"/>
              <a:gd name="connsiteY9" fmla="*/ 351367 h 501658"/>
              <a:gd name="connsiteX10" fmla="*/ 285819 w 618376"/>
              <a:gd name="connsiteY10" fmla="*/ 239183 h 501658"/>
              <a:gd name="connsiteX11" fmla="*/ 69 w 618376"/>
              <a:gd name="connsiteY11" fmla="*/ 0 h 50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8376" h="501658">
                <a:moveTo>
                  <a:pt x="69" y="0"/>
                </a:moveTo>
                <a:cubicBezTo>
                  <a:pt x="-4517" y="-353"/>
                  <a:pt x="218438" y="199673"/>
                  <a:pt x="258302" y="237067"/>
                </a:cubicBezTo>
                <a:cubicBezTo>
                  <a:pt x="298166" y="274462"/>
                  <a:pt x="212794" y="203200"/>
                  <a:pt x="239252" y="224367"/>
                </a:cubicBezTo>
                <a:cubicBezTo>
                  <a:pt x="265710" y="245534"/>
                  <a:pt x="382127" y="340431"/>
                  <a:pt x="417052" y="364067"/>
                </a:cubicBezTo>
                <a:cubicBezTo>
                  <a:pt x="451977" y="387703"/>
                  <a:pt x="429399" y="354894"/>
                  <a:pt x="448802" y="366183"/>
                </a:cubicBezTo>
                <a:cubicBezTo>
                  <a:pt x="468205" y="377472"/>
                  <a:pt x="510891" y="418394"/>
                  <a:pt x="533469" y="431800"/>
                </a:cubicBezTo>
                <a:cubicBezTo>
                  <a:pt x="556047" y="445206"/>
                  <a:pt x="570158" y="434975"/>
                  <a:pt x="584269" y="446617"/>
                </a:cubicBezTo>
                <a:cubicBezTo>
                  <a:pt x="598380" y="458259"/>
                  <a:pt x="620957" y="502356"/>
                  <a:pt x="618135" y="501650"/>
                </a:cubicBezTo>
                <a:cubicBezTo>
                  <a:pt x="615313" y="500944"/>
                  <a:pt x="596968" y="467430"/>
                  <a:pt x="567335" y="442383"/>
                </a:cubicBezTo>
                <a:cubicBezTo>
                  <a:pt x="537702" y="417336"/>
                  <a:pt x="487254" y="385234"/>
                  <a:pt x="440335" y="351367"/>
                </a:cubicBezTo>
                <a:cubicBezTo>
                  <a:pt x="393416" y="317500"/>
                  <a:pt x="359197" y="297744"/>
                  <a:pt x="285819" y="239183"/>
                </a:cubicBezTo>
                <a:cubicBezTo>
                  <a:pt x="212441" y="180622"/>
                  <a:pt x="4655" y="353"/>
                  <a:pt x="6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2D5B9F19-CE5A-4173-87B7-6C6ED3EB562F}"/>
              </a:ext>
            </a:extLst>
          </p:cNvPr>
          <p:cNvSpPr/>
          <p:nvPr/>
        </p:nvSpPr>
        <p:spPr>
          <a:xfrm>
            <a:off x="5175234" y="5992184"/>
            <a:ext cx="268450" cy="39793"/>
          </a:xfrm>
          <a:custGeom>
            <a:avLst/>
            <a:gdLst>
              <a:gd name="connsiteX0" fmla="*/ 16 w 268450"/>
              <a:gd name="connsiteY0" fmla="*/ 99 h 39793"/>
              <a:gd name="connsiteX1" fmla="*/ 129133 w 268450"/>
              <a:gd name="connsiteY1" fmla="*/ 25499 h 39793"/>
              <a:gd name="connsiteX2" fmla="*/ 266716 w 268450"/>
              <a:gd name="connsiteY2" fmla="*/ 29733 h 39793"/>
              <a:gd name="connsiteX3" fmla="*/ 201099 w 268450"/>
              <a:gd name="connsiteY3" fmla="*/ 38199 h 39793"/>
              <a:gd name="connsiteX4" fmla="*/ 120666 w 268450"/>
              <a:gd name="connsiteY4" fmla="*/ 36083 h 39793"/>
              <a:gd name="connsiteX5" fmla="*/ 16 w 268450"/>
              <a:gd name="connsiteY5" fmla="*/ 99 h 3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450" h="39793">
                <a:moveTo>
                  <a:pt x="16" y="99"/>
                </a:moveTo>
                <a:cubicBezTo>
                  <a:pt x="1427" y="-1665"/>
                  <a:pt x="84683" y="20560"/>
                  <a:pt x="129133" y="25499"/>
                </a:cubicBezTo>
                <a:cubicBezTo>
                  <a:pt x="173583" y="30438"/>
                  <a:pt x="254722" y="27616"/>
                  <a:pt x="266716" y="29733"/>
                </a:cubicBezTo>
                <a:cubicBezTo>
                  <a:pt x="278710" y="31850"/>
                  <a:pt x="225441" y="37141"/>
                  <a:pt x="201099" y="38199"/>
                </a:cubicBezTo>
                <a:cubicBezTo>
                  <a:pt x="176757" y="39257"/>
                  <a:pt x="152769" y="42080"/>
                  <a:pt x="120666" y="36083"/>
                </a:cubicBezTo>
                <a:cubicBezTo>
                  <a:pt x="88563" y="30086"/>
                  <a:pt x="-1395" y="1863"/>
                  <a:pt x="16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2F481D0B-30F9-478D-AD5D-B8F58E8FFE69}"/>
              </a:ext>
            </a:extLst>
          </p:cNvPr>
          <p:cNvSpPr/>
          <p:nvPr/>
        </p:nvSpPr>
        <p:spPr>
          <a:xfrm>
            <a:off x="4870133" y="6045185"/>
            <a:ext cx="478691" cy="176242"/>
          </a:xfrm>
          <a:custGeom>
            <a:avLst/>
            <a:gdLst>
              <a:gd name="connsiteX0" fmla="*/ 478684 w 478691"/>
              <a:gd name="connsiteY0" fmla="*/ 15 h 176242"/>
              <a:gd name="connsiteX1" fmla="*/ 349567 w 478691"/>
              <a:gd name="connsiteY1" fmla="*/ 110082 h 176242"/>
              <a:gd name="connsiteX2" fmla="*/ 360150 w 478691"/>
              <a:gd name="connsiteY2" fmla="*/ 105848 h 176242"/>
              <a:gd name="connsiteX3" fmla="*/ 292417 w 478691"/>
              <a:gd name="connsiteY3" fmla="*/ 139715 h 176242"/>
              <a:gd name="connsiteX4" fmla="*/ 201400 w 478691"/>
              <a:gd name="connsiteY4" fmla="*/ 167232 h 176242"/>
              <a:gd name="connsiteX5" fmla="*/ 152717 w 478691"/>
              <a:gd name="connsiteY5" fmla="*/ 173582 h 176242"/>
              <a:gd name="connsiteX6" fmla="*/ 317 w 478691"/>
              <a:gd name="connsiteY6" fmla="*/ 127015 h 176242"/>
              <a:gd name="connsiteX7" fmla="*/ 116734 w 478691"/>
              <a:gd name="connsiteY7" fmla="*/ 148182 h 176242"/>
              <a:gd name="connsiteX8" fmla="*/ 252200 w 478691"/>
              <a:gd name="connsiteY8" fmla="*/ 146065 h 176242"/>
              <a:gd name="connsiteX9" fmla="*/ 343217 w 478691"/>
              <a:gd name="connsiteY9" fmla="*/ 118548 h 176242"/>
              <a:gd name="connsiteX10" fmla="*/ 478684 w 478691"/>
              <a:gd name="connsiteY10" fmla="*/ 15 h 17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8691" h="176242">
                <a:moveTo>
                  <a:pt x="478684" y="15"/>
                </a:moveTo>
                <a:cubicBezTo>
                  <a:pt x="479742" y="-1396"/>
                  <a:pt x="369323" y="92443"/>
                  <a:pt x="349567" y="110082"/>
                </a:cubicBezTo>
                <a:cubicBezTo>
                  <a:pt x="329811" y="127721"/>
                  <a:pt x="369675" y="100909"/>
                  <a:pt x="360150" y="105848"/>
                </a:cubicBezTo>
                <a:cubicBezTo>
                  <a:pt x="350625" y="110787"/>
                  <a:pt x="318875" y="129484"/>
                  <a:pt x="292417" y="139715"/>
                </a:cubicBezTo>
                <a:cubicBezTo>
                  <a:pt x="265959" y="149946"/>
                  <a:pt x="224683" y="161588"/>
                  <a:pt x="201400" y="167232"/>
                </a:cubicBezTo>
                <a:cubicBezTo>
                  <a:pt x="178117" y="172876"/>
                  <a:pt x="186231" y="180285"/>
                  <a:pt x="152717" y="173582"/>
                </a:cubicBezTo>
                <a:cubicBezTo>
                  <a:pt x="119203" y="166879"/>
                  <a:pt x="6314" y="131248"/>
                  <a:pt x="317" y="127015"/>
                </a:cubicBezTo>
                <a:cubicBezTo>
                  <a:pt x="-5680" y="122782"/>
                  <a:pt x="74753" y="145007"/>
                  <a:pt x="116734" y="148182"/>
                </a:cubicBezTo>
                <a:cubicBezTo>
                  <a:pt x="158715" y="151357"/>
                  <a:pt x="214453" y="151004"/>
                  <a:pt x="252200" y="146065"/>
                </a:cubicBezTo>
                <a:cubicBezTo>
                  <a:pt x="289947" y="141126"/>
                  <a:pt x="307234" y="140420"/>
                  <a:pt x="343217" y="118548"/>
                </a:cubicBezTo>
                <a:cubicBezTo>
                  <a:pt x="379200" y="96676"/>
                  <a:pt x="477626" y="1426"/>
                  <a:pt x="47868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B2C09339-21BE-44DD-A9F1-781877BCE03E}"/>
              </a:ext>
            </a:extLst>
          </p:cNvPr>
          <p:cNvSpPr/>
          <p:nvPr/>
        </p:nvSpPr>
        <p:spPr>
          <a:xfrm>
            <a:off x="4698981" y="5666048"/>
            <a:ext cx="246166" cy="285425"/>
          </a:xfrm>
          <a:custGeom>
            <a:avLst/>
            <a:gdLst>
              <a:gd name="connsiteX0" fmla="*/ 19 w 246166"/>
              <a:gd name="connsiteY0" fmla="*/ 269 h 285425"/>
              <a:gd name="connsiteX1" fmla="*/ 105852 w 246166"/>
              <a:gd name="connsiteY1" fmla="*/ 190769 h 285425"/>
              <a:gd name="connsiteX2" fmla="*/ 245552 w 246166"/>
              <a:gd name="connsiteY2" fmla="*/ 283902 h 285425"/>
              <a:gd name="connsiteX3" fmla="*/ 154536 w 246166"/>
              <a:gd name="connsiteY3" fmla="*/ 241569 h 285425"/>
              <a:gd name="connsiteX4" fmla="*/ 97386 w 246166"/>
              <a:gd name="connsiteY4" fmla="*/ 150552 h 285425"/>
              <a:gd name="connsiteX5" fmla="*/ 19 w 246166"/>
              <a:gd name="connsiteY5" fmla="*/ 269 h 28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166" h="285425">
                <a:moveTo>
                  <a:pt x="19" y="269"/>
                </a:moveTo>
                <a:cubicBezTo>
                  <a:pt x="1430" y="6972"/>
                  <a:pt x="64930" y="143497"/>
                  <a:pt x="105852" y="190769"/>
                </a:cubicBezTo>
                <a:cubicBezTo>
                  <a:pt x="146774" y="238041"/>
                  <a:pt x="237438" y="275435"/>
                  <a:pt x="245552" y="283902"/>
                </a:cubicBezTo>
                <a:cubicBezTo>
                  <a:pt x="253666" y="292369"/>
                  <a:pt x="179230" y="263794"/>
                  <a:pt x="154536" y="241569"/>
                </a:cubicBezTo>
                <a:cubicBezTo>
                  <a:pt x="129842" y="219344"/>
                  <a:pt x="121022" y="187241"/>
                  <a:pt x="97386" y="150552"/>
                </a:cubicBezTo>
                <a:cubicBezTo>
                  <a:pt x="73750" y="113863"/>
                  <a:pt x="-1392" y="-6434"/>
                  <a:pt x="19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CD5395B0-2D90-4FCD-B989-ABF320A66315}"/>
              </a:ext>
            </a:extLst>
          </p:cNvPr>
          <p:cNvSpPr/>
          <p:nvPr/>
        </p:nvSpPr>
        <p:spPr>
          <a:xfrm>
            <a:off x="4973425" y="6004525"/>
            <a:ext cx="346375" cy="47512"/>
          </a:xfrm>
          <a:custGeom>
            <a:avLst/>
            <a:gdLst>
              <a:gd name="connsiteX0" fmla="*/ 742 w 346375"/>
              <a:gd name="connsiteY0" fmla="*/ 458 h 47512"/>
              <a:gd name="connsiteX1" fmla="*/ 136208 w 346375"/>
              <a:gd name="connsiteY1" fmla="*/ 47025 h 47512"/>
              <a:gd name="connsiteX2" fmla="*/ 343642 w 346375"/>
              <a:gd name="connsiteY2" fmla="*/ 25858 h 47512"/>
              <a:gd name="connsiteX3" fmla="*/ 244158 w 346375"/>
              <a:gd name="connsiteY3" fmla="*/ 42792 h 47512"/>
              <a:gd name="connsiteX4" fmla="*/ 89642 w 346375"/>
              <a:gd name="connsiteY4" fmla="*/ 25858 h 47512"/>
              <a:gd name="connsiteX5" fmla="*/ 742 w 346375"/>
              <a:gd name="connsiteY5" fmla="*/ 458 h 4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375" h="47512">
                <a:moveTo>
                  <a:pt x="742" y="458"/>
                </a:moveTo>
                <a:cubicBezTo>
                  <a:pt x="8503" y="3986"/>
                  <a:pt x="79058" y="42792"/>
                  <a:pt x="136208" y="47025"/>
                </a:cubicBezTo>
                <a:cubicBezTo>
                  <a:pt x="193358" y="51258"/>
                  <a:pt x="325650" y="26563"/>
                  <a:pt x="343642" y="25858"/>
                </a:cubicBezTo>
                <a:cubicBezTo>
                  <a:pt x="361634" y="25153"/>
                  <a:pt x="286491" y="42792"/>
                  <a:pt x="244158" y="42792"/>
                </a:cubicBezTo>
                <a:cubicBezTo>
                  <a:pt x="201825" y="42792"/>
                  <a:pt x="131622" y="37147"/>
                  <a:pt x="89642" y="25858"/>
                </a:cubicBezTo>
                <a:cubicBezTo>
                  <a:pt x="47662" y="14569"/>
                  <a:pt x="-7019" y="-3070"/>
                  <a:pt x="742" y="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365922DD-CAE3-4369-8AFE-1FD39B6164B6}"/>
              </a:ext>
            </a:extLst>
          </p:cNvPr>
          <p:cNvSpPr/>
          <p:nvPr/>
        </p:nvSpPr>
        <p:spPr>
          <a:xfrm>
            <a:off x="4523270" y="5490521"/>
            <a:ext cx="186539" cy="191734"/>
          </a:xfrm>
          <a:custGeom>
            <a:avLst/>
            <a:gdLst>
              <a:gd name="connsiteX0" fmla="*/ 47 w 186539"/>
              <a:gd name="connsiteY0" fmla="*/ 112 h 191734"/>
              <a:gd name="connsiteX1" fmla="*/ 127047 w 186539"/>
              <a:gd name="connsiteY1" fmla="*/ 146162 h 191734"/>
              <a:gd name="connsiteX2" fmla="*/ 186313 w 186539"/>
              <a:gd name="connsiteY2" fmla="*/ 190612 h 191734"/>
              <a:gd name="connsiteX3" fmla="*/ 146097 w 186539"/>
              <a:gd name="connsiteY3" fmla="*/ 173679 h 191734"/>
              <a:gd name="connsiteX4" fmla="*/ 112230 w 186539"/>
              <a:gd name="connsiteY4" fmla="*/ 122879 h 191734"/>
              <a:gd name="connsiteX5" fmla="*/ 47 w 186539"/>
              <a:gd name="connsiteY5" fmla="*/ 112 h 19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539" h="191734">
                <a:moveTo>
                  <a:pt x="47" y="112"/>
                </a:moveTo>
                <a:cubicBezTo>
                  <a:pt x="2517" y="3993"/>
                  <a:pt x="96003" y="114412"/>
                  <a:pt x="127047" y="146162"/>
                </a:cubicBezTo>
                <a:cubicBezTo>
                  <a:pt x="158091" y="177912"/>
                  <a:pt x="183138" y="186026"/>
                  <a:pt x="186313" y="190612"/>
                </a:cubicBezTo>
                <a:cubicBezTo>
                  <a:pt x="189488" y="195198"/>
                  <a:pt x="158444" y="184968"/>
                  <a:pt x="146097" y="173679"/>
                </a:cubicBezTo>
                <a:cubicBezTo>
                  <a:pt x="133750" y="162390"/>
                  <a:pt x="132338" y="151454"/>
                  <a:pt x="112230" y="122879"/>
                </a:cubicBezTo>
                <a:cubicBezTo>
                  <a:pt x="92122" y="94304"/>
                  <a:pt x="-2423" y="-3769"/>
                  <a:pt x="47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8D5600FD-4583-4DA1-A131-73726C2C16AE}"/>
              </a:ext>
            </a:extLst>
          </p:cNvPr>
          <p:cNvSpPr/>
          <p:nvPr/>
        </p:nvSpPr>
        <p:spPr>
          <a:xfrm>
            <a:off x="4564949" y="5574750"/>
            <a:ext cx="253748" cy="550648"/>
          </a:xfrm>
          <a:custGeom>
            <a:avLst/>
            <a:gdLst>
              <a:gd name="connsiteX0" fmla="*/ 701 w 253748"/>
              <a:gd name="connsiteY0" fmla="*/ 550 h 550648"/>
              <a:gd name="connsiteX1" fmla="*/ 106534 w 253748"/>
              <a:gd name="connsiteY1" fmla="*/ 265133 h 550648"/>
              <a:gd name="connsiteX2" fmla="*/ 76901 w 253748"/>
              <a:gd name="connsiteY2" fmla="*/ 195283 h 550648"/>
              <a:gd name="connsiteX3" fmla="*/ 117118 w 253748"/>
              <a:gd name="connsiteY3" fmla="*/ 337100 h 550648"/>
              <a:gd name="connsiteX4" fmla="*/ 159451 w 253748"/>
              <a:gd name="connsiteY4" fmla="*/ 411183 h 550648"/>
              <a:gd name="connsiteX5" fmla="*/ 250468 w 253748"/>
              <a:gd name="connsiteY5" fmla="*/ 548767 h 550648"/>
              <a:gd name="connsiteX6" fmla="*/ 222951 w 253748"/>
              <a:gd name="connsiteY6" fmla="*/ 481033 h 550648"/>
              <a:gd name="connsiteX7" fmla="*/ 121351 w 253748"/>
              <a:gd name="connsiteY7" fmla="*/ 341333 h 550648"/>
              <a:gd name="connsiteX8" fmla="*/ 64201 w 253748"/>
              <a:gd name="connsiteY8" fmla="*/ 199517 h 550648"/>
              <a:gd name="connsiteX9" fmla="*/ 701 w 253748"/>
              <a:gd name="connsiteY9" fmla="*/ 550 h 55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748" h="550648">
                <a:moveTo>
                  <a:pt x="701" y="550"/>
                </a:moveTo>
                <a:cubicBezTo>
                  <a:pt x="7756" y="11486"/>
                  <a:pt x="93834" y="232678"/>
                  <a:pt x="106534" y="265133"/>
                </a:cubicBezTo>
                <a:cubicBezTo>
                  <a:pt x="119234" y="297589"/>
                  <a:pt x="75137" y="183289"/>
                  <a:pt x="76901" y="195283"/>
                </a:cubicBezTo>
                <a:cubicBezTo>
                  <a:pt x="78665" y="207278"/>
                  <a:pt x="103360" y="301117"/>
                  <a:pt x="117118" y="337100"/>
                </a:cubicBezTo>
                <a:cubicBezTo>
                  <a:pt x="130876" y="373083"/>
                  <a:pt x="137226" y="375905"/>
                  <a:pt x="159451" y="411183"/>
                </a:cubicBezTo>
                <a:cubicBezTo>
                  <a:pt x="181676" y="446461"/>
                  <a:pt x="239885" y="537125"/>
                  <a:pt x="250468" y="548767"/>
                </a:cubicBezTo>
                <a:cubicBezTo>
                  <a:pt x="261051" y="560409"/>
                  <a:pt x="244470" y="515605"/>
                  <a:pt x="222951" y="481033"/>
                </a:cubicBezTo>
                <a:cubicBezTo>
                  <a:pt x="201432" y="446461"/>
                  <a:pt x="147809" y="388252"/>
                  <a:pt x="121351" y="341333"/>
                </a:cubicBezTo>
                <a:cubicBezTo>
                  <a:pt x="94893" y="294414"/>
                  <a:pt x="64201" y="199517"/>
                  <a:pt x="64201" y="199517"/>
                </a:cubicBezTo>
                <a:cubicBezTo>
                  <a:pt x="41623" y="144484"/>
                  <a:pt x="-6354" y="-10386"/>
                  <a:pt x="701" y="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5290832B-E294-4AB2-9D95-5AC286C46CE6}"/>
              </a:ext>
            </a:extLst>
          </p:cNvPr>
          <p:cNvSpPr/>
          <p:nvPr/>
        </p:nvSpPr>
        <p:spPr>
          <a:xfrm>
            <a:off x="7381583" y="4197350"/>
            <a:ext cx="302179" cy="648394"/>
          </a:xfrm>
          <a:custGeom>
            <a:avLst/>
            <a:gdLst>
              <a:gd name="connsiteX0" fmla="*/ 301917 w 302179"/>
              <a:gd name="connsiteY0" fmla="*/ 0 h 648394"/>
              <a:gd name="connsiteX1" fmla="*/ 219367 w 302179"/>
              <a:gd name="connsiteY1" fmla="*/ 387350 h 648394"/>
              <a:gd name="connsiteX2" fmla="*/ 146342 w 302179"/>
              <a:gd name="connsiteY2" fmla="*/ 501650 h 648394"/>
              <a:gd name="connsiteX3" fmla="*/ 292 w 302179"/>
              <a:gd name="connsiteY3" fmla="*/ 647700 h 648394"/>
              <a:gd name="connsiteX4" fmla="*/ 187617 w 302179"/>
              <a:gd name="connsiteY4" fmla="*/ 438150 h 648394"/>
              <a:gd name="connsiteX5" fmla="*/ 232067 w 302179"/>
              <a:gd name="connsiteY5" fmla="*/ 327025 h 648394"/>
              <a:gd name="connsiteX6" fmla="*/ 257467 w 302179"/>
              <a:gd name="connsiteY6" fmla="*/ 219075 h 648394"/>
              <a:gd name="connsiteX7" fmla="*/ 190792 w 302179"/>
              <a:gd name="connsiteY7" fmla="*/ 384175 h 648394"/>
              <a:gd name="connsiteX8" fmla="*/ 301917 w 302179"/>
              <a:gd name="connsiteY8" fmla="*/ 0 h 64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179" h="648394">
                <a:moveTo>
                  <a:pt x="301917" y="0"/>
                </a:moveTo>
                <a:cubicBezTo>
                  <a:pt x="306680" y="529"/>
                  <a:pt x="245296" y="303742"/>
                  <a:pt x="219367" y="387350"/>
                </a:cubicBezTo>
                <a:cubicBezTo>
                  <a:pt x="193438" y="470958"/>
                  <a:pt x="182855" y="458258"/>
                  <a:pt x="146342" y="501650"/>
                </a:cubicBezTo>
                <a:cubicBezTo>
                  <a:pt x="109829" y="545042"/>
                  <a:pt x="-6587" y="658283"/>
                  <a:pt x="292" y="647700"/>
                </a:cubicBezTo>
                <a:cubicBezTo>
                  <a:pt x="7171" y="637117"/>
                  <a:pt x="148988" y="491596"/>
                  <a:pt x="187617" y="438150"/>
                </a:cubicBezTo>
                <a:cubicBezTo>
                  <a:pt x="226246" y="384704"/>
                  <a:pt x="220425" y="363537"/>
                  <a:pt x="232067" y="327025"/>
                </a:cubicBezTo>
                <a:cubicBezTo>
                  <a:pt x="243709" y="290513"/>
                  <a:pt x="264346" y="209550"/>
                  <a:pt x="257467" y="219075"/>
                </a:cubicBezTo>
                <a:cubicBezTo>
                  <a:pt x="250588" y="228600"/>
                  <a:pt x="183913" y="422275"/>
                  <a:pt x="190792" y="384175"/>
                </a:cubicBezTo>
                <a:cubicBezTo>
                  <a:pt x="197671" y="346075"/>
                  <a:pt x="297154" y="-529"/>
                  <a:pt x="30191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5CD1FA98-0996-4331-BAD3-360C3C684507}"/>
              </a:ext>
            </a:extLst>
          </p:cNvPr>
          <p:cNvSpPr/>
          <p:nvPr/>
        </p:nvSpPr>
        <p:spPr>
          <a:xfrm>
            <a:off x="6990737" y="4835519"/>
            <a:ext cx="388241" cy="394558"/>
          </a:xfrm>
          <a:custGeom>
            <a:avLst/>
            <a:gdLst>
              <a:gd name="connsiteX0" fmla="*/ 387963 w 388241"/>
              <a:gd name="connsiteY0" fmla="*/ 6 h 394558"/>
              <a:gd name="connsiteX1" fmla="*/ 226038 w 388241"/>
              <a:gd name="connsiteY1" fmla="*/ 193681 h 394558"/>
              <a:gd name="connsiteX2" fmla="*/ 613 w 388241"/>
              <a:gd name="connsiteY2" fmla="*/ 393706 h 394558"/>
              <a:gd name="connsiteX3" fmla="*/ 156188 w 388241"/>
              <a:gd name="connsiteY3" fmla="*/ 269881 h 394558"/>
              <a:gd name="connsiteX4" fmla="*/ 57763 w 388241"/>
              <a:gd name="connsiteY4" fmla="*/ 374656 h 394558"/>
              <a:gd name="connsiteX5" fmla="*/ 187938 w 388241"/>
              <a:gd name="connsiteY5" fmla="*/ 200031 h 394558"/>
              <a:gd name="connsiteX6" fmla="*/ 387963 w 388241"/>
              <a:gd name="connsiteY6" fmla="*/ 6 h 3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241" h="394558">
                <a:moveTo>
                  <a:pt x="387963" y="6"/>
                </a:moveTo>
                <a:cubicBezTo>
                  <a:pt x="394313" y="-1052"/>
                  <a:pt x="290596" y="128064"/>
                  <a:pt x="226038" y="193681"/>
                </a:cubicBezTo>
                <a:cubicBezTo>
                  <a:pt x="161480" y="259298"/>
                  <a:pt x="12255" y="381006"/>
                  <a:pt x="613" y="393706"/>
                </a:cubicBezTo>
                <a:cubicBezTo>
                  <a:pt x="-11029" y="406406"/>
                  <a:pt x="146663" y="273056"/>
                  <a:pt x="156188" y="269881"/>
                </a:cubicBezTo>
                <a:cubicBezTo>
                  <a:pt x="165713" y="266706"/>
                  <a:pt x="52471" y="386298"/>
                  <a:pt x="57763" y="374656"/>
                </a:cubicBezTo>
                <a:cubicBezTo>
                  <a:pt x="63055" y="363014"/>
                  <a:pt x="129201" y="259827"/>
                  <a:pt x="187938" y="200031"/>
                </a:cubicBezTo>
                <a:cubicBezTo>
                  <a:pt x="246675" y="140235"/>
                  <a:pt x="381613" y="1064"/>
                  <a:pt x="38796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67BA96F0-401D-4A50-986F-86CF78CD860E}"/>
              </a:ext>
            </a:extLst>
          </p:cNvPr>
          <p:cNvSpPr/>
          <p:nvPr/>
        </p:nvSpPr>
        <p:spPr>
          <a:xfrm>
            <a:off x="6450570" y="5273503"/>
            <a:ext cx="534805" cy="591238"/>
          </a:xfrm>
          <a:custGeom>
            <a:avLst/>
            <a:gdLst>
              <a:gd name="connsiteX0" fmla="*/ 534430 w 534805"/>
              <a:gd name="connsiteY0" fmla="*/ 172 h 591238"/>
              <a:gd name="connsiteX1" fmla="*/ 347105 w 534805"/>
              <a:gd name="connsiteY1" fmla="*/ 219247 h 591238"/>
              <a:gd name="connsiteX2" fmla="*/ 286780 w 534805"/>
              <a:gd name="connsiteY2" fmla="*/ 327197 h 591238"/>
              <a:gd name="connsiteX3" fmla="*/ 1030 w 534805"/>
              <a:gd name="connsiteY3" fmla="*/ 590722 h 591238"/>
              <a:gd name="connsiteX4" fmla="*/ 194705 w 534805"/>
              <a:gd name="connsiteY4" fmla="*/ 390697 h 591238"/>
              <a:gd name="connsiteX5" fmla="*/ 293130 w 534805"/>
              <a:gd name="connsiteY5" fmla="*/ 257347 h 591238"/>
              <a:gd name="connsiteX6" fmla="*/ 534430 w 534805"/>
              <a:gd name="connsiteY6" fmla="*/ 172 h 59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805" h="591238">
                <a:moveTo>
                  <a:pt x="534430" y="172"/>
                </a:moveTo>
                <a:cubicBezTo>
                  <a:pt x="543426" y="-6178"/>
                  <a:pt x="388380" y="164743"/>
                  <a:pt x="347105" y="219247"/>
                </a:cubicBezTo>
                <a:cubicBezTo>
                  <a:pt x="305830" y="273751"/>
                  <a:pt x="344459" y="265285"/>
                  <a:pt x="286780" y="327197"/>
                </a:cubicBezTo>
                <a:cubicBezTo>
                  <a:pt x="229101" y="389109"/>
                  <a:pt x="16376" y="580139"/>
                  <a:pt x="1030" y="590722"/>
                </a:cubicBezTo>
                <a:cubicBezTo>
                  <a:pt x="-14316" y="601305"/>
                  <a:pt x="146022" y="446260"/>
                  <a:pt x="194705" y="390697"/>
                </a:cubicBezTo>
                <a:cubicBezTo>
                  <a:pt x="243388" y="335135"/>
                  <a:pt x="234922" y="319259"/>
                  <a:pt x="293130" y="257347"/>
                </a:cubicBezTo>
                <a:cubicBezTo>
                  <a:pt x="351338" y="195435"/>
                  <a:pt x="525434" y="6522"/>
                  <a:pt x="534430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7E0672C5-41E8-4735-8751-C71E689C5910}"/>
              </a:ext>
            </a:extLst>
          </p:cNvPr>
          <p:cNvSpPr/>
          <p:nvPr/>
        </p:nvSpPr>
        <p:spPr>
          <a:xfrm>
            <a:off x="5663587" y="5847972"/>
            <a:ext cx="823234" cy="321460"/>
          </a:xfrm>
          <a:custGeom>
            <a:avLst/>
            <a:gdLst>
              <a:gd name="connsiteX0" fmla="*/ 613 w 823234"/>
              <a:gd name="connsiteY0" fmla="*/ 321053 h 321460"/>
              <a:gd name="connsiteX1" fmla="*/ 302238 w 823234"/>
              <a:gd name="connsiteY1" fmla="*/ 219453 h 321460"/>
              <a:gd name="connsiteX2" fmla="*/ 238738 w 823234"/>
              <a:gd name="connsiteY2" fmla="*/ 241678 h 321460"/>
              <a:gd name="connsiteX3" fmla="*/ 581638 w 823234"/>
              <a:gd name="connsiteY3" fmla="*/ 105153 h 321460"/>
              <a:gd name="connsiteX4" fmla="*/ 508613 w 823234"/>
              <a:gd name="connsiteY4" fmla="*/ 152778 h 321460"/>
              <a:gd name="connsiteX5" fmla="*/ 822938 w 823234"/>
              <a:gd name="connsiteY5" fmla="*/ 378 h 321460"/>
              <a:gd name="connsiteX6" fmla="*/ 562588 w 823234"/>
              <a:gd name="connsiteY6" fmla="*/ 111503 h 321460"/>
              <a:gd name="connsiteX7" fmla="*/ 394313 w 823234"/>
              <a:gd name="connsiteY7" fmla="*/ 175003 h 321460"/>
              <a:gd name="connsiteX8" fmla="*/ 613 w 823234"/>
              <a:gd name="connsiteY8" fmla="*/ 321053 h 32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234" h="321460">
                <a:moveTo>
                  <a:pt x="613" y="321053"/>
                </a:moveTo>
                <a:cubicBezTo>
                  <a:pt x="-14733" y="328461"/>
                  <a:pt x="262551" y="232682"/>
                  <a:pt x="302238" y="219453"/>
                </a:cubicBezTo>
                <a:cubicBezTo>
                  <a:pt x="341925" y="206224"/>
                  <a:pt x="238738" y="241678"/>
                  <a:pt x="238738" y="241678"/>
                </a:cubicBezTo>
                <a:cubicBezTo>
                  <a:pt x="285305" y="222628"/>
                  <a:pt x="536659" y="119970"/>
                  <a:pt x="581638" y="105153"/>
                </a:cubicBezTo>
                <a:cubicBezTo>
                  <a:pt x="626617" y="90336"/>
                  <a:pt x="468396" y="170240"/>
                  <a:pt x="508613" y="152778"/>
                </a:cubicBezTo>
                <a:cubicBezTo>
                  <a:pt x="548830" y="135316"/>
                  <a:pt x="813942" y="7257"/>
                  <a:pt x="822938" y="378"/>
                </a:cubicBezTo>
                <a:cubicBezTo>
                  <a:pt x="831934" y="-6501"/>
                  <a:pt x="634026" y="82399"/>
                  <a:pt x="562588" y="111503"/>
                </a:cubicBezTo>
                <a:cubicBezTo>
                  <a:pt x="491150" y="140607"/>
                  <a:pt x="489034" y="144311"/>
                  <a:pt x="394313" y="175003"/>
                </a:cubicBezTo>
                <a:cubicBezTo>
                  <a:pt x="299592" y="205695"/>
                  <a:pt x="15959" y="313645"/>
                  <a:pt x="613" y="321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8AC323D0-4FB5-4836-A82E-05BF8A5D64CF}"/>
              </a:ext>
            </a:extLst>
          </p:cNvPr>
          <p:cNvSpPr/>
          <p:nvPr/>
        </p:nvSpPr>
        <p:spPr>
          <a:xfrm>
            <a:off x="5454650" y="6006840"/>
            <a:ext cx="122354" cy="51060"/>
          </a:xfrm>
          <a:custGeom>
            <a:avLst/>
            <a:gdLst>
              <a:gd name="connsiteX0" fmla="*/ 0 w 122354"/>
              <a:gd name="connsiteY0" fmla="*/ 51060 h 51060"/>
              <a:gd name="connsiteX1" fmla="*/ 122238 w 122354"/>
              <a:gd name="connsiteY1" fmla="*/ 260 h 51060"/>
              <a:gd name="connsiteX2" fmla="*/ 0 w 122354"/>
              <a:gd name="connsiteY2" fmla="*/ 51060 h 5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354" h="51060">
                <a:moveTo>
                  <a:pt x="0" y="51060"/>
                </a:moveTo>
                <a:cubicBezTo>
                  <a:pt x="0" y="51060"/>
                  <a:pt x="117740" y="4758"/>
                  <a:pt x="122238" y="260"/>
                </a:cubicBezTo>
                <a:cubicBezTo>
                  <a:pt x="126736" y="-4238"/>
                  <a:pt x="0" y="51060"/>
                  <a:pt x="0" y="51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BB10DB18-A6DE-4CB0-BE3C-4A1E31CD9B3F}"/>
              </a:ext>
            </a:extLst>
          </p:cNvPr>
          <p:cNvSpPr/>
          <p:nvPr/>
        </p:nvSpPr>
        <p:spPr>
          <a:xfrm>
            <a:off x="5118098" y="6160710"/>
            <a:ext cx="577280" cy="130706"/>
          </a:xfrm>
          <a:custGeom>
            <a:avLst/>
            <a:gdLst>
              <a:gd name="connsiteX0" fmla="*/ 2 w 577280"/>
              <a:gd name="connsiteY0" fmla="*/ 130553 h 130706"/>
              <a:gd name="connsiteX1" fmla="*/ 258765 w 577280"/>
              <a:gd name="connsiteY1" fmla="*/ 90865 h 130706"/>
              <a:gd name="connsiteX2" fmla="*/ 576265 w 577280"/>
              <a:gd name="connsiteY2" fmla="*/ 378 h 130706"/>
              <a:gd name="connsiteX3" fmla="*/ 361952 w 577280"/>
              <a:gd name="connsiteY3" fmla="*/ 57528 h 130706"/>
              <a:gd name="connsiteX4" fmla="*/ 427040 w 577280"/>
              <a:gd name="connsiteY4" fmla="*/ 32128 h 130706"/>
              <a:gd name="connsiteX5" fmla="*/ 354015 w 577280"/>
              <a:gd name="connsiteY5" fmla="*/ 59115 h 130706"/>
              <a:gd name="connsiteX6" fmla="*/ 263527 w 577280"/>
              <a:gd name="connsiteY6" fmla="*/ 78165 h 130706"/>
              <a:gd name="connsiteX7" fmla="*/ 2 w 577280"/>
              <a:gd name="connsiteY7" fmla="*/ 130553 h 13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280" h="130706">
                <a:moveTo>
                  <a:pt x="2" y="130553"/>
                </a:moveTo>
                <a:cubicBezTo>
                  <a:pt x="-792" y="132670"/>
                  <a:pt x="162721" y="112561"/>
                  <a:pt x="258765" y="90865"/>
                </a:cubicBezTo>
                <a:cubicBezTo>
                  <a:pt x="354809" y="69169"/>
                  <a:pt x="559067" y="5934"/>
                  <a:pt x="576265" y="378"/>
                </a:cubicBezTo>
                <a:cubicBezTo>
                  <a:pt x="593463" y="-5178"/>
                  <a:pt x="386823" y="52236"/>
                  <a:pt x="361952" y="57528"/>
                </a:cubicBezTo>
                <a:cubicBezTo>
                  <a:pt x="337081" y="62820"/>
                  <a:pt x="428363" y="31864"/>
                  <a:pt x="427040" y="32128"/>
                </a:cubicBezTo>
                <a:cubicBezTo>
                  <a:pt x="425717" y="32392"/>
                  <a:pt x="381267" y="51442"/>
                  <a:pt x="354015" y="59115"/>
                </a:cubicBezTo>
                <a:cubicBezTo>
                  <a:pt x="326763" y="66788"/>
                  <a:pt x="324117" y="70492"/>
                  <a:pt x="263527" y="78165"/>
                </a:cubicBezTo>
                <a:cubicBezTo>
                  <a:pt x="202937" y="85838"/>
                  <a:pt x="796" y="128436"/>
                  <a:pt x="2" y="130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B4EFD670-82A9-4295-A678-241D69AC32E9}"/>
              </a:ext>
            </a:extLst>
          </p:cNvPr>
          <p:cNvSpPr/>
          <p:nvPr/>
        </p:nvSpPr>
        <p:spPr>
          <a:xfrm>
            <a:off x="4362426" y="6286476"/>
            <a:ext cx="755872" cy="232149"/>
          </a:xfrm>
          <a:custGeom>
            <a:avLst/>
            <a:gdLst>
              <a:gd name="connsiteX0" fmla="*/ 755674 w 755872"/>
              <a:gd name="connsiteY0" fmla="*/ 24 h 232149"/>
              <a:gd name="connsiteX1" fmla="*/ 588457 w 755872"/>
              <a:gd name="connsiteY1" fmla="*/ 59291 h 232149"/>
              <a:gd name="connsiteX2" fmla="*/ 414891 w 755872"/>
              <a:gd name="connsiteY2" fmla="*/ 165124 h 232149"/>
              <a:gd name="connsiteX3" fmla="*/ 302707 w 755872"/>
              <a:gd name="connsiteY3" fmla="*/ 201107 h 232149"/>
              <a:gd name="connsiteX4" fmla="*/ 24 w 755872"/>
              <a:gd name="connsiteY4" fmla="*/ 190524 h 232149"/>
              <a:gd name="connsiteX5" fmla="*/ 285774 w 755872"/>
              <a:gd name="connsiteY5" fmla="*/ 228624 h 232149"/>
              <a:gd name="connsiteX6" fmla="*/ 275191 w 755872"/>
              <a:gd name="connsiteY6" fmla="*/ 220157 h 232149"/>
              <a:gd name="connsiteX7" fmla="*/ 395841 w 755872"/>
              <a:gd name="connsiteY7" fmla="*/ 137607 h 232149"/>
              <a:gd name="connsiteX8" fmla="*/ 554591 w 755872"/>
              <a:gd name="connsiteY8" fmla="*/ 65641 h 232149"/>
              <a:gd name="connsiteX9" fmla="*/ 755674 w 755872"/>
              <a:gd name="connsiteY9" fmla="*/ 24 h 23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5872" h="232149">
                <a:moveTo>
                  <a:pt x="755674" y="24"/>
                </a:moveTo>
                <a:cubicBezTo>
                  <a:pt x="761318" y="-1034"/>
                  <a:pt x="645254" y="31774"/>
                  <a:pt x="588457" y="59291"/>
                </a:cubicBezTo>
                <a:cubicBezTo>
                  <a:pt x="531660" y="86808"/>
                  <a:pt x="462516" y="141488"/>
                  <a:pt x="414891" y="165124"/>
                </a:cubicBezTo>
                <a:cubicBezTo>
                  <a:pt x="367266" y="188760"/>
                  <a:pt x="371851" y="196874"/>
                  <a:pt x="302707" y="201107"/>
                </a:cubicBezTo>
                <a:cubicBezTo>
                  <a:pt x="233563" y="205340"/>
                  <a:pt x="2846" y="185938"/>
                  <a:pt x="24" y="190524"/>
                </a:cubicBezTo>
                <a:cubicBezTo>
                  <a:pt x="-2798" y="195110"/>
                  <a:pt x="239913" y="223685"/>
                  <a:pt x="285774" y="228624"/>
                </a:cubicBezTo>
                <a:cubicBezTo>
                  <a:pt x="331635" y="233563"/>
                  <a:pt x="256846" y="235327"/>
                  <a:pt x="275191" y="220157"/>
                </a:cubicBezTo>
                <a:cubicBezTo>
                  <a:pt x="293536" y="204987"/>
                  <a:pt x="349274" y="163360"/>
                  <a:pt x="395841" y="137607"/>
                </a:cubicBezTo>
                <a:cubicBezTo>
                  <a:pt x="442408" y="111854"/>
                  <a:pt x="487211" y="85749"/>
                  <a:pt x="554591" y="65641"/>
                </a:cubicBezTo>
                <a:cubicBezTo>
                  <a:pt x="621971" y="45533"/>
                  <a:pt x="750030" y="1082"/>
                  <a:pt x="755674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3731FF11-7B33-45BA-AF28-C7788E3FA287}"/>
              </a:ext>
            </a:extLst>
          </p:cNvPr>
          <p:cNvSpPr/>
          <p:nvPr/>
        </p:nvSpPr>
        <p:spPr>
          <a:xfrm>
            <a:off x="3804850" y="5876208"/>
            <a:ext cx="555512" cy="607177"/>
          </a:xfrm>
          <a:custGeom>
            <a:avLst/>
            <a:gdLst>
              <a:gd name="connsiteX0" fmla="*/ 917 w 555512"/>
              <a:gd name="connsiteY0" fmla="*/ 1775 h 607177"/>
              <a:gd name="connsiteX1" fmla="*/ 267617 w 555512"/>
              <a:gd name="connsiteY1" fmla="*/ 420875 h 607177"/>
              <a:gd name="connsiteX2" fmla="*/ 136383 w 555512"/>
              <a:gd name="connsiteY2" fmla="*/ 177459 h 607177"/>
              <a:gd name="connsiteX3" fmla="*/ 257033 w 555512"/>
              <a:gd name="connsiteY3" fmla="*/ 384892 h 607177"/>
              <a:gd name="connsiteX4" fmla="*/ 329000 w 555512"/>
              <a:gd name="connsiteY4" fmla="*/ 478025 h 607177"/>
              <a:gd name="connsiteX5" fmla="*/ 555483 w 555512"/>
              <a:gd name="connsiteY5" fmla="*/ 607142 h 607177"/>
              <a:gd name="connsiteX6" fmla="*/ 343817 w 555512"/>
              <a:gd name="connsiteY6" fmla="*/ 465325 h 607177"/>
              <a:gd name="connsiteX7" fmla="*/ 185067 w 555512"/>
              <a:gd name="connsiteY7" fmla="*/ 276942 h 607177"/>
              <a:gd name="connsiteX8" fmla="*/ 917 w 555512"/>
              <a:gd name="connsiteY8" fmla="*/ 1775 h 60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512" h="607177">
                <a:moveTo>
                  <a:pt x="917" y="1775"/>
                </a:moveTo>
                <a:cubicBezTo>
                  <a:pt x="14675" y="25764"/>
                  <a:pt x="245039" y="391594"/>
                  <a:pt x="267617" y="420875"/>
                </a:cubicBezTo>
                <a:cubicBezTo>
                  <a:pt x="290195" y="450156"/>
                  <a:pt x="138147" y="183456"/>
                  <a:pt x="136383" y="177459"/>
                </a:cubicBezTo>
                <a:cubicBezTo>
                  <a:pt x="134619" y="171462"/>
                  <a:pt x="224930" y="334798"/>
                  <a:pt x="257033" y="384892"/>
                </a:cubicBezTo>
                <a:cubicBezTo>
                  <a:pt x="289136" y="434986"/>
                  <a:pt x="279258" y="440983"/>
                  <a:pt x="329000" y="478025"/>
                </a:cubicBezTo>
                <a:cubicBezTo>
                  <a:pt x="378742" y="515067"/>
                  <a:pt x="553014" y="609259"/>
                  <a:pt x="555483" y="607142"/>
                </a:cubicBezTo>
                <a:cubicBezTo>
                  <a:pt x="557953" y="605025"/>
                  <a:pt x="405553" y="520358"/>
                  <a:pt x="343817" y="465325"/>
                </a:cubicBezTo>
                <a:cubicBezTo>
                  <a:pt x="282081" y="410292"/>
                  <a:pt x="238336" y="350320"/>
                  <a:pt x="185067" y="276942"/>
                </a:cubicBezTo>
                <a:cubicBezTo>
                  <a:pt x="131798" y="203564"/>
                  <a:pt x="-12841" y="-22214"/>
                  <a:pt x="917" y="1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2C0E74A5-C44F-4DEC-A0C5-DD52A6C2A717}"/>
              </a:ext>
            </a:extLst>
          </p:cNvPr>
          <p:cNvSpPr/>
          <p:nvPr/>
        </p:nvSpPr>
        <p:spPr>
          <a:xfrm>
            <a:off x="3499948" y="4484337"/>
            <a:ext cx="198388" cy="1038369"/>
          </a:xfrm>
          <a:custGeom>
            <a:avLst/>
            <a:gdLst>
              <a:gd name="connsiteX0" fmla="*/ 172 w 198388"/>
              <a:gd name="connsiteY0" fmla="*/ 16543 h 1038369"/>
              <a:gd name="connsiteX1" fmla="*/ 76372 w 198388"/>
              <a:gd name="connsiteY1" fmla="*/ 666783 h 1038369"/>
              <a:gd name="connsiteX2" fmla="*/ 71292 w 198388"/>
              <a:gd name="connsiteY2" fmla="*/ 422943 h 1038369"/>
              <a:gd name="connsiteX3" fmla="*/ 198292 w 198388"/>
              <a:gd name="connsiteY3" fmla="*/ 1032543 h 1038369"/>
              <a:gd name="connsiteX4" fmla="*/ 91612 w 198388"/>
              <a:gd name="connsiteY4" fmla="*/ 702343 h 1038369"/>
              <a:gd name="connsiteX5" fmla="*/ 56052 w 198388"/>
              <a:gd name="connsiteY5" fmla="*/ 234983 h 1038369"/>
              <a:gd name="connsiteX6" fmla="*/ 172 w 198388"/>
              <a:gd name="connsiteY6" fmla="*/ 16543 h 1038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388" h="1038369">
                <a:moveTo>
                  <a:pt x="172" y="16543"/>
                </a:moveTo>
                <a:cubicBezTo>
                  <a:pt x="3559" y="88510"/>
                  <a:pt x="64519" y="599050"/>
                  <a:pt x="76372" y="666783"/>
                </a:cubicBezTo>
                <a:cubicBezTo>
                  <a:pt x="88225" y="734516"/>
                  <a:pt x="50972" y="361983"/>
                  <a:pt x="71292" y="422943"/>
                </a:cubicBezTo>
                <a:cubicBezTo>
                  <a:pt x="91612" y="483903"/>
                  <a:pt x="194905" y="985976"/>
                  <a:pt x="198292" y="1032543"/>
                </a:cubicBezTo>
                <a:cubicBezTo>
                  <a:pt x="201679" y="1079110"/>
                  <a:pt x="115319" y="835270"/>
                  <a:pt x="91612" y="702343"/>
                </a:cubicBezTo>
                <a:cubicBezTo>
                  <a:pt x="67905" y="569416"/>
                  <a:pt x="67905" y="345896"/>
                  <a:pt x="56052" y="234983"/>
                </a:cubicBezTo>
                <a:cubicBezTo>
                  <a:pt x="44199" y="124070"/>
                  <a:pt x="-3215" y="-55424"/>
                  <a:pt x="172" y="16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4A3F049C-AD2B-4818-BE5C-D50A728EE966}"/>
              </a:ext>
            </a:extLst>
          </p:cNvPr>
          <p:cNvSpPr/>
          <p:nvPr/>
        </p:nvSpPr>
        <p:spPr>
          <a:xfrm>
            <a:off x="3704570" y="5509156"/>
            <a:ext cx="105660" cy="361866"/>
          </a:xfrm>
          <a:custGeom>
            <a:avLst/>
            <a:gdLst>
              <a:gd name="connsiteX0" fmla="*/ 655 w 105660"/>
              <a:gd name="connsiteY0" fmla="*/ 8994 h 361866"/>
              <a:gd name="connsiteX1" fmla="*/ 99080 w 105660"/>
              <a:gd name="connsiteY1" fmla="*/ 358244 h 361866"/>
              <a:gd name="connsiteX2" fmla="*/ 76855 w 105660"/>
              <a:gd name="connsiteY2" fmla="*/ 199494 h 361866"/>
              <a:gd name="connsiteX3" fmla="*/ 105430 w 105660"/>
              <a:gd name="connsiteY3" fmla="*/ 339194 h 361866"/>
              <a:gd name="connsiteX4" fmla="*/ 57805 w 105660"/>
              <a:gd name="connsiteY4" fmla="*/ 120119 h 361866"/>
              <a:gd name="connsiteX5" fmla="*/ 655 w 105660"/>
              <a:gd name="connsiteY5" fmla="*/ 8994 h 36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660" h="361866">
                <a:moveTo>
                  <a:pt x="655" y="8994"/>
                </a:moveTo>
                <a:cubicBezTo>
                  <a:pt x="7534" y="48681"/>
                  <a:pt x="86380" y="326494"/>
                  <a:pt x="99080" y="358244"/>
                </a:cubicBezTo>
                <a:cubicBezTo>
                  <a:pt x="111780" y="389994"/>
                  <a:pt x="75797" y="202669"/>
                  <a:pt x="76855" y="199494"/>
                </a:cubicBezTo>
                <a:cubicBezTo>
                  <a:pt x="77913" y="196319"/>
                  <a:pt x="108605" y="352423"/>
                  <a:pt x="105430" y="339194"/>
                </a:cubicBezTo>
                <a:cubicBezTo>
                  <a:pt x="102255" y="325965"/>
                  <a:pt x="72622" y="169331"/>
                  <a:pt x="57805" y="120119"/>
                </a:cubicBezTo>
                <a:cubicBezTo>
                  <a:pt x="42988" y="70907"/>
                  <a:pt x="-6224" y="-30693"/>
                  <a:pt x="655" y="8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A029817C-19D6-48F1-BC11-951AD1CF6E16}"/>
              </a:ext>
            </a:extLst>
          </p:cNvPr>
          <p:cNvSpPr/>
          <p:nvPr/>
        </p:nvSpPr>
        <p:spPr>
          <a:xfrm>
            <a:off x="3483446" y="3686104"/>
            <a:ext cx="113967" cy="836699"/>
          </a:xfrm>
          <a:custGeom>
            <a:avLst/>
            <a:gdLst>
              <a:gd name="connsiteX0" fmla="*/ 113829 w 113967"/>
              <a:gd name="connsiteY0" fmla="*/ 71 h 836699"/>
              <a:gd name="connsiteX1" fmla="*/ 9054 w 113967"/>
              <a:gd name="connsiteY1" fmla="*/ 339796 h 836699"/>
              <a:gd name="connsiteX2" fmla="*/ 5879 w 113967"/>
              <a:gd name="connsiteY2" fmla="*/ 663646 h 836699"/>
              <a:gd name="connsiteX3" fmla="*/ 12229 w 113967"/>
              <a:gd name="connsiteY3" fmla="*/ 530296 h 836699"/>
              <a:gd name="connsiteX4" fmla="*/ 28104 w 113967"/>
              <a:gd name="connsiteY4" fmla="*/ 828746 h 836699"/>
              <a:gd name="connsiteX5" fmla="*/ 40804 w 113967"/>
              <a:gd name="connsiteY5" fmla="*/ 717621 h 836699"/>
              <a:gd name="connsiteX6" fmla="*/ 31279 w 113967"/>
              <a:gd name="connsiteY6" fmla="*/ 368371 h 836699"/>
              <a:gd name="connsiteX7" fmla="*/ 113829 w 113967"/>
              <a:gd name="connsiteY7" fmla="*/ 71 h 83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967" h="836699">
                <a:moveTo>
                  <a:pt x="113829" y="71"/>
                </a:moveTo>
                <a:cubicBezTo>
                  <a:pt x="110125" y="-4691"/>
                  <a:pt x="27046" y="229200"/>
                  <a:pt x="9054" y="339796"/>
                </a:cubicBezTo>
                <a:cubicBezTo>
                  <a:pt x="-8938" y="450392"/>
                  <a:pt x="5350" y="631896"/>
                  <a:pt x="5879" y="663646"/>
                </a:cubicBezTo>
                <a:cubicBezTo>
                  <a:pt x="6408" y="695396"/>
                  <a:pt x="8525" y="502779"/>
                  <a:pt x="12229" y="530296"/>
                </a:cubicBezTo>
                <a:cubicBezTo>
                  <a:pt x="15933" y="557813"/>
                  <a:pt x="23342" y="797525"/>
                  <a:pt x="28104" y="828746"/>
                </a:cubicBezTo>
                <a:cubicBezTo>
                  <a:pt x="32866" y="859967"/>
                  <a:pt x="40275" y="794350"/>
                  <a:pt x="40804" y="717621"/>
                </a:cubicBezTo>
                <a:cubicBezTo>
                  <a:pt x="41333" y="640892"/>
                  <a:pt x="16462" y="484788"/>
                  <a:pt x="31279" y="368371"/>
                </a:cubicBezTo>
                <a:cubicBezTo>
                  <a:pt x="46096" y="251954"/>
                  <a:pt x="117533" y="4833"/>
                  <a:pt x="113829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170C0A2C-C27B-43E4-9820-5C035823FC5A}"/>
              </a:ext>
            </a:extLst>
          </p:cNvPr>
          <p:cNvSpPr/>
          <p:nvPr/>
        </p:nvSpPr>
        <p:spPr>
          <a:xfrm>
            <a:off x="3651245" y="2882247"/>
            <a:ext cx="476256" cy="788147"/>
          </a:xfrm>
          <a:custGeom>
            <a:avLst/>
            <a:gdLst>
              <a:gd name="connsiteX0" fmla="*/ 476255 w 476256"/>
              <a:gd name="connsiteY0" fmla="*/ 653 h 788147"/>
              <a:gd name="connsiteX1" fmla="*/ 215905 w 476256"/>
              <a:gd name="connsiteY1" fmla="*/ 280053 h 788147"/>
              <a:gd name="connsiteX2" fmla="*/ 136530 w 476256"/>
              <a:gd name="connsiteY2" fmla="*/ 419753 h 788147"/>
              <a:gd name="connsiteX3" fmla="*/ 254005 w 476256"/>
              <a:gd name="connsiteY3" fmla="*/ 280053 h 788147"/>
              <a:gd name="connsiteX4" fmla="*/ 76205 w 476256"/>
              <a:gd name="connsiteY4" fmla="*/ 629303 h 788147"/>
              <a:gd name="connsiteX5" fmla="*/ 5 w 476256"/>
              <a:gd name="connsiteY5" fmla="*/ 788053 h 788147"/>
              <a:gd name="connsiteX6" fmla="*/ 73030 w 476256"/>
              <a:gd name="connsiteY6" fmla="*/ 610253 h 788147"/>
              <a:gd name="connsiteX7" fmla="*/ 212730 w 476256"/>
              <a:gd name="connsiteY7" fmla="*/ 365778 h 788147"/>
              <a:gd name="connsiteX8" fmla="*/ 476255 w 476256"/>
              <a:gd name="connsiteY8" fmla="*/ 653 h 78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6" h="788147">
                <a:moveTo>
                  <a:pt x="476255" y="653"/>
                </a:moveTo>
                <a:cubicBezTo>
                  <a:pt x="476784" y="-13635"/>
                  <a:pt x="272526" y="210203"/>
                  <a:pt x="215905" y="280053"/>
                </a:cubicBezTo>
                <a:cubicBezTo>
                  <a:pt x="159284" y="349903"/>
                  <a:pt x="130180" y="419753"/>
                  <a:pt x="136530" y="419753"/>
                </a:cubicBezTo>
                <a:cubicBezTo>
                  <a:pt x="142880" y="419753"/>
                  <a:pt x="264059" y="245128"/>
                  <a:pt x="254005" y="280053"/>
                </a:cubicBezTo>
                <a:cubicBezTo>
                  <a:pt x="243951" y="314978"/>
                  <a:pt x="118538" y="544636"/>
                  <a:pt x="76205" y="629303"/>
                </a:cubicBezTo>
                <a:cubicBezTo>
                  <a:pt x="33872" y="713970"/>
                  <a:pt x="534" y="791228"/>
                  <a:pt x="5" y="788053"/>
                </a:cubicBezTo>
                <a:cubicBezTo>
                  <a:pt x="-524" y="784878"/>
                  <a:pt x="37576" y="680632"/>
                  <a:pt x="73030" y="610253"/>
                </a:cubicBezTo>
                <a:cubicBezTo>
                  <a:pt x="108484" y="539874"/>
                  <a:pt x="147642" y="459970"/>
                  <a:pt x="212730" y="365778"/>
                </a:cubicBezTo>
                <a:cubicBezTo>
                  <a:pt x="277817" y="271586"/>
                  <a:pt x="475726" y="14941"/>
                  <a:pt x="476255" y="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BC97F235-6C9E-4888-8067-3F167B88520C}"/>
              </a:ext>
            </a:extLst>
          </p:cNvPr>
          <p:cNvSpPr/>
          <p:nvPr/>
        </p:nvSpPr>
        <p:spPr>
          <a:xfrm>
            <a:off x="3356642" y="2353548"/>
            <a:ext cx="258968" cy="1160178"/>
          </a:xfrm>
          <a:custGeom>
            <a:avLst/>
            <a:gdLst>
              <a:gd name="connsiteX0" fmla="*/ 182425 w 258968"/>
              <a:gd name="connsiteY0" fmla="*/ 8652 h 1160178"/>
              <a:gd name="connsiteX1" fmla="*/ 13091 w 258968"/>
              <a:gd name="connsiteY1" fmla="*/ 389652 h 1160178"/>
              <a:gd name="connsiteX2" fmla="*/ 13091 w 258968"/>
              <a:gd name="connsiteY2" fmla="*/ 330385 h 1160178"/>
              <a:gd name="connsiteX3" fmla="*/ 17325 w 258968"/>
              <a:gd name="connsiteY3" fmla="*/ 664819 h 1160178"/>
              <a:gd name="connsiteX4" fmla="*/ 13091 w 258968"/>
              <a:gd name="connsiteY4" fmla="*/ 626719 h 1160178"/>
              <a:gd name="connsiteX5" fmla="*/ 207825 w 258968"/>
              <a:gd name="connsiteY5" fmla="*/ 978085 h 1160178"/>
              <a:gd name="connsiteX6" fmla="*/ 258625 w 258968"/>
              <a:gd name="connsiteY6" fmla="*/ 1160119 h 1160178"/>
              <a:gd name="connsiteX7" fmla="*/ 220525 w 258968"/>
              <a:gd name="connsiteY7" fmla="*/ 995019 h 1160178"/>
              <a:gd name="connsiteX8" fmla="*/ 59658 w 258968"/>
              <a:gd name="connsiteY8" fmla="*/ 745252 h 1160178"/>
              <a:gd name="connsiteX9" fmla="*/ 25791 w 258968"/>
              <a:gd name="connsiteY9" fmla="*/ 546285 h 1160178"/>
              <a:gd name="connsiteX10" fmla="*/ 51191 w 258968"/>
              <a:gd name="connsiteY10" fmla="*/ 321919 h 1160178"/>
              <a:gd name="connsiteX11" fmla="*/ 93525 w 258968"/>
              <a:gd name="connsiteY11" fmla="*/ 139885 h 1160178"/>
              <a:gd name="connsiteX12" fmla="*/ 182425 w 258968"/>
              <a:gd name="connsiteY12" fmla="*/ 8652 h 116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968" h="1160178">
                <a:moveTo>
                  <a:pt x="182425" y="8652"/>
                </a:moveTo>
                <a:cubicBezTo>
                  <a:pt x="169019" y="50280"/>
                  <a:pt x="41313" y="336030"/>
                  <a:pt x="13091" y="389652"/>
                </a:cubicBezTo>
                <a:cubicBezTo>
                  <a:pt x="-15131" y="443274"/>
                  <a:pt x="12385" y="284524"/>
                  <a:pt x="13091" y="330385"/>
                </a:cubicBezTo>
                <a:cubicBezTo>
                  <a:pt x="13797" y="376246"/>
                  <a:pt x="17325" y="615430"/>
                  <a:pt x="17325" y="664819"/>
                </a:cubicBezTo>
                <a:cubicBezTo>
                  <a:pt x="17325" y="714208"/>
                  <a:pt x="-18659" y="574508"/>
                  <a:pt x="13091" y="626719"/>
                </a:cubicBezTo>
                <a:cubicBezTo>
                  <a:pt x="44841" y="678930"/>
                  <a:pt x="166903" y="889185"/>
                  <a:pt x="207825" y="978085"/>
                </a:cubicBezTo>
                <a:cubicBezTo>
                  <a:pt x="248747" y="1066985"/>
                  <a:pt x="256508" y="1157297"/>
                  <a:pt x="258625" y="1160119"/>
                </a:cubicBezTo>
                <a:cubicBezTo>
                  <a:pt x="260742" y="1162941"/>
                  <a:pt x="253686" y="1064163"/>
                  <a:pt x="220525" y="995019"/>
                </a:cubicBezTo>
                <a:cubicBezTo>
                  <a:pt x="187364" y="925875"/>
                  <a:pt x="92114" y="820041"/>
                  <a:pt x="59658" y="745252"/>
                </a:cubicBezTo>
                <a:cubicBezTo>
                  <a:pt x="27202" y="670463"/>
                  <a:pt x="27202" y="616840"/>
                  <a:pt x="25791" y="546285"/>
                </a:cubicBezTo>
                <a:cubicBezTo>
                  <a:pt x="24380" y="475730"/>
                  <a:pt x="39902" y="389652"/>
                  <a:pt x="51191" y="321919"/>
                </a:cubicBezTo>
                <a:cubicBezTo>
                  <a:pt x="62480" y="254186"/>
                  <a:pt x="72358" y="193507"/>
                  <a:pt x="93525" y="139885"/>
                </a:cubicBezTo>
                <a:cubicBezTo>
                  <a:pt x="114692" y="86263"/>
                  <a:pt x="195831" y="-32976"/>
                  <a:pt x="182425" y="8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0B15BFA6-4F35-4532-8E67-A64A543FA902}"/>
              </a:ext>
            </a:extLst>
          </p:cNvPr>
          <p:cNvSpPr/>
          <p:nvPr/>
        </p:nvSpPr>
        <p:spPr>
          <a:xfrm>
            <a:off x="3572543" y="2832030"/>
            <a:ext cx="508805" cy="780580"/>
          </a:xfrm>
          <a:custGeom>
            <a:avLst/>
            <a:gdLst>
              <a:gd name="connsiteX0" fmla="*/ 508390 w 508805"/>
              <a:gd name="connsiteY0" fmla="*/ 70 h 780580"/>
              <a:gd name="connsiteX1" fmla="*/ 199357 w 508805"/>
              <a:gd name="connsiteY1" fmla="*/ 224437 h 780580"/>
              <a:gd name="connsiteX2" fmla="*/ 390 w 508805"/>
              <a:gd name="connsiteY2" fmla="*/ 779003 h 780580"/>
              <a:gd name="connsiteX3" fmla="*/ 148557 w 508805"/>
              <a:gd name="connsiteY3" fmla="*/ 393770 h 780580"/>
              <a:gd name="connsiteX4" fmla="*/ 148557 w 508805"/>
              <a:gd name="connsiteY4" fmla="*/ 453037 h 780580"/>
              <a:gd name="connsiteX5" fmla="*/ 262857 w 508805"/>
              <a:gd name="connsiteY5" fmla="*/ 203270 h 780580"/>
              <a:gd name="connsiteX6" fmla="*/ 508390 w 508805"/>
              <a:gd name="connsiteY6" fmla="*/ 70 h 78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8805" h="780580">
                <a:moveTo>
                  <a:pt x="508390" y="70"/>
                </a:moveTo>
                <a:cubicBezTo>
                  <a:pt x="497807" y="3598"/>
                  <a:pt x="284024" y="94615"/>
                  <a:pt x="199357" y="224437"/>
                </a:cubicBezTo>
                <a:cubicBezTo>
                  <a:pt x="114690" y="354259"/>
                  <a:pt x="8857" y="750781"/>
                  <a:pt x="390" y="779003"/>
                </a:cubicBezTo>
                <a:cubicBezTo>
                  <a:pt x="-8077" y="807225"/>
                  <a:pt x="123863" y="448098"/>
                  <a:pt x="148557" y="393770"/>
                </a:cubicBezTo>
                <a:cubicBezTo>
                  <a:pt x="173251" y="339442"/>
                  <a:pt x="129507" y="484787"/>
                  <a:pt x="148557" y="453037"/>
                </a:cubicBezTo>
                <a:cubicBezTo>
                  <a:pt x="167607" y="421287"/>
                  <a:pt x="201474" y="280176"/>
                  <a:pt x="262857" y="203270"/>
                </a:cubicBezTo>
                <a:cubicBezTo>
                  <a:pt x="324240" y="126364"/>
                  <a:pt x="518973" y="-3458"/>
                  <a:pt x="508390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2D68D0AF-2C0D-4B25-A68C-3277591E95C7}"/>
              </a:ext>
            </a:extLst>
          </p:cNvPr>
          <p:cNvSpPr/>
          <p:nvPr/>
        </p:nvSpPr>
        <p:spPr>
          <a:xfrm>
            <a:off x="3562287" y="2433618"/>
            <a:ext cx="398570" cy="558272"/>
          </a:xfrm>
          <a:custGeom>
            <a:avLst/>
            <a:gdLst>
              <a:gd name="connsiteX0" fmla="*/ 52451 w 398570"/>
              <a:gd name="connsiteY0" fmla="*/ 20 h 558272"/>
              <a:gd name="connsiteX1" fmla="*/ 23876 w 398570"/>
              <a:gd name="connsiteY1" fmla="*/ 169882 h 558272"/>
              <a:gd name="connsiteX2" fmla="*/ 117538 w 398570"/>
              <a:gd name="connsiteY2" fmla="*/ 271482 h 558272"/>
              <a:gd name="connsiteX3" fmla="*/ 127063 w 398570"/>
              <a:gd name="connsiteY3" fmla="*/ 346095 h 558272"/>
              <a:gd name="connsiteX4" fmla="*/ 141351 w 398570"/>
              <a:gd name="connsiteY4" fmla="*/ 492145 h 558272"/>
              <a:gd name="connsiteX5" fmla="*/ 195326 w 398570"/>
              <a:gd name="connsiteY5" fmla="*/ 549295 h 558272"/>
              <a:gd name="connsiteX6" fmla="*/ 238188 w 398570"/>
              <a:gd name="connsiteY6" fmla="*/ 523895 h 558272"/>
              <a:gd name="connsiteX7" fmla="*/ 238188 w 398570"/>
              <a:gd name="connsiteY7" fmla="*/ 468332 h 558272"/>
              <a:gd name="connsiteX8" fmla="*/ 242951 w 398570"/>
              <a:gd name="connsiteY8" fmla="*/ 392132 h 558272"/>
              <a:gd name="connsiteX9" fmla="*/ 398526 w 398570"/>
              <a:gd name="connsiteY9" fmla="*/ 287357 h 558272"/>
              <a:gd name="connsiteX10" fmla="*/ 258826 w 398570"/>
              <a:gd name="connsiteY10" fmla="*/ 368320 h 558272"/>
              <a:gd name="connsiteX11" fmla="*/ 247713 w 398570"/>
              <a:gd name="connsiteY11" fmla="*/ 415945 h 558272"/>
              <a:gd name="connsiteX12" fmla="*/ 185801 w 398570"/>
              <a:gd name="connsiteY12" fmla="*/ 557232 h 558272"/>
              <a:gd name="connsiteX13" fmla="*/ 119126 w 398570"/>
              <a:gd name="connsiteY13" fmla="*/ 471507 h 558272"/>
              <a:gd name="connsiteX14" fmla="*/ 98488 w 398570"/>
              <a:gd name="connsiteY14" fmla="*/ 314345 h 558272"/>
              <a:gd name="connsiteX15" fmla="*/ 54038 w 398570"/>
              <a:gd name="connsiteY15" fmla="*/ 241320 h 558272"/>
              <a:gd name="connsiteX16" fmla="*/ 63 w 398570"/>
              <a:gd name="connsiteY16" fmla="*/ 180995 h 558272"/>
              <a:gd name="connsiteX17" fmla="*/ 52451 w 398570"/>
              <a:gd name="connsiteY17" fmla="*/ 20 h 55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8570" h="558272">
                <a:moveTo>
                  <a:pt x="52451" y="20"/>
                </a:moveTo>
                <a:cubicBezTo>
                  <a:pt x="56420" y="-1832"/>
                  <a:pt x="13028" y="124638"/>
                  <a:pt x="23876" y="169882"/>
                </a:cubicBezTo>
                <a:cubicBezTo>
                  <a:pt x="34724" y="215126"/>
                  <a:pt x="100340" y="242113"/>
                  <a:pt x="117538" y="271482"/>
                </a:cubicBezTo>
                <a:cubicBezTo>
                  <a:pt x="134736" y="300851"/>
                  <a:pt x="123094" y="309318"/>
                  <a:pt x="127063" y="346095"/>
                </a:cubicBezTo>
                <a:cubicBezTo>
                  <a:pt x="131032" y="382872"/>
                  <a:pt x="129974" y="458278"/>
                  <a:pt x="141351" y="492145"/>
                </a:cubicBezTo>
                <a:cubicBezTo>
                  <a:pt x="152728" y="526012"/>
                  <a:pt x="179187" y="544003"/>
                  <a:pt x="195326" y="549295"/>
                </a:cubicBezTo>
                <a:cubicBezTo>
                  <a:pt x="211465" y="554587"/>
                  <a:pt x="231044" y="537389"/>
                  <a:pt x="238188" y="523895"/>
                </a:cubicBezTo>
                <a:cubicBezTo>
                  <a:pt x="245332" y="510401"/>
                  <a:pt x="237394" y="490292"/>
                  <a:pt x="238188" y="468332"/>
                </a:cubicBezTo>
                <a:cubicBezTo>
                  <a:pt x="238982" y="446372"/>
                  <a:pt x="216228" y="422294"/>
                  <a:pt x="242951" y="392132"/>
                </a:cubicBezTo>
                <a:cubicBezTo>
                  <a:pt x="269674" y="361970"/>
                  <a:pt x="395880" y="291326"/>
                  <a:pt x="398526" y="287357"/>
                </a:cubicBezTo>
                <a:cubicBezTo>
                  <a:pt x="401172" y="283388"/>
                  <a:pt x="283961" y="346889"/>
                  <a:pt x="258826" y="368320"/>
                </a:cubicBezTo>
                <a:cubicBezTo>
                  <a:pt x="233691" y="389751"/>
                  <a:pt x="259884" y="384460"/>
                  <a:pt x="247713" y="415945"/>
                </a:cubicBezTo>
                <a:cubicBezTo>
                  <a:pt x="235542" y="447430"/>
                  <a:pt x="207232" y="547972"/>
                  <a:pt x="185801" y="557232"/>
                </a:cubicBezTo>
                <a:cubicBezTo>
                  <a:pt x="164370" y="566492"/>
                  <a:pt x="133678" y="511988"/>
                  <a:pt x="119126" y="471507"/>
                </a:cubicBezTo>
                <a:cubicBezTo>
                  <a:pt x="104574" y="431026"/>
                  <a:pt x="109336" y="352710"/>
                  <a:pt x="98488" y="314345"/>
                </a:cubicBezTo>
                <a:cubicBezTo>
                  <a:pt x="87640" y="275981"/>
                  <a:pt x="70442" y="263545"/>
                  <a:pt x="54038" y="241320"/>
                </a:cubicBezTo>
                <a:cubicBezTo>
                  <a:pt x="37634" y="219095"/>
                  <a:pt x="-1789" y="220153"/>
                  <a:pt x="63" y="180995"/>
                </a:cubicBezTo>
                <a:cubicBezTo>
                  <a:pt x="1915" y="141837"/>
                  <a:pt x="48482" y="1872"/>
                  <a:pt x="52451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66A0E6F1-3828-4D71-AD83-D34090E7E754}"/>
              </a:ext>
            </a:extLst>
          </p:cNvPr>
          <p:cNvSpPr/>
          <p:nvPr/>
        </p:nvSpPr>
        <p:spPr>
          <a:xfrm>
            <a:off x="3588184" y="2820988"/>
            <a:ext cx="204411" cy="217207"/>
          </a:xfrm>
          <a:custGeom>
            <a:avLst/>
            <a:gdLst>
              <a:gd name="connsiteX0" fmla="*/ 12266 w 204411"/>
              <a:gd name="connsiteY0" fmla="*/ 0 h 217207"/>
              <a:gd name="connsiteX1" fmla="*/ 5916 w 204411"/>
              <a:gd name="connsiteY1" fmla="*/ 173037 h 217207"/>
              <a:gd name="connsiteX2" fmla="*/ 101166 w 204411"/>
              <a:gd name="connsiteY2" fmla="*/ 211137 h 217207"/>
              <a:gd name="connsiteX3" fmla="*/ 204354 w 204411"/>
              <a:gd name="connsiteY3" fmla="*/ 215900 h 217207"/>
              <a:gd name="connsiteX4" fmla="*/ 86879 w 204411"/>
              <a:gd name="connsiteY4" fmla="*/ 198437 h 217207"/>
              <a:gd name="connsiteX5" fmla="*/ 29729 w 204411"/>
              <a:gd name="connsiteY5" fmla="*/ 171450 h 217207"/>
              <a:gd name="connsiteX6" fmla="*/ 12266 w 204411"/>
              <a:gd name="connsiteY6" fmla="*/ 0 h 21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411" h="217207">
                <a:moveTo>
                  <a:pt x="12266" y="0"/>
                </a:moveTo>
                <a:cubicBezTo>
                  <a:pt x="8297" y="264"/>
                  <a:pt x="-8901" y="137847"/>
                  <a:pt x="5916" y="173037"/>
                </a:cubicBezTo>
                <a:cubicBezTo>
                  <a:pt x="20733" y="208227"/>
                  <a:pt x="68093" y="203993"/>
                  <a:pt x="101166" y="211137"/>
                </a:cubicBezTo>
                <a:cubicBezTo>
                  <a:pt x="134239" y="218281"/>
                  <a:pt x="206735" y="218017"/>
                  <a:pt x="204354" y="215900"/>
                </a:cubicBezTo>
                <a:cubicBezTo>
                  <a:pt x="201973" y="213783"/>
                  <a:pt x="115983" y="205845"/>
                  <a:pt x="86879" y="198437"/>
                </a:cubicBezTo>
                <a:cubicBezTo>
                  <a:pt x="57775" y="191029"/>
                  <a:pt x="42165" y="200290"/>
                  <a:pt x="29729" y="171450"/>
                </a:cubicBezTo>
                <a:cubicBezTo>
                  <a:pt x="17294" y="142611"/>
                  <a:pt x="16235" y="-264"/>
                  <a:pt x="1226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521F87F5-1930-4C91-A115-43790E416BCC}"/>
              </a:ext>
            </a:extLst>
          </p:cNvPr>
          <p:cNvSpPr/>
          <p:nvPr/>
        </p:nvSpPr>
        <p:spPr>
          <a:xfrm>
            <a:off x="6469061" y="4841535"/>
            <a:ext cx="271503" cy="162671"/>
          </a:xfrm>
          <a:custGeom>
            <a:avLst/>
            <a:gdLst>
              <a:gd name="connsiteX0" fmla="*/ 2 w 271503"/>
              <a:gd name="connsiteY0" fmla="*/ 8278 h 162671"/>
              <a:gd name="connsiteX1" fmla="*/ 114302 w 271503"/>
              <a:gd name="connsiteY1" fmla="*/ 17803 h 162671"/>
              <a:gd name="connsiteX2" fmla="*/ 266702 w 271503"/>
              <a:gd name="connsiteY2" fmla="*/ 157503 h 162671"/>
              <a:gd name="connsiteX3" fmla="*/ 222252 w 271503"/>
              <a:gd name="connsiteY3" fmla="*/ 127340 h 162671"/>
              <a:gd name="connsiteX4" fmla="*/ 111127 w 271503"/>
              <a:gd name="connsiteY4" fmla="*/ 76540 h 162671"/>
              <a:gd name="connsiteX5" fmla="*/ 2 w 271503"/>
              <a:gd name="connsiteY5" fmla="*/ 8278 h 16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503" h="162671">
                <a:moveTo>
                  <a:pt x="2" y="8278"/>
                </a:moveTo>
                <a:cubicBezTo>
                  <a:pt x="531" y="-1512"/>
                  <a:pt x="69852" y="-7068"/>
                  <a:pt x="114302" y="17803"/>
                </a:cubicBezTo>
                <a:cubicBezTo>
                  <a:pt x="158752" y="42674"/>
                  <a:pt x="248710" y="139247"/>
                  <a:pt x="266702" y="157503"/>
                </a:cubicBezTo>
                <a:cubicBezTo>
                  <a:pt x="284694" y="175759"/>
                  <a:pt x="248181" y="140834"/>
                  <a:pt x="222252" y="127340"/>
                </a:cubicBezTo>
                <a:cubicBezTo>
                  <a:pt x="196323" y="113846"/>
                  <a:pt x="144729" y="95061"/>
                  <a:pt x="111127" y="76540"/>
                </a:cubicBezTo>
                <a:cubicBezTo>
                  <a:pt x="77525" y="58019"/>
                  <a:pt x="-527" y="18068"/>
                  <a:pt x="2" y="8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B6FD902C-24D4-4A60-AAE9-26579F8EFD07}"/>
              </a:ext>
            </a:extLst>
          </p:cNvPr>
          <p:cNvSpPr/>
          <p:nvPr/>
        </p:nvSpPr>
        <p:spPr>
          <a:xfrm>
            <a:off x="6452603" y="4774389"/>
            <a:ext cx="154178" cy="92288"/>
          </a:xfrm>
          <a:custGeom>
            <a:avLst/>
            <a:gdLst>
              <a:gd name="connsiteX0" fmla="*/ 151397 w 154178"/>
              <a:gd name="connsiteY0" fmla="*/ 811 h 92288"/>
              <a:gd name="connsiteX1" fmla="*/ 35510 w 154178"/>
              <a:gd name="connsiteY1" fmla="*/ 42086 h 92288"/>
              <a:gd name="connsiteX2" fmla="*/ 585 w 154178"/>
              <a:gd name="connsiteY2" fmla="*/ 91299 h 92288"/>
              <a:gd name="connsiteX3" fmla="*/ 21222 w 154178"/>
              <a:gd name="connsiteY3" fmla="*/ 75424 h 92288"/>
              <a:gd name="connsiteX4" fmla="*/ 111710 w 154178"/>
              <a:gd name="connsiteY4" fmla="*/ 80186 h 92288"/>
              <a:gd name="connsiteX5" fmla="*/ 151397 w 154178"/>
              <a:gd name="connsiteY5" fmla="*/ 811 h 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178" h="92288">
                <a:moveTo>
                  <a:pt x="151397" y="811"/>
                </a:moveTo>
                <a:cubicBezTo>
                  <a:pt x="138697" y="-5539"/>
                  <a:pt x="60645" y="27005"/>
                  <a:pt x="35510" y="42086"/>
                </a:cubicBezTo>
                <a:cubicBezTo>
                  <a:pt x="10375" y="57167"/>
                  <a:pt x="2966" y="85743"/>
                  <a:pt x="585" y="91299"/>
                </a:cubicBezTo>
                <a:cubicBezTo>
                  <a:pt x="-1796" y="96855"/>
                  <a:pt x="2701" y="77276"/>
                  <a:pt x="21222" y="75424"/>
                </a:cubicBezTo>
                <a:cubicBezTo>
                  <a:pt x="39743" y="73572"/>
                  <a:pt x="93189" y="89446"/>
                  <a:pt x="111710" y="80186"/>
                </a:cubicBezTo>
                <a:cubicBezTo>
                  <a:pt x="130231" y="70926"/>
                  <a:pt x="164097" y="7161"/>
                  <a:pt x="151397" y="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月 74">
            <a:extLst>
              <a:ext uri="{FF2B5EF4-FFF2-40B4-BE49-F238E27FC236}">
                <a16:creationId xmlns:a16="http://schemas.microsoft.com/office/drawing/2014/main" id="{868DB86A-92AE-40D5-A63E-73D772935D68}"/>
              </a:ext>
            </a:extLst>
          </p:cNvPr>
          <p:cNvSpPr/>
          <p:nvPr/>
        </p:nvSpPr>
        <p:spPr>
          <a:xfrm rot="19660325">
            <a:off x="6644218" y="4792136"/>
            <a:ext cx="84667" cy="154517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FC858DEA-8048-4F33-998C-A987553CF7D2}"/>
              </a:ext>
            </a:extLst>
          </p:cNvPr>
          <p:cNvSpPr/>
          <p:nvPr/>
        </p:nvSpPr>
        <p:spPr>
          <a:xfrm>
            <a:off x="5349795" y="125606"/>
            <a:ext cx="2803607" cy="1138045"/>
          </a:xfrm>
          <a:custGeom>
            <a:avLst/>
            <a:gdLst>
              <a:gd name="connsiteX0" fmla="*/ 2803605 w 2803607"/>
              <a:gd name="connsiteY0" fmla="*/ 1138044 h 1138045"/>
              <a:gd name="connsiteX1" fmla="*/ 2448005 w 2803607"/>
              <a:gd name="connsiteY1" fmla="*/ 490344 h 1138045"/>
              <a:gd name="connsiteX2" fmla="*/ 2581355 w 2803607"/>
              <a:gd name="connsiteY2" fmla="*/ 776094 h 1138045"/>
              <a:gd name="connsiteX3" fmla="*/ 2460705 w 2803607"/>
              <a:gd name="connsiteY3" fmla="*/ 636394 h 1138045"/>
              <a:gd name="connsiteX4" fmla="*/ 2016205 w 2803607"/>
              <a:gd name="connsiteY4" fmla="*/ 299844 h 1138045"/>
              <a:gd name="connsiteX5" fmla="*/ 1209755 w 2803607"/>
              <a:gd name="connsiteY5" fmla="*/ 204594 h 1138045"/>
              <a:gd name="connsiteX6" fmla="*/ 1520905 w 2803607"/>
              <a:gd name="connsiteY6" fmla="*/ 179194 h 1138045"/>
              <a:gd name="connsiteX7" fmla="*/ 28655 w 2803607"/>
              <a:gd name="connsiteY7" fmla="*/ 7744 h 1138045"/>
              <a:gd name="connsiteX8" fmla="*/ 631905 w 2803607"/>
              <a:gd name="connsiteY8" fmla="*/ 45844 h 1138045"/>
              <a:gd name="connsiteX9" fmla="*/ 1774905 w 2803607"/>
              <a:gd name="connsiteY9" fmla="*/ 191894 h 1138045"/>
              <a:gd name="connsiteX10" fmla="*/ 2441655 w 2803607"/>
              <a:gd name="connsiteY10" fmla="*/ 496694 h 1138045"/>
              <a:gd name="connsiteX11" fmla="*/ 2803605 w 2803607"/>
              <a:gd name="connsiteY11" fmla="*/ 1138044 h 1138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03607" h="1138045">
                <a:moveTo>
                  <a:pt x="2803605" y="1138044"/>
                </a:moveTo>
                <a:cubicBezTo>
                  <a:pt x="2804663" y="1136986"/>
                  <a:pt x="2485047" y="550669"/>
                  <a:pt x="2448005" y="490344"/>
                </a:cubicBezTo>
                <a:cubicBezTo>
                  <a:pt x="2410963" y="430019"/>
                  <a:pt x="2579238" y="751752"/>
                  <a:pt x="2581355" y="776094"/>
                </a:cubicBezTo>
                <a:cubicBezTo>
                  <a:pt x="2583472" y="800436"/>
                  <a:pt x="2554897" y="715769"/>
                  <a:pt x="2460705" y="636394"/>
                </a:cubicBezTo>
                <a:cubicBezTo>
                  <a:pt x="2366513" y="557019"/>
                  <a:pt x="2224697" y="371811"/>
                  <a:pt x="2016205" y="299844"/>
                </a:cubicBezTo>
                <a:cubicBezTo>
                  <a:pt x="1807713" y="227877"/>
                  <a:pt x="1292305" y="224702"/>
                  <a:pt x="1209755" y="204594"/>
                </a:cubicBezTo>
                <a:cubicBezTo>
                  <a:pt x="1127205" y="184486"/>
                  <a:pt x="1717755" y="212002"/>
                  <a:pt x="1520905" y="179194"/>
                </a:cubicBezTo>
                <a:cubicBezTo>
                  <a:pt x="1324055" y="146386"/>
                  <a:pt x="176822" y="29969"/>
                  <a:pt x="28655" y="7744"/>
                </a:cubicBezTo>
                <a:cubicBezTo>
                  <a:pt x="-119512" y="-14481"/>
                  <a:pt x="340863" y="15152"/>
                  <a:pt x="631905" y="45844"/>
                </a:cubicBezTo>
                <a:cubicBezTo>
                  <a:pt x="922947" y="76536"/>
                  <a:pt x="1473280" y="116752"/>
                  <a:pt x="1774905" y="191894"/>
                </a:cubicBezTo>
                <a:cubicBezTo>
                  <a:pt x="2076530" y="267036"/>
                  <a:pt x="2268088" y="340061"/>
                  <a:pt x="2441655" y="496694"/>
                </a:cubicBezTo>
                <a:cubicBezTo>
                  <a:pt x="2615222" y="653327"/>
                  <a:pt x="2802547" y="1139102"/>
                  <a:pt x="2803605" y="1138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8AE58F85-F56C-44F3-B5C4-A9416B815D8F}"/>
              </a:ext>
            </a:extLst>
          </p:cNvPr>
          <p:cNvSpPr/>
          <p:nvPr/>
        </p:nvSpPr>
        <p:spPr>
          <a:xfrm>
            <a:off x="8280267" y="1474178"/>
            <a:ext cx="1356898" cy="2092347"/>
          </a:xfrm>
          <a:custGeom>
            <a:avLst/>
            <a:gdLst>
              <a:gd name="connsiteX0" fmla="*/ 133 w 1356898"/>
              <a:gd name="connsiteY0" fmla="*/ 62522 h 2092347"/>
              <a:gd name="connsiteX1" fmla="*/ 590683 w 1356898"/>
              <a:gd name="connsiteY1" fmla="*/ 100622 h 2092347"/>
              <a:gd name="connsiteX2" fmla="*/ 1060583 w 1356898"/>
              <a:gd name="connsiteY2" fmla="*/ 735622 h 2092347"/>
              <a:gd name="connsiteX3" fmla="*/ 851033 w 1356898"/>
              <a:gd name="connsiteY3" fmla="*/ 386372 h 2092347"/>
              <a:gd name="connsiteX4" fmla="*/ 1085983 w 1356898"/>
              <a:gd name="connsiteY4" fmla="*/ 805472 h 2092347"/>
              <a:gd name="connsiteX5" fmla="*/ 1282833 w 1356898"/>
              <a:gd name="connsiteY5" fmla="*/ 1313472 h 2092347"/>
              <a:gd name="connsiteX6" fmla="*/ 1193933 w 1356898"/>
              <a:gd name="connsiteY6" fmla="*/ 1040422 h 2092347"/>
              <a:gd name="connsiteX7" fmla="*/ 1352683 w 1356898"/>
              <a:gd name="connsiteY7" fmla="*/ 1503972 h 2092347"/>
              <a:gd name="connsiteX8" fmla="*/ 990733 w 1356898"/>
              <a:gd name="connsiteY8" fmla="*/ 2081822 h 2092347"/>
              <a:gd name="connsiteX9" fmla="*/ 1136783 w 1356898"/>
              <a:gd name="connsiteY9" fmla="*/ 1846872 h 2092347"/>
              <a:gd name="connsiteX10" fmla="*/ 1308233 w 1356898"/>
              <a:gd name="connsiteY10" fmla="*/ 1465872 h 2092347"/>
              <a:gd name="connsiteX11" fmla="*/ 946283 w 1356898"/>
              <a:gd name="connsiteY11" fmla="*/ 627672 h 2092347"/>
              <a:gd name="connsiteX12" fmla="*/ 914533 w 1356898"/>
              <a:gd name="connsiteY12" fmla="*/ 589572 h 2092347"/>
              <a:gd name="connsiteX13" fmla="*/ 539883 w 1356898"/>
              <a:gd name="connsiteY13" fmla="*/ 37122 h 2092347"/>
              <a:gd name="connsiteX14" fmla="*/ 133 w 1356898"/>
              <a:gd name="connsiteY14" fmla="*/ 62522 h 209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56898" h="2092347">
                <a:moveTo>
                  <a:pt x="133" y="62522"/>
                </a:moveTo>
                <a:cubicBezTo>
                  <a:pt x="8600" y="73105"/>
                  <a:pt x="413941" y="-11561"/>
                  <a:pt x="590683" y="100622"/>
                </a:cubicBezTo>
                <a:cubicBezTo>
                  <a:pt x="767425" y="212805"/>
                  <a:pt x="1017191" y="687997"/>
                  <a:pt x="1060583" y="735622"/>
                </a:cubicBezTo>
                <a:cubicBezTo>
                  <a:pt x="1103975" y="783247"/>
                  <a:pt x="846800" y="374730"/>
                  <a:pt x="851033" y="386372"/>
                </a:cubicBezTo>
                <a:cubicBezTo>
                  <a:pt x="855266" y="398014"/>
                  <a:pt x="1014016" y="650955"/>
                  <a:pt x="1085983" y="805472"/>
                </a:cubicBezTo>
                <a:cubicBezTo>
                  <a:pt x="1157950" y="959989"/>
                  <a:pt x="1264841" y="1274314"/>
                  <a:pt x="1282833" y="1313472"/>
                </a:cubicBezTo>
                <a:cubicBezTo>
                  <a:pt x="1300825" y="1352630"/>
                  <a:pt x="1182291" y="1008672"/>
                  <a:pt x="1193933" y="1040422"/>
                </a:cubicBezTo>
                <a:cubicBezTo>
                  <a:pt x="1205575" y="1072172"/>
                  <a:pt x="1386550" y="1330405"/>
                  <a:pt x="1352683" y="1503972"/>
                </a:cubicBezTo>
                <a:cubicBezTo>
                  <a:pt x="1318816" y="1677539"/>
                  <a:pt x="1026716" y="2024672"/>
                  <a:pt x="990733" y="2081822"/>
                </a:cubicBezTo>
                <a:cubicBezTo>
                  <a:pt x="954750" y="2138972"/>
                  <a:pt x="1083866" y="1949530"/>
                  <a:pt x="1136783" y="1846872"/>
                </a:cubicBezTo>
                <a:cubicBezTo>
                  <a:pt x="1189700" y="1744214"/>
                  <a:pt x="1339983" y="1669072"/>
                  <a:pt x="1308233" y="1465872"/>
                </a:cubicBezTo>
                <a:cubicBezTo>
                  <a:pt x="1276483" y="1262672"/>
                  <a:pt x="1011900" y="773722"/>
                  <a:pt x="946283" y="627672"/>
                </a:cubicBezTo>
                <a:cubicBezTo>
                  <a:pt x="880666" y="481622"/>
                  <a:pt x="982266" y="687997"/>
                  <a:pt x="914533" y="589572"/>
                </a:cubicBezTo>
                <a:cubicBezTo>
                  <a:pt x="846800" y="491147"/>
                  <a:pt x="690166" y="129197"/>
                  <a:pt x="539883" y="37122"/>
                </a:cubicBezTo>
                <a:cubicBezTo>
                  <a:pt x="389600" y="-54953"/>
                  <a:pt x="-8334" y="51939"/>
                  <a:pt x="133" y="62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133C63F9-87A6-4B43-AC07-ED1F607EA4AB}"/>
              </a:ext>
            </a:extLst>
          </p:cNvPr>
          <p:cNvSpPr/>
          <p:nvPr/>
        </p:nvSpPr>
        <p:spPr>
          <a:xfrm>
            <a:off x="5118100" y="2426376"/>
            <a:ext cx="2064763" cy="1264097"/>
          </a:xfrm>
          <a:custGeom>
            <a:avLst/>
            <a:gdLst>
              <a:gd name="connsiteX0" fmla="*/ 0 w 2064763"/>
              <a:gd name="connsiteY0" fmla="*/ 1262974 h 1264097"/>
              <a:gd name="connsiteX1" fmla="*/ 508000 w 2064763"/>
              <a:gd name="connsiteY1" fmla="*/ 1212174 h 1264097"/>
              <a:gd name="connsiteX2" fmla="*/ 1003300 w 2064763"/>
              <a:gd name="connsiteY2" fmla="*/ 926424 h 1264097"/>
              <a:gd name="connsiteX3" fmla="*/ 800100 w 2064763"/>
              <a:gd name="connsiteY3" fmla="*/ 1040724 h 1264097"/>
              <a:gd name="connsiteX4" fmla="*/ 361950 w 2064763"/>
              <a:gd name="connsiteY4" fmla="*/ 1256624 h 1264097"/>
              <a:gd name="connsiteX5" fmla="*/ 736600 w 2064763"/>
              <a:gd name="connsiteY5" fmla="*/ 1167724 h 1264097"/>
              <a:gd name="connsiteX6" fmla="*/ 908050 w 2064763"/>
              <a:gd name="connsiteY6" fmla="*/ 1047074 h 1264097"/>
              <a:gd name="connsiteX7" fmla="*/ 647700 w 2064763"/>
              <a:gd name="connsiteY7" fmla="*/ 1193124 h 1264097"/>
              <a:gd name="connsiteX8" fmla="*/ 1009650 w 2064763"/>
              <a:gd name="connsiteY8" fmla="*/ 983574 h 1264097"/>
              <a:gd name="connsiteX9" fmla="*/ 1473200 w 2064763"/>
              <a:gd name="connsiteY9" fmla="*/ 545424 h 1264097"/>
              <a:gd name="connsiteX10" fmla="*/ 1073150 w 2064763"/>
              <a:gd name="connsiteY10" fmla="*/ 901024 h 1264097"/>
              <a:gd name="connsiteX11" fmla="*/ 2057400 w 2064763"/>
              <a:gd name="connsiteY11" fmla="*/ 5674 h 1264097"/>
              <a:gd name="connsiteX12" fmla="*/ 1498600 w 2064763"/>
              <a:gd name="connsiteY12" fmla="*/ 539074 h 1264097"/>
              <a:gd name="connsiteX13" fmla="*/ 1041400 w 2064763"/>
              <a:gd name="connsiteY13" fmla="*/ 945474 h 1264097"/>
              <a:gd name="connsiteX14" fmla="*/ 762000 w 2064763"/>
              <a:gd name="connsiteY14" fmla="*/ 1135974 h 1264097"/>
              <a:gd name="connsiteX15" fmla="*/ 889000 w 2064763"/>
              <a:gd name="connsiteY15" fmla="*/ 1110574 h 1264097"/>
              <a:gd name="connsiteX16" fmla="*/ 0 w 2064763"/>
              <a:gd name="connsiteY16" fmla="*/ 1262974 h 126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64763" h="1264097">
                <a:moveTo>
                  <a:pt x="0" y="1262974"/>
                </a:moveTo>
                <a:cubicBezTo>
                  <a:pt x="170391" y="1265620"/>
                  <a:pt x="340783" y="1268266"/>
                  <a:pt x="508000" y="1212174"/>
                </a:cubicBezTo>
                <a:cubicBezTo>
                  <a:pt x="675217" y="1156082"/>
                  <a:pt x="954617" y="954999"/>
                  <a:pt x="1003300" y="926424"/>
                </a:cubicBezTo>
                <a:cubicBezTo>
                  <a:pt x="1051983" y="897849"/>
                  <a:pt x="906992" y="985691"/>
                  <a:pt x="800100" y="1040724"/>
                </a:cubicBezTo>
                <a:cubicBezTo>
                  <a:pt x="693208" y="1095757"/>
                  <a:pt x="372533" y="1235457"/>
                  <a:pt x="361950" y="1256624"/>
                </a:cubicBezTo>
                <a:cubicBezTo>
                  <a:pt x="351367" y="1277791"/>
                  <a:pt x="645583" y="1202649"/>
                  <a:pt x="736600" y="1167724"/>
                </a:cubicBezTo>
                <a:cubicBezTo>
                  <a:pt x="827617" y="1132799"/>
                  <a:pt x="922867" y="1042841"/>
                  <a:pt x="908050" y="1047074"/>
                </a:cubicBezTo>
                <a:cubicBezTo>
                  <a:pt x="893233" y="1051307"/>
                  <a:pt x="630767" y="1203707"/>
                  <a:pt x="647700" y="1193124"/>
                </a:cubicBezTo>
                <a:cubicBezTo>
                  <a:pt x="664633" y="1182541"/>
                  <a:pt x="872067" y="1091524"/>
                  <a:pt x="1009650" y="983574"/>
                </a:cubicBezTo>
                <a:cubicBezTo>
                  <a:pt x="1147233" y="875624"/>
                  <a:pt x="1462617" y="559182"/>
                  <a:pt x="1473200" y="545424"/>
                </a:cubicBezTo>
                <a:cubicBezTo>
                  <a:pt x="1483783" y="531666"/>
                  <a:pt x="1073150" y="901024"/>
                  <a:pt x="1073150" y="901024"/>
                </a:cubicBezTo>
                <a:cubicBezTo>
                  <a:pt x="1170517" y="811066"/>
                  <a:pt x="1986492" y="65999"/>
                  <a:pt x="2057400" y="5674"/>
                </a:cubicBezTo>
                <a:cubicBezTo>
                  <a:pt x="2128308" y="-54651"/>
                  <a:pt x="1667933" y="382441"/>
                  <a:pt x="1498600" y="539074"/>
                </a:cubicBezTo>
                <a:cubicBezTo>
                  <a:pt x="1329267" y="695707"/>
                  <a:pt x="1164167" y="845991"/>
                  <a:pt x="1041400" y="945474"/>
                </a:cubicBezTo>
                <a:cubicBezTo>
                  <a:pt x="918633" y="1044957"/>
                  <a:pt x="787400" y="1108457"/>
                  <a:pt x="762000" y="1135974"/>
                </a:cubicBezTo>
                <a:cubicBezTo>
                  <a:pt x="736600" y="1163491"/>
                  <a:pt x="889000" y="1110574"/>
                  <a:pt x="889000" y="1110574"/>
                </a:cubicBezTo>
                <a:lnTo>
                  <a:pt x="0" y="126297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11FA0C74-4AD3-429F-8C23-D470DF940E2B}"/>
              </a:ext>
            </a:extLst>
          </p:cNvPr>
          <p:cNvSpPr/>
          <p:nvPr/>
        </p:nvSpPr>
        <p:spPr>
          <a:xfrm>
            <a:off x="4703588" y="1769717"/>
            <a:ext cx="2556653" cy="1597220"/>
          </a:xfrm>
          <a:custGeom>
            <a:avLst/>
            <a:gdLst>
              <a:gd name="connsiteX0" fmla="*/ 2554462 w 2556653"/>
              <a:gd name="connsiteY0" fmla="*/ 1933 h 1597220"/>
              <a:gd name="connsiteX1" fmla="*/ 2008362 w 2556653"/>
              <a:gd name="connsiteY1" fmla="*/ 154333 h 1597220"/>
              <a:gd name="connsiteX2" fmla="*/ 1005062 w 2556653"/>
              <a:gd name="connsiteY2" fmla="*/ 503583 h 1597220"/>
              <a:gd name="connsiteX3" fmla="*/ 1836912 w 2556653"/>
              <a:gd name="connsiteY3" fmla="*/ 217833 h 1597220"/>
              <a:gd name="connsiteX4" fmla="*/ 1151112 w 2556653"/>
              <a:gd name="connsiteY4" fmla="*/ 541683 h 1597220"/>
              <a:gd name="connsiteX5" fmla="*/ 592312 w 2556653"/>
              <a:gd name="connsiteY5" fmla="*/ 1043333 h 1597220"/>
              <a:gd name="connsiteX6" fmla="*/ 1195562 w 2556653"/>
              <a:gd name="connsiteY6" fmla="*/ 490883 h 1597220"/>
              <a:gd name="connsiteX7" fmla="*/ 643112 w 2556653"/>
              <a:gd name="connsiteY7" fmla="*/ 903633 h 1597220"/>
              <a:gd name="connsiteX8" fmla="*/ 1762 w 2556653"/>
              <a:gd name="connsiteY8" fmla="*/ 1595783 h 1597220"/>
              <a:gd name="connsiteX9" fmla="*/ 503412 w 2556653"/>
              <a:gd name="connsiteY9" fmla="*/ 1056033 h 1597220"/>
              <a:gd name="connsiteX10" fmla="*/ 1894062 w 2556653"/>
              <a:gd name="connsiteY10" fmla="*/ 103533 h 1597220"/>
              <a:gd name="connsiteX11" fmla="*/ 1817862 w 2556653"/>
              <a:gd name="connsiteY11" fmla="*/ 249583 h 1597220"/>
              <a:gd name="connsiteX12" fmla="*/ 2554462 w 2556653"/>
              <a:gd name="connsiteY12" fmla="*/ 1933 h 159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56653" h="1597220">
                <a:moveTo>
                  <a:pt x="2554462" y="1933"/>
                </a:moveTo>
                <a:cubicBezTo>
                  <a:pt x="2586212" y="-13942"/>
                  <a:pt x="2266595" y="70725"/>
                  <a:pt x="2008362" y="154333"/>
                </a:cubicBezTo>
                <a:cubicBezTo>
                  <a:pt x="1750129" y="237941"/>
                  <a:pt x="1033637" y="493000"/>
                  <a:pt x="1005062" y="503583"/>
                </a:cubicBezTo>
                <a:cubicBezTo>
                  <a:pt x="976487" y="514166"/>
                  <a:pt x="1812570" y="211483"/>
                  <a:pt x="1836912" y="217833"/>
                </a:cubicBezTo>
                <a:cubicBezTo>
                  <a:pt x="1861254" y="224183"/>
                  <a:pt x="1358545" y="404100"/>
                  <a:pt x="1151112" y="541683"/>
                </a:cubicBezTo>
                <a:cubicBezTo>
                  <a:pt x="943679" y="679266"/>
                  <a:pt x="584904" y="1051800"/>
                  <a:pt x="592312" y="1043333"/>
                </a:cubicBezTo>
                <a:cubicBezTo>
                  <a:pt x="599720" y="1034866"/>
                  <a:pt x="1187095" y="514166"/>
                  <a:pt x="1195562" y="490883"/>
                </a:cubicBezTo>
                <a:cubicBezTo>
                  <a:pt x="1204029" y="467600"/>
                  <a:pt x="842079" y="719483"/>
                  <a:pt x="643112" y="903633"/>
                </a:cubicBezTo>
                <a:cubicBezTo>
                  <a:pt x="444145" y="1087783"/>
                  <a:pt x="25045" y="1570383"/>
                  <a:pt x="1762" y="1595783"/>
                </a:cubicBezTo>
                <a:cubicBezTo>
                  <a:pt x="-21521" y="1621183"/>
                  <a:pt x="188029" y="1304741"/>
                  <a:pt x="503412" y="1056033"/>
                </a:cubicBezTo>
                <a:cubicBezTo>
                  <a:pt x="818795" y="807325"/>
                  <a:pt x="1674987" y="237941"/>
                  <a:pt x="1894062" y="103533"/>
                </a:cubicBezTo>
                <a:cubicBezTo>
                  <a:pt x="2113137" y="-30875"/>
                  <a:pt x="1712029" y="264400"/>
                  <a:pt x="1817862" y="249583"/>
                </a:cubicBezTo>
                <a:cubicBezTo>
                  <a:pt x="1923695" y="234766"/>
                  <a:pt x="2522712" y="17808"/>
                  <a:pt x="2554462" y="1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6E46D352-22B4-4193-A61A-3E8232097A3F}"/>
              </a:ext>
            </a:extLst>
          </p:cNvPr>
          <p:cNvSpPr/>
          <p:nvPr/>
        </p:nvSpPr>
        <p:spPr>
          <a:xfrm>
            <a:off x="4534898" y="2055798"/>
            <a:ext cx="2546869" cy="1583173"/>
          </a:xfrm>
          <a:custGeom>
            <a:avLst/>
            <a:gdLst>
              <a:gd name="connsiteX0" fmla="*/ 2545352 w 2546869"/>
              <a:gd name="connsiteY0" fmla="*/ 1602 h 1583173"/>
              <a:gd name="connsiteX1" fmla="*/ 1954802 w 2546869"/>
              <a:gd name="connsiteY1" fmla="*/ 236552 h 1583173"/>
              <a:gd name="connsiteX2" fmla="*/ 1027702 w 2546869"/>
              <a:gd name="connsiteY2" fmla="*/ 725502 h 1583173"/>
              <a:gd name="connsiteX3" fmla="*/ 2043702 w 2546869"/>
              <a:gd name="connsiteY3" fmla="*/ 173052 h 1583173"/>
              <a:gd name="connsiteX4" fmla="*/ 1288052 w 2546869"/>
              <a:gd name="connsiteY4" fmla="*/ 573102 h 1583173"/>
              <a:gd name="connsiteX5" fmla="*/ 792752 w 2546869"/>
              <a:gd name="connsiteY5" fmla="*/ 916002 h 1583173"/>
              <a:gd name="connsiteX6" fmla="*/ 1002302 w 2546869"/>
              <a:gd name="connsiteY6" fmla="*/ 744552 h 1583173"/>
              <a:gd name="connsiteX7" fmla="*/ 233952 w 2546869"/>
              <a:gd name="connsiteY7" fmla="*/ 1379552 h 1583173"/>
              <a:gd name="connsiteX8" fmla="*/ 24402 w 2546869"/>
              <a:gd name="connsiteY8" fmla="*/ 1570052 h 1583173"/>
              <a:gd name="connsiteX9" fmla="*/ 710202 w 2546869"/>
              <a:gd name="connsiteY9" fmla="*/ 1074752 h 1583173"/>
              <a:gd name="connsiteX10" fmla="*/ 1402352 w 2546869"/>
              <a:gd name="connsiteY10" fmla="*/ 452452 h 1583173"/>
              <a:gd name="connsiteX11" fmla="*/ 1421402 w 2546869"/>
              <a:gd name="connsiteY11" fmla="*/ 490552 h 1583173"/>
              <a:gd name="connsiteX12" fmla="*/ 1599202 w 2546869"/>
              <a:gd name="connsiteY12" fmla="*/ 420702 h 1583173"/>
              <a:gd name="connsiteX13" fmla="*/ 2107202 w 2546869"/>
              <a:gd name="connsiteY13" fmla="*/ 147652 h 1583173"/>
              <a:gd name="connsiteX14" fmla="*/ 2545352 w 2546869"/>
              <a:gd name="connsiteY14" fmla="*/ 1602 h 158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6869" h="1583173">
                <a:moveTo>
                  <a:pt x="2545352" y="1602"/>
                </a:moveTo>
                <a:cubicBezTo>
                  <a:pt x="2519952" y="16419"/>
                  <a:pt x="2207744" y="115902"/>
                  <a:pt x="1954802" y="236552"/>
                </a:cubicBezTo>
                <a:cubicBezTo>
                  <a:pt x="1701860" y="357202"/>
                  <a:pt x="1027702" y="725502"/>
                  <a:pt x="1027702" y="725502"/>
                </a:cubicBezTo>
                <a:cubicBezTo>
                  <a:pt x="1042519" y="714919"/>
                  <a:pt x="2000311" y="198452"/>
                  <a:pt x="2043702" y="173052"/>
                </a:cubicBezTo>
                <a:cubicBezTo>
                  <a:pt x="2087093" y="147652"/>
                  <a:pt x="1496544" y="449277"/>
                  <a:pt x="1288052" y="573102"/>
                </a:cubicBezTo>
                <a:cubicBezTo>
                  <a:pt x="1079560" y="696927"/>
                  <a:pt x="840377" y="887427"/>
                  <a:pt x="792752" y="916002"/>
                </a:cubicBezTo>
                <a:cubicBezTo>
                  <a:pt x="745127" y="944577"/>
                  <a:pt x="1002302" y="744552"/>
                  <a:pt x="1002302" y="744552"/>
                </a:cubicBezTo>
                <a:lnTo>
                  <a:pt x="233952" y="1379552"/>
                </a:lnTo>
                <a:cubicBezTo>
                  <a:pt x="70969" y="1517135"/>
                  <a:pt x="-54973" y="1620852"/>
                  <a:pt x="24402" y="1570052"/>
                </a:cubicBezTo>
                <a:cubicBezTo>
                  <a:pt x="103777" y="1519252"/>
                  <a:pt x="480544" y="1261019"/>
                  <a:pt x="710202" y="1074752"/>
                </a:cubicBezTo>
                <a:cubicBezTo>
                  <a:pt x="939860" y="888485"/>
                  <a:pt x="1283819" y="549819"/>
                  <a:pt x="1402352" y="452452"/>
                </a:cubicBezTo>
                <a:cubicBezTo>
                  <a:pt x="1520885" y="355085"/>
                  <a:pt x="1388594" y="495844"/>
                  <a:pt x="1421402" y="490552"/>
                </a:cubicBezTo>
                <a:cubicBezTo>
                  <a:pt x="1454210" y="485260"/>
                  <a:pt x="1484902" y="477852"/>
                  <a:pt x="1599202" y="420702"/>
                </a:cubicBezTo>
                <a:cubicBezTo>
                  <a:pt x="1713502" y="363552"/>
                  <a:pt x="1943160" y="217502"/>
                  <a:pt x="2107202" y="147652"/>
                </a:cubicBezTo>
                <a:cubicBezTo>
                  <a:pt x="2271244" y="77802"/>
                  <a:pt x="2570752" y="-13215"/>
                  <a:pt x="2545352" y="1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5111CD72-77E5-46E6-886F-F0773F577A59}"/>
              </a:ext>
            </a:extLst>
          </p:cNvPr>
          <p:cNvSpPr/>
          <p:nvPr/>
        </p:nvSpPr>
        <p:spPr>
          <a:xfrm>
            <a:off x="4973065" y="2186713"/>
            <a:ext cx="1954538" cy="1422357"/>
          </a:xfrm>
          <a:custGeom>
            <a:avLst/>
            <a:gdLst>
              <a:gd name="connsiteX0" fmla="*/ 1952668 w 1954538"/>
              <a:gd name="connsiteY0" fmla="*/ 1920 h 1422357"/>
              <a:gd name="connsiteX1" fmla="*/ 1474302 w 1954538"/>
              <a:gd name="connsiteY1" fmla="*/ 569187 h 1422357"/>
              <a:gd name="connsiteX2" fmla="*/ 1770635 w 1954538"/>
              <a:gd name="connsiteY2" fmla="*/ 230520 h 1422357"/>
              <a:gd name="connsiteX3" fmla="*/ 1487002 w 1954538"/>
              <a:gd name="connsiteY3" fmla="*/ 488754 h 1422357"/>
              <a:gd name="connsiteX4" fmla="*/ 1072135 w 1954538"/>
              <a:gd name="connsiteY4" fmla="*/ 1009454 h 1422357"/>
              <a:gd name="connsiteX5" fmla="*/ 1415035 w 1954538"/>
              <a:gd name="connsiteY5" fmla="*/ 581887 h 1422357"/>
              <a:gd name="connsiteX6" fmla="*/ 1063668 w 1954538"/>
              <a:gd name="connsiteY6" fmla="*/ 912087 h 1422357"/>
              <a:gd name="connsiteX7" fmla="*/ 856235 w 1954538"/>
              <a:gd name="connsiteY7" fmla="*/ 1123754 h 1422357"/>
              <a:gd name="connsiteX8" fmla="*/ 703835 w 1954538"/>
              <a:gd name="connsiteY8" fmla="*/ 1199954 h 1422357"/>
              <a:gd name="connsiteX9" fmla="*/ 953602 w 1954538"/>
              <a:gd name="connsiteY9" fmla="*/ 1034854 h 1422357"/>
              <a:gd name="connsiteX10" fmla="*/ 581068 w 1954538"/>
              <a:gd name="connsiteY10" fmla="*/ 1276154 h 1422357"/>
              <a:gd name="connsiteX11" fmla="*/ 204302 w 1954538"/>
              <a:gd name="connsiteY11" fmla="*/ 1403154 h 1422357"/>
              <a:gd name="connsiteX12" fmla="*/ 9568 w 1954538"/>
              <a:gd name="connsiteY12" fmla="*/ 1415854 h 1422357"/>
              <a:gd name="connsiteX13" fmla="*/ 496402 w 1954538"/>
              <a:gd name="connsiteY13" fmla="*/ 1343887 h 1422357"/>
              <a:gd name="connsiteX14" fmla="*/ 483702 w 1954538"/>
              <a:gd name="connsiteY14" fmla="*/ 1343887 h 1422357"/>
              <a:gd name="connsiteX15" fmla="*/ 1156802 w 1954538"/>
              <a:gd name="connsiteY15" fmla="*/ 848587 h 1422357"/>
              <a:gd name="connsiteX16" fmla="*/ 1161035 w 1954538"/>
              <a:gd name="connsiteY16" fmla="*/ 882454 h 1422357"/>
              <a:gd name="connsiteX17" fmla="*/ 1597068 w 1954538"/>
              <a:gd name="connsiteY17" fmla="*/ 497220 h 1422357"/>
              <a:gd name="connsiteX18" fmla="*/ 1639402 w 1954538"/>
              <a:gd name="connsiteY18" fmla="*/ 387154 h 1422357"/>
              <a:gd name="connsiteX19" fmla="*/ 1952668 w 1954538"/>
              <a:gd name="connsiteY19" fmla="*/ 1920 h 142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54538" h="1422357">
                <a:moveTo>
                  <a:pt x="1952668" y="1920"/>
                </a:moveTo>
                <a:cubicBezTo>
                  <a:pt x="1925151" y="32259"/>
                  <a:pt x="1504641" y="531087"/>
                  <a:pt x="1474302" y="569187"/>
                </a:cubicBezTo>
                <a:cubicBezTo>
                  <a:pt x="1443963" y="607287"/>
                  <a:pt x="1768518" y="243926"/>
                  <a:pt x="1770635" y="230520"/>
                </a:cubicBezTo>
                <a:cubicBezTo>
                  <a:pt x="1772752" y="217115"/>
                  <a:pt x="1603419" y="358932"/>
                  <a:pt x="1487002" y="488754"/>
                </a:cubicBezTo>
                <a:cubicBezTo>
                  <a:pt x="1370585" y="618576"/>
                  <a:pt x="1084129" y="993932"/>
                  <a:pt x="1072135" y="1009454"/>
                </a:cubicBezTo>
                <a:cubicBezTo>
                  <a:pt x="1060141" y="1024976"/>
                  <a:pt x="1416446" y="598115"/>
                  <a:pt x="1415035" y="581887"/>
                </a:cubicBezTo>
                <a:cubicBezTo>
                  <a:pt x="1413624" y="565659"/>
                  <a:pt x="1156801" y="821776"/>
                  <a:pt x="1063668" y="912087"/>
                </a:cubicBezTo>
                <a:cubicBezTo>
                  <a:pt x="970535" y="1002398"/>
                  <a:pt x="916207" y="1075776"/>
                  <a:pt x="856235" y="1123754"/>
                </a:cubicBezTo>
                <a:cubicBezTo>
                  <a:pt x="796263" y="1171732"/>
                  <a:pt x="687607" y="1214771"/>
                  <a:pt x="703835" y="1199954"/>
                </a:cubicBezTo>
                <a:cubicBezTo>
                  <a:pt x="720063" y="1185137"/>
                  <a:pt x="974063" y="1022154"/>
                  <a:pt x="953602" y="1034854"/>
                </a:cubicBezTo>
                <a:cubicBezTo>
                  <a:pt x="933141" y="1047554"/>
                  <a:pt x="705951" y="1214771"/>
                  <a:pt x="581068" y="1276154"/>
                </a:cubicBezTo>
                <a:cubicBezTo>
                  <a:pt x="456185" y="1337537"/>
                  <a:pt x="299552" y="1379871"/>
                  <a:pt x="204302" y="1403154"/>
                </a:cubicBezTo>
                <a:cubicBezTo>
                  <a:pt x="109052" y="1426437"/>
                  <a:pt x="-39115" y="1425732"/>
                  <a:pt x="9568" y="1415854"/>
                </a:cubicBezTo>
                <a:cubicBezTo>
                  <a:pt x="58251" y="1405976"/>
                  <a:pt x="417380" y="1355882"/>
                  <a:pt x="496402" y="1343887"/>
                </a:cubicBezTo>
                <a:cubicBezTo>
                  <a:pt x="575424" y="1331893"/>
                  <a:pt x="373635" y="1426437"/>
                  <a:pt x="483702" y="1343887"/>
                </a:cubicBezTo>
                <a:cubicBezTo>
                  <a:pt x="593769" y="1261337"/>
                  <a:pt x="1043913" y="925493"/>
                  <a:pt x="1156802" y="848587"/>
                </a:cubicBezTo>
                <a:cubicBezTo>
                  <a:pt x="1269691" y="771682"/>
                  <a:pt x="1087657" y="941015"/>
                  <a:pt x="1161035" y="882454"/>
                </a:cubicBezTo>
                <a:cubicBezTo>
                  <a:pt x="1234413" y="823893"/>
                  <a:pt x="1517340" y="579770"/>
                  <a:pt x="1597068" y="497220"/>
                </a:cubicBezTo>
                <a:cubicBezTo>
                  <a:pt x="1676796" y="414670"/>
                  <a:pt x="1582958" y="464765"/>
                  <a:pt x="1639402" y="387154"/>
                </a:cubicBezTo>
                <a:cubicBezTo>
                  <a:pt x="1695846" y="309543"/>
                  <a:pt x="1980185" y="-28419"/>
                  <a:pt x="1952668" y="1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E128DDE5-03DB-47DA-BA7A-D3FD9C16993B}"/>
              </a:ext>
            </a:extLst>
          </p:cNvPr>
          <p:cNvSpPr/>
          <p:nvPr/>
        </p:nvSpPr>
        <p:spPr>
          <a:xfrm>
            <a:off x="5566832" y="2812232"/>
            <a:ext cx="1281148" cy="913101"/>
          </a:xfrm>
          <a:custGeom>
            <a:avLst/>
            <a:gdLst>
              <a:gd name="connsiteX0" fmla="*/ 1 w 1281148"/>
              <a:gd name="connsiteY0" fmla="*/ 913101 h 913101"/>
              <a:gd name="connsiteX1" fmla="*/ 334435 w 1281148"/>
              <a:gd name="connsiteY1" fmla="*/ 807268 h 913101"/>
              <a:gd name="connsiteX2" fmla="*/ 275168 w 1281148"/>
              <a:gd name="connsiteY2" fmla="*/ 832668 h 913101"/>
              <a:gd name="connsiteX3" fmla="*/ 795868 w 1281148"/>
              <a:gd name="connsiteY3" fmla="*/ 438968 h 913101"/>
              <a:gd name="connsiteX4" fmla="*/ 537635 w 1281148"/>
              <a:gd name="connsiteY4" fmla="*/ 642168 h 913101"/>
              <a:gd name="connsiteX5" fmla="*/ 1278468 w 1281148"/>
              <a:gd name="connsiteY5" fmla="*/ 2935 h 913101"/>
              <a:gd name="connsiteX6" fmla="*/ 787401 w 1281148"/>
              <a:gd name="connsiteY6" fmla="*/ 405101 h 913101"/>
              <a:gd name="connsiteX7" fmla="*/ 817035 w 1281148"/>
              <a:gd name="connsiteY7" fmla="*/ 426268 h 913101"/>
              <a:gd name="connsiteX8" fmla="*/ 774701 w 1281148"/>
              <a:gd name="connsiteY8" fmla="*/ 447435 h 913101"/>
              <a:gd name="connsiteX9" fmla="*/ 397935 w 1281148"/>
              <a:gd name="connsiteY9" fmla="*/ 739535 h 913101"/>
              <a:gd name="connsiteX10" fmla="*/ 338668 w 1281148"/>
              <a:gd name="connsiteY10" fmla="*/ 807268 h 913101"/>
              <a:gd name="connsiteX11" fmla="*/ 1 w 1281148"/>
              <a:gd name="connsiteY11" fmla="*/ 913101 h 91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1148" h="913101">
                <a:moveTo>
                  <a:pt x="1" y="913101"/>
                </a:moveTo>
                <a:cubicBezTo>
                  <a:pt x="-704" y="913101"/>
                  <a:pt x="288574" y="820673"/>
                  <a:pt x="334435" y="807268"/>
                </a:cubicBezTo>
                <a:cubicBezTo>
                  <a:pt x="380296" y="793863"/>
                  <a:pt x="198263" y="894051"/>
                  <a:pt x="275168" y="832668"/>
                </a:cubicBezTo>
                <a:cubicBezTo>
                  <a:pt x="352074" y="771285"/>
                  <a:pt x="752124" y="470718"/>
                  <a:pt x="795868" y="438968"/>
                </a:cubicBezTo>
                <a:cubicBezTo>
                  <a:pt x="839612" y="407218"/>
                  <a:pt x="457202" y="714840"/>
                  <a:pt x="537635" y="642168"/>
                </a:cubicBezTo>
                <a:cubicBezTo>
                  <a:pt x="618068" y="569496"/>
                  <a:pt x="1236840" y="42446"/>
                  <a:pt x="1278468" y="2935"/>
                </a:cubicBezTo>
                <a:cubicBezTo>
                  <a:pt x="1320096" y="-36576"/>
                  <a:pt x="864306" y="334546"/>
                  <a:pt x="787401" y="405101"/>
                </a:cubicBezTo>
                <a:cubicBezTo>
                  <a:pt x="710496" y="475656"/>
                  <a:pt x="819152" y="419212"/>
                  <a:pt x="817035" y="426268"/>
                </a:cubicBezTo>
                <a:cubicBezTo>
                  <a:pt x="814918" y="433324"/>
                  <a:pt x="844551" y="395224"/>
                  <a:pt x="774701" y="447435"/>
                </a:cubicBezTo>
                <a:cubicBezTo>
                  <a:pt x="704851" y="499646"/>
                  <a:pt x="470607" y="679563"/>
                  <a:pt x="397935" y="739535"/>
                </a:cubicBezTo>
                <a:cubicBezTo>
                  <a:pt x="325263" y="799507"/>
                  <a:pt x="404285" y="776224"/>
                  <a:pt x="338668" y="807268"/>
                </a:cubicBezTo>
                <a:cubicBezTo>
                  <a:pt x="273051" y="838312"/>
                  <a:pt x="706" y="913101"/>
                  <a:pt x="1" y="913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489525A8-9994-4B46-8A4E-C92F341E47AE}"/>
              </a:ext>
            </a:extLst>
          </p:cNvPr>
          <p:cNvSpPr/>
          <p:nvPr/>
        </p:nvSpPr>
        <p:spPr>
          <a:xfrm>
            <a:off x="6402189" y="2074068"/>
            <a:ext cx="671842" cy="2014157"/>
          </a:xfrm>
          <a:custGeom>
            <a:avLst/>
            <a:gdLst>
              <a:gd name="connsiteX0" fmla="*/ 671711 w 671842"/>
              <a:gd name="connsiteY0" fmla="*/ 265 h 2014157"/>
              <a:gd name="connsiteX1" fmla="*/ 265311 w 671842"/>
              <a:gd name="connsiteY1" fmla="*/ 707232 h 2014157"/>
              <a:gd name="connsiteX2" fmla="*/ 451578 w 671842"/>
              <a:gd name="connsiteY2" fmla="*/ 334699 h 2014157"/>
              <a:gd name="connsiteX3" fmla="*/ 299178 w 671842"/>
              <a:gd name="connsiteY3" fmla="*/ 584465 h 2014157"/>
              <a:gd name="connsiteX4" fmla="*/ 146778 w 671842"/>
              <a:gd name="connsiteY4" fmla="*/ 982399 h 2014157"/>
              <a:gd name="connsiteX5" fmla="*/ 290711 w 671842"/>
              <a:gd name="connsiteY5" fmla="*/ 605632 h 2014157"/>
              <a:gd name="connsiteX6" fmla="*/ 91744 w 671842"/>
              <a:gd name="connsiteY6" fmla="*/ 1067065 h 2014157"/>
              <a:gd name="connsiteX7" fmla="*/ 15544 w 671842"/>
              <a:gd name="connsiteY7" fmla="*/ 1566599 h 2014157"/>
              <a:gd name="connsiteX8" fmla="*/ 70578 w 671842"/>
              <a:gd name="connsiteY8" fmla="*/ 1299899 h 2014157"/>
              <a:gd name="connsiteX9" fmla="*/ 2844 w 671842"/>
              <a:gd name="connsiteY9" fmla="*/ 1994165 h 2014157"/>
              <a:gd name="connsiteX10" fmla="*/ 24011 w 671842"/>
              <a:gd name="connsiteY10" fmla="*/ 1769799 h 2014157"/>
              <a:gd name="connsiteX11" fmla="*/ 125611 w 671842"/>
              <a:gd name="connsiteY11" fmla="*/ 1185599 h 2014157"/>
              <a:gd name="connsiteX12" fmla="*/ 104444 w 671842"/>
              <a:gd name="connsiteY12" fmla="*/ 1202532 h 2014157"/>
              <a:gd name="connsiteX13" fmla="*/ 307644 w 671842"/>
              <a:gd name="connsiteY13" fmla="*/ 631032 h 2014157"/>
              <a:gd name="connsiteX14" fmla="*/ 671711 w 671842"/>
              <a:gd name="connsiteY14" fmla="*/ 265 h 201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1842" h="2014157">
                <a:moveTo>
                  <a:pt x="671711" y="265"/>
                </a:moveTo>
                <a:cubicBezTo>
                  <a:pt x="664656" y="12965"/>
                  <a:pt x="302000" y="651493"/>
                  <a:pt x="265311" y="707232"/>
                </a:cubicBezTo>
                <a:cubicBezTo>
                  <a:pt x="228622" y="762971"/>
                  <a:pt x="445934" y="355160"/>
                  <a:pt x="451578" y="334699"/>
                </a:cubicBezTo>
                <a:cubicBezTo>
                  <a:pt x="457222" y="314238"/>
                  <a:pt x="349978" y="476515"/>
                  <a:pt x="299178" y="584465"/>
                </a:cubicBezTo>
                <a:cubicBezTo>
                  <a:pt x="248378" y="692415"/>
                  <a:pt x="148189" y="978871"/>
                  <a:pt x="146778" y="982399"/>
                </a:cubicBezTo>
                <a:cubicBezTo>
                  <a:pt x="145367" y="985927"/>
                  <a:pt x="299883" y="591521"/>
                  <a:pt x="290711" y="605632"/>
                </a:cubicBezTo>
                <a:cubicBezTo>
                  <a:pt x="281539" y="619743"/>
                  <a:pt x="137605" y="906904"/>
                  <a:pt x="91744" y="1067065"/>
                </a:cubicBezTo>
                <a:cubicBezTo>
                  <a:pt x="45883" y="1227226"/>
                  <a:pt x="19072" y="1527793"/>
                  <a:pt x="15544" y="1566599"/>
                </a:cubicBezTo>
                <a:cubicBezTo>
                  <a:pt x="12016" y="1605405"/>
                  <a:pt x="72695" y="1228638"/>
                  <a:pt x="70578" y="1299899"/>
                </a:cubicBezTo>
                <a:cubicBezTo>
                  <a:pt x="68461" y="1371160"/>
                  <a:pt x="10605" y="1915848"/>
                  <a:pt x="2844" y="1994165"/>
                </a:cubicBezTo>
                <a:cubicBezTo>
                  <a:pt x="-4917" y="2072482"/>
                  <a:pt x="3550" y="1904560"/>
                  <a:pt x="24011" y="1769799"/>
                </a:cubicBezTo>
                <a:cubicBezTo>
                  <a:pt x="44472" y="1635038"/>
                  <a:pt x="112206" y="1280143"/>
                  <a:pt x="125611" y="1185599"/>
                </a:cubicBezTo>
                <a:cubicBezTo>
                  <a:pt x="139016" y="1091055"/>
                  <a:pt x="74105" y="1294960"/>
                  <a:pt x="104444" y="1202532"/>
                </a:cubicBezTo>
                <a:cubicBezTo>
                  <a:pt x="134783" y="1110104"/>
                  <a:pt x="214511" y="827882"/>
                  <a:pt x="307644" y="631032"/>
                </a:cubicBezTo>
                <a:cubicBezTo>
                  <a:pt x="400777" y="434182"/>
                  <a:pt x="678766" y="-12435"/>
                  <a:pt x="671711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B968C601-B15E-448E-BDE0-74C6D50F5417}"/>
              </a:ext>
            </a:extLst>
          </p:cNvPr>
          <p:cNvSpPr/>
          <p:nvPr/>
        </p:nvSpPr>
        <p:spPr>
          <a:xfrm>
            <a:off x="6434220" y="4000442"/>
            <a:ext cx="175161" cy="798622"/>
          </a:xfrm>
          <a:custGeom>
            <a:avLst/>
            <a:gdLst>
              <a:gd name="connsiteX0" fmla="*/ 447 w 175161"/>
              <a:gd name="connsiteY0" fmla="*/ 58 h 798622"/>
              <a:gd name="connsiteX1" fmla="*/ 40663 w 175161"/>
              <a:gd name="connsiteY1" fmla="*/ 338725 h 798622"/>
              <a:gd name="connsiteX2" fmla="*/ 6797 w 175161"/>
              <a:gd name="connsiteY2" fmla="*/ 131291 h 798622"/>
              <a:gd name="connsiteX3" fmla="*/ 13147 w 175161"/>
              <a:gd name="connsiteY3" fmla="*/ 285808 h 798622"/>
              <a:gd name="connsiteX4" fmla="*/ 93580 w 175161"/>
              <a:gd name="connsiteY4" fmla="*/ 586375 h 798622"/>
              <a:gd name="connsiteX5" fmla="*/ 72413 w 175161"/>
              <a:gd name="connsiteY5" fmla="*/ 529225 h 798622"/>
              <a:gd name="connsiteX6" fmla="*/ 174013 w 175161"/>
              <a:gd name="connsiteY6" fmla="*/ 795925 h 798622"/>
              <a:gd name="connsiteX7" fmla="*/ 121097 w 175161"/>
              <a:gd name="connsiteY7" fmla="*/ 645641 h 798622"/>
              <a:gd name="connsiteX8" fmla="*/ 27963 w 175161"/>
              <a:gd name="connsiteY8" fmla="*/ 311208 h 798622"/>
              <a:gd name="connsiteX9" fmla="*/ 19497 w 175161"/>
              <a:gd name="connsiteY9" fmla="*/ 311208 h 798622"/>
              <a:gd name="connsiteX10" fmla="*/ 447 w 175161"/>
              <a:gd name="connsiteY10" fmla="*/ 58 h 798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161" h="798622">
                <a:moveTo>
                  <a:pt x="447" y="58"/>
                </a:moveTo>
                <a:cubicBezTo>
                  <a:pt x="3975" y="4644"/>
                  <a:pt x="39605" y="316853"/>
                  <a:pt x="40663" y="338725"/>
                </a:cubicBezTo>
                <a:cubicBezTo>
                  <a:pt x="41721" y="360597"/>
                  <a:pt x="11383" y="140111"/>
                  <a:pt x="6797" y="131291"/>
                </a:cubicBezTo>
                <a:cubicBezTo>
                  <a:pt x="2211" y="122472"/>
                  <a:pt x="-1317" y="209961"/>
                  <a:pt x="13147" y="285808"/>
                </a:cubicBezTo>
                <a:cubicBezTo>
                  <a:pt x="27611" y="361655"/>
                  <a:pt x="83702" y="545806"/>
                  <a:pt x="93580" y="586375"/>
                </a:cubicBezTo>
                <a:cubicBezTo>
                  <a:pt x="103458" y="626944"/>
                  <a:pt x="72413" y="529225"/>
                  <a:pt x="72413" y="529225"/>
                </a:cubicBezTo>
                <a:cubicBezTo>
                  <a:pt x="85818" y="564150"/>
                  <a:pt x="165899" y="776522"/>
                  <a:pt x="174013" y="795925"/>
                </a:cubicBezTo>
                <a:cubicBezTo>
                  <a:pt x="182127" y="815328"/>
                  <a:pt x="145439" y="726427"/>
                  <a:pt x="121097" y="645641"/>
                </a:cubicBezTo>
                <a:cubicBezTo>
                  <a:pt x="96755" y="564855"/>
                  <a:pt x="44896" y="366947"/>
                  <a:pt x="27963" y="311208"/>
                </a:cubicBezTo>
                <a:cubicBezTo>
                  <a:pt x="11030" y="255469"/>
                  <a:pt x="23730" y="359891"/>
                  <a:pt x="19497" y="311208"/>
                </a:cubicBezTo>
                <a:cubicBezTo>
                  <a:pt x="15264" y="262525"/>
                  <a:pt x="-3081" y="-4528"/>
                  <a:pt x="447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ACC7752E-D73E-41EA-8C40-183B6ABAB36B}"/>
              </a:ext>
            </a:extLst>
          </p:cNvPr>
          <p:cNvSpPr/>
          <p:nvPr/>
        </p:nvSpPr>
        <p:spPr>
          <a:xfrm>
            <a:off x="6576305" y="2623024"/>
            <a:ext cx="444860" cy="1036699"/>
          </a:xfrm>
          <a:custGeom>
            <a:avLst/>
            <a:gdLst>
              <a:gd name="connsiteX0" fmla="*/ 440445 w 444860"/>
              <a:gd name="connsiteY0" fmla="*/ 10109 h 1036699"/>
              <a:gd name="connsiteX1" fmla="*/ 122945 w 444860"/>
              <a:gd name="connsiteY1" fmla="*/ 541393 h 1036699"/>
              <a:gd name="connsiteX2" fmla="*/ 273228 w 444860"/>
              <a:gd name="connsiteY2" fmla="*/ 300093 h 1036699"/>
              <a:gd name="connsiteX3" fmla="*/ 46745 w 444860"/>
              <a:gd name="connsiteY3" fmla="*/ 886409 h 1036699"/>
              <a:gd name="connsiteX4" fmla="*/ 169512 w 444860"/>
              <a:gd name="connsiteY4" fmla="*/ 490593 h 1036699"/>
              <a:gd name="connsiteX5" fmla="*/ 97545 w 444860"/>
              <a:gd name="connsiteY5" fmla="*/ 626059 h 1036699"/>
              <a:gd name="connsiteX6" fmla="*/ 25578 w 444860"/>
              <a:gd name="connsiteY6" fmla="*/ 884293 h 1036699"/>
              <a:gd name="connsiteX7" fmla="*/ 8645 w 444860"/>
              <a:gd name="connsiteY7" fmla="*/ 1026109 h 1036699"/>
              <a:gd name="connsiteX8" fmla="*/ 154695 w 444860"/>
              <a:gd name="connsiteY8" fmla="*/ 600659 h 1036699"/>
              <a:gd name="connsiteX9" fmla="*/ 298628 w 444860"/>
              <a:gd name="connsiteY9" fmla="*/ 221776 h 1036699"/>
              <a:gd name="connsiteX10" fmla="*/ 440445 w 444860"/>
              <a:gd name="connsiteY10" fmla="*/ 10109 h 103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4860" h="1036699">
                <a:moveTo>
                  <a:pt x="440445" y="10109"/>
                </a:moveTo>
                <a:cubicBezTo>
                  <a:pt x="411165" y="63378"/>
                  <a:pt x="150814" y="493062"/>
                  <a:pt x="122945" y="541393"/>
                </a:cubicBezTo>
                <a:cubicBezTo>
                  <a:pt x="95076" y="589724"/>
                  <a:pt x="285928" y="242590"/>
                  <a:pt x="273228" y="300093"/>
                </a:cubicBezTo>
                <a:cubicBezTo>
                  <a:pt x="260528" y="357596"/>
                  <a:pt x="64031" y="854659"/>
                  <a:pt x="46745" y="886409"/>
                </a:cubicBezTo>
                <a:cubicBezTo>
                  <a:pt x="29459" y="918159"/>
                  <a:pt x="161045" y="533985"/>
                  <a:pt x="169512" y="490593"/>
                </a:cubicBezTo>
                <a:cubicBezTo>
                  <a:pt x="177979" y="447201"/>
                  <a:pt x="121534" y="560442"/>
                  <a:pt x="97545" y="626059"/>
                </a:cubicBezTo>
                <a:cubicBezTo>
                  <a:pt x="73556" y="691676"/>
                  <a:pt x="40395" y="817618"/>
                  <a:pt x="25578" y="884293"/>
                </a:cubicBezTo>
                <a:cubicBezTo>
                  <a:pt x="10761" y="950968"/>
                  <a:pt x="-12874" y="1073381"/>
                  <a:pt x="8645" y="1026109"/>
                </a:cubicBezTo>
                <a:cubicBezTo>
                  <a:pt x="30164" y="978837"/>
                  <a:pt x="106365" y="734714"/>
                  <a:pt x="154695" y="600659"/>
                </a:cubicBezTo>
                <a:cubicBezTo>
                  <a:pt x="203025" y="466604"/>
                  <a:pt x="251708" y="316673"/>
                  <a:pt x="298628" y="221776"/>
                </a:cubicBezTo>
                <a:cubicBezTo>
                  <a:pt x="345547" y="126879"/>
                  <a:pt x="469725" y="-43160"/>
                  <a:pt x="440445" y="10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EA144F81-2B19-44D5-9CA8-47C16721262B}"/>
              </a:ext>
            </a:extLst>
          </p:cNvPr>
          <p:cNvSpPr/>
          <p:nvPr/>
        </p:nvSpPr>
        <p:spPr>
          <a:xfrm>
            <a:off x="6549906" y="3701979"/>
            <a:ext cx="128335" cy="1010840"/>
          </a:xfrm>
          <a:custGeom>
            <a:avLst/>
            <a:gdLst>
              <a:gd name="connsiteX0" fmla="*/ 54094 w 128335"/>
              <a:gd name="connsiteY0" fmla="*/ 71 h 1010840"/>
              <a:gd name="connsiteX1" fmla="*/ 24461 w 128335"/>
              <a:gd name="connsiteY1" fmla="*/ 381071 h 1010840"/>
              <a:gd name="connsiteX2" fmla="*/ 35044 w 128335"/>
              <a:gd name="connsiteY2" fmla="*/ 167288 h 1010840"/>
              <a:gd name="connsiteX3" fmla="*/ 15994 w 128335"/>
              <a:gd name="connsiteY3" fmla="*/ 313338 h 1010840"/>
              <a:gd name="connsiteX4" fmla="*/ 13877 w 128335"/>
              <a:gd name="connsiteY4" fmla="*/ 512304 h 1010840"/>
              <a:gd name="connsiteX5" fmla="*/ 11761 w 128335"/>
              <a:gd name="connsiteY5" fmla="*/ 444571 h 1010840"/>
              <a:gd name="connsiteX6" fmla="*/ 13877 w 128335"/>
              <a:gd name="connsiteY6" fmla="*/ 580038 h 1010840"/>
              <a:gd name="connsiteX7" fmla="*/ 83727 w 128335"/>
              <a:gd name="connsiteY7" fmla="*/ 743021 h 1010840"/>
              <a:gd name="connsiteX8" fmla="*/ 5411 w 128335"/>
              <a:gd name="connsiteY8" fmla="*/ 607554 h 1010840"/>
              <a:gd name="connsiteX9" fmla="*/ 20227 w 128335"/>
              <a:gd name="connsiteY9" fmla="*/ 726088 h 1010840"/>
              <a:gd name="connsiteX10" fmla="*/ 128177 w 128335"/>
              <a:gd name="connsiteY10" fmla="*/ 1009721 h 1010840"/>
              <a:gd name="connsiteX11" fmla="*/ 43511 w 128335"/>
              <a:gd name="connsiteY11" fmla="*/ 808638 h 1010840"/>
              <a:gd name="connsiteX12" fmla="*/ 7527 w 128335"/>
              <a:gd name="connsiteY12" fmla="*/ 414938 h 1010840"/>
              <a:gd name="connsiteX13" fmla="*/ 15994 w 128335"/>
              <a:gd name="connsiteY13" fmla="*/ 349321 h 1010840"/>
              <a:gd name="connsiteX14" fmla="*/ 54094 w 128335"/>
              <a:gd name="connsiteY14" fmla="*/ 71 h 101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8335" h="1010840">
                <a:moveTo>
                  <a:pt x="54094" y="71"/>
                </a:moveTo>
                <a:cubicBezTo>
                  <a:pt x="55505" y="5363"/>
                  <a:pt x="27636" y="353202"/>
                  <a:pt x="24461" y="381071"/>
                </a:cubicBezTo>
                <a:cubicBezTo>
                  <a:pt x="21286" y="408940"/>
                  <a:pt x="36455" y="178577"/>
                  <a:pt x="35044" y="167288"/>
                </a:cubicBezTo>
                <a:cubicBezTo>
                  <a:pt x="33633" y="155999"/>
                  <a:pt x="19522" y="255835"/>
                  <a:pt x="15994" y="313338"/>
                </a:cubicBezTo>
                <a:cubicBezTo>
                  <a:pt x="12466" y="370841"/>
                  <a:pt x="14582" y="490432"/>
                  <a:pt x="13877" y="512304"/>
                </a:cubicBezTo>
                <a:cubicBezTo>
                  <a:pt x="13172" y="534176"/>
                  <a:pt x="11761" y="433282"/>
                  <a:pt x="11761" y="444571"/>
                </a:cubicBezTo>
                <a:cubicBezTo>
                  <a:pt x="11761" y="455860"/>
                  <a:pt x="1883" y="530296"/>
                  <a:pt x="13877" y="580038"/>
                </a:cubicBezTo>
                <a:cubicBezTo>
                  <a:pt x="25871" y="629780"/>
                  <a:pt x="85138" y="738435"/>
                  <a:pt x="83727" y="743021"/>
                </a:cubicBezTo>
                <a:cubicBezTo>
                  <a:pt x="82316" y="747607"/>
                  <a:pt x="15994" y="610376"/>
                  <a:pt x="5411" y="607554"/>
                </a:cubicBezTo>
                <a:cubicBezTo>
                  <a:pt x="-5172" y="604732"/>
                  <a:pt x="-234" y="659060"/>
                  <a:pt x="20227" y="726088"/>
                </a:cubicBezTo>
                <a:cubicBezTo>
                  <a:pt x="40688" y="793116"/>
                  <a:pt x="124296" y="995963"/>
                  <a:pt x="128177" y="1009721"/>
                </a:cubicBezTo>
                <a:cubicBezTo>
                  <a:pt x="132058" y="1023479"/>
                  <a:pt x="63619" y="907769"/>
                  <a:pt x="43511" y="808638"/>
                </a:cubicBezTo>
                <a:cubicBezTo>
                  <a:pt x="23403" y="709508"/>
                  <a:pt x="12113" y="491491"/>
                  <a:pt x="7527" y="414938"/>
                </a:cubicBezTo>
                <a:cubicBezTo>
                  <a:pt x="2941" y="338385"/>
                  <a:pt x="8938" y="414232"/>
                  <a:pt x="15994" y="349321"/>
                </a:cubicBezTo>
                <a:cubicBezTo>
                  <a:pt x="23050" y="284410"/>
                  <a:pt x="52683" y="-5221"/>
                  <a:pt x="54094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0ACA97D0-F92E-4063-ADBA-FF15B07B96FE}"/>
              </a:ext>
            </a:extLst>
          </p:cNvPr>
          <p:cNvSpPr/>
          <p:nvPr/>
        </p:nvSpPr>
        <p:spPr>
          <a:xfrm>
            <a:off x="6728010" y="2597807"/>
            <a:ext cx="610130" cy="1369066"/>
          </a:xfrm>
          <a:custGeom>
            <a:avLst/>
            <a:gdLst>
              <a:gd name="connsiteX0" fmla="*/ 599890 w 610130"/>
              <a:gd name="connsiteY0" fmla="*/ 18393 h 1369066"/>
              <a:gd name="connsiteX1" fmla="*/ 256990 w 610130"/>
              <a:gd name="connsiteY1" fmla="*/ 910568 h 1369066"/>
              <a:gd name="connsiteX2" fmla="*/ 352240 w 610130"/>
              <a:gd name="connsiteY2" fmla="*/ 685143 h 1369066"/>
              <a:gd name="connsiteX3" fmla="*/ 479240 w 610130"/>
              <a:gd name="connsiteY3" fmla="*/ 358118 h 1369066"/>
              <a:gd name="connsiteX4" fmla="*/ 237940 w 610130"/>
              <a:gd name="connsiteY4" fmla="*/ 793093 h 1369066"/>
              <a:gd name="connsiteX5" fmla="*/ 15690 w 610130"/>
              <a:gd name="connsiteY5" fmla="*/ 1332843 h 1369066"/>
              <a:gd name="connsiteX6" fmla="*/ 69665 w 610130"/>
              <a:gd name="connsiteY6" fmla="*/ 1215368 h 1369066"/>
              <a:gd name="connsiteX7" fmla="*/ 479240 w 610130"/>
              <a:gd name="connsiteY7" fmla="*/ 377168 h 1369066"/>
              <a:gd name="connsiteX8" fmla="*/ 599890 w 610130"/>
              <a:gd name="connsiteY8" fmla="*/ 18393 h 136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130" h="1369066">
                <a:moveTo>
                  <a:pt x="599890" y="18393"/>
                </a:moveTo>
                <a:cubicBezTo>
                  <a:pt x="562848" y="107293"/>
                  <a:pt x="298265" y="799443"/>
                  <a:pt x="256990" y="910568"/>
                </a:cubicBezTo>
                <a:cubicBezTo>
                  <a:pt x="215715" y="1021693"/>
                  <a:pt x="315198" y="777218"/>
                  <a:pt x="352240" y="685143"/>
                </a:cubicBezTo>
                <a:cubicBezTo>
                  <a:pt x="389282" y="593068"/>
                  <a:pt x="498290" y="340126"/>
                  <a:pt x="479240" y="358118"/>
                </a:cubicBezTo>
                <a:cubicBezTo>
                  <a:pt x="460190" y="376110"/>
                  <a:pt x="315198" y="630639"/>
                  <a:pt x="237940" y="793093"/>
                </a:cubicBezTo>
                <a:cubicBezTo>
                  <a:pt x="160682" y="955547"/>
                  <a:pt x="43736" y="1262464"/>
                  <a:pt x="15690" y="1332843"/>
                </a:cubicBezTo>
                <a:cubicBezTo>
                  <a:pt x="-12356" y="1403222"/>
                  <a:pt x="-7593" y="1374647"/>
                  <a:pt x="69665" y="1215368"/>
                </a:cubicBezTo>
                <a:cubicBezTo>
                  <a:pt x="146923" y="1056089"/>
                  <a:pt x="390340" y="572960"/>
                  <a:pt x="479240" y="377168"/>
                </a:cubicBezTo>
                <a:cubicBezTo>
                  <a:pt x="568140" y="181376"/>
                  <a:pt x="636932" y="-70507"/>
                  <a:pt x="599890" y="18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E06BE3C4-A205-4E8C-BF74-EFCB705686AF}"/>
              </a:ext>
            </a:extLst>
          </p:cNvPr>
          <p:cNvSpPr/>
          <p:nvPr/>
        </p:nvSpPr>
        <p:spPr>
          <a:xfrm>
            <a:off x="7368883" y="2351071"/>
            <a:ext cx="475390" cy="2276836"/>
          </a:xfrm>
          <a:custGeom>
            <a:avLst/>
            <a:gdLst>
              <a:gd name="connsiteX0" fmla="*/ 27597 w 475390"/>
              <a:gd name="connsiteY0" fmla="*/ 969 h 2276836"/>
              <a:gd name="connsiteX1" fmla="*/ 2197 w 475390"/>
              <a:gd name="connsiteY1" fmla="*/ 290529 h 2276836"/>
              <a:gd name="connsiteX2" fmla="*/ 88557 w 475390"/>
              <a:gd name="connsiteY2" fmla="*/ 935689 h 2276836"/>
              <a:gd name="connsiteX3" fmla="*/ 22517 w 475390"/>
              <a:gd name="connsiteY3" fmla="*/ 397209 h 2276836"/>
              <a:gd name="connsiteX4" fmla="*/ 93637 w 475390"/>
              <a:gd name="connsiteY4" fmla="*/ 646129 h 2276836"/>
              <a:gd name="connsiteX5" fmla="*/ 169837 w 475390"/>
              <a:gd name="connsiteY5" fmla="*/ 1276049 h 2276836"/>
              <a:gd name="connsiteX6" fmla="*/ 154597 w 475390"/>
              <a:gd name="connsiteY6" fmla="*/ 1052529 h 2276836"/>
              <a:gd name="connsiteX7" fmla="*/ 174917 w 475390"/>
              <a:gd name="connsiteY7" fmla="*/ 1514809 h 2276836"/>
              <a:gd name="connsiteX8" fmla="*/ 179997 w 475390"/>
              <a:gd name="connsiteY8" fmla="*/ 1286209 h 2276836"/>
              <a:gd name="connsiteX9" fmla="*/ 276517 w 475390"/>
              <a:gd name="connsiteY9" fmla="*/ 1900889 h 2276836"/>
              <a:gd name="connsiteX10" fmla="*/ 230797 w 475390"/>
              <a:gd name="connsiteY10" fmla="*/ 1524969 h 2276836"/>
              <a:gd name="connsiteX11" fmla="*/ 469557 w 475390"/>
              <a:gd name="connsiteY11" fmla="*/ 2271729 h 2276836"/>
              <a:gd name="connsiteX12" fmla="*/ 388277 w 475390"/>
              <a:gd name="connsiteY12" fmla="*/ 1834849 h 2276836"/>
              <a:gd name="connsiteX13" fmla="*/ 235877 w 475390"/>
              <a:gd name="connsiteY13" fmla="*/ 1464009 h 2276836"/>
              <a:gd name="connsiteX14" fmla="*/ 185077 w 475390"/>
              <a:gd name="connsiteY14" fmla="*/ 1113489 h 2276836"/>
              <a:gd name="connsiteX15" fmla="*/ 47917 w 475390"/>
              <a:gd name="connsiteY15" fmla="*/ 376889 h 2276836"/>
              <a:gd name="connsiteX16" fmla="*/ 27597 w 475390"/>
              <a:gd name="connsiteY16" fmla="*/ 969 h 227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5390" h="2276836">
                <a:moveTo>
                  <a:pt x="27597" y="969"/>
                </a:moveTo>
                <a:cubicBezTo>
                  <a:pt x="19977" y="-13424"/>
                  <a:pt x="-7963" y="134742"/>
                  <a:pt x="2197" y="290529"/>
                </a:cubicBezTo>
                <a:cubicBezTo>
                  <a:pt x="12357" y="446316"/>
                  <a:pt x="85170" y="917909"/>
                  <a:pt x="88557" y="935689"/>
                </a:cubicBezTo>
                <a:cubicBezTo>
                  <a:pt x="91944" y="953469"/>
                  <a:pt x="21670" y="445469"/>
                  <a:pt x="22517" y="397209"/>
                </a:cubicBezTo>
                <a:cubicBezTo>
                  <a:pt x="23364" y="348949"/>
                  <a:pt x="69084" y="499656"/>
                  <a:pt x="93637" y="646129"/>
                </a:cubicBezTo>
                <a:cubicBezTo>
                  <a:pt x="118190" y="792602"/>
                  <a:pt x="159677" y="1208316"/>
                  <a:pt x="169837" y="1276049"/>
                </a:cubicBezTo>
                <a:cubicBezTo>
                  <a:pt x="179997" y="1343782"/>
                  <a:pt x="153750" y="1012736"/>
                  <a:pt x="154597" y="1052529"/>
                </a:cubicBezTo>
                <a:cubicBezTo>
                  <a:pt x="155444" y="1092322"/>
                  <a:pt x="170684" y="1475862"/>
                  <a:pt x="174917" y="1514809"/>
                </a:cubicBezTo>
                <a:cubicBezTo>
                  <a:pt x="179150" y="1553756"/>
                  <a:pt x="163064" y="1221862"/>
                  <a:pt x="179997" y="1286209"/>
                </a:cubicBezTo>
                <a:cubicBezTo>
                  <a:pt x="196930" y="1350556"/>
                  <a:pt x="268050" y="1861096"/>
                  <a:pt x="276517" y="1900889"/>
                </a:cubicBezTo>
                <a:cubicBezTo>
                  <a:pt x="284984" y="1940682"/>
                  <a:pt x="198624" y="1463162"/>
                  <a:pt x="230797" y="1524969"/>
                </a:cubicBezTo>
                <a:cubicBezTo>
                  <a:pt x="262970" y="1586776"/>
                  <a:pt x="443310" y="2220082"/>
                  <a:pt x="469557" y="2271729"/>
                </a:cubicBezTo>
                <a:cubicBezTo>
                  <a:pt x="495804" y="2323376"/>
                  <a:pt x="427224" y="1969469"/>
                  <a:pt x="388277" y="1834849"/>
                </a:cubicBezTo>
                <a:cubicBezTo>
                  <a:pt x="349330" y="1700229"/>
                  <a:pt x="269744" y="1584236"/>
                  <a:pt x="235877" y="1464009"/>
                </a:cubicBezTo>
                <a:cubicBezTo>
                  <a:pt x="202010" y="1343782"/>
                  <a:pt x="216404" y="1294676"/>
                  <a:pt x="185077" y="1113489"/>
                </a:cubicBezTo>
                <a:cubicBezTo>
                  <a:pt x="153750" y="932302"/>
                  <a:pt x="72470" y="557229"/>
                  <a:pt x="47917" y="376889"/>
                </a:cubicBezTo>
                <a:cubicBezTo>
                  <a:pt x="23364" y="196549"/>
                  <a:pt x="35217" y="15362"/>
                  <a:pt x="27597" y="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A53E4C61-0004-4B90-8C58-D31F6A24B437}"/>
              </a:ext>
            </a:extLst>
          </p:cNvPr>
          <p:cNvSpPr/>
          <p:nvPr/>
        </p:nvSpPr>
        <p:spPr>
          <a:xfrm>
            <a:off x="5636402" y="3693078"/>
            <a:ext cx="242103" cy="587297"/>
          </a:xfrm>
          <a:custGeom>
            <a:avLst/>
            <a:gdLst>
              <a:gd name="connsiteX0" fmla="*/ 2398 w 242103"/>
              <a:gd name="connsiteY0" fmla="*/ 505 h 587297"/>
              <a:gd name="connsiteX1" fmla="*/ 178081 w 242103"/>
              <a:gd name="connsiteY1" fmla="*/ 148672 h 587297"/>
              <a:gd name="connsiteX2" fmla="*/ 178081 w 242103"/>
              <a:gd name="connsiteY2" fmla="*/ 146555 h 587297"/>
              <a:gd name="connsiteX3" fmla="*/ 233115 w 242103"/>
              <a:gd name="connsiteY3" fmla="*/ 262972 h 587297"/>
              <a:gd name="connsiteX4" fmla="*/ 222531 w 242103"/>
              <a:gd name="connsiteY4" fmla="*/ 231222 h 587297"/>
              <a:gd name="connsiteX5" fmla="*/ 233115 w 242103"/>
              <a:gd name="connsiteY5" fmla="*/ 347639 h 587297"/>
              <a:gd name="connsiteX6" fmla="*/ 192898 w 242103"/>
              <a:gd name="connsiteY6" fmla="*/ 586822 h 587297"/>
              <a:gd name="connsiteX7" fmla="*/ 241581 w 242103"/>
              <a:gd name="connsiteY7" fmla="*/ 404789 h 587297"/>
              <a:gd name="connsiteX8" fmla="*/ 154798 w 242103"/>
              <a:gd name="connsiteY8" fmla="*/ 254505 h 587297"/>
              <a:gd name="connsiteX9" fmla="*/ 186548 w 242103"/>
              <a:gd name="connsiteY9" fmla="*/ 453472 h 587297"/>
              <a:gd name="connsiteX10" fmla="*/ 165381 w 242103"/>
              <a:gd name="connsiteY10" fmla="*/ 286255 h 587297"/>
              <a:gd name="connsiteX11" fmla="*/ 80715 w 242103"/>
              <a:gd name="connsiteY11" fmla="*/ 106339 h 587297"/>
              <a:gd name="connsiteX12" fmla="*/ 2398 w 242103"/>
              <a:gd name="connsiteY12" fmla="*/ 505 h 587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2103" h="587297">
                <a:moveTo>
                  <a:pt x="2398" y="505"/>
                </a:moveTo>
                <a:cubicBezTo>
                  <a:pt x="18626" y="7561"/>
                  <a:pt x="148801" y="124330"/>
                  <a:pt x="178081" y="148672"/>
                </a:cubicBezTo>
                <a:cubicBezTo>
                  <a:pt x="207361" y="173014"/>
                  <a:pt x="168909" y="127505"/>
                  <a:pt x="178081" y="146555"/>
                </a:cubicBezTo>
                <a:cubicBezTo>
                  <a:pt x="187253" y="165605"/>
                  <a:pt x="225707" y="248861"/>
                  <a:pt x="233115" y="262972"/>
                </a:cubicBezTo>
                <a:cubicBezTo>
                  <a:pt x="240523" y="277083"/>
                  <a:pt x="222531" y="217111"/>
                  <a:pt x="222531" y="231222"/>
                </a:cubicBezTo>
                <a:cubicBezTo>
                  <a:pt x="222531" y="245333"/>
                  <a:pt x="238054" y="288372"/>
                  <a:pt x="233115" y="347639"/>
                </a:cubicBezTo>
                <a:cubicBezTo>
                  <a:pt x="228176" y="406906"/>
                  <a:pt x="191487" y="577297"/>
                  <a:pt x="192898" y="586822"/>
                </a:cubicBezTo>
                <a:cubicBezTo>
                  <a:pt x="194309" y="596347"/>
                  <a:pt x="247931" y="460175"/>
                  <a:pt x="241581" y="404789"/>
                </a:cubicBezTo>
                <a:cubicBezTo>
                  <a:pt x="235231" y="349403"/>
                  <a:pt x="163970" y="246391"/>
                  <a:pt x="154798" y="254505"/>
                </a:cubicBezTo>
                <a:cubicBezTo>
                  <a:pt x="145626" y="262619"/>
                  <a:pt x="184784" y="448180"/>
                  <a:pt x="186548" y="453472"/>
                </a:cubicBezTo>
                <a:cubicBezTo>
                  <a:pt x="188312" y="458764"/>
                  <a:pt x="183020" y="344110"/>
                  <a:pt x="165381" y="286255"/>
                </a:cubicBezTo>
                <a:cubicBezTo>
                  <a:pt x="147742" y="228400"/>
                  <a:pt x="104704" y="150789"/>
                  <a:pt x="80715" y="106339"/>
                </a:cubicBezTo>
                <a:cubicBezTo>
                  <a:pt x="56726" y="61889"/>
                  <a:pt x="-13830" y="-6551"/>
                  <a:pt x="2398" y="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343D44A8-C459-4D00-9BB6-FAA3FF1D223A}"/>
              </a:ext>
            </a:extLst>
          </p:cNvPr>
          <p:cNvSpPr/>
          <p:nvPr/>
        </p:nvSpPr>
        <p:spPr>
          <a:xfrm>
            <a:off x="5816681" y="3960964"/>
            <a:ext cx="61946" cy="318858"/>
          </a:xfrm>
          <a:custGeom>
            <a:avLst/>
            <a:gdLst>
              <a:gd name="connsiteX0" fmla="*/ 38019 w 61946"/>
              <a:gd name="connsiteY0" fmla="*/ 3553 h 318858"/>
              <a:gd name="connsiteX1" fmla="*/ 61302 w 61946"/>
              <a:gd name="connsiteY1" fmla="*/ 113619 h 318858"/>
              <a:gd name="connsiteX2" fmla="*/ 12619 w 61946"/>
              <a:gd name="connsiteY2" fmla="*/ 289303 h 318858"/>
              <a:gd name="connsiteX3" fmla="*/ 2036 w 61946"/>
              <a:gd name="connsiteY3" fmla="*/ 314703 h 318858"/>
              <a:gd name="connsiteX4" fmla="*/ 2036 w 61946"/>
              <a:gd name="connsiteY4" fmla="*/ 244853 h 318858"/>
              <a:gd name="connsiteX5" fmla="*/ 38019 w 61946"/>
              <a:gd name="connsiteY5" fmla="*/ 3553 h 31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" h="318858">
                <a:moveTo>
                  <a:pt x="38019" y="3553"/>
                </a:moveTo>
                <a:cubicBezTo>
                  <a:pt x="47897" y="-18319"/>
                  <a:pt x="65535" y="65994"/>
                  <a:pt x="61302" y="113619"/>
                </a:cubicBezTo>
                <a:cubicBezTo>
                  <a:pt x="57069" y="161244"/>
                  <a:pt x="22497" y="255789"/>
                  <a:pt x="12619" y="289303"/>
                </a:cubicBezTo>
                <a:cubicBezTo>
                  <a:pt x="2741" y="322817"/>
                  <a:pt x="3800" y="322111"/>
                  <a:pt x="2036" y="314703"/>
                </a:cubicBezTo>
                <a:cubicBezTo>
                  <a:pt x="272" y="307295"/>
                  <a:pt x="-1492" y="294947"/>
                  <a:pt x="2036" y="244853"/>
                </a:cubicBezTo>
                <a:cubicBezTo>
                  <a:pt x="5564" y="194759"/>
                  <a:pt x="28141" y="25425"/>
                  <a:pt x="38019" y="3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9915F1A0-BD16-460E-B4E0-7FE5C8A078AC}"/>
              </a:ext>
            </a:extLst>
          </p:cNvPr>
          <p:cNvSpPr/>
          <p:nvPr/>
        </p:nvSpPr>
        <p:spPr>
          <a:xfrm>
            <a:off x="5668433" y="4220633"/>
            <a:ext cx="151494" cy="153369"/>
          </a:xfrm>
          <a:custGeom>
            <a:avLst/>
            <a:gdLst>
              <a:gd name="connsiteX0" fmla="*/ 0 w 151494"/>
              <a:gd name="connsiteY0" fmla="*/ 0 h 153369"/>
              <a:gd name="connsiteX1" fmla="*/ 131234 w 151494"/>
              <a:gd name="connsiteY1" fmla="*/ 14817 h 153369"/>
              <a:gd name="connsiteX2" fmla="*/ 148167 w 151494"/>
              <a:gd name="connsiteY2" fmla="*/ 63500 h 153369"/>
              <a:gd name="connsiteX3" fmla="*/ 101600 w 151494"/>
              <a:gd name="connsiteY3" fmla="*/ 141817 h 153369"/>
              <a:gd name="connsiteX4" fmla="*/ 99484 w 151494"/>
              <a:gd name="connsiteY4" fmla="*/ 148167 h 153369"/>
              <a:gd name="connsiteX5" fmla="*/ 105834 w 151494"/>
              <a:gd name="connsiteY5" fmla="*/ 95250 h 153369"/>
              <a:gd name="connsiteX6" fmla="*/ 116417 w 151494"/>
              <a:gd name="connsiteY6" fmla="*/ 69850 h 153369"/>
              <a:gd name="connsiteX7" fmla="*/ 97367 w 151494"/>
              <a:gd name="connsiteY7" fmla="*/ 52917 h 153369"/>
              <a:gd name="connsiteX8" fmla="*/ 0 w 151494"/>
              <a:gd name="connsiteY8" fmla="*/ 0 h 15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494" h="153369">
                <a:moveTo>
                  <a:pt x="0" y="0"/>
                </a:moveTo>
                <a:cubicBezTo>
                  <a:pt x="53270" y="2117"/>
                  <a:pt x="106540" y="4234"/>
                  <a:pt x="131234" y="14817"/>
                </a:cubicBezTo>
                <a:cubicBezTo>
                  <a:pt x="155928" y="25400"/>
                  <a:pt x="153106" y="42333"/>
                  <a:pt x="148167" y="63500"/>
                </a:cubicBezTo>
                <a:cubicBezTo>
                  <a:pt x="143228" y="84667"/>
                  <a:pt x="109714" y="127706"/>
                  <a:pt x="101600" y="141817"/>
                </a:cubicBezTo>
                <a:cubicBezTo>
                  <a:pt x="93486" y="155928"/>
                  <a:pt x="98778" y="155928"/>
                  <a:pt x="99484" y="148167"/>
                </a:cubicBezTo>
                <a:cubicBezTo>
                  <a:pt x="100190" y="140406"/>
                  <a:pt x="103012" y="108303"/>
                  <a:pt x="105834" y="95250"/>
                </a:cubicBezTo>
                <a:cubicBezTo>
                  <a:pt x="108656" y="82197"/>
                  <a:pt x="117828" y="76906"/>
                  <a:pt x="116417" y="69850"/>
                </a:cubicBezTo>
                <a:cubicBezTo>
                  <a:pt x="115006" y="62795"/>
                  <a:pt x="109714" y="64206"/>
                  <a:pt x="97367" y="5291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B52BD8C8-510D-472B-8E8E-B5E4CF084602}"/>
              </a:ext>
            </a:extLst>
          </p:cNvPr>
          <p:cNvSpPr/>
          <p:nvPr/>
        </p:nvSpPr>
        <p:spPr>
          <a:xfrm>
            <a:off x="6546822" y="4722533"/>
            <a:ext cx="424592" cy="78361"/>
          </a:xfrm>
          <a:custGeom>
            <a:avLst/>
            <a:gdLst>
              <a:gd name="connsiteX0" fmla="*/ 28 w 424592"/>
              <a:gd name="connsiteY0" fmla="*/ 78067 h 78361"/>
              <a:gd name="connsiteX1" fmla="*/ 218045 w 424592"/>
              <a:gd name="connsiteY1" fmla="*/ 31500 h 78361"/>
              <a:gd name="connsiteX2" fmla="*/ 419128 w 424592"/>
              <a:gd name="connsiteY2" fmla="*/ 73834 h 78361"/>
              <a:gd name="connsiteX3" fmla="*/ 359861 w 424592"/>
              <a:gd name="connsiteY3" fmla="*/ 35734 h 78361"/>
              <a:gd name="connsiteX4" fmla="*/ 277311 w 424592"/>
              <a:gd name="connsiteY4" fmla="*/ 6100 h 78361"/>
              <a:gd name="connsiteX5" fmla="*/ 203228 w 424592"/>
              <a:gd name="connsiteY5" fmla="*/ 3984 h 78361"/>
              <a:gd name="connsiteX6" fmla="*/ 28 w 424592"/>
              <a:gd name="connsiteY6" fmla="*/ 78067 h 7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592" h="78361">
                <a:moveTo>
                  <a:pt x="28" y="78067"/>
                </a:moveTo>
                <a:cubicBezTo>
                  <a:pt x="2498" y="82653"/>
                  <a:pt x="148195" y="32205"/>
                  <a:pt x="218045" y="31500"/>
                </a:cubicBezTo>
                <a:cubicBezTo>
                  <a:pt x="287895" y="30795"/>
                  <a:pt x="395492" y="73128"/>
                  <a:pt x="419128" y="73834"/>
                </a:cubicBezTo>
                <a:cubicBezTo>
                  <a:pt x="442764" y="74540"/>
                  <a:pt x="383497" y="47023"/>
                  <a:pt x="359861" y="35734"/>
                </a:cubicBezTo>
                <a:cubicBezTo>
                  <a:pt x="336225" y="24445"/>
                  <a:pt x="303416" y="11392"/>
                  <a:pt x="277311" y="6100"/>
                </a:cubicBezTo>
                <a:cubicBezTo>
                  <a:pt x="251206" y="808"/>
                  <a:pt x="247678" y="-3424"/>
                  <a:pt x="203228" y="3984"/>
                </a:cubicBezTo>
                <a:cubicBezTo>
                  <a:pt x="158778" y="11392"/>
                  <a:pt x="-2442" y="73481"/>
                  <a:pt x="28" y="78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09B79F39-FCFD-4B4B-A582-B20474FF345C}"/>
              </a:ext>
            </a:extLst>
          </p:cNvPr>
          <p:cNvSpPr/>
          <p:nvPr/>
        </p:nvSpPr>
        <p:spPr>
          <a:xfrm>
            <a:off x="5675052" y="3703599"/>
            <a:ext cx="217880" cy="429825"/>
          </a:xfrm>
          <a:custGeom>
            <a:avLst/>
            <a:gdLst>
              <a:gd name="connsiteX0" fmla="*/ 261 w 217880"/>
              <a:gd name="connsiteY0" fmla="*/ 39 h 429825"/>
              <a:gd name="connsiteX1" fmla="*/ 152661 w 217880"/>
              <a:gd name="connsiteY1" fmla="*/ 122276 h 429825"/>
              <a:gd name="connsiteX2" fmla="*/ 166948 w 217880"/>
              <a:gd name="connsiteY2" fmla="*/ 141326 h 429825"/>
              <a:gd name="connsiteX3" fmla="*/ 190761 w 217880"/>
              <a:gd name="connsiteY3" fmla="*/ 177839 h 429825"/>
              <a:gd name="connsiteX4" fmla="*/ 197111 w 217880"/>
              <a:gd name="connsiteY4" fmla="*/ 242926 h 429825"/>
              <a:gd name="connsiteX5" fmla="*/ 206636 w 217880"/>
              <a:gd name="connsiteY5" fmla="*/ 258801 h 429825"/>
              <a:gd name="connsiteX6" fmla="*/ 208223 w 217880"/>
              <a:gd name="connsiteY6" fmla="*/ 236576 h 429825"/>
              <a:gd name="connsiteX7" fmla="*/ 217748 w 217880"/>
              <a:gd name="connsiteY7" fmla="*/ 319126 h 429825"/>
              <a:gd name="connsiteX8" fmla="*/ 200286 w 217880"/>
              <a:gd name="connsiteY8" fmla="*/ 427076 h 429825"/>
              <a:gd name="connsiteX9" fmla="*/ 200286 w 217880"/>
              <a:gd name="connsiteY9" fmla="*/ 385801 h 429825"/>
              <a:gd name="connsiteX10" fmla="*/ 185998 w 217880"/>
              <a:gd name="connsiteY10" fmla="*/ 258801 h 429825"/>
              <a:gd name="connsiteX11" fmla="*/ 163773 w 217880"/>
              <a:gd name="connsiteY11" fmla="*/ 168314 h 429825"/>
              <a:gd name="connsiteX12" fmla="*/ 117736 w 217880"/>
              <a:gd name="connsiteY12" fmla="*/ 109576 h 429825"/>
              <a:gd name="connsiteX13" fmla="*/ 261 w 217880"/>
              <a:gd name="connsiteY13" fmla="*/ 39 h 42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7880" h="429825">
                <a:moveTo>
                  <a:pt x="261" y="39"/>
                </a:moveTo>
                <a:cubicBezTo>
                  <a:pt x="6082" y="2156"/>
                  <a:pt x="124880" y="98728"/>
                  <a:pt x="152661" y="122276"/>
                </a:cubicBezTo>
                <a:cubicBezTo>
                  <a:pt x="180442" y="145824"/>
                  <a:pt x="160598" y="132066"/>
                  <a:pt x="166948" y="141326"/>
                </a:cubicBezTo>
                <a:cubicBezTo>
                  <a:pt x="173298" y="150587"/>
                  <a:pt x="185734" y="160906"/>
                  <a:pt x="190761" y="177839"/>
                </a:cubicBezTo>
                <a:cubicBezTo>
                  <a:pt x="195788" y="194772"/>
                  <a:pt x="194465" y="229432"/>
                  <a:pt x="197111" y="242926"/>
                </a:cubicBezTo>
                <a:cubicBezTo>
                  <a:pt x="199757" y="256420"/>
                  <a:pt x="204784" y="259859"/>
                  <a:pt x="206636" y="258801"/>
                </a:cubicBezTo>
                <a:cubicBezTo>
                  <a:pt x="208488" y="257743"/>
                  <a:pt x="206371" y="226522"/>
                  <a:pt x="208223" y="236576"/>
                </a:cubicBezTo>
                <a:cubicBezTo>
                  <a:pt x="210075" y="246630"/>
                  <a:pt x="219071" y="287376"/>
                  <a:pt x="217748" y="319126"/>
                </a:cubicBezTo>
                <a:cubicBezTo>
                  <a:pt x="216425" y="350876"/>
                  <a:pt x="203196" y="415963"/>
                  <a:pt x="200286" y="427076"/>
                </a:cubicBezTo>
                <a:cubicBezTo>
                  <a:pt x="197376" y="438189"/>
                  <a:pt x="202667" y="413847"/>
                  <a:pt x="200286" y="385801"/>
                </a:cubicBezTo>
                <a:cubicBezTo>
                  <a:pt x="197905" y="357755"/>
                  <a:pt x="192083" y="295049"/>
                  <a:pt x="185998" y="258801"/>
                </a:cubicBezTo>
                <a:cubicBezTo>
                  <a:pt x="179913" y="222553"/>
                  <a:pt x="175150" y="193185"/>
                  <a:pt x="163773" y="168314"/>
                </a:cubicBezTo>
                <a:cubicBezTo>
                  <a:pt x="152396" y="143443"/>
                  <a:pt x="147898" y="138151"/>
                  <a:pt x="117736" y="109576"/>
                </a:cubicBezTo>
                <a:cubicBezTo>
                  <a:pt x="87574" y="81001"/>
                  <a:pt x="-5560" y="-2078"/>
                  <a:pt x="261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2E5C5F38-6484-47DD-AFD2-0950D6CA37AC}"/>
              </a:ext>
            </a:extLst>
          </p:cNvPr>
          <p:cNvSpPr/>
          <p:nvPr/>
        </p:nvSpPr>
        <p:spPr>
          <a:xfrm>
            <a:off x="5625723" y="4189371"/>
            <a:ext cx="136624" cy="119197"/>
          </a:xfrm>
          <a:custGeom>
            <a:avLst/>
            <a:gdLst>
              <a:gd name="connsiteX0" fmla="*/ 1965 w 136624"/>
              <a:gd name="connsiteY0" fmla="*/ 1629 h 119197"/>
              <a:gd name="connsiteX1" fmla="*/ 132140 w 136624"/>
              <a:gd name="connsiteY1" fmla="*/ 81004 h 119197"/>
              <a:gd name="connsiteX2" fmla="*/ 106740 w 136624"/>
              <a:gd name="connsiteY2" fmla="*/ 88942 h 119197"/>
              <a:gd name="connsiteX3" fmla="*/ 108327 w 136624"/>
              <a:gd name="connsiteY3" fmla="*/ 117517 h 119197"/>
              <a:gd name="connsiteX4" fmla="*/ 54352 w 136624"/>
              <a:gd name="connsiteY4" fmla="*/ 33379 h 119197"/>
              <a:gd name="connsiteX5" fmla="*/ 1965 w 136624"/>
              <a:gd name="connsiteY5" fmla="*/ 1629 h 11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624" h="119197">
                <a:moveTo>
                  <a:pt x="1965" y="1629"/>
                </a:moveTo>
                <a:cubicBezTo>
                  <a:pt x="14930" y="9567"/>
                  <a:pt x="114678" y="66452"/>
                  <a:pt x="132140" y="81004"/>
                </a:cubicBezTo>
                <a:cubicBezTo>
                  <a:pt x="149603" y="95556"/>
                  <a:pt x="110709" y="82857"/>
                  <a:pt x="106740" y="88942"/>
                </a:cubicBezTo>
                <a:cubicBezTo>
                  <a:pt x="102771" y="95027"/>
                  <a:pt x="117058" y="126778"/>
                  <a:pt x="108327" y="117517"/>
                </a:cubicBezTo>
                <a:cubicBezTo>
                  <a:pt x="99596" y="108257"/>
                  <a:pt x="64671" y="50312"/>
                  <a:pt x="54352" y="33379"/>
                </a:cubicBezTo>
                <a:cubicBezTo>
                  <a:pt x="44033" y="16446"/>
                  <a:pt x="-11000" y="-6309"/>
                  <a:pt x="1965" y="1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16C6B6E3-48C5-41B8-B118-2B9AC1241FCB}"/>
              </a:ext>
            </a:extLst>
          </p:cNvPr>
          <p:cNvSpPr/>
          <p:nvPr/>
        </p:nvSpPr>
        <p:spPr>
          <a:xfrm>
            <a:off x="5322882" y="3719268"/>
            <a:ext cx="77334" cy="278599"/>
          </a:xfrm>
          <a:custGeom>
            <a:avLst/>
            <a:gdLst>
              <a:gd name="connsiteX0" fmla="*/ 11118 w 77334"/>
              <a:gd name="connsiteY0" fmla="*/ 245 h 278599"/>
              <a:gd name="connsiteX1" fmla="*/ 6 w 77334"/>
              <a:gd name="connsiteY1" fmla="*/ 90732 h 278599"/>
              <a:gd name="connsiteX2" fmla="*/ 12706 w 77334"/>
              <a:gd name="connsiteY2" fmla="*/ 132007 h 278599"/>
              <a:gd name="connsiteX3" fmla="*/ 74618 w 77334"/>
              <a:gd name="connsiteY3" fmla="*/ 271707 h 278599"/>
              <a:gd name="connsiteX4" fmla="*/ 61918 w 77334"/>
              <a:gd name="connsiteY4" fmla="*/ 243132 h 278599"/>
              <a:gd name="connsiteX5" fmla="*/ 22231 w 77334"/>
              <a:gd name="connsiteY5" fmla="*/ 120895 h 278599"/>
              <a:gd name="connsiteX6" fmla="*/ 11118 w 77334"/>
              <a:gd name="connsiteY6" fmla="*/ 245 h 27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334" h="278599">
                <a:moveTo>
                  <a:pt x="11118" y="245"/>
                </a:moveTo>
                <a:cubicBezTo>
                  <a:pt x="7414" y="-4782"/>
                  <a:pt x="-259" y="68772"/>
                  <a:pt x="6" y="90732"/>
                </a:cubicBezTo>
                <a:cubicBezTo>
                  <a:pt x="271" y="112692"/>
                  <a:pt x="271" y="101844"/>
                  <a:pt x="12706" y="132007"/>
                </a:cubicBezTo>
                <a:cubicBezTo>
                  <a:pt x="25141" y="162170"/>
                  <a:pt x="66416" y="253186"/>
                  <a:pt x="74618" y="271707"/>
                </a:cubicBezTo>
                <a:cubicBezTo>
                  <a:pt x="82820" y="290228"/>
                  <a:pt x="70649" y="268267"/>
                  <a:pt x="61918" y="243132"/>
                </a:cubicBezTo>
                <a:cubicBezTo>
                  <a:pt x="53187" y="217997"/>
                  <a:pt x="30698" y="158730"/>
                  <a:pt x="22231" y="120895"/>
                </a:cubicBezTo>
                <a:cubicBezTo>
                  <a:pt x="13764" y="83060"/>
                  <a:pt x="14822" y="5272"/>
                  <a:pt x="11118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1440E21B-D798-43E8-BA0E-094006FCA9A8}"/>
              </a:ext>
            </a:extLst>
          </p:cNvPr>
          <p:cNvSpPr/>
          <p:nvPr/>
        </p:nvSpPr>
        <p:spPr>
          <a:xfrm>
            <a:off x="5656263" y="3798005"/>
            <a:ext cx="131428" cy="259909"/>
          </a:xfrm>
          <a:custGeom>
            <a:avLst/>
            <a:gdLst>
              <a:gd name="connsiteX0" fmla="*/ 0 w 131428"/>
              <a:gd name="connsiteY0" fmla="*/ 883 h 259909"/>
              <a:gd name="connsiteX1" fmla="*/ 68262 w 131428"/>
              <a:gd name="connsiteY1" fmla="*/ 115183 h 259909"/>
              <a:gd name="connsiteX2" fmla="*/ 77787 w 131428"/>
              <a:gd name="connsiteY2" fmla="*/ 104070 h 259909"/>
              <a:gd name="connsiteX3" fmla="*/ 119062 w 131428"/>
              <a:gd name="connsiteY3" fmla="*/ 170745 h 259909"/>
              <a:gd name="connsiteX4" fmla="*/ 92075 w 131428"/>
              <a:gd name="connsiteY4" fmla="*/ 148520 h 259909"/>
              <a:gd name="connsiteX5" fmla="*/ 109537 w 131428"/>
              <a:gd name="connsiteY5" fmla="*/ 213608 h 259909"/>
              <a:gd name="connsiteX6" fmla="*/ 119062 w 131428"/>
              <a:gd name="connsiteY6" fmla="*/ 259645 h 259909"/>
              <a:gd name="connsiteX7" fmla="*/ 130175 w 131428"/>
              <a:gd name="connsiteY7" fmla="*/ 192970 h 259909"/>
              <a:gd name="connsiteX8" fmla="*/ 87312 w 131428"/>
              <a:gd name="connsiteY8" fmla="*/ 110420 h 259909"/>
              <a:gd name="connsiteX9" fmla="*/ 69850 w 131428"/>
              <a:gd name="connsiteY9" fmla="*/ 64383 h 259909"/>
              <a:gd name="connsiteX10" fmla="*/ 0 w 131428"/>
              <a:gd name="connsiteY10" fmla="*/ 883 h 25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428" h="259909">
                <a:moveTo>
                  <a:pt x="0" y="883"/>
                </a:moveTo>
                <a:cubicBezTo>
                  <a:pt x="-265" y="9350"/>
                  <a:pt x="55298" y="97985"/>
                  <a:pt x="68262" y="115183"/>
                </a:cubicBezTo>
                <a:cubicBezTo>
                  <a:pt x="81226" y="132381"/>
                  <a:pt x="69320" y="94810"/>
                  <a:pt x="77787" y="104070"/>
                </a:cubicBezTo>
                <a:cubicBezTo>
                  <a:pt x="86254" y="113330"/>
                  <a:pt x="116681" y="163337"/>
                  <a:pt x="119062" y="170745"/>
                </a:cubicBezTo>
                <a:cubicBezTo>
                  <a:pt x="121443" y="178153"/>
                  <a:pt x="93663" y="141376"/>
                  <a:pt x="92075" y="148520"/>
                </a:cubicBezTo>
                <a:cubicBezTo>
                  <a:pt x="90488" y="155664"/>
                  <a:pt x="105039" y="195087"/>
                  <a:pt x="109537" y="213608"/>
                </a:cubicBezTo>
                <a:cubicBezTo>
                  <a:pt x="114035" y="232129"/>
                  <a:pt x="115622" y="263085"/>
                  <a:pt x="119062" y="259645"/>
                </a:cubicBezTo>
                <a:cubicBezTo>
                  <a:pt x="122502" y="256205"/>
                  <a:pt x="135467" y="217841"/>
                  <a:pt x="130175" y="192970"/>
                </a:cubicBezTo>
                <a:cubicBezTo>
                  <a:pt x="124883" y="168099"/>
                  <a:pt x="97366" y="131851"/>
                  <a:pt x="87312" y="110420"/>
                </a:cubicBezTo>
                <a:cubicBezTo>
                  <a:pt x="77258" y="88989"/>
                  <a:pt x="80698" y="81581"/>
                  <a:pt x="69850" y="64383"/>
                </a:cubicBezTo>
                <a:cubicBezTo>
                  <a:pt x="59002" y="47185"/>
                  <a:pt x="265" y="-7584"/>
                  <a:pt x="0" y="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51D790F5-80D7-46F1-9C4B-45C1BD20B8BD}"/>
              </a:ext>
            </a:extLst>
          </p:cNvPr>
          <p:cNvSpPr/>
          <p:nvPr/>
        </p:nvSpPr>
        <p:spPr>
          <a:xfrm>
            <a:off x="5316532" y="3754084"/>
            <a:ext cx="77295" cy="220106"/>
          </a:xfrm>
          <a:custGeom>
            <a:avLst/>
            <a:gdLst>
              <a:gd name="connsiteX0" fmla="*/ 6 w 77295"/>
              <a:gd name="connsiteY0" fmla="*/ 354 h 220106"/>
              <a:gd name="connsiteX1" fmla="*/ 14293 w 77295"/>
              <a:gd name="connsiteY1" fmla="*/ 94016 h 220106"/>
              <a:gd name="connsiteX2" fmla="*/ 36518 w 77295"/>
              <a:gd name="connsiteY2" fmla="*/ 154341 h 220106"/>
              <a:gd name="connsiteX3" fmla="*/ 76206 w 77295"/>
              <a:gd name="connsiteY3" fmla="*/ 219429 h 220106"/>
              <a:gd name="connsiteX4" fmla="*/ 65093 w 77295"/>
              <a:gd name="connsiteY4" fmla="*/ 184504 h 220106"/>
              <a:gd name="connsiteX5" fmla="*/ 53981 w 77295"/>
              <a:gd name="connsiteY5" fmla="*/ 124179 h 220106"/>
              <a:gd name="connsiteX6" fmla="*/ 15881 w 77295"/>
              <a:gd name="connsiteY6" fmla="*/ 63854 h 220106"/>
              <a:gd name="connsiteX7" fmla="*/ 6 w 77295"/>
              <a:gd name="connsiteY7" fmla="*/ 354 h 22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5" h="220106">
                <a:moveTo>
                  <a:pt x="6" y="354"/>
                </a:moveTo>
                <a:cubicBezTo>
                  <a:pt x="-259" y="5381"/>
                  <a:pt x="8208" y="68352"/>
                  <a:pt x="14293" y="94016"/>
                </a:cubicBezTo>
                <a:cubicBezTo>
                  <a:pt x="20378" y="119681"/>
                  <a:pt x="26199" y="133439"/>
                  <a:pt x="36518" y="154341"/>
                </a:cubicBezTo>
                <a:cubicBezTo>
                  <a:pt x="46837" y="175243"/>
                  <a:pt x="71444" y="214402"/>
                  <a:pt x="76206" y="219429"/>
                </a:cubicBezTo>
                <a:cubicBezTo>
                  <a:pt x="80968" y="224456"/>
                  <a:pt x="68797" y="200379"/>
                  <a:pt x="65093" y="184504"/>
                </a:cubicBezTo>
                <a:cubicBezTo>
                  <a:pt x="61389" y="168629"/>
                  <a:pt x="62183" y="144287"/>
                  <a:pt x="53981" y="124179"/>
                </a:cubicBezTo>
                <a:cubicBezTo>
                  <a:pt x="45779" y="104071"/>
                  <a:pt x="24083" y="82640"/>
                  <a:pt x="15881" y="63854"/>
                </a:cubicBezTo>
                <a:cubicBezTo>
                  <a:pt x="7679" y="45068"/>
                  <a:pt x="271" y="-4673"/>
                  <a:pt x="6" y="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95F04E57-FCE7-4C83-AF5D-653AB1CDB344}"/>
              </a:ext>
            </a:extLst>
          </p:cNvPr>
          <p:cNvSpPr/>
          <p:nvPr/>
        </p:nvSpPr>
        <p:spPr>
          <a:xfrm>
            <a:off x="5555094" y="1376105"/>
            <a:ext cx="2371733" cy="881093"/>
          </a:xfrm>
          <a:custGeom>
            <a:avLst/>
            <a:gdLst>
              <a:gd name="connsiteX0" fmla="*/ 2369706 w 2371733"/>
              <a:gd name="connsiteY0" fmla="*/ 217745 h 881093"/>
              <a:gd name="connsiteX1" fmla="*/ 2045856 w 2371733"/>
              <a:gd name="connsiteY1" fmla="*/ 78045 h 881093"/>
              <a:gd name="connsiteX2" fmla="*/ 1480706 w 2371733"/>
              <a:gd name="connsiteY2" fmla="*/ 58995 h 881093"/>
              <a:gd name="connsiteX3" fmla="*/ 1353706 w 2371733"/>
              <a:gd name="connsiteY3" fmla="*/ 71695 h 881093"/>
              <a:gd name="connsiteX4" fmla="*/ 2141106 w 2371733"/>
              <a:gd name="connsiteY4" fmla="*/ 71695 h 881093"/>
              <a:gd name="connsiteX5" fmla="*/ 1391806 w 2371733"/>
              <a:gd name="connsiteY5" fmla="*/ 97095 h 881093"/>
              <a:gd name="connsiteX6" fmla="*/ 928256 w 2371733"/>
              <a:gd name="connsiteY6" fmla="*/ 211395 h 881093"/>
              <a:gd name="connsiteX7" fmla="*/ 382156 w 2371733"/>
              <a:gd name="connsiteY7" fmla="*/ 535245 h 881093"/>
              <a:gd name="connsiteX8" fmla="*/ 858406 w 2371733"/>
              <a:gd name="connsiteY8" fmla="*/ 274895 h 881093"/>
              <a:gd name="connsiteX9" fmla="*/ 483756 w 2371733"/>
              <a:gd name="connsiteY9" fmla="*/ 459045 h 881093"/>
              <a:gd name="connsiteX10" fmla="*/ 140856 w 2371733"/>
              <a:gd name="connsiteY10" fmla="*/ 732095 h 881093"/>
              <a:gd name="connsiteX11" fmla="*/ 13856 w 2371733"/>
              <a:gd name="connsiteY11" fmla="*/ 878145 h 881093"/>
              <a:gd name="connsiteX12" fmla="*/ 445656 w 2371733"/>
              <a:gd name="connsiteY12" fmla="*/ 605095 h 881093"/>
              <a:gd name="connsiteX13" fmla="*/ 1296556 w 2371733"/>
              <a:gd name="connsiteY13" fmla="*/ 71695 h 881093"/>
              <a:gd name="connsiteX14" fmla="*/ 1899806 w 2371733"/>
              <a:gd name="connsiteY14" fmla="*/ 20895 h 881093"/>
              <a:gd name="connsiteX15" fmla="*/ 2369706 w 2371733"/>
              <a:gd name="connsiteY15" fmla="*/ 217745 h 88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71733" h="881093">
                <a:moveTo>
                  <a:pt x="2369706" y="217745"/>
                </a:moveTo>
                <a:cubicBezTo>
                  <a:pt x="2394048" y="227270"/>
                  <a:pt x="2194023" y="104503"/>
                  <a:pt x="2045856" y="78045"/>
                </a:cubicBezTo>
                <a:cubicBezTo>
                  <a:pt x="1897689" y="51587"/>
                  <a:pt x="1596064" y="60053"/>
                  <a:pt x="1480706" y="58995"/>
                </a:cubicBezTo>
                <a:cubicBezTo>
                  <a:pt x="1365348" y="57937"/>
                  <a:pt x="1243639" y="69578"/>
                  <a:pt x="1353706" y="71695"/>
                </a:cubicBezTo>
                <a:cubicBezTo>
                  <a:pt x="1463773" y="73812"/>
                  <a:pt x="2134756" y="67462"/>
                  <a:pt x="2141106" y="71695"/>
                </a:cubicBezTo>
                <a:cubicBezTo>
                  <a:pt x="2147456" y="75928"/>
                  <a:pt x="1593948" y="73812"/>
                  <a:pt x="1391806" y="97095"/>
                </a:cubicBezTo>
                <a:cubicBezTo>
                  <a:pt x="1189664" y="120378"/>
                  <a:pt x="1096531" y="138370"/>
                  <a:pt x="928256" y="211395"/>
                </a:cubicBezTo>
                <a:cubicBezTo>
                  <a:pt x="759981" y="284420"/>
                  <a:pt x="393798" y="524662"/>
                  <a:pt x="382156" y="535245"/>
                </a:cubicBezTo>
                <a:cubicBezTo>
                  <a:pt x="370514" y="545828"/>
                  <a:pt x="841473" y="287595"/>
                  <a:pt x="858406" y="274895"/>
                </a:cubicBezTo>
                <a:cubicBezTo>
                  <a:pt x="875339" y="262195"/>
                  <a:pt x="603348" y="382845"/>
                  <a:pt x="483756" y="459045"/>
                </a:cubicBezTo>
                <a:cubicBezTo>
                  <a:pt x="364164" y="535245"/>
                  <a:pt x="219173" y="662245"/>
                  <a:pt x="140856" y="732095"/>
                </a:cubicBezTo>
                <a:cubicBezTo>
                  <a:pt x="62539" y="801945"/>
                  <a:pt x="-36944" y="899312"/>
                  <a:pt x="13856" y="878145"/>
                </a:cubicBezTo>
                <a:cubicBezTo>
                  <a:pt x="64656" y="856978"/>
                  <a:pt x="445656" y="605095"/>
                  <a:pt x="445656" y="605095"/>
                </a:cubicBezTo>
                <a:cubicBezTo>
                  <a:pt x="659439" y="470687"/>
                  <a:pt x="1054198" y="169062"/>
                  <a:pt x="1296556" y="71695"/>
                </a:cubicBezTo>
                <a:cubicBezTo>
                  <a:pt x="1538914" y="-25672"/>
                  <a:pt x="1717773" y="-3447"/>
                  <a:pt x="1899806" y="20895"/>
                </a:cubicBezTo>
                <a:cubicBezTo>
                  <a:pt x="2081839" y="45237"/>
                  <a:pt x="2345364" y="208220"/>
                  <a:pt x="2369706" y="217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4888E547-661F-4923-AE2E-45652A52BA53}"/>
              </a:ext>
            </a:extLst>
          </p:cNvPr>
          <p:cNvSpPr/>
          <p:nvPr/>
        </p:nvSpPr>
        <p:spPr>
          <a:xfrm>
            <a:off x="6334309" y="1068217"/>
            <a:ext cx="1815361" cy="468528"/>
          </a:xfrm>
          <a:custGeom>
            <a:avLst/>
            <a:gdLst>
              <a:gd name="connsiteX0" fmla="*/ 1812741 w 1815361"/>
              <a:gd name="connsiteY0" fmla="*/ 468483 h 468528"/>
              <a:gd name="connsiteX1" fmla="*/ 1311091 w 1815361"/>
              <a:gd name="connsiteY1" fmla="*/ 100183 h 468528"/>
              <a:gd name="connsiteX2" fmla="*/ 771341 w 1815361"/>
              <a:gd name="connsiteY2" fmla="*/ 4933 h 468528"/>
              <a:gd name="connsiteX3" fmla="*/ 2991 w 1815361"/>
              <a:gd name="connsiteY3" fmla="*/ 214483 h 468528"/>
              <a:gd name="connsiteX4" fmla="*/ 498291 w 1815361"/>
              <a:gd name="connsiteY4" fmla="*/ 93833 h 468528"/>
              <a:gd name="connsiteX5" fmla="*/ 320491 w 1815361"/>
              <a:gd name="connsiteY5" fmla="*/ 131933 h 468528"/>
              <a:gd name="connsiteX6" fmla="*/ 898341 w 1815361"/>
              <a:gd name="connsiteY6" fmla="*/ 36683 h 468528"/>
              <a:gd name="connsiteX7" fmla="*/ 866591 w 1815361"/>
              <a:gd name="connsiteY7" fmla="*/ 36683 h 468528"/>
              <a:gd name="connsiteX8" fmla="*/ 1088841 w 1815361"/>
              <a:gd name="connsiteY8" fmla="*/ 74783 h 468528"/>
              <a:gd name="connsiteX9" fmla="*/ 1812741 w 1815361"/>
              <a:gd name="connsiteY9" fmla="*/ 468483 h 46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5361" h="468528">
                <a:moveTo>
                  <a:pt x="1812741" y="468483"/>
                </a:moveTo>
                <a:cubicBezTo>
                  <a:pt x="1849783" y="472716"/>
                  <a:pt x="1484658" y="177441"/>
                  <a:pt x="1311091" y="100183"/>
                </a:cubicBezTo>
                <a:cubicBezTo>
                  <a:pt x="1137524" y="22925"/>
                  <a:pt x="989358" y="-14117"/>
                  <a:pt x="771341" y="4933"/>
                </a:cubicBezTo>
                <a:cubicBezTo>
                  <a:pt x="553324" y="23983"/>
                  <a:pt x="48499" y="199666"/>
                  <a:pt x="2991" y="214483"/>
                </a:cubicBezTo>
                <a:cubicBezTo>
                  <a:pt x="-42517" y="229300"/>
                  <a:pt x="445374" y="107591"/>
                  <a:pt x="498291" y="93833"/>
                </a:cubicBezTo>
                <a:cubicBezTo>
                  <a:pt x="551208" y="80075"/>
                  <a:pt x="253816" y="141458"/>
                  <a:pt x="320491" y="131933"/>
                </a:cubicBezTo>
                <a:cubicBezTo>
                  <a:pt x="387166" y="122408"/>
                  <a:pt x="807324" y="52558"/>
                  <a:pt x="898341" y="36683"/>
                </a:cubicBezTo>
                <a:cubicBezTo>
                  <a:pt x="989358" y="20808"/>
                  <a:pt x="834841" y="30333"/>
                  <a:pt x="866591" y="36683"/>
                </a:cubicBezTo>
                <a:cubicBezTo>
                  <a:pt x="898341" y="43033"/>
                  <a:pt x="927974" y="9166"/>
                  <a:pt x="1088841" y="74783"/>
                </a:cubicBezTo>
                <a:cubicBezTo>
                  <a:pt x="1249708" y="140400"/>
                  <a:pt x="1775699" y="464250"/>
                  <a:pt x="1812741" y="468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A1005AEE-DC5D-43C1-9B6C-DC00ABC5AB25}"/>
              </a:ext>
            </a:extLst>
          </p:cNvPr>
          <p:cNvSpPr/>
          <p:nvPr/>
        </p:nvSpPr>
        <p:spPr>
          <a:xfrm>
            <a:off x="5522150" y="867991"/>
            <a:ext cx="1471876" cy="524664"/>
          </a:xfrm>
          <a:custGeom>
            <a:avLst/>
            <a:gdLst>
              <a:gd name="connsiteX0" fmla="*/ 1469200 w 1471876"/>
              <a:gd name="connsiteY0" fmla="*/ 59109 h 524664"/>
              <a:gd name="connsiteX1" fmla="*/ 872300 w 1471876"/>
              <a:gd name="connsiteY1" fmla="*/ 27359 h 524664"/>
              <a:gd name="connsiteX2" fmla="*/ 2350 w 1471876"/>
              <a:gd name="connsiteY2" fmla="*/ 522659 h 524664"/>
              <a:gd name="connsiteX3" fmla="*/ 605600 w 1471876"/>
              <a:gd name="connsiteY3" fmla="*/ 205159 h 524664"/>
              <a:gd name="connsiteX4" fmla="*/ 288100 w 1471876"/>
              <a:gd name="connsiteY4" fmla="*/ 287709 h 524664"/>
              <a:gd name="connsiteX5" fmla="*/ 764350 w 1471876"/>
              <a:gd name="connsiteY5" fmla="*/ 59109 h 524664"/>
              <a:gd name="connsiteX6" fmla="*/ 656400 w 1471876"/>
              <a:gd name="connsiteY6" fmla="*/ 109909 h 524664"/>
              <a:gd name="connsiteX7" fmla="*/ 1075500 w 1471876"/>
              <a:gd name="connsiteY7" fmla="*/ 14659 h 524664"/>
              <a:gd name="connsiteX8" fmla="*/ 1469200 w 1471876"/>
              <a:gd name="connsiteY8" fmla="*/ 59109 h 52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1876" h="524664">
                <a:moveTo>
                  <a:pt x="1469200" y="59109"/>
                </a:moveTo>
                <a:cubicBezTo>
                  <a:pt x="1435333" y="61226"/>
                  <a:pt x="1116775" y="-49899"/>
                  <a:pt x="872300" y="27359"/>
                </a:cubicBezTo>
                <a:cubicBezTo>
                  <a:pt x="627825" y="104617"/>
                  <a:pt x="46800" y="493026"/>
                  <a:pt x="2350" y="522659"/>
                </a:cubicBezTo>
                <a:cubicBezTo>
                  <a:pt x="-42100" y="552292"/>
                  <a:pt x="557975" y="244317"/>
                  <a:pt x="605600" y="205159"/>
                </a:cubicBezTo>
                <a:cubicBezTo>
                  <a:pt x="653225" y="166001"/>
                  <a:pt x="261642" y="312051"/>
                  <a:pt x="288100" y="287709"/>
                </a:cubicBezTo>
                <a:cubicBezTo>
                  <a:pt x="314558" y="263367"/>
                  <a:pt x="702967" y="88742"/>
                  <a:pt x="764350" y="59109"/>
                </a:cubicBezTo>
                <a:cubicBezTo>
                  <a:pt x="825733" y="29476"/>
                  <a:pt x="604542" y="117317"/>
                  <a:pt x="656400" y="109909"/>
                </a:cubicBezTo>
                <a:cubicBezTo>
                  <a:pt x="708258" y="102501"/>
                  <a:pt x="944267" y="24184"/>
                  <a:pt x="1075500" y="14659"/>
                </a:cubicBezTo>
                <a:cubicBezTo>
                  <a:pt x="1206733" y="5134"/>
                  <a:pt x="1503067" y="56992"/>
                  <a:pt x="1469200" y="59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AE1B68F7-112C-42E5-92F6-23A84E7F81A3}"/>
              </a:ext>
            </a:extLst>
          </p:cNvPr>
          <p:cNvSpPr/>
          <p:nvPr/>
        </p:nvSpPr>
        <p:spPr>
          <a:xfrm>
            <a:off x="6736923" y="448703"/>
            <a:ext cx="1381369" cy="917635"/>
          </a:xfrm>
          <a:custGeom>
            <a:avLst/>
            <a:gdLst>
              <a:gd name="connsiteX0" fmla="*/ 1378377 w 1381369"/>
              <a:gd name="connsiteY0" fmla="*/ 891147 h 917635"/>
              <a:gd name="connsiteX1" fmla="*/ 1308527 w 1381369"/>
              <a:gd name="connsiteY1" fmla="*/ 853047 h 917635"/>
              <a:gd name="connsiteX2" fmla="*/ 1168827 w 1381369"/>
              <a:gd name="connsiteY2" fmla="*/ 522847 h 917635"/>
              <a:gd name="connsiteX3" fmla="*/ 692577 w 1381369"/>
              <a:gd name="connsiteY3" fmla="*/ 65647 h 917635"/>
              <a:gd name="connsiteX4" fmla="*/ 889427 w 1381369"/>
              <a:gd name="connsiteY4" fmla="*/ 230747 h 917635"/>
              <a:gd name="connsiteX5" fmla="*/ 832277 w 1381369"/>
              <a:gd name="connsiteY5" fmla="*/ 192647 h 917635"/>
              <a:gd name="connsiteX6" fmla="*/ 6777 w 1381369"/>
              <a:gd name="connsiteY6" fmla="*/ 2147 h 917635"/>
              <a:gd name="connsiteX7" fmla="*/ 457627 w 1381369"/>
              <a:gd name="connsiteY7" fmla="*/ 97397 h 917635"/>
              <a:gd name="connsiteX8" fmla="*/ 768777 w 1381369"/>
              <a:gd name="connsiteY8" fmla="*/ 211697 h 917635"/>
              <a:gd name="connsiteX9" fmla="*/ 971977 w 1381369"/>
              <a:gd name="connsiteY9" fmla="*/ 351397 h 917635"/>
              <a:gd name="connsiteX10" fmla="*/ 952927 w 1381369"/>
              <a:gd name="connsiteY10" fmla="*/ 332347 h 917635"/>
              <a:gd name="connsiteX11" fmla="*/ 1181527 w 1381369"/>
              <a:gd name="connsiteY11" fmla="*/ 573647 h 917635"/>
              <a:gd name="connsiteX12" fmla="*/ 1213277 w 1381369"/>
              <a:gd name="connsiteY12" fmla="*/ 548247 h 917635"/>
              <a:gd name="connsiteX13" fmla="*/ 1378377 w 1381369"/>
              <a:gd name="connsiteY13" fmla="*/ 891147 h 91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81369" h="917635">
                <a:moveTo>
                  <a:pt x="1378377" y="891147"/>
                </a:moveTo>
                <a:cubicBezTo>
                  <a:pt x="1394252" y="941947"/>
                  <a:pt x="1343452" y="914430"/>
                  <a:pt x="1308527" y="853047"/>
                </a:cubicBezTo>
                <a:cubicBezTo>
                  <a:pt x="1273602" y="791664"/>
                  <a:pt x="1271485" y="654080"/>
                  <a:pt x="1168827" y="522847"/>
                </a:cubicBezTo>
                <a:cubicBezTo>
                  <a:pt x="1066169" y="391614"/>
                  <a:pt x="739144" y="114330"/>
                  <a:pt x="692577" y="65647"/>
                </a:cubicBezTo>
                <a:cubicBezTo>
                  <a:pt x="646010" y="16964"/>
                  <a:pt x="866144" y="209580"/>
                  <a:pt x="889427" y="230747"/>
                </a:cubicBezTo>
                <a:cubicBezTo>
                  <a:pt x="912710" y="251914"/>
                  <a:pt x="979385" y="230747"/>
                  <a:pt x="832277" y="192647"/>
                </a:cubicBezTo>
                <a:cubicBezTo>
                  <a:pt x="685169" y="154547"/>
                  <a:pt x="69219" y="18022"/>
                  <a:pt x="6777" y="2147"/>
                </a:cubicBezTo>
                <a:cubicBezTo>
                  <a:pt x="-55665" y="-13728"/>
                  <a:pt x="330627" y="62472"/>
                  <a:pt x="457627" y="97397"/>
                </a:cubicBezTo>
                <a:cubicBezTo>
                  <a:pt x="584627" y="132322"/>
                  <a:pt x="683052" y="169364"/>
                  <a:pt x="768777" y="211697"/>
                </a:cubicBezTo>
                <a:cubicBezTo>
                  <a:pt x="854502" y="254030"/>
                  <a:pt x="941285" y="331289"/>
                  <a:pt x="971977" y="351397"/>
                </a:cubicBezTo>
                <a:cubicBezTo>
                  <a:pt x="1002669" y="371505"/>
                  <a:pt x="918002" y="295305"/>
                  <a:pt x="952927" y="332347"/>
                </a:cubicBezTo>
                <a:cubicBezTo>
                  <a:pt x="987852" y="369389"/>
                  <a:pt x="1138135" y="537664"/>
                  <a:pt x="1181527" y="573647"/>
                </a:cubicBezTo>
                <a:cubicBezTo>
                  <a:pt x="1224919" y="609630"/>
                  <a:pt x="1181527" y="488980"/>
                  <a:pt x="1213277" y="548247"/>
                </a:cubicBezTo>
                <a:cubicBezTo>
                  <a:pt x="1245027" y="607514"/>
                  <a:pt x="1362502" y="840347"/>
                  <a:pt x="1378377" y="891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EF8A44A2-6AF4-4E84-BA51-17C4DD7DB0DC}"/>
              </a:ext>
            </a:extLst>
          </p:cNvPr>
          <p:cNvSpPr/>
          <p:nvPr/>
        </p:nvSpPr>
        <p:spPr>
          <a:xfrm>
            <a:off x="4969725" y="1521982"/>
            <a:ext cx="1262441" cy="545655"/>
          </a:xfrm>
          <a:custGeom>
            <a:avLst/>
            <a:gdLst>
              <a:gd name="connsiteX0" fmla="*/ 1259625 w 1262441"/>
              <a:gd name="connsiteY0" fmla="*/ 21068 h 545655"/>
              <a:gd name="connsiteX1" fmla="*/ 973875 w 1262441"/>
              <a:gd name="connsiteY1" fmla="*/ 46468 h 545655"/>
              <a:gd name="connsiteX2" fmla="*/ 8675 w 1262441"/>
              <a:gd name="connsiteY2" fmla="*/ 541768 h 545655"/>
              <a:gd name="connsiteX3" fmla="*/ 491275 w 1262441"/>
              <a:gd name="connsiteY3" fmla="*/ 281418 h 545655"/>
              <a:gd name="connsiteX4" fmla="*/ 364275 w 1262441"/>
              <a:gd name="connsiteY4" fmla="*/ 357618 h 545655"/>
              <a:gd name="connsiteX5" fmla="*/ 846875 w 1262441"/>
              <a:gd name="connsiteY5" fmla="*/ 46468 h 545655"/>
              <a:gd name="connsiteX6" fmla="*/ 1259625 w 1262441"/>
              <a:gd name="connsiteY6" fmla="*/ 21068 h 54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2441" h="545655">
                <a:moveTo>
                  <a:pt x="1259625" y="21068"/>
                </a:moveTo>
                <a:cubicBezTo>
                  <a:pt x="1280792" y="21068"/>
                  <a:pt x="1182367" y="-40315"/>
                  <a:pt x="973875" y="46468"/>
                </a:cubicBezTo>
                <a:cubicBezTo>
                  <a:pt x="765383" y="133251"/>
                  <a:pt x="89108" y="502610"/>
                  <a:pt x="8675" y="541768"/>
                </a:cubicBezTo>
                <a:cubicBezTo>
                  <a:pt x="-71758" y="580926"/>
                  <a:pt x="432008" y="312110"/>
                  <a:pt x="491275" y="281418"/>
                </a:cubicBezTo>
                <a:cubicBezTo>
                  <a:pt x="550542" y="250726"/>
                  <a:pt x="305008" y="396776"/>
                  <a:pt x="364275" y="357618"/>
                </a:cubicBezTo>
                <a:cubicBezTo>
                  <a:pt x="423542" y="318460"/>
                  <a:pt x="699767" y="98326"/>
                  <a:pt x="846875" y="46468"/>
                </a:cubicBezTo>
                <a:cubicBezTo>
                  <a:pt x="993983" y="-5390"/>
                  <a:pt x="1238458" y="21068"/>
                  <a:pt x="1259625" y="21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73A1B006-C2B3-472A-A829-A88A773EF98D}"/>
              </a:ext>
            </a:extLst>
          </p:cNvPr>
          <p:cNvSpPr/>
          <p:nvPr/>
        </p:nvSpPr>
        <p:spPr>
          <a:xfrm>
            <a:off x="5943600" y="539750"/>
            <a:ext cx="1856806" cy="620209"/>
          </a:xfrm>
          <a:custGeom>
            <a:avLst/>
            <a:gdLst>
              <a:gd name="connsiteX0" fmla="*/ 1828800 w 1856806"/>
              <a:gd name="connsiteY0" fmla="*/ 596900 h 620209"/>
              <a:gd name="connsiteX1" fmla="*/ 1784350 w 1856806"/>
              <a:gd name="connsiteY1" fmla="*/ 565150 h 620209"/>
              <a:gd name="connsiteX2" fmla="*/ 1498600 w 1856806"/>
              <a:gd name="connsiteY2" fmla="*/ 317500 h 620209"/>
              <a:gd name="connsiteX3" fmla="*/ 0 w 1856806"/>
              <a:gd name="connsiteY3" fmla="*/ 0 h 620209"/>
              <a:gd name="connsiteX4" fmla="*/ 723900 w 1856806"/>
              <a:gd name="connsiteY4" fmla="*/ 152400 h 620209"/>
              <a:gd name="connsiteX5" fmla="*/ 609600 w 1856806"/>
              <a:gd name="connsiteY5" fmla="*/ 107950 h 620209"/>
              <a:gd name="connsiteX6" fmla="*/ 1492250 w 1856806"/>
              <a:gd name="connsiteY6" fmla="*/ 254000 h 620209"/>
              <a:gd name="connsiteX7" fmla="*/ 1416050 w 1856806"/>
              <a:gd name="connsiteY7" fmla="*/ 279400 h 620209"/>
              <a:gd name="connsiteX8" fmla="*/ 1828800 w 1856806"/>
              <a:gd name="connsiteY8" fmla="*/ 596900 h 62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6806" h="620209">
                <a:moveTo>
                  <a:pt x="1828800" y="596900"/>
                </a:moveTo>
                <a:cubicBezTo>
                  <a:pt x="1890183" y="644525"/>
                  <a:pt x="1839383" y="611717"/>
                  <a:pt x="1784350" y="565150"/>
                </a:cubicBezTo>
                <a:cubicBezTo>
                  <a:pt x="1729317" y="518583"/>
                  <a:pt x="1795992" y="411692"/>
                  <a:pt x="1498600" y="317500"/>
                </a:cubicBezTo>
                <a:cubicBezTo>
                  <a:pt x="1201208" y="223308"/>
                  <a:pt x="0" y="0"/>
                  <a:pt x="0" y="0"/>
                </a:cubicBezTo>
                <a:lnTo>
                  <a:pt x="723900" y="152400"/>
                </a:lnTo>
                <a:cubicBezTo>
                  <a:pt x="825500" y="170392"/>
                  <a:pt x="481542" y="91017"/>
                  <a:pt x="609600" y="107950"/>
                </a:cubicBezTo>
                <a:cubicBezTo>
                  <a:pt x="737658" y="124883"/>
                  <a:pt x="1357842" y="225425"/>
                  <a:pt x="1492250" y="254000"/>
                </a:cubicBezTo>
                <a:cubicBezTo>
                  <a:pt x="1626658" y="282575"/>
                  <a:pt x="1356783" y="220133"/>
                  <a:pt x="1416050" y="279400"/>
                </a:cubicBezTo>
                <a:cubicBezTo>
                  <a:pt x="1475317" y="338667"/>
                  <a:pt x="1767417" y="549275"/>
                  <a:pt x="1828800" y="596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3A69119C-E39B-41DE-A85E-3103E632DD6C}"/>
              </a:ext>
            </a:extLst>
          </p:cNvPr>
          <p:cNvSpPr/>
          <p:nvPr/>
        </p:nvSpPr>
        <p:spPr>
          <a:xfrm>
            <a:off x="4933935" y="385818"/>
            <a:ext cx="1775360" cy="211273"/>
          </a:xfrm>
          <a:custGeom>
            <a:avLst/>
            <a:gdLst>
              <a:gd name="connsiteX0" fmla="*/ 15 w 1775360"/>
              <a:gd name="connsiteY0" fmla="*/ 211082 h 211273"/>
              <a:gd name="connsiteX1" fmla="*/ 781065 w 1775360"/>
              <a:gd name="connsiteY1" fmla="*/ 52332 h 211273"/>
              <a:gd name="connsiteX2" fmla="*/ 1771665 w 1775360"/>
              <a:gd name="connsiteY2" fmla="*/ 141232 h 211273"/>
              <a:gd name="connsiteX3" fmla="*/ 1123965 w 1775360"/>
              <a:gd name="connsiteY3" fmla="*/ 45982 h 211273"/>
              <a:gd name="connsiteX4" fmla="*/ 1282715 w 1775360"/>
              <a:gd name="connsiteY4" fmla="*/ 52332 h 211273"/>
              <a:gd name="connsiteX5" fmla="*/ 628665 w 1775360"/>
              <a:gd name="connsiteY5" fmla="*/ 14232 h 211273"/>
              <a:gd name="connsiteX6" fmla="*/ 800115 w 1775360"/>
              <a:gd name="connsiteY6" fmla="*/ 14232 h 211273"/>
              <a:gd name="connsiteX7" fmla="*/ 15 w 1775360"/>
              <a:gd name="connsiteY7" fmla="*/ 211082 h 21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5360" h="211273">
                <a:moveTo>
                  <a:pt x="15" y="211082"/>
                </a:moveTo>
                <a:cubicBezTo>
                  <a:pt x="-3160" y="217432"/>
                  <a:pt x="485790" y="63974"/>
                  <a:pt x="781065" y="52332"/>
                </a:cubicBezTo>
                <a:cubicBezTo>
                  <a:pt x="1076340" y="40690"/>
                  <a:pt x="1714515" y="142290"/>
                  <a:pt x="1771665" y="141232"/>
                </a:cubicBezTo>
                <a:cubicBezTo>
                  <a:pt x="1828815" y="140174"/>
                  <a:pt x="1205457" y="60799"/>
                  <a:pt x="1123965" y="45982"/>
                </a:cubicBezTo>
                <a:cubicBezTo>
                  <a:pt x="1042473" y="31165"/>
                  <a:pt x="1282715" y="52332"/>
                  <a:pt x="1282715" y="52332"/>
                </a:cubicBezTo>
                <a:lnTo>
                  <a:pt x="628665" y="14232"/>
                </a:lnTo>
                <a:cubicBezTo>
                  <a:pt x="548232" y="7882"/>
                  <a:pt x="904890" y="-14343"/>
                  <a:pt x="800115" y="14232"/>
                </a:cubicBezTo>
                <a:cubicBezTo>
                  <a:pt x="695340" y="42807"/>
                  <a:pt x="3190" y="204732"/>
                  <a:pt x="15" y="2110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E26DB15E-5398-43A6-88A7-DA0BCAC5BDA5}"/>
              </a:ext>
            </a:extLst>
          </p:cNvPr>
          <p:cNvSpPr/>
          <p:nvPr/>
        </p:nvSpPr>
        <p:spPr>
          <a:xfrm>
            <a:off x="4310891" y="392867"/>
            <a:ext cx="947019" cy="775873"/>
          </a:xfrm>
          <a:custGeom>
            <a:avLst/>
            <a:gdLst>
              <a:gd name="connsiteX0" fmla="*/ 946909 w 947019"/>
              <a:gd name="connsiteY0" fmla="*/ 833 h 775873"/>
              <a:gd name="connsiteX1" fmla="*/ 527809 w 947019"/>
              <a:gd name="connsiteY1" fmla="*/ 172283 h 775873"/>
              <a:gd name="connsiteX2" fmla="*/ 759 w 947019"/>
              <a:gd name="connsiteY2" fmla="*/ 775533 h 775873"/>
              <a:gd name="connsiteX3" fmla="*/ 407159 w 947019"/>
              <a:gd name="connsiteY3" fmla="*/ 261183 h 775873"/>
              <a:gd name="connsiteX4" fmla="*/ 248409 w 947019"/>
              <a:gd name="connsiteY4" fmla="*/ 438983 h 775873"/>
              <a:gd name="connsiteX5" fmla="*/ 489709 w 947019"/>
              <a:gd name="connsiteY5" fmla="*/ 121483 h 775873"/>
              <a:gd name="connsiteX6" fmla="*/ 946909 w 947019"/>
              <a:gd name="connsiteY6" fmla="*/ 833 h 77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7019" h="775873">
                <a:moveTo>
                  <a:pt x="946909" y="833"/>
                </a:moveTo>
                <a:cubicBezTo>
                  <a:pt x="953259" y="9300"/>
                  <a:pt x="685501" y="43166"/>
                  <a:pt x="527809" y="172283"/>
                </a:cubicBezTo>
                <a:cubicBezTo>
                  <a:pt x="370117" y="301400"/>
                  <a:pt x="20867" y="760716"/>
                  <a:pt x="759" y="775533"/>
                </a:cubicBezTo>
                <a:cubicBezTo>
                  <a:pt x="-19349" y="790350"/>
                  <a:pt x="365884" y="317275"/>
                  <a:pt x="407159" y="261183"/>
                </a:cubicBezTo>
                <a:cubicBezTo>
                  <a:pt x="448434" y="205091"/>
                  <a:pt x="234651" y="462266"/>
                  <a:pt x="248409" y="438983"/>
                </a:cubicBezTo>
                <a:cubicBezTo>
                  <a:pt x="262167" y="415700"/>
                  <a:pt x="372234" y="193450"/>
                  <a:pt x="489709" y="121483"/>
                </a:cubicBezTo>
                <a:cubicBezTo>
                  <a:pt x="607184" y="49516"/>
                  <a:pt x="940559" y="-7634"/>
                  <a:pt x="946909" y="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FC98516A-7B33-447F-9445-37845A4D3C59}"/>
              </a:ext>
            </a:extLst>
          </p:cNvPr>
          <p:cNvSpPr/>
          <p:nvPr/>
        </p:nvSpPr>
        <p:spPr>
          <a:xfrm>
            <a:off x="3856624" y="297420"/>
            <a:ext cx="1617677" cy="290666"/>
          </a:xfrm>
          <a:custGeom>
            <a:avLst/>
            <a:gdLst>
              <a:gd name="connsiteX0" fmla="*/ 1617076 w 1617677"/>
              <a:gd name="connsiteY0" fmla="*/ 7380 h 290666"/>
              <a:gd name="connsiteX1" fmla="*/ 1102726 w 1617677"/>
              <a:gd name="connsiteY1" fmla="*/ 39130 h 290666"/>
              <a:gd name="connsiteX2" fmla="*/ 10526 w 1617677"/>
              <a:gd name="connsiteY2" fmla="*/ 286780 h 290666"/>
              <a:gd name="connsiteX3" fmla="*/ 543926 w 1617677"/>
              <a:gd name="connsiteY3" fmla="*/ 191530 h 290666"/>
              <a:gd name="connsiteX4" fmla="*/ 448676 w 1617677"/>
              <a:gd name="connsiteY4" fmla="*/ 204230 h 290666"/>
              <a:gd name="connsiteX5" fmla="*/ 1007476 w 1617677"/>
              <a:gd name="connsiteY5" fmla="*/ 7380 h 290666"/>
              <a:gd name="connsiteX6" fmla="*/ 1013826 w 1617677"/>
              <a:gd name="connsiteY6" fmla="*/ 39130 h 290666"/>
              <a:gd name="connsiteX7" fmla="*/ 1617076 w 1617677"/>
              <a:gd name="connsiteY7" fmla="*/ 7380 h 29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7677" h="290666">
                <a:moveTo>
                  <a:pt x="1617076" y="7380"/>
                </a:moveTo>
                <a:cubicBezTo>
                  <a:pt x="1631893" y="7380"/>
                  <a:pt x="1370484" y="-7437"/>
                  <a:pt x="1102726" y="39130"/>
                </a:cubicBezTo>
                <a:cubicBezTo>
                  <a:pt x="834968" y="85697"/>
                  <a:pt x="103659" y="261380"/>
                  <a:pt x="10526" y="286780"/>
                </a:cubicBezTo>
                <a:cubicBezTo>
                  <a:pt x="-82607" y="312180"/>
                  <a:pt x="470901" y="205288"/>
                  <a:pt x="543926" y="191530"/>
                </a:cubicBezTo>
                <a:cubicBezTo>
                  <a:pt x="616951" y="177772"/>
                  <a:pt x="371418" y="234922"/>
                  <a:pt x="448676" y="204230"/>
                </a:cubicBezTo>
                <a:cubicBezTo>
                  <a:pt x="525934" y="173538"/>
                  <a:pt x="913284" y="34897"/>
                  <a:pt x="1007476" y="7380"/>
                </a:cubicBezTo>
                <a:cubicBezTo>
                  <a:pt x="1101668" y="-20137"/>
                  <a:pt x="912226" y="38072"/>
                  <a:pt x="1013826" y="39130"/>
                </a:cubicBezTo>
                <a:cubicBezTo>
                  <a:pt x="1115426" y="40188"/>
                  <a:pt x="1602259" y="7380"/>
                  <a:pt x="1617076" y="7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CDECE342-30C2-47AB-BFE4-5371D6731B3D}"/>
              </a:ext>
            </a:extLst>
          </p:cNvPr>
          <p:cNvSpPr/>
          <p:nvPr/>
        </p:nvSpPr>
        <p:spPr>
          <a:xfrm>
            <a:off x="3568700" y="646810"/>
            <a:ext cx="635405" cy="673990"/>
          </a:xfrm>
          <a:custGeom>
            <a:avLst/>
            <a:gdLst>
              <a:gd name="connsiteX0" fmla="*/ 635000 w 635405"/>
              <a:gd name="connsiteY0" fmla="*/ 890 h 673990"/>
              <a:gd name="connsiteX1" fmla="*/ 431800 w 635405"/>
              <a:gd name="connsiteY1" fmla="*/ 153290 h 673990"/>
              <a:gd name="connsiteX2" fmla="*/ 120650 w 635405"/>
              <a:gd name="connsiteY2" fmla="*/ 464440 h 673990"/>
              <a:gd name="connsiteX3" fmla="*/ 406400 w 635405"/>
              <a:gd name="connsiteY3" fmla="*/ 223140 h 673990"/>
              <a:gd name="connsiteX4" fmla="*/ 222250 w 635405"/>
              <a:gd name="connsiteY4" fmla="*/ 464440 h 673990"/>
              <a:gd name="connsiteX5" fmla="*/ 0 w 635405"/>
              <a:gd name="connsiteY5" fmla="*/ 673990 h 673990"/>
              <a:gd name="connsiteX6" fmla="*/ 330200 w 635405"/>
              <a:gd name="connsiteY6" fmla="*/ 356490 h 673990"/>
              <a:gd name="connsiteX7" fmla="*/ 381000 w 635405"/>
              <a:gd name="connsiteY7" fmla="*/ 216790 h 673990"/>
              <a:gd name="connsiteX8" fmla="*/ 635000 w 635405"/>
              <a:gd name="connsiteY8" fmla="*/ 890 h 67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405" h="673990">
                <a:moveTo>
                  <a:pt x="635000" y="890"/>
                </a:moveTo>
                <a:cubicBezTo>
                  <a:pt x="643467" y="-9693"/>
                  <a:pt x="517525" y="76032"/>
                  <a:pt x="431800" y="153290"/>
                </a:cubicBezTo>
                <a:cubicBezTo>
                  <a:pt x="346075" y="230548"/>
                  <a:pt x="124883" y="452798"/>
                  <a:pt x="120650" y="464440"/>
                </a:cubicBezTo>
                <a:cubicBezTo>
                  <a:pt x="116417" y="476082"/>
                  <a:pt x="389467" y="223140"/>
                  <a:pt x="406400" y="223140"/>
                </a:cubicBezTo>
                <a:cubicBezTo>
                  <a:pt x="423333" y="223140"/>
                  <a:pt x="289983" y="389298"/>
                  <a:pt x="222250" y="464440"/>
                </a:cubicBezTo>
                <a:cubicBezTo>
                  <a:pt x="154517" y="539582"/>
                  <a:pt x="0" y="673990"/>
                  <a:pt x="0" y="673990"/>
                </a:cubicBezTo>
                <a:cubicBezTo>
                  <a:pt x="17992" y="655998"/>
                  <a:pt x="266700" y="432690"/>
                  <a:pt x="330200" y="356490"/>
                </a:cubicBezTo>
                <a:cubicBezTo>
                  <a:pt x="393700" y="280290"/>
                  <a:pt x="328083" y="270765"/>
                  <a:pt x="381000" y="216790"/>
                </a:cubicBezTo>
                <a:cubicBezTo>
                  <a:pt x="433917" y="162815"/>
                  <a:pt x="626533" y="11473"/>
                  <a:pt x="635000" y="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E8345B42-1DBF-4981-8C46-0EBE8FDF4FE2}"/>
              </a:ext>
            </a:extLst>
          </p:cNvPr>
          <p:cNvSpPr/>
          <p:nvPr/>
        </p:nvSpPr>
        <p:spPr>
          <a:xfrm>
            <a:off x="3597496" y="909528"/>
            <a:ext cx="468486" cy="1104770"/>
          </a:xfrm>
          <a:custGeom>
            <a:avLst/>
            <a:gdLst>
              <a:gd name="connsiteX0" fmla="*/ 301404 w 468486"/>
              <a:gd name="connsiteY0" fmla="*/ 462072 h 1104770"/>
              <a:gd name="connsiteX1" fmla="*/ 149004 w 468486"/>
              <a:gd name="connsiteY1" fmla="*/ 684322 h 1104770"/>
              <a:gd name="connsiteX2" fmla="*/ 2954 w 468486"/>
              <a:gd name="connsiteY2" fmla="*/ 1097072 h 1104770"/>
              <a:gd name="connsiteX3" fmla="*/ 47404 w 468486"/>
              <a:gd name="connsiteY3" fmla="*/ 963722 h 1104770"/>
              <a:gd name="connsiteX4" fmla="*/ 225204 w 468486"/>
              <a:gd name="connsiteY4" fmla="*/ 436672 h 1104770"/>
              <a:gd name="connsiteX5" fmla="*/ 91854 w 468486"/>
              <a:gd name="connsiteY5" fmla="*/ 684322 h 1104770"/>
              <a:gd name="connsiteX6" fmla="*/ 441104 w 468486"/>
              <a:gd name="connsiteY6" fmla="*/ 30272 h 1104770"/>
              <a:gd name="connsiteX7" fmla="*/ 428404 w 468486"/>
              <a:gd name="connsiteY7" fmla="*/ 144572 h 1104770"/>
              <a:gd name="connsiteX8" fmla="*/ 301404 w 468486"/>
              <a:gd name="connsiteY8" fmla="*/ 462072 h 110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8486" h="1104770">
                <a:moveTo>
                  <a:pt x="301404" y="462072"/>
                </a:moveTo>
                <a:cubicBezTo>
                  <a:pt x="254837" y="552030"/>
                  <a:pt x="198746" y="578489"/>
                  <a:pt x="149004" y="684322"/>
                </a:cubicBezTo>
                <a:cubicBezTo>
                  <a:pt x="99262" y="790155"/>
                  <a:pt x="19887" y="1050505"/>
                  <a:pt x="2954" y="1097072"/>
                </a:cubicBezTo>
                <a:cubicBezTo>
                  <a:pt x="-13979" y="1143639"/>
                  <a:pt x="47404" y="963722"/>
                  <a:pt x="47404" y="963722"/>
                </a:cubicBezTo>
                <a:cubicBezTo>
                  <a:pt x="84446" y="853655"/>
                  <a:pt x="217796" y="483239"/>
                  <a:pt x="225204" y="436672"/>
                </a:cubicBezTo>
                <a:cubicBezTo>
                  <a:pt x="232612" y="390105"/>
                  <a:pt x="91854" y="684322"/>
                  <a:pt x="91854" y="684322"/>
                </a:cubicBezTo>
                <a:cubicBezTo>
                  <a:pt x="127837" y="616589"/>
                  <a:pt x="385012" y="120230"/>
                  <a:pt x="441104" y="30272"/>
                </a:cubicBezTo>
                <a:cubicBezTo>
                  <a:pt x="497196" y="-59686"/>
                  <a:pt x="453804" y="72605"/>
                  <a:pt x="428404" y="144572"/>
                </a:cubicBezTo>
                <a:cubicBezTo>
                  <a:pt x="403004" y="216539"/>
                  <a:pt x="347971" y="372114"/>
                  <a:pt x="301404" y="4620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8A52F43C-3FC4-4E3C-9BFD-F7E9ECCF2C90}"/>
              </a:ext>
            </a:extLst>
          </p:cNvPr>
          <p:cNvSpPr/>
          <p:nvPr/>
        </p:nvSpPr>
        <p:spPr>
          <a:xfrm>
            <a:off x="4251994" y="1903813"/>
            <a:ext cx="1596362" cy="1536888"/>
          </a:xfrm>
          <a:custGeom>
            <a:avLst/>
            <a:gdLst>
              <a:gd name="connsiteX0" fmla="*/ 1596356 w 1596362"/>
              <a:gd name="connsiteY0" fmla="*/ 1187 h 1536888"/>
              <a:gd name="connsiteX1" fmla="*/ 916906 w 1596362"/>
              <a:gd name="connsiteY1" fmla="*/ 242487 h 1536888"/>
              <a:gd name="connsiteX2" fmla="*/ 332706 w 1596362"/>
              <a:gd name="connsiteY2" fmla="*/ 769537 h 1536888"/>
              <a:gd name="connsiteX3" fmla="*/ 961356 w 1596362"/>
              <a:gd name="connsiteY3" fmla="*/ 255187 h 1536888"/>
              <a:gd name="connsiteX4" fmla="*/ 662906 w 1596362"/>
              <a:gd name="connsiteY4" fmla="*/ 509187 h 1536888"/>
              <a:gd name="connsiteX5" fmla="*/ 307306 w 1596362"/>
              <a:gd name="connsiteY5" fmla="*/ 826687 h 1536888"/>
              <a:gd name="connsiteX6" fmla="*/ 2506 w 1596362"/>
              <a:gd name="connsiteY6" fmla="*/ 1525187 h 1536888"/>
              <a:gd name="connsiteX7" fmla="*/ 193006 w 1596362"/>
              <a:gd name="connsiteY7" fmla="*/ 1201337 h 1536888"/>
              <a:gd name="connsiteX8" fmla="*/ 707356 w 1596362"/>
              <a:gd name="connsiteY8" fmla="*/ 401237 h 1536888"/>
              <a:gd name="connsiteX9" fmla="*/ 929606 w 1596362"/>
              <a:gd name="connsiteY9" fmla="*/ 159937 h 1536888"/>
              <a:gd name="connsiteX10" fmla="*/ 1596356 w 1596362"/>
              <a:gd name="connsiteY10" fmla="*/ 1187 h 153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96362" h="1536888">
                <a:moveTo>
                  <a:pt x="1596356" y="1187"/>
                </a:moveTo>
                <a:cubicBezTo>
                  <a:pt x="1594239" y="14945"/>
                  <a:pt x="1127514" y="114429"/>
                  <a:pt x="916906" y="242487"/>
                </a:cubicBezTo>
                <a:cubicBezTo>
                  <a:pt x="706298" y="370545"/>
                  <a:pt x="325298" y="767420"/>
                  <a:pt x="332706" y="769537"/>
                </a:cubicBezTo>
                <a:cubicBezTo>
                  <a:pt x="340114" y="771654"/>
                  <a:pt x="906323" y="298579"/>
                  <a:pt x="961356" y="255187"/>
                </a:cubicBezTo>
                <a:cubicBezTo>
                  <a:pt x="1016389" y="211795"/>
                  <a:pt x="662906" y="509187"/>
                  <a:pt x="662906" y="509187"/>
                </a:cubicBezTo>
                <a:cubicBezTo>
                  <a:pt x="553898" y="604437"/>
                  <a:pt x="417373" y="657354"/>
                  <a:pt x="307306" y="826687"/>
                </a:cubicBezTo>
                <a:cubicBezTo>
                  <a:pt x="197239" y="996020"/>
                  <a:pt x="21556" y="1462745"/>
                  <a:pt x="2506" y="1525187"/>
                </a:cubicBezTo>
                <a:cubicBezTo>
                  <a:pt x="-16544" y="1587629"/>
                  <a:pt x="75531" y="1388662"/>
                  <a:pt x="193006" y="1201337"/>
                </a:cubicBezTo>
                <a:cubicBezTo>
                  <a:pt x="310481" y="1014012"/>
                  <a:pt x="584589" y="574804"/>
                  <a:pt x="707356" y="401237"/>
                </a:cubicBezTo>
                <a:cubicBezTo>
                  <a:pt x="830123" y="227670"/>
                  <a:pt x="781439" y="223437"/>
                  <a:pt x="929606" y="159937"/>
                </a:cubicBezTo>
                <a:cubicBezTo>
                  <a:pt x="1077773" y="96437"/>
                  <a:pt x="1598473" y="-12571"/>
                  <a:pt x="1596356" y="1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38C6F13E-BDBC-45EC-9B6A-8BE99A5C9D65}"/>
              </a:ext>
            </a:extLst>
          </p:cNvPr>
          <p:cNvSpPr/>
          <p:nvPr/>
        </p:nvSpPr>
        <p:spPr>
          <a:xfrm>
            <a:off x="3549648" y="1652387"/>
            <a:ext cx="1437119" cy="589274"/>
          </a:xfrm>
          <a:custGeom>
            <a:avLst/>
            <a:gdLst>
              <a:gd name="connsiteX0" fmla="*/ 1435102 w 1437119"/>
              <a:gd name="connsiteY0" fmla="*/ 49413 h 589274"/>
              <a:gd name="connsiteX1" fmla="*/ 1041402 w 1437119"/>
              <a:gd name="connsiteY1" fmla="*/ 17663 h 589274"/>
              <a:gd name="connsiteX2" fmla="*/ 234952 w 1437119"/>
              <a:gd name="connsiteY2" fmla="*/ 360563 h 589274"/>
              <a:gd name="connsiteX3" fmla="*/ 800102 w 1437119"/>
              <a:gd name="connsiteY3" fmla="*/ 138313 h 589274"/>
              <a:gd name="connsiteX4" fmla="*/ 565152 w 1437119"/>
              <a:gd name="connsiteY4" fmla="*/ 252613 h 589274"/>
              <a:gd name="connsiteX5" fmla="*/ 2 w 1437119"/>
              <a:gd name="connsiteY5" fmla="*/ 589163 h 589274"/>
              <a:gd name="connsiteX6" fmla="*/ 558802 w 1437119"/>
              <a:gd name="connsiteY6" fmla="*/ 214513 h 589274"/>
              <a:gd name="connsiteX7" fmla="*/ 889002 w 1437119"/>
              <a:gd name="connsiteY7" fmla="*/ 49413 h 589274"/>
              <a:gd name="connsiteX8" fmla="*/ 1435102 w 1437119"/>
              <a:gd name="connsiteY8" fmla="*/ 49413 h 58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7119" h="589274">
                <a:moveTo>
                  <a:pt x="1435102" y="49413"/>
                </a:moveTo>
                <a:cubicBezTo>
                  <a:pt x="1460502" y="44121"/>
                  <a:pt x="1241427" y="-34195"/>
                  <a:pt x="1041402" y="17663"/>
                </a:cubicBezTo>
                <a:cubicBezTo>
                  <a:pt x="841377" y="69521"/>
                  <a:pt x="275169" y="340455"/>
                  <a:pt x="234952" y="360563"/>
                </a:cubicBezTo>
                <a:cubicBezTo>
                  <a:pt x="194735" y="380671"/>
                  <a:pt x="745069" y="156305"/>
                  <a:pt x="800102" y="138313"/>
                </a:cubicBezTo>
                <a:cubicBezTo>
                  <a:pt x="855135" y="120321"/>
                  <a:pt x="698502" y="177471"/>
                  <a:pt x="565152" y="252613"/>
                </a:cubicBezTo>
                <a:cubicBezTo>
                  <a:pt x="431802" y="327755"/>
                  <a:pt x="1060" y="595513"/>
                  <a:pt x="2" y="589163"/>
                </a:cubicBezTo>
                <a:cubicBezTo>
                  <a:pt x="-1056" y="582813"/>
                  <a:pt x="410635" y="304471"/>
                  <a:pt x="558802" y="214513"/>
                </a:cubicBezTo>
                <a:cubicBezTo>
                  <a:pt x="706969" y="124555"/>
                  <a:pt x="748244" y="73755"/>
                  <a:pt x="889002" y="49413"/>
                </a:cubicBezTo>
                <a:cubicBezTo>
                  <a:pt x="1029760" y="25071"/>
                  <a:pt x="1409702" y="54705"/>
                  <a:pt x="1435102" y="49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00496AB7-8C66-43E4-911C-4C4B3123F256}"/>
              </a:ext>
            </a:extLst>
          </p:cNvPr>
          <p:cNvSpPr/>
          <p:nvPr/>
        </p:nvSpPr>
        <p:spPr>
          <a:xfrm>
            <a:off x="3409903" y="1589123"/>
            <a:ext cx="643064" cy="785780"/>
          </a:xfrm>
          <a:custGeom>
            <a:avLst/>
            <a:gdLst>
              <a:gd name="connsiteX0" fmla="*/ 641397 w 643064"/>
              <a:gd name="connsiteY0" fmla="*/ 17427 h 785780"/>
              <a:gd name="connsiteX1" fmla="*/ 336597 w 643064"/>
              <a:gd name="connsiteY1" fmla="*/ 220627 h 785780"/>
              <a:gd name="connsiteX2" fmla="*/ 47 w 643064"/>
              <a:gd name="connsiteY2" fmla="*/ 652427 h 785780"/>
              <a:gd name="connsiteX3" fmla="*/ 311197 w 643064"/>
              <a:gd name="connsiteY3" fmla="*/ 233327 h 785780"/>
              <a:gd name="connsiteX4" fmla="*/ 228647 w 643064"/>
              <a:gd name="connsiteY4" fmla="*/ 455577 h 785780"/>
              <a:gd name="connsiteX5" fmla="*/ 107997 w 643064"/>
              <a:gd name="connsiteY5" fmla="*/ 785777 h 785780"/>
              <a:gd name="connsiteX6" fmla="*/ 234997 w 643064"/>
              <a:gd name="connsiteY6" fmla="*/ 449227 h 785780"/>
              <a:gd name="connsiteX7" fmla="*/ 450897 w 643064"/>
              <a:gd name="connsiteY7" fmla="*/ 61877 h 785780"/>
              <a:gd name="connsiteX8" fmla="*/ 641397 w 643064"/>
              <a:gd name="connsiteY8" fmla="*/ 17427 h 78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3064" h="785780">
                <a:moveTo>
                  <a:pt x="641397" y="17427"/>
                </a:moveTo>
                <a:cubicBezTo>
                  <a:pt x="622347" y="43885"/>
                  <a:pt x="443489" y="114794"/>
                  <a:pt x="336597" y="220627"/>
                </a:cubicBezTo>
                <a:cubicBezTo>
                  <a:pt x="229705" y="326460"/>
                  <a:pt x="4280" y="650310"/>
                  <a:pt x="47" y="652427"/>
                </a:cubicBezTo>
                <a:cubicBezTo>
                  <a:pt x="-4186" y="654544"/>
                  <a:pt x="273097" y="266135"/>
                  <a:pt x="311197" y="233327"/>
                </a:cubicBezTo>
                <a:cubicBezTo>
                  <a:pt x="349297" y="200519"/>
                  <a:pt x="262514" y="363502"/>
                  <a:pt x="228647" y="455577"/>
                </a:cubicBezTo>
                <a:cubicBezTo>
                  <a:pt x="194780" y="547652"/>
                  <a:pt x="106939" y="786835"/>
                  <a:pt x="107997" y="785777"/>
                </a:cubicBezTo>
                <a:cubicBezTo>
                  <a:pt x="109055" y="784719"/>
                  <a:pt x="177847" y="569877"/>
                  <a:pt x="234997" y="449227"/>
                </a:cubicBezTo>
                <a:cubicBezTo>
                  <a:pt x="292147" y="328577"/>
                  <a:pt x="390572" y="137019"/>
                  <a:pt x="450897" y="61877"/>
                </a:cubicBezTo>
                <a:cubicBezTo>
                  <a:pt x="511222" y="-13265"/>
                  <a:pt x="660447" y="-9031"/>
                  <a:pt x="641397" y="17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C3A6C79F-5B88-4AAA-8170-2D4BD71A4296}"/>
              </a:ext>
            </a:extLst>
          </p:cNvPr>
          <p:cNvSpPr/>
          <p:nvPr/>
        </p:nvSpPr>
        <p:spPr>
          <a:xfrm>
            <a:off x="4267007" y="1770089"/>
            <a:ext cx="1119194" cy="2114240"/>
          </a:xfrm>
          <a:custGeom>
            <a:avLst/>
            <a:gdLst>
              <a:gd name="connsiteX0" fmla="*/ 1105093 w 1119194"/>
              <a:gd name="connsiteY0" fmla="*/ 14261 h 2114240"/>
              <a:gd name="connsiteX1" fmla="*/ 774893 w 1119194"/>
              <a:gd name="connsiteY1" fmla="*/ 211111 h 2114240"/>
              <a:gd name="connsiteX2" fmla="*/ 393893 w 1119194"/>
              <a:gd name="connsiteY2" fmla="*/ 452411 h 2114240"/>
              <a:gd name="connsiteX3" fmla="*/ 908243 w 1119194"/>
              <a:gd name="connsiteY3" fmla="*/ 173011 h 2114240"/>
              <a:gd name="connsiteX4" fmla="*/ 685993 w 1119194"/>
              <a:gd name="connsiteY4" fmla="*/ 300011 h 2114240"/>
              <a:gd name="connsiteX5" fmla="*/ 209743 w 1119194"/>
              <a:gd name="connsiteY5" fmla="*/ 788961 h 2114240"/>
              <a:gd name="connsiteX6" fmla="*/ 317693 w 1119194"/>
              <a:gd name="connsiteY6" fmla="*/ 693711 h 2114240"/>
              <a:gd name="connsiteX7" fmla="*/ 127193 w 1119194"/>
              <a:gd name="connsiteY7" fmla="*/ 935011 h 2114240"/>
              <a:gd name="connsiteX8" fmla="*/ 31943 w 1119194"/>
              <a:gd name="connsiteY8" fmla="*/ 1252511 h 2114240"/>
              <a:gd name="connsiteX9" fmla="*/ 114493 w 1119194"/>
              <a:gd name="connsiteY9" fmla="*/ 1004861 h 2114240"/>
              <a:gd name="connsiteX10" fmla="*/ 31943 w 1119194"/>
              <a:gd name="connsiteY10" fmla="*/ 1487461 h 2114240"/>
              <a:gd name="connsiteX11" fmla="*/ 193 w 1119194"/>
              <a:gd name="connsiteY11" fmla="*/ 2084361 h 2114240"/>
              <a:gd name="connsiteX12" fmla="*/ 19243 w 1119194"/>
              <a:gd name="connsiteY12" fmla="*/ 1963711 h 2114240"/>
              <a:gd name="connsiteX13" fmla="*/ 31943 w 1119194"/>
              <a:gd name="connsiteY13" fmla="*/ 1436661 h 2114240"/>
              <a:gd name="connsiteX14" fmla="*/ 25593 w 1119194"/>
              <a:gd name="connsiteY14" fmla="*/ 1455711 h 2114240"/>
              <a:gd name="connsiteX15" fmla="*/ 127193 w 1119194"/>
              <a:gd name="connsiteY15" fmla="*/ 884211 h 2114240"/>
              <a:gd name="connsiteX16" fmla="*/ 146243 w 1119194"/>
              <a:gd name="connsiteY16" fmla="*/ 903261 h 2114240"/>
              <a:gd name="connsiteX17" fmla="*/ 273243 w 1119194"/>
              <a:gd name="connsiteY17" fmla="*/ 611161 h 2114240"/>
              <a:gd name="connsiteX18" fmla="*/ 285943 w 1119194"/>
              <a:gd name="connsiteY18" fmla="*/ 617511 h 2114240"/>
              <a:gd name="connsiteX19" fmla="*/ 1105093 w 1119194"/>
              <a:gd name="connsiteY19" fmla="*/ 14261 h 211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19194" h="2114240">
                <a:moveTo>
                  <a:pt x="1105093" y="14261"/>
                </a:moveTo>
                <a:cubicBezTo>
                  <a:pt x="1186585" y="-53472"/>
                  <a:pt x="893426" y="138086"/>
                  <a:pt x="774893" y="211111"/>
                </a:cubicBezTo>
                <a:cubicBezTo>
                  <a:pt x="656360" y="284136"/>
                  <a:pt x="371668" y="458761"/>
                  <a:pt x="393893" y="452411"/>
                </a:cubicBezTo>
                <a:cubicBezTo>
                  <a:pt x="416118" y="446061"/>
                  <a:pt x="859560" y="198411"/>
                  <a:pt x="908243" y="173011"/>
                </a:cubicBezTo>
                <a:cubicBezTo>
                  <a:pt x="956926" y="147611"/>
                  <a:pt x="802410" y="197353"/>
                  <a:pt x="685993" y="300011"/>
                </a:cubicBezTo>
                <a:cubicBezTo>
                  <a:pt x="569576" y="402669"/>
                  <a:pt x="271126" y="723344"/>
                  <a:pt x="209743" y="788961"/>
                </a:cubicBezTo>
                <a:cubicBezTo>
                  <a:pt x="148360" y="854578"/>
                  <a:pt x="331451" y="669369"/>
                  <a:pt x="317693" y="693711"/>
                </a:cubicBezTo>
                <a:cubicBezTo>
                  <a:pt x="303935" y="718053"/>
                  <a:pt x="174818" y="841878"/>
                  <a:pt x="127193" y="935011"/>
                </a:cubicBezTo>
                <a:cubicBezTo>
                  <a:pt x="79568" y="1028144"/>
                  <a:pt x="34060" y="1240869"/>
                  <a:pt x="31943" y="1252511"/>
                </a:cubicBezTo>
                <a:cubicBezTo>
                  <a:pt x="29826" y="1264153"/>
                  <a:pt x="114493" y="965703"/>
                  <a:pt x="114493" y="1004861"/>
                </a:cubicBezTo>
                <a:cubicBezTo>
                  <a:pt x="114493" y="1044019"/>
                  <a:pt x="50993" y="1307544"/>
                  <a:pt x="31943" y="1487461"/>
                </a:cubicBezTo>
                <a:cubicBezTo>
                  <a:pt x="12893" y="1667378"/>
                  <a:pt x="2310" y="2004986"/>
                  <a:pt x="193" y="2084361"/>
                </a:cubicBezTo>
                <a:cubicBezTo>
                  <a:pt x="-1924" y="2163736"/>
                  <a:pt x="13951" y="2071661"/>
                  <a:pt x="19243" y="1963711"/>
                </a:cubicBezTo>
                <a:cubicBezTo>
                  <a:pt x="24535" y="1855761"/>
                  <a:pt x="30885" y="1521328"/>
                  <a:pt x="31943" y="1436661"/>
                </a:cubicBezTo>
                <a:cubicBezTo>
                  <a:pt x="33001" y="1351994"/>
                  <a:pt x="9718" y="1547786"/>
                  <a:pt x="25593" y="1455711"/>
                </a:cubicBezTo>
                <a:cubicBezTo>
                  <a:pt x="41468" y="1363636"/>
                  <a:pt x="107085" y="976286"/>
                  <a:pt x="127193" y="884211"/>
                </a:cubicBezTo>
                <a:cubicBezTo>
                  <a:pt x="147301" y="792136"/>
                  <a:pt x="121901" y="948769"/>
                  <a:pt x="146243" y="903261"/>
                </a:cubicBezTo>
                <a:cubicBezTo>
                  <a:pt x="170585" y="857753"/>
                  <a:pt x="249960" y="658786"/>
                  <a:pt x="273243" y="611161"/>
                </a:cubicBezTo>
                <a:cubicBezTo>
                  <a:pt x="296526" y="563536"/>
                  <a:pt x="144126" y="713819"/>
                  <a:pt x="285943" y="617511"/>
                </a:cubicBezTo>
                <a:cubicBezTo>
                  <a:pt x="427760" y="521203"/>
                  <a:pt x="1023601" y="81994"/>
                  <a:pt x="1105093" y="14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A13C25FB-6FF6-411E-8BB5-446AE2AEBF87}"/>
              </a:ext>
            </a:extLst>
          </p:cNvPr>
          <p:cNvSpPr/>
          <p:nvPr/>
        </p:nvSpPr>
        <p:spPr>
          <a:xfrm>
            <a:off x="3643875" y="1887168"/>
            <a:ext cx="1455482" cy="450109"/>
          </a:xfrm>
          <a:custGeom>
            <a:avLst/>
            <a:gdLst>
              <a:gd name="connsiteX0" fmla="*/ 1455175 w 1455482"/>
              <a:gd name="connsiteY0" fmla="*/ 24182 h 450109"/>
              <a:gd name="connsiteX1" fmla="*/ 1055125 w 1455482"/>
              <a:gd name="connsiteY1" fmla="*/ 5132 h 450109"/>
              <a:gd name="connsiteX2" fmla="*/ 921775 w 1455482"/>
              <a:gd name="connsiteY2" fmla="*/ 132132 h 450109"/>
              <a:gd name="connsiteX3" fmla="*/ 369325 w 1455482"/>
              <a:gd name="connsiteY3" fmla="*/ 240082 h 450109"/>
              <a:gd name="connsiteX4" fmla="*/ 953525 w 1455482"/>
              <a:gd name="connsiteY4" fmla="*/ 138482 h 450109"/>
              <a:gd name="connsiteX5" fmla="*/ 464575 w 1455482"/>
              <a:gd name="connsiteY5" fmla="*/ 271832 h 450109"/>
              <a:gd name="connsiteX6" fmla="*/ 7375 w 1455482"/>
              <a:gd name="connsiteY6" fmla="*/ 449632 h 450109"/>
              <a:gd name="connsiteX7" fmla="*/ 845575 w 1455482"/>
              <a:gd name="connsiteY7" fmla="*/ 214682 h 450109"/>
              <a:gd name="connsiteX8" fmla="*/ 883675 w 1455482"/>
              <a:gd name="connsiteY8" fmla="*/ 106732 h 450109"/>
              <a:gd name="connsiteX9" fmla="*/ 629675 w 1455482"/>
              <a:gd name="connsiteY9" fmla="*/ 259132 h 450109"/>
              <a:gd name="connsiteX10" fmla="*/ 985275 w 1455482"/>
              <a:gd name="connsiteY10" fmla="*/ 17832 h 450109"/>
              <a:gd name="connsiteX11" fmla="*/ 1455175 w 1455482"/>
              <a:gd name="connsiteY11" fmla="*/ 24182 h 45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55482" h="450109">
                <a:moveTo>
                  <a:pt x="1455175" y="24182"/>
                </a:moveTo>
                <a:cubicBezTo>
                  <a:pt x="1466817" y="22065"/>
                  <a:pt x="1144025" y="-12860"/>
                  <a:pt x="1055125" y="5132"/>
                </a:cubicBezTo>
                <a:cubicBezTo>
                  <a:pt x="966225" y="23124"/>
                  <a:pt x="1036075" y="92974"/>
                  <a:pt x="921775" y="132132"/>
                </a:cubicBezTo>
                <a:cubicBezTo>
                  <a:pt x="807475" y="171290"/>
                  <a:pt x="364034" y="239024"/>
                  <a:pt x="369325" y="240082"/>
                </a:cubicBezTo>
                <a:cubicBezTo>
                  <a:pt x="374616" y="241140"/>
                  <a:pt x="937650" y="133190"/>
                  <a:pt x="953525" y="138482"/>
                </a:cubicBezTo>
                <a:cubicBezTo>
                  <a:pt x="969400" y="143774"/>
                  <a:pt x="622267" y="219974"/>
                  <a:pt x="464575" y="271832"/>
                </a:cubicBezTo>
                <a:cubicBezTo>
                  <a:pt x="306883" y="323690"/>
                  <a:pt x="-56125" y="459157"/>
                  <a:pt x="7375" y="449632"/>
                </a:cubicBezTo>
                <a:cubicBezTo>
                  <a:pt x="70875" y="440107"/>
                  <a:pt x="699525" y="271832"/>
                  <a:pt x="845575" y="214682"/>
                </a:cubicBezTo>
                <a:cubicBezTo>
                  <a:pt x="991625" y="157532"/>
                  <a:pt x="919658" y="99324"/>
                  <a:pt x="883675" y="106732"/>
                </a:cubicBezTo>
                <a:cubicBezTo>
                  <a:pt x="847692" y="114140"/>
                  <a:pt x="612742" y="273949"/>
                  <a:pt x="629675" y="259132"/>
                </a:cubicBezTo>
                <a:cubicBezTo>
                  <a:pt x="646608" y="244315"/>
                  <a:pt x="850867" y="54874"/>
                  <a:pt x="985275" y="17832"/>
                </a:cubicBezTo>
                <a:cubicBezTo>
                  <a:pt x="1119683" y="-19210"/>
                  <a:pt x="1443533" y="26299"/>
                  <a:pt x="1455175" y="24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55993E89-235F-46CB-AB15-8F30922D3B66}"/>
              </a:ext>
            </a:extLst>
          </p:cNvPr>
          <p:cNvSpPr/>
          <p:nvPr/>
        </p:nvSpPr>
        <p:spPr>
          <a:xfrm>
            <a:off x="3510262" y="1943100"/>
            <a:ext cx="1449857" cy="738536"/>
          </a:xfrm>
          <a:custGeom>
            <a:avLst/>
            <a:gdLst>
              <a:gd name="connsiteX0" fmla="*/ 1449088 w 1449857"/>
              <a:gd name="connsiteY0" fmla="*/ 0 h 738536"/>
              <a:gd name="connsiteX1" fmla="*/ 960138 w 1449857"/>
              <a:gd name="connsiteY1" fmla="*/ 393700 h 738536"/>
              <a:gd name="connsiteX2" fmla="*/ 7638 w 1449857"/>
              <a:gd name="connsiteY2" fmla="*/ 736600 h 738536"/>
              <a:gd name="connsiteX3" fmla="*/ 515638 w 1449857"/>
              <a:gd name="connsiteY3" fmla="*/ 533400 h 738536"/>
              <a:gd name="connsiteX4" fmla="*/ 579138 w 1449857"/>
              <a:gd name="connsiteY4" fmla="*/ 539750 h 738536"/>
              <a:gd name="connsiteX5" fmla="*/ 1029988 w 1449857"/>
              <a:gd name="connsiteY5" fmla="*/ 355600 h 738536"/>
              <a:gd name="connsiteX6" fmla="*/ 858538 w 1449857"/>
              <a:gd name="connsiteY6" fmla="*/ 393700 h 738536"/>
              <a:gd name="connsiteX7" fmla="*/ 1449088 w 1449857"/>
              <a:gd name="connsiteY7" fmla="*/ 0 h 73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9857" h="738536">
                <a:moveTo>
                  <a:pt x="1449088" y="0"/>
                </a:moveTo>
                <a:cubicBezTo>
                  <a:pt x="1466021" y="0"/>
                  <a:pt x="1200380" y="270933"/>
                  <a:pt x="960138" y="393700"/>
                </a:cubicBezTo>
                <a:cubicBezTo>
                  <a:pt x="719896" y="516467"/>
                  <a:pt x="81721" y="713317"/>
                  <a:pt x="7638" y="736600"/>
                </a:cubicBezTo>
                <a:cubicBezTo>
                  <a:pt x="-66445" y="759883"/>
                  <a:pt x="420388" y="566208"/>
                  <a:pt x="515638" y="533400"/>
                </a:cubicBezTo>
                <a:cubicBezTo>
                  <a:pt x="610888" y="500592"/>
                  <a:pt x="493413" y="569383"/>
                  <a:pt x="579138" y="539750"/>
                </a:cubicBezTo>
                <a:cubicBezTo>
                  <a:pt x="664863" y="510117"/>
                  <a:pt x="983421" y="379942"/>
                  <a:pt x="1029988" y="355600"/>
                </a:cubicBezTo>
                <a:cubicBezTo>
                  <a:pt x="1076555" y="331258"/>
                  <a:pt x="785513" y="449792"/>
                  <a:pt x="858538" y="393700"/>
                </a:cubicBezTo>
                <a:cubicBezTo>
                  <a:pt x="931563" y="337608"/>
                  <a:pt x="1432155" y="0"/>
                  <a:pt x="14490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51C19016-DD8B-4427-9CD6-AFD6A831DDB4}"/>
              </a:ext>
            </a:extLst>
          </p:cNvPr>
          <p:cNvSpPr/>
          <p:nvPr/>
        </p:nvSpPr>
        <p:spPr>
          <a:xfrm>
            <a:off x="4476140" y="2297646"/>
            <a:ext cx="1086563" cy="1353672"/>
          </a:xfrm>
          <a:custGeom>
            <a:avLst/>
            <a:gdLst>
              <a:gd name="connsiteX0" fmla="*/ 1086460 w 1086563"/>
              <a:gd name="connsiteY0" fmla="*/ 1054 h 1353672"/>
              <a:gd name="connsiteX1" fmla="*/ 724510 w 1086563"/>
              <a:gd name="connsiteY1" fmla="*/ 248704 h 1353672"/>
              <a:gd name="connsiteX2" fmla="*/ 597510 w 1086563"/>
              <a:gd name="connsiteY2" fmla="*/ 439204 h 1353672"/>
              <a:gd name="connsiteX3" fmla="*/ 813410 w 1086563"/>
              <a:gd name="connsiteY3" fmla="*/ 147104 h 1353672"/>
              <a:gd name="connsiteX4" fmla="*/ 692760 w 1086563"/>
              <a:gd name="connsiteY4" fmla="*/ 305854 h 1353672"/>
              <a:gd name="connsiteX5" fmla="*/ 407010 w 1086563"/>
              <a:gd name="connsiteY5" fmla="*/ 718604 h 1353672"/>
              <a:gd name="connsiteX6" fmla="*/ 661010 w 1086563"/>
              <a:gd name="connsiteY6" fmla="*/ 375704 h 1353672"/>
              <a:gd name="connsiteX7" fmla="*/ 286360 w 1086563"/>
              <a:gd name="connsiteY7" fmla="*/ 978954 h 1353672"/>
              <a:gd name="connsiteX8" fmla="*/ 610 w 1086563"/>
              <a:gd name="connsiteY8" fmla="*/ 1353604 h 1353672"/>
              <a:gd name="connsiteX9" fmla="*/ 210160 w 1086563"/>
              <a:gd name="connsiteY9" fmla="*/ 1010704 h 1353672"/>
              <a:gd name="connsiteX10" fmla="*/ 197460 w 1086563"/>
              <a:gd name="connsiteY10" fmla="*/ 1093254 h 1353672"/>
              <a:gd name="connsiteX11" fmla="*/ 635610 w 1086563"/>
              <a:gd name="connsiteY11" fmla="*/ 540804 h 1353672"/>
              <a:gd name="connsiteX12" fmla="*/ 495910 w 1086563"/>
              <a:gd name="connsiteY12" fmla="*/ 547154 h 1353672"/>
              <a:gd name="connsiteX13" fmla="*/ 686410 w 1086563"/>
              <a:gd name="connsiteY13" fmla="*/ 350304 h 1353672"/>
              <a:gd name="connsiteX14" fmla="*/ 1086460 w 1086563"/>
              <a:gd name="connsiteY14" fmla="*/ 1054 h 13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6563" h="1353672">
                <a:moveTo>
                  <a:pt x="1086460" y="1054"/>
                </a:moveTo>
                <a:cubicBezTo>
                  <a:pt x="1092810" y="-15879"/>
                  <a:pt x="806002" y="175679"/>
                  <a:pt x="724510" y="248704"/>
                </a:cubicBezTo>
                <a:cubicBezTo>
                  <a:pt x="643018" y="321729"/>
                  <a:pt x="582693" y="456137"/>
                  <a:pt x="597510" y="439204"/>
                </a:cubicBezTo>
                <a:cubicBezTo>
                  <a:pt x="612327" y="422271"/>
                  <a:pt x="797535" y="169329"/>
                  <a:pt x="813410" y="147104"/>
                </a:cubicBezTo>
                <a:cubicBezTo>
                  <a:pt x="829285" y="124879"/>
                  <a:pt x="760493" y="210604"/>
                  <a:pt x="692760" y="305854"/>
                </a:cubicBezTo>
                <a:cubicBezTo>
                  <a:pt x="625027" y="401104"/>
                  <a:pt x="412302" y="706962"/>
                  <a:pt x="407010" y="718604"/>
                </a:cubicBezTo>
                <a:cubicBezTo>
                  <a:pt x="401718" y="730246"/>
                  <a:pt x="681118" y="332312"/>
                  <a:pt x="661010" y="375704"/>
                </a:cubicBezTo>
                <a:cubicBezTo>
                  <a:pt x="640902" y="419096"/>
                  <a:pt x="396427" y="815971"/>
                  <a:pt x="286360" y="978954"/>
                </a:cubicBezTo>
                <a:cubicBezTo>
                  <a:pt x="176293" y="1141937"/>
                  <a:pt x="13310" y="1348312"/>
                  <a:pt x="610" y="1353604"/>
                </a:cubicBezTo>
                <a:cubicBezTo>
                  <a:pt x="-12090" y="1358896"/>
                  <a:pt x="177352" y="1054096"/>
                  <a:pt x="210160" y="1010704"/>
                </a:cubicBezTo>
                <a:cubicBezTo>
                  <a:pt x="242968" y="967312"/>
                  <a:pt x="126552" y="1171571"/>
                  <a:pt x="197460" y="1093254"/>
                </a:cubicBezTo>
                <a:cubicBezTo>
                  <a:pt x="268368" y="1014937"/>
                  <a:pt x="585868" y="631820"/>
                  <a:pt x="635610" y="540804"/>
                </a:cubicBezTo>
                <a:cubicBezTo>
                  <a:pt x="685352" y="449788"/>
                  <a:pt x="487443" y="578904"/>
                  <a:pt x="495910" y="547154"/>
                </a:cubicBezTo>
                <a:cubicBezTo>
                  <a:pt x="504377" y="515404"/>
                  <a:pt x="593277" y="439204"/>
                  <a:pt x="686410" y="350304"/>
                </a:cubicBezTo>
                <a:cubicBezTo>
                  <a:pt x="779543" y="261404"/>
                  <a:pt x="1080110" y="17987"/>
                  <a:pt x="1086460" y="1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3ED92D97-8938-4F44-9664-8CFCD57D6DF1}"/>
              </a:ext>
            </a:extLst>
          </p:cNvPr>
          <p:cNvSpPr/>
          <p:nvPr/>
        </p:nvSpPr>
        <p:spPr>
          <a:xfrm>
            <a:off x="4781286" y="2050837"/>
            <a:ext cx="895904" cy="755876"/>
          </a:xfrm>
          <a:custGeom>
            <a:avLst/>
            <a:gdLst>
              <a:gd name="connsiteX0" fmla="*/ 895614 w 895904"/>
              <a:gd name="connsiteY0" fmla="*/ 213 h 755876"/>
              <a:gd name="connsiteX1" fmla="*/ 520964 w 895904"/>
              <a:gd name="connsiteY1" fmla="*/ 146263 h 755876"/>
              <a:gd name="connsiteX2" fmla="*/ 57414 w 895904"/>
              <a:gd name="connsiteY2" fmla="*/ 698713 h 755876"/>
              <a:gd name="connsiteX3" fmla="*/ 470164 w 895904"/>
              <a:gd name="connsiteY3" fmla="*/ 228813 h 755876"/>
              <a:gd name="connsiteX4" fmla="*/ 266964 w 895904"/>
              <a:gd name="connsiteY4" fmla="*/ 419313 h 755876"/>
              <a:gd name="connsiteX5" fmla="*/ 264 w 895904"/>
              <a:gd name="connsiteY5" fmla="*/ 755863 h 755876"/>
              <a:gd name="connsiteX6" fmla="*/ 317764 w 895904"/>
              <a:gd name="connsiteY6" fmla="*/ 406613 h 755876"/>
              <a:gd name="connsiteX7" fmla="*/ 578114 w 895904"/>
              <a:gd name="connsiteY7" fmla="*/ 120863 h 755876"/>
              <a:gd name="connsiteX8" fmla="*/ 895614 w 895904"/>
              <a:gd name="connsiteY8" fmla="*/ 213 h 75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904" h="755876">
                <a:moveTo>
                  <a:pt x="895614" y="213"/>
                </a:moveTo>
                <a:cubicBezTo>
                  <a:pt x="886089" y="4446"/>
                  <a:pt x="660664" y="29846"/>
                  <a:pt x="520964" y="146263"/>
                </a:cubicBezTo>
                <a:cubicBezTo>
                  <a:pt x="381264" y="262680"/>
                  <a:pt x="65881" y="684955"/>
                  <a:pt x="57414" y="698713"/>
                </a:cubicBezTo>
                <a:cubicBezTo>
                  <a:pt x="48947" y="712471"/>
                  <a:pt x="435239" y="275380"/>
                  <a:pt x="470164" y="228813"/>
                </a:cubicBezTo>
                <a:cubicBezTo>
                  <a:pt x="505089" y="182246"/>
                  <a:pt x="345281" y="331471"/>
                  <a:pt x="266964" y="419313"/>
                </a:cubicBezTo>
                <a:cubicBezTo>
                  <a:pt x="188647" y="507155"/>
                  <a:pt x="-8203" y="757980"/>
                  <a:pt x="264" y="755863"/>
                </a:cubicBezTo>
                <a:cubicBezTo>
                  <a:pt x="8731" y="753746"/>
                  <a:pt x="317764" y="406613"/>
                  <a:pt x="317764" y="406613"/>
                </a:cubicBezTo>
                <a:cubicBezTo>
                  <a:pt x="414072" y="300780"/>
                  <a:pt x="478631" y="186480"/>
                  <a:pt x="578114" y="120863"/>
                </a:cubicBezTo>
                <a:cubicBezTo>
                  <a:pt x="677597" y="55246"/>
                  <a:pt x="905139" y="-4020"/>
                  <a:pt x="895614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AAA1030B-6186-4883-AD37-0D2488A26ACD}"/>
              </a:ext>
            </a:extLst>
          </p:cNvPr>
          <p:cNvSpPr/>
          <p:nvPr/>
        </p:nvSpPr>
        <p:spPr>
          <a:xfrm>
            <a:off x="4155367" y="545388"/>
            <a:ext cx="534150" cy="584447"/>
          </a:xfrm>
          <a:custGeom>
            <a:avLst/>
            <a:gdLst>
              <a:gd name="connsiteX0" fmla="*/ 533473 w 534150"/>
              <a:gd name="connsiteY0" fmla="*/ 8332 h 584447"/>
              <a:gd name="connsiteX1" fmla="*/ 315033 w 534150"/>
              <a:gd name="connsiteY1" fmla="*/ 59132 h 584447"/>
              <a:gd name="connsiteX2" fmla="*/ 55953 w 534150"/>
              <a:gd name="connsiteY2" fmla="*/ 556972 h 584447"/>
              <a:gd name="connsiteX3" fmla="*/ 284553 w 534150"/>
              <a:gd name="connsiteY3" fmla="*/ 120092 h 584447"/>
              <a:gd name="connsiteX4" fmla="*/ 223593 w 534150"/>
              <a:gd name="connsiteY4" fmla="*/ 221692 h 584447"/>
              <a:gd name="connsiteX5" fmla="*/ 73 w 534150"/>
              <a:gd name="connsiteY5" fmla="*/ 582372 h 584447"/>
              <a:gd name="connsiteX6" fmla="*/ 248993 w 534150"/>
              <a:gd name="connsiteY6" fmla="*/ 38812 h 584447"/>
              <a:gd name="connsiteX7" fmla="*/ 172793 w 534150"/>
              <a:gd name="connsiteY7" fmla="*/ 292812 h 584447"/>
              <a:gd name="connsiteX8" fmla="*/ 269313 w 534150"/>
              <a:gd name="connsiteY8" fmla="*/ 186132 h 584447"/>
              <a:gd name="connsiteX9" fmla="*/ 350593 w 534150"/>
              <a:gd name="connsiteY9" fmla="*/ 94692 h 584447"/>
              <a:gd name="connsiteX10" fmla="*/ 309953 w 534150"/>
              <a:gd name="connsiteY10" fmla="*/ 191212 h 584447"/>
              <a:gd name="connsiteX11" fmla="*/ 381073 w 534150"/>
              <a:gd name="connsiteY11" fmla="*/ 48972 h 584447"/>
              <a:gd name="connsiteX12" fmla="*/ 533473 w 534150"/>
              <a:gd name="connsiteY12" fmla="*/ 8332 h 58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4150" h="584447">
                <a:moveTo>
                  <a:pt x="533473" y="8332"/>
                </a:moveTo>
                <a:cubicBezTo>
                  <a:pt x="522466" y="10025"/>
                  <a:pt x="394620" y="-32308"/>
                  <a:pt x="315033" y="59132"/>
                </a:cubicBezTo>
                <a:cubicBezTo>
                  <a:pt x="235446" y="150572"/>
                  <a:pt x="61033" y="546812"/>
                  <a:pt x="55953" y="556972"/>
                </a:cubicBezTo>
                <a:cubicBezTo>
                  <a:pt x="50873" y="567132"/>
                  <a:pt x="256613" y="175972"/>
                  <a:pt x="284553" y="120092"/>
                </a:cubicBezTo>
                <a:cubicBezTo>
                  <a:pt x="312493" y="64212"/>
                  <a:pt x="223593" y="221692"/>
                  <a:pt x="223593" y="221692"/>
                </a:cubicBezTo>
                <a:cubicBezTo>
                  <a:pt x="176180" y="298739"/>
                  <a:pt x="-4160" y="612852"/>
                  <a:pt x="73" y="582372"/>
                </a:cubicBezTo>
                <a:cubicBezTo>
                  <a:pt x="4306" y="551892"/>
                  <a:pt x="220206" y="87072"/>
                  <a:pt x="248993" y="38812"/>
                </a:cubicBezTo>
                <a:cubicBezTo>
                  <a:pt x="277780" y="-9448"/>
                  <a:pt x="169406" y="268259"/>
                  <a:pt x="172793" y="292812"/>
                </a:cubicBezTo>
                <a:cubicBezTo>
                  <a:pt x="176180" y="317365"/>
                  <a:pt x="239680" y="219152"/>
                  <a:pt x="269313" y="186132"/>
                </a:cubicBezTo>
                <a:cubicBezTo>
                  <a:pt x="298946" y="153112"/>
                  <a:pt x="343820" y="93845"/>
                  <a:pt x="350593" y="94692"/>
                </a:cubicBezTo>
                <a:cubicBezTo>
                  <a:pt x="357366" y="95539"/>
                  <a:pt x="304873" y="198832"/>
                  <a:pt x="309953" y="191212"/>
                </a:cubicBezTo>
                <a:cubicBezTo>
                  <a:pt x="315033" y="183592"/>
                  <a:pt x="343820" y="77759"/>
                  <a:pt x="381073" y="48972"/>
                </a:cubicBezTo>
                <a:cubicBezTo>
                  <a:pt x="418326" y="20185"/>
                  <a:pt x="544480" y="6639"/>
                  <a:pt x="533473" y="8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434E5697-B20D-4F6E-B52C-B3D9C82C083A}"/>
              </a:ext>
            </a:extLst>
          </p:cNvPr>
          <p:cNvSpPr/>
          <p:nvPr/>
        </p:nvSpPr>
        <p:spPr>
          <a:xfrm>
            <a:off x="4642414" y="594347"/>
            <a:ext cx="1762695" cy="528444"/>
          </a:xfrm>
          <a:custGeom>
            <a:avLst/>
            <a:gdLst>
              <a:gd name="connsiteX0" fmla="*/ 1758386 w 1762695"/>
              <a:gd name="connsiteY0" fmla="*/ 223533 h 528444"/>
              <a:gd name="connsiteX1" fmla="*/ 1499306 w 1762695"/>
              <a:gd name="connsiteY1" fmla="*/ 177813 h 528444"/>
              <a:gd name="connsiteX2" fmla="*/ 1387546 w 1762695"/>
              <a:gd name="connsiteY2" fmla="*/ 127013 h 528444"/>
              <a:gd name="connsiteX3" fmla="*/ 1026866 w 1762695"/>
              <a:gd name="connsiteY3" fmla="*/ 96533 h 528444"/>
              <a:gd name="connsiteX4" fmla="*/ 1306266 w 1762695"/>
              <a:gd name="connsiteY4" fmla="*/ 106693 h 528444"/>
              <a:gd name="connsiteX5" fmla="*/ 1092906 w 1762695"/>
              <a:gd name="connsiteY5" fmla="*/ 86373 h 528444"/>
              <a:gd name="connsiteX6" fmla="*/ 808426 w 1762695"/>
              <a:gd name="connsiteY6" fmla="*/ 66053 h 528444"/>
              <a:gd name="connsiteX7" fmla="*/ 396946 w 1762695"/>
              <a:gd name="connsiteY7" fmla="*/ 208293 h 528444"/>
              <a:gd name="connsiteX8" fmla="*/ 600146 w 1762695"/>
              <a:gd name="connsiteY8" fmla="*/ 116853 h 528444"/>
              <a:gd name="connsiteX9" fmla="*/ 295346 w 1762695"/>
              <a:gd name="connsiteY9" fmla="*/ 233693 h 528444"/>
              <a:gd name="connsiteX10" fmla="*/ 706 w 1762695"/>
              <a:gd name="connsiteY10" fmla="*/ 528333 h 528444"/>
              <a:gd name="connsiteX11" fmla="*/ 381706 w 1762695"/>
              <a:gd name="connsiteY11" fmla="*/ 198133 h 528444"/>
              <a:gd name="connsiteX12" fmla="*/ 635706 w 1762695"/>
              <a:gd name="connsiteY12" fmla="*/ 55893 h 528444"/>
              <a:gd name="connsiteX13" fmla="*/ 910026 w 1762695"/>
              <a:gd name="connsiteY13" fmla="*/ 13 h 528444"/>
              <a:gd name="connsiteX14" fmla="*/ 747466 w 1762695"/>
              <a:gd name="connsiteY14" fmla="*/ 50813 h 528444"/>
              <a:gd name="connsiteX15" fmla="*/ 1011626 w 1762695"/>
              <a:gd name="connsiteY15" fmla="*/ 71133 h 528444"/>
              <a:gd name="connsiteX16" fmla="*/ 1265626 w 1762695"/>
              <a:gd name="connsiteY16" fmla="*/ 152413 h 528444"/>
              <a:gd name="connsiteX17" fmla="*/ 1758386 w 1762695"/>
              <a:gd name="connsiteY17" fmla="*/ 223533 h 52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62695" h="528444">
                <a:moveTo>
                  <a:pt x="1758386" y="223533"/>
                </a:moveTo>
                <a:cubicBezTo>
                  <a:pt x="1797333" y="227766"/>
                  <a:pt x="1561113" y="193900"/>
                  <a:pt x="1499306" y="177813"/>
                </a:cubicBezTo>
                <a:cubicBezTo>
                  <a:pt x="1437499" y="161726"/>
                  <a:pt x="1466286" y="140560"/>
                  <a:pt x="1387546" y="127013"/>
                </a:cubicBezTo>
                <a:cubicBezTo>
                  <a:pt x="1308806" y="113466"/>
                  <a:pt x="1040413" y="99920"/>
                  <a:pt x="1026866" y="96533"/>
                </a:cubicBezTo>
                <a:cubicBezTo>
                  <a:pt x="1013319" y="93146"/>
                  <a:pt x="1295259" y="108386"/>
                  <a:pt x="1306266" y="106693"/>
                </a:cubicBezTo>
                <a:cubicBezTo>
                  <a:pt x="1317273" y="105000"/>
                  <a:pt x="1092906" y="86373"/>
                  <a:pt x="1092906" y="86373"/>
                </a:cubicBezTo>
                <a:cubicBezTo>
                  <a:pt x="1009933" y="79600"/>
                  <a:pt x="924419" y="45733"/>
                  <a:pt x="808426" y="66053"/>
                </a:cubicBezTo>
                <a:cubicBezTo>
                  <a:pt x="692433" y="86373"/>
                  <a:pt x="431659" y="199826"/>
                  <a:pt x="396946" y="208293"/>
                </a:cubicBezTo>
                <a:cubicBezTo>
                  <a:pt x="362233" y="216760"/>
                  <a:pt x="617079" y="112620"/>
                  <a:pt x="600146" y="116853"/>
                </a:cubicBezTo>
                <a:cubicBezTo>
                  <a:pt x="583213" y="121086"/>
                  <a:pt x="395253" y="165113"/>
                  <a:pt x="295346" y="233693"/>
                </a:cubicBezTo>
                <a:cubicBezTo>
                  <a:pt x="195439" y="302273"/>
                  <a:pt x="-13687" y="534260"/>
                  <a:pt x="706" y="528333"/>
                </a:cubicBezTo>
                <a:cubicBezTo>
                  <a:pt x="15099" y="522406"/>
                  <a:pt x="275873" y="276873"/>
                  <a:pt x="381706" y="198133"/>
                </a:cubicBezTo>
                <a:cubicBezTo>
                  <a:pt x="487539" y="119393"/>
                  <a:pt x="547653" y="88913"/>
                  <a:pt x="635706" y="55893"/>
                </a:cubicBezTo>
                <a:cubicBezTo>
                  <a:pt x="723759" y="22873"/>
                  <a:pt x="891399" y="860"/>
                  <a:pt x="910026" y="13"/>
                </a:cubicBezTo>
                <a:cubicBezTo>
                  <a:pt x="928653" y="-834"/>
                  <a:pt x="730533" y="38960"/>
                  <a:pt x="747466" y="50813"/>
                </a:cubicBezTo>
                <a:cubicBezTo>
                  <a:pt x="764399" y="62666"/>
                  <a:pt x="925266" y="54200"/>
                  <a:pt x="1011626" y="71133"/>
                </a:cubicBezTo>
                <a:cubicBezTo>
                  <a:pt x="1097986" y="88066"/>
                  <a:pt x="1142859" y="128706"/>
                  <a:pt x="1265626" y="152413"/>
                </a:cubicBezTo>
                <a:cubicBezTo>
                  <a:pt x="1388393" y="176120"/>
                  <a:pt x="1719439" y="219300"/>
                  <a:pt x="1758386" y="223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541F9DA8-E4F6-41C8-9A9E-AD396C8CF21E}"/>
              </a:ext>
            </a:extLst>
          </p:cNvPr>
          <p:cNvSpPr/>
          <p:nvPr/>
        </p:nvSpPr>
        <p:spPr>
          <a:xfrm>
            <a:off x="4660834" y="943004"/>
            <a:ext cx="1374206" cy="368251"/>
          </a:xfrm>
          <a:custGeom>
            <a:avLst/>
            <a:gdLst>
              <a:gd name="connsiteX0" fmla="*/ 1374206 w 1374206"/>
              <a:gd name="connsiteY0" fmla="*/ 37436 h 368251"/>
              <a:gd name="connsiteX1" fmla="*/ 805246 w 1374206"/>
              <a:gd name="connsiteY1" fmla="*/ 37436 h 368251"/>
              <a:gd name="connsiteX2" fmla="*/ 17846 w 1374206"/>
              <a:gd name="connsiteY2" fmla="*/ 362556 h 368251"/>
              <a:gd name="connsiteX3" fmla="*/ 261686 w 1374206"/>
              <a:gd name="connsiteY3" fmla="*/ 245716 h 368251"/>
              <a:gd name="connsiteX4" fmla="*/ 337886 w 1374206"/>
              <a:gd name="connsiteY4" fmla="*/ 260956 h 368251"/>
              <a:gd name="connsiteX5" fmla="*/ 759526 w 1374206"/>
              <a:gd name="connsiteY5" fmla="*/ 57756 h 368251"/>
              <a:gd name="connsiteX6" fmla="*/ 464886 w 1374206"/>
              <a:gd name="connsiteY6" fmla="*/ 149196 h 368251"/>
              <a:gd name="connsiteX7" fmla="*/ 840806 w 1374206"/>
              <a:gd name="connsiteY7" fmla="*/ 12036 h 368251"/>
              <a:gd name="connsiteX8" fmla="*/ 830646 w 1374206"/>
              <a:gd name="connsiteY8" fmla="*/ 6956 h 368251"/>
              <a:gd name="connsiteX9" fmla="*/ 1374206 w 1374206"/>
              <a:gd name="connsiteY9" fmla="*/ 37436 h 36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4206" h="368251">
                <a:moveTo>
                  <a:pt x="1374206" y="37436"/>
                </a:moveTo>
                <a:cubicBezTo>
                  <a:pt x="1202756" y="10342"/>
                  <a:pt x="1031306" y="-16751"/>
                  <a:pt x="805246" y="37436"/>
                </a:cubicBezTo>
                <a:cubicBezTo>
                  <a:pt x="579186" y="91623"/>
                  <a:pt x="108439" y="327843"/>
                  <a:pt x="17846" y="362556"/>
                </a:cubicBezTo>
                <a:cubicBezTo>
                  <a:pt x="-72747" y="397269"/>
                  <a:pt x="208346" y="262649"/>
                  <a:pt x="261686" y="245716"/>
                </a:cubicBezTo>
                <a:cubicBezTo>
                  <a:pt x="315026" y="228783"/>
                  <a:pt x="254913" y="292283"/>
                  <a:pt x="337886" y="260956"/>
                </a:cubicBezTo>
                <a:cubicBezTo>
                  <a:pt x="420859" y="229629"/>
                  <a:pt x="738359" y="76383"/>
                  <a:pt x="759526" y="57756"/>
                </a:cubicBezTo>
                <a:cubicBezTo>
                  <a:pt x="780693" y="39129"/>
                  <a:pt x="451339" y="156816"/>
                  <a:pt x="464886" y="149196"/>
                </a:cubicBezTo>
                <a:cubicBezTo>
                  <a:pt x="478433" y="141576"/>
                  <a:pt x="779846" y="35743"/>
                  <a:pt x="840806" y="12036"/>
                </a:cubicBezTo>
                <a:cubicBezTo>
                  <a:pt x="901766" y="-11671"/>
                  <a:pt x="830646" y="6956"/>
                  <a:pt x="830646" y="6956"/>
                </a:cubicBezTo>
                <a:lnTo>
                  <a:pt x="1374206" y="3743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9C112DA1-F553-4393-B554-AB418E4EB9DE}"/>
              </a:ext>
            </a:extLst>
          </p:cNvPr>
          <p:cNvSpPr/>
          <p:nvPr/>
        </p:nvSpPr>
        <p:spPr>
          <a:xfrm>
            <a:off x="3940944" y="1176592"/>
            <a:ext cx="799441" cy="698724"/>
          </a:xfrm>
          <a:custGeom>
            <a:avLst/>
            <a:gdLst>
              <a:gd name="connsiteX0" fmla="*/ 798696 w 799441"/>
              <a:gd name="connsiteY0" fmla="*/ 7048 h 698724"/>
              <a:gd name="connsiteX1" fmla="*/ 427856 w 799441"/>
              <a:gd name="connsiteY1" fmla="*/ 128968 h 698724"/>
              <a:gd name="connsiteX2" fmla="*/ 1136 w 799441"/>
              <a:gd name="connsiteY2" fmla="*/ 697928 h 698724"/>
              <a:gd name="connsiteX3" fmla="*/ 300856 w 799441"/>
              <a:gd name="connsiteY3" fmla="*/ 255968 h 698724"/>
              <a:gd name="connsiteX4" fmla="*/ 239896 w 799441"/>
              <a:gd name="connsiteY4" fmla="*/ 362648 h 698724"/>
              <a:gd name="connsiteX5" fmla="*/ 468496 w 799441"/>
              <a:gd name="connsiteY5" fmla="*/ 149288 h 698724"/>
              <a:gd name="connsiteX6" fmla="*/ 377056 w 799441"/>
              <a:gd name="connsiteY6" fmla="*/ 210248 h 698724"/>
              <a:gd name="connsiteX7" fmla="*/ 519296 w 799441"/>
              <a:gd name="connsiteY7" fmla="*/ 32448 h 698724"/>
              <a:gd name="connsiteX8" fmla="*/ 798696 w 799441"/>
              <a:gd name="connsiteY8" fmla="*/ 7048 h 69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9441" h="698724">
                <a:moveTo>
                  <a:pt x="798696" y="7048"/>
                </a:moveTo>
                <a:cubicBezTo>
                  <a:pt x="783456" y="23135"/>
                  <a:pt x="560783" y="13821"/>
                  <a:pt x="427856" y="128968"/>
                </a:cubicBezTo>
                <a:cubicBezTo>
                  <a:pt x="294929" y="244115"/>
                  <a:pt x="22303" y="676761"/>
                  <a:pt x="1136" y="697928"/>
                </a:cubicBezTo>
                <a:cubicBezTo>
                  <a:pt x="-20031" y="719095"/>
                  <a:pt x="261063" y="311848"/>
                  <a:pt x="300856" y="255968"/>
                </a:cubicBezTo>
                <a:cubicBezTo>
                  <a:pt x="340649" y="200088"/>
                  <a:pt x="211956" y="380428"/>
                  <a:pt x="239896" y="362648"/>
                </a:cubicBezTo>
                <a:cubicBezTo>
                  <a:pt x="267836" y="344868"/>
                  <a:pt x="445636" y="174688"/>
                  <a:pt x="468496" y="149288"/>
                </a:cubicBezTo>
                <a:cubicBezTo>
                  <a:pt x="491356" y="123888"/>
                  <a:pt x="368589" y="229721"/>
                  <a:pt x="377056" y="210248"/>
                </a:cubicBezTo>
                <a:cubicBezTo>
                  <a:pt x="385523" y="190775"/>
                  <a:pt x="447329" y="61235"/>
                  <a:pt x="519296" y="32448"/>
                </a:cubicBezTo>
                <a:cubicBezTo>
                  <a:pt x="591263" y="3661"/>
                  <a:pt x="813936" y="-9039"/>
                  <a:pt x="798696" y="7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F035A3F5-291E-46FB-9DCB-1F3323765EAE}"/>
              </a:ext>
            </a:extLst>
          </p:cNvPr>
          <p:cNvSpPr/>
          <p:nvPr/>
        </p:nvSpPr>
        <p:spPr>
          <a:xfrm>
            <a:off x="4535673" y="1291172"/>
            <a:ext cx="1627170" cy="248097"/>
          </a:xfrm>
          <a:custGeom>
            <a:avLst/>
            <a:gdLst>
              <a:gd name="connsiteX0" fmla="*/ 767 w 1627170"/>
              <a:gd name="connsiteY0" fmla="*/ 248068 h 248097"/>
              <a:gd name="connsiteX1" fmla="*/ 493527 w 1627170"/>
              <a:gd name="connsiteY1" fmla="*/ 65188 h 248097"/>
              <a:gd name="connsiteX2" fmla="*/ 894847 w 1627170"/>
              <a:gd name="connsiteY2" fmla="*/ 105828 h 248097"/>
              <a:gd name="connsiteX3" fmla="*/ 879607 w 1627170"/>
              <a:gd name="connsiteY3" fmla="*/ 105828 h 248097"/>
              <a:gd name="connsiteX4" fmla="*/ 457967 w 1627170"/>
              <a:gd name="connsiteY4" fmla="*/ 80428 h 248097"/>
              <a:gd name="connsiteX5" fmla="*/ 625607 w 1627170"/>
              <a:gd name="connsiteY5" fmla="*/ 95668 h 248097"/>
              <a:gd name="connsiteX6" fmla="*/ 788167 w 1627170"/>
              <a:gd name="connsiteY6" fmla="*/ 121068 h 248097"/>
              <a:gd name="connsiteX7" fmla="*/ 1595887 w 1627170"/>
              <a:gd name="connsiteY7" fmla="*/ 4228 h 248097"/>
              <a:gd name="connsiteX8" fmla="*/ 1428247 w 1627170"/>
              <a:gd name="connsiteY8" fmla="*/ 34708 h 248097"/>
              <a:gd name="connsiteX9" fmla="*/ 1113287 w 1627170"/>
              <a:gd name="connsiteY9" fmla="*/ 121068 h 248097"/>
              <a:gd name="connsiteX10" fmla="*/ 813567 w 1627170"/>
              <a:gd name="connsiteY10" fmla="*/ 166788 h 248097"/>
              <a:gd name="connsiteX11" fmla="*/ 965967 w 1627170"/>
              <a:gd name="connsiteY11" fmla="*/ 121068 h 248097"/>
              <a:gd name="connsiteX12" fmla="*/ 463047 w 1627170"/>
              <a:gd name="connsiteY12" fmla="*/ 60108 h 248097"/>
              <a:gd name="connsiteX13" fmla="*/ 381767 w 1627170"/>
              <a:gd name="connsiteY13" fmla="*/ 49948 h 248097"/>
              <a:gd name="connsiteX14" fmla="*/ 767 w 1627170"/>
              <a:gd name="connsiteY14" fmla="*/ 248068 h 248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27170" h="248097">
                <a:moveTo>
                  <a:pt x="767" y="248068"/>
                </a:moveTo>
                <a:cubicBezTo>
                  <a:pt x="19394" y="250608"/>
                  <a:pt x="344514" y="88895"/>
                  <a:pt x="493527" y="65188"/>
                </a:cubicBezTo>
                <a:cubicBezTo>
                  <a:pt x="642540" y="41481"/>
                  <a:pt x="830500" y="99055"/>
                  <a:pt x="894847" y="105828"/>
                </a:cubicBezTo>
                <a:cubicBezTo>
                  <a:pt x="959194" y="112601"/>
                  <a:pt x="879607" y="105828"/>
                  <a:pt x="879607" y="105828"/>
                </a:cubicBezTo>
                <a:lnTo>
                  <a:pt x="457967" y="80428"/>
                </a:lnTo>
                <a:cubicBezTo>
                  <a:pt x="415634" y="78735"/>
                  <a:pt x="570574" y="88895"/>
                  <a:pt x="625607" y="95668"/>
                </a:cubicBezTo>
                <a:cubicBezTo>
                  <a:pt x="680640" y="102441"/>
                  <a:pt x="626454" y="136308"/>
                  <a:pt x="788167" y="121068"/>
                </a:cubicBezTo>
                <a:cubicBezTo>
                  <a:pt x="949880" y="105828"/>
                  <a:pt x="1489207" y="18621"/>
                  <a:pt x="1595887" y="4228"/>
                </a:cubicBezTo>
                <a:cubicBezTo>
                  <a:pt x="1702567" y="-10165"/>
                  <a:pt x="1508680" y="15235"/>
                  <a:pt x="1428247" y="34708"/>
                </a:cubicBezTo>
                <a:cubicBezTo>
                  <a:pt x="1347814" y="54181"/>
                  <a:pt x="1215734" y="99055"/>
                  <a:pt x="1113287" y="121068"/>
                </a:cubicBezTo>
                <a:cubicBezTo>
                  <a:pt x="1010840" y="143081"/>
                  <a:pt x="838120" y="166788"/>
                  <a:pt x="813567" y="166788"/>
                </a:cubicBezTo>
                <a:cubicBezTo>
                  <a:pt x="789014" y="166788"/>
                  <a:pt x="1024387" y="138848"/>
                  <a:pt x="965967" y="121068"/>
                </a:cubicBezTo>
                <a:cubicBezTo>
                  <a:pt x="907547" y="103288"/>
                  <a:pt x="560414" y="71961"/>
                  <a:pt x="463047" y="60108"/>
                </a:cubicBezTo>
                <a:cubicBezTo>
                  <a:pt x="365680" y="48255"/>
                  <a:pt x="455427" y="22855"/>
                  <a:pt x="381767" y="49948"/>
                </a:cubicBezTo>
                <a:cubicBezTo>
                  <a:pt x="308107" y="77041"/>
                  <a:pt x="-17860" y="245528"/>
                  <a:pt x="767" y="248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149A2E44-CD3E-42D5-A212-79B8BDA36327}"/>
              </a:ext>
            </a:extLst>
          </p:cNvPr>
          <p:cNvSpPr/>
          <p:nvPr/>
        </p:nvSpPr>
        <p:spPr>
          <a:xfrm>
            <a:off x="6117507" y="1264384"/>
            <a:ext cx="969505" cy="351760"/>
          </a:xfrm>
          <a:custGeom>
            <a:avLst/>
            <a:gdLst>
              <a:gd name="connsiteX0" fmla="*/ 969093 w 969505"/>
              <a:gd name="connsiteY0" fmla="*/ 536 h 351760"/>
              <a:gd name="connsiteX1" fmla="*/ 826853 w 969505"/>
              <a:gd name="connsiteY1" fmla="*/ 46256 h 351760"/>
              <a:gd name="connsiteX2" fmla="*/ 3893 w 969505"/>
              <a:gd name="connsiteY2" fmla="*/ 351056 h 351760"/>
              <a:gd name="connsiteX3" fmla="*/ 511893 w 969505"/>
              <a:gd name="connsiteY3" fmla="*/ 132616 h 351760"/>
              <a:gd name="connsiteX4" fmla="*/ 400133 w 969505"/>
              <a:gd name="connsiteY4" fmla="*/ 218976 h 351760"/>
              <a:gd name="connsiteX5" fmla="*/ 603333 w 969505"/>
              <a:gd name="connsiteY5" fmla="*/ 66576 h 351760"/>
              <a:gd name="connsiteX6" fmla="*/ 613493 w 969505"/>
              <a:gd name="connsiteY6" fmla="*/ 102136 h 351760"/>
              <a:gd name="connsiteX7" fmla="*/ 735413 w 969505"/>
              <a:gd name="connsiteY7" fmla="*/ 10696 h 351760"/>
              <a:gd name="connsiteX8" fmla="*/ 969093 w 969505"/>
              <a:gd name="connsiteY8" fmla="*/ 536 h 35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9505" h="351760">
                <a:moveTo>
                  <a:pt x="969093" y="536"/>
                </a:moveTo>
                <a:cubicBezTo>
                  <a:pt x="978406" y="-5814"/>
                  <a:pt x="826853" y="46256"/>
                  <a:pt x="826853" y="46256"/>
                </a:cubicBezTo>
                <a:lnTo>
                  <a:pt x="3893" y="351056"/>
                </a:lnTo>
                <a:cubicBezTo>
                  <a:pt x="-48600" y="365449"/>
                  <a:pt x="445853" y="154629"/>
                  <a:pt x="511893" y="132616"/>
                </a:cubicBezTo>
                <a:cubicBezTo>
                  <a:pt x="577933" y="110603"/>
                  <a:pt x="384893" y="229983"/>
                  <a:pt x="400133" y="218976"/>
                </a:cubicBezTo>
                <a:cubicBezTo>
                  <a:pt x="415373" y="207969"/>
                  <a:pt x="567773" y="86049"/>
                  <a:pt x="603333" y="66576"/>
                </a:cubicBezTo>
                <a:cubicBezTo>
                  <a:pt x="638893" y="47103"/>
                  <a:pt x="591480" y="111449"/>
                  <a:pt x="613493" y="102136"/>
                </a:cubicBezTo>
                <a:cubicBezTo>
                  <a:pt x="635506" y="92823"/>
                  <a:pt x="682073" y="25936"/>
                  <a:pt x="735413" y="10696"/>
                </a:cubicBezTo>
                <a:cubicBezTo>
                  <a:pt x="788753" y="-4544"/>
                  <a:pt x="861143" y="3076"/>
                  <a:pt x="969093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CB03B17A-1081-4B32-8EF1-8D69FBB0512A}"/>
              </a:ext>
            </a:extLst>
          </p:cNvPr>
          <p:cNvSpPr/>
          <p:nvPr/>
        </p:nvSpPr>
        <p:spPr>
          <a:xfrm>
            <a:off x="7944983" y="1603142"/>
            <a:ext cx="1186815" cy="471227"/>
          </a:xfrm>
          <a:custGeom>
            <a:avLst/>
            <a:gdLst>
              <a:gd name="connsiteX0" fmla="*/ 137 w 1186815"/>
              <a:gd name="connsiteY0" fmla="*/ 37698 h 471227"/>
              <a:gd name="connsiteX1" fmla="*/ 569097 w 1186815"/>
              <a:gd name="connsiteY1" fmla="*/ 47858 h 471227"/>
              <a:gd name="connsiteX2" fmla="*/ 1016137 w 1186815"/>
              <a:gd name="connsiteY2" fmla="*/ 256138 h 471227"/>
              <a:gd name="connsiteX3" fmla="*/ 589417 w 1186815"/>
              <a:gd name="connsiteY3" fmla="*/ 58018 h 471227"/>
              <a:gd name="connsiteX4" fmla="*/ 792617 w 1186815"/>
              <a:gd name="connsiteY4" fmla="*/ 190098 h 471227"/>
              <a:gd name="connsiteX5" fmla="*/ 1183777 w 1186815"/>
              <a:gd name="connsiteY5" fmla="*/ 469498 h 471227"/>
              <a:gd name="connsiteX6" fmla="*/ 960257 w 1186815"/>
              <a:gd name="connsiteY6" fmla="*/ 296778 h 471227"/>
              <a:gd name="connsiteX7" fmla="*/ 706257 w 1186815"/>
              <a:gd name="connsiteY7" fmla="*/ 68178 h 471227"/>
              <a:gd name="connsiteX8" fmla="*/ 711337 w 1186815"/>
              <a:gd name="connsiteY8" fmla="*/ 93578 h 471227"/>
              <a:gd name="connsiteX9" fmla="*/ 370977 w 1186815"/>
              <a:gd name="connsiteY9" fmla="*/ 7218 h 471227"/>
              <a:gd name="connsiteX10" fmla="*/ 513217 w 1186815"/>
              <a:gd name="connsiteY10" fmla="*/ 7218 h 471227"/>
              <a:gd name="connsiteX11" fmla="*/ 137 w 1186815"/>
              <a:gd name="connsiteY11" fmla="*/ 37698 h 47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6815" h="471227">
                <a:moveTo>
                  <a:pt x="137" y="37698"/>
                </a:moveTo>
                <a:cubicBezTo>
                  <a:pt x="9450" y="44471"/>
                  <a:pt x="399764" y="11451"/>
                  <a:pt x="569097" y="47858"/>
                </a:cubicBezTo>
                <a:cubicBezTo>
                  <a:pt x="738430" y="84265"/>
                  <a:pt x="1012750" y="254445"/>
                  <a:pt x="1016137" y="256138"/>
                </a:cubicBezTo>
                <a:cubicBezTo>
                  <a:pt x="1019524" y="257831"/>
                  <a:pt x="626670" y="69025"/>
                  <a:pt x="589417" y="58018"/>
                </a:cubicBezTo>
                <a:cubicBezTo>
                  <a:pt x="552164" y="47011"/>
                  <a:pt x="693557" y="121518"/>
                  <a:pt x="792617" y="190098"/>
                </a:cubicBezTo>
                <a:cubicBezTo>
                  <a:pt x="891677" y="258678"/>
                  <a:pt x="1155837" y="451718"/>
                  <a:pt x="1183777" y="469498"/>
                </a:cubicBezTo>
                <a:cubicBezTo>
                  <a:pt x="1211717" y="487278"/>
                  <a:pt x="1039844" y="363665"/>
                  <a:pt x="960257" y="296778"/>
                </a:cubicBezTo>
                <a:cubicBezTo>
                  <a:pt x="880670" y="229891"/>
                  <a:pt x="747744" y="102045"/>
                  <a:pt x="706257" y="68178"/>
                </a:cubicBezTo>
                <a:cubicBezTo>
                  <a:pt x="664770" y="34311"/>
                  <a:pt x="767217" y="103738"/>
                  <a:pt x="711337" y="93578"/>
                </a:cubicBezTo>
                <a:cubicBezTo>
                  <a:pt x="655457" y="83418"/>
                  <a:pt x="403997" y="21611"/>
                  <a:pt x="370977" y="7218"/>
                </a:cubicBezTo>
                <a:cubicBezTo>
                  <a:pt x="337957" y="-7175"/>
                  <a:pt x="569944" y="3831"/>
                  <a:pt x="513217" y="7218"/>
                </a:cubicBezTo>
                <a:cubicBezTo>
                  <a:pt x="456490" y="10605"/>
                  <a:pt x="-9176" y="30925"/>
                  <a:pt x="137" y="37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D2E97A7D-C172-499E-B640-F642EF36A0C1}"/>
              </a:ext>
            </a:extLst>
          </p:cNvPr>
          <p:cNvSpPr/>
          <p:nvPr/>
        </p:nvSpPr>
        <p:spPr>
          <a:xfrm>
            <a:off x="8067040" y="1727200"/>
            <a:ext cx="1270444" cy="1324814"/>
          </a:xfrm>
          <a:custGeom>
            <a:avLst/>
            <a:gdLst>
              <a:gd name="connsiteX0" fmla="*/ 0 w 1270444"/>
              <a:gd name="connsiteY0" fmla="*/ 0 h 1324814"/>
              <a:gd name="connsiteX1" fmla="*/ 447040 w 1270444"/>
              <a:gd name="connsiteY1" fmla="*/ 187960 h 1324814"/>
              <a:gd name="connsiteX2" fmla="*/ 965200 w 1270444"/>
              <a:gd name="connsiteY2" fmla="*/ 650240 h 1324814"/>
              <a:gd name="connsiteX3" fmla="*/ 817880 w 1270444"/>
              <a:gd name="connsiteY3" fmla="*/ 472440 h 1324814"/>
              <a:gd name="connsiteX4" fmla="*/ 746760 w 1270444"/>
              <a:gd name="connsiteY4" fmla="*/ 426720 h 1324814"/>
              <a:gd name="connsiteX5" fmla="*/ 970280 w 1270444"/>
              <a:gd name="connsiteY5" fmla="*/ 599440 h 1324814"/>
              <a:gd name="connsiteX6" fmla="*/ 1264920 w 1270444"/>
              <a:gd name="connsiteY6" fmla="*/ 1305560 h 1324814"/>
              <a:gd name="connsiteX7" fmla="*/ 1158240 w 1270444"/>
              <a:gd name="connsiteY7" fmla="*/ 1102360 h 1324814"/>
              <a:gd name="connsiteX8" fmla="*/ 1102360 w 1270444"/>
              <a:gd name="connsiteY8" fmla="*/ 858520 h 1324814"/>
              <a:gd name="connsiteX9" fmla="*/ 1193800 w 1270444"/>
              <a:gd name="connsiteY9" fmla="*/ 904240 h 1324814"/>
              <a:gd name="connsiteX10" fmla="*/ 843280 w 1270444"/>
              <a:gd name="connsiteY10" fmla="*/ 492760 h 1324814"/>
              <a:gd name="connsiteX11" fmla="*/ 858520 w 1270444"/>
              <a:gd name="connsiteY11" fmla="*/ 497840 h 1324814"/>
              <a:gd name="connsiteX12" fmla="*/ 619760 w 1270444"/>
              <a:gd name="connsiteY12" fmla="*/ 279400 h 1324814"/>
              <a:gd name="connsiteX13" fmla="*/ 670560 w 1270444"/>
              <a:gd name="connsiteY13" fmla="*/ 304800 h 1324814"/>
              <a:gd name="connsiteX14" fmla="*/ 0 w 1270444"/>
              <a:gd name="connsiteY14" fmla="*/ 0 h 132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70444" h="1324814">
                <a:moveTo>
                  <a:pt x="0" y="0"/>
                </a:moveTo>
                <a:cubicBezTo>
                  <a:pt x="143086" y="39793"/>
                  <a:pt x="286173" y="79587"/>
                  <a:pt x="447040" y="187960"/>
                </a:cubicBezTo>
                <a:cubicBezTo>
                  <a:pt x="607907" y="296333"/>
                  <a:pt x="903393" y="602827"/>
                  <a:pt x="965200" y="650240"/>
                </a:cubicBezTo>
                <a:cubicBezTo>
                  <a:pt x="1027007" y="697653"/>
                  <a:pt x="854287" y="509693"/>
                  <a:pt x="817880" y="472440"/>
                </a:cubicBezTo>
                <a:cubicBezTo>
                  <a:pt x="781473" y="435187"/>
                  <a:pt x="721360" y="405553"/>
                  <a:pt x="746760" y="426720"/>
                </a:cubicBezTo>
                <a:cubicBezTo>
                  <a:pt x="772160" y="447887"/>
                  <a:pt x="883920" y="452967"/>
                  <a:pt x="970280" y="599440"/>
                </a:cubicBezTo>
                <a:cubicBezTo>
                  <a:pt x="1056640" y="745913"/>
                  <a:pt x="1233593" y="1221740"/>
                  <a:pt x="1264920" y="1305560"/>
                </a:cubicBezTo>
                <a:cubicBezTo>
                  <a:pt x="1296247" y="1389380"/>
                  <a:pt x="1185333" y="1176867"/>
                  <a:pt x="1158240" y="1102360"/>
                </a:cubicBezTo>
                <a:cubicBezTo>
                  <a:pt x="1131147" y="1027853"/>
                  <a:pt x="1096433" y="891540"/>
                  <a:pt x="1102360" y="858520"/>
                </a:cubicBezTo>
                <a:cubicBezTo>
                  <a:pt x="1108287" y="825500"/>
                  <a:pt x="1236980" y="965200"/>
                  <a:pt x="1193800" y="904240"/>
                </a:cubicBezTo>
                <a:cubicBezTo>
                  <a:pt x="1150620" y="843280"/>
                  <a:pt x="899160" y="560493"/>
                  <a:pt x="843280" y="492760"/>
                </a:cubicBezTo>
                <a:cubicBezTo>
                  <a:pt x="787400" y="425027"/>
                  <a:pt x="895773" y="533400"/>
                  <a:pt x="858520" y="497840"/>
                </a:cubicBezTo>
                <a:cubicBezTo>
                  <a:pt x="821267" y="462280"/>
                  <a:pt x="651087" y="311573"/>
                  <a:pt x="619760" y="279400"/>
                </a:cubicBezTo>
                <a:cubicBezTo>
                  <a:pt x="588433" y="247227"/>
                  <a:pt x="670560" y="304800"/>
                  <a:pt x="670560" y="3048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D9283DCB-DD15-4238-B3E4-DC17215CB5D9}"/>
              </a:ext>
            </a:extLst>
          </p:cNvPr>
          <p:cNvSpPr/>
          <p:nvPr/>
        </p:nvSpPr>
        <p:spPr>
          <a:xfrm>
            <a:off x="7467303" y="1735979"/>
            <a:ext cx="955623" cy="1498846"/>
          </a:xfrm>
          <a:custGeom>
            <a:avLst/>
            <a:gdLst>
              <a:gd name="connsiteX0" fmla="*/ 297 w 955623"/>
              <a:gd name="connsiteY0" fmla="*/ 1381 h 1498846"/>
              <a:gd name="connsiteX1" fmla="*/ 432097 w 955623"/>
              <a:gd name="connsiteY1" fmla="*/ 62341 h 1498846"/>
              <a:gd name="connsiteX2" fmla="*/ 874057 w 955623"/>
              <a:gd name="connsiteY2" fmla="*/ 331581 h 1498846"/>
              <a:gd name="connsiteX3" fmla="*/ 493057 w 955623"/>
              <a:gd name="connsiteY3" fmla="*/ 113141 h 1498846"/>
              <a:gd name="connsiteX4" fmla="*/ 696257 w 955623"/>
              <a:gd name="connsiteY4" fmla="*/ 204581 h 1498846"/>
              <a:gd name="connsiteX5" fmla="*/ 868977 w 955623"/>
              <a:gd name="connsiteY5" fmla="*/ 417941 h 1498846"/>
              <a:gd name="connsiteX6" fmla="*/ 945177 w 955623"/>
              <a:gd name="connsiteY6" fmla="*/ 1449181 h 1498846"/>
              <a:gd name="connsiteX7" fmla="*/ 955337 w 955623"/>
              <a:gd name="connsiteY7" fmla="*/ 1281541 h 1498846"/>
              <a:gd name="connsiteX8" fmla="*/ 950257 w 955623"/>
              <a:gd name="connsiteY8" fmla="*/ 804021 h 1498846"/>
              <a:gd name="connsiteX9" fmla="*/ 924857 w 955623"/>
              <a:gd name="connsiteY9" fmla="*/ 849741 h 1498846"/>
              <a:gd name="connsiteX10" fmla="*/ 848657 w 955623"/>
              <a:gd name="connsiteY10" fmla="*/ 448421 h 1498846"/>
              <a:gd name="connsiteX11" fmla="*/ 721657 w 955623"/>
              <a:gd name="connsiteY11" fmla="*/ 306181 h 1498846"/>
              <a:gd name="connsiteX12" fmla="*/ 787697 w 955623"/>
              <a:gd name="connsiteY12" fmla="*/ 290941 h 1498846"/>
              <a:gd name="connsiteX13" fmla="*/ 498137 w 955623"/>
              <a:gd name="connsiteY13" fmla="*/ 97901 h 1498846"/>
              <a:gd name="connsiteX14" fmla="*/ 297 w 955623"/>
              <a:gd name="connsiteY14" fmla="*/ 1381 h 149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55623" h="1498846">
                <a:moveTo>
                  <a:pt x="297" y="1381"/>
                </a:moveTo>
                <a:cubicBezTo>
                  <a:pt x="-10710" y="-4546"/>
                  <a:pt x="286470" y="7308"/>
                  <a:pt x="432097" y="62341"/>
                </a:cubicBezTo>
                <a:cubicBezTo>
                  <a:pt x="577724" y="117374"/>
                  <a:pt x="863897" y="323114"/>
                  <a:pt x="874057" y="331581"/>
                </a:cubicBezTo>
                <a:cubicBezTo>
                  <a:pt x="884217" y="340048"/>
                  <a:pt x="522690" y="134308"/>
                  <a:pt x="493057" y="113141"/>
                </a:cubicBezTo>
                <a:cubicBezTo>
                  <a:pt x="463424" y="91974"/>
                  <a:pt x="633604" y="153781"/>
                  <a:pt x="696257" y="204581"/>
                </a:cubicBezTo>
                <a:cubicBezTo>
                  <a:pt x="758910" y="255381"/>
                  <a:pt x="827490" y="210508"/>
                  <a:pt x="868977" y="417941"/>
                </a:cubicBezTo>
                <a:cubicBezTo>
                  <a:pt x="910464" y="625374"/>
                  <a:pt x="930784" y="1305248"/>
                  <a:pt x="945177" y="1449181"/>
                </a:cubicBezTo>
                <a:cubicBezTo>
                  <a:pt x="959570" y="1593114"/>
                  <a:pt x="954490" y="1389068"/>
                  <a:pt x="955337" y="1281541"/>
                </a:cubicBezTo>
                <a:cubicBezTo>
                  <a:pt x="956184" y="1174014"/>
                  <a:pt x="955337" y="875988"/>
                  <a:pt x="950257" y="804021"/>
                </a:cubicBezTo>
                <a:cubicBezTo>
                  <a:pt x="945177" y="732054"/>
                  <a:pt x="941790" y="909008"/>
                  <a:pt x="924857" y="849741"/>
                </a:cubicBezTo>
                <a:cubicBezTo>
                  <a:pt x="907924" y="790474"/>
                  <a:pt x="882524" y="539014"/>
                  <a:pt x="848657" y="448421"/>
                </a:cubicBezTo>
                <a:cubicBezTo>
                  <a:pt x="814790" y="357828"/>
                  <a:pt x="731817" y="332428"/>
                  <a:pt x="721657" y="306181"/>
                </a:cubicBezTo>
                <a:cubicBezTo>
                  <a:pt x="711497" y="279934"/>
                  <a:pt x="824950" y="325654"/>
                  <a:pt x="787697" y="290941"/>
                </a:cubicBezTo>
                <a:cubicBezTo>
                  <a:pt x="750444" y="256228"/>
                  <a:pt x="627677" y="146161"/>
                  <a:pt x="498137" y="97901"/>
                </a:cubicBezTo>
                <a:cubicBezTo>
                  <a:pt x="368597" y="49641"/>
                  <a:pt x="11304" y="7308"/>
                  <a:pt x="297" y="1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3C405EF6-C7D7-494F-B914-C9A175057FDE}"/>
              </a:ext>
            </a:extLst>
          </p:cNvPr>
          <p:cNvSpPr/>
          <p:nvPr/>
        </p:nvSpPr>
        <p:spPr>
          <a:xfrm>
            <a:off x="6949069" y="1628916"/>
            <a:ext cx="579544" cy="1040698"/>
          </a:xfrm>
          <a:custGeom>
            <a:avLst/>
            <a:gdLst>
              <a:gd name="connsiteX0" fmla="*/ 579491 w 579544"/>
              <a:gd name="connsiteY0" fmla="*/ 1764 h 1040698"/>
              <a:gd name="connsiteX1" fmla="*/ 366131 w 579544"/>
              <a:gd name="connsiteY1" fmla="*/ 179564 h 1040698"/>
              <a:gd name="connsiteX2" fmla="*/ 234051 w 579544"/>
              <a:gd name="connsiteY2" fmla="*/ 519924 h 1040698"/>
              <a:gd name="connsiteX3" fmla="*/ 350891 w 579544"/>
              <a:gd name="connsiteY3" fmla="*/ 174484 h 1040698"/>
              <a:gd name="connsiteX4" fmla="*/ 249291 w 579544"/>
              <a:gd name="connsiteY4" fmla="*/ 398004 h 1040698"/>
              <a:gd name="connsiteX5" fmla="*/ 30851 w 579544"/>
              <a:gd name="connsiteY5" fmla="*/ 946644 h 1040698"/>
              <a:gd name="connsiteX6" fmla="*/ 86731 w 579544"/>
              <a:gd name="connsiteY6" fmla="*/ 880604 h 1040698"/>
              <a:gd name="connsiteX7" fmla="*/ 371 w 579544"/>
              <a:gd name="connsiteY7" fmla="*/ 1038084 h 1040698"/>
              <a:gd name="connsiteX8" fmla="*/ 127371 w 579544"/>
              <a:gd name="connsiteY8" fmla="*/ 728204 h 1040698"/>
              <a:gd name="connsiteX9" fmla="*/ 157851 w 579544"/>
              <a:gd name="connsiteY9" fmla="*/ 616444 h 1040698"/>
              <a:gd name="connsiteX10" fmla="*/ 162931 w 579544"/>
              <a:gd name="connsiteY10" fmla="*/ 692644 h 1040698"/>
              <a:gd name="connsiteX11" fmla="*/ 345811 w 579544"/>
              <a:gd name="connsiteY11" fmla="*/ 281164 h 1040698"/>
              <a:gd name="connsiteX12" fmla="*/ 579491 w 579544"/>
              <a:gd name="connsiteY12" fmla="*/ 1764 h 104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9544" h="1040698">
                <a:moveTo>
                  <a:pt x="579491" y="1764"/>
                </a:moveTo>
                <a:cubicBezTo>
                  <a:pt x="582878" y="-15169"/>
                  <a:pt x="423704" y="93204"/>
                  <a:pt x="366131" y="179564"/>
                </a:cubicBezTo>
                <a:cubicBezTo>
                  <a:pt x="308558" y="265924"/>
                  <a:pt x="236591" y="520771"/>
                  <a:pt x="234051" y="519924"/>
                </a:cubicBezTo>
                <a:cubicBezTo>
                  <a:pt x="231511" y="519077"/>
                  <a:pt x="348351" y="194804"/>
                  <a:pt x="350891" y="174484"/>
                </a:cubicBezTo>
                <a:cubicBezTo>
                  <a:pt x="353431" y="154164"/>
                  <a:pt x="302631" y="269311"/>
                  <a:pt x="249291" y="398004"/>
                </a:cubicBezTo>
                <a:cubicBezTo>
                  <a:pt x="195951" y="526697"/>
                  <a:pt x="57944" y="866211"/>
                  <a:pt x="30851" y="946644"/>
                </a:cubicBezTo>
                <a:cubicBezTo>
                  <a:pt x="3758" y="1027077"/>
                  <a:pt x="91811" y="865364"/>
                  <a:pt x="86731" y="880604"/>
                </a:cubicBezTo>
                <a:cubicBezTo>
                  <a:pt x="81651" y="895844"/>
                  <a:pt x="-6402" y="1063484"/>
                  <a:pt x="371" y="1038084"/>
                </a:cubicBezTo>
                <a:cubicBezTo>
                  <a:pt x="7144" y="1012684"/>
                  <a:pt x="101124" y="798477"/>
                  <a:pt x="127371" y="728204"/>
                </a:cubicBezTo>
                <a:cubicBezTo>
                  <a:pt x="153618" y="657931"/>
                  <a:pt x="151924" y="622371"/>
                  <a:pt x="157851" y="616444"/>
                </a:cubicBezTo>
                <a:cubicBezTo>
                  <a:pt x="163778" y="610517"/>
                  <a:pt x="131604" y="748524"/>
                  <a:pt x="162931" y="692644"/>
                </a:cubicBezTo>
                <a:cubicBezTo>
                  <a:pt x="194258" y="636764"/>
                  <a:pt x="268764" y="395464"/>
                  <a:pt x="345811" y="281164"/>
                </a:cubicBezTo>
                <a:cubicBezTo>
                  <a:pt x="422858" y="166864"/>
                  <a:pt x="576104" y="18697"/>
                  <a:pt x="579491" y="1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8443E117-8CDE-4F3C-9BC4-249735C4FB4C}"/>
              </a:ext>
            </a:extLst>
          </p:cNvPr>
          <p:cNvSpPr/>
          <p:nvPr/>
        </p:nvSpPr>
        <p:spPr>
          <a:xfrm>
            <a:off x="7206272" y="1828061"/>
            <a:ext cx="442330" cy="678586"/>
          </a:xfrm>
          <a:custGeom>
            <a:avLst/>
            <a:gdLst>
              <a:gd name="connsiteX0" fmla="*/ 434048 w 442330"/>
              <a:gd name="connsiteY0" fmla="*/ 739 h 678586"/>
              <a:gd name="connsiteX1" fmla="*/ 373088 w 442330"/>
              <a:gd name="connsiteY1" fmla="*/ 234419 h 678586"/>
              <a:gd name="connsiteX2" fmla="*/ 2248 w 442330"/>
              <a:gd name="connsiteY2" fmla="*/ 676379 h 678586"/>
              <a:gd name="connsiteX3" fmla="*/ 215608 w 442330"/>
              <a:gd name="connsiteY3" fmla="*/ 407139 h 678586"/>
              <a:gd name="connsiteX4" fmla="*/ 169888 w 442330"/>
              <a:gd name="connsiteY4" fmla="*/ 457939 h 678586"/>
              <a:gd name="connsiteX5" fmla="*/ 342608 w 442330"/>
              <a:gd name="connsiteY5" fmla="*/ 234419 h 678586"/>
              <a:gd name="connsiteX6" fmla="*/ 266408 w 442330"/>
              <a:gd name="connsiteY6" fmla="*/ 305539 h 678586"/>
              <a:gd name="connsiteX7" fmla="*/ 434048 w 442330"/>
              <a:gd name="connsiteY7" fmla="*/ 739 h 67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2330" h="678586">
                <a:moveTo>
                  <a:pt x="434048" y="739"/>
                </a:moveTo>
                <a:cubicBezTo>
                  <a:pt x="451828" y="-11114"/>
                  <a:pt x="445055" y="121812"/>
                  <a:pt x="373088" y="234419"/>
                </a:cubicBezTo>
                <a:cubicBezTo>
                  <a:pt x="301121" y="347026"/>
                  <a:pt x="28495" y="647592"/>
                  <a:pt x="2248" y="676379"/>
                </a:cubicBezTo>
                <a:cubicBezTo>
                  <a:pt x="-23999" y="705166"/>
                  <a:pt x="187668" y="443546"/>
                  <a:pt x="215608" y="407139"/>
                </a:cubicBezTo>
                <a:cubicBezTo>
                  <a:pt x="243548" y="370732"/>
                  <a:pt x="148721" y="486726"/>
                  <a:pt x="169888" y="457939"/>
                </a:cubicBezTo>
                <a:cubicBezTo>
                  <a:pt x="191055" y="429152"/>
                  <a:pt x="326521" y="259819"/>
                  <a:pt x="342608" y="234419"/>
                </a:cubicBezTo>
                <a:cubicBezTo>
                  <a:pt x="358695" y="209019"/>
                  <a:pt x="251168" y="341099"/>
                  <a:pt x="266408" y="305539"/>
                </a:cubicBezTo>
                <a:cubicBezTo>
                  <a:pt x="281648" y="269979"/>
                  <a:pt x="416268" y="12592"/>
                  <a:pt x="434048" y="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4FDBA708-5215-438F-8B8A-E2250369E325}"/>
              </a:ext>
            </a:extLst>
          </p:cNvPr>
          <p:cNvSpPr/>
          <p:nvPr/>
        </p:nvSpPr>
        <p:spPr>
          <a:xfrm>
            <a:off x="7513226" y="1980981"/>
            <a:ext cx="315121" cy="1215383"/>
          </a:xfrm>
          <a:custGeom>
            <a:avLst/>
            <a:gdLst>
              <a:gd name="connsiteX0" fmla="*/ 315054 w 315121"/>
              <a:gd name="connsiteY0" fmla="*/ 219 h 1215383"/>
              <a:gd name="connsiteX1" fmla="*/ 137254 w 315121"/>
              <a:gd name="connsiteY1" fmla="*/ 325339 h 1215383"/>
              <a:gd name="connsiteX2" fmla="*/ 94 w 315121"/>
              <a:gd name="connsiteY2" fmla="*/ 843499 h 1215383"/>
              <a:gd name="connsiteX3" fmla="*/ 157574 w 315121"/>
              <a:gd name="connsiteY3" fmla="*/ 249139 h 1215383"/>
              <a:gd name="connsiteX4" fmla="*/ 66134 w 315121"/>
              <a:gd name="connsiteY4" fmla="*/ 452339 h 1215383"/>
              <a:gd name="connsiteX5" fmla="*/ 91534 w 315121"/>
              <a:gd name="connsiteY5" fmla="*/ 1209259 h 1215383"/>
              <a:gd name="connsiteX6" fmla="*/ 81374 w 315121"/>
              <a:gd name="connsiteY6" fmla="*/ 807939 h 1215383"/>
              <a:gd name="connsiteX7" fmla="*/ 142334 w 315121"/>
              <a:gd name="connsiteY7" fmla="*/ 777459 h 1215383"/>
              <a:gd name="connsiteX8" fmla="*/ 157574 w 315121"/>
              <a:gd name="connsiteY8" fmla="*/ 371059 h 1215383"/>
              <a:gd name="connsiteX9" fmla="*/ 315054 w 315121"/>
              <a:gd name="connsiteY9" fmla="*/ 219 h 121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5121" h="1215383">
                <a:moveTo>
                  <a:pt x="315054" y="219"/>
                </a:moveTo>
                <a:cubicBezTo>
                  <a:pt x="311667" y="-7401"/>
                  <a:pt x="189747" y="184792"/>
                  <a:pt x="137254" y="325339"/>
                </a:cubicBezTo>
                <a:cubicBezTo>
                  <a:pt x="84761" y="465886"/>
                  <a:pt x="-3293" y="856199"/>
                  <a:pt x="94" y="843499"/>
                </a:cubicBezTo>
                <a:cubicBezTo>
                  <a:pt x="3481" y="830799"/>
                  <a:pt x="146567" y="314332"/>
                  <a:pt x="157574" y="249139"/>
                </a:cubicBezTo>
                <a:cubicBezTo>
                  <a:pt x="168581" y="183946"/>
                  <a:pt x="77141" y="292319"/>
                  <a:pt x="66134" y="452339"/>
                </a:cubicBezTo>
                <a:cubicBezTo>
                  <a:pt x="55127" y="612359"/>
                  <a:pt x="88994" y="1149992"/>
                  <a:pt x="91534" y="1209259"/>
                </a:cubicBezTo>
                <a:cubicBezTo>
                  <a:pt x="94074" y="1268526"/>
                  <a:pt x="72907" y="879906"/>
                  <a:pt x="81374" y="807939"/>
                </a:cubicBezTo>
                <a:cubicBezTo>
                  <a:pt x="89841" y="735972"/>
                  <a:pt x="129634" y="850272"/>
                  <a:pt x="142334" y="777459"/>
                </a:cubicBezTo>
                <a:cubicBezTo>
                  <a:pt x="155034" y="704646"/>
                  <a:pt x="121167" y="502292"/>
                  <a:pt x="157574" y="371059"/>
                </a:cubicBezTo>
                <a:cubicBezTo>
                  <a:pt x="193981" y="239826"/>
                  <a:pt x="318441" y="7839"/>
                  <a:pt x="315054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00AA7484-64E2-4A32-92F2-7E761ABACD32}"/>
              </a:ext>
            </a:extLst>
          </p:cNvPr>
          <p:cNvSpPr/>
          <p:nvPr/>
        </p:nvSpPr>
        <p:spPr>
          <a:xfrm>
            <a:off x="7630430" y="2982386"/>
            <a:ext cx="238537" cy="1774246"/>
          </a:xfrm>
          <a:custGeom>
            <a:avLst/>
            <a:gdLst>
              <a:gd name="connsiteX0" fmla="*/ 25130 w 238537"/>
              <a:gd name="connsiteY0" fmla="*/ 4654 h 1774246"/>
              <a:gd name="connsiteX1" fmla="*/ 4810 w 238537"/>
              <a:gd name="connsiteY1" fmla="*/ 263734 h 1774246"/>
              <a:gd name="connsiteX2" fmla="*/ 121650 w 238537"/>
              <a:gd name="connsiteY2" fmla="*/ 1112094 h 1774246"/>
              <a:gd name="connsiteX3" fmla="*/ 50530 w 238537"/>
              <a:gd name="connsiteY3" fmla="*/ 421214 h 1774246"/>
              <a:gd name="connsiteX4" fmla="*/ 65770 w 238537"/>
              <a:gd name="connsiteY4" fmla="*/ 614254 h 1774246"/>
              <a:gd name="connsiteX5" fmla="*/ 228330 w 238537"/>
              <a:gd name="connsiteY5" fmla="*/ 1731854 h 1774246"/>
              <a:gd name="connsiteX6" fmla="*/ 202930 w 238537"/>
              <a:gd name="connsiteY6" fmla="*/ 1411814 h 1774246"/>
              <a:gd name="connsiteX7" fmla="*/ 50530 w 238537"/>
              <a:gd name="connsiteY7" fmla="*/ 212934 h 1774246"/>
              <a:gd name="connsiteX8" fmla="*/ 25130 w 238537"/>
              <a:gd name="connsiteY8" fmla="*/ 4654 h 177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537" h="1774246">
                <a:moveTo>
                  <a:pt x="25130" y="4654"/>
                </a:moveTo>
                <a:cubicBezTo>
                  <a:pt x="17510" y="13121"/>
                  <a:pt x="-11277" y="79161"/>
                  <a:pt x="4810" y="263734"/>
                </a:cubicBezTo>
                <a:cubicBezTo>
                  <a:pt x="20897" y="448307"/>
                  <a:pt x="114030" y="1085848"/>
                  <a:pt x="121650" y="1112094"/>
                </a:cubicBezTo>
                <a:cubicBezTo>
                  <a:pt x="129270" y="1138340"/>
                  <a:pt x="59843" y="504187"/>
                  <a:pt x="50530" y="421214"/>
                </a:cubicBezTo>
                <a:cubicBezTo>
                  <a:pt x="41217" y="338241"/>
                  <a:pt x="36137" y="395814"/>
                  <a:pt x="65770" y="614254"/>
                </a:cubicBezTo>
                <a:cubicBezTo>
                  <a:pt x="95403" y="832694"/>
                  <a:pt x="205470" y="1598927"/>
                  <a:pt x="228330" y="1731854"/>
                </a:cubicBezTo>
                <a:cubicBezTo>
                  <a:pt x="251190" y="1864781"/>
                  <a:pt x="232563" y="1664967"/>
                  <a:pt x="202930" y="1411814"/>
                </a:cubicBezTo>
                <a:cubicBezTo>
                  <a:pt x="173297" y="1158661"/>
                  <a:pt x="75083" y="451694"/>
                  <a:pt x="50530" y="212934"/>
                </a:cubicBezTo>
                <a:cubicBezTo>
                  <a:pt x="25977" y="-25826"/>
                  <a:pt x="32750" y="-3813"/>
                  <a:pt x="25130" y="4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66C440A5-B259-4EB5-9381-08FF99B0E67E}"/>
              </a:ext>
            </a:extLst>
          </p:cNvPr>
          <p:cNvSpPr/>
          <p:nvPr/>
        </p:nvSpPr>
        <p:spPr>
          <a:xfrm>
            <a:off x="7812981" y="1989818"/>
            <a:ext cx="454478" cy="1492901"/>
          </a:xfrm>
          <a:custGeom>
            <a:avLst/>
            <a:gdLst>
              <a:gd name="connsiteX0" fmla="*/ 59 w 454478"/>
              <a:gd name="connsiteY0" fmla="*/ 1542 h 1492901"/>
              <a:gd name="connsiteX1" fmla="*/ 304859 w 454478"/>
              <a:gd name="connsiteY1" fmla="*/ 768622 h 1492901"/>
              <a:gd name="connsiteX2" fmla="*/ 193099 w 454478"/>
              <a:gd name="connsiteY2" fmla="*/ 418102 h 1492901"/>
              <a:gd name="connsiteX3" fmla="*/ 294699 w 454478"/>
              <a:gd name="connsiteY3" fmla="*/ 707662 h 1492901"/>
              <a:gd name="connsiteX4" fmla="*/ 452179 w 454478"/>
              <a:gd name="connsiteY4" fmla="*/ 1479822 h 1492901"/>
              <a:gd name="connsiteX5" fmla="*/ 381059 w 454478"/>
              <a:gd name="connsiteY5" fmla="*/ 1149622 h 1492901"/>
              <a:gd name="connsiteX6" fmla="*/ 279459 w 454478"/>
              <a:gd name="connsiteY6" fmla="*/ 585742 h 1492901"/>
              <a:gd name="connsiteX7" fmla="*/ 59 w 454478"/>
              <a:gd name="connsiteY7" fmla="*/ 1542 h 149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4478" h="1492901">
                <a:moveTo>
                  <a:pt x="59" y="1542"/>
                </a:moveTo>
                <a:cubicBezTo>
                  <a:pt x="4292" y="32022"/>
                  <a:pt x="272686" y="699195"/>
                  <a:pt x="304859" y="768622"/>
                </a:cubicBezTo>
                <a:cubicBezTo>
                  <a:pt x="337032" y="838049"/>
                  <a:pt x="194792" y="428262"/>
                  <a:pt x="193099" y="418102"/>
                </a:cubicBezTo>
                <a:cubicBezTo>
                  <a:pt x="191406" y="407942"/>
                  <a:pt x="251519" y="530709"/>
                  <a:pt x="294699" y="707662"/>
                </a:cubicBezTo>
                <a:cubicBezTo>
                  <a:pt x="337879" y="884615"/>
                  <a:pt x="437786" y="1406162"/>
                  <a:pt x="452179" y="1479822"/>
                </a:cubicBezTo>
                <a:cubicBezTo>
                  <a:pt x="466572" y="1553482"/>
                  <a:pt x="409846" y="1298635"/>
                  <a:pt x="381059" y="1149622"/>
                </a:cubicBezTo>
                <a:cubicBezTo>
                  <a:pt x="352272" y="1000609"/>
                  <a:pt x="340419" y="771162"/>
                  <a:pt x="279459" y="585742"/>
                </a:cubicBezTo>
                <a:cubicBezTo>
                  <a:pt x="218499" y="400322"/>
                  <a:pt x="-4174" y="-28938"/>
                  <a:pt x="59" y="1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BF316A48-D51E-4DFD-8496-E3E4924FC5ED}"/>
              </a:ext>
            </a:extLst>
          </p:cNvPr>
          <p:cNvSpPr/>
          <p:nvPr/>
        </p:nvSpPr>
        <p:spPr>
          <a:xfrm>
            <a:off x="8529320" y="2047240"/>
            <a:ext cx="666029" cy="1631998"/>
          </a:xfrm>
          <a:custGeom>
            <a:avLst/>
            <a:gdLst>
              <a:gd name="connsiteX0" fmla="*/ 0 w 666029"/>
              <a:gd name="connsiteY0" fmla="*/ 0 h 1631998"/>
              <a:gd name="connsiteX1" fmla="*/ 396240 w 666029"/>
              <a:gd name="connsiteY1" fmla="*/ 391160 h 1631998"/>
              <a:gd name="connsiteX2" fmla="*/ 203200 w 666029"/>
              <a:gd name="connsiteY2" fmla="*/ 187960 h 1631998"/>
              <a:gd name="connsiteX3" fmla="*/ 360680 w 666029"/>
              <a:gd name="connsiteY3" fmla="*/ 401320 h 1631998"/>
              <a:gd name="connsiteX4" fmla="*/ 604520 w 666029"/>
              <a:gd name="connsiteY4" fmla="*/ 939800 h 1631998"/>
              <a:gd name="connsiteX5" fmla="*/ 543560 w 666029"/>
              <a:gd name="connsiteY5" fmla="*/ 853440 h 1631998"/>
              <a:gd name="connsiteX6" fmla="*/ 655320 w 666029"/>
              <a:gd name="connsiteY6" fmla="*/ 1203960 h 1631998"/>
              <a:gd name="connsiteX7" fmla="*/ 660400 w 666029"/>
              <a:gd name="connsiteY7" fmla="*/ 1630680 h 1631998"/>
              <a:gd name="connsiteX8" fmla="*/ 645160 w 666029"/>
              <a:gd name="connsiteY8" fmla="*/ 1320800 h 1631998"/>
              <a:gd name="connsiteX9" fmla="*/ 584200 w 666029"/>
              <a:gd name="connsiteY9" fmla="*/ 858520 h 1631998"/>
              <a:gd name="connsiteX10" fmla="*/ 594360 w 666029"/>
              <a:gd name="connsiteY10" fmla="*/ 777240 h 1631998"/>
              <a:gd name="connsiteX11" fmla="*/ 421640 w 666029"/>
              <a:gd name="connsiteY11" fmla="*/ 452120 h 1631998"/>
              <a:gd name="connsiteX12" fmla="*/ 472440 w 666029"/>
              <a:gd name="connsiteY12" fmla="*/ 508000 h 1631998"/>
              <a:gd name="connsiteX13" fmla="*/ 0 w 666029"/>
              <a:gd name="connsiteY13" fmla="*/ 0 h 163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6029" h="1631998">
                <a:moveTo>
                  <a:pt x="0" y="0"/>
                </a:moveTo>
                <a:lnTo>
                  <a:pt x="396240" y="391160"/>
                </a:lnTo>
                <a:cubicBezTo>
                  <a:pt x="430107" y="422487"/>
                  <a:pt x="209127" y="186267"/>
                  <a:pt x="203200" y="187960"/>
                </a:cubicBezTo>
                <a:cubicBezTo>
                  <a:pt x="197273" y="189653"/>
                  <a:pt x="293793" y="276013"/>
                  <a:pt x="360680" y="401320"/>
                </a:cubicBezTo>
                <a:cubicBezTo>
                  <a:pt x="427567" y="526627"/>
                  <a:pt x="574040" y="864447"/>
                  <a:pt x="604520" y="939800"/>
                </a:cubicBezTo>
                <a:cubicBezTo>
                  <a:pt x="635000" y="1015153"/>
                  <a:pt x="535093" y="809413"/>
                  <a:pt x="543560" y="853440"/>
                </a:cubicBezTo>
                <a:cubicBezTo>
                  <a:pt x="552027" y="897467"/>
                  <a:pt x="635847" y="1074420"/>
                  <a:pt x="655320" y="1203960"/>
                </a:cubicBezTo>
                <a:cubicBezTo>
                  <a:pt x="674793" y="1333500"/>
                  <a:pt x="662093" y="1611207"/>
                  <a:pt x="660400" y="1630680"/>
                </a:cubicBezTo>
                <a:cubicBezTo>
                  <a:pt x="658707" y="1650153"/>
                  <a:pt x="657860" y="1449493"/>
                  <a:pt x="645160" y="1320800"/>
                </a:cubicBezTo>
                <a:cubicBezTo>
                  <a:pt x="632460" y="1192107"/>
                  <a:pt x="592667" y="949113"/>
                  <a:pt x="584200" y="858520"/>
                </a:cubicBezTo>
                <a:cubicBezTo>
                  <a:pt x="575733" y="767927"/>
                  <a:pt x="621453" y="844973"/>
                  <a:pt x="594360" y="777240"/>
                </a:cubicBezTo>
                <a:cubicBezTo>
                  <a:pt x="567267" y="709507"/>
                  <a:pt x="441960" y="496993"/>
                  <a:pt x="421640" y="452120"/>
                </a:cubicBezTo>
                <a:cubicBezTo>
                  <a:pt x="401320" y="407247"/>
                  <a:pt x="472440" y="508000"/>
                  <a:pt x="472440" y="5080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E13C650E-D5CD-4CAE-A143-7D42A16C7D9E}"/>
              </a:ext>
            </a:extLst>
          </p:cNvPr>
          <p:cNvSpPr/>
          <p:nvPr/>
        </p:nvSpPr>
        <p:spPr>
          <a:xfrm>
            <a:off x="8354601" y="2008734"/>
            <a:ext cx="715297" cy="1772989"/>
          </a:xfrm>
          <a:custGeom>
            <a:avLst/>
            <a:gdLst>
              <a:gd name="connsiteX0" fmla="*/ 12159 w 715297"/>
              <a:gd name="connsiteY0" fmla="*/ 33426 h 1772989"/>
              <a:gd name="connsiteX1" fmla="*/ 525239 w 715297"/>
              <a:gd name="connsiteY1" fmla="*/ 820826 h 1772989"/>
              <a:gd name="connsiteX2" fmla="*/ 195039 w 715297"/>
              <a:gd name="connsiteY2" fmla="*/ 328066 h 1772989"/>
              <a:gd name="connsiteX3" fmla="*/ 443959 w 715297"/>
              <a:gd name="connsiteY3" fmla="*/ 653186 h 1772989"/>
              <a:gd name="connsiteX4" fmla="*/ 520159 w 715297"/>
              <a:gd name="connsiteY4" fmla="*/ 830986 h 1772989"/>
              <a:gd name="connsiteX5" fmla="*/ 713199 w 715297"/>
              <a:gd name="connsiteY5" fmla="*/ 1755546 h 1772989"/>
              <a:gd name="connsiteX6" fmla="*/ 621759 w 715297"/>
              <a:gd name="connsiteY6" fmla="*/ 1405026 h 1772989"/>
              <a:gd name="connsiteX7" fmla="*/ 606519 w 715297"/>
              <a:gd name="connsiteY7" fmla="*/ 1018946 h 1772989"/>
              <a:gd name="connsiteX8" fmla="*/ 388079 w 715297"/>
              <a:gd name="connsiteY8" fmla="*/ 668426 h 1772989"/>
              <a:gd name="connsiteX9" fmla="*/ 464279 w 715297"/>
              <a:gd name="connsiteY9" fmla="*/ 627786 h 1772989"/>
              <a:gd name="connsiteX10" fmla="*/ 220439 w 715297"/>
              <a:gd name="connsiteY10" fmla="*/ 394106 h 1772989"/>
              <a:gd name="connsiteX11" fmla="*/ 169639 w 715297"/>
              <a:gd name="connsiteY11" fmla="*/ 170586 h 1772989"/>
              <a:gd name="connsiteX12" fmla="*/ 12159 w 715297"/>
              <a:gd name="connsiteY12" fmla="*/ 33426 h 177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5297" h="1772989">
                <a:moveTo>
                  <a:pt x="12159" y="33426"/>
                </a:moveTo>
                <a:cubicBezTo>
                  <a:pt x="71426" y="141799"/>
                  <a:pt x="494759" y="771719"/>
                  <a:pt x="525239" y="820826"/>
                </a:cubicBezTo>
                <a:cubicBezTo>
                  <a:pt x="555719" y="869933"/>
                  <a:pt x="208586" y="356006"/>
                  <a:pt x="195039" y="328066"/>
                </a:cubicBezTo>
                <a:cubicBezTo>
                  <a:pt x="181492" y="300126"/>
                  <a:pt x="389772" y="569366"/>
                  <a:pt x="443959" y="653186"/>
                </a:cubicBezTo>
                <a:cubicBezTo>
                  <a:pt x="498146" y="737006"/>
                  <a:pt x="475286" y="647259"/>
                  <a:pt x="520159" y="830986"/>
                </a:cubicBezTo>
                <a:cubicBezTo>
                  <a:pt x="565032" y="1014713"/>
                  <a:pt x="696266" y="1659873"/>
                  <a:pt x="713199" y="1755546"/>
                </a:cubicBezTo>
                <a:cubicBezTo>
                  <a:pt x="730132" y="1851219"/>
                  <a:pt x="639539" y="1527793"/>
                  <a:pt x="621759" y="1405026"/>
                </a:cubicBezTo>
                <a:cubicBezTo>
                  <a:pt x="603979" y="1282259"/>
                  <a:pt x="645466" y="1141713"/>
                  <a:pt x="606519" y="1018946"/>
                </a:cubicBezTo>
                <a:cubicBezTo>
                  <a:pt x="567572" y="896179"/>
                  <a:pt x="411786" y="733619"/>
                  <a:pt x="388079" y="668426"/>
                </a:cubicBezTo>
                <a:cubicBezTo>
                  <a:pt x="364372" y="603233"/>
                  <a:pt x="492219" y="673506"/>
                  <a:pt x="464279" y="627786"/>
                </a:cubicBezTo>
                <a:cubicBezTo>
                  <a:pt x="436339" y="582066"/>
                  <a:pt x="269546" y="470306"/>
                  <a:pt x="220439" y="394106"/>
                </a:cubicBezTo>
                <a:cubicBezTo>
                  <a:pt x="171332" y="317906"/>
                  <a:pt x="211972" y="231546"/>
                  <a:pt x="169639" y="170586"/>
                </a:cubicBezTo>
                <a:cubicBezTo>
                  <a:pt x="127306" y="109626"/>
                  <a:pt x="-47108" y="-74947"/>
                  <a:pt x="12159" y="33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C2B4FF7D-2BDA-4FCB-95C6-E67229FF238D}"/>
              </a:ext>
            </a:extLst>
          </p:cNvPr>
          <p:cNvSpPr/>
          <p:nvPr/>
        </p:nvSpPr>
        <p:spPr>
          <a:xfrm>
            <a:off x="7807922" y="2487212"/>
            <a:ext cx="219731" cy="1917913"/>
          </a:xfrm>
          <a:custGeom>
            <a:avLst/>
            <a:gdLst>
              <a:gd name="connsiteX0" fmla="*/ 152438 w 219731"/>
              <a:gd name="connsiteY0" fmla="*/ 1988 h 1917913"/>
              <a:gd name="connsiteX1" fmla="*/ 50838 w 219731"/>
              <a:gd name="connsiteY1" fmla="*/ 291548 h 1917913"/>
              <a:gd name="connsiteX2" fmla="*/ 66078 w 219731"/>
              <a:gd name="connsiteY2" fmla="*/ 1170388 h 1917913"/>
              <a:gd name="connsiteX3" fmla="*/ 66078 w 219731"/>
              <a:gd name="connsiteY3" fmla="*/ 936708 h 1917913"/>
              <a:gd name="connsiteX4" fmla="*/ 40678 w 219731"/>
              <a:gd name="connsiteY4" fmla="*/ 281388 h 1917913"/>
              <a:gd name="connsiteX5" fmla="*/ 40678 w 219731"/>
              <a:gd name="connsiteY5" fmla="*/ 677628 h 1917913"/>
              <a:gd name="connsiteX6" fmla="*/ 35598 w 219731"/>
              <a:gd name="connsiteY6" fmla="*/ 1150068 h 1917913"/>
              <a:gd name="connsiteX7" fmla="*/ 218478 w 219731"/>
              <a:gd name="connsiteY7" fmla="*/ 1901908 h 1917913"/>
              <a:gd name="connsiteX8" fmla="*/ 111798 w 219731"/>
              <a:gd name="connsiteY8" fmla="*/ 1581868 h 1917913"/>
              <a:gd name="connsiteX9" fmla="*/ 25438 w 219731"/>
              <a:gd name="connsiteY9" fmla="*/ 642068 h 1917913"/>
              <a:gd name="connsiteX10" fmla="*/ 5118 w 219731"/>
              <a:gd name="connsiteY10" fmla="*/ 662388 h 1917913"/>
              <a:gd name="connsiteX11" fmla="*/ 15278 w 219731"/>
              <a:gd name="connsiteY11" fmla="*/ 403308 h 1917913"/>
              <a:gd name="connsiteX12" fmla="*/ 152438 w 219731"/>
              <a:gd name="connsiteY12" fmla="*/ 1988 h 19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731" h="1917913">
                <a:moveTo>
                  <a:pt x="152438" y="1988"/>
                </a:moveTo>
                <a:cubicBezTo>
                  <a:pt x="158365" y="-16639"/>
                  <a:pt x="65231" y="96815"/>
                  <a:pt x="50838" y="291548"/>
                </a:cubicBezTo>
                <a:cubicBezTo>
                  <a:pt x="36445" y="486281"/>
                  <a:pt x="63538" y="1062861"/>
                  <a:pt x="66078" y="1170388"/>
                </a:cubicBezTo>
                <a:cubicBezTo>
                  <a:pt x="68618" y="1277915"/>
                  <a:pt x="70311" y="1084875"/>
                  <a:pt x="66078" y="936708"/>
                </a:cubicBezTo>
                <a:cubicBezTo>
                  <a:pt x="61845" y="788541"/>
                  <a:pt x="44911" y="324568"/>
                  <a:pt x="40678" y="281388"/>
                </a:cubicBezTo>
                <a:cubicBezTo>
                  <a:pt x="36445" y="238208"/>
                  <a:pt x="41525" y="532848"/>
                  <a:pt x="40678" y="677628"/>
                </a:cubicBezTo>
                <a:cubicBezTo>
                  <a:pt x="39831" y="822408"/>
                  <a:pt x="5965" y="946021"/>
                  <a:pt x="35598" y="1150068"/>
                </a:cubicBezTo>
                <a:cubicBezTo>
                  <a:pt x="65231" y="1354115"/>
                  <a:pt x="205778" y="1829941"/>
                  <a:pt x="218478" y="1901908"/>
                </a:cubicBezTo>
                <a:cubicBezTo>
                  <a:pt x="231178" y="1973875"/>
                  <a:pt x="143971" y="1791841"/>
                  <a:pt x="111798" y="1581868"/>
                </a:cubicBezTo>
                <a:cubicBezTo>
                  <a:pt x="79625" y="1371895"/>
                  <a:pt x="43218" y="795315"/>
                  <a:pt x="25438" y="642068"/>
                </a:cubicBezTo>
                <a:cubicBezTo>
                  <a:pt x="7658" y="488821"/>
                  <a:pt x="6811" y="702181"/>
                  <a:pt x="5118" y="662388"/>
                </a:cubicBezTo>
                <a:cubicBezTo>
                  <a:pt x="3425" y="622595"/>
                  <a:pt x="-10122" y="511681"/>
                  <a:pt x="15278" y="403308"/>
                </a:cubicBezTo>
                <a:cubicBezTo>
                  <a:pt x="40678" y="294935"/>
                  <a:pt x="146511" y="20615"/>
                  <a:pt x="152438" y="1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BC3772F1-4C8C-4E7C-92CA-426CBEF6A729}"/>
              </a:ext>
            </a:extLst>
          </p:cNvPr>
          <p:cNvSpPr/>
          <p:nvPr/>
        </p:nvSpPr>
        <p:spPr>
          <a:xfrm>
            <a:off x="8630186" y="2758368"/>
            <a:ext cx="274433" cy="1878572"/>
          </a:xfrm>
          <a:custGeom>
            <a:avLst/>
            <a:gdLst>
              <a:gd name="connsiteX0" fmla="*/ 734 w 274433"/>
              <a:gd name="connsiteY0" fmla="*/ 72 h 1878572"/>
              <a:gd name="connsiteX1" fmla="*/ 132814 w 274433"/>
              <a:gd name="connsiteY1" fmla="*/ 391232 h 1878572"/>
              <a:gd name="connsiteX2" fmla="*/ 163294 w 274433"/>
              <a:gd name="connsiteY2" fmla="*/ 1168472 h 1878572"/>
              <a:gd name="connsiteX3" fmla="*/ 183614 w 274433"/>
              <a:gd name="connsiteY3" fmla="*/ 955112 h 1878572"/>
              <a:gd name="connsiteX4" fmla="*/ 178534 w 274433"/>
              <a:gd name="connsiteY4" fmla="*/ 396312 h 1878572"/>
              <a:gd name="connsiteX5" fmla="*/ 178534 w 274433"/>
              <a:gd name="connsiteY5" fmla="*/ 675712 h 1878572"/>
              <a:gd name="connsiteX6" fmla="*/ 264894 w 274433"/>
              <a:gd name="connsiteY6" fmla="*/ 1833952 h 1878572"/>
              <a:gd name="connsiteX7" fmla="*/ 269974 w 274433"/>
              <a:gd name="connsiteY7" fmla="*/ 1544392 h 1878572"/>
              <a:gd name="connsiteX8" fmla="*/ 244574 w 274433"/>
              <a:gd name="connsiteY8" fmla="*/ 650312 h 1878572"/>
              <a:gd name="connsiteX9" fmla="*/ 198854 w 274433"/>
              <a:gd name="connsiteY9" fmla="*/ 360752 h 1878572"/>
              <a:gd name="connsiteX10" fmla="*/ 734 w 274433"/>
              <a:gd name="connsiteY10" fmla="*/ 72 h 187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433" h="1878572">
                <a:moveTo>
                  <a:pt x="734" y="72"/>
                </a:moveTo>
                <a:cubicBezTo>
                  <a:pt x="-10273" y="5152"/>
                  <a:pt x="105721" y="196499"/>
                  <a:pt x="132814" y="391232"/>
                </a:cubicBezTo>
                <a:cubicBezTo>
                  <a:pt x="159907" y="585965"/>
                  <a:pt x="154827" y="1074492"/>
                  <a:pt x="163294" y="1168472"/>
                </a:cubicBezTo>
                <a:cubicBezTo>
                  <a:pt x="171761" y="1262452"/>
                  <a:pt x="181074" y="1083805"/>
                  <a:pt x="183614" y="955112"/>
                </a:cubicBezTo>
                <a:cubicBezTo>
                  <a:pt x="186154" y="826419"/>
                  <a:pt x="179381" y="442879"/>
                  <a:pt x="178534" y="396312"/>
                </a:cubicBezTo>
                <a:cubicBezTo>
                  <a:pt x="177687" y="349745"/>
                  <a:pt x="164141" y="436105"/>
                  <a:pt x="178534" y="675712"/>
                </a:cubicBezTo>
                <a:cubicBezTo>
                  <a:pt x="192927" y="915319"/>
                  <a:pt x="249654" y="1689172"/>
                  <a:pt x="264894" y="1833952"/>
                </a:cubicBezTo>
                <a:cubicBezTo>
                  <a:pt x="280134" y="1978732"/>
                  <a:pt x="273361" y="1741665"/>
                  <a:pt x="269974" y="1544392"/>
                </a:cubicBezTo>
                <a:cubicBezTo>
                  <a:pt x="266587" y="1347119"/>
                  <a:pt x="256427" y="847585"/>
                  <a:pt x="244574" y="650312"/>
                </a:cubicBezTo>
                <a:cubicBezTo>
                  <a:pt x="232721" y="453039"/>
                  <a:pt x="243727" y="463199"/>
                  <a:pt x="198854" y="360752"/>
                </a:cubicBezTo>
                <a:cubicBezTo>
                  <a:pt x="153981" y="258305"/>
                  <a:pt x="11741" y="-5008"/>
                  <a:pt x="734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CFD3AF7F-42B9-48A5-9479-1BBF2EAA0C2A}"/>
              </a:ext>
            </a:extLst>
          </p:cNvPr>
          <p:cNvSpPr/>
          <p:nvPr/>
        </p:nvSpPr>
        <p:spPr>
          <a:xfrm>
            <a:off x="8265074" y="3555921"/>
            <a:ext cx="173766" cy="1488528"/>
          </a:xfrm>
          <a:custGeom>
            <a:avLst/>
            <a:gdLst>
              <a:gd name="connsiteX0" fmla="*/ 81366 w 173766"/>
              <a:gd name="connsiteY0" fmla="*/ 79 h 1488528"/>
              <a:gd name="connsiteX1" fmla="*/ 81366 w 173766"/>
              <a:gd name="connsiteY1" fmla="*/ 487759 h 1488528"/>
              <a:gd name="connsiteX2" fmla="*/ 172806 w 173766"/>
              <a:gd name="connsiteY2" fmla="*/ 1000839 h 1488528"/>
              <a:gd name="connsiteX3" fmla="*/ 127086 w 173766"/>
              <a:gd name="connsiteY3" fmla="*/ 863679 h 1488528"/>
              <a:gd name="connsiteX4" fmla="*/ 91526 w 173766"/>
              <a:gd name="connsiteY4" fmla="*/ 1163399 h 1488528"/>
              <a:gd name="connsiteX5" fmla="*/ 86 w 173766"/>
              <a:gd name="connsiteY5" fmla="*/ 1488519 h 1488528"/>
              <a:gd name="connsiteX6" fmla="*/ 76286 w 173766"/>
              <a:gd name="connsiteY6" fmla="*/ 1173559 h 1488528"/>
              <a:gd name="connsiteX7" fmla="*/ 147406 w 173766"/>
              <a:gd name="connsiteY7" fmla="*/ 883999 h 1488528"/>
              <a:gd name="connsiteX8" fmla="*/ 30566 w 173766"/>
              <a:gd name="connsiteY8" fmla="*/ 523319 h 1488528"/>
              <a:gd name="connsiteX9" fmla="*/ 81366 w 173766"/>
              <a:gd name="connsiteY9" fmla="*/ 79 h 148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766" h="1488528">
                <a:moveTo>
                  <a:pt x="81366" y="79"/>
                </a:moveTo>
                <a:cubicBezTo>
                  <a:pt x="89833" y="-5848"/>
                  <a:pt x="66126" y="320966"/>
                  <a:pt x="81366" y="487759"/>
                </a:cubicBezTo>
                <a:cubicBezTo>
                  <a:pt x="96606" y="654552"/>
                  <a:pt x="165186" y="938186"/>
                  <a:pt x="172806" y="1000839"/>
                </a:cubicBezTo>
                <a:cubicBezTo>
                  <a:pt x="180426" y="1063492"/>
                  <a:pt x="140633" y="836586"/>
                  <a:pt x="127086" y="863679"/>
                </a:cubicBezTo>
                <a:cubicBezTo>
                  <a:pt x="113539" y="890772"/>
                  <a:pt x="112693" y="1059259"/>
                  <a:pt x="91526" y="1163399"/>
                </a:cubicBezTo>
                <a:cubicBezTo>
                  <a:pt x="70359" y="1267539"/>
                  <a:pt x="2626" y="1486826"/>
                  <a:pt x="86" y="1488519"/>
                </a:cubicBezTo>
                <a:cubicBezTo>
                  <a:pt x="-2454" y="1490212"/>
                  <a:pt x="51733" y="1274312"/>
                  <a:pt x="76286" y="1173559"/>
                </a:cubicBezTo>
                <a:cubicBezTo>
                  <a:pt x="100839" y="1072806"/>
                  <a:pt x="155026" y="992372"/>
                  <a:pt x="147406" y="883999"/>
                </a:cubicBezTo>
                <a:cubicBezTo>
                  <a:pt x="139786" y="775626"/>
                  <a:pt x="44113" y="667252"/>
                  <a:pt x="30566" y="523319"/>
                </a:cubicBezTo>
                <a:cubicBezTo>
                  <a:pt x="17019" y="379386"/>
                  <a:pt x="72899" y="6006"/>
                  <a:pt x="81366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8DCA875B-ABF3-4B47-AC3B-FF9D6E913117}"/>
              </a:ext>
            </a:extLst>
          </p:cNvPr>
          <p:cNvSpPr/>
          <p:nvPr/>
        </p:nvSpPr>
        <p:spPr>
          <a:xfrm>
            <a:off x="7925892" y="2879028"/>
            <a:ext cx="618395" cy="2119882"/>
          </a:xfrm>
          <a:custGeom>
            <a:avLst/>
            <a:gdLst>
              <a:gd name="connsiteX0" fmla="*/ 120828 w 618395"/>
              <a:gd name="connsiteY0" fmla="*/ 1332 h 2119882"/>
              <a:gd name="connsiteX1" fmla="*/ 54788 w 618395"/>
              <a:gd name="connsiteY1" fmla="*/ 311212 h 2119882"/>
              <a:gd name="connsiteX2" fmla="*/ 202108 w 618395"/>
              <a:gd name="connsiteY2" fmla="*/ 1088452 h 2119882"/>
              <a:gd name="connsiteX3" fmla="*/ 125908 w 618395"/>
              <a:gd name="connsiteY3" fmla="*/ 697292 h 2119882"/>
              <a:gd name="connsiteX4" fmla="*/ 85268 w 618395"/>
              <a:gd name="connsiteY4" fmla="*/ 336612 h 2119882"/>
              <a:gd name="connsiteX5" fmla="*/ 80188 w 618395"/>
              <a:gd name="connsiteY5" fmla="*/ 616012 h 2119882"/>
              <a:gd name="connsiteX6" fmla="*/ 298628 w 618395"/>
              <a:gd name="connsiteY6" fmla="*/ 1692972 h 2119882"/>
              <a:gd name="connsiteX7" fmla="*/ 278308 w 618395"/>
              <a:gd name="connsiteY7" fmla="*/ 1520252 h 2119882"/>
              <a:gd name="connsiteX8" fmla="*/ 232588 w 618395"/>
              <a:gd name="connsiteY8" fmla="*/ 1311972 h 2119882"/>
              <a:gd name="connsiteX9" fmla="*/ 364668 w 618395"/>
              <a:gd name="connsiteY9" fmla="*/ 1642172 h 2119882"/>
              <a:gd name="connsiteX10" fmla="*/ 542468 w 618395"/>
              <a:gd name="connsiteY10" fmla="*/ 1977452 h 2119882"/>
              <a:gd name="connsiteX11" fmla="*/ 613588 w 618395"/>
              <a:gd name="connsiteY11" fmla="*/ 2119692 h 2119882"/>
              <a:gd name="connsiteX12" fmla="*/ 567868 w 618395"/>
              <a:gd name="connsiteY12" fmla="*/ 1952052 h 2119882"/>
              <a:gd name="connsiteX13" fmla="*/ 217348 w 618395"/>
              <a:gd name="connsiteY13" fmla="*/ 1322132 h 2119882"/>
              <a:gd name="connsiteX14" fmla="*/ 217348 w 618395"/>
              <a:gd name="connsiteY14" fmla="*/ 1144332 h 2119882"/>
              <a:gd name="connsiteX15" fmla="*/ 59868 w 618395"/>
              <a:gd name="connsiteY15" fmla="*/ 351852 h 2119882"/>
              <a:gd name="connsiteX16" fmla="*/ 24308 w 618395"/>
              <a:gd name="connsiteY16" fmla="*/ 367092 h 2119882"/>
              <a:gd name="connsiteX17" fmla="*/ 3988 w 618395"/>
              <a:gd name="connsiteY17" fmla="*/ 204532 h 2119882"/>
              <a:gd name="connsiteX18" fmla="*/ 120828 w 618395"/>
              <a:gd name="connsiteY18" fmla="*/ 1332 h 211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8395" h="2119882">
                <a:moveTo>
                  <a:pt x="120828" y="1332"/>
                </a:moveTo>
                <a:cubicBezTo>
                  <a:pt x="129295" y="19112"/>
                  <a:pt x="41241" y="130025"/>
                  <a:pt x="54788" y="311212"/>
                </a:cubicBezTo>
                <a:cubicBezTo>
                  <a:pt x="68335" y="492399"/>
                  <a:pt x="190255" y="1024105"/>
                  <a:pt x="202108" y="1088452"/>
                </a:cubicBezTo>
                <a:cubicBezTo>
                  <a:pt x="213961" y="1152799"/>
                  <a:pt x="145381" y="822598"/>
                  <a:pt x="125908" y="697292"/>
                </a:cubicBezTo>
                <a:cubicBezTo>
                  <a:pt x="106435" y="571986"/>
                  <a:pt x="92888" y="350159"/>
                  <a:pt x="85268" y="336612"/>
                </a:cubicBezTo>
                <a:cubicBezTo>
                  <a:pt x="77648" y="323065"/>
                  <a:pt x="44628" y="389952"/>
                  <a:pt x="80188" y="616012"/>
                </a:cubicBezTo>
                <a:cubicBezTo>
                  <a:pt x="115748" y="842072"/>
                  <a:pt x="265608" y="1542265"/>
                  <a:pt x="298628" y="1692972"/>
                </a:cubicBezTo>
                <a:cubicBezTo>
                  <a:pt x="331648" y="1843679"/>
                  <a:pt x="289315" y="1583752"/>
                  <a:pt x="278308" y="1520252"/>
                </a:cubicBezTo>
                <a:cubicBezTo>
                  <a:pt x="267301" y="1456752"/>
                  <a:pt x="218195" y="1291652"/>
                  <a:pt x="232588" y="1311972"/>
                </a:cubicBezTo>
                <a:cubicBezTo>
                  <a:pt x="246981" y="1332292"/>
                  <a:pt x="313021" y="1531259"/>
                  <a:pt x="364668" y="1642172"/>
                </a:cubicBezTo>
                <a:cubicBezTo>
                  <a:pt x="416315" y="1753085"/>
                  <a:pt x="500981" y="1897865"/>
                  <a:pt x="542468" y="1977452"/>
                </a:cubicBezTo>
                <a:cubicBezTo>
                  <a:pt x="583955" y="2057039"/>
                  <a:pt x="609355" y="2123925"/>
                  <a:pt x="613588" y="2119692"/>
                </a:cubicBezTo>
                <a:cubicBezTo>
                  <a:pt x="617821" y="2115459"/>
                  <a:pt x="633908" y="2084979"/>
                  <a:pt x="567868" y="1952052"/>
                </a:cubicBezTo>
                <a:cubicBezTo>
                  <a:pt x="501828" y="1819125"/>
                  <a:pt x="275768" y="1456752"/>
                  <a:pt x="217348" y="1322132"/>
                </a:cubicBezTo>
                <a:cubicBezTo>
                  <a:pt x="158928" y="1187512"/>
                  <a:pt x="243595" y="1306045"/>
                  <a:pt x="217348" y="1144332"/>
                </a:cubicBezTo>
                <a:cubicBezTo>
                  <a:pt x="191101" y="982619"/>
                  <a:pt x="92041" y="481392"/>
                  <a:pt x="59868" y="351852"/>
                </a:cubicBezTo>
                <a:cubicBezTo>
                  <a:pt x="27695" y="222312"/>
                  <a:pt x="33621" y="391645"/>
                  <a:pt x="24308" y="367092"/>
                </a:cubicBezTo>
                <a:cubicBezTo>
                  <a:pt x="14995" y="342539"/>
                  <a:pt x="-9559" y="260412"/>
                  <a:pt x="3988" y="204532"/>
                </a:cubicBezTo>
                <a:cubicBezTo>
                  <a:pt x="17535" y="148652"/>
                  <a:pt x="112361" y="-16448"/>
                  <a:pt x="120828" y="1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2B2509AD-D0C2-4BA3-A7D2-A4FA7E1F32FB}"/>
              </a:ext>
            </a:extLst>
          </p:cNvPr>
          <p:cNvSpPr/>
          <p:nvPr/>
        </p:nvSpPr>
        <p:spPr>
          <a:xfrm>
            <a:off x="7495105" y="4594604"/>
            <a:ext cx="330267" cy="631450"/>
          </a:xfrm>
          <a:custGeom>
            <a:avLst/>
            <a:gdLst>
              <a:gd name="connsiteX0" fmla="*/ 328095 w 330267"/>
              <a:gd name="connsiteY0" fmla="*/ 15496 h 631450"/>
              <a:gd name="connsiteX1" fmla="*/ 283645 w 330267"/>
              <a:gd name="connsiteY1" fmla="*/ 411313 h 631450"/>
              <a:gd name="connsiteX2" fmla="*/ 311162 w 330267"/>
              <a:gd name="connsiteY2" fmla="*/ 250446 h 631450"/>
              <a:gd name="connsiteX3" fmla="*/ 292112 w 330267"/>
              <a:gd name="connsiteY3" fmla="*/ 436713 h 631450"/>
              <a:gd name="connsiteX4" fmla="*/ 103728 w 330267"/>
              <a:gd name="connsiteY4" fmla="*/ 599696 h 631450"/>
              <a:gd name="connsiteX5" fmla="*/ 207445 w 330267"/>
              <a:gd name="connsiteY5" fmla="*/ 542546 h 631450"/>
              <a:gd name="connsiteX6" fmla="*/ 12 w 330267"/>
              <a:gd name="connsiteY6" fmla="*/ 631446 h 631450"/>
              <a:gd name="connsiteX7" fmla="*/ 218028 w 330267"/>
              <a:gd name="connsiteY7" fmla="*/ 538313 h 631450"/>
              <a:gd name="connsiteX8" fmla="*/ 268828 w 330267"/>
              <a:gd name="connsiteY8" fmla="*/ 498096 h 631450"/>
              <a:gd name="connsiteX9" fmla="*/ 294228 w 330267"/>
              <a:gd name="connsiteY9" fmla="*/ 426129 h 631450"/>
              <a:gd name="connsiteX10" fmla="*/ 330212 w 330267"/>
              <a:gd name="connsiteY10" fmla="*/ 290663 h 631450"/>
              <a:gd name="connsiteX11" fmla="*/ 302695 w 330267"/>
              <a:gd name="connsiteY11" fmla="*/ 263146 h 631450"/>
              <a:gd name="connsiteX12" fmla="*/ 313278 w 330267"/>
              <a:gd name="connsiteY12" fmla="*/ 195413 h 631450"/>
              <a:gd name="connsiteX13" fmla="*/ 313278 w 330267"/>
              <a:gd name="connsiteY13" fmla="*/ 157313 h 631450"/>
              <a:gd name="connsiteX14" fmla="*/ 296345 w 330267"/>
              <a:gd name="connsiteY14" fmla="*/ 85346 h 631450"/>
              <a:gd name="connsiteX15" fmla="*/ 328095 w 330267"/>
              <a:gd name="connsiteY15" fmla="*/ 15496 h 63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0267" h="631450">
                <a:moveTo>
                  <a:pt x="328095" y="15496"/>
                </a:moveTo>
                <a:cubicBezTo>
                  <a:pt x="325978" y="69824"/>
                  <a:pt x="286467" y="372155"/>
                  <a:pt x="283645" y="411313"/>
                </a:cubicBezTo>
                <a:cubicBezTo>
                  <a:pt x="280823" y="450471"/>
                  <a:pt x="309751" y="246213"/>
                  <a:pt x="311162" y="250446"/>
                </a:cubicBezTo>
                <a:cubicBezTo>
                  <a:pt x="312573" y="254679"/>
                  <a:pt x="326684" y="378505"/>
                  <a:pt x="292112" y="436713"/>
                </a:cubicBezTo>
                <a:cubicBezTo>
                  <a:pt x="257540" y="494921"/>
                  <a:pt x="117839" y="582057"/>
                  <a:pt x="103728" y="599696"/>
                </a:cubicBezTo>
                <a:cubicBezTo>
                  <a:pt x="89617" y="617335"/>
                  <a:pt x="224731" y="537254"/>
                  <a:pt x="207445" y="542546"/>
                </a:cubicBezTo>
                <a:cubicBezTo>
                  <a:pt x="190159" y="547838"/>
                  <a:pt x="-1752" y="632152"/>
                  <a:pt x="12" y="631446"/>
                </a:cubicBezTo>
                <a:cubicBezTo>
                  <a:pt x="1776" y="630740"/>
                  <a:pt x="173225" y="560538"/>
                  <a:pt x="218028" y="538313"/>
                </a:cubicBezTo>
                <a:cubicBezTo>
                  <a:pt x="262831" y="516088"/>
                  <a:pt x="256128" y="516793"/>
                  <a:pt x="268828" y="498096"/>
                </a:cubicBezTo>
                <a:cubicBezTo>
                  <a:pt x="281528" y="479399"/>
                  <a:pt x="283997" y="460701"/>
                  <a:pt x="294228" y="426129"/>
                </a:cubicBezTo>
                <a:cubicBezTo>
                  <a:pt x="304459" y="391557"/>
                  <a:pt x="328801" y="317827"/>
                  <a:pt x="330212" y="290663"/>
                </a:cubicBezTo>
                <a:cubicBezTo>
                  <a:pt x="331623" y="263499"/>
                  <a:pt x="305517" y="279021"/>
                  <a:pt x="302695" y="263146"/>
                </a:cubicBezTo>
                <a:cubicBezTo>
                  <a:pt x="299873" y="247271"/>
                  <a:pt x="311514" y="213052"/>
                  <a:pt x="313278" y="195413"/>
                </a:cubicBezTo>
                <a:cubicBezTo>
                  <a:pt x="315042" y="177774"/>
                  <a:pt x="316100" y="175658"/>
                  <a:pt x="313278" y="157313"/>
                </a:cubicBezTo>
                <a:cubicBezTo>
                  <a:pt x="310456" y="138969"/>
                  <a:pt x="294228" y="105102"/>
                  <a:pt x="296345" y="85346"/>
                </a:cubicBezTo>
                <a:cubicBezTo>
                  <a:pt x="298462" y="65590"/>
                  <a:pt x="330212" y="-38832"/>
                  <a:pt x="328095" y="15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19C80FD9-90AC-43C9-A7B6-E73060040F54}"/>
              </a:ext>
            </a:extLst>
          </p:cNvPr>
          <p:cNvSpPr/>
          <p:nvPr/>
        </p:nvSpPr>
        <p:spPr>
          <a:xfrm>
            <a:off x="7113779" y="5028616"/>
            <a:ext cx="1125488" cy="281461"/>
          </a:xfrm>
          <a:custGeom>
            <a:avLst/>
            <a:gdLst>
              <a:gd name="connsiteX0" fmla="*/ 1124288 w 1125488"/>
              <a:gd name="connsiteY0" fmla="*/ 584 h 281461"/>
              <a:gd name="connsiteX1" fmla="*/ 736938 w 1125488"/>
              <a:gd name="connsiteY1" fmla="*/ 119117 h 281461"/>
              <a:gd name="connsiteX2" fmla="*/ 1003638 w 1125488"/>
              <a:gd name="connsiteY2" fmla="*/ 38684 h 281461"/>
              <a:gd name="connsiteX3" fmla="*/ 872404 w 1125488"/>
              <a:gd name="connsiteY3" fmla="*/ 83134 h 281461"/>
              <a:gd name="connsiteX4" fmla="*/ 343238 w 1125488"/>
              <a:gd name="connsiteY4" fmla="*/ 224951 h 281461"/>
              <a:gd name="connsiteX5" fmla="*/ 537971 w 1125488"/>
              <a:gd name="connsiteY5" fmla="*/ 203784 h 281461"/>
              <a:gd name="connsiteX6" fmla="*/ 218354 w 1125488"/>
              <a:gd name="connsiteY6" fmla="*/ 258817 h 281461"/>
              <a:gd name="connsiteX7" fmla="*/ 140038 w 1125488"/>
              <a:gd name="connsiteY7" fmla="*/ 265167 h 281461"/>
              <a:gd name="connsiteX8" fmla="*/ 224704 w 1125488"/>
              <a:gd name="connsiteY8" fmla="*/ 273634 h 281461"/>
              <a:gd name="connsiteX9" fmla="*/ 4571 w 1125488"/>
              <a:gd name="connsiteY9" fmla="*/ 279984 h 281461"/>
              <a:gd name="connsiteX10" fmla="*/ 466004 w 1125488"/>
              <a:gd name="connsiteY10" fmla="*/ 244001 h 281461"/>
              <a:gd name="connsiteX11" fmla="*/ 453304 w 1125488"/>
              <a:gd name="connsiteY11" fmla="*/ 246117 h 281461"/>
              <a:gd name="connsiteX12" fmla="*/ 811021 w 1125488"/>
              <a:gd name="connsiteY12" fmla="*/ 100067 h 281461"/>
              <a:gd name="connsiteX13" fmla="*/ 899921 w 1125488"/>
              <a:gd name="connsiteY13" fmla="*/ 57734 h 281461"/>
              <a:gd name="connsiteX14" fmla="*/ 859704 w 1125488"/>
              <a:gd name="connsiteY14" fmla="*/ 72551 h 281461"/>
              <a:gd name="connsiteX15" fmla="*/ 1124288 w 1125488"/>
              <a:gd name="connsiteY15" fmla="*/ 584 h 281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25488" h="281461">
                <a:moveTo>
                  <a:pt x="1124288" y="584"/>
                </a:moveTo>
                <a:cubicBezTo>
                  <a:pt x="1103827" y="8345"/>
                  <a:pt x="757046" y="112767"/>
                  <a:pt x="736938" y="119117"/>
                </a:cubicBezTo>
                <a:cubicBezTo>
                  <a:pt x="716830" y="125467"/>
                  <a:pt x="981060" y="44681"/>
                  <a:pt x="1003638" y="38684"/>
                </a:cubicBezTo>
                <a:cubicBezTo>
                  <a:pt x="1026216" y="32687"/>
                  <a:pt x="982471" y="52090"/>
                  <a:pt x="872404" y="83134"/>
                </a:cubicBezTo>
                <a:cubicBezTo>
                  <a:pt x="762337" y="114178"/>
                  <a:pt x="398977" y="204843"/>
                  <a:pt x="343238" y="224951"/>
                </a:cubicBezTo>
                <a:cubicBezTo>
                  <a:pt x="287499" y="245059"/>
                  <a:pt x="558785" y="198140"/>
                  <a:pt x="537971" y="203784"/>
                </a:cubicBezTo>
                <a:cubicBezTo>
                  <a:pt x="517157" y="209428"/>
                  <a:pt x="284676" y="248587"/>
                  <a:pt x="218354" y="258817"/>
                </a:cubicBezTo>
                <a:cubicBezTo>
                  <a:pt x="152032" y="269048"/>
                  <a:pt x="138980" y="262698"/>
                  <a:pt x="140038" y="265167"/>
                </a:cubicBezTo>
                <a:cubicBezTo>
                  <a:pt x="141096" y="267637"/>
                  <a:pt x="247282" y="271165"/>
                  <a:pt x="224704" y="273634"/>
                </a:cubicBezTo>
                <a:cubicBezTo>
                  <a:pt x="202126" y="276103"/>
                  <a:pt x="-35646" y="284923"/>
                  <a:pt x="4571" y="279984"/>
                </a:cubicBezTo>
                <a:cubicBezTo>
                  <a:pt x="44788" y="275045"/>
                  <a:pt x="391215" y="249646"/>
                  <a:pt x="466004" y="244001"/>
                </a:cubicBezTo>
                <a:cubicBezTo>
                  <a:pt x="540793" y="238357"/>
                  <a:pt x="453304" y="246117"/>
                  <a:pt x="453304" y="246117"/>
                </a:cubicBezTo>
                <a:lnTo>
                  <a:pt x="811021" y="100067"/>
                </a:lnTo>
                <a:cubicBezTo>
                  <a:pt x="885457" y="68670"/>
                  <a:pt x="891807" y="62320"/>
                  <a:pt x="899921" y="57734"/>
                </a:cubicBezTo>
                <a:cubicBezTo>
                  <a:pt x="908035" y="53148"/>
                  <a:pt x="821957" y="80312"/>
                  <a:pt x="859704" y="72551"/>
                </a:cubicBezTo>
                <a:cubicBezTo>
                  <a:pt x="897451" y="64790"/>
                  <a:pt x="1144749" y="-7177"/>
                  <a:pt x="1124288" y="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D2AB6839-5D15-4C71-AD73-09A82F53CBEA}"/>
              </a:ext>
            </a:extLst>
          </p:cNvPr>
          <p:cNvSpPr/>
          <p:nvPr/>
        </p:nvSpPr>
        <p:spPr>
          <a:xfrm>
            <a:off x="7706907" y="5021730"/>
            <a:ext cx="743472" cy="627034"/>
          </a:xfrm>
          <a:custGeom>
            <a:avLst/>
            <a:gdLst>
              <a:gd name="connsiteX0" fmla="*/ 743356 w 743472"/>
              <a:gd name="connsiteY0" fmla="*/ 1120 h 627034"/>
              <a:gd name="connsiteX1" fmla="*/ 608418 w 743472"/>
              <a:gd name="connsiteY1" fmla="*/ 309095 h 627034"/>
              <a:gd name="connsiteX2" fmla="*/ 692556 w 743472"/>
              <a:gd name="connsiteY2" fmla="*/ 109070 h 627034"/>
              <a:gd name="connsiteX3" fmla="*/ 632231 w 743472"/>
              <a:gd name="connsiteY3" fmla="*/ 202733 h 627034"/>
              <a:gd name="connsiteX4" fmla="*/ 490943 w 743472"/>
              <a:gd name="connsiteY4" fmla="*/ 385295 h 627034"/>
              <a:gd name="connsiteX5" fmla="*/ 554443 w 743472"/>
              <a:gd name="connsiteY5" fmla="*/ 283695 h 627034"/>
              <a:gd name="connsiteX6" fmla="*/ 478243 w 743472"/>
              <a:gd name="connsiteY6" fmla="*/ 366245 h 627034"/>
              <a:gd name="connsiteX7" fmla="*/ 403631 w 743472"/>
              <a:gd name="connsiteY7" fmla="*/ 447208 h 627034"/>
              <a:gd name="connsiteX8" fmla="*/ 406 w 743472"/>
              <a:gd name="connsiteY8" fmla="*/ 626595 h 627034"/>
              <a:gd name="connsiteX9" fmla="*/ 327431 w 743472"/>
              <a:gd name="connsiteY9" fmla="*/ 498008 h 627034"/>
              <a:gd name="connsiteX10" fmla="*/ 305206 w 743472"/>
              <a:gd name="connsiteY10" fmla="*/ 502770 h 627034"/>
              <a:gd name="connsiteX11" fmla="*/ 529043 w 743472"/>
              <a:gd name="connsiteY11" fmla="*/ 348783 h 627034"/>
              <a:gd name="connsiteX12" fmla="*/ 541743 w 743472"/>
              <a:gd name="connsiteY12" fmla="*/ 345608 h 627034"/>
              <a:gd name="connsiteX13" fmla="*/ 613181 w 743472"/>
              <a:gd name="connsiteY13" fmla="*/ 247183 h 627034"/>
              <a:gd name="connsiteX14" fmla="*/ 648106 w 743472"/>
              <a:gd name="connsiteY14" fmla="*/ 191620 h 627034"/>
              <a:gd name="connsiteX15" fmla="*/ 632231 w 743472"/>
              <a:gd name="connsiteY15" fmla="*/ 204320 h 627034"/>
              <a:gd name="connsiteX16" fmla="*/ 743356 w 743472"/>
              <a:gd name="connsiteY16" fmla="*/ 1120 h 62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3472" h="627034">
                <a:moveTo>
                  <a:pt x="743356" y="1120"/>
                </a:moveTo>
                <a:cubicBezTo>
                  <a:pt x="739387" y="18583"/>
                  <a:pt x="616885" y="291103"/>
                  <a:pt x="608418" y="309095"/>
                </a:cubicBezTo>
                <a:cubicBezTo>
                  <a:pt x="599951" y="327087"/>
                  <a:pt x="688587" y="126797"/>
                  <a:pt x="692556" y="109070"/>
                </a:cubicBezTo>
                <a:cubicBezTo>
                  <a:pt x="696525" y="91343"/>
                  <a:pt x="665833" y="156696"/>
                  <a:pt x="632231" y="202733"/>
                </a:cubicBezTo>
                <a:cubicBezTo>
                  <a:pt x="598629" y="248770"/>
                  <a:pt x="503908" y="371801"/>
                  <a:pt x="490943" y="385295"/>
                </a:cubicBezTo>
                <a:cubicBezTo>
                  <a:pt x="477978" y="398789"/>
                  <a:pt x="556560" y="286870"/>
                  <a:pt x="554443" y="283695"/>
                </a:cubicBezTo>
                <a:cubicBezTo>
                  <a:pt x="552326" y="280520"/>
                  <a:pt x="503378" y="338993"/>
                  <a:pt x="478243" y="366245"/>
                </a:cubicBezTo>
                <a:cubicBezTo>
                  <a:pt x="453108" y="393497"/>
                  <a:pt x="483270" y="403816"/>
                  <a:pt x="403631" y="447208"/>
                </a:cubicBezTo>
                <a:cubicBezTo>
                  <a:pt x="323992" y="490600"/>
                  <a:pt x="13106" y="618128"/>
                  <a:pt x="406" y="626595"/>
                </a:cubicBezTo>
                <a:cubicBezTo>
                  <a:pt x="-12294" y="635062"/>
                  <a:pt x="276631" y="518645"/>
                  <a:pt x="327431" y="498008"/>
                </a:cubicBezTo>
                <a:cubicBezTo>
                  <a:pt x="378231" y="477371"/>
                  <a:pt x="271604" y="527641"/>
                  <a:pt x="305206" y="502770"/>
                </a:cubicBezTo>
                <a:cubicBezTo>
                  <a:pt x="338808" y="477899"/>
                  <a:pt x="489620" y="374977"/>
                  <a:pt x="529043" y="348783"/>
                </a:cubicBezTo>
                <a:cubicBezTo>
                  <a:pt x="568466" y="322589"/>
                  <a:pt x="527720" y="362541"/>
                  <a:pt x="541743" y="345608"/>
                </a:cubicBezTo>
                <a:cubicBezTo>
                  <a:pt x="555766" y="328675"/>
                  <a:pt x="595454" y="272848"/>
                  <a:pt x="613181" y="247183"/>
                </a:cubicBezTo>
                <a:cubicBezTo>
                  <a:pt x="630908" y="221518"/>
                  <a:pt x="644931" y="198764"/>
                  <a:pt x="648106" y="191620"/>
                </a:cubicBezTo>
                <a:cubicBezTo>
                  <a:pt x="651281" y="184476"/>
                  <a:pt x="615827" y="232895"/>
                  <a:pt x="632231" y="204320"/>
                </a:cubicBezTo>
                <a:cubicBezTo>
                  <a:pt x="648635" y="175745"/>
                  <a:pt x="747325" y="-16343"/>
                  <a:pt x="743356" y="1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F495FDC3-406C-43F8-99CE-55C93B930E2C}"/>
              </a:ext>
            </a:extLst>
          </p:cNvPr>
          <p:cNvSpPr/>
          <p:nvPr/>
        </p:nvSpPr>
        <p:spPr>
          <a:xfrm>
            <a:off x="9291497" y="3261567"/>
            <a:ext cx="221960" cy="1328541"/>
          </a:xfrm>
          <a:custGeom>
            <a:avLst/>
            <a:gdLst>
              <a:gd name="connsiteX0" fmla="*/ 670 w 221960"/>
              <a:gd name="connsiteY0" fmla="*/ 2333 h 1328541"/>
              <a:gd name="connsiteX1" fmla="*/ 191170 w 221960"/>
              <a:gd name="connsiteY1" fmla="*/ 510333 h 1328541"/>
              <a:gd name="connsiteX2" fmla="*/ 153070 w 221960"/>
              <a:gd name="connsiteY2" fmla="*/ 341000 h 1328541"/>
              <a:gd name="connsiteX3" fmla="*/ 220803 w 221960"/>
              <a:gd name="connsiteY3" fmla="*/ 734700 h 1328541"/>
              <a:gd name="connsiteX4" fmla="*/ 191170 w 221960"/>
              <a:gd name="connsiteY4" fmla="*/ 582300 h 1328541"/>
              <a:gd name="connsiteX5" fmla="*/ 131903 w 221960"/>
              <a:gd name="connsiteY5" fmla="*/ 1306200 h 1328541"/>
              <a:gd name="connsiteX6" fmla="*/ 178470 w 221960"/>
              <a:gd name="connsiteY6" fmla="*/ 1107233 h 1328541"/>
              <a:gd name="connsiteX7" fmla="*/ 165770 w 221960"/>
              <a:gd name="connsiteY7" fmla="*/ 734700 h 1328541"/>
              <a:gd name="connsiteX8" fmla="*/ 195403 w 221960"/>
              <a:gd name="connsiteY8" fmla="*/ 624633 h 1328541"/>
              <a:gd name="connsiteX9" fmla="*/ 131903 w 221960"/>
              <a:gd name="connsiteY9" fmla="*/ 315600 h 1328541"/>
              <a:gd name="connsiteX10" fmla="*/ 127670 w 221960"/>
              <a:gd name="connsiteY10" fmla="*/ 319833 h 1328541"/>
              <a:gd name="connsiteX11" fmla="*/ 670 w 221960"/>
              <a:gd name="connsiteY11" fmla="*/ 2333 h 132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1960" h="1328541">
                <a:moveTo>
                  <a:pt x="670" y="2333"/>
                </a:moveTo>
                <a:cubicBezTo>
                  <a:pt x="11253" y="34083"/>
                  <a:pt x="165770" y="453889"/>
                  <a:pt x="191170" y="510333"/>
                </a:cubicBezTo>
                <a:cubicBezTo>
                  <a:pt x="216570" y="566778"/>
                  <a:pt x="148131" y="303606"/>
                  <a:pt x="153070" y="341000"/>
                </a:cubicBezTo>
                <a:cubicBezTo>
                  <a:pt x="158009" y="378395"/>
                  <a:pt x="214453" y="694483"/>
                  <a:pt x="220803" y="734700"/>
                </a:cubicBezTo>
                <a:cubicBezTo>
                  <a:pt x="227153" y="774917"/>
                  <a:pt x="205987" y="487050"/>
                  <a:pt x="191170" y="582300"/>
                </a:cubicBezTo>
                <a:cubicBezTo>
                  <a:pt x="176353" y="677550"/>
                  <a:pt x="134020" y="1218711"/>
                  <a:pt x="131903" y="1306200"/>
                </a:cubicBezTo>
                <a:cubicBezTo>
                  <a:pt x="129786" y="1393689"/>
                  <a:pt x="172826" y="1202483"/>
                  <a:pt x="178470" y="1107233"/>
                </a:cubicBezTo>
                <a:cubicBezTo>
                  <a:pt x="184114" y="1011983"/>
                  <a:pt x="162948" y="815133"/>
                  <a:pt x="165770" y="734700"/>
                </a:cubicBezTo>
                <a:cubicBezTo>
                  <a:pt x="168592" y="654267"/>
                  <a:pt x="201048" y="694483"/>
                  <a:pt x="195403" y="624633"/>
                </a:cubicBezTo>
                <a:cubicBezTo>
                  <a:pt x="189759" y="554783"/>
                  <a:pt x="143192" y="366400"/>
                  <a:pt x="131903" y="315600"/>
                </a:cubicBezTo>
                <a:cubicBezTo>
                  <a:pt x="120614" y="264800"/>
                  <a:pt x="147426" y="367105"/>
                  <a:pt x="127670" y="319833"/>
                </a:cubicBezTo>
                <a:cubicBezTo>
                  <a:pt x="107915" y="272561"/>
                  <a:pt x="-9913" y="-29417"/>
                  <a:pt x="670" y="2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A5364AFE-F21F-4ABE-A58E-85947026D70E}"/>
              </a:ext>
            </a:extLst>
          </p:cNvPr>
          <p:cNvSpPr/>
          <p:nvPr/>
        </p:nvSpPr>
        <p:spPr>
          <a:xfrm>
            <a:off x="9067666" y="3970257"/>
            <a:ext cx="265926" cy="953196"/>
          </a:xfrm>
          <a:custGeom>
            <a:avLst/>
            <a:gdLst>
              <a:gd name="connsiteX0" fmla="*/ 161001 w 265926"/>
              <a:gd name="connsiteY0" fmla="*/ 610 h 953196"/>
              <a:gd name="connsiteX1" fmla="*/ 177934 w 265926"/>
              <a:gd name="connsiteY1" fmla="*/ 428176 h 953196"/>
              <a:gd name="connsiteX2" fmla="*/ 134 w 265926"/>
              <a:gd name="connsiteY2" fmla="*/ 953110 h 953196"/>
              <a:gd name="connsiteX3" fmla="*/ 148301 w 265926"/>
              <a:gd name="connsiteY3" fmla="*/ 470510 h 953196"/>
              <a:gd name="connsiteX4" fmla="*/ 122901 w 265926"/>
              <a:gd name="connsiteY4" fmla="*/ 563643 h 953196"/>
              <a:gd name="connsiteX5" fmla="*/ 228734 w 265926"/>
              <a:gd name="connsiteY5" fmla="*/ 199576 h 953196"/>
              <a:gd name="connsiteX6" fmla="*/ 262601 w 265926"/>
              <a:gd name="connsiteY6" fmla="*/ 330810 h 953196"/>
              <a:gd name="connsiteX7" fmla="*/ 161001 w 265926"/>
              <a:gd name="connsiteY7" fmla="*/ 610 h 95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926" h="953196">
                <a:moveTo>
                  <a:pt x="161001" y="610"/>
                </a:moveTo>
                <a:cubicBezTo>
                  <a:pt x="146890" y="16838"/>
                  <a:pt x="204745" y="269426"/>
                  <a:pt x="177934" y="428176"/>
                </a:cubicBezTo>
                <a:cubicBezTo>
                  <a:pt x="151123" y="586926"/>
                  <a:pt x="5073" y="946054"/>
                  <a:pt x="134" y="953110"/>
                </a:cubicBezTo>
                <a:cubicBezTo>
                  <a:pt x="-4805" y="960166"/>
                  <a:pt x="127840" y="535421"/>
                  <a:pt x="148301" y="470510"/>
                </a:cubicBezTo>
                <a:cubicBezTo>
                  <a:pt x="168762" y="405599"/>
                  <a:pt x="109496" y="608799"/>
                  <a:pt x="122901" y="563643"/>
                </a:cubicBezTo>
                <a:cubicBezTo>
                  <a:pt x="136306" y="518487"/>
                  <a:pt x="205451" y="238381"/>
                  <a:pt x="228734" y="199576"/>
                </a:cubicBezTo>
                <a:cubicBezTo>
                  <a:pt x="252017" y="160771"/>
                  <a:pt x="274596" y="364677"/>
                  <a:pt x="262601" y="330810"/>
                </a:cubicBezTo>
                <a:cubicBezTo>
                  <a:pt x="250607" y="296943"/>
                  <a:pt x="175112" y="-15618"/>
                  <a:pt x="161001" y="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89783214-B310-4C12-A2BB-EDD85748D1BA}"/>
              </a:ext>
            </a:extLst>
          </p:cNvPr>
          <p:cNvSpPr/>
          <p:nvPr/>
        </p:nvSpPr>
        <p:spPr>
          <a:xfrm>
            <a:off x="8911041" y="4155559"/>
            <a:ext cx="190831" cy="1064762"/>
          </a:xfrm>
          <a:custGeom>
            <a:avLst/>
            <a:gdLst>
              <a:gd name="connsiteX0" fmla="*/ 190626 w 190831"/>
              <a:gd name="connsiteY0" fmla="*/ 5808 h 1064762"/>
              <a:gd name="connsiteX1" fmla="*/ 122892 w 190831"/>
              <a:gd name="connsiteY1" fmla="*/ 556141 h 1064762"/>
              <a:gd name="connsiteX2" fmla="*/ 173692 w 190831"/>
              <a:gd name="connsiteY2" fmla="*/ 183608 h 1064762"/>
              <a:gd name="connsiteX3" fmla="*/ 160992 w 190831"/>
              <a:gd name="connsiteY3" fmla="*/ 386808 h 1064762"/>
              <a:gd name="connsiteX4" fmla="*/ 144059 w 190831"/>
              <a:gd name="connsiteY4" fmla="*/ 687374 h 1064762"/>
              <a:gd name="connsiteX5" fmla="*/ 126 w 190831"/>
              <a:gd name="connsiteY5" fmla="*/ 1064141 h 1064762"/>
              <a:gd name="connsiteX6" fmla="*/ 118659 w 190831"/>
              <a:gd name="connsiteY6" fmla="*/ 594241 h 1064762"/>
              <a:gd name="connsiteX7" fmla="*/ 118659 w 190831"/>
              <a:gd name="connsiteY7" fmla="*/ 581541 h 1064762"/>
              <a:gd name="connsiteX8" fmla="*/ 148292 w 190831"/>
              <a:gd name="connsiteY8" fmla="*/ 238641 h 1064762"/>
              <a:gd name="connsiteX9" fmla="*/ 144059 w 190831"/>
              <a:gd name="connsiteY9" fmla="*/ 264041 h 1064762"/>
              <a:gd name="connsiteX10" fmla="*/ 190626 w 190831"/>
              <a:gd name="connsiteY10" fmla="*/ 5808 h 106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831" h="1064762">
                <a:moveTo>
                  <a:pt x="190626" y="5808"/>
                </a:moveTo>
                <a:cubicBezTo>
                  <a:pt x="187098" y="54491"/>
                  <a:pt x="125714" y="526508"/>
                  <a:pt x="122892" y="556141"/>
                </a:cubicBezTo>
                <a:cubicBezTo>
                  <a:pt x="120070" y="585774"/>
                  <a:pt x="167342" y="211830"/>
                  <a:pt x="173692" y="183608"/>
                </a:cubicBezTo>
                <a:cubicBezTo>
                  <a:pt x="180042" y="155386"/>
                  <a:pt x="165931" y="302847"/>
                  <a:pt x="160992" y="386808"/>
                </a:cubicBezTo>
                <a:cubicBezTo>
                  <a:pt x="156053" y="470769"/>
                  <a:pt x="170870" y="574485"/>
                  <a:pt x="144059" y="687374"/>
                </a:cubicBezTo>
                <a:cubicBezTo>
                  <a:pt x="117248" y="800263"/>
                  <a:pt x="4359" y="1079663"/>
                  <a:pt x="126" y="1064141"/>
                </a:cubicBezTo>
                <a:cubicBezTo>
                  <a:pt x="-4107" y="1048619"/>
                  <a:pt x="98903" y="674674"/>
                  <a:pt x="118659" y="594241"/>
                </a:cubicBezTo>
                <a:cubicBezTo>
                  <a:pt x="138414" y="513808"/>
                  <a:pt x="113720" y="640808"/>
                  <a:pt x="118659" y="581541"/>
                </a:cubicBezTo>
                <a:cubicBezTo>
                  <a:pt x="123598" y="522274"/>
                  <a:pt x="144059" y="291558"/>
                  <a:pt x="148292" y="238641"/>
                </a:cubicBezTo>
                <a:cubicBezTo>
                  <a:pt x="152525" y="185724"/>
                  <a:pt x="137003" y="298613"/>
                  <a:pt x="144059" y="264041"/>
                </a:cubicBezTo>
                <a:cubicBezTo>
                  <a:pt x="151115" y="229469"/>
                  <a:pt x="194154" y="-42875"/>
                  <a:pt x="190626" y="5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6CD52816-05DA-4E98-ADBD-680AE4A22004}"/>
              </a:ext>
            </a:extLst>
          </p:cNvPr>
          <p:cNvSpPr/>
          <p:nvPr/>
        </p:nvSpPr>
        <p:spPr>
          <a:xfrm>
            <a:off x="8510927" y="3287700"/>
            <a:ext cx="256185" cy="1534328"/>
          </a:xfrm>
          <a:custGeom>
            <a:avLst/>
            <a:gdLst>
              <a:gd name="connsiteX0" fmla="*/ 2306 w 256185"/>
              <a:gd name="connsiteY0" fmla="*/ 1600 h 1534328"/>
              <a:gd name="connsiteX1" fmla="*/ 205506 w 256185"/>
              <a:gd name="connsiteY1" fmla="*/ 700100 h 1534328"/>
              <a:gd name="connsiteX2" fmla="*/ 86973 w 256185"/>
              <a:gd name="connsiteY2" fmla="*/ 255600 h 1534328"/>
              <a:gd name="connsiteX3" fmla="*/ 112373 w 256185"/>
              <a:gd name="connsiteY3" fmla="*/ 450333 h 1534328"/>
              <a:gd name="connsiteX4" fmla="*/ 239373 w 256185"/>
              <a:gd name="connsiteY4" fmla="*/ 979500 h 1534328"/>
              <a:gd name="connsiteX5" fmla="*/ 252073 w 256185"/>
              <a:gd name="connsiteY5" fmla="*/ 937167 h 1534328"/>
              <a:gd name="connsiteX6" fmla="*/ 213973 w 256185"/>
              <a:gd name="connsiteY6" fmla="*/ 839800 h 1534328"/>
              <a:gd name="connsiteX7" fmla="*/ 218206 w 256185"/>
              <a:gd name="connsiteY7" fmla="*/ 1114967 h 1534328"/>
              <a:gd name="connsiteX8" fmla="*/ 112373 w 256185"/>
              <a:gd name="connsiteY8" fmla="*/ 1534067 h 1534328"/>
              <a:gd name="connsiteX9" fmla="*/ 239373 w 256185"/>
              <a:gd name="connsiteY9" fmla="*/ 1051467 h 1534328"/>
              <a:gd name="connsiteX10" fmla="*/ 213973 w 256185"/>
              <a:gd name="connsiteY10" fmla="*/ 945633 h 1534328"/>
              <a:gd name="connsiteX11" fmla="*/ 158940 w 256185"/>
              <a:gd name="connsiteY11" fmla="*/ 632367 h 1534328"/>
              <a:gd name="connsiteX12" fmla="*/ 86973 w 256185"/>
              <a:gd name="connsiteY12" fmla="*/ 424933 h 1534328"/>
              <a:gd name="connsiteX13" fmla="*/ 95440 w 256185"/>
              <a:gd name="connsiteY13" fmla="*/ 505367 h 1534328"/>
              <a:gd name="connsiteX14" fmla="*/ 2306 w 256185"/>
              <a:gd name="connsiteY14" fmla="*/ 1600 h 153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6185" h="1534328">
                <a:moveTo>
                  <a:pt x="2306" y="1600"/>
                </a:moveTo>
                <a:cubicBezTo>
                  <a:pt x="20650" y="34055"/>
                  <a:pt x="191395" y="657767"/>
                  <a:pt x="205506" y="700100"/>
                </a:cubicBezTo>
                <a:cubicBezTo>
                  <a:pt x="219617" y="742433"/>
                  <a:pt x="102495" y="297228"/>
                  <a:pt x="86973" y="255600"/>
                </a:cubicBezTo>
                <a:cubicBezTo>
                  <a:pt x="71451" y="213972"/>
                  <a:pt x="86973" y="329683"/>
                  <a:pt x="112373" y="450333"/>
                </a:cubicBezTo>
                <a:cubicBezTo>
                  <a:pt x="137773" y="570983"/>
                  <a:pt x="216090" y="898361"/>
                  <a:pt x="239373" y="979500"/>
                </a:cubicBezTo>
                <a:cubicBezTo>
                  <a:pt x="262656" y="1060639"/>
                  <a:pt x="256306" y="960450"/>
                  <a:pt x="252073" y="937167"/>
                </a:cubicBezTo>
                <a:cubicBezTo>
                  <a:pt x="247840" y="913884"/>
                  <a:pt x="219617" y="810167"/>
                  <a:pt x="213973" y="839800"/>
                </a:cubicBezTo>
                <a:cubicBezTo>
                  <a:pt x="208329" y="869433"/>
                  <a:pt x="235139" y="999256"/>
                  <a:pt x="218206" y="1114967"/>
                </a:cubicBezTo>
                <a:cubicBezTo>
                  <a:pt x="201273" y="1230678"/>
                  <a:pt x="108845" y="1544650"/>
                  <a:pt x="112373" y="1534067"/>
                </a:cubicBezTo>
                <a:cubicBezTo>
                  <a:pt x="115901" y="1523484"/>
                  <a:pt x="222440" y="1149539"/>
                  <a:pt x="239373" y="1051467"/>
                </a:cubicBezTo>
                <a:cubicBezTo>
                  <a:pt x="256306" y="953395"/>
                  <a:pt x="227379" y="1015483"/>
                  <a:pt x="213973" y="945633"/>
                </a:cubicBezTo>
                <a:cubicBezTo>
                  <a:pt x="200568" y="875783"/>
                  <a:pt x="180107" y="719150"/>
                  <a:pt x="158940" y="632367"/>
                </a:cubicBezTo>
                <a:cubicBezTo>
                  <a:pt x="137773" y="545584"/>
                  <a:pt x="97556" y="446100"/>
                  <a:pt x="86973" y="424933"/>
                </a:cubicBezTo>
                <a:cubicBezTo>
                  <a:pt x="76390" y="403766"/>
                  <a:pt x="110257" y="570278"/>
                  <a:pt x="95440" y="505367"/>
                </a:cubicBezTo>
                <a:cubicBezTo>
                  <a:pt x="80623" y="440456"/>
                  <a:pt x="-16038" y="-30855"/>
                  <a:pt x="2306" y="1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9A51BCEF-F5BC-41D4-9CC2-CCA7031BFFBC}"/>
              </a:ext>
            </a:extLst>
          </p:cNvPr>
          <p:cNvSpPr/>
          <p:nvPr/>
        </p:nvSpPr>
        <p:spPr>
          <a:xfrm>
            <a:off x="7904140" y="4973481"/>
            <a:ext cx="943563" cy="989189"/>
          </a:xfrm>
          <a:custGeom>
            <a:avLst/>
            <a:gdLst>
              <a:gd name="connsiteX0" fmla="*/ 943527 w 943563"/>
              <a:gd name="connsiteY0" fmla="*/ 686 h 989189"/>
              <a:gd name="connsiteX1" fmla="*/ 634493 w 943563"/>
              <a:gd name="connsiteY1" fmla="*/ 368986 h 989189"/>
              <a:gd name="connsiteX2" fmla="*/ 812293 w 943563"/>
              <a:gd name="connsiteY2" fmla="*/ 170019 h 989189"/>
              <a:gd name="connsiteX3" fmla="*/ 626027 w 943563"/>
              <a:gd name="connsiteY3" fmla="*/ 390152 h 989189"/>
              <a:gd name="connsiteX4" fmla="*/ 257727 w 943563"/>
              <a:gd name="connsiteY4" fmla="*/ 783852 h 989189"/>
              <a:gd name="connsiteX5" fmla="*/ 482093 w 943563"/>
              <a:gd name="connsiteY5" fmla="*/ 555252 h 989189"/>
              <a:gd name="connsiteX6" fmla="*/ 185760 w 943563"/>
              <a:gd name="connsiteY6" fmla="*/ 860052 h 989189"/>
              <a:gd name="connsiteX7" fmla="*/ 7960 w 943563"/>
              <a:gd name="connsiteY7" fmla="*/ 978586 h 989189"/>
              <a:gd name="connsiteX8" fmla="*/ 443993 w 943563"/>
              <a:gd name="connsiteY8" fmla="*/ 610286 h 989189"/>
              <a:gd name="connsiteX9" fmla="*/ 443993 w 943563"/>
              <a:gd name="connsiteY9" fmla="*/ 614519 h 989189"/>
              <a:gd name="connsiteX10" fmla="*/ 685293 w 943563"/>
              <a:gd name="connsiteY10" fmla="*/ 237752 h 989189"/>
              <a:gd name="connsiteX11" fmla="*/ 655660 w 943563"/>
              <a:gd name="connsiteY11" fmla="*/ 275852 h 989189"/>
              <a:gd name="connsiteX12" fmla="*/ 943527 w 943563"/>
              <a:gd name="connsiteY12" fmla="*/ 686 h 98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3563" h="989189">
                <a:moveTo>
                  <a:pt x="943527" y="686"/>
                </a:moveTo>
                <a:cubicBezTo>
                  <a:pt x="939999" y="16208"/>
                  <a:pt x="656365" y="340764"/>
                  <a:pt x="634493" y="368986"/>
                </a:cubicBezTo>
                <a:cubicBezTo>
                  <a:pt x="612621" y="397208"/>
                  <a:pt x="813704" y="166491"/>
                  <a:pt x="812293" y="170019"/>
                </a:cubicBezTo>
                <a:cubicBezTo>
                  <a:pt x="810882" y="173547"/>
                  <a:pt x="718455" y="287846"/>
                  <a:pt x="626027" y="390152"/>
                </a:cubicBezTo>
                <a:cubicBezTo>
                  <a:pt x="533599" y="492458"/>
                  <a:pt x="281716" y="756335"/>
                  <a:pt x="257727" y="783852"/>
                </a:cubicBezTo>
                <a:cubicBezTo>
                  <a:pt x="233738" y="811369"/>
                  <a:pt x="494087" y="542552"/>
                  <a:pt x="482093" y="555252"/>
                </a:cubicBezTo>
                <a:cubicBezTo>
                  <a:pt x="470098" y="567952"/>
                  <a:pt x="264782" y="789496"/>
                  <a:pt x="185760" y="860052"/>
                </a:cubicBezTo>
                <a:cubicBezTo>
                  <a:pt x="106738" y="930608"/>
                  <a:pt x="-35079" y="1020214"/>
                  <a:pt x="7960" y="978586"/>
                </a:cubicBezTo>
                <a:cubicBezTo>
                  <a:pt x="50999" y="936958"/>
                  <a:pt x="371321" y="670964"/>
                  <a:pt x="443993" y="610286"/>
                </a:cubicBezTo>
                <a:cubicBezTo>
                  <a:pt x="516665" y="549608"/>
                  <a:pt x="403776" y="676608"/>
                  <a:pt x="443993" y="614519"/>
                </a:cubicBezTo>
                <a:cubicBezTo>
                  <a:pt x="484210" y="552430"/>
                  <a:pt x="650015" y="294197"/>
                  <a:pt x="685293" y="237752"/>
                </a:cubicBezTo>
                <a:cubicBezTo>
                  <a:pt x="720571" y="181307"/>
                  <a:pt x="614738" y="313952"/>
                  <a:pt x="655660" y="275852"/>
                </a:cubicBezTo>
                <a:cubicBezTo>
                  <a:pt x="696582" y="237752"/>
                  <a:pt x="947055" y="-14836"/>
                  <a:pt x="943527" y="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E7D53854-7F32-483C-9FC5-6DCBE5BE85A3}"/>
              </a:ext>
            </a:extLst>
          </p:cNvPr>
          <p:cNvSpPr/>
          <p:nvPr/>
        </p:nvSpPr>
        <p:spPr>
          <a:xfrm>
            <a:off x="8453545" y="3517967"/>
            <a:ext cx="179258" cy="1419615"/>
          </a:xfrm>
          <a:custGeom>
            <a:avLst/>
            <a:gdLst>
              <a:gd name="connsiteX0" fmla="*/ 422 w 179258"/>
              <a:gd name="connsiteY0" fmla="*/ 4166 h 1419615"/>
              <a:gd name="connsiteX1" fmla="*/ 152822 w 179258"/>
              <a:gd name="connsiteY1" fmla="*/ 605300 h 1419615"/>
              <a:gd name="connsiteX2" fmla="*/ 51222 w 179258"/>
              <a:gd name="connsiteY2" fmla="*/ 287800 h 1419615"/>
              <a:gd name="connsiteX3" fmla="*/ 93555 w 179258"/>
              <a:gd name="connsiteY3" fmla="*/ 507933 h 1419615"/>
              <a:gd name="connsiteX4" fmla="*/ 178222 w 179258"/>
              <a:gd name="connsiteY4" fmla="*/ 1227600 h 1419615"/>
              <a:gd name="connsiteX5" fmla="*/ 140122 w 179258"/>
              <a:gd name="connsiteY5" fmla="*/ 1092133 h 1419615"/>
              <a:gd name="connsiteX6" fmla="*/ 131655 w 179258"/>
              <a:gd name="connsiteY6" fmla="*/ 774633 h 1419615"/>
              <a:gd name="connsiteX7" fmla="*/ 148588 w 179258"/>
              <a:gd name="connsiteY7" fmla="*/ 1396933 h 1419615"/>
              <a:gd name="connsiteX8" fmla="*/ 127422 w 179258"/>
              <a:gd name="connsiteY8" fmla="*/ 1231833 h 1419615"/>
              <a:gd name="connsiteX9" fmla="*/ 169755 w 179258"/>
              <a:gd name="connsiteY9" fmla="*/ 736533 h 1419615"/>
              <a:gd name="connsiteX10" fmla="*/ 152822 w 179258"/>
              <a:gd name="connsiteY10" fmla="*/ 630700 h 1419615"/>
              <a:gd name="connsiteX11" fmla="*/ 51222 w 179258"/>
              <a:gd name="connsiteY11" fmla="*/ 482533 h 1419615"/>
              <a:gd name="connsiteX12" fmla="*/ 63922 w 179258"/>
              <a:gd name="connsiteY12" fmla="*/ 478300 h 1419615"/>
              <a:gd name="connsiteX13" fmla="*/ 106255 w 179258"/>
              <a:gd name="connsiteY13" fmla="*/ 347066 h 1419615"/>
              <a:gd name="connsiteX14" fmla="*/ 422 w 179258"/>
              <a:gd name="connsiteY14" fmla="*/ 4166 h 141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58" h="1419615">
                <a:moveTo>
                  <a:pt x="422" y="4166"/>
                </a:moveTo>
                <a:cubicBezTo>
                  <a:pt x="8183" y="47205"/>
                  <a:pt x="144355" y="558028"/>
                  <a:pt x="152822" y="605300"/>
                </a:cubicBezTo>
                <a:cubicBezTo>
                  <a:pt x="161289" y="652572"/>
                  <a:pt x="61100" y="304028"/>
                  <a:pt x="51222" y="287800"/>
                </a:cubicBezTo>
                <a:cubicBezTo>
                  <a:pt x="41344" y="271572"/>
                  <a:pt x="72388" y="351300"/>
                  <a:pt x="93555" y="507933"/>
                </a:cubicBezTo>
                <a:cubicBezTo>
                  <a:pt x="114722" y="664566"/>
                  <a:pt x="170461" y="1130233"/>
                  <a:pt x="178222" y="1227600"/>
                </a:cubicBezTo>
                <a:cubicBezTo>
                  <a:pt x="185983" y="1324967"/>
                  <a:pt x="147883" y="1167628"/>
                  <a:pt x="140122" y="1092133"/>
                </a:cubicBezTo>
                <a:cubicBezTo>
                  <a:pt x="132361" y="1016639"/>
                  <a:pt x="130244" y="723833"/>
                  <a:pt x="131655" y="774633"/>
                </a:cubicBezTo>
                <a:cubicBezTo>
                  <a:pt x="133066" y="825433"/>
                  <a:pt x="149293" y="1320733"/>
                  <a:pt x="148588" y="1396933"/>
                </a:cubicBezTo>
                <a:cubicBezTo>
                  <a:pt x="147883" y="1473133"/>
                  <a:pt x="123894" y="1341900"/>
                  <a:pt x="127422" y="1231833"/>
                </a:cubicBezTo>
                <a:cubicBezTo>
                  <a:pt x="130950" y="1121766"/>
                  <a:pt x="165522" y="836722"/>
                  <a:pt x="169755" y="736533"/>
                </a:cubicBezTo>
                <a:cubicBezTo>
                  <a:pt x="173988" y="636344"/>
                  <a:pt x="172578" y="673033"/>
                  <a:pt x="152822" y="630700"/>
                </a:cubicBezTo>
                <a:cubicBezTo>
                  <a:pt x="133067" y="588367"/>
                  <a:pt x="51222" y="482533"/>
                  <a:pt x="51222" y="482533"/>
                </a:cubicBezTo>
                <a:cubicBezTo>
                  <a:pt x="36405" y="457133"/>
                  <a:pt x="54750" y="500878"/>
                  <a:pt x="63922" y="478300"/>
                </a:cubicBezTo>
                <a:cubicBezTo>
                  <a:pt x="73094" y="455722"/>
                  <a:pt x="118250" y="430322"/>
                  <a:pt x="106255" y="347066"/>
                </a:cubicBezTo>
                <a:cubicBezTo>
                  <a:pt x="94261" y="263810"/>
                  <a:pt x="-7339" y="-38873"/>
                  <a:pt x="422" y="4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FEE66A5B-1449-4CD3-99EF-C5C6011FD12A}"/>
              </a:ext>
            </a:extLst>
          </p:cNvPr>
          <p:cNvSpPr/>
          <p:nvPr/>
        </p:nvSpPr>
        <p:spPr>
          <a:xfrm>
            <a:off x="8074782" y="4247707"/>
            <a:ext cx="267328" cy="918407"/>
          </a:xfrm>
          <a:custGeom>
            <a:avLst/>
            <a:gdLst>
              <a:gd name="connsiteX0" fmla="*/ 2418 w 267328"/>
              <a:gd name="connsiteY0" fmla="*/ 11026 h 918407"/>
              <a:gd name="connsiteX1" fmla="*/ 256418 w 267328"/>
              <a:gd name="connsiteY1" fmla="*/ 883093 h 918407"/>
              <a:gd name="connsiteX2" fmla="*/ 205618 w 267328"/>
              <a:gd name="connsiteY2" fmla="*/ 705293 h 918407"/>
              <a:gd name="connsiteX3" fmla="*/ 65918 w 267328"/>
              <a:gd name="connsiteY3" fmla="*/ 307360 h 918407"/>
              <a:gd name="connsiteX4" fmla="*/ 180218 w 267328"/>
              <a:gd name="connsiteY4" fmla="*/ 832293 h 918407"/>
              <a:gd name="connsiteX5" fmla="*/ 180218 w 267328"/>
              <a:gd name="connsiteY5" fmla="*/ 709526 h 918407"/>
              <a:gd name="connsiteX6" fmla="*/ 82851 w 267328"/>
              <a:gd name="connsiteY6" fmla="*/ 307360 h 918407"/>
              <a:gd name="connsiteX7" fmla="*/ 125185 w 267328"/>
              <a:gd name="connsiteY7" fmla="*/ 383560 h 918407"/>
              <a:gd name="connsiteX8" fmla="*/ 2418 w 267328"/>
              <a:gd name="connsiteY8" fmla="*/ 11026 h 91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328" h="918407">
                <a:moveTo>
                  <a:pt x="2418" y="11026"/>
                </a:moveTo>
                <a:cubicBezTo>
                  <a:pt x="24290" y="94281"/>
                  <a:pt x="222551" y="767382"/>
                  <a:pt x="256418" y="883093"/>
                </a:cubicBezTo>
                <a:cubicBezTo>
                  <a:pt x="290285" y="998804"/>
                  <a:pt x="237368" y="801249"/>
                  <a:pt x="205618" y="705293"/>
                </a:cubicBezTo>
                <a:cubicBezTo>
                  <a:pt x="173868" y="609337"/>
                  <a:pt x="70151" y="286193"/>
                  <a:pt x="65918" y="307360"/>
                </a:cubicBezTo>
                <a:cubicBezTo>
                  <a:pt x="61685" y="328527"/>
                  <a:pt x="161168" y="765265"/>
                  <a:pt x="180218" y="832293"/>
                </a:cubicBezTo>
                <a:cubicBezTo>
                  <a:pt x="199268" y="899321"/>
                  <a:pt x="196446" y="797015"/>
                  <a:pt x="180218" y="709526"/>
                </a:cubicBezTo>
                <a:cubicBezTo>
                  <a:pt x="163990" y="622037"/>
                  <a:pt x="92023" y="361688"/>
                  <a:pt x="82851" y="307360"/>
                </a:cubicBezTo>
                <a:cubicBezTo>
                  <a:pt x="73679" y="253032"/>
                  <a:pt x="136474" y="425188"/>
                  <a:pt x="125185" y="383560"/>
                </a:cubicBezTo>
                <a:cubicBezTo>
                  <a:pt x="113896" y="341932"/>
                  <a:pt x="-19454" y="-72229"/>
                  <a:pt x="2418" y="11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01DBE773-B186-43FF-82E7-D6E265D4EBEB}"/>
              </a:ext>
            </a:extLst>
          </p:cNvPr>
          <p:cNvSpPr/>
          <p:nvPr/>
        </p:nvSpPr>
        <p:spPr>
          <a:xfrm>
            <a:off x="3822483" y="2917443"/>
            <a:ext cx="441855" cy="718437"/>
          </a:xfrm>
          <a:custGeom>
            <a:avLst/>
            <a:gdLst>
              <a:gd name="connsiteX0" fmla="*/ 435192 w 441855"/>
              <a:gd name="connsiteY0" fmla="*/ 3557 h 718437"/>
              <a:gd name="connsiteX1" fmla="*/ 95467 w 441855"/>
              <a:gd name="connsiteY1" fmla="*/ 321057 h 718437"/>
              <a:gd name="connsiteX2" fmla="*/ 285967 w 441855"/>
              <a:gd name="connsiteY2" fmla="*/ 155957 h 718437"/>
              <a:gd name="connsiteX3" fmla="*/ 212942 w 441855"/>
              <a:gd name="connsiteY3" fmla="*/ 235332 h 718437"/>
              <a:gd name="connsiteX4" fmla="*/ 217 w 441855"/>
              <a:gd name="connsiteY4" fmla="*/ 717932 h 718437"/>
              <a:gd name="connsiteX5" fmla="*/ 171667 w 441855"/>
              <a:gd name="connsiteY5" fmla="*/ 330582 h 718437"/>
              <a:gd name="connsiteX6" fmla="*/ 120867 w 441855"/>
              <a:gd name="connsiteY6" fmla="*/ 476632 h 718437"/>
              <a:gd name="connsiteX7" fmla="*/ 305017 w 441855"/>
              <a:gd name="connsiteY7" fmla="*/ 168657 h 718437"/>
              <a:gd name="connsiteX8" fmla="*/ 435192 w 441855"/>
              <a:gd name="connsiteY8" fmla="*/ 3557 h 7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855" h="718437">
                <a:moveTo>
                  <a:pt x="435192" y="3557"/>
                </a:moveTo>
                <a:cubicBezTo>
                  <a:pt x="400267" y="28957"/>
                  <a:pt x="120338" y="295657"/>
                  <a:pt x="95467" y="321057"/>
                </a:cubicBezTo>
                <a:cubicBezTo>
                  <a:pt x="70596" y="346457"/>
                  <a:pt x="266388" y="170244"/>
                  <a:pt x="285967" y="155957"/>
                </a:cubicBezTo>
                <a:cubicBezTo>
                  <a:pt x="305546" y="141670"/>
                  <a:pt x="260567" y="141670"/>
                  <a:pt x="212942" y="235332"/>
                </a:cubicBezTo>
                <a:cubicBezTo>
                  <a:pt x="165317" y="328995"/>
                  <a:pt x="7096" y="702057"/>
                  <a:pt x="217" y="717932"/>
                </a:cubicBezTo>
                <a:cubicBezTo>
                  <a:pt x="-6662" y="733807"/>
                  <a:pt x="151559" y="370799"/>
                  <a:pt x="171667" y="330582"/>
                </a:cubicBezTo>
                <a:cubicBezTo>
                  <a:pt x="191775" y="290365"/>
                  <a:pt x="98642" y="503619"/>
                  <a:pt x="120867" y="476632"/>
                </a:cubicBezTo>
                <a:cubicBezTo>
                  <a:pt x="143092" y="449645"/>
                  <a:pt x="251042" y="242740"/>
                  <a:pt x="305017" y="168657"/>
                </a:cubicBezTo>
                <a:cubicBezTo>
                  <a:pt x="358992" y="94574"/>
                  <a:pt x="470117" y="-21843"/>
                  <a:pt x="435192" y="3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26BE3848-67EF-4B78-BF5E-6582467D8644}"/>
              </a:ext>
            </a:extLst>
          </p:cNvPr>
          <p:cNvSpPr/>
          <p:nvPr/>
        </p:nvSpPr>
        <p:spPr>
          <a:xfrm>
            <a:off x="3906821" y="3160077"/>
            <a:ext cx="169031" cy="457776"/>
          </a:xfrm>
          <a:custGeom>
            <a:avLst/>
            <a:gdLst>
              <a:gd name="connsiteX0" fmla="*/ 163529 w 169031"/>
              <a:gd name="connsiteY0" fmla="*/ 14923 h 457776"/>
              <a:gd name="connsiteX1" fmla="*/ 1604 w 169031"/>
              <a:gd name="connsiteY1" fmla="*/ 453073 h 457776"/>
              <a:gd name="connsiteX2" fmla="*/ 80979 w 169031"/>
              <a:gd name="connsiteY2" fmla="*/ 249873 h 457776"/>
              <a:gd name="connsiteX3" fmla="*/ 87329 w 169031"/>
              <a:gd name="connsiteY3" fmla="*/ 303848 h 457776"/>
              <a:gd name="connsiteX4" fmla="*/ 160354 w 169031"/>
              <a:gd name="connsiteY4" fmla="*/ 126048 h 457776"/>
              <a:gd name="connsiteX5" fmla="*/ 134954 w 169031"/>
              <a:gd name="connsiteY5" fmla="*/ 103823 h 457776"/>
              <a:gd name="connsiteX6" fmla="*/ 163529 w 169031"/>
              <a:gd name="connsiteY6" fmla="*/ 14923 h 4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031" h="457776">
                <a:moveTo>
                  <a:pt x="163529" y="14923"/>
                </a:moveTo>
                <a:cubicBezTo>
                  <a:pt x="141304" y="73131"/>
                  <a:pt x="15362" y="413915"/>
                  <a:pt x="1604" y="453073"/>
                </a:cubicBezTo>
                <a:cubicBezTo>
                  <a:pt x="-12154" y="492231"/>
                  <a:pt x="66691" y="274744"/>
                  <a:pt x="80979" y="249873"/>
                </a:cubicBezTo>
                <a:cubicBezTo>
                  <a:pt x="95266" y="225002"/>
                  <a:pt x="74100" y="324486"/>
                  <a:pt x="87329" y="303848"/>
                </a:cubicBezTo>
                <a:cubicBezTo>
                  <a:pt x="100558" y="283210"/>
                  <a:pt x="152417" y="159385"/>
                  <a:pt x="160354" y="126048"/>
                </a:cubicBezTo>
                <a:cubicBezTo>
                  <a:pt x="168291" y="92711"/>
                  <a:pt x="136541" y="121285"/>
                  <a:pt x="134954" y="103823"/>
                </a:cubicBezTo>
                <a:cubicBezTo>
                  <a:pt x="133367" y="86361"/>
                  <a:pt x="185754" y="-43285"/>
                  <a:pt x="163529" y="149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87CD5453-8B95-42C6-9075-7C7D62B580F9}"/>
              </a:ext>
            </a:extLst>
          </p:cNvPr>
          <p:cNvSpPr/>
          <p:nvPr/>
        </p:nvSpPr>
        <p:spPr>
          <a:xfrm>
            <a:off x="5228645" y="3668028"/>
            <a:ext cx="514993" cy="179812"/>
          </a:xfrm>
          <a:custGeom>
            <a:avLst/>
            <a:gdLst>
              <a:gd name="connsiteX0" fmla="*/ 580 w 514993"/>
              <a:gd name="connsiteY0" fmla="*/ 41960 h 179812"/>
              <a:gd name="connsiteX1" fmla="*/ 213305 w 514993"/>
              <a:gd name="connsiteY1" fmla="*/ 56247 h 179812"/>
              <a:gd name="connsiteX2" fmla="*/ 168855 w 514993"/>
              <a:gd name="connsiteY2" fmla="*/ 53072 h 179812"/>
              <a:gd name="connsiteX3" fmla="*/ 368880 w 514993"/>
              <a:gd name="connsiteY3" fmla="*/ 94347 h 179812"/>
              <a:gd name="connsiteX4" fmla="*/ 340305 w 514993"/>
              <a:gd name="connsiteY4" fmla="*/ 87997 h 179812"/>
              <a:gd name="connsiteX5" fmla="*/ 514930 w 514993"/>
              <a:gd name="connsiteY5" fmla="*/ 178485 h 179812"/>
              <a:gd name="connsiteX6" fmla="*/ 360943 w 514993"/>
              <a:gd name="connsiteY6" fmla="*/ 8622 h 179812"/>
              <a:gd name="connsiteX7" fmla="*/ 395868 w 514993"/>
              <a:gd name="connsiteY7" fmla="*/ 43547 h 179812"/>
              <a:gd name="connsiteX8" fmla="*/ 354593 w 514993"/>
              <a:gd name="connsiteY8" fmla="*/ 3860 h 179812"/>
              <a:gd name="connsiteX9" fmla="*/ 294268 w 514993"/>
              <a:gd name="connsiteY9" fmla="*/ 3860 h 179812"/>
              <a:gd name="connsiteX10" fmla="*/ 580 w 514993"/>
              <a:gd name="connsiteY10" fmla="*/ 41960 h 17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4993" h="179812">
                <a:moveTo>
                  <a:pt x="580" y="41960"/>
                </a:moveTo>
                <a:cubicBezTo>
                  <a:pt x="-12914" y="50691"/>
                  <a:pt x="213305" y="56247"/>
                  <a:pt x="213305" y="56247"/>
                </a:cubicBezTo>
                <a:cubicBezTo>
                  <a:pt x="241351" y="58099"/>
                  <a:pt x="142926" y="46722"/>
                  <a:pt x="168855" y="53072"/>
                </a:cubicBezTo>
                <a:cubicBezTo>
                  <a:pt x="194784" y="59422"/>
                  <a:pt x="340305" y="88526"/>
                  <a:pt x="368880" y="94347"/>
                </a:cubicBezTo>
                <a:cubicBezTo>
                  <a:pt x="397455" y="100168"/>
                  <a:pt x="315963" y="73974"/>
                  <a:pt x="340305" y="87997"/>
                </a:cubicBezTo>
                <a:cubicBezTo>
                  <a:pt x="364647" y="102020"/>
                  <a:pt x="511490" y="191714"/>
                  <a:pt x="514930" y="178485"/>
                </a:cubicBezTo>
                <a:cubicBezTo>
                  <a:pt x="518370" y="165256"/>
                  <a:pt x="380787" y="31112"/>
                  <a:pt x="360943" y="8622"/>
                </a:cubicBezTo>
                <a:cubicBezTo>
                  <a:pt x="341099" y="-13868"/>
                  <a:pt x="395868" y="43547"/>
                  <a:pt x="395868" y="43547"/>
                </a:cubicBezTo>
                <a:cubicBezTo>
                  <a:pt x="394810" y="42753"/>
                  <a:pt x="371526" y="10474"/>
                  <a:pt x="354593" y="3860"/>
                </a:cubicBezTo>
                <a:cubicBezTo>
                  <a:pt x="337660" y="-2755"/>
                  <a:pt x="349830" y="421"/>
                  <a:pt x="294268" y="3860"/>
                </a:cubicBezTo>
                <a:cubicBezTo>
                  <a:pt x="238706" y="7299"/>
                  <a:pt x="14074" y="33229"/>
                  <a:pt x="580" y="41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C7E69E10-5B45-4BB6-BC71-E2FE2D8D05A9}"/>
              </a:ext>
            </a:extLst>
          </p:cNvPr>
          <p:cNvSpPr/>
          <p:nvPr/>
        </p:nvSpPr>
        <p:spPr>
          <a:xfrm>
            <a:off x="5147563" y="3337455"/>
            <a:ext cx="910945" cy="329913"/>
          </a:xfrm>
          <a:custGeom>
            <a:avLst/>
            <a:gdLst>
              <a:gd name="connsiteX0" fmla="*/ 3875 w 910945"/>
              <a:gd name="connsiteY0" fmla="*/ 289983 h 329913"/>
              <a:gd name="connsiteX1" fmla="*/ 349950 w 910945"/>
              <a:gd name="connsiteY1" fmla="*/ 318558 h 329913"/>
              <a:gd name="connsiteX2" fmla="*/ 248350 w 910945"/>
              <a:gd name="connsiteY2" fmla="*/ 312208 h 329913"/>
              <a:gd name="connsiteX3" fmla="*/ 705550 w 910945"/>
              <a:gd name="connsiteY3" fmla="*/ 118533 h 329913"/>
              <a:gd name="connsiteX4" fmla="*/ 607125 w 910945"/>
              <a:gd name="connsiteY4" fmla="*/ 161395 h 329913"/>
              <a:gd name="connsiteX5" fmla="*/ 908750 w 910945"/>
              <a:gd name="connsiteY5" fmla="*/ 1058 h 329913"/>
              <a:gd name="connsiteX6" fmla="*/ 729362 w 910945"/>
              <a:gd name="connsiteY6" fmla="*/ 97895 h 329913"/>
              <a:gd name="connsiteX7" fmla="*/ 467425 w 910945"/>
              <a:gd name="connsiteY7" fmla="*/ 216958 h 329913"/>
              <a:gd name="connsiteX8" fmla="*/ 492825 w 910945"/>
              <a:gd name="connsiteY8" fmla="*/ 223308 h 329913"/>
              <a:gd name="connsiteX9" fmla="*/ 280100 w 910945"/>
              <a:gd name="connsiteY9" fmla="*/ 282045 h 329913"/>
              <a:gd name="connsiteX10" fmla="*/ 168975 w 910945"/>
              <a:gd name="connsiteY10" fmla="*/ 323320 h 329913"/>
              <a:gd name="connsiteX11" fmla="*/ 3875 w 910945"/>
              <a:gd name="connsiteY11" fmla="*/ 289983 h 32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0945" h="329913">
                <a:moveTo>
                  <a:pt x="3875" y="289983"/>
                </a:moveTo>
                <a:cubicBezTo>
                  <a:pt x="34037" y="289189"/>
                  <a:pt x="309204" y="314854"/>
                  <a:pt x="349950" y="318558"/>
                </a:cubicBezTo>
                <a:cubicBezTo>
                  <a:pt x="390696" y="322262"/>
                  <a:pt x="189084" y="345545"/>
                  <a:pt x="248350" y="312208"/>
                </a:cubicBezTo>
                <a:cubicBezTo>
                  <a:pt x="307616" y="278871"/>
                  <a:pt x="645754" y="143668"/>
                  <a:pt x="705550" y="118533"/>
                </a:cubicBezTo>
                <a:cubicBezTo>
                  <a:pt x="765346" y="93398"/>
                  <a:pt x="573258" y="180974"/>
                  <a:pt x="607125" y="161395"/>
                </a:cubicBezTo>
                <a:cubicBezTo>
                  <a:pt x="640992" y="141816"/>
                  <a:pt x="888377" y="11641"/>
                  <a:pt x="908750" y="1058"/>
                </a:cubicBezTo>
                <a:cubicBezTo>
                  <a:pt x="929123" y="-9525"/>
                  <a:pt x="802916" y="61912"/>
                  <a:pt x="729362" y="97895"/>
                </a:cubicBezTo>
                <a:cubicBezTo>
                  <a:pt x="655808" y="133878"/>
                  <a:pt x="506848" y="196056"/>
                  <a:pt x="467425" y="216958"/>
                </a:cubicBezTo>
                <a:cubicBezTo>
                  <a:pt x="428002" y="237860"/>
                  <a:pt x="524046" y="212460"/>
                  <a:pt x="492825" y="223308"/>
                </a:cubicBezTo>
                <a:cubicBezTo>
                  <a:pt x="461604" y="234156"/>
                  <a:pt x="334075" y="265376"/>
                  <a:pt x="280100" y="282045"/>
                </a:cubicBezTo>
                <a:cubicBezTo>
                  <a:pt x="226125" y="298714"/>
                  <a:pt x="209721" y="322791"/>
                  <a:pt x="168975" y="323320"/>
                </a:cubicBezTo>
                <a:cubicBezTo>
                  <a:pt x="128229" y="323849"/>
                  <a:pt x="-26287" y="290777"/>
                  <a:pt x="3875" y="289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84419FA6-F012-40B8-B9E9-34B53879BA97}"/>
              </a:ext>
            </a:extLst>
          </p:cNvPr>
          <p:cNvSpPr/>
          <p:nvPr/>
        </p:nvSpPr>
        <p:spPr>
          <a:xfrm>
            <a:off x="5627688" y="3589338"/>
            <a:ext cx="282633" cy="104775"/>
          </a:xfrm>
          <a:custGeom>
            <a:avLst/>
            <a:gdLst>
              <a:gd name="connsiteX0" fmla="*/ 0 w 282633"/>
              <a:gd name="connsiteY0" fmla="*/ 104775 h 104775"/>
              <a:gd name="connsiteX1" fmla="*/ 282575 w 282633"/>
              <a:gd name="connsiteY1" fmla="*/ 0 h 104775"/>
              <a:gd name="connsiteX2" fmla="*/ 0 w 282633"/>
              <a:gd name="connsiteY2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633" h="104775">
                <a:moveTo>
                  <a:pt x="0" y="104775"/>
                </a:moveTo>
                <a:lnTo>
                  <a:pt x="282575" y="0"/>
                </a:lnTo>
                <a:cubicBezTo>
                  <a:pt x="287338" y="529"/>
                  <a:pt x="0" y="104775"/>
                  <a:pt x="0" y="104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A4048AAD-0DA1-42A3-B2D8-AC0D82DD4E2A}"/>
              </a:ext>
            </a:extLst>
          </p:cNvPr>
          <p:cNvSpPr/>
          <p:nvPr/>
        </p:nvSpPr>
        <p:spPr>
          <a:xfrm>
            <a:off x="8598808" y="5285886"/>
            <a:ext cx="266826" cy="767026"/>
          </a:xfrm>
          <a:custGeom>
            <a:avLst/>
            <a:gdLst>
              <a:gd name="connsiteX0" fmla="*/ 265792 w 266826"/>
              <a:gd name="connsiteY0" fmla="*/ 489 h 767026"/>
              <a:gd name="connsiteX1" fmla="*/ 180067 w 266826"/>
              <a:gd name="connsiteY1" fmla="*/ 184639 h 767026"/>
              <a:gd name="connsiteX2" fmla="*/ 129267 w 266826"/>
              <a:gd name="connsiteY2" fmla="*/ 279889 h 767026"/>
              <a:gd name="connsiteX3" fmla="*/ 46717 w 266826"/>
              <a:gd name="connsiteY3" fmla="*/ 556114 h 767026"/>
              <a:gd name="connsiteX4" fmla="*/ 94342 w 266826"/>
              <a:gd name="connsiteY4" fmla="*/ 378314 h 767026"/>
              <a:gd name="connsiteX5" fmla="*/ 5442 w 266826"/>
              <a:gd name="connsiteY5" fmla="*/ 759314 h 767026"/>
              <a:gd name="connsiteX6" fmla="*/ 21317 w 266826"/>
              <a:gd name="connsiteY6" fmla="*/ 603739 h 767026"/>
              <a:gd name="connsiteX7" fmla="*/ 116567 w 266826"/>
              <a:gd name="connsiteY7" fmla="*/ 244964 h 767026"/>
              <a:gd name="connsiteX8" fmla="*/ 265792 w 266826"/>
              <a:gd name="connsiteY8" fmla="*/ 489 h 76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826" h="767026">
                <a:moveTo>
                  <a:pt x="265792" y="489"/>
                </a:moveTo>
                <a:cubicBezTo>
                  <a:pt x="276375" y="-9565"/>
                  <a:pt x="202821" y="138072"/>
                  <a:pt x="180067" y="184639"/>
                </a:cubicBezTo>
                <a:cubicBezTo>
                  <a:pt x="157313" y="231206"/>
                  <a:pt x="151492" y="217976"/>
                  <a:pt x="129267" y="279889"/>
                </a:cubicBezTo>
                <a:cubicBezTo>
                  <a:pt x="107042" y="341802"/>
                  <a:pt x="52538" y="539710"/>
                  <a:pt x="46717" y="556114"/>
                </a:cubicBezTo>
                <a:cubicBezTo>
                  <a:pt x="40896" y="572518"/>
                  <a:pt x="101221" y="344447"/>
                  <a:pt x="94342" y="378314"/>
                </a:cubicBezTo>
                <a:cubicBezTo>
                  <a:pt x="87463" y="412181"/>
                  <a:pt x="17613" y="721743"/>
                  <a:pt x="5442" y="759314"/>
                </a:cubicBezTo>
                <a:cubicBezTo>
                  <a:pt x="-6729" y="796885"/>
                  <a:pt x="2796" y="689464"/>
                  <a:pt x="21317" y="603739"/>
                </a:cubicBezTo>
                <a:cubicBezTo>
                  <a:pt x="39838" y="518014"/>
                  <a:pt x="75821" y="345506"/>
                  <a:pt x="116567" y="244964"/>
                </a:cubicBezTo>
                <a:cubicBezTo>
                  <a:pt x="157313" y="144422"/>
                  <a:pt x="255209" y="10543"/>
                  <a:pt x="265792" y="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A5AD90C1-EBEF-47CE-BE64-9B13CA9277E4}"/>
              </a:ext>
            </a:extLst>
          </p:cNvPr>
          <p:cNvSpPr/>
          <p:nvPr/>
        </p:nvSpPr>
        <p:spPr>
          <a:xfrm>
            <a:off x="8358462" y="5946696"/>
            <a:ext cx="221822" cy="889721"/>
          </a:xfrm>
          <a:custGeom>
            <a:avLst/>
            <a:gdLst>
              <a:gd name="connsiteX0" fmla="*/ 214038 w 221822"/>
              <a:gd name="connsiteY0" fmla="*/ 79 h 889721"/>
              <a:gd name="connsiteX1" fmla="*/ 214038 w 221822"/>
              <a:gd name="connsiteY1" fmla="*/ 254079 h 889721"/>
              <a:gd name="connsiteX2" fmla="*/ 115613 w 221822"/>
              <a:gd name="connsiteY2" fmla="*/ 412829 h 889721"/>
              <a:gd name="connsiteX3" fmla="*/ 23538 w 221822"/>
              <a:gd name="connsiteY3" fmla="*/ 733504 h 889721"/>
              <a:gd name="connsiteX4" fmla="*/ 96563 w 221822"/>
              <a:gd name="connsiteY4" fmla="*/ 520779 h 889721"/>
              <a:gd name="connsiteX5" fmla="*/ 1313 w 221822"/>
              <a:gd name="connsiteY5" fmla="*/ 885904 h 889721"/>
              <a:gd name="connsiteX6" fmla="*/ 52113 w 221822"/>
              <a:gd name="connsiteY6" fmla="*/ 682704 h 889721"/>
              <a:gd name="connsiteX7" fmla="*/ 201338 w 221822"/>
              <a:gd name="connsiteY7" fmla="*/ 231854 h 889721"/>
              <a:gd name="connsiteX8" fmla="*/ 214038 w 221822"/>
              <a:gd name="connsiteY8" fmla="*/ 79 h 88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822" h="889721">
                <a:moveTo>
                  <a:pt x="214038" y="79"/>
                </a:moveTo>
                <a:cubicBezTo>
                  <a:pt x="216155" y="3783"/>
                  <a:pt x="230442" y="185287"/>
                  <a:pt x="214038" y="254079"/>
                </a:cubicBezTo>
                <a:cubicBezTo>
                  <a:pt x="197634" y="322871"/>
                  <a:pt x="147363" y="332925"/>
                  <a:pt x="115613" y="412829"/>
                </a:cubicBezTo>
                <a:cubicBezTo>
                  <a:pt x="83863" y="492733"/>
                  <a:pt x="26713" y="715512"/>
                  <a:pt x="23538" y="733504"/>
                </a:cubicBezTo>
                <a:cubicBezTo>
                  <a:pt x="20363" y="751496"/>
                  <a:pt x="100267" y="495379"/>
                  <a:pt x="96563" y="520779"/>
                </a:cubicBezTo>
                <a:cubicBezTo>
                  <a:pt x="92859" y="546179"/>
                  <a:pt x="8721" y="858917"/>
                  <a:pt x="1313" y="885904"/>
                </a:cubicBezTo>
                <a:cubicBezTo>
                  <a:pt x="-6095" y="912891"/>
                  <a:pt x="18775" y="791712"/>
                  <a:pt x="52113" y="682704"/>
                </a:cubicBezTo>
                <a:cubicBezTo>
                  <a:pt x="85450" y="573696"/>
                  <a:pt x="173292" y="340862"/>
                  <a:pt x="201338" y="231854"/>
                </a:cubicBezTo>
                <a:cubicBezTo>
                  <a:pt x="229384" y="122846"/>
                  <a:pt x="211921" y="-3625"/>
                  <a:pt x="214038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DBC347CC-9D88-4C58-8187-07DE4A639D15}"/>
              </a:ext>
            </a:extLst>
          </p:cNvPr>
          <p:cNvSpPr/>
          <p:nvPr/>
        </p:nvSpPr>
        <p:spPr>
          <a:xfrm>
            <a:off x="8077108" y="5450191"/>
            <a:ext cx="254731" cy="758783"/>
          </a:xfrm>
          <a:custGeom>
            <a:avLst/>
            <a:gdLst>
              <a:gd name="connsiteX0" fmla="*/ 92 w 254731"/>
              <a:gd name="connsiteY0" fmla="*/ 1284 h 758783"/>
              <a:gd name="connsiteX1" fmla="*/ 95342 w 254731"/>
              <a:gd name="connsiteY1" fmla="*/ 236234 h 758783"/>
              <a:gd name="connsiteX2" fmla="*/ 114392 w 254731"/>
              <a:gd name="connsiteY2" fmla="*/ 464834 h 758783"/>
              <a:gd name="connsiteX3" fmla="*/ 250917 w 254731"/>
              <a:gd name="connsiteY3" fmla="*/ 750584 h 758783"/>
              <a:gd name="connsiteX4" fmla="*/ 209642 w 254731"/>
              <a:gd name="connsiteY4" fmla="*/ 661684 h 758783"/>
              <a:gd name="connsiteX5" fmla="*/ 133442 w 254731"/>
              <a:gd name="connsiteY5" fmla="*/ 458484 h 758783"/>
              <a:gd name="connsiteX6" fmla="*/ 114392 w 254731"/>
              <a:gd name="connsiteY6" fmla="*/ 344184 h 758783"/>
              <a:gd name="connsiteX7" fmla="*/ 92 w 254731"/>
              <a:gd name="connsiteY7" fmla="*/ 1284 h 75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731" h="758783">
                <a:moveTo>
                  <a:pt x="92" y="1284"/>
                </a:moveTo>
                <a:cubicBezTo>
                  <a:pt x="-3083" y="-16708"/>
                  <a:pt x="76292" y="158976"/>
                  <a:pt x="95342" y="236234"/>
                </a:cubicBezTo>
                <a:cubicBezTo>
                  <a:pt x="114392" y="313492"/>
                  <a:pt x="88463" y="379109"/>
                  <a:pt x="114392" y="464834"/>
                </a:cubicBezTo>
                <a:cubicBezTo>
                  <a:pt x="140321" y="550559"/>
                  <a:pt x="235042" y="717776"/>
                  <a:pt x="250917" y="750584"/>
                </a:cubicBezTo>
                <a:cubicBezTo>
                  <a:pt x="266792" y="783392"/>
                  <a:pt x="229221" y="710367"/>
                  <a:pt x="209642" y="661684"/>
                </a:cubicBezTo>
                <a:cubicBezTo>
                  <a:pt x="190063" y="613001"/>
                  <a:pt x="149317" y="511401"/>
                  <a:pt x="133442" y="458484"/>
                </a:cubicBezTo>
                <a:cubicBezTo>
                  <a:pt x="117567" y="405567"/>
                  <a:pt x="133442" y="416151"/>
                  <a:pt x="114392" y="344184"/>
                </a:cubicBezTo>
                <a:cubicBezTo>
                  <a:pt x="95342" y="272217"/>
                  <a:pt x="3267" y="19276"/>
                  <a:pt x="92" y="1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C4FA61E4-0F3B-4AC0-9F58-BE29A3CFDA60}"/>
              </a:ext>
            </a:extLst>
          </p:cNvPr>
          <p:cNvSpPr/>
          <p:nvPr/>
        </p:nvSpPr>
        <p:spPr>
          <a:xfrm>
            <a:off x="7623100" y="5003098"/>
            <a:ext cx="474613" cy="447884"/>
          </a:xfrm>
          <a:custGeom>
            <a:avLst/>
            <a:gdLst>
              <a:gd name="connsiteX0" fmla="*/ 75 w 474613"/>
              <a:gd name="connsiteY0" fmla="*/ 702 h 447884"/>
              <a:gd name="connsiteX1" fmla="*/ 238200 w 474613"/>
              <a:gd name="connsiteY1" fmla="*/ 149927 h 447884"/>
              <a:gd name="connsiteX2" fmla="*/ 219150 w 474613"/>
              <a:gd name="connsiteY2" fmla="*/ 121352 h 447884"/>
              <a:gd name="connsiteX3" fmla="*/ 460450 w 474613"/>
              <a:gd name="connsiteY3" fmla="*/ 435677 h 447884"/>
              <a:gd name="connsiteX4" fmla="*/ 428700 w 474613"/>
              <a:gd name="connsiteY4" fmla="*/ 362652 h 447884"/>
              <a:gd name="connsiteX5" fmla="*/ 282650 w 474613"/>
              <a:gd name="connsiteY5" fmla="*/ 165802 h 447884"/>
              <a:gd name="connsiteX6" fmla="*/ 212800 w 474613"/>
              <a:gd name="connsiteY6" fmla="*/ 95952 h 447884"/>
              <a:gd name="connsiteX7" fmla="*/ 75 w 474613"/>
              <a:gd name="connsiteY7" fmla="*/ 702 h 44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613" h="447884">
                <a:moveTo>
                  <a:pt x="75" y="702"/>
                </a:moveTo>
                <a:cubicBezTo>
                  <a:pt x="4308" y="9698"/>
                  <a:pt x="201687" y="129819"/>
                  <a:pt x="238200" y="149927"/>
                </a:cubicBezTo>
                <a:cubicBezTo>
                  <a:pt x="274713" y="170035"/>
                  <a:pt x="182108" y="73727"/>
                  <a:pt x="219150" y="121352"/>
                </a:cubicBezTo>
                <a:cubicBezTo>
                  <a:pt x="256192" y="168977"/>
                  <a:pt x="425525" y="395460"/>
                  <a:pt x="460450" y="435677"/>
                </a:cubicBezTo>
                <a:cubicBezTo>
                  <a:pt x="495375" y="475894"/>
                  <a:pt x="458333" y="407631"/>
                  <a:pt x="428700" y="362652"/>
                </a:cubicBezTo>
                <a:cubicBezTo>
                  <a:pt x="399067" y="317673"/>
                  <a:pt x="318633" y="210252"/>
                  <a:pt x="282650" y="165802"/>
                </a:cubicBezTo>
                <a:cubicBezTo>
                  <a:pt x="246667" y="121352"/>
                  <a:pt x="254075" y="120294"/>
                  <a:pt x="212800" y="95952"/>
                </a:cubicBezTo>
                <a:cubicBezTo>
                  <a:pt x="171525" y="71610"/>
                  <a:pt x="-4158" y="-8294"/>
                  <a:pt x="75" y="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7384969B-12A3-43F7-A92D-1FB892C58B66}"/>
              </a:ext>
            </a:extLst>
          </p:cNvPr>
          <p:cNvSpPr/>
          <p:nvPr/>
        </p:nvSpPr>
        <p:spPr>
          <a:xfrm>
            <a:off x="7768673" y="5620544"/>
            <a:ext cx="92627" cy="361237"/>
          </a:xfrm>
          <a:custGeom>
            <a:avLst/>
            <a:gdLst>
              <a:gd name="connsiteX0" fmla="*/ 92627 w 92627"/>
              <a:gd name="connsiteY0" fmla="*/ 2381 h 361237"/>
              <a:gd name="connsiteX1" fmla="*/ 552 w 92627"/>
              <a:gd name="connsiteY1" fmla="*/ 65881 h 361237"/>
              <a:gd name="connsiteX2" fmla="*/ 54527 w 92627"/>
              <a:gd name="connsiteY2" fmla="*/ 237331 h 361237"/>
              <a:gd name="connsiteX3" fmla="*/ 60877 w 92627"/>
              <a:gd name="connsiteY3" fmla="*/ 357981 h 361237"/>
              <a:gd name="connsiteX4" fmla="*/ 54527 w 92627"/>
              <a:gd name="connsiteY4" fmla="*/ 310356 h 361237"/>
              <a:gd name="connsiteX5" fmla="*/ 552 w 92627"/>
              <a:gd name="connsiteY5" fmla="*/ 138906 h 361237"/>
              <a:gd name="connsiteX6" fmla="*/ 92627 w 92627"/>
              <a:gd name="connsiteY6" fmla="*/ 2381 h 36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627" h="361237">
                <a:moveTo>
                  <a:pt x="92627" y="2381"/>
                </a:moveTo>
                <a:cubicBezTo>
                  <a:pt x="92627" y="-9790"/>
                  <a:pt x="6902" y="26723"/>
                  <a:pt x="552" y="65881"/>
                </a:cubicBezTo>
                <a:cubicBezTo>
                  <a:pt x="-5798" y="105039"/>
                  <a:pt x="44473" y="188648"/>
                  <a:pt x="54527" y="237331"/>
                </a:cubicBezTo>
                <a:cubicBezTo>
                  <a:pt x="64581" y="286014"/>
                  <a:pt x="60877" y="345810"/>
                  <a:pt x="60877" y="357981"/>
                </a:cubicBezTo>
                <a:cubicBezTo>
                  <a:pt x="60877" y="370152"/>
                  <a:pt x="64581" y="346868"/>
                  <a:pt x="54527" y="310356"/>
                </a:cubicBezTo>
                <a:cubicBezTo>
                  <a:pt x="44473" y="273844"/>
                  <a:pt x="-506" y="191293"/>
                  <a:pt x="552" y="138906"/>
                </a:cubicBezTo>
                <a:cubicBezTo>
                  <a:pt x="1610" y="86519"/>
                  <a:pt x="92627" y="14552"/>
                  <a:pt x="92627" y="2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1B5AE519-F070-452E-89DD-327A481E320F}"/>
              </a:ext>
            </a:extLst>
          </p:cNvPr>
          <p:cNvSpPr/>
          <p:nvPr/>
        </p:nvSpPr>
        <p:spPr>
          <a:xfrm>
            <a:off x="7619220" y="5333920"/>
            <a:ext cx="171637" cy="349336"/>
          </a:xfrm>
          <a:custGeom>
            <a:avLst/>
            <a:gdLst>
              <a:gd name="connsiteX0" fmla="*/ 26180 w 171637"/>
              <a:gd name="connsiteY0" fmla="*/ 80 h 349336"/>
              <a:gd name="connsiteX1" fmla="*/ 780 w 171637"/>
              <a:gd name="connsiteY1" fmla="*/ 95330 h 349336"/>
              <a:gd name="connsiteX2" fmla="*/ 61105 w 171637"/>
              <a:gd name="connsiteY2" fmla="*/ 209630 h 349336"/>
              <a:gd name="connsiteX3" fmla="*/ 153180 w 171637"/>
              <a:gd name="connsiteY3" fmla="*/ 298530 h 349336"/>
              <a:gd name="connsiteX4" fmla="*/ 169055 w 171637"/>
              <a:gd name="connsiteY4" fmla="*/ 349330 h 349336"/>
              <a:gd name="connsiteX5" fmla="*/ 165880 w 171637"/>
              <a:gd name="connsiteY5" fmla="*/ 301705 h 349336"/>
              <a:gd name="connsiteX6" fmla="*/ 115080 w 171637"/>
              <a:gd name="connsiteY6" fmla="*/ 247730 h 349336"/>
              <a:gd name="connsiteX7" fmla="*/ 61105 w 171637"/>
              <a:gd name="connsiteY7" fmla="*/ 171530 h 349336"/>
              <a:gd name="connsiteX8" fmla="*/ 16655 w 171637"/>
              <a:gd name="connsiteY8" fmla="*/ 111205 h 349336"/>
              <a:gd name="connsiteX9" fmla="*/ 26180 w 171637"/>
              <a:gd name="connsiteY9" fmla="*/ 80 h 34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637" h="349336">
                <a:moveTo>
                  <a:pt x="26180" y="80"/>
                </a:moveTo>
                <a:cubicBezTo>
                  <a:pt x="23534" y="-2566"/>
                  <a:pt x="-5041" y="60405"/>
                  <a:pt x="780" y="95330"/>
                </a:cubicBezTo>
                <a:cubicBezTo>
                  <a:pt x="6601" y="130255"/>
                  <a:pt x="35705" y="175763"/>
                  <a:pt x="61105" y="209630"/>
                </a:cubicBezTo>
                <a:cubicBezTo>
                  <a:pt x="86505" y="243497"/>
                  <a:pt x="135188" y="275247"/>
                  <a:pt x="153180" y="298530"/>
                </a:cubicBezTo>
                <a:cubicBezTo>
                  <a:pt x="171172" y="321813"/>
                  <a:pt x="166938" y="348801"/>
                  <a:pt x="169055" y="349330"/>
                </a:cubicBezTo>
                <a:cubicBezTo>
                  <a:pt x="171172" y="349859"/>
                  <a:pt x="174876" y="318638"/>
                  <a:pt x="165880" y="301705"/>
                </a:cubicBezTo>
                <a:cubicBezTo>
                  <a:pt x="156884" y="284772"/>
                  <a:pt x="132542" y="269426"/>
                  <a:pt x="115080" y="247730"/>
                </a:cubicBezTo>
                <a:cubicBezTo>
                  <a:pt x="97618" y="226034"/>
                  <a:pt x="77509" y="194284"/>
                  <a:pt x="61105" y="171530"/>
                </a:cubicBezTo>
                <a:cubicBezTo>
                  <a:pt x="44701" y="148776"/>
                  <a:pt x="23005" y="135017"/>
                  <a:pt x="16655" y="111205"/>
                </a:cubicBezTo>
                <a:cubicBezTo>
                  <a:pt x="10305" y="87393"/>
                  <a:pt x="28826" y="2726"/>
                  <a:pt x="26180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3504E6E8-CC08-4F62-9C27-D099DD3B3728}"/>
              </a:ext>
            </a:extLst>
          </p:cNvPr>
          <p:cNvSpPr/>
          <p:nvPr/>
        </p:nvSpPr>
        <p:spPr>
          <a:xfrm>
            <a:off x="7272244" y="4990864"/>
            <a:ext cx="363841" cy="379657"/>
          </a:xfrm>
          <a:custGeom>
            <a:avLst/>
            <a:gdLst>
              <a:gd name="connsiteX0" fmla="*/ 94 w 363841"/>
              <a:gd name="connsiteY0" fmla="*/ 236 h 379657"/>
              <a:gd name="connsiteX1" fmla="*/ 58831 w 363841"/>
              <a:gd name="connsiteY1" fmla="*/ 127236 h 379657"/>
              <a:gd name="connsiteX2" fmla="*/ 44544 w 363841"/>
              <a:gd name="connsiteY2" fmla="*/ 119299 h 379657"/>
              <a:gd name="connsiteX3" fmla="*/ 165194 w 363841"/>
              <a:gd name="connsiteY3" fmla="*/ 271699 h 379657"/>
              <a:gd name="connsiteX4" fmla="*/ 249331 w 363841"/>
              <a:gd name="connsiteY4" fmla="*/ 336786 h 379657"/>
              <a:gd name="connsiteX5" fmla="*/ 363631 w 363841"/>
              <a:gd name="connsiteY5" fmla="*/ 379649 h 379657"/>
              <a:gd name="connsiteX6" fmla="*/ 274731 w 363841"/>
              <a:gd name="connsiteY6" fmla="*/ 333611 h 379657"/>
              <a:gd name="connsiteX7" fmla="*/ 168369 w 363841"/>
              <a:gd name="connsiteY7" fmla="*/ 241536 h 379657"/>
              <a:gd name="connsiteX8" fmla="*/ 74706 w 363841"/>
              <a:gd name="connsiteY8" fmla="*/ 163749 h 379657"/>
              <a:gd name="connsiteX9" fmla="*/ 94 w 363841"/>
              <a:gd name="connsiteY9" fmla="*/ 236 h 37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3841" h="379657">
                <a:moveTo>
                  <a:pt x="94" y="236"/>
                </a:moveTo>
                <a:cubicBezTo>
                  <a:pt x="-2552" y="-5849"/>
                  <a:pt x="51423" y="107392"/>
                  <a:pt x="58831" y="127236"/>
                </a:cubicBezTo>
                <a:cubicBezTo>
                  <a:pt x="66239" y="147080"/>
                  <a:pt x="26817" y="95222"/>
                  <a:pt x="44544" y="119299"/>
                </a:cubicBezTo>
                <a:cubicBezTo>
                  <a:pt x="62271" y="143376"/>
                  <a:pt x="131063" y="235451"/>
                  <a:pt x="165194" y="271699"/>
                </a:cubicBezTo>
                <a:cubicBezTo>
                  <a:pt x="199325" y="307947"/>
                  <a:pt x="216258" y="318794"/>
                  <a:pt x="249331" y="336786"/>
                </a:cubicBezTo>
                <a:cubicBezTo>
                  <a:pt x="282404" y="354778"/>
                  <a:pt x="359398" y="380178"/>
                  <a:pt x="363631" y="379649"/>
                </a:cubicBezTo>
                <a:cubicBezTo>
                  <a:pt x="367864" y="379120"/>
                  <a:pt x="307275" y="356630"/>
                  <a:pt x="274731" y="333611"/>
                </a:cubicBezTo>
                <a:cubicBezTo>
                  <a:pt x="242187" y="310592"/>
                  <a:pt x="201707" y="269846"/>
                  <a:pt x="168369" y="241536"/>
                </a:cubicBezTo>
                <a:cubicBezTo>
                  <a:pt x="135032" y="213226"/>
                  <a:pt x="103546" y="202907"/>
                  <a:pt x="74706" y="163749"/>
                </a:cubicBezTo>
                <a:cubicBezTo>
                  <a:pt x="45866" y="124591"/>
                  <a:pt x="2740" y="6321"/>
                  <a:pt x="94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F0D91189-5E06-4060-B057-64E6C3392A06}"/>
              </a:ext>
            </a:extLst>
          </p:cNvPr>
          <p:cNvSpPr/>
          <p:nvPr/>
        </p:nvSpPr>
        <p:spPr>
          <a:xfrm>
            <a:off x="7303593" y="4959194"/>
            <a:ext cx="295495" cy="83372"/>
          </a:xfrm>
          <a:custGeom>
            <a:avLst/>
            <a:gdLst>
              <a:gd name="connsiteX0" fmla="*/ 495 w 295495"/>
              <a:gd name="connsiteY0" fmla="*/ 156 h 83372"/>
              <a:gd name="connsiteX1" fmla="*/ 138607 w 295495"/>
              <a:gd name="connsiteY1" fmla="*/ 82706 h 83372"/>
              <a:gd name="connsiteX2" fmla="*/ 292595 w 295495"/>
              <a:gd name="connsiteY2" fmla="*/ 39844 h 83372"/>
              <a:gd name="connsiteX3" fmla="*/ 232270 w 295495"/>
              <a:gd name="connsiteY3" fmla="*/ 54131 h 83372"/>
              <a:gd name="connsiteX4" fmla="*/ 144957 w 295495"/>
              <a:gd name="connsiteY4" fmla="*/ 62069 h 83372"/>
              <a:gd name="connsiteX5" fmla="*/ 94157 w 295495"/>
              <a:gd name="connsiteY5" fmla="*/ 62069 h 83372"/>
              <a:gd name="connsiteX6" fmla="*/ 495 w 295495"/>
              <a:gd name="connsiteY6" fmla="*/ 156 h 8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95" h="83372">
                <a:moveTo>
                  <a:pt x="495" y="156"/>
                </a:moveTo>
                <a:cubicBezTo>
                  <a:pt x="7903" y="3596"/>
                  <a:pt x="89924" y="76091"/>
                  <a:pt x="138607" y="82706"/>
                </a:cubicBezTo>
                <a:cubicBezTo>
                  <a:pt x="187290" y="89321"/>
                  <a:pt x="276985" y="44606"/>
                  <a:pt x="292595" y="39844"/>
                </a:cubicBezTo>
                <a:cubicBezTo>
                  <a:pt x="308205" y="35082"/>
                  <a:pt x="256876" y="50427"/>
                  <a:pt x="232270" y="54131"/>
                </a:cubicBezTo>
                <a:cubicBezTo>
                  <a:pt x="207664" y="57835"/>
                  <a:pt x="167976" y="60746"/>
                  <a:pt x="144957" y="62069"/>
                </a:cubicBezTo>
                <a:cubicBezTo>
                  <a:pt x="121938" y="63392"/>
                  <a:pt x="117440" y="73181"/>
                  <a:pt x="94157" y="62069"/>
                </a:cubicBezTo>
                <a:cubicBezTo>
                  <a:pt x="70874" y="50957"/>
                  <a:pt x="-6913" y="-3284"/>
                  <a:pt x="495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D62D1E8B-4FE0-45A7-8560-00D861D49101}"/>
              </a:ext>
            </a:extLst>
          </p:cNvPr>
          <p:cNvSpPr/>
          <p:nvPr/>
        </p:nvSpPr>
        <p:spPr>
          <a:xfrm>
            <a:off x="7377113" y="4876768"/>
            <a:ext cx="275051" cy="140348"/>
          </a:xfrm>
          <a:custGeom>
            <a:avLst/>
            <a:gdLst>
              <a:gd name="connsiteX0" fmla="*/ 0 w 275051"/>
              <a:gd name="connsiteY0" fmla="*/ 32 h 140348"/>
              <a:gd name="connsiteX1" fmla="*/ 158750 w 275051"/>
              <a:gd name="connsiteY1" fmla="*/ 96870 h 140348"/>
              <a:gd name="connsiteX2" fmla="*/ 273050 w 275051"/>
              <a:gd name="connsiteY2" fmla="*/ 139732 h 140348"/>
              <a:gd name="connsiteX3" fmla="*/ 225425 w 275051"/>
              <a:gd name="connsiteY3" fmla="*/ 119095 h 140348"/>
              <a:gd name="connsiteX4" fmla="*/ 147637 w 275051"/>
              <a:gd name="connsiteY4" fmla="*/ 76232 h 140348"/>
              <a:gd name="connsiteX5" fmla="*/ 160337 w 275051"/>
              <a:gd name="connsiteY5" fmla="*/ 85757 h 140348"/>
              <a:gd name="connsiteX6" fmla="*/ 0 w 275051"/>
              <a:gd name="connsiteY6" fmla="*/ 32 h 14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051" h="140348">
                <a:moveTo>
                  <a:pt x="0" y="32"/>
                </a:moveTo>
                <a:cubicBezTo>
                  <a:pt x="-264" y="1884"/>
                  <a:pt x="113242" y="73587"/>
                  <a:pt x="158750" y="96870"/>
                </a:cubicBezTo>
                <a:cubicBezTo>
                  <a:pt x="204258" y="120153"/>
                  <a:pt x="261938" y="136028"/>
                  <a:pt x="273050" y="139732"/>
                </a:cubicBezTo>
                <a:cubicBezTo>
                  <a:pt x="284162" y="143436"/>
                  <a:pt x="246327" y="129678"/>
                  <a:pt x="225425" y="119095"/>
                </a:cubicBezTo>
                <a:cubicBezTo>
                  <a:pt x="204523" y="108512"/>
                  <a:pt x="158485" y="81788"/>
                  <a:pt x="147637" y="76232"/>
                </a:cubicBezTo>
                <a:cubicBezTo>
                  <a:pt x="136789" y="70676"/>
                  <a:pt x="182562" y="95811"/>
                  <a:pt x="160337" y="85757"/>
                </a:cubicBezTo>
                <a:cubicBezTo>
                  <a:pt x="138112" y="75703"/>
                  <a:pt x="264" y="-1820"/>
                  <a:pt x="0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A0CF1F33-1761-43EF-9349-825488EFE00B}"/>
              </a:ext>
            </a:extLst>
          </p:cNvPr>
          <p:cNvSpPr/>
          <p:nvPr/>
        </p:nvSpPr>
        <p:spPr>
          <a:xfrm>
            <a:off x="7332663" y="4946599"/>
            <a:ext cx="210720" cy="52435"/>
          </a:xfrm>
          <a:custGeom>
            <a:avLst/>
            <a:gdLst>
              <a:gd name="connsiteX0" fmla="*/ 0 w 210720"/>
              <a:gd name="connsiteY0" fmla="*/ 51 h 52435"/>
              <a:gd name="connsiteX1" fmla="*/ 111125 w 210720"/>
              <a:gd name="connsiteY1" fmla="*/ 50851 h 52435"/>
              <a:gd name="connsiteX2" fmla="*/ 209550 w 210720"/>
              <a:gd name="connsiteY2" fmla="*/ 39739 h 52435"/>
              <a:gd name="connsiteX3" fmla="*/ 161925 w 210720"/>
              <a:gd name="connsiteY3" fmla="*/ 41326 h 52435"/>
              <a:gd name="connsiteX4" fmla="*/ 111125 w 210720"/>
              <a:gd name="connsiteY4" fmla="*/ 41326 h 52435"/>
              <a:gd name="connsiteX5" fmla="*/ 0 w 210720"/>
              <a:gd name="connsiteY5" fmla="*/ 51 h 5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20" h="52435">
                <a:moveTo>
                  <a:pt x="0" y="51"/>
                </a:moveTo>
                <a:cubicBezTo>
                  <a:pt x="0" y="1638"/>
                  <a:pt x="76200" y="44236"/>
                  <a:pt x="111125" y="50851"/>
                </a:cubicBezTo>
                <a:cubicBezTo>
                  <a:pt x="146050" y="57466"/>
                  <a:pt x="201083" y="41326"/>
                  <a:pt x="209550" y="39739"/>
                </a:cubicBezTo>
                <a:cubicBezTo>
                  <a:pt x="218017" y="38152"/>
                  <a:pt x="178329" y="41062"/>
                  <a:pt x="161925" y="41326"/>
                </a:cubicBezTo>
                <a:cubicBezTo>
                  <a:pt x="145521" y="41591"/>
                  <a:pt x="134408" y="48470"/>
                  <a:pt x="111125" y="41326"/>
                </a:cubicBezTo>
                <a:cubicBezTo>
                  <a:pt x="87842" y="34182"/>
                  <a:pt x="0" y="-1536"/>
                  <a:pt x="0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34721F84-C9E0-4AD0-B6CE-020A6171DB34}"/>
              </a:ext>
            </a:extLst>
          </p:cNvPr>
          <p:cNvSpPr/>
          <p:nvPr/>
        </p:nvSpPr>
        <p:spPr>
          <a:xfrm>
            <a:off x="7789079" y="5970719"/>
            <a:ext cx="190668" cy="133839"/>
          </a:xfrm>
          <a:custGeom>
            <a:avLst/>
            <a:gdLst>
              <a:gd name="connsiteX0" fmla="*/ 254 w 190668"/>
              <a:gd name="connsiteY0" fmla="*/ 398 h 133839"/>
              <a:gd name="connsiteX1" fmla="*/ 156888 w 190668"/>
              <a:gd name="connsiteY1" fmla="*/ 123164 h 133839"/>
              <a:gd name="connsiteX2" fmla="*/ 188638 w 190668"/>
              <a:gd name="connsiteY2" fmla="*/ 123164 h 133839"/>
              <a:gd name="connsiteX3" fmla="*/ 120904 w 190668"/>
              <a:gd name="connsiteY3" fmla="*/ 85064 h 133839"/>
              <a:gd name="connsiteX4" fmla="*/ 254 w 190668"/>
              <a:gd name="connsiteY4" fmla="*/ 398 h 133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668" h="133839">
                <a:moveTo>
                  <a:pt x="254" y="398"/>
                </a:moveTo>
                <a:cubicBezTo>
                  <a:pt x="6251" y="6748"/>
                  <a:pt x="125491" y="102703"/>
                  <a:pt x="156888" y="123164"/>
                </a:cubicBezTo>
                <a:cubicBezTo>
                  <a:pt x="188285" y="143625"/>
                  <a:pt x="194635" y="129514"/>
                  <a:pt x="188638" y="123164"/>
                </a:cubicBezTo>
                <a:cubicBezTo>
                  <a:pt x="182641" y="116814"/>
                  <a:pt x="145951" y="104819"/>
                  <a:pt x="120904" y="85064"/>
                </a:cubicBezTo>
                <a:cubicBezTo>
                  <a:pt x="95857" y="65309"/>
                  <a:pt x="-5743" y="-5952"/>
                  <a:pt x="254" y="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765CD320-0EE0-4EBF-9A40-59D07DDC0D31}"/>
              </a:ext>
            </a:extLst>
          </p:cNvPr>
          <p:cNvSpPr/>
          <p:nvPr/>
        </p:nvSpPr>
        <p:spPr>
          <a:xfrm>
            <a:off x="7692802" y="5938849"/>
            <a:ext cx="135192" cy="512139"/>
          </a:xfrm>
          <a:custGeom>
            <a:avLst/>
            <a:gdLst>
              <a:gd name="connsiteX0" fmla="*/ 134631 w 135192"/>
              <a:gd name="connsiteY0" fmla="*/ 518 h 512139"/>
              <a:gd name="connsiteX1" fmla="*/ 56315 w 135192"/>
              <a:gd name="connsiteY1" fmla="*/ 169851 h 512139"/>
              <a:gd name="connsiteX2" fmla="*/ 28798 w 135192"/>
              <a:gd name="connsiteY2" fmla="*/ 271451 h 512139"/>
              <a:gd name="connsiteX3" fmla="*/ 3398 w 135192"/>
              <a:gd name="connsiteY3" fmla="*/ 332834 h 512139"/>
              <a:gd name="connsiteX4" fmla="*/ 109231 w 135192"/>
              <a:gd name="connsiteY4" fmla="*/ 508518 h 512139"/>
              <a:gd name="connsiteX5" fmla="*/ 54198 w 135192"/>
              <a:gd name="connsiteY5" fmla="*/ 447134 h 512139"/>
              <a:gd name="connsiteX6" fmla="*/ 18215 w 135192"/>
              <a:gd name="connsiteY6" fmla="*/ 394218 h 512139"/>
              <a:gd name="connsiteX7" fmla="*/ 13981 w 135192"/>
              <a:gd name="connsiteY7" fmla="*/ 303201 h 512139"/>
              <a:gd name="connsiteX8" fmla="*/ 11865 w 135192"/>
              <a:gd name="connsiteY8" fmla="*/ 229118 h 512139"/>
              <a:gd name="connsiteX9" fmla="*/ 134631 w 135192"/>
              <a:gd name="connsiteY9" fmla="*/ 518 h 51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92" h="512139">
                <a:moveTo>
                  <a:pt x="134631" y="518"/>
                </a:moveTo>
                <a:cubicBezTo>
                  <a:pt x="142039" y="-9360"/>
                  <a:pt x="73954" y="124696"/>
                  <a:pt x="56315" y="169851"/>
                </a:cubicBezTo>
                <a:cubicBezTo>
                  <a:pt x="38676" y="215007"/>
                  <a:pt x="37617" y="244287"/>
                  <a:pt x="28798" y="271451"/>
                </a:cubicBezTo>
                <a:cubicBezTo>
                  <a:pt x="19978" y="298615"/>
                  <a:pt x="-10008" y="293323"/>
                  <a:pt x="3398" y="332834"/>
                </a:cubicBezTo>
                <a:cubicBezTo>
                  <a:pt x="16803" y="372345"/>
                  <a:pt x="100764" y="489468"/>
                  <a:pt x="109231" y="508518"/>
                </a:cubicBezTo>
                <a:cubicBezTo>
                  <a:pt x="117698" y="527568"/>
                  <a:pt x="69367" y="466184"/>
                  <a:pt x="54198" y="447134"/>
                </a:cubicBezTo>
                <a:cubicBezTo>
                  <a:pt x="39029" y="428084"/>
                  <a:pt x="24918" y="418207"/>
                  <a:pt x="18215" y="394218"/>
                </a:cubicBezTo>
                <a:cubicBezTo>
                  <a:pt x="11512" y="370229"/>
                  <a:pt x="15039" y="330718"/>
                  <a:pt x="13981" y="303201"/>
                </a:cubicBezTo>
                <a:cubicBezTo>
                  <a:pt x="12923" y="275684"/>
                  <a:pt x="-6127" y="276743"/>
                  <a:pt x="11865" y="229118"/>
                </a:cubicBezTo>
                <a:cubicBezTo>
                  <a:pt x="29857" y="181493"/>
                  <a:pt x="127223" y="10396"/>
                  <a:pt x="134631" y="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F49404E6-22BC-46A4-990E-429AB883C0FC}"/>
              </a:ext>
            </a:extLst>
          </p:cNvPr>
          <p:cNvSpPr/>
          <p:nvPr/>
        </p:nvSpPr>
        <p:spPr>
          <a:xfrm>
            <a:off x="7418836" y="6360501"/>
            <a:ext cx="302834" cy="493621"/>
          </a:xfrm>
          <a:custGeom>
            <a:avLst/>
            <a:gdLst>
              <a:gd name="connsiteX0" fmla="*/ 302764 w 302834"/>
              <a:gd name="connsiteY0" fmla="*/ 82 h 493621"/>
              <a:gd name="connsiteX1" fmla="*/ 226564 w 302834"/>
              <a:gd name="connsiteY1" fmla="*/ 93216 h 493621"/>
              <a:gd name="connsiteX2" fmla="*/ 211747 w 302834"/>
              <a:gd name="connsiteY2" fmla="*/ 152482 h 493621"/>
              <a:gd name="connsiteX3" fmla="*/ 52997 w 302834"/>
              <a:gd name="connsiteY3" fmla="*/ 412832 h 493621"/>
              <a:gd name="connsiteX4" fmla="*/ 81 w 302834"/>
              <a:gd name="connsiteY4" fmla="*/ 493266 h 493621"/>
              <a:gd name="connsiteX5" fmla="*/ 44531 w 302834"/>
              <a:gd name="connsiteY5" fmla="*/ 433999 h 493621"/>
              <a:gd name="connsiteX6" fmla="*/ 173647 w 302834"/>
              <a:gd name="connsiteY6" fmla="*/ 254082 h 493621"/>
              <a:gd name="connsiteX7" fmla="*/ 177881 w 302834"/>
              <a:gd name="connsiteY7" fmla="*/ 283716 h 493621"/>
              <a:gd name="connsiteX8" fmla="*/ 211747 w 302834"/>
              <a:gd name="connsiteY8" fmla="*/ 110149 h 493621"/>
              <a:gd name="connsiteX9" fmla="*/ 302764 w 302834"/>
              <a:gd name="connsiteY9" fmla="*/ 82 h 49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2834" h="493621">
                <a:moveTo>
                  <a:pt x="302764" y="82"/>
                </a:moveTo>
                <a:cubicBezTo>
                  <a:pt x="305234" y="-2740"/>
                  <a:pt x="241733" y="67816"/>
                  <a:pt x="226564" y="93216"/>
                </a:cubicBezTo>
                <a:cubicBezTo>
                  <a:pt x="211395" y="118616"/>
                  <a:pt x="240675" y="99213"/>
                  <a:pt x="211747" y="152482"/>
                </a:cubicBezTo>
                <a:cubicBezTo>
                  <a:pt x="182819" y="205751"/>
                  <a:pt x="88275" y="356035"/>
                  <a:pt x="52997" y="412832"/>
                </a:cubicBezTo>
                <a:cubicBezTo>
                  <a:pt x="17719" y="469629"/>
                  <a:pt x="1492" y="489738"/>
                  <a:pt x="81" y="493266"/>
                </a:cubicBezTo>
                <a:cubicBezTo>
                  <a:pt x="-1330" y="496794"/>
                  <a:pt x="15603" y="473863"/>
                  <a:pt x="44531" y="433999"/>
                </a:cubicBezTo>
                <a:cubicBezTo>
                  <a:pt x="73459" y="394135"/>
                  <a:pt x="151422" y="279129"/>
                  <a:pt x="173647" y="254082"/>
                </a:cubicBezTo>
                <a:cubicBezTo>
                  <a:pt x="195872" y="229035"/>
                  <a:pt x="171531" y="307705"/>
                  <a:pt x="177881" y="283716"/>
                </a:cubicBezTo>
                <a:cubicBezTo>
                  <a:pt x="184231" y="259727"/>
                  <a:pt x="193755" y="155305"/>
                  <a:pt x="211747" y="110149"/>
                </a:cubicBezTo>
                <a:cubicBezTo>
                  <a:pt x="229739" y="64993"/>
                  <a:pt x="300294" y="2904"/>
                  <a:pt x="302764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0BACF82B-6F23-4B13-A11E-BB6292E98F36}"/>
              </a:ext>
            </a:extLst>
          </p:cNvPr>
          <p:cNvSpPr/>
          <p:nvPr/>
        </p:nvSpPr>
        <p:spPr>
          <a:xfrm>
            <a:off x="6971336" y="6306963"/>
            <a:ext cx="85633" cy="568018"/>
          </a:xfrm>
          <a:custGeom>
            <a:avLst/>
            <a:gdLst>
              <a:gd name="connsiteX0" fmla="*/ 85631 w 85633"/>
              <a:gd name="connsiteY0" fmla="*/ 704 h 568018"/>
              <a:gd name="connsiteX1" fmla="*/ 39064 w 85633"/>
              <a:gd name="connsiteY1" fmla="*/ 176387 h 568018"/>
              <a:gd name="connsiteX2" fmla="*/ 49647 w 85633"/>
              <a:gd name="connsiteY2" fmla="*/ 115004 h 568018"/>
              <a:gd name="connsiteX3" fmla="*/ 22131 w 85633"/>
              <a:gd name="connsiteY3" fmla="*/ 201787 h 568018"/>
              <a:gd name="connsiteX4" fmla="*/ 13664 w 85633"/>
              <a:gd name="connsiteY4" fmla="*/ 440970 h 568018"/>
              <a:gd name="connsiteX5" fmla="*/ 13664 w 85633"/>
              <a:gd name="connsiteY5" fmla="*/ 360537 h 568018"/>
              <a:gd name="connsiteX6" fmla="*/ 964 w 85633"/>
              <a:gd name="connsiteY6" fmla="*/ 567970 h 568018"/>
              <a:gd name="connsiteX7" fmla="*/ 43297 w 85633"/>
              <a:gd name="connsiteY7" fmla="*/ 339370 h 568018"/>
              <a:gd name="connsiteX8" fmla="*/ 34831 w 85633"/>
              <a:gd name="connsiteY8" fmla="*/ 341487 h 568018"/>
              <a:gd name="connsiteX9" fmla="*/ 41181 w 85633"/>
              <a:gd name="connsiteY9" fmla="*/ 123470 h 568018"/>
              <a:gd name="connsiteX10" fmla="*/ 85631 w 85633"/>
              <a:gd name="connsiteY10" fmla="*/ 704 h 56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633" h="568018">
                <a:moveTo>
                  <a:pt x="85631" y="704"/>
                </a:moveTo>
                <a:cubicBezTo>
                  <a:pt x="85278" y="9523"/>
                  <a:pt x="45061" y="157337"/>
                  <a:pt x="39064" y="176387"/>
                </a:cubicBezTo>
                <a:cubicBezTo>
                  <a:pt x="33067" y="195437"/>
                  <a:pt x="52469" y="110771"/>
                  <a:pt x="49647" y="115004"/>
                </a:cubicBezTo>
                <a:cubicBezTo>
                  <a:pt x="46825" y="119237"/>
                  <a:pt x="28128" y="147459"/>
                  <a:pt x="22131" y="201787"/>
                </a:cubicBezTo>
                <a:cubicBezTo>
                  <a:pt x="16134" y="256115"/>
                  <a:pt x="15075" y="414512"/>
                  <a:pt x="13664" y="440970"/>
                </a:cubicBezTo>
                <a:cubicBezTo>
                  <a:pt x="12253" y="467428"/>
                  <a:pt x="15781" y="339370"/>
                  <a:pt x="13664" y="360537"/>
                </a:cubicBezTo>
                <a:cubicBezTo>
                  <a:pt x="11547" y="381704"/>
                  <a:pt x="-3975" y="571498"/>
                  <a:pt x="964" y="567970"/>
                </a:cubicBezTo>
                <a:cubicBezTo>
                  <a:pt x="5903" y="564442"/>
                  <a:pt x="37652" y="377117"/>
                  <a:pt x="43297" y="339370"/>
                </a:cubicBezTo>
                <a:cubicBezTo>
                  <a:pt x="48941" y="301623"/>
                  <a:pt x="35184" y="377470"/>
                  <a:pt x="34831" y="341487"/>
                </a:cubicBezTo>
                <a:cubicBezTo>
                  <a:pt x="34478" y="305504"/>
                  <a:pt x="34126" y="179209"/>
                  <a:pt x="41181" y="123470"/>
                </a:cubicBezTo>
                <a:cubicBezTo>
                  <a:pt x="48236" y="67731"/>
                  <a:pt x="85984" y="-8115"/>
                  <a:pt x="85631" y="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2E48A52B-AC7D-45DF-9275-B74935523BF7}"/>
              </a:ext>
            </a:extLst>
          </p:cNvPr>
          <p:cNvSpPr/>
          <p:nvPr/>
        </p:nvSpPr>
        <p:spPr>
          <a:xfrm>
            <a:off x="7393517" y="6011276"/>
            <a:ext cx="383656" cy="239241"/>
          </a:xfrm>
          <a:custGeom>
            <a:avLst/>
            <a:gdLst>
              <a:gd name="connsiteX0" fmla="*/ 383116 w 383656"/>
              <a:gd name="connsiteY0" fmla="*/ 57 h 239241"/>
              <a:gd name="connsiteX1" fmla="*/ 300566 w 383656"/>
              <a:gd name="connsiteY1" fmla="*/ 124941 h 239241"/>
              <a:gd name="connsiteX2" fmla="*/ 268816 w 383656"/>
              <a:gd name="connsiteY2" fmla="*/ 154574 h 239241"/>
              <a:gd name="connsiteX3" fmla="*/ 150283 w 383656"/>
              <a:gd name="connsiteY3" fmla="*/ 201141 h 239241"/>
              <a:gd name="connsiteX4" fmla="*/ 71966 w 383656"/>
              <a:gd name="connsiteY4" fmla="*/ 215957 h 239241"/>
              <a:gd name="connsiteX5" fmla="*/ 0 w 383656"/>
              <a:gd name="connsiteY5" fmla="*/ 239241 h 239241"/>
              <a:gd name="connsiteX6" fmla="*/ 215900 w 383656"/>
              <a:gd name="connsiteY6" fmla="*/ 171507 h 239241"/>
              <a:gd name="connsiteX7" fmla="*/ 124883 w 383656"/>
              <a:gd name="connsiteY7" fmla="*/ 218074 h 239241"/>
              <a:gd name="connsiteX8" fmla="*/ 256116 w 383656"/>
              <a:gd name="connsiteY8" fmla="*/ 141874 h 239241"/>
              <a:gd name="connsiteX9" fmla="*/ 383116 w 383656"/>
              <a:gd name="connsiteY9" fmla="*/ 57 h 23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656" h="239241">
                <a:moveTo>
                  <a:pt x="383116" y="57"/>
                </a:moveTo>
                <a:cubicBezTo>
                  <a:pt x="390524" y="-2765"/>
                  <a:pt x="319616" y="99188"/>
                  <a:pt x="300566" y="124941"/>
                </a:cubicBezTo>
                <a:cubicBezTo>
                  <a:pt x="281516" y="150694"/>
                  <a:pt x="293863" y="141874"/>
                  <a:pt x="268816" y="154574"/>
                </a:cubicBezTo>
                <a:cubicBezTo>
                  <a:pt x="243769" y="167274"/>
                  <a:pt x="183091" y="190911"/>
                  <a:pt x="150283" y="201141"/>
                </a:cubicBezTo>
                <a:cubicBezTo>
                  <a:pt x="117475" y="211372"/>
                  <a:pt x="97013" y="209607"/>
                  <a:pt x="71966" y="215957"/>
                </a:cubicBezTo>
                <a:cubicBezTo>
                  <a:pt x="46919" y="222307"/>
                  <a:pt x="0" y="239241"/>
                  <a:pt x="0" y="239241"/>
                </a:cubicBezTo>
                <a:cubicBezTo>
                  <a:pt x="23989" y="231833"/>
                  <a:pt x="195086" y="175035"/>
                  <a:pt x="215900" y="171507"/>
                </a:cubicBezTo>
                <a:cubicBezTo>
                  <a:pt x="236714" y="167979"/>
                  <a:pt x="118180" y="223013"/>
                  <a:pt x="124883" y="218074"/>
                </a:cubicBezTo>
                <a:cubicBezTo>
                  <a:pt x="131586" y="213135"/>
                  <a:pt x="216958" y="172566"/>
                  <a:pt x="256116" y="141874"/>
                </a:cubicBezTo>
                <a:cubicBezTo>
                  <a:pt x="295274" y="111182"/>
                  <a:pt x="375708" y="2879"/>
                  <a:pt x="383116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9FF4687C-17E9-4503-9A8E-C711E9916907}"/>
              </a:ext>
            </a:extLst>
          </p:cNvPr>
          <p:cNvSpPr/>
          <p:nvPr/>
        </p:nvSpPr>
        <p:spPr>
          <a:xfrm>
            <a:off x="7062584" y="6188607"/>
            <a:ext cx="367150" cy="117400"/>
          </a:xfrm>
          <a:custGeom>
            <a:avLst/>
            <a:gdLst>
              <a:gd name="connsiteX0" fmla="*/ 2849 w 367150"/>
              <a:gd name="connsiteY0" fmla="*/ 116943 h 117400"/>
              <a:gd name="connsiteX1" fmla="*/ 212399 w 367150"/>
              <a:gd name="connsiteY1" fmla="*/ 40743 h 117400"/>
              <a:gd name="connsiteX2" fmla="*/ 134083 w 367150"/>
              <a:gd name="connsiteY2" fmla="*/ 64026 h 117400"/>
              <a:gd name="connsiteX3" fmla="*/ 366916 w 367150"/>
              <a:gd name="connsiteY3" fmla="*/ 526 h 117400"/>
              <a:gd name="connsiteX4" fmla="*/ 178533 w 367150"/>
              <a:gd name="connsiteY4" fmla="*/ 32276 h 117400"/>
              <a:gd name="connsiteX5" fmla="*/ 212399 w 367150"/>
              <a:gd name="connsiteY5" fmla="*/ 4760 h 117400"/>
              <a:gd name="connsiteX6" fmla="*/ 98099 w 367150"/>
              <a:gd name="connsiteY6" fmla="*/ 70376 h 117400"/>
              <a:gd name="connsiteX7" fmla="*/ 2849 w 367150"/>
              <a:gd name="connsiteY7" fmla="*/ 116943 h 11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150" h="117400">
                <a:moveTo>
                  <a:pt x="2849" y="116943"/>
                </a:moveTo>
                <a:cubicBezTo>
                  <a:pt x="21899" y="112004"/>
                  <a:pt x="190527" y="49562"/>
                  <a:pt x="212399" y="40743"/>
                </a:cubicBezTo>
                <a:cubicBezTo>
                  <a:pt x="234271" y="31924"/>
                  <a:pt x="108330" y="70729"/>
                  <a:pt x="134083" y="64026"/>
                </a:cubicBezTo>
                <a:cubicBezTo>
                  <a:pt x="159836" y="57323"/>
                  <a:pt x="359508" y="5818"/>
                  <a:pt x="366916" y="526"/>
                </a:cubicBezTo>
                <a:cubicBezTo>
                  <a:pt x="374324" y="-4766"/>
                  <a:pt x="204286" y="31570"/>
                  <a:pt x="178533" y="32276"/>
                </a:cubicBezTo>
                <a:cubicBezTo>
                  <a:pt x="152780" y="32982"/>
                  <a:pt x="225805" y="-1590"/>
                  <a:pt x="212399" y="4760"/>
                </a:cubicBezTo>
                <a:cubicBezTo>
                  <a:pt x="198993" y="11110"/>
                  <a:pt x="130907" y="55207"/>
                  <a:pt x="98099" y="70376"/>
                </a:cubicBezTo>
                <a:cubicBezTo>
                  <a:pt x="65291" y="85545"/>
                  <a:pt x="-16201" y="121882"/>
                  <a:pt x="2849" y="116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B3F6A4A4-53C2-49BB-992D-7425BC455C9E}"/>
              </a:ext>
            </a:extLst>
          </p:cNvPr>
          <p:cNvSpPr/>
          <p:nvPr/>
        </p:nvSpPr>
        <p:spPr>
          <a:xfrm>
            <a:off x="7054579" y="5683247"/>
            <a:ext cx="81567" cy="637729"/>
          </a:xfrm>
          <a:custGeom>
            <a:avLst/>
            <a:gdLst>
              <a:gd name="connsiteX0" fmla="*/ 48954 w 81567"/>
              <a:gd name="connsiteY0" fmla="*/ 3 h 637729"/>
              <a:gd name="connsiteX1" fmla="*/ 72238 w 81567"/>
              <a:gd name="connsiteY1" fmla="*/ 251886 h 637729"/>
              <a:gd name="connsiteX2" fmla="*/ 76471 w 81567"/>
              <a:gd name="connsiteY2" fmla="*/ 162986 h 637729"/>
              <a:gd name="connsiteX3" fmla="*/ 44721 w 81567"/>
              <a:gd name="connsiteY3" fmla="*/ 421220 h 637729"/>
              <a:gd name="connsiteX4" fmla="*/ 80704 w 81567"/>
              <a:gd name="connsiteY4" fmla="*/ 332320 h 637729"/>
              <a:gd name="connsiteX5" fmla="*/ 271 w 81567"/>
              <a:gd name="connsiteY5" fmla="*/ 632886 h 637729"/>
              <a:gd name="connsiteX6" fmla="*/ 55304 w 81567"/>
              <a:gd name="connsiteY6" fmla="*/ 499536 h 637729"/>
              <a:gd name="connsiteX7" fmla="*/ 76471 w 81567"/>
              <a:gd name="connsiteY7" fmla="*/ 258236 h 637729"/>
              <a:gd name="connsiteX8" fmla="*/ 78588 w 81567"/>
              <a:gd name="connsiteY8" fmla="*/ 245536 h 637729"/>
              <a:gd name="connsiteX9" fmla="*/ 48954 w 81567"/>
              <a:gd name="connsiteY9" fmla="*/ 3 h 63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567" h="637729">
                <a:moveTo>
                  <a:pt x="48954" y="3"/>
                </a:moveTo>
                <a:cubicBezTo>
                  <a:pt x="47896" y="1061"/>
                  <a:pt x="67652" y="224722"/>
                  <a:pt x="72238" y="251886"/>
                </a:cubicBezTo>
                <a:cubicBezTo>
                  <a:pt x="76824" y="279050"/>
                  <a:pt x="81057" y="134764"/>
                  <a:pt x="76471" y="162986"/>
                </a:cubicBezTo>
                <a:cubicBezTo>
                  <a:pt x="71885" y="191208"/>
                  <a:pt x="44016" y="392998"/>
                  <a:pt x="44721" y="421220"/>
                </a:cubicBezTo>
                <a:cubicBezTo>
                  <a:pt x="45426" y="449442"/>
                  <a:pt x="88112" y="297042"/>
                  <a:pt x="80704" y="332320"/>
                </a:cubicBezTo>
                <a:cubicBezTo>
                  <a:pt x="73296" y="367598"/>
                  <a:pt x="4504" y="605017"/>
                  <a:pt x="271" y="632886"/>
                </a:cubicBezTo>
                <a:cubicBezTo>
                  <a:pt x="-3962" y="660755"/>
                  <a:pt x="42604" y="561978"/>
                  <a:pt x="55304" y="499536"/>
                </a:cubicBezTo>
                <a:cubicBezTo>
                  <a:pt x="68004" y="437094"/>
                  <a:pt x="72590" y="300569"/>
                  <a:pt x="76471" y="258236"/>
                </a:cubicBezTo>
                <a:cubicBezTo>
                  <a:pt x="80352" y="215903"/>
                  <a:pt x="81058" y="281519"/>
                  <a:pt x="78588" y="245536"/>
                </a:cubicBezTo>
                <a:cubicBezTo>
                  <a:pt x="76119" y="209553"/>
                  <a:pt x="50012" y="-1055"/>
                  <a:pt x="4895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33318CB8-76FB-4B1D-8AE4-B14CB43FDD4B}"/>
              </a:ext>
            </a:extLst>
          </p:cNvPr>
          <p:cNvSpPr/>
          <p:nvPr/>
        </p:nvSpPr>
        <p:spPr>
          <a:xfrm>
            <a:off x="7093834" y="5153989"/>
            <a:ext cx="85910" cy="555002"/>
          </a:xfrm>
          <a:custGeom>
            <a:avLst/>
            <a:gdLst>
              <a:gd name="connsiteX0" fmla="*/ 85899 w 85910"/>
              <a:gd name="connsiteY0" fmla="*/ 94 h 555002"/>
              <a:gd name="connsiteX1" fmla="*/ 7583 w 85910"/>
              <a:gd name="connsiteY1" fmla="*/ 165194 h 555002"/>
              <a:gd name="connsiteX2" fmla="*/ 30866 w 85910"/>
              <a:gd name="connsiteY2" fmla="*/ 129211 h 555002"/>
              <a:gd name="connsiteX3" fmla="*/ 7583 w 85910"/>
              <a:gd name="connsiteY3" fmla="*/ 296428 h 555002"/>
              <a:gd name="connsiteX4" fmla="*/ 13933 w 85910"/>
              <a:gd name="connsiteY4" fmla="*/ 249861 h 555002"/>
              <a:gd name="connsiteX5" fmla="*/ 3349 w 85910"/>
              <a:gd name="connsiteY5" fmla="*/ 461528 h 555002"/>
              <a:gd name="connsiteX6" fmla="*/ 3349 w 85910"/>
              <a:gd name="connsiteY6" fmla="*/ 395911 h 555002"/>
              <a:gd name="connsiteX7" fmla="*/ 16049 w 85910"/>
              <a:gd name="connsiteY7" fmla="*/ 554661 h 555002"/>
              <a:gd name="connsiteX8" fmla="*/ 18166 w 85910"/>
              <a:gd name="connsiteY8" fmla="*/ 345111 h 555002"/>
              <a:gd name="connsiteX9" fmla="*/ 22399 w 85910"/>
              <a:gd name="connsiteY9" fmla="*/ 334528 h 555002"/>
              <a:gd name="connsiteX10" fmla="*/ 1233 w 85910"/>
              <a:gd name="connsiteY10" fmla="*/ 144028 h 555002"/>
              <a:gd name="connsiteX11" fmla="*/ 85899 w 85910"/>
              <a:gd name="connsiteY11" fmla="*/ 94 h 55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910" h="555002">
                <a:moveTo>
                  <a:pt x="85899" y="94"/>
                </a:moveTo>
                <a:cubicBezTo>
                  <a:pt x="86957" y="3622"/>
                  <a:pt x="16755" y="143675"/>
                  <a:pt x="7583" y="165194"/>
                </a:cubicBezTo>
                <a:cubicBezTo>
                  <a:pt x="-1589" y="186713"/>
                  <a:pt x="30866" y="107339"/>
                  <a:pt x="30866" y="129211"/>
                </a:cubicBezTo>
                <a:cubicBezTo>
                  <a:pt x="30866" y="151083"/>
                  <a:pt x="10405" y="276320"/>
                  <a:pt x="7583" y="296428"/>
                </a:cubicBezTo>
                <a:cubicBezTo>
                  <a:pt x="4761" y="316536"/>
                  <a:pt x="14639" y="222344"/>
                  <a:pt x="13933" y="249861"/>
                </a:cubicBezTo>
                <a:cubicBezTo>
                  <a:pt x="13227" y="277378"/>
                  <a:pt x="5113" y="437186"/>
                  <a:pt x="3349" y="461528"/>
                </a:cubicBezTo>
                <a:cubicBezTo>
                  <a:pt x="1585" y="485870"/>
                  <a:pt x="1232" y="380389"/>
                  <a:pt x="3349" y="395911"/>
                </a:cubicBezTo>
                <a:cubicBezTo>
                  <a:pt x="5466" y="411433"/>
                  <a:pt x="13580" y="563128"/>
                  <a:pt x="16049" y="554661"/>
                </a:cubicBezTo>
                <a:cubicBezTo>
                  <a:pt x="18518" y="546194"/>
                  <a:pt x="17108" y="381800"/>
                  <a:pt x="18166" y="345111"/>
                </a:cubicBezTo>
                <a:cubicBezTo>
                  <a:pt x="19224" y="308422"/>
                  <a:pt x="25221" y="368042"/>
                  <a:pt x="22399" y="334528"/>
                </a:cubicBezTo>
                <a:cubicBezTo>
                  <a:pt x="19577" y="301014"/>
                  <a:pt x="-5823" y="195886"/>
                  <a:pt x="1233" y="144028"/>
                </a:cubicBezTo>
                <a:cubicBezTo>
                  <a:pt x="8289" y="92170"/>
                  <a:pt x="84841" y="-3434"/>
                  <a:pt x="85899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AE89D89A-312C-476F-8D05-71B86184868D}"/>
              </a:ext>
            </a:extLst>
          </p:cNvPr>
          <p:cNvSpPr/>
          <p:nvPr/>
        </p:nvSpPr>
        <p:spPr>
          <a:xfrm>
            <a:off x="7473949" y="5323399"/>
            <a:ext cx="80669" cy="862258"/>
          </a:xfrm>
          <a:custGeom>
            <a:avLst/>
            <a:gdLst>
              <a:gd name="connsiteX0" fmla="*/ 1 w 80669"/>
              <a:gd name="connsiteY0" fmla="*/ 18 h 862258"/>
              <a:gd name="connsiteX1" fmla="*/ 69851 w 80669"/>
              <a:gd name="connsiteY1" fmla="*/ 165118 h 862258"/>
              <a:gd name="connsiteX2" fmla="*/ 61384 w 80669"/>
              <a:gd name="connsiteY2" fmla="*/ 135484 h 862258"/>
              <a:gd name="connsiteX3" fmla="*/ 63501 w 80669"/>
              <a:gd name="connsiteY3" fmla="*/ 273068 h 862258"/>
              <a:gd name="connsiteX4" fmla="*/ 50801 w 80669"/>
              <a:gd name="connsiteY4" fmla="*/ 376784 h 862258"/>
              <a:gd name="connsiteX5" fmla="*/ 80434 w 80669"/>
              <a:gd name="connsiteY5" fmla="*/ 281534 h 862258"/>
              <a:gd name="connsiteX6" fmla="*/ 31751 w 80669"/>
              <a:gd name="connsiteY6" fmla="*/ 427584 h 862258"/>
              <a:gd name="connsiteX7" fmla="*/ 35984 w 80669"/>
              <a:gd name="connsiteY7" fmla="*/ 558818 h 862258"/>
              <a:gd name="connsiteX8" fmla="*/ 35984 w 80669"/>
              <a:gd name="connsiteY8" fmla="*/ 529184 h 862258"/>
              <a:gd name="connsiteX9" fmla="*/ 35984 w 80669"/>
              <a:gd name="connsiteY9" fmla="*/ 844568 h 862258"/>
              <a:gd name="connsiteX10" fmla="*/ 14818 w 80669"/>
              <a:gd name="connsiteY10" fmla="*/ 795884 h 862258"/>
              <a:gd name="connsiteX11" fmla="*/ 40218 w 80669"/>
              <a:gd name="connsiteY11" fmla="*/ 573634 h 862258"/>
              <a:gd name="connsiteX12" fmla="*/ 74084 w 80669"/>
              <a:gd name="connsiteY12" fmla="*/ 201101 h 862258"/>
              <a:gd name="connsiteX13" fmla="*/ 71968 w 80669"/>
              <a:gd name="connsiteY13" fmla="*/ 154534 h 862258"/>
              <a:gd name="connsiteX14" fmla="*/ 1 w 80669"/>
              <a:gd name="connsiteY14" fmla="*/ 18 h 86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669" h="862258">
                <a:moveTo>
                  <a:pt x="1" y="18"/>
                </a:moveTo>
                <a:cubicBezTo>
                  <a:pt x="-352" y="1782"/>
                  <a:pt x="59621" y="142540"/>
                  <a:pt x="69851" y="165118"/>
                </a:cubicBezTo>
                <a:cubicBezTo>
                  <a:pt x="80081" y="187696"/>
                  <a:pt x="62442" y="117493"/>
                  <a:pt x="61384" y="135484"/>
                </a:cubicBezTo>
                <a:cubicBezTo>
                  <a:pt x="60326" y="153475"/>
                  <a:pt x="65265" y="232851"/>
                  <a:pt x="63501" y="273068"/>
                </a:cubicBezTo>
                <a:cubicBezTo>
                  <a:pt x="61737" y="313285"/>
                  <a:pt x="47979" y="375373"/>
                  <a:pt x="50801" y="376784"/>
                </a:cubicBezTo>
                <a:cubicBezTo>
                  <a:pt x="53623" y="378195"/>
                  <a:pt x="83609" y="273067"/>
                  <a:pt x="80434" y="281534"/>
                </a:cubicBezTo>
                <a:cubicBezTo>
                  <a:pt x="77259" y="290001"/>
                  <a:pt x="39159" y="381370"/>
                  <a:pt x="31751" y="427584"/>
                </a:cubicBezTo>
                <a:cubicBezTo>
                  <a:pt x="24343" y="473798"/>
                  <a:pt x="35279" y="541885"/>
                  <a:pt x="35984" y="558818"/>
                </a:cubicBezTo>
                <a:cubicBezTo>
                  <a:pt x="36690" y="575751"/>
                  <a:pt x="35984" y="481559"/>
                  <a:pt x="35984" y="529184"/>
                </a:cubicBezTo>
                <a:cubicBezTo>
                  <a:pt x="35984" y="576809"/>
                  <a:pt x="39512" y="800118"/>
                  <a:pt x="35984" y="844568"/>
                </a:cubicBezTo>
                <a:cubicBezTo>
                  <a:pt x="32456" y="889018"/>
                  <a:pt x="14112" y="841040"/>
                  <a:pt x="14818" y="795884"/>
                </a:cubicBezTo>
                <a:cubicBezTo>
                  <a:pt x="15524" y="750728"/>
                  <a:pt x="30340" y="672765"/>
                  <a:pt x="40218" y="573634"/>
                </a:cubicBezTo>
                <a:cubicBezTo>
                  <a:pt x="50096" y="474504"/>
                  <a:pt x="68792" y="270951"/>
                  <a:pt x="74084" y="201101"/>
                </a:cubicBezTo>
                <a:cubicBezTo>
                  <a:pt x="79376" y="131251"/>
                  <a:pt x="81140" y="182404"/>
                  <a:pt x="71968" y="154534"/>
                </a:cubicBezTo>
                <a:cubicBezTo>
                  <a:pt x="62796" y="126665"/>
                  <a:pt x="354" y="-1746"/>
                  <a:pt x="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8863A6F4-A06D-4223-8E82-4152A908894F}"/>
              </a:ext>
            </a:extLst>
          </p:cNvPr>
          <p:cNvSpPr/>
          <p:nvPr/>
        </p:nvSpPr>
        <p:spPr>
          <a:xfrm>
            <a:off x="7472940" y="5473483"/>
            <a:ext cx="39162" cy="421185"/>
          </a:xfrm>
          <a:custGeom>
            <a:avLst/>
            <a:gdLst>
              <a:gd name="connsiteX0" fmla="*/ 39110 w 39162"/>
              <a:gd name="connsiteY0" fmla="*/ 217 h 421185"/>
              <a:gd name="connsiteX1" fmla="*/ 9477 w 39162"/>
              <a:gd name="connsiteY1" fmla="*/ 120867 h 421185"/>
              <a:gd name="connsiteX2" fmla="*/ 17943 w 39162"/>
              <a:gd name="connsiteY2" fmla="*/ 271150 h 421185"/>
              <a:gd name="connsiteX3" fmla="*/ 24293 w 39162"/>
              <a:gd name="connsiteY3" fmla="*/ 207650 h 421185"/>
              <a:gd name="connsiteX4" fmla="*/ 17943 w 39162"/>
              <a:gd name="connsiteY4" fmla="*/ 417200 h 421185"/>
              <a:gd name="connsiteX5" fmla="*/ 11593 w 39162"/>
              <a:gd name="connsiteY5" fmla="*/ 330417 h 421185"/>
              <a:gd name="connsiteX6" fmla="*/ 1010 w 39162"/>
              <a:gd name="connsiteY6" fmla="*/ 150500 h 421185"/>
              <a:gd name="connsiteX7" fmla="*/ 39110 w 39162"/>
              <a:gd name="connsiteY7" fmla="*/ 217 h 42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62" h="421185">
                <a:moveTo>
                  <a:pt x="39110" y="217"/>
                </a:moveTo>
                <a:cubicBezTo>
                  <a:pt x="40521" y="-4722"/>
                  <a:pt x="13005" y="75712"/>
                  <a:pt x="9477" y="120867"/>
                </a:cubicBezTo>
                <a:cubicBezTo>
                  <a:pt x="5949" y="166023"/>
                  <a:pt x="15474" y="256686"/>
                  <a:pt x="17943" y="271150"/>
                </a:cubicBezTo>
                <a:cubicBezTo>
                  <a:pt x="20412" y="285614"/>
                  <a:pt x="24293" y="183308"/>
                  <a:pt x="24293" y="207650"/>
                </a:cubicBezTo>
                <a:cubicBezTo>
                  <a:pt x="24293" y="231992"/>
                  <a:pt x="20060" y="396739"/>
                  <a:pt x="17943" y="417200"/>
                </a:cubicBezTo>
                <a:cubicBezTo>
                  <a:pt x="15826" y="437661"/>
                  <a:pt x="14415" y="374867"/>
                  <a:pt x="11593" y="330417"/>
                </a:cubicBezTo>
                <a:cubicBezTo>
                  <a:pt x="8771" y="285967"/>
                  <a:pt x="-3576" y="203770"/>
                  <a:pt x="1010" y="150500"/>
                </a:cubicBezTo>
                <a:cubicBezTo>
                  <a:pt x="5596" y="97231"/>
                  <a:pt x="37699" y="5156"/>
                  <a:pt x="39110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E02531B9-6A4E-477B-BA0C-F4C04DB9A642}"/>
              </a:ext>
            </a:extLst>
          </p:cNvPr>
          <p:cNvSpPr/>
          <p:nvPr/>
        </p:nvSpPr>
        <p:spPr>
          <a:xfrm>
            <a:off x="7800923" y="6237387"/>
            <a:ext cx="251960" cy="182253"/>
          </a:xfrm>
          <a:custGeom>
            <a:avLst/>
            <a:gdLst>
              <a:gd name="connsiteX0" fmla="*/ 7460 w 251960"/>
              <a:gd name="connsiteY0" fmla="*/ 4663 h 182253"/>
              <a:gd name="connsiteX1" fmla="*/ 246644 w 251960"/>
              <a:gd name="connsiteY1" fmla="*/ 178230 h 182253"/>
              <a:gd name="connsiteX2" fmla="*/ 174677 w 251960"/>
              <a:gd name="connsiteY2" fmla="*/ 127430 h 182253"/>
              <a:gd name="connsiteX3" fmla="*/ 189494 w 251960"/>
              <a:gd name="connsiteY3" fmla="*/ 133780 h 182253"/>
              <a:gd name="connsiteX4" fmla="*/ 123877 w 251960"/>
              <a:gd name="connsiteY4" fmla="*/ 80863 h 182253"/>
              <a:gd name="connsiteX5" fmla="*/ 64610 w 251960"/>
              <a:gd name="connsiteY5" fmla="*/ 51230 h 182253"/>
              <a:gd name="connsiteX6" fmla="*/ 7460 w 251960"/>
              <a:gd name="connsiteY6" fmla="*/ 4663 h 18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960" h="182253">
                <a:moveTo>
                  <a:pt x="7460" y="4663"/>
                </a:moveTo>
                <a:cubicBezTo>
                  <a:pt x="37799" y="25830"/>
                  <a:pt x="218775" y="157769"/>
                  <a:pt x="246644" y="178230"/>
                </a:cubicBezTo>
                <a:cubicBezTo>
                  <a:pt x="274513" y="198691"/>
                  <a:pt x="184202" y="134838"/>
                  <a:pt x="174677" y="127430"/>
                </a:cubicBezTo>
                <a:cubicBezTo>
                  <a:pt x="165152" y="120022"/>
                  <a:pt x="197961" y="141541"/>
                  <a:pt x="189494" y="133780"/>
                </a:cubicBezTo>
                <a:cubicBezTo>
                  <a:pt x="181027" y="126019"/>
                  <a:pt x="144691" y="94621"/>
                  <a:pt x="123877" y="80863"/>
                </a:cubicBezTo>
                <a:cubicBezTo>
                  <a:pt x="103063" y="67105"/>
                  <a:pt x="81190" y="61813"/>
                  <a:pt x="64610" y="51230"/>
                </a:cubicBezTo>
                <a:cubicBezTo>
                  <a:pt x="48030" y="40647"/>
                  <a:pt x="-22879" y="-16504"/>
                  <a:pt x="7460" y="4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CB1E5BD1-2E6A-4E51-A33E-DC7A65610618}"/>
              </a:ext>
            </a:extLst>
          </p:cNvPr>
          <p:cNvSpPr/>
          <p:nvPr/>
        </p:nvSpPr>
        <p:spPr>
          <a:xfrm>
            <a:off x="7724629" y="6383667"/>
            <a:ext cx="131538" cy="145497"/>
          </a:xfrm>
          <a:custGeom>
            <a:avLst/>
            <a:gdLst>
              <a:gd name="connsiteX0" fmla="*/ 5438 w 131538"/>
              <a:gd name="connsiteY0" fmla="*/ 200 h 145497"/>
              <a:gd name="connsiteX1" fmla="*/ 49888 w 131538"/>
              <a:gd name="connsiteY1" fmla="*/ 76400 h 145497"/>
              <a:gd name="connsiteX2" fmla="*/ 130321 w 131538"/>
              <a:gd name="connsiteY2" fmla="*/ 144133 h 145497"/>
              <a:gd name="connsiteX3" fmla="*/ 92221 w 131538"/>
              <a:gd name="connsiteY3" fmla="*/ 116616 h 145497"/>
              <a:gd name="connsiteX4" fmla="*/ 9671 w 131538"/>
              <a:gd name="connsiteY4" fmla="*/ 55233 h 145497"/>
              <a:gd name="connsiteX5" fmla="*/ 5438 w 131538"/>
              <a:gd name="connsiteY5" fmla="*/ 200 h 1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538" h="145497">
                <a:moveTo>
                  <a:pt x="5438" y="200"/>
                </a:moveTo>
                <a:cubicBezTo>
                  <a:pt x="12141" y="3728"/>
                  <a:pt x="29074" y="52411"/>
                  <a:pt x="49888" y="76400"/>
                </a:cubicBezTo>
                <a:cubicBezTo>
                  <a:pt x="70702" y="100389"/>
                  <a:pt x="123266" y="137430"/>
                  <a:pt x="130321" y="144133"/>
                </a:cubicBezTo>
                <a:cubicBezTo>
                  <a:pt x="137377" y="150836"/>
                  <a:pt x="112329" y="131433"/>
                  <a:pt x="92221" y="116616"/>
                </a:cubicBezTo>
                <a:cubicBezTo>
                  <a:pt x="72113" y="101799"/>
                  <a:pt x="23077" y="69697"/>
                  <a:pt x="9671" y="55233"/>
                </a:cubicBezTo>
                <a:cubicBezTo>
                  <a:pt x="-3735" y="40769"/>
                  <a:pt x="-1265" y="-3328"/>
                  <a:pt x="5438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79244400-A173-4576-A558-59334C47B79A}"/>
              </a:ext>
            </a:extLst>
          </p:cNvPr>
          <p:cNvSpPr/>
          <p:nvPr/>
        </p:nvSpPr>
        <p:spPr>
          <a:xfrm>
            <a:off x="2908216" y="2882873"/>
            <a:ext cx="478588" cy="541921"/>
          </a:xfrm>
          <a:custGeom>
            <a:avLst/>
            <a:gdLst>
              <a:gd name="connsiteX0" fmla="*/ 436117 w 478588"/>
              <a:gd name="connsiteY0" fmla="*/ 27 h 541921"/>
              <a:gd name="connsiteX1" fmla="*/ 279484 w 478588"/>
              <a:gd name="connsiteY1" fmla="*/ 283660 h 541921"/>
              <a:gd name="connsiteX2" fmla="*/ 84 w 478588"/>
              <a:gd name="connsiteY2" fmla="*/ 541894 h 541921"/>
              <a:gd name="connsiteX3" fmla="*/ 309117 w 478588"/>
              <a:gd name="connsiteY3" fmla="*/ 300594 h 541921"/>
              <a:gd name="connsiteX4" fmla="*/ 241384 w 478588"/>
              <a:gd name="connsiteY4" fmla="*/ 368327 h 541921"/>
              <a:gd name="connsiteX5" fmla="*/ 478451 w 478588"/>
              <a:gd name="connsiteY5" fmla="*/ 292127 h 541921"/>
              <a:gd name="connsiteX6" fmla="*/ 203284 w 478588"/>
              <a:gd name="connsiteY6" fmla="*/ 359860 h 541921"/>
              <a:gd name="connsiteX7" fmla="*/ 347217 w 478588"/>
              <a:gd name="connsiteY7" fmla="*/ 266727 h 541921"/>
              <a:gd name="connsiteX8" fmla="*/ 436117 w 478588"/>
              <a:gd name="connsiteY8" fmla="*/ 27 h 54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588" h="541921">
                <a:moveTo>
                  <a:pt x="436117" y="27"/>
                </a:moveTo>
                <a:cubicBezTo>
                  <a:pt x="424828" y="2849"/>
                  <a:pt x="352156" y="193349"/>
                  <a:pt x="279484" y="283660"/>
                </a:cubicBezTo>
                <a:cubicBezTo>
                  <a:pt x="206812" y="373971"/>
                  <a:pt x="-4855" y="539072"/>
                  <a:pt x="84" y="541894"/>
                </a:cubicBezTo>
                <a:cubicBezTo>
                  <a:pt x="5023" y="544716"/>
                  <a:pt x="268900" y="329522"/>
                  <a:pt x="309117" y="300594"/>
                </a:cubicBezTo>
                <a:cubicBezTo>
                  <a:pt x="349334" y="271666"/>
                  <a:pt x="213162" y="369738"/>
                  <a:pt x="241384" y="368327"/>
                </a:cubicBezTo>
                <a:cubicBezTo>
                  <a:pt x="269606" y="366916"/>
                  <a:pt x="484801" y="293538"/>
                  <a:pt x="478451" y="292127"/>
                </a:cubicBezTo>
                <a:cubicBezTo>
                  <a:pt x="472101" y="290716"/>
                  <a:pt x="225156" y="364093"/>
                  <a:pt x="203284" y="359860"/>
                </a:cubicBezTo>
                <a:cubicBezTo>
                  <a:pt x="181412" y="355627"/>
                  <a:pt x="311234" y="319644"/>
                  <a:pt x="347217" y="266727"/>
                </a:cubicBezTo>
                <a:cubicBezTo>
                  <a:pt x="383200" y="213810"/>
                  <a:pt x="447406" y="-2795"/>
                  <a:pt x="436117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F8C73741-DB86-46E6-A763-2F5927D8FA8E}"/>
              </a:ext>
            </a:extLst>
          </p:cNvPr>
          <p:cNvSpPr/>
          <p:nvPr/>
        </p:nvSpPr>
        <p:spPr>
          <a:xfrm>
            <a:off x="3104008" y="3242141"/>
            <a:ext cx="381345" cy="406741"/>
          </a:xfrm>
          <a:custGeom>
            <a:avLst/>
            <a:gdLst>
              <a:gd name="connsiteX0" fmla="*/ 380025 w 381345"/>
              <a:gd name="connsiteY0" fmla="*/ 592 h 406741"/>
              <a:gd name="connsiteX1" fmla="*/ 3259 w 381345"/>
              <a:gd name="connsiteY1" fmla="*/ 402759 h 406741"/>
              <a:gd name="connsiteX2" fmla="*/ 193759 w 381345"/>
              <a:gd name="connsiteY2" fmla="*/ 212259 h 406741"/>
              <a:gd name="connsiteX3" fmla="*/ 130259 w 381345"/>
              <a:gd name="connsiteY3" fmla="*/ 309626 h 406741"/>
              <a:gd name="connsiteX4" fmla="*/ 380025 w 381345"/>
              <a:gd name="connsiteY4" fmla="*/ 592 h 40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345" h="406741">
                <a:moveTo>
                  <a:pt x="380025" y="592"/>
                </a:moveTo>
                <a:cubicBezTo>
                  <a:pt x="358858" y="16114"/>
                  <a:pt x="34303" y="367481"/>
                  <a:pt x="3259" y="402759"/>
                </a:cubicBezTo>
                <a:cubicBezTo>
                  <a:pt x="-27785" y="438037"/>
                  <a:pt x="172592" y="227781"/>
                  <a:pt x="193759" y="212259"/>
                </a:cubicBezTo>
                <a:cubicBezTo>
                  <a:pt x="214926" y="196737"/>
                  <a:pt x="99215" y="339965"/>
                  <a:pt x="130259" y="309626"/>
                </a:cubicBezTo>
                <a:cubicBezTo>
                  <a:pt x="161303" y="279287"/>
                  <a:pt x="401192" y="-14930"/>
                  <a:pt x="380025" y="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E6D6AB1A-D670-4C51-BB35-C7AB17F14E9E}"/>
              </a:ext>
            </a:extLst>
          </p:cNvPr>
          <p:cNvSpPr/>
          <p:nvPr/>
        </p:nvSpPr>
        <p:spPr>
          <a:xfrm>
            <a:off x="3022735" y="3439186"/>
            <a:ext cx="165499" cy="704164"/>
          </a:xfrm>
          <a:custGeom>
            <a:avLst/>
            <a:gdLst>
              <a:gd name="connsiteX0" fmla="*/ 164965 w 165499"/>
              <a:gd name="connsiteY0" fmla="*/ 927 h 704164"/>
              <a:gd name="connsiteX1" fmla="*/ 33203 w 165499"/>
              <a:gd name="connsiteY1" fmla="*/ 159677 h 704164"/>
              <a:gd name="connsiteX2" fmla="*/ 60190 w 165499"/>
              <a:gd name="connsiteY2" fmla="*/ 107289 h 704164"/>
              <a:gd name="connsiteX3" fmla="*/ 1453 w 165499"/>
              <a:gd name="connsiteY3" fmla="*/ 212064 h 704164"/>
              <a:gd name="connsiteX4" fmla="*/ 17328 w 165499"/>
              <a:gd name="connsiteY4" fmla="*/ 377164 h 704164"/>
              <a:gd name="connsiteX5" fmla="*/ 10978 w 165499"/>
              <a:gd name="connsiteY5" fmla="*/ 250164 h 704164"/>
              <a:gd name="connsiteX6" fmla="*/ 23678 w 165499"/>
              <a:gd name="connsiteY6" fmla="*/ 408914 h 704164"/>
              <a:gd name="connsiteX7" fmla="*/ 20503 w 165499"/>
              <a:gd name="connsiteY7" fmla="*/ 516864 h 704164"/>
              <a:gd name="connsiteX8" fmla="*/ 96703 w 165499"/>
              <a:gd name="connsiteY8" fmla="*/ 701014 h 704164"/>
              <a:gd name="connsiteX9" fmla="*/ 69715 w 165499"/>
              <a:gd name="connsiteY9" fmla="*/ 626402 h 704164"/>
              <a:gd name="connsiteX10" fmla="*/ 39553 w 165499"/>
              <a:gd name="connsiteY10" fmla="*/ 539089 h 704164"/>
              <a:gd name="connsiteX11" fmla="*/ 33203 w 165499"/>
              <a:gd name="connsiteY11" fmla="*/ 516864 h 704164"/>
              <a:gd name="connsiteX12" fmla="*/ 12565 w 165499"/>
              <a:gd name="connsiteY12" fmla="*/ 194602 h 704164"/>
              <a:gd name="connsiteX13" fmla="*/ 77653 w 165499"/>
              <a:gd name="connsiteY13" fmla="*/ 97764 h 704164"/>
              <a:gd name="connsiteX14" fmla="*/ 164965 w 165499"/>
              <a:gd name="connsiteY14" fmla="*/ 927 h 70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5499" h="704164">
                <a:moveTo>
                  <a:pt x="164965" y="927"/>
                </a:moveTo>
                <a:cubicBezTo>
                  <a:pt x="157557" y="11246"/>
                  <a:pt x="50665" y="141950"/>
                  <a:pt x="33203" y="159677"/>
                </a:cubicBezTo>
                <a:cubicBezTo>
                  <a:pt x="15740" y="177404"/>
                  <a:pt x="65481" y="98558"/>
                  <a:pt x="60190" y="107289"/>
                </a:cubicBezTo>
                <a:cubicBezTo>
                  <a:pt x="54899" y="116020"/>
                  <a:pt x="8597" y="167085"/>
                  <a:pt x="1453" y="212064"/>
                </a:cubicBezTo>
                <a:cubicBezTo>
                  <a:pt x="-5691" y="257043"/>
                  <a:pt x="15740" y="370814"/>
                  <a:pt x="17328" y="377164"/>
                </a:cubicBezTo>
                <a:cubicBezTo>
                  <a:pt x="18915" y="383514"/>
                  <a:pt x="9920" y="244873"/>
                  <a:pt x="10978" y="250164"/>
                </a:cubicBezTo>
                <a:cubicBezTo>
                  <a:pt x="12036" y="255455"/>
                  <a:pt x="22090" y="364464"/>
                  <a:pt x="23678" y="408914"/>
                </a:cubicBezTo>
                <a:cubicBezTo>
                  <a:pt x="25265" y="453364"/>
                  <a:pt x="8332" y="468181"/>
                  <a:pt x="20503" y="516864"/>
                </a:cubicBezTo>
                <a:cubicBezTo>
                  <a:pt x="32674" y="565547"/>
                  <a:pt x="88501" y="682758"/>
                  <a:pt x="96703" y="701014"/>
                </a:cubicBezTo>
                <a:cubicBezTo>
                  <a:pt x="104905" y="719270"/>
                  <a:pt x="79240" y="653389"/>
                  <a:pt x="69715" y="626402"/>
                </a:cubicBezTo>
                <a:cubicBezTo>
                  <a:pt x="60190" y="599415"/>
                  <a:pt x="45638" y="557345"/>
                  <a:pt x="39553" y="539089"/>
                </a:cubicBezTo>
                <a:cubicBezTo>
                  <a:pt x="33468" y="520833"/>
                  <a:pt x="37701" y="574278"/>
                  <a:pt x="33203" y="516864"/>
                </a:cubicBezTo>
                <a:cubicBezTo>
                  <a:pt x="28705" y="459450"/>
                  <a:pt x="5157" y="264452"/>
                  <a:pt x="12565" y="194602"/>
                </a:cubicBezTo>
                <a:cubicBezTo>
                  <a:pt x="19973" y="124752"/>
                  <a:pt x="54634" y="126339"/>
                  <a:pt x="77653" y="97764"/>
                </a:cubicBezTo>
                <a:cubicBezTo>
                  <a:pt x="100672" y="69189"/>
                  <a:pt x="172373" y="-9392"/>
                  <a:pt x="164965" y="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80DE9E4E-D12F-4DE1-BE44-F05CDACB47DC}"/>
              </a:ext>
            </a:extLst>
          </p:cNvPr>
          <p:cNvSpPr/>
          <p:nvPr/>
        </p:nvSpPr>
        <p:spPr>
          <a:xfrm>
            <a:off x="3058516" y="3500345"/>
            <a:ext cx="94265" cy="686443"/>
          </a:xfrm>
          <a:custGeom>
            <a:avLst/>
            <a:gdLst>
              <a:gd name="connsiteX0" fmla="*/ 94259 w 94265"/>
              <a:gd name="connsiteY0" fmla="*/ 93 h 686443"/>
              <a:gd name="connsiteX1" fmla="*/ 14884 w 94265"/>
              <a:gd name="connsiteY1" fmla="*/ 154080 h 686443"/>
              <a:gd name="connsiteX2" fmla="*/ 22822 w 94265"/>
              <a:gd name="connsiteY2" fmla="*/ 106455 h 686443"/>
              <a:gd name="connsiteX3" fmla="*/ 3772 w 94265"/>
              <a:gd name="connsiteY3" fmla="*/ 174718 h 686443"/>
              <a:gd name="connsiteX4" fmla="*/ 597 w 94265"/>
              <a:gd name="connsiteY4" fmla="*/ 369980 h 686443"/>
              <a:gd name="connsiteX5" fmla="*/ 11709 w 94265"/>
              <a:gd name="connsiteY5" fmla="*/ 276318 h 686443"/>
              <a:gd name="connsiteX6" fmla="*/ 24409 w 94265"/>
              <a:gd name="connsiteY6" fmla="*/ 425543 h 686443"/>
              <a:gd name="connsiteX7" fmla="*/ 84734 w 94265"/>
              <a:gd name="connsiteY7" fmla="*/ 671605 h 686443"/>
              <a:gd name="connsiteX8" fmla="*/ 70447 w 94265"/>
              <a:gd name="connsiteY8" fmla="*/ 630330 h 686443"/>
              <a:gd name="connsiteX9" fmla="*/ 19647 w 94265"/>
              <a:gd name="connsiteY9" fmla="*/ 395380 h 686443"/>
              <a:gd name="connsiteX10" fmla="*/ 27584 w 94265"/>
              <a:gd name="connsiteY10" fmla="*/ 363630 h 686443"/>
              <a:gd name="connsiteX11" fmla="*/ 10122 w 94265"/>
              <a:gd name="connsiteY11" fmla="*/ 179480 h 686443"/>
              <a:gd name="connsiteX12" fmla="*/ 94259 w 94265"/>
              <a:gd name="connsiteY12" fmla="*/ 93 h 68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265" h="686443">
                <a:moveTo>
                  <a:pt x="94259" y="93"/>
                </a:moveTo>
                <a:cubicBezTo>
                  <a:pt x="95053" y="-4140"/>
                  <a:pt x="26790" y="136353"/>
                  <a:pt x="14884" y="154080"/>
                </a:cubicBezTo>
                <a:cubicBezTo>
                  <a:pt x="2978" y="171807"/>
                  <a:pt x="24674" y="103015"/>
                  <a:pt x="22822" y="106455"/>
                </a:cubicBezTo>
                <a:cubicBezTo>
                  <a:pt x="20970" y="109895"/>
                  <a:pt x="7476" y="130797"/>
                  <a:pt x="3772" y="174718"/>
                </a:cubicBezTo>
                <a:cubicBezTo>
                  <a:pt x="68" y="218639"/>
                  <a:pt x="-726" y="353047"/>
                  <a:pt x="597" y="369980"/>
                </a:cubicBezTo>
                <a:cubicBezTo>
                  <a:pt x="1920" y="386913"/>
                  <a:pt x="7740" y="267058"/>
                  <a:pt x="11709" y="276318"/>
                </a:cubicBezTo>
                <a:cubicBezTo>
                  <a:pt x="15678" y="285579"/>
                  <a:pt x="12238" y="359662"/>
                  <a:pt x="24409" y="425543"/>
                </a:cubicBezTo>
                <a:cubicBezTo>
                  <a:pt x="36580" y="491424"/>
                  <a:pt x="77061" y="637474"/>
                  <a:pt x="84734" y="671605"/>
                </a:cubicBezTo>
                <a:cubicBezTo>
                  <a:pt x="92407" y="705736"/>
                  <a:pt x="81295" y="676367"/>
                  <a:pt x="70447" y="630330"/>
                </a:cubicBezTo>
                <a:cubicBezTo>
                  <a:pt x="59599" y="584293"/>
                  <a:pt x="26791" y="439830"/>
                  <a:pt x="19647" y="395380"/>
                </a:cubicBezTo>
                <a:cubicBezTo>
                  <a:pt x="12503" y="350930"/>
                  <a:pt x="29171" y="399613"/>
                  <a:pt x="27584" y="363630"/>
                </a:cubicBezTo>
                <a:cubicBezTo>
                  <a:pt x="25996" y="327647"/>
                  <a:pt x="-197" y="237159"/>
                  <a:pt x="10122" y="179480"/>
                </a:cubicBezTo>
                <a:cubicBezTo>
                  <a:pt x="20441" y="121801"/>
                  <a:pt x="93465" y="4326"/>
                  <a:pt x="94259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8BE3ED8A-C663-4D0E-971F-CB4B2F6D03C8}"/>
              </a:ext>
            </a:extLst>
          </p:cNvPr>
          <p:cNvSpPr/>
          <p:nvPr/>
        </p:nvSpPr>
        <p:spPr>
          <a:xfrm>
            <a:off x="3107160" y="4181486"/>
            <a:ext cx="284651" cy="809992"/>
          </a:xfrm>
          <a:custGeom>
            <a:avLst/>
            <a:gdLst>
              <a:gd name="connsiteX0" fmla="*/ 10690 w 284651"/>
              <a:gd name="connsiteY0" fmla="*/ 1577 h 809992"/>
              <a:gd name="connsiteX1" fmla="*/ 9103 w 284651"/>
              <a:gd name="connsiteY1" fmla="*/ 201602 h 809992"/>
              <a:gd name="connsiteX2" fmla="*/ 4340 w 284651"/>
              <a:gd name="connsiteY2" fmla="*/ 161914 h 809992"/>
              <a:gd name="connsiteX3" fmla="*/ 78953 w 284651"/>
              <a:gd name="connsiteY3" fmla="*/ 320664 h 809992"/>
              <a:gd name="connsiteX4" fmla="*/ 67840 w 284651"/>
              <a:gd name="connsiteY4" fmla="*/ 296852 h 809992"/>
              <a:gd name="connsiteX5" fmla="*/ 99590 w 284651"/>
              <a:gd name="connsiteY5" fmla="*/ 468302 h 809992"/>
              <a:gd name="connsiteX6" fmla="*/ 139278 w 284651"/>
              <a:gd name="connsiteY6" fmla="*/ 558789 h 809992"/>
              <a:gd name="connsiteX7" fmla="*/ 280565 w 284651"/>
              <a:gd name="connsiteY7" fmla="*/ 803264 h 809992"/>
              <a:gd name="connsiteX8" fmla="*/ 242465 w 284651"/>
              <a:gd name="connsiteY8" fmla="*/ 731827 h 809992"/>
              <a:gd name="connsiteX9" fmla="*/ 199603 w 284651"/>
              <a:gd name="connsiteY9" fmla="*/ 630227 h 809992"/>
              <a:gd name="connsiteX10" fmla="*/ 188490 w 284651"/>
              <a:gd name="connsiteY10" fmla="*/ 617527 h 809992"/>
              <a:gd name="connsiteX11" fmla="*/ 31328 w 284651"/>
              <a:gd name="connsiteY11" fmla="*/ 185727 h 809992"/>
              <a:gd name="connsiteX12" fmla="*/ 10690 w 284651"/>
              <a:gd name="connsiteY12" fmla="*/ 111114 h 809992"/>
              <a:gd name="connsiteX13" fmla="*/ 10690 w 284651"/>
              <a:gd name="connsiteY13" fmla="*/ 1577 h 80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4651" h="809992">
                <a:moveTo>
                  <a:pt x="10690" y="1577"/>
                </a:moveTo>
                <a:cubicBezTo>
                  <a:pt x="10425" y="16658"/>
                  <a:pt x="10161" y="174879"/>
                  <a:pt x="9103" y="201602"/>
                </a:cubicBezTo>
                <a:cubicBezTo>
                  <a:pt x="8045" y="228325"/>
                  <a:pt x="-7302" y="142070"/>
                  <a:pt x="4340" y="161914"/>
                </a:cubicBezTo>
                <a:cubicBezTo>
                  <a:pt x="15982" y="181758"/>
                  <a:pt x="68370" y="298174"/>
                  <a:pt x="78953" y="320664"/>
                </a:cubicBezTo>
                <a:cubicBezTo>
                  <a:pt x="89536" y="343154"/>
                  <a:pt x="64401" y="272246"/>
                  <a:pt x="67840" y="296852"/>
                </a:cubicBezTo>
                <a:cubicBezTo>
                  <a:pt x="71279" y="321458"/>
                  <a:pt x="87684" y="424646"/>
                  <a:pt x="99590" y="468302"/>
                </a:cubicBezTo>
                <a:cubicBezTo>
                  <a:pt x="111496" y="511958"/>
                  <a:pt x="109116" y="502962"/>
                  <a:pt x="139278" y="558789"/>
                </a:cubicBezTo>
                <a:cubicBezTo>
                  <a:pt x="169441" y="614616"/>
                  <a:pt x="263367" y="774424"/>
                  <a:pt x="280565" y="803264"/>
                </a:cubicBezTo>
                <a:cubicBezTo>
                  <a:pt x="297763" y="832104"/>
                  <a:pt x="255959" y="760667"/>
                  <a:pt x="242465" y="731827"/>
                </a:cubicBezTo>
                <a:cubicBezTo>
                  <a:pt x="228971" y="702988"/>
                  <a:pt x="208599" y="649277"/>
                  <a:pt x="199603" y="630227"/>
                </a:cubicBezTo>
                <a:cubicBezTo>
                  <a:pt x="190607" y="611177"/>
                  <a:pt x="216536" y="691610"/>
                  <a:pt x="188490" y="617527"/>
                </a:cubicBezTo>
                <a:cubicBezTo>
                  <a:pt x="160444" y="543444"/>
                  <a:pt x="60961" y="270129"/>
                  <a:pt x="31328" y="185727"/>
                </a:cubicBezTo>
                <a:cubicBezTo>
                  <a:pt x="1695" y="101325"/>
                  <a:pt x="13071" y="138366"/>
                  <a:pt x="10690" y="111114"/>
                </a:cubicBezTo>
                <a:cubicBezTo>
                  <a:pt x="8309" y="83862"/>
                  <a:pt x="10955" y="-13504"/>
                  <a:pt x="10690" y="1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DD091A1C-A23A-498B-A047-71C3D8D94750}"/>
              </a:ext>
            </a:extLst>
          </p:cNvPr>
          <p:cNvSpPr/>
          <p:nvPr/>
        </p:nvSpPr>
        <p:spPr>
          <a:xfrm>
            <a:off x="3147971" y="4175109"/>
            <a:ext cx="283749" cy="813293"/>
          </a:xfrm>
          <a:custGeom>
            <a:avLst/>
            <a:gdLst>
              <a:gd name="connsiteX0" fmla="*/ 42 w 283749"/>
              <a:gd name="connsiteY0" fmla="*/ 16 h 813293"/>
              <a:gd name="connsiteX1" fmla="*/ 22267 w 283749"/>
              <a:gd name="connsiteY1" fmla="*/ 238141 h 813293"/>
              <a:gd name="connsiteX2" fmla="*/ 27029 w 283749"/>
              <a:gd name="connsiteY2" fmla="*/ 201629 h 813293"/>
              <a:gd name="connsiteX3" fmla="*/ 93704 w 283749"/>
              <a:gd name="connsiteY3" fmla="*/ 387366 h 813293"/>
              <a:gd name="connsiteX4" fmla="*/ 77829 w 283749"/>
              <a:gd name="connsiteY4" fmla="*/ 347679 h 813293"/>
              <a:gd name="connsiteX5" fmla="*/ 122279 w 283749"/>
              <a:gd name="connsiteY5" fmla="*/ 569929 h 813293"/>
              <a:gd name="connsiteX6" fmla="*/ 281029 w 283749"/>
              <a:gd name="connsiteY6" fmla="*/ 809641 h 813293"/>
              <a:gd name="connsiteX7" fmla="*/ 215942 w 283749"/>
              <a:gd name="connsiteY7" fmla="*/ 703279 h 813293"/>
              <a:gd name="connsiteX8" fmla="*/ 130217 w 283749"/>
              <a:gd name="connsiteY8" fmla="*/ 546116 h 813293"/>
              <a:gd name="connsiteX9" fmla="*/ 127042 w 283749"/>
              <a:gd name="connsiteY9" fmla="*/ 504841 h 813293"/>
              <a:gd name="connsiteX10" fmla="*/ 58779 w 283749"/>
              <a:gd name="connsiteY10" fmla="*/ 315929 h 813293"/>
              <a:gd name="connsiteX11" fmla="*/ 28617 w 283749"/>
              <a:gd name="connsiteY11" fmla="*/ 250841 h 813293"/>
              <a:gd name="connsiteX12" fmla="*/ 42 w 283749"/>
              <a:gd name="connsiteY12" fmla="*/ 16 h 81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3749" h="813293">
                <a:moveTo>
                  <a:pt x="42" y="16"/>
                </a:moveTo>
                <a:cubicBezTo>
                  <a:pt x="-1016" y="-2101"/>
                  <a:pt x="17769" y="204539"/>
                  <a:pt x="22267" y="238141"/>
                </a:cubicBezTo>
                <a:cubicBezTo>
                  <a:pt x="26765" y="271743"/>
                  <a:pt x="15123" y="176758"/>
                  <a:pt x="27029" y="201629"/>
                </a:cubicBezTo>
                <a:cubicBezTo>
                  <a:pt x="38935" y="226500"/>
                  <a:pt x="85237" y="363024"/>
                  <a:pt x="93704" y="387366"/>
                </a:cubicBezTo>
                <a:cubicBezTo>
                  <a:pt x="102171" y="411708"/>
                  <a:pt x="73067" y="317252"/>
                  <a:pt x="77829" y="347679"/>
                </a:cubicBezTo>
                <a:cubicBezTo>
                  <a:pt x="82591" y="378106"/>
                  <a:pt x="88412" y="492935"/>
                  <a:pt x="122279" y="569929"/>
                </a:cubicBezTo>
                <a:cubicBezTo>
                  <a:pt x="156146" y="646923"/>
                  <a:pt x="265419" y="787416"/>
                  <a:pt x="281029" y="809641"/>
                </a:cubicBezTo>
                <a:cubicBezTo>
                  <a:pt x="296639" y="831866"/>
                  <a:pt x="241077" y="747200"/>
                  <a:pt x="215942" y="703279"/>
                </a:cubicBezTo>
                <a:cubicBezTo>
                  <a:pt x="190807" y="659358"/>
                  <a:pt x="145034" y="579189"/>
                  <a:pt x="130217" y="546116"/>
                </a:cubicBezTo>
                <a:cubicBezTo>
                  <a:pt x="115400" y="513043"/>
                  <a:pt x="138948" y="543205"/>
                  <a:pt x="127042" y="504841"/>
                </a:cubicBezTo>
                <a:cubicBezTo>
                  <a:pt x="115136" y="466477"/>
                  <a:pt x="75183" y="358262"/>
                  <a:pt x="58779" y="315929"/>
                </a:cubicBezTo>
                <a:cubicBezTo>
                  <a:pt x="42375" y="273596"/>
                  <a:pt x="35496" y="298201"/>
                  <a:pt x="28617" y="250841"/>
                </a:cubicBezTo>
                <a:cubicBezTo>
                  <a:pt x="21738" y="203481"/>
                  <a:pt x="1100" y="2133"/>
                  <a:pt x="4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1DB083D9-0D72-4AF6-B4AC-4FB8D0C65C93}"/>
              </a:ext>
            </a:extLst>
          </p:cNvPr>
          <p:cNvSpPr/>
          <p:nvPr/>
        </p:nvSpPr>
        <p:spPr>
          <a:xfrm>
            <a:off x="3308110" y="4857604"/>
            <a:ext cx="259461" cy="451708"/>
          </a:xfrm>
          <a:custGeom>
            <a:avLst/>
            <a:gdLst>
              <a:gd name="connsiteX0" fmla="*/ 5003 w 259461"/>
              <a:gd name="connsiteY0" fmla="*/ 6496 h 451708"/>
              <a:gd name="connsiteX1" fmla="*/ 125653 w 259461"/>
              <a:gd name="connsiteY1" fmla="*/ 252559 h 451708"/>
              <a:gd name="connsiteX2" fmla="*/ 76440 w 259461"/>
              <a:gd name="connsiteY2" fmla="*/ 116034 h 451708"/>
              <a:gd name="connsiteX3" fmla="*/ 106603 w 259461"/>
              <a:gd name="connsiteY3" fmla="*/ 193821 h 451708"/>
              <a:gd name="connsiteX4" fmla="*/ 132003 w 259461"/>
              <a:gd name="connsiteY4" fmla="*/ 268434 h 451708"/>
              <a:gd name="connsiteX5" fmla="*/ 239953 w 259461"/>
              <a:gd name="connsiteY5" fmla="*/ 436709 h 451708"/>
              <a:gd name="connsiteX6" fmla="*/ 257415 w 259461"/>
              <a:gd name="connsiteY6" fmla="*/ 438296 h 451708"/>
              <a:gd name="connsiteX7" fmla="*/ 214553 w 259461"/>
              <a:gd name="connsiteY7" fmla="*/ 390671 h 451708"/>
              <a:gd name="connsiteX8" fmla="*/ 89140 w 259461"/>
              <a:gd name="connsiteY8" fmla="*/ 174771 h 451708"/>
              <a:gd name="connsiteX9" fmla="*/ 27228 w 259461"/>
              <a:gd name="connsiteY9" fmla="*/ 77934 h 451708"/>
              <a:gd name="connsiteX10" fmla="*/ 5003 w 259461"/>
              <a:gd name="connsiteY10" fmla="*/ 6496 h 451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461" h="451708">
                <a:moveTo>
                  <a:pt x="5003" y="6496"/>
                </a:moveTo>
                <a:cubicBezTo>
                  <a:pt x="21407" y="35600"/>
                  <a:pt x="113747" y="234303"/>
                  <a:pt x="125653" y="252559"/>
                </a:cubicBezTo>
                <a:cubicBezTo>
                  <a:pt x="137559" y="270815"/>
                  <a:pt x="79615" y="125824"/>
                  <a:pt x="76440" y="116034"/>
                </a:cubicBezTo>
                <a:cubicBezTo>
                  <a:pt x="73265" y="106244"/>
                  <a:pt x="97343" y="168421"/>
                  <a:pt x="106603" y="193821"/>
                </a:cubicBezTo>
                <a:cubicBezTo>
                  <a:pt x="115863" y="219221"/>
                  <a:pt x="109778" y="227953"/>
                  <a:pt x="132003" y="268434"/>
                </a:cubicBezTo>
                <a:cubicBezTo>
                  <a:pt x="154228" y="308915"/>
                  <a:pt x="219051" y="408399"/>
                  <a:pt x="239953" y="436709"/>
                </a:cubicBezTo>
                <a:cubicBezTo>
                  <a:pt x="260855" y="465019"/>
                  <a:pt x="261648" y="445969"/>
                  <a:pt x="257415" y="438296"/>
                </a:cubicBezTo>
                <a:cubicBezTo>
                  <a:pt x="253182" y="430623"/>
                  <a:pt x="242599" y="434592"/>
                  <a:pt x="214553" y="390671"/>
                </a:cubicBezTo>
                <a:cubicBezTo>
                  <a:pt x="186507" y="346750"/>
                  <a:pt x="120361" y="226894"/>
                  <a:pt x="89140" y="174771"/>
                </a:cubicBezTo>
                <a:cubicBezTo>
                  <a:pt x="57919" y="122648"/>
                  <a:pt x="37547" y="101747"/>
                  <a:pt x="27228" y="77934"/>
                </a:cubicBezTo>
                <a:cubicBezTo>
                  <a:pt x="16909" y="54122"/>
                  <a:pt x="-11401" y="-22608"/>
                  <a:pt x="5003" y="6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05BA4B73-68DD-4714-BAE5-8680964FEDB3}"/>
              </a:ext>
            </a:extLst>
          </p:cNvPr>
          <p:cNvSpPr/>
          <p:nvPr/>
        </p:nvSpPr>
        <p:spPr>
          <a:xfrm>
            <a:off x="3394897" y="4940195"/>
            <a:ext cx="173676" cy="364441"/>
          </a:xfrm>
          <a:custGeom>
            <a:avLst/>
            <a:gdLst>
              <a:gd name="connsiteX0" fmla="*/ 766 w 173676"/>
              <a:gd name="connsiteY0" fmla="*/ 1693 h 364441"/>
              <a:gd name="connsiteX1" fmla="*/ 165866 w 173676"/>
              <a:gd name="connsiteY1" fmla="*/ 349355 h 364441"/>
              <a:gd name="connsiteX2" fmla="*/ 138878 w 173676"/>
              <a:gd name="connsiteY2" fmla="*/ 290618 h 364441"/>
              <a:gd name="connsiteX3" fmla="*/ 67441 w 173676"/>
              <a:gd name="connsiteY3" fmla="*/ 189018 h 364441"/>
              <a:gd name="connsiteX4" fmla="*/ 102366 w 173676"/>
              <a:gd name="connsiteY4" fmla="*/ 214418 h 364441"/>
              <a:gd name="connsiteX5" fmla="*/ 766 w 173676"/>
              <a:gd name="connsiteY5" fmla="*/ 1693 h 36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676" h="364441">
                <a:moveTo>
                  <a:pt x="766" y="1693"/>
                </a:moveTo>
                <a:cubicBezTo>
                  <a:pt x="11349" y="24183"/>
                  <a:pt x="142847" y="301201"/>
                  <a:pt x="165866" y="349355"/>
                </a:cubicBezTo>
                <a:cubicBezTo>
                  <a:pt x="188885" y="397509"/>
                  <a:pt x="155282" y="317341"/>
                  <a:pt x="138878" y="290618"/>
                </a:cubicBezTo>
                <a:cubicBezTo>
                  <a:pt x="122474" y="263895"/>
                  <a:pt x="73526" y="201718"/>
                  <a:pt x="67441" y="189018"/>
                </a:cubicBezTo>
                <a:cubicBezTo>
                  <a:pt x="61356" y="176318"/>
                  <a:pt x="112156" y="241141"/>
                  <a:pt x="102366" y="214418"/>
                </a:cubicBezTo>
                <a:cubicBezTo>
                  <a:pt x="92576" y="187695"/>
                  <a:pt x="-9817" y="-20797"/>
                  <a:pt x="766" y="1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45C5F142-7184-48F9-A326-5BA54D0747A4}"/>
              </a:ext>
            </a:extLst>
          </p:cNvPr>
          <p:cNvSpPr/>
          <p:nvPr/>
        </p:nvSpPr>
        <p:spPr>
          <a:xfrm>
            <a:off x="2418016" y="3476718"/>
            <a:ext cx="440135" cy="593680"/>
          </a:xfrm>
          <a:custGeom>
            <a:avLst/>
            <a:gdLst>
              <a:gd name="connsiteX0" fmla="*/ 436309 w 440135"/>
              <a:gd name="connsiteY0" fmla="*/ 3082 h 593680"/>
              <a:gd name="connsiteX1" fmla="*/ 7684 w 440135"/>
              <a:gd name="connsiteY1" fmla="*/ 488857 h 593680"/>
              <a:gd name="connsiteX2" fmla="*/ 182309 w 440135"/>
              <a:gd name="connsiteY2" fmla="*/ 301532 h 593680"/>
              <a:gd name="connsiteX3" fmla="*/ 20384 w 440135"/>
              <a:gd name="connsiteY3" fmla="*/ 485682 h 593680"/>
              <a:gd name="connsiteX4" fmla="*/ 1334 w 440135"/>
              <a:gd name="connsiteY4" fmla="*/ 593632 h 593680"/>
              <a:gd name="connsiteX5" fmla="*/ 10859 w 440135"/>
              <a:gd name="connsiteY5" fmla="*/ 498382 h 593680"/>
              <a:gd name="connsiteX6" fmla="*/ 83884 w 440135"/>
              <a:gd name="connsiteY6" fmla="*/ 415832 h 593680"/>
              <a:gd name="connsiteX7" fmla="*/ 302959 w 440135"/>
              <a:gd name="connsiteY7" fmla="*/ 184057 h 593680"/>
              <a:gd name="connsiteX8" fmla="*/ 223584 w 440135"/>
              <a:gd name="connsiteY8" fmla="*/ 276132 h 593680"/>
              <a:gd name="connsiteX9" fmla="*/ 436309 w 440135"/>
              <a:gd name="connsiteY9" fmla="*/ 3082 h 59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135" h="593680">
                <a:moveTo>
                  <a:pt x="436309" y="3082"/>
                </a:moveTo>
                <a:cubicBezTo>
                  <a:pt x="400326" y="38536"/>
                  <a:pt x="50017" y="439116"/>
                  <a:pt x="7684" y="488857"/>
                </a:cubicBezTo>
                <a:cubicBezTo>
                  <a:pt x="-34649" y="538598"/>
                  <a:pt x="180192" y="302061"/>
                  <a:pt x="182309" y="301532"/>
                </a:cubicBezTo>
                <a:cubicBezTo>
                  <a:pt x="184426" y="301003"/>
                  <a:pt x="50546" y="436999"/>
                  <a:pt x="20384" y="485682"/>
                </a:cubicBezTo>
                <a:cubicBezTo>
                  <a:pt x="-9778" y="534365"/>
                  <a:pt x="2922" y="591515"/>
                  <a:pt x="1334" y="593632"/>
                </a:cubicBezTo>
                <a:cubicBezTo>
                  <a:pt x="-254" y="595749"/>
                  <a:pt x="-2899" y="528015"/>
                  <a:pt x="10859" y="498382"/>
                </a:cubicBezTo>
                <a:cubicBezTo>
                  <a:pt x="24617" y="468749"/>
                  <a:pt x="35201" y="468219"/>
                  <a:pt x="83884" y="415832"/>
                </a:cubicBezTo>
                <a:cubicBezTo>
                  <a:pt x="132567" y="363445"/>
                  <a:pt x="279676" y="207340"/>
                  <a:pt x="302959" y="184057"/>
                </a:cubicBezTo>
                <a:cubicBezTo>
                  <a:pt x="326242" y="160774"/>
                  <a:pt x="204005" y="303119"/>
                  <a:pt x="223584" y="276132"/>
                </a:cubicBezTo>
                <a:cubicBezTo>
                  <a:pt x="243163" y="249145"/>
                  <a:pt x="472292" y="-32372"/>
                  <a:pt x="436309" y="30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9E0D9332-5979-4EFB-B860-EBA2B67B5CF3}"/>
              </a:ext>
            </a:extLst>
          </p:cNvPr>
          <p:cNvSpPr/>
          <p:nvPr/>
        </p:nvSpPr>
        <p:spPr>
          <a:xfrm>
            <a:off x="2252485" y="3337419"/>
            <a:ext cx="404458" cy="392057"/>
          </a:xfrm>
          <a:custGeom>
            <a:avLst/>
            <a:gdLst>
              <a:gd name="connsiteX0" fmla="*/ 403403 w 404458"/>
              <a:gd name="connsiteY0" fmla="*/ 390031 h 392057"/>
              <a:gd name="connsiteX1" fmla="*/ 303390 w 404458"/>
              <a:gd name="connsiteY1" fmla="*/ 199531 h 392057"/>
              <a:gd name="connsiteX2" fmla="*/ 336728 w 404458"/>
              <a:gd name="connsiteY2" fmla="*/ 239219 h 392057"/>
              <a:gd name="connsiteX3" fmla="*/ 241478 w 404458"/>
              <a:gd name="connsiteY3" fmla="*/ 80469 h 392057"/>
              <a:gd name="connsiteX4" fmla="*/ 192265 w 404458"/>
              <a:gd name="connsiteY4" fmla="*/ 5856 h 392057"/>
              <a:gd name="connsiteX5" fmla="*/ 119240 w 404458"/>
              <a:gd name="connsiteY5" fmla="*/ 12206 h 392057"/>
              <a:gd name="connsiteX6" fmla="*/ 178 w 404458"/>
              <a:gd name="connsiteY6" fmla="*/ 70944 h 392057"/>
              <a:gd name="connsiteX7" fmla="*/ 147815 w 404458"/>
              <a:gd name="connsiteY7" fmla="*/ 15381 h 392057"/>
              <a:gd name="connsiteX8" fmla="*/ 111303 w 404458"/>
              <a:gd name="connsiteY8" fmla="*/ 34431 h 392057"/>
              <a:gd name="connsiteX9" fmla="*/ 198615 w 404458"/>
              <a:gd name="connsiteY9" fmla="*/ 36019 h 392057"/>
              <a:gd name="connsiteX10" fmla="*/ 225603 w 404458"/>
              <a:gd name="connsiteY10" fmla="*/ 63006 h 392057"/>
              <a:gd name="connsiteX11" fmla="*/ 228778 w 404458"/>
              <a:gd name="connsiteY11" fmla="*/ 58244 h 392057"/>
              <a:gd name="connsiteX12" fmla="*/ 403403 w 404458"/>
              <a:gd name="connsiteY12" fmla="*/ 390031 h 39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4458" h="392057">
                <a:moveTo>
                  <a:pt x="403403" y="390031"/>
                </a:moveTo>
                <a:cubicBezTo>
                  <a:pt x="415838" y="413579"/>
                  <a:pt x="314502" y="224666"/>
                  <a:pt x="303390" y="199531"/>
                </a:cubicBezTo>
                <a:cubicBezTo>
                  <a:pt x="292277" y="174396"/>
                  <a:pt x="347047" y="259063"/>
                  <a:pt x="336728" y="239219"/>
                </a:cubicBezTo>
                <a:cubicBezTo>
                  <a:pt x="326409" y="219375"/>
                  <a:pt x="265555" y="119363"/>
                  <a:pt x="241478" y="80469"/>
                </a:cubicBezTo>
                <a:cubicBezTo>
                  <a:pt x="217401" y="41575"/>
                  <a:pt x="212638" y="17233"/>
                  <a:pt x="192265" y="5856"/>
                </a:cubicBezTo>
                <a:cubicBezTo>
                  <a:pt x="171892" y="-5521"/>
                  <a:pt x="151255" y="1358"/>
                  <a:pt x="119240" y="12206"/>
                </a:cubicBezTo>
                <a:cubicBezTo>
                  <a:pt x="87225" y="23054"/>
                  <a:pt x="-4585" y="70415"/>
                  <a:pt x="178" y="70944"/>
                </a:cubicBezTo>
                <a:cubicBezTo>
                  <a:pt x="4940" y="71473"/>
                  <a:pt x="129294" y="21466"/>
                  <a:pt x="147815" y="15381"/>
                </a:cubicBezTo>
                <a:cubicBezTo>
                  <a:pt x="166336" y="9296"/>
                  <a:pt x="102836" y="30991"/>
                  <a:pt x="111303" y="34431"/>
                </a:cubicBezTo>
                <a:cubicBezTo>
                  <a:pt x="119770" y="37871"/>
                  <a:pt x="179565" y="31257"/>
                  <a:pt x="198615" y="36019"/>
                </a:cubicBezTo>
                <a:cubicBezTo>
                  <a:pt x="217665" y="40781"/>
                  <a:pt x="220576" y="59302"/>
                  <a:pt x="225603" y="63006"/>
                </a:cubicBezTo>
                <a:cubicBezTo>
                  <a:pt x="230630" y="66710"/>
                  <a:pt x="202055" y="5592"/>
                  <a:pt x="228778" y="58244"/>
                </a:cubicBezTo>
                <a:cubicBezTo>
                  <a:pt x="255501" y="110896"/>
                  <a:pt x="390968" y="366483"/>
                  <a:pt x="403403" y="390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A0C54ECD-0318-4A79-8BE7-73675215CBF5}"/>
              </a:ext>
            </a:extLst>
          </p:cNvPr>
          <p:cNvSpPr/>
          <p:nvPr/>
        </p:nvSpPr>
        <p:spPr>
          <a:xfrm>
            <a:off x="2234832" y="3372977"/>
            <a:ext cx="135735" cy="205321"/>
          </a:xfrm>
          <a:custGeom>
            <a:avLst/>
            <a:gdLst>
              <a:gd name="connsiteX0" fmla="*/ 135306 w 135735"/>
              <a:gd name="connsiteY0" fmla="*/ 461 h 205321"/>
              <a:gd name="connsiteX1" fmla="*/ 44818 w 135735"/>
              <a:gd name="connsiteY1" fmla="*/ 146511 h 205321"/>
              <a:gd name="connsiteX2" fmla="*/ 92443 w 135735"/>
              <a:gd name="connsiteY2" fmla="*/ 41736 h 205321"/>
              <a:gd name="connsiteX3" fmla="*/ 368 w 135735"/>
              <a:gd name="connsiteY3" fmla="*/ 205248 h 205321"/>
              <a:gd name="connsiteX4" fmla="*/ 135306 w 135735"/>
              <a:gd name="connsiteY4" fmla="*/ 461 h 205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35" h="205321">
                <a:moveTo>
                  <a:pt x="135306" y="461"/>
                </a:moveTo>
                <a:cubicBezTo>
                  <a:pt x="142714" y="-9328"/>
                  <a:pt x="51962" y="139632"/>
                  <a:pt x="44818" y="146511"/>
                </a:cubicBezTo>
                <a:cubicBezTo>
                  <a:pt x="37674" y="153390"/>
                  <a:pt x="99851" y="31947"/>
                  <a:pt x="92443" y="41736"/>
                </a:cubicBezTo>
                <a:cubicBezTo>
                  <a:pt x="85035" y="51525"/>
                  <a:pt x="-6511" y="209217"/>
                  <a:pt x="368" y="205248"/>
                </a:cubicBezTo>
                <a:cubicBezTo>
                  <a:pt x="7247" y="201279"/>
                  <a:pt x="127898" y="10250"/>
                  <a:pt x="135306" y="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7C495E16-318E-4D81-AEBB-7638D767FCF6}"/>
              </a:ext>
            </a:extLst>
          </p:cNvPr>
          <p:cNvSpPr/>
          <p:nvPr/>
        </p:nvSpPr>
        <p:spPr>
          <a:xfrm>
            <a:off x="2054225" y="3586054"/>
            <a:ext cx="321298" cy="190609"/>
          </a:xfrm>
          <a:custGeom>
            <a:avLst/>
            <a:gdLst>
              <a:gd name="connsiteX0" fmla="*/ 0 w 321298"/>
              <a:gd name="connsiteY0" fmla="*/ 11221 h 190609"/>
              <a:gd name="connsiteX1" fmla="*/ 201613 w 321298"/>
              <a:gd name="connsiteY1" fmla="*/ 1696 h 190609"/>
              <a:gd name="connsiteX2" fmla="*/ 309563 w 321298"/>
              <a:gd name="connsiteY2" fmla="*/ 31859 h 190609"/>
              <a:gd name="connsiteX3" fmla="*/ 315913 w 321298"/>
              <a:gd name="connsiteY3" fmla="*/ 71546 h 190609"/>
              <a:gd name="connsiteX4" fmla="*/ 287338 w 321298"/>
              <a:gd name="connsiteY4" fmla="*/ 104884 h 190609"/>
              <a:gd name="connsiteX5" fmla="*/ 276225 w 321298"/>
              <a:gd name="connsiteY5" fmla="*/ 190609 h 190609"/>
              <a:gd name="connsiteX6" fmla="*/ 280988 w 321298"/>
              <a:gd name="connsiteY6" fmla="*/ 106471 h 190609"/>
              <a:gd name="connsiteX7" fmla="*/ 304800 w 321298"/>
              <a:gd name="connsiteY7" fmla="*/ 49321 h 190609"/>
              <a:gd name="connsiteX8" fmla="*/ 257175 w 321298"/>
              <a:gd name="connsiteY8" fmla="*/ 28684 h 190609"/>
              <a:gd name="connsiteX9" fmla="*/ 130175 w 321298"/>
              <a:gd name="connsiteY9" fmla="*/ 109 h 190609"/>
              <a:gd name="connsiteX10" fmla="*/ 296863 w 321298"/>
              <a:gd name="connsiteY10" fmla="*/ 39796 h 190609"/>
              <a:gd name="connsiteX11" fmla="*/ 212725 w 321298"/>
              <a:gd name="connsiteY11" fmla="*/ 41384 h 190609"/>
              <a:gd name="connsiteX12" fmla="*/ 0 w 321298"/>
              <a:gd name="connsiteY12" fmla="*/ 11221 h 19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1298" h="190609">
                <a:moveTo>
                  <a:pt x="0" y="11221"/>
                </a:moveTo>
                <a:cubicBezTo>
                  <a:pt x="75009" y="4738"/>
                  <a:pt x="150019" y="-1744"/>
                  <a:pt x="201613" y="1696"/>
                </a:cubicBezTo>
                <a:cubicBezTo>
                  <a:pt x="253207" y="5136"/>
                  <a:pt x="290513" y="20217"/>
                  <a:pt x="309563" y="31859"/>
                </a:cubicBezTo>
                <a:cubicBezTo>
                  <a:pt x="328613" y="43501"/>
                  <a:pt x="319617" y="59375"/>
                  <a:pt x="315913" y="71546"/>
                </a:cubicBezTo>
                <a:cubicBezTo>
                  <a:pt x="312209" y="83717"/>
                  <a:pt x="293953" y="85040"/>
                  <a:pt x="287338" y="104884"/>
                </a:cubicBezTo>
                <a:cubicBezTo>
                  <a:pt x="280723" y="124728"/>
                  <a:pt x="277283" y="190345"/>
                  <a:pt x="276225" y="190609"/>
                </a:cubicBezTo>
                <a:cubicBezTo>
                  <a:pt x="275167" y="190874"/>
                  <a:pt x="276226" y="130019"/>
                  <a:pt x="280988" y="106471"/>
                </a:cubicBezTo>
                <a:cubicBezTo>
                  <a:pt x="285750" y="82923"/>
                  <a:pt x="308769" y="62286"/>
                  <a:pt x="304800" y="49321"/>
                </a:cubicBezTo>
                <a:cubicBezTo>
                  <a:pt x="300831" y="36357"/>
                  <a:pt x="286279" y="36886"/>
                  <a:pt x="257175" y="28684"/>
                </a:cubicBezTo>
                <a:cubicBezTo>
                  <a:pt x="228071" y="20482"/>
                  <a:pt x="123560" y="-1743"/>
                  <a:pt x="130175" y="109"/>
                </a:cubicBezTo>
                <a:cubicBezTo>
                  <a:pt x="136790" y="1961"/>
                  <a:pt x="283105" y="32917"/>
                  <a:pt x="296863" y="39796"/>
                </a:cubicBezTo>
                <a:cubicBezTo>
                  <a:pt x="310621" y="46675"/>
                  <a:pt x="212725" y="41384"/>
                  <a:pt x="212725" y="41384"/>
                </a:cubicBezTo>
                <a:lnTo>
                  <a:pt x="0" y="1122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11344569-0FCA-4FA0-B040-6D335C89B28D}"/>
              </a:ext>
            </a:extLst>
          </p:cNvPr>
          <p:cNvSpPr/>
          <p:nvPr/>
        </p:nvSpPr>
        <p:spPr>
          <a:xfrm>
            <a:off x="2070948" y="3634739"/>
            <a:ext cx="245070" cy="90162"/>
          </a:xfrm>
          <a:custGeom>
            <a:avLst/>
            <a:gdLst>
              <a:gd name="connsiteX0" fmla="*/ 740 w 245070"/>
              <a:gd name="connsiteY0" fmla="*/ 636 h 90162"/>
              <a:gd name="connsiteX1" fmla="*/ 169015 w 245070"/>
              <a:gd name="connsiteY1" fmla="*/ 24449 h 90162"/>
              <a:gd name="connsiteX2" fmla="*/ 243627 w 245070"/>
              <a:gd name="connsiteY2" fmla="*/ 89536 h 90162"/>
              <a:gd name="connsiteX3" fmla="*/ 215052 w 245070"/>
              <a:gd name="connsiteY3" fmla="*/ 54611 h 90162"/>
              <a:gd name="connsiteX4" fmla="*/ 175365 w 245070"/>
              <a:gd name="connsiteY4" fmla="*/ 8574 h 90162"/>
              <a:gd name="connsiteX5" fmla="*/ 110277 w 245070"/>
              <a:gd name="connsiteY5" fmla="*/ 6986 h 90162"/>
              <a:gd name="connsiteX6" fmla="*/ 740 w 245070"/>
              <a:gd name="connsiteY6" fmla="*/ 636 h 9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70" h="90162">
                <a:moveTo>
                  <a:pt x="740" y="636"/>
                </a:moveTo>
                <a:cubicBezTo>
                  <a:pt x="10530" y="3547"/>
                  <a:pt x="128534" y="9632"/>
                  <a:pt x="169015" y="24449"/>
                </a:cubicBezTo>
                <a:cubicBezTo>
                  <a:pt x="209496" y="39266"/>
                  <a:pt x="235954" y="84509"/>
                  <a:pt x="243627" y="89536"/>
                </a:cubicBezTo>
                <a:cubicBezTo>
                  <a:pt x="251300" y="94563"/>
                  <a:pt x="226429" y="68105"/>
                  <a:pt x="215052" y="54611"/>
                </a:cubicBezTo>
                <a:cubicBezTo>
                  <a:pt x="203675" y="41117"/>
                  <a:pt x="192827" y="16511"/>
                  <a:pt x="175365" y="8574"/>
                </a:cubicBezTo>
                <a:cubicBezTo>
                  <a:pt x="157903" y="637"/>
                  <a:pt x="139646" y="8309"/>
                  <a:pt x="110277" y="6986"/>
                </a:cubicBezTo>
                <a:cubicBezTo>
                  <a:pt x="80908" y="5663"/>
                  <a:pt x="-9050" y="-2275"/>
                  <a:pt x="740" y="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78AD1E6F-C959-42D9-8243-BB73F185278C}"/>
              </a:ext>
            </a:extLst>
          </p:cNvPr>
          <p:cNvSpPr/>
          <p:nvPr/>
        </p:nvSpPr>
        <p:spPr>
          <a:xfrm>
            <a:off x="1930242" y="3232136"/>
            <a:ext cx="349174" cy="245966"/>
          </a:xfrm>
          <a:custGeom>
            <a:avLst/>
            <a:gdLst>
              <a:gd name="connsiteX0" fmla="*/ 158 w 349174"/>
              <a:gd name="connsiteY0" fmla="*/ 14 h 245966"/>
              <a:gd name="connsiteX1" fmla="*/ 193833 w 349174"/>
              <a:gd name="connsiteY1" fmla="*/ 88914 h 245966"/>
              <a:gd name="connsiteX2" fmla="*/ 341471 w 349174"/>
              <a:gd name="connsiteY2" fmla="*/ 241314 h 245966"/>
              <a:gd name="connsiteX3" fmla="*/ 316071 w 349174"/>
              <a:gd name="connsiteY3" fmla="*/ 200039 h 245966"/>
              <a:gd name="connsiteX4" fmla="*/ 211296 w 349174"/>
              <a:gd name="connsiteY4" fmla="*/ 131777 h 245966"/>
              <a:gd name="connsiteX5" fmla="*/ 241458 w 349174"/>
              <a:gd name="connsiteY5" fmla="*/ 154002 h 245966"/>
              <a:gd name="connsiteX6" fmla="*/ 162083 w 349174"/>
              <a:gd name="connsiteY6" fmla="*/ 82564 h 245966"/>
              <a:gd name="connsiteX7" fmla="*/ 158 w 349174"/>
              <a:gd name="connsiteY7" fmla="*/ 14 h 24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174" h="245966">
                <a:moveTo>
                  <a:pt x="158" y="14"/>
                </a:moveTo>
                <a:cubicBezTo>
                  <a:pt x="5449" y="1072"/>
                  <a:pt x="136947" y="48697"/>
                  <a:pt x="193833" y="88914"/>
                </a:cubicBezTo>
                <a:cubicBezTo>
                  <a:pt x="250719" y="129131"/>
                  <a:pt x="321098" y="222793"/>
                  <a:pt x="341471" y="241314"/>
                </a:cubicBezTo>
                <a:cubicBezTo>
                  <a:pt x="361844" y="259835"/>
                  <a:pt x="337767" y="218295"/>
                  <a:pt x="316071" y="200039"/>
                </a:cubicBezTo>
                <a:cubicBezTo>
                  <a:pt x="294375" y="181783"/>
                  <a:pt x="223731" y="139450"/>
                  <a:pt x="211296" y="131777"/>
                </a:cubicBezTo>
                <a:cubicBezTo>
                  <a:pt x="198861" y="124104"/>
                  <a:pt x="249660" y="162204"/>
                  <a:pt x="241458" y="154002"/>
                </a:cubicBezTo>
                <a:cubicBezTo>
                  <a:pt x="233256" y="145800"/>
                  <a:pt x="200977" y="107435"/>
                  <a:pt x="162083" y="82564"/>
                </a:cubicBezTo>
                <a:cubicBezTo>
                  <a:pt x="123189" y="57693"/>
                  <a:pt x="-5133" y="-1044"/>
                  <a:pt x="158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6D3979C7-ACFA-40CA-B8A7-5F942B4E2C73}"/>
              </a:ext>
            </a:extLst>
          </p:cNvPr>
          <p:cNvSpPr/>
          <p:nvPr/>
        </p:nvSpPr>
        <p:spPr>
          <a:xfrm>
            <a:off x="1931985" y="3498438"/>
            <a:ext cx="150860" cy="324323"/>
          </a:xfrm>
          <a:custGeom>
            <a:avLst/>
            <a:gdLst>
              <a:gd name="connsiteX0" fmla="*/ 3 w 150860"/>
              <a:gd name="connsiteY0" fmla="*/ 412 h 324323"/>
              <a:gd name="connsiteX1" fmla="*/ 80965 w 150860"/>
              <a:gd name="connsiteY1" fmla="*/ 152812 h 324323"/>
              <a:gd name="connsiteX2" fmla="*/ 150815 w 150860"/>
              <a:gd name="connsiteY2" fmla="*/ 324262 h 324323"/>
              <a:gd name="connsiteX3" fmla="*/ 92078 w 150860"/>
              <a:gd name="connsiteY3" fmla="*/ 133762 h 324323"/>
              <a:gd name="connsiteX4" fmla="*/ 119065 w 150860"/>
              <a:gd name="connsiteY4" fmla="*/ 225837 h 324323"/>
              <a:gd name="connsiteX5" fmla="*/ 77790 w 150860"/>
              <a:gd name="connsiteY5" fmla="*/ 111537 h 324323"/>
              <a:gd name="connsiteX6" fmla="*/ 3 w 150860"/>
              <a:gd name="connsiteY6" fmla="*/ 412 h 32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860" h="324323">
                <a:moveTo>
                  <a:pt x="3" y="412"/>
                </a:moveTo>
                <a:cubicBezTo>
                  <a:pt x="532" y="7291"/>
                  <a:pt x="55830" y="98837"/>
                  <a:pt x="80965" y="152812"/>
                </a:cubicBezTo>
                <a:cubicBezTo>
                  <a:pt x="106100" y="206787"/>
                  <a:pt x="148963" y="327437"/>
                  <a:pt x="150815" y="324262"/>
                </a:cubicBezTo>
                <a:cubicBezTo>
                  <a:pt x="152667" y="321087"/>
                  <a:pt x="97370" y="150166"/>
                  <a:pt x="92078" y="133762"/>
                </a:cubicBezTo>
                <a:cubicBezTo>
                  <a:pt x="86786" y="117358"/>
                  <a:pt x="121446" y="229541"/>
                  <a:pt x="119065" y="225837"/>
                </a:cubicBezTo>
                <a:cubicBezTo>
                  <a:pt x="116684" y="222133"/>
                  <a:pt x="98692" y="148579"/>
                  <a:pt x="77790" y="111537"/>
                </a:cubicBezTo>
                <a:cubicBezTo>
                  <a:pt x="56888" y="74495"/>
                  <a:pt x="-526" y="-6467"/>
                  <a:pt x="3" y="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4DA0BB57-FA6D-47BE-B5AE-7EC05304CAD5}"/>
              </a:ext>
            </a:extLst>
          </p:cNvPr>
          <p:cNvSpPr/>
          <p:nvPr/>
        </p:nvSpPr>
        <p:spPr>
          <a:xfrm>
            <a:off x="1955256" y="3431701"/>
            <a:ext cx="177723" cy="691116"/>
          </a:xfrm>
          <a:custGeom>
            <a:avLst/>
            <a:gdLst>
              <a:gd name="connsiteX0" fmla="*/ 544 w 177723"/>
              <a:gd name="connsiteY0" fmla="*/ 2062 h 691116"/>
              <a:gd name="connsiteX1" fmla="*/ 137069 w 177723"/>
              <a:gd name="connsiteY1" fmla="*/ 308449 h 691116"/>
              <a:gd name="connsiteX2" fmla="*/ 125957 w 177723"/>
              <a:gd name="connsiteY2" fmla="*/ 275112 h 691116"/>
              <a:gd name="connsiteX3" fmla="*/ 173582 w 177723"/>
              <a:gd name="connsiteY3" fmla="*/ 441799 h 691116"/>
              <a:gd name="connsiteX4" fmla="*/ 170407 w 177723"/>
              <a:gd name="connsiteY4" fmla="*/ 525937 h 691116"/>
              <a:gd name="connsiteX5" fmla="*/ 130719 w 177723"/>
              <a:gd name="connsiteY5" fmla="*/ 691037 h 691116"/>
              <a:gd name="connsiteX6" fmla="*/ 162469 w 177723"/>
              <a:gd name="connsiteY6" fmla="*/ 503712 h 691116"/>
              <a:gd name="connsiteX7" fmla="*/ 157707 w 177723"/>
              <a:gd name="connsiteY7" fmla="*/ 516412 h 691116"/>
              <a:gd name="connsiteX8" fmla="*/ 156119 w 177723"/>
              <a:gd name="connsiteY8" fmla="*/ 394174 h 691116"/>
              <a:gd name="connsiteX9" fmla="*/ 154532 w 177723"/>
              <a:gd name="connsiteY9" fmla="*/ 392587 h 691116"/>
              <a:gd name="connsiteX10" fmla="*/ 92619 w 177723"/>
              <a:gd name="connsiteY10" fmla="*/ 219549 h 691116"/>
              <a:gd name="connsiteX11" fmla="*/ 102144 w 177723"/>
              <a:gd name="connsiteY11" fmla="*/ 221137 h 691116"/>
              <a:gd name="connsiteX12" fmla="*/ 89444 w 177723"/>
              <a:gd name="connsiteY12" fmla="*/ 175099 h 691116"/>
              <a:gd name="connsiteX13" fmla="*/ 544 w 177723"/>
              <a:gd name="connsiteY13" fmla="*/ 2062 h 69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7723" h="691116">
                <a:moveTo>
                  <a:pt x="544" y="2062"/>
                </a:moveTo>
                <a:cubicBezTo>
                  <a:pt x="8482" y="24287"/>
                  <a:pt x="116167" y="262941"/>
                  <a:pt x="137069" y="308449"/>
                </a:cubicBezTo>
                <a:cubicBezTo>
                  <a:pt x="157971" y="353957"/>
                  <a:pt x="119872" y="252887"/>
                  <a:pt x="125957" y="275112"/>
                </a:cubicBezTo>
                <a:cubicBezTo>
                  <a:pt x="132043" y="297337"/>
                  <a:pt x="166174" y="399995"/>
                  <a:pt x="173582" y="441799"/>
                </a:cubicBezTo>
                <a:cubicBezTo>
                  <a:pt x="180990" y="483603"/>
                  <a:pt x="177551" y="484397"/>
                  <a:pt x="170407" y="525937"/>
                </a:cubicBezTo>
                <a:cubicBezTo>
                  <a:pt x="163263" y="567477"/>
                  <a:pt x="132042" y="694741"/>
                  <a:pt x="130719" y="691037"/>
                </a:cubicBezTo>
                <a:cubicBezTo>
                  <a:pt x="129396" y="687333"/>
                  <a:pt x="157971" y="532816"/>
                  <a:pt x="162469" y="503712"/>
                </a:cubicBezTo>
                <a:cubicBezTo>
                  <a:pt x="166967" y="474608"/>
                  <a:pt x="158765" y="534668"/>
                  <a:pt x="157707" y="516412"/>
                </a:cubicBezTo>
                <a:cubicBezTo>
                  <a:pt x="156649" y="498156"/>
                  <a:pt x="156648" y="414811"/>
                  <a:pt x="156119" y="394174"/>
                </a:cubicBezTo>
                <a:cubicBezTo>
                  <a:pt x="155590" y="373537"/>
                  <a:pt x="165115" y="421691"/>
                  <a:pt x="154532" y="392587"/>
                </a:cubicBezTo>
                <a:cubicBezTo>
                  <a:pt x="143949" y="363483"/>
                  <a:pt x="101350" y="248124"/>
                  <a:pt x="92619" y="219549"/>
                </a:cubicBezTo>
                <a:cubicBezTo>
                  <a:pt x="83888" y="190974"/>
                  <a:pt x="102673" y="228545"/>
                  <a:pt x="102144" y="221137"/>
                </a:cubicBezTo>
                <a:cubicBezTo>
                  <a:pt x="101615" y="213729"/>
                  <a:pt x="105054" y="206320"/>
                  <a:pt x="89444" y="175099"/>
                </a:cubicBezTo>
                <a:cubicBezTo>
                  <a:pt x="73834" y="143878"/>
                  <a:pt x="-7394" y="-20163"/>
                  <a:pt x="544" y="2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A564F6C5-230A-4F8C-ABB7-E977E3C6BE9C}"/>
              </a:ext>
            </a:extLst>
          </p:cNvPr>
          <p:cNvSpPr/>
          <p:nvPr/>
        </p:nvSpPr>
        <p:spPr>
          <a:xfrm>
            <a:off x="1940379" y="3650917"/>
            <a:ext cx="154205" cy="506004"/>
          </a:xfrm>
          <a:custGeom>
            <a:avLst/>
            <a:gdLst>
              <a:gd name="connsiteX0" fmla="*/ 2721 w 154205"/>
              <a:gd name="connsiteY0" fmla="*/ 5096 h 506004"/>
              <a:gd name="connsiteX1" fmla="*/ 123371 w 154205"/>
              <a:gd name="connsiteY1" fmla="*/ 308308 h 506004"/>
              <a:gd name="connsiteX2" fmla="*/ 39234 w 154205"/>
              <a:gd name="connsiteY2" fmla="*/ 122571 h 506004"/>
              <a:gd name="connsiteX3" fmla="*/ 96384 w 154205"/>
              <a:gd name="connsiteY3" fmla="*/ 300371 h 506004"/>
              <a:gd name="connsiteX4" fmla="*/ 145596 w 154205"/>
              <a:gd name="connsiteY4" fmla="*/ 457533 h 506004"/>
              <a:gd name="connsiteX5" fmla="*/ 153534 w 154205"/>
              <a:gd name="connsiteY5" fmla="*/ 503571 h 506004"/>
              <a:gd name="connsiteX6" fmla="*/ 137659 w 154205"/>
              <a:gd name="connsiteY6" fmla="*/ 397208 h 506004"/>
              <a:gd name="connsiteX7" fmla="*/ 110671 w 154205"/>
              <a:gd name="connsiteY7" fmla="*/ 314658 h 506004"/>
              <a:gd name="connsiteX8" fmla="*/ 129721 w 154205"/>
              <a:gd name="connsiteY8" fmla="*/ 287671 h 506004"/>
              <a:gd name="connsiteX9" fmla="*/ 45584 w 154205"/>
              <a:gd name="connsiteY9" fmla="*/ 128921 h 506004"/>
              <a:gd name="connsiteX10" fmla="*/ 2721 w 154205"/>
              <a:gd name="connsiteY10" fmla="*/ 5096 h 50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205" h="506004">
                <a:moveTo>
                  <a:pt x="2721" y="5096"/>
                </a:moveTo>
                <a:cubicBezTo>
                  <a:pt x="15685" y="34994"/>
                  <a:pt x="117286" y="288729"/>
                  <a:pt x="123371" y="308308"/>
                </a:cubicBezTo>
                <a:cubicBezTo>
                  <a:pt x="129456" y="327887"/>
                  <a:pt x="43732" y="123894"/>
                  <a:pt x="39234" y="122571"/>
                </a:cubicBezTo>
                <a:cubicBezTo>
                  <a:pt x="34736" y="121248"/>
                  <a:pt x="78657" y="244544"/>
                  <a:pt x="96384" y="300371"/>
                </a:cubicBezTo>
                <a:cubicBezTo>
                  <a:pt x="114111" y="356198"/>
                  <a:pt x="136071" y="423666"/>
                  <a:pt x="145596" y="457533"/>
                </a:cubicBezTo>
                <a:cubicBezTo>
                  <a:pt x="155121" y="491400"/>
                  <a:pt x="154857" y="513625"/>
                  <a:pt x="153534" y="503571"/>
                </a:cubicBezTo>
                <a:cubicBezTo>
                  <a:pt x="152211" y="493517"/>
                  <a:pt x="144803" y="428694"/>
                  <a:pt x="137659" y="397208"/>
                </a:cubicBezTo>
                <a:cubicBezTo>
                  <a:pt x="130515" y="365723"/>
                  <a:pt x="111994" y="332914"/>
                  <a:pt x="110671" y="314658"/>
                </a:cubicBezTo>
                <a:cubicBezTo>
                  <a:pt x="109348" y="296402"/>
                  <a:pt x="140569" y="318627"/>
                  <a:pt x="129721" y="287671"/>
                </a:cubicBezTo>
                <a:cubicBezTo>
                  <a:pt x="118873" y="256715"/>
                  <a:pt x="64898" y="173106"/>
                  <a:pt x="45584" y="128921"/>
                </a:cubicBezTo>
                <a:cubicBezTo>
                  <a:pt x="26270" y="84736"/>
                  <a:pt x="-10243" y="-24802"/>
                  <a:pt x="2721" y="5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F185F9E0-FAF7-4459-BCE0-41DC9A839A01}"/>
              </a:ext>
            </a:extLst>
          </p:cNvPr>
          <p:cNvSpPr/>
          <p:nvPr/>
        </p:nvSpPr>
        <p:spPr>
          <a:xfrm>
            <a:off x="2246949" y="3699493"/>
            <a:ext cx="66924" cy="834407"/>
          </a:xfrm>
          <a:custGeom>
            <a:avLst/>
            <a:gdLst>
              <a:gd name="connsiteX0" fmla="*/ 10476 w 66924"/>
              <a:gd name="connsiteY0" fmla="*/ 2557 h 834407"/>
              <a:gd name="connsiteX1" fmla="*/ 59689 w 66924"/>
              <a:gd name="connsiteY1" fmla="*/ 239095 h 834407"/>
              <a:gd name="connsiteX2" fmla="*/ 50164 w 66924"/>
              <a:gd name="connsiteY2" fmla="*/ 127970 h 834407"/>
              <a:gd name="connsiteX3" fmla="*/ 66039 w 66924"/>
              <a:gd name="connsiteY3" fmla="*/ 302595 h 834407"/>
              <a:gd name="connsiteX4" fmla="*/ 18414 w 66924"/>
              <a:gd name="connsiteY4" fmla="*/ 488332 h 834407"/>
              <a:gd name="connsiteX5" fmla="*/ 56514 w 66924"/>
              <a:gd name="connsiteY5" fmla="*/ 299420 h 834407"/>
              <a:gd name="connsiteX6" fmla="*/ 21589 w 66924"/>
              <a:gd name="connsiteY6" fmla="*/ 478807 h 834407"/>
              <a:gd name="connsiteX7" fmla="*/ 15239 w 66924"/>
              <a:gd name="connsiteY7" fmla="*/ 559770 h 834407"/>
              <a:gd name="connsiteX8" fmla="*/ 10476 w 66924"/>
              <a:gd name="connsiteY8" fmla="*/ 834407 h 834407"/>
              <a:gd name="connsiteX9" fmla="*/ 4126 w 66924"/>
              <a:gd name="connsiteY9" fmla="*/ 556595 h 834407"/>
              <a:gd name="connsiteX10" fmla="*/ 4126 w 66924"/>
              <a:gd name="connsiteY10" fmla="*/ 543895 h 834407"/>
              <a:gd name="connsiteX11" fmla="*/ 56514 w 66924"/>
              <a:gd name="connsiteY11" fmla="*/ 286720 h 834407"/>
              <a:gd name="connsiteX12" fmla="*/ 48576 w 66924"/>
              <a:gd name="connsiteY12" fmla="*/ 123207 h 834407"/>
              <a:gd name="connsiteX13" fmla="*/ 10476 w 66924"/>
              <a:gd name="connsiteY13" fmla="*/ 2557 h 83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924" h="834407">
                <a:moveTo>
                  <a:pt x="10476" y="2557"/>
                </a:moveTo>
                <a:cubicBezTo>
                  <a:pt x="12328" y="21871"/>
                  <a:pt x="53074" y="218193"/>
                  <a:pt x="59689" y="239095"/>
                </a:cubicBezTo>
                <a:cubicBezTo>
                  <a:pt x="66304" y="259997"/>
                  <a:pt x="49106" y="117387"/>
                  <a:pt x="50164" y="127970"/>
                </a:cubicBezTo>
                <a:cubicBezTo>
                  <a:pt x="51222" y="138553"/>
                  <a:pt x="71331" y="242535"/>
                  <a:pt x="66039" y="302595"/>
                </a:cubicBezTo>
                <a:cubicBezTo>
                  <a:pt x="60747" y="362655"/>
                  <a:pt x="20001" y="488861"/>
                  <a:pt x="18414" y="488332"/>
                </a:cubicBezTo>
                <a:cubicBezTo>
                  <a:pt x="16827" y="487803"/>
                  <a:pt x="55985" y="301007"/>
                  <a:pt x="56514" y="299420"/>
                </a:cubicBezTo>
                <a:cubicBezTo>
                  <a:pt x="57043" y="297833"/>
                  <a:pt x="28468" y="435415"/>
                  <a:pt x="21589" y="478807"/>
                </a:cubicBezTo>
                <a:cubicBezTo>
                  <a:pt x="14710" y="522199"/>
                  <a:pt x="17091" y="500503"/>
                  <a:pt x="15239" y="559770"/>
                </a:cubicBezTo>
                <a:cubicBezTo>
                  <a:pt x="13387" y="619037"/>
                  <a:pt x="12328" y="834936"/>
                  <a:pt x="10476" y="834407"/>
                </a:cubicBezTo>
                <a:cubicBezTo>
                  <a:pt x="8624" y="833878"/>
                  <a:pt x="5184" y="605014"/>
                  <a:pt x="4126" y="556595"/>
                </a:cubicBezTo>
                <a:cubicBezTo>
                  <a:pt x="3068" y="508176"/>
                  <a:pt x="-4605" y="588874"/>
                  <a:pt x="4126" y="543895"/>
                </a:cubicBezTo>
                <a:cubicBezTo>
                  <a:pt x="12857" y="498916"/>
                  <a:pt x="49106" y="356835"/>
                  <a:pt x="56514" y="286720"/>
                </a:cubicBezTo>
                <a:cubicBezTo>
                  <a:pt x="63922" y="216605"/>
                  <a:pt x="53868" y="168186"/>
                  <a:pt x="48576" y="123207"/>
                </a:cubicBezTo>
                <a:cubicBezTo>
                  <a:pt x="43284" y="78228"/>
                  <a:pt x="8624" y="-16757"/>
                  <a:pt x="10476" y="2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70120993-A92B-4DE7-BCCC-4B6297B91E72}"/>
              </a:ext>
            </a:extLst>
          </p:cNvPr>
          <p:cNvSpPr/>
          <p:nvPr/>
        </p:nvSpPr>
        <p:spPr>
          <a:xfrm>
            <a:off x="1950668" y="4151765"/>
            <a:ext cx="130378" cy="292572"/>
          </a:xfrm>
          <a:custGeom>
            <a:avLst/>
            <a:gdLst>
              <a:gd name="connsiteX0" fmla="*/ 128957 w 130378"/>
              <a:gd name="connsiteY0" fmla="*/ 1135 h 292572"/>
              <a:gd name="connsiteX1" fmla="*/ 370 w 130378"/>
              <a:gd name="connsiteY1" fmla="*/ 291648 h 292572"/>
              <a:gd name="connsiteX2" fmla="*/ 89270 w 130378"/>
              <a:gd name="connsiteY2" fmla="*/ 96385 h 292572"/>
              <a:gd name="connsiteX3" fmla="*/ 70220 w 130378"/>
              <a:gd name="connsiteY3" fmla="*/ 186873 h 292572"/>
              <a:gd name="connsiteX4" fmla="*/ 128957 w 130378"/>
              <a:gd name="connsiteY4" fmla="*/ 1135 h 29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78" h="292572">
                <a:moveTo>
                  <a:pt x="128957" y="1135"/>
                </a:moveTo>
                <a:cubicBezTo>
                  <a:pt x="117315" y="18597"/>
                  <a:pt x="6984" y="275773"/>
                  <a:pt x="370" y="291648"/>
                </a:cubicBezTo>
                <a:cubicBezTo>
                  <a:pt x="-6244" y="307523"/>
                  <a:pt x="77628" y="113847"/>
                  <a:pt x="89270" y="96385"/>
                </a:cubicBezTo>
                <a:cubicBezTo>
                  <a:pt x="100912" y="78923"/>
                  <a:pt x="63341" y="200631"/>
                  <a:pt x="70220" y="186873"/>
                </a:cubicBezTo>
                <a:cubicBezTo>
                  <a:pt x="77099" y="173115"/>
                  <a:pt x="140599" y="-16327"/>
                  <a:pt x="128957" y="1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EED42918-2651-4847-8997-BC9246BEAE2A}"/>
              </a:ext>
            </a:extLst>
          </p:cNvPr>
          <p:cNvSpPr/>
          <p:nvPr/>
        </p:nvSpPr>
        <p:spPr>
          <a:xfrm>
            <a:off x="1949036" y="4102295"/>
            <a:ext cx="189565" cy="423949"/>
          </a:xfrm>
          <a:custGeom>
            <a:avLst/>
            <a:gdLst>
              <a:gd name="connsiteX0" fmla="*/ 189327 w 189565"/>
              <a:gd name="connsiteY0" fmla="*/ 1393 h 423949"/>
              <a:gd name="connsiteX1" fmla="*/ 121064 w 189565"/>
              <a:gd name="connsiteY1" fmla="*/ 204593 h 423949"/>
              <a:gd name="connsiteX2" fmla="*/ 71852 w 189565"/>
              <a:gd name="connsiteY2" fmla="*/ 272855 h 423949"/>
              <a:gd name="connsiteX3" fmla="*/ 414 w 189565"/>
              <a:gd name="connsiteY3" fmla="*/ 423668 h 423949"/>
              <a:gd name="connsiteX4" fmla="*/ 106777 w 189565"/>
              <a:gd name="connsiteY4" fmla="*/ 231580 h 423949"/>
              <a:gd name="connsiteX5" fmla="*/ 103602 w 189565"/>
              <a:gd name="connsiteY5" fmla="*/ 244280 h 423949"/>
              <a:gd name="connsiteX6" fmla="*/ 141702 w 189565"/>
              <a:gd name="connsiteY6" fmla="*/ 120455 h 423949"/>
              <a:gd name="connsiteX7" fmla="*/ 189327 w 189565"/>
              <a:gd name="connsiteY7" fmla="*/ 1393 h 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565" h="423949">
                <a:moveTo>
                  <a:pt x="189327" y="1393"/>
                </a:moveTo>
                <a:cubicBezTo>
                  <a:pt x="185887" y="15416"/>
                  <a:pt x="140643" y="159349"/>
                  <a:pt x="121064" y="204593"/>
                </a:cubicBezTo>
                <a:cubicBezTo>
                  <a:pt x="101485" y="249837"/>
                  <a:pt x="91960" y="236342"/>
                  <a:pt x="71852" y="272855"/>
                </a:cubicBezTo>
                <a:cubicBezTo>
                  <a:pt x="51744" y="309368"/>
                  <a:pt x="-5407" y="430547"/>
                  <a:pt x="414" y="423668"/>
                </a:cubicBezTo>
                <a:cubicBezTo>
                  <a:pt x="6235" y="416789"/>
                  <a:pt x="89579" y="261478"/>
                  <a:pt x="106777" y="231580"/>
                </a:cubicBezTo>
                <a:cubicBezTo>
                  <a:pt x="123975" y="201682"/>
                  <a:pt x="97781" y="262801"/>
                  <a:pt x="103602" y="244280"/>
                </a:cubicBezTo>
                <a:cubicBezTo>
                  <a:pt x="109423" y="225759"/>
                  <a:pt x="125298" y="158026"/>
                  <a:pt x="141702" y="120455"/>
                </a:cubicBezTo>
                <a:cubicBezTo>
                  <a:pt x="158106" y="82884"/>
                  <a:pt x="192767" y="-12630"/>
                  <a:pt x="189327" y="1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A657C5AE-1635-4ABB-AE14-0811ED22684D}"/>
              </a:ext>
            </a:extLst>
          </p:cNvPr>
          <p:cNvSpPr/>
          <p:nvPr/>
        </p:nvSpPr>
        <p:spPr>
          <a:xfrm>
            <a:off x="2290998" y="3705131"/>
            <a:ext cx="176155" cy="510533"/>
          </a:xfrm>
          <a:custGeom>
            <a:avLst/>
            <a:gdLst>
              <a:gd name="connsiteX0" fmla="*/ 75965 w 176155"/>
              <a:gd name="connsiteY0" fmla="*/ 94 h 510533"/>
              <a:gd name="connsiteX1" fmla="*/ 36277 w 176155"/>
              <a:gd name="connsiteY1" fmla="*/ 165194 h 510533"/>
              <a:gd name="connsiteX2" fmla="*/ 45802 w 176155"/>
              <a:gd name="connsiteY2" fmla="*/ 88994 h 510533"/>
              <a:gd name="connsiteX3" fmla="*/ 45802 w 176155"/>
              <a:gd name="connsiteY3" fmla="*/ 185832 h 510533"/>
              <a:gd name="connsiteX4" fmla="*/ 37865 w 176155"/>
              <a:gd name="connsiteY4" fmla="*/ 304894 h 510533"/>
              <a:gd name="connsiteX5" fmla="*/ 52152 w 176155"/>
              <a:gd name="connsiteY5" fmla="*/ 269969 h 510533"/>
              <a:gd name="connsiteX6" fmla="*/ 12465 w 176155"/>
              <a:gd name="connsiteY6" fmla="*/ 498569 h 510533"/>
              <a:gd name="connsiteX7" fmla="*/ 14052 w 176155"/>
              <a:gd name="connsiteY7" fmla="*/ 462057 h 510533"/>
              <a:gd name="connsiteX8" fmla="*/ 174390 w 176155"/>
              <a:gd name="connsiteY8" fmla="*/ 322357 h 510533"/>
              <a:gd name="connsiteX9" fmla="*/ 95015 w 176155"/>
              <a:gd name="connsiteY9" fmla="*/ 381094 h 510533"/>
              <a:gd name="connsiteX10" fmla="*/ 21990 w 176155"/>
              <a:gd name="connsiteY10" fmla="*/ 441419 h 510533"/>
              <a:gd name="connsiteX11" fmla="*/ 34690 w 176155"/>
              <a:gd name="connsiteY11" fmla="*/ 385857 h 510533"/>
              <a:gd name="connsiteX12" fmla="*/ 39452 w 176155"/>
              <a:gd name="connsiteY12" fmla="*/ 254094 h 510533"/>
              <a:gd name="connsiteX13" fmla="*/ 25165 w 176155"/>
              <a:gd name="connsiteY13" fmla="*/ 142969 h 510533"/>
              <a:gd name="connsiteX14" fmla="*/ 75965 w 176155"/>
              <a:gd name="connsiteY14" fmla="*/ 94 h 510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155" h="510533">
                <a:moveTo>
                  <a:pt x="75965" y="94"/>
                </a:moveTo>
                <a:cubicBezTo>
                  <a:pt x="77817" y="3798"/>
                  <a:pt x="41304" y="150378"/>
                  <a:pt x="36277" y="165194"/>
                </a:cubicBezTo>
                <a:cubicBezTo>
                  <a:pt x="31250" y="180010"/>
                  <a:pt x="44214" y="85554"/>
                  <a:pt x="45802" y="88994"/>
                </a:cubicBezTo>
                <a:cubicBezTo>
                  <a:pt x="47389" y="92434"/>
                  <a:pt x="47125" y="149849"/>
                  <a:pt x="45802" y="185832"/>
                </a:cubicBezTo>
                <a:cubicBezTo>
                  <a:pt x="44479" y="221815"/>
                  <a:pt x="36807" y="290871"/>
                  <a:pt x="37865" y="304894"/>
                </a:cubicBezTo>
                <a:cubicBezTo>
                  <a:pt x="38923" y="318917"/>
                  <a:pt x="56385" y="237690"/>
                  <a:pt x="52152" y="269969"/>
                </a:cubicBezTo>
                <a:cubicBezTo>
                  <a:pt x="47919" y="302248"/>
                  <a:pt x="18815" y="466554"/>
                  <a:pt x="12465" y="498569"/>
                </a:cubicBezTo>
                <a:cubicBezTo>
                  <a:pt x="6115" y="530584"/>
                  <a:pt x="-12936" y="491426"/>
                  <a:pt x="14052" y="462057"/>
                </a:cubicBezTo>
                <a:cubicBezTo>
                  <a:pt x="41040" y="432688"/>
                  <a:pt x="160896" y="335851"/>
                  <a:pt x="174390" y="322357"/>
                </a:cubicBezTo>
                <a:cubicBezTo>
                  <a:pt x="187884" y="308863"/>
                  <a:pt x="120415" y="361250"/>
                  <a:pt x="95015" y="381094"/>
                </a:cubicBezTo>
                <a:cubicBezTo>
                  <a:pt x="69615" y="400938"/>
                  <a:pt x="32044" y="440625"/>
                  <a:pt x="21990" y="441419"/>
                </a:cubicBezTo>
                <a:cubicBezTo>
                  <a:pt x="11936" y="442213"/>
                  <a:pt x="31780" y="417078"/>
                  <a:pt x="34690" y="385857"/>
                </a:cubicBezTo>
                <a:cubicBezTo>
                  <a:pt x="37600" y="354636"/>
                  <a:pt x="41039" y="294575"/>
                  <a:pt x="39452" y="254094"/>
                </a:cubicBezTo>
                <a:cubicBezTo>
                  <a:pt x="37865" y="213613"/>
                  <a:pt x="19609" y="183186"/>
                  <a:pt x="25165" y="142969"/>
                </a:cubicBezTo>
                <a:cubicBezTo>
                  <a:pt x="30721" y="102752"/>
                  <a:pt x="74113" y="-3610"/>
                  <a:pt x="75965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7EAFF9FD-CA2F-4532-958A-E167F89714D9}"/>
              </a:ext>
            </a:extLst>
          </p:cNvPr>
          <p:cNvSpPr/>
          <p:nvPr/>
        </p:nvSpPr>
        <p:spPr>
          <a:xfrm>
            <a:off x="2372894" y="3580220"/>
            <a:ext cx="184884" cy="369637"/>
          </a:xfrm>
          <a:custGeom>
            <a:avLst/>
            <a:gdLst>
              <a:gd name="connsiteX0" fmla="*/ 419 w 184884"/>
              <a:gd name="connsiteY0" fmla="*/ 2768 h 369637"/>
              <a:gd name="connsiteX1" fmla="*/ 103606 w 184884"/>
              <a:gd name="connsiteY1" fmla="*/ 121830 h 369637"/>
              <a:gd name="connsiteX2" fmla="*/ 182981 w 184884"/>
              <a:gd name="connsiteY2" fmla="*/ 196443 h 369637"/>
              <a:gd name="connsiteX3" fmla="*/ 149644 w 184884"/>
              <a:gd name="connsiteY3" fmla="*/ 210730 h 369637"/>
              <a:gd name="connsiteX4" fmla="*/ 35344 w 184884"/>
              <a:gd name="connsiteY4" fmla="*/ 369480 h 369637"/>
              <a:gd name="connsiteX5" fmla="*/ 148056 w 184884"/>
              <a:gd name="connsiteY5" fmla="*/ 240893 h 369637"/>
              <a:gd name="connsiteX6" fmla="*/ 117894 w 184884"/>
              <a:gd name="connsiteY6" fmla="*/ 271055 h 369637"/>
              <a:gd name="connsiteX7" fmla="*/ 157581 w 184884"/>
              <a:gd name="connsiteY7" fmla="*/ 201205 h 369637"/>
              <a:gd name="connsiteX8" fmla="*/ 79794 w 184884"/>
              <a:gd name="connsiteY8" fmla="*/ 123418 h 369637"/>
              <a:gd name="connsiteX9" fmla="*/ 148056 w 184884"/>
              <a:gd name="connsiteY9" fmla="*/ 150405 h 369637"/>
              <a:gd name="connsiteX10" fmla="*/ 82969 w 184884"/>
              <a:gd name="connsiteY10" fmla="*/ 109130 h 369637"/>
              <a:gd name="connsiteX11" fmla="*/ 75031 w 184884"/>
              <a:gd name="connsiteY11" fmla="*/ 66268 h 369637"/>
              <a:gd name="connsiteX12" fmla="*/ 67094 w 184884"/>
              <a:gd name="connsiteY12" fmla="*/ 39280 h 369637"/>
              <a:gd name="connsiteX13" fmla="*/ 419 w 184884"/>
              <a:gd name="connsiteY13" fmla="*/ 2768 h 36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884" h="369637">
                <a:moveTo>
                  <a:pt x="419" y="2768"/>
                </a:moveTo>
                <a:cubicBezTo>
                  <a:pt x="6504" y="16526"/>
                  <a:pt x="73179" y="89551"/>
                  <a:pt x="103606" y="121830"/>
                </a:cubicBezTo>
                <a:cubicBezTo>
                  <a:pt x="134033" y="154109"/>
                  <a:pt x="175308" y="181626"/>
                  <a:pt x="182981" y="196443"/>
                </a:cubicBezTo>
                <a:cubicBezTo>
                  <a:pt x="190654" y="211260"/>
                  <a:pt x="174250" y="181890"/>
                  <a:pt x="149644" y="210730"/>
                </a:cubicBezTo>
                <a:cubicBezTo>
                  <a:pt x="125038" y="239570"/>
                  <a:pt x="35609" y="364453"/>
                  <a:pt x="35344" y="369480"/>
                </a:cubicBezTo>
                <a:cubicBezTo>
                  <a:pt x="35079" y="374507"/>
                  <a:pt x="134298" y="257297"/>
                  <a:pt x="148056" y="240893"/>
                </a:cubicBezTo>
                <a:cubicBezTo>
                  <a:pt x="161814" y="224489"/>
                  <a:pt x="116307" y="277670"/>
                  <a:pt x="117894" y="271055"/>
                </a:cubicBezTo>
                <a:cubicBezTo>
                  <a:pt x="119481" y="264440"/>
                  <a:pt x="163931" y="225811"/>
                  <a:pt x="157581" y="201205"/>
                </a:cubicBezTo>
                <a:cubicBezTo>
                  <a:pt x="151231" y="176599"/>
                  <a:pt x="81381" y="131885"/>
                  <a:pt x="79794" y="123418"/>
                </a:cubicBezTo>
                <a:cubicBezTo>
                  <a:pt x="78207" y="114951"/>
                  <a:pt x="147527" y="152786"/>
                  <a:pt x="148056" y="150405"/>
                </a:cubicBezTo>
                <a:cubicBezTo>
                  <a:pt x="148585" y="148024"/>
                  <a:pt x="95140" y="123153"/>
                  <a:pt x="82969" y="109130"/>
                </a:cubicBezTo>
                <a:cubicBezTo>
                  <a:pt x="70798" y="95107"/>
                  <a:pt x="77677" y="77910"/>
                  <a:pt x="75031" y="66268"/>
                </a:cubicBezTo>
                <a:cubicBezTo>
                  <a:pt x="72385" y="54626"/>
                  <a:pt x="77942" y="48011"/>
                  <a:pt x="67094" y="39280"/>
                </a:cubicBezTo>
                <a:cubicBezTo>
                  <a:pt x="56246" y="30549"/>
                  <a:pt x="-5666" y="-10990"/>
                  <a:pt x="419" y="2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303B4003-C013-4C29-97F6-BAD5F59CBDC6}"/>
              </a:ext>
            </a:extLst>
          </p:cNvPr>
          <p:cNvSpPr/>
          <p:nvPr/>
        </p:nvSpPr>
        <p:spPr>
          <a:xfrm>
            <a:off x="2317750" y="3840177"/>
            <a:ext cx="668489" cy="558760"/>
          </a:xfrm>
          <a:custGeom>
            <a:avLst/>
            <a:gdLst>
              <a:gd name="connsiteX0" fmla="*/ 662517 w 668489"/>
              <a:gd name="connsiteY0" fmla="*/ 7923 h 558760"/>
              <a:gd name="connsiteX1" fmla="*/ 315383 w 668489"/>
              <a:gd name="connsiteY1" fmla="*/ 348706 h 558760"/>
              <a:gd name="connsiteX2" fmla="*/ 294217 w 668489"/>
              <a:gd name="connsiteY2" fmla="*/ 363523 h 558760"/>
              <a:gd name="connsiteX3" fmla="*/ 313267 w 668489"/>
              <a:gd name="connsiteY3" fmla="*/ 314840 h 558760"/>
              <a:gd name="connsiteX4" fmla="*/ 359833 w 668489"/>
              <a:gd name="connsiteY4" fmla="*/ 126456 h 558760"/>
              <a:gd name="connsiteX5" fmla="*/ 304800 w 668489"/>
              <a:gd name="connsiteY5" fmla="*/ 261923 h 558760"/>
              <a:gd name="connsiteX6" fmla="*/ 349250 w 668489"/>
              <a:gd name="connsiteY6" fmla="*/ 111640 h 558760"/>
              <a:gd name="connsiteX7" fmla="*/ 251883 w 668489"/>
              <a:gd name="connsiteY7" fmla="*/ 187840 h 558760"/>
              <a:gd name="connsiteX8" fmla="*/ 127000 w 668489"/>
              <a:gd name="connsiteY8" fmla="*/ 293673 h 558760"/>
              <a:gd name="connsiteX9" fmla="*/ 48683 w 668489"/>
              <a:gd name="connsiteY9" fmla="*/ 348706 h 558760"/>
              <a:gd name="connsiteX10" fmla="*/ 21167 w 668489"/>
              <a:gd name="connsiteY10" fmla="*/ 422790 h 558760"/>
              <a:gd name="connsiteX11" fmla="*/ 0 w 668489"/>
              <a:gd name="connsiteY11" fmla="*/ 558256 h 558760"/>
              <a:gd name="connsiteX12" fmla="*/ 21167 w 668489"/>
              <a:gd name="connsiteY12" fmla="*/ 369873 h 558760"/>
              <a:gd name="connsiteX13" fmla="*/ 21167 w 668489"/>
              <a:gd name="connsiteY13" fmla="*/ 437606 h 558760"/>
              <a:gd name="connsiteX14" fmla="*/ 103717 w 668489"/>
              <a:gd name="connsiteY14" fmla="*/ 314840 h 558760"/>
              <a:gd name="connsiteX15" fmla="*/ 105833 w 668489"/>
              <a:gd name="connsiteY15" fmla="*/ 340240 h 558760"/>
              <a:gd name="connsiteX16" fmla="*/ 241300 w 668489"/>
              <a:gd name="connsiteY16" fmla="*/ 196306 h 558760"/>
              <a:gd name="connsiteX17" fmla="*/ 336550 w 668489"/>
              <a:gd name="connsiteY17" fmla="*/ 130690 h 558760"/>
              <a:gd name="connsiteX18" fmla="*/ 355600 w 668489"/>
              <a:gd name="connsiteY18" fmla="*/ 183606 h 558760"/>
              <a:gd name="connsiteX19" fmla="*/ 336550 w 668489"/>
              <a:gd name="connsiteY19" fmla="*/ 280973 h 558760"/>
              <a:gd name="connsiteX20" fmla="*/ 469900 w 668489"/>
              <a:gd name="connsiteY20" fmla="*/ 196306 h 558760"/>
              <a:gd name="connsiteX21" fmla="*/ 465667 w 668489"/>
              <a:gd name="connsiteY21" fmla="*/ 253456 h 558760"/>
              <a:gd name="connsiteX22" fmla="*/ 567267 w 668489"/>
              <a:gd name="connsiteY22" fmla="*/ 115873 h 558760"/>
              <a:gd name="connsiteX23" fmla="*/ 537633 w 668489"/>
              <a:gd name="connsiteY23" fmla="*/ 107406 h 558760"/>
              <a:gd name="connsiteX24" fmla="*/ 662517 w 668489"/>
              <a:gd name="connsiteY24" fmla="*/ 7923 h 55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8489" h="558760">
                <a:moveTo>
                  <a:pt x="662517" y="7923"/>
                </a:moveTo>
                <a:cubicBezTo>
                  <a:pt x="625475" y="48140"/>
                  <a:pt x="376766" y="289439"/>
                  <a:pt x="315383" y="348706"/>
                </a:cubicBezTo>
                <a:cubicBezTo>
                  <a:pt x="254000" y="407973"/>
                  <a:pt x="294570" y="369167"/>
                  <a:pt x="294217" y="363523"/>
                </a:cubicBezTo>
                <a:cubicBezTo>
                  <a:pt x="293864" y="357879"/>
                  <a:pt x="302331" y="354351"/>
                  <a:pt x="313267" y="314840"/>
                </a:cubicBezTo>
                <a:cubicBezTo>
                  <a:pt x="324203" y="275329"/>
                  <a:pt x="361244" y="135276"/>
                  <a:pt x="359833" y="126456"/>
                </a:cubicBezTo>
                <a:cubicBezTo>
                  <a:pt x="358422" y="117636"/>
                  <a:pt x="306564" y="264392"/>
                  <a:pt x="304800" y="261923"/>
                </a:cubicBezTo>
                <a:cubicBezTo>
                  <a:pt x="303036" y="259454"/>
                  <a:pt x="358069" y="123987"/>
                  <a:pt x="349250" y="111640"/>
                </a:cubicBezTo>
                <a:cubicBezTo>
                  <a:pt x="340430" y="99293"/>
                  <a:pt x="288925" y="157501"/>
                  <a:pt x="251883" y="187840"/>
                </a:cubicBezTo>
                <a:cubicBezTo>
                  <a:pt x="214841" y="218179"/>
                  <a:pt x="160867" y="266862"/>
                  <a:pt x="127000" y="293673"/>
                </a:cubicBezTo>
                <a:cubicBezTo>
                  <a:pt x="93133" y="320484"/>
                  <a:pt x="66322" y="327187"/>
                  <a:pt x="48683" y="348706"/>
                </a:cubicBezTo>
                <a:cubicBezTo>
                  <a:pt x="31044" y="370226"/>
                  <a:pt x="29281" y="387865"/>
                  <a:pt x="21167" y="422790"/>
                </a:cubicBezTo>
                <a:cubicBezTo>
                  <a:pt x="13053" y="457715"/>
                  <a:pt x="0" y="567075"/>
                  <a:pt x="0" y="558256"/>
                </a:cubicBezTo>
                <a:cubicBezTo>
                  <a:pt x="0" y="549437"/>
                  <a:pt x="17639" y="389981"/>
                  <a:pt x="21167" y="369873"/>
                </a:cubicBezTo>
                <a:cubicBezTo>
                  <a:pt x="24695" y="349765"/>
                  <a:pt x="7409" y="446778"/>
                  <a:pt x="21167" y="437606"/>
                </a:cubicBezTo>
                <a:cubicBezTo>
                  <a:pt x="34925" y="428434"/>
                  <a:pt x="89606" y="331068"/>
                  <a:pt x="103717" y="314840"/>
                </a:cubicBezTo>
                <a:cubicBezTo>
                  <a:pt x="117828" y="298612"/>
                  <a:pt x="82903" y="359996"/>
                  <a:pt x="105833" y="340240"/>
                </a:cubicBezTo>
                <a:cubicBezTo>
                  <a:pt x="128763" y="320484"/>
                  <a:pt x="202847" y="231231"/>
                  <a:pt x="241300" y="196306"/>
                </a:cubicBezTo>
                <a:cubicBezTo>
                  <a:pt x="279753" y="161381"/>
                  <a:pt x="317500" y="132807"/>
                  <a:pt x="336550" y="130690"/>
                </a:cubicBezTo>
                <a:cubicBezTo>
                  <a:pt x="355600" y="128573"/>
                  <a:pt x="355600" y="158559"/>
                  <a:pt x="355600" y="183606"/>
                </a:cubicBezTo>
                <a:cubicBezTo>
                  <a:pt x="355600" y="208653"/>
                  <a:pt x="317500" y="278856"/>
                  <a:pt x="336550" y="280973"/>
                </a:cubicBezTo>
                <a:cubicBezTo>
                  <a:pt x="355600" y="283090"/>
                  <a:pt x="448381" y="200892"/>
                  <a:pt x="469900" y="196306"/>
                </a:cubicBezTo>
                <a:cubicBezTo>
                  <a:pt x="491419" y="191720"/>
                  <a:pt x="449439" y="266861"/>
                  <a:pt x="465667" y="253456"/>
                </a:cubicBezTo>
                <a:cubicBezTo>
                  <a:pt x="481895" y="240051"/>
                  <a:pt x="555273" y="140215"/>
                  <a:pt x="567267" y="115873"/>
                </a:cubicBezTo>
                <a:cubicBezTo>
                  <a:pt x="579261" y="91531"/>
                  <a:pt x="522464" y="121870"/>
                  <a:pt x="537633" y="107406"/>
                </a:cubicBezTo>
                <a:cubicBezTo>
                  <a:pt x="552802" y="92942"/>
                  <a:pt x="699559" y="-32294"/>
                  <a:pt x="662517" y="79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061742D1-8F22-4926-882B-370AA15A5029}"/>
              </a:ext>
            </a:extLst>
          </p:cNvPr>
          <p:cNvSpPr/>
          <p:nvPr/>
        </p:nvSpPr>
        <p:spPr>
          <a:xfrm>
            <a:off x="2971701" y="3892340"/>
            <a:ext cx="144184" cy="432027"/>
          </a:xfrm>
          <a:custGeom>
            <a:avLst/>
            <a:gdLst>
              <a:gd name="connsiteX0" fmla="*/ 49312 w 144184"/>
              <a:gd name="connsiteY0" fmla="*/ 210 h 432027"/>
              <a:gd name="connsiteX1" fmla="*/ 22324 w 144184"/>
              <a:gd name="connsiteY1" fmla="*/ 124035 h 432027"/>
              <a:gd name="connsiteX2" fmla="*/ 58837 w 144184"/>
              <a:gd name="connsiteY2" fmla="*/ 197060 h 432027"/>
              <a:gd name="connsiteX3" fmla="*/ 138212 w 144184"/>
              <a:gd name="connsiteY3" fmla="*/ 273260 h 432027"/>
              <a:gd name="connsiteX4" fmla="*/ 95349 w 144184"/>
              <a:gd name="connsiteY4" fmla="*/ 227223 h 432027"/>
              <a:gd name="connsiteX5" fmla="*/ 99 w 144184"/>
              <a:gd name="connsiteY5" fmla="*/ 139910 h 432027"/>
              <a:gd name="connsiteX6" fmla="*/ 77887 w 144184"/>
              <a:gd name="connsiteY6" fmla="*/ 206585 h 432027"/>
              <a:gd name="connsiteX7" fmla="*/ 112812 w 144184"/>
              <a:gd name="connsiteY7" fmla="*/ 262148 h 432027"/>
              <a:gd name="connsiteX8" fmla="*/ 120749 w 144184"/>
              <a:gd name="connsiteY8" fmla="*/ 347873 h 432027"/>
              <a:gd name="connsiteX9" fmla="*/ 141387 w 144184"/>
              <a:gd name="connsiteY9" fmla="*/ 432010 h 432027"/>
              <a:gd name="connsiteX10" fmla="*/ 142974 w 144184"/>
              <a:gd name="connsiteY10" fmla="*/ 354223 h 432027"/>
              <a:gd name="connsiteX11" fmla="*/ 131862 w 144184"/>
              <a:gd name="connsiteY11" fmla="*/ 246273 h 432027"/>
              <a:gd name="connsiteX12" fmla="*/ 47724 w 144184"/>
              <a:gd name="connsiteY12" fmla="*/ 152610 h 432027"/>
              <a:gd name="connsiteX13" fmla="*/ 36612 w 144184"/>
              <a:gd name="connsiteY13" fmla="*/ 95460 h 432027"/>
              <a:gd name="connsiteX14" fmla="*/ 49312 w 144184"/>
              <a:gd name="connsiteY14" fmla="*/ 210 h 43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4184" h="432027">
                <a:moveTo>
                  <a:pt x="49312" y="210"/>
                </a:moveTo>
                <a:cubicBezTo>
                  <a:pt x="46931" y="4972"/>
                  <a:pt x="20736" y="91227"/>
                  <a:pt x="22324" y="124035"/>
                </a:cubicBezTo>
                <a:cubicBezTo>
                  <a:pt x="23911" y="156843"/>
                  <a:pt x="39522" y="172189"/>
                  <a:pt x="58837" y="197060"/>
                </a:cubicBezTo>
                <a:cubicBezTo>
                  <a:pt x="78152" y="221931"/>
                  <a:pt x="132127" y="268233"/>
                  <a:pt x="138212" y="273260"/>
                </a:cubicBezTo>
                <a:cubicBezTo>
                  <a:pt x="144297" y="278287"/>
                  <a:pt x="118368" y="249448"/>
                  <a:pt x="95349" y="227223"/>
                </a:cubicBezTo>
                <a:cubicBezTo>
                  <a:pt x="72330" y="204998"/>
                  <a:pt x="3009" y="143350"/>
                  <a:pt x="99" y="139910"/>
                </a:cubicBezTo>
                <a:cubicBezTo>
                  <a:pt x="-2811" y="136470"/>
                  <a:pt x="59102" y="186212"/>
                  <a:pt x="77887" y="206585"/>
                </a:cubicBezTo>
                <a:cubicBezTo>
                  <a:pt x="96673" y="226958"/>
                  <a:pt x="105668" y="238600"/>
                  <a:pt x="112812" y="262148"/>
                </a:cubicBezTo>
                <a:cubicBezTo>
                  <a:pt x="119956" y="285696"/>
                  <a:pt x="115987" y="319563"/>
                  <a:pt x="120749" y="347873"/>
                </a:cubicBezTo>
                <a:cubicBezTo>
                  <a:pt x="125511" y="376183"/>
                  <a:pt x="137683" y="430952"/>
                  <a:pt x="141387" y="432010"/>
                </a:cubicBezTo>
                <a:cubicBezTo>
                  <a:pt x="145091" y="433068"/>
                  <a:pt x="144561" y="385179"/>
                  <a:pt x="142974" y="354223"/>
                </a:cubicBezTo>
                <a:cubicBezTo>
                  <a:pt x="141387" y="323267"/>
                  <a:pt x="147737" y="279875"/>
                  <a:pt x="131862" y="246273"/>
                </a:cubicBezTo>
                <a:cubicBezTo>
                  <a:pt x="115987" y="212671"/>
                  <a:pt x="63599" y="177745"/>
                  <a:pt x="47724" y="152610"/>
                </a:cubicBezTo>
                <a:cubicBezTo>
                  <a:pt x="31849" y="127475"/>
                  <a:pt x="37670" y="117949"/>
                  <a:pt x="36612" y="95460"/>
                </a:cubicBezTo>
                <a:cubicBezTo>
                  <a:pt x="35554" y="72971"/>
                  <a:pt x="51693" y="-4552"/>
                  <a:pt x="49312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479D29BA-BDAF-49C6-8D99-9C9C85382584}"/>
              </a:ext>
            </a:extLst>
          </p:cNvPr>
          <p:cNvSpPr/>
          <p:nvPr/>
        </p:nvSpPr>
        <p:spPr>
          <a:xfrm>
            <a:off x="2307142" y="4624311"/>
            <a:ext cx="1241233" cy="719988"/>
          </a:xfrm>
          <a:custGeom>
            <a:avLst/>
            <a:gdLst>
              <a:gd name="connsiteX0" fmla="*/ 25 w 1241233"/>
              <a:gd name="connsiteY0" fmla="*/ 180522 h 719988"/>
              <a:gd name="connsiteX1" fmla="*/ 302708 w 1241233"/>
              <a:gd name="connsiteY1" fmla="*/ 246139 h 719988"/>
              <a:gd name="connsiteX2" fmla="*/ 171475 w 1241233"/>
              <a:gd name="connsiteY2" fmla="*/ 218622 h 719988"/>
              <a:gd name="connsiteX3" fmla="*/ 328108 w 1241233"/>
              <a:gd name="connsiteY3" fmla="*/ 222856 h 719988"/>
              <a:gd name="connsiteX4" fmla="*/ 378908 w 1241233"/>
              <a:gd name="connsiteY4" fmla="*/ 140306 h 719988"/>
              <a:gd name="connsiteX5" fmla="*/ 493208 w 1241233"/>
              <a:gd name="connsiteY5" fmla="*/ 606 h 719988"/>
              <a:gd name="connsiteX6" fmla="*/ 385258 w 1241233"/>
              <a:gd name="connsiteY6" fmla="*/ 153006 h 719988"/>
              <a:gd name="connsiteX7" fmla="*/ 455108 w 1241233"/>
              <a:gd name="connsiteY7" fmla="*/ 53522 h 719988"/>
              <a:gd name="connsiteX8" fmla="*/ 520725 w 1241233"/>
              <a:gd name="connsiteY8" fmla="*/ 2722 h 719988"/>
              <a:gd name="connsiteX9" fmla="*/ 740858 w 1241233"/>
              <a:gd name="connsiteY9" fmla="*/ 133956 h 719988"/>
              <a:gd name="connsiteX10" fmla="*/ 715458 w 1241233"/>
              <a:gd name="connsiteY10" fmla="*/ 93739 h 719988"/>
              <a:gd name="connsiteX11" fmla="*/ 931358 w 1241233"/>
              <a:gd name="connsiteY11" fmla="*/ 373139 h 719988"/>
              <a:gd name="connsiteX12" fmla="*/ 929241 w 1241233"/>
              <a:gd name="connsiteY12" fmla="*/ 351972 h 719988"/>
              <a:gd name="connsiteX13" fmla="*/ 1064708 w 1241233"/>
              <a:gd name="connsiteY13" fmla="*/ 512839 h 719988"/>
              <a:gd name="connsiteX14" fmla="*/ 1238275 w 1241233"/>
              <a:gd name="connsiteY14" fmla="*/ 718156 h 719988"/>
              <a:gd name="connsiteX15" fmla="*/ 1157841 w 1241233"/>
              <a:gd name="connsiteY15" fmla="*/ 601739 h 719988"/>
              <a:gd name="connsiteX16" fmla="*/ 952525 w 1241233"/>
              <a:gd name="connsiteY16" fmla="*/ 400656 h 719988"/>
              <a:gd name="connsiteX17" fmla="*/ 880558 w 1241233"/>
              <a:gd name="connsiteY17" fmla="*/ 294822 h 719988"/>
              <a:gd name="connsiteX18" fmla="*/ 615975 w 1241233"/>
              <a:gd name="connsiteY18" fmla="*/ 13306 h 719988"/>
              <a:gd name="connsiteX19" fmla="*/ 592691 w 1241233"/>
              <a:gd name="connsiteY19" fmla="*/ 45056 h 719988"/>
              <a:gd name="connsiteX20" fmla="*/ 537658 w 1241233"/>
              <a:gd name="connsiteY20" fmla="*/ 23889 h 719988"/>
              <a:gd name="connsiteX21" fmla="*/ 412775 w 1241233"/>
              <a:gd name="connsiteY21" fmla="*/ 121256 h 719988"/>
              <a:gd name="connsiteX22" fmla="*/ 338691 w 1241233"/>
              <a:gd name="connsiteY22" fmla="*/ 220739 h 719988"/>
              <a:gd name="connsiteX23" fmla="*/ 285775 w 1241233"/>
              <a:gd name="connsiteY23" fmla="*/ 222856 h 719988"/>
              <a:gd name="connsiteX24" fmla="*/ 25 w 1241233"/>
              <a:gd name="connsiteY24" fmla="*/ 180522 h 71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41233" h="719988">
                <a:moveTo>
                  <a:pt x="25" y="180522"/>
                </a:moveTo>
                <a:cubicBezTo>
                  <a:pt x="2847" y="184403"/>
                  <a:pt x="274133" y="239789"/>
                  <a:pt x="302708" y="246139"/>
                </a:cubicBezTo>
                <a:cubicBezTo>
                  <a:pt x="331283" y="252489"/>
                  <a:pt x="167242" y="222502"/>
                  <a:pt x="171475" y="218622"/>
                </a:cubicBezTo>
                <a:cubicBezTo>
                  <a:pt x="175708" y="214742"/>
                  <a:pt x="293536" y="235909"/>
                  <a:pt x="328108" y="222856"/>
                </a:cubicBezTo>
                <a:cubicBezTo>
                  <a:pt x="362680" y="209803"/>
                  <a:pt x="351391" y="177348"/>
                  <a:pt x="378908" y="140306"/>
                </a:cubicBezTo>
                <a:cubicBezTo>
                  <a:pt x="406425" y="103264"/>
                  <a:pt x="492150" y="-1511"/>
                  <a:pt x="493208" y="606"/>
                </a:cubicBezTo>
                <a:cubicBezTo>
                  <a:pt x="494266" y="2723"/>
                  <a:pt x="391608" y="144187"/>
                  <a:pt x="385258" y="153006"/>
                </a:cubicBezTo>
                <a:cubicBezTo>
                  <a:pt x="378908" y="161825"/>
                  <a:pt x="432530" y="78569"/>
                  <a:pt x="455108" y="53522"/>
                </a:cubicBezTo>
                <a:cubicBezTo>
                  <a:pt x="477686" y="28475"/>
                  <a:pt x="473100" y="-10684"/>
                  <a:pt x="520725" y="2722"/>
                </a:cubicBezTo>
                <a:cubicBezTo>
                  <a:pt x="568350" y="16128"/>
                  <a:pt x="708402" y="118786"/>
                  <a:pt x="740858" y="133956"/>
                </a:cubicBezTo>
                <a:cubicBezTo>
                  <a:pt x="773314" y="149126"/>
                  <a:pt x="683708" y="53875"/>
                  <a:pt x="715458" y="93739"/>
                </a:cubicBezTo>
                <a:cubicBezTo>
                  <a:pt x="747208" y="133603"/>
                  <a:pt x="895728" y="330100"/>
                  <a:pt x="931358" y="373139"/>
                </a:cubicBezTo>
                <a:cubicBezTo>
                  <a:pt x="966988" y="416178"/>
                  <a:pt x="907016" y="328689"/>
                  <a:pt x="929241" y="351972"/>
                </a:cubicBezTo>
                <a:cubicBezTo>
                  <a:pt x="951466" y="375255"/>
                  <a:pt x="1064708" y="512839"/>
                  <a:pt x="1064708" y="512839"/>
                </a:cubicBezTo>
                <a:cubicBezTo>
                  <a:pt x="1116214" y="573870"/>
                  <a:pt x="1222753" y="703339"/>
                  <a:pt x="1238275" y="718156"/>
                </a:cubicBezTo>
                <a:cubicBezTo>
                  <a:pt x="1253797" y="732973"/>
                  <a:pt x="1205466" y="654656"/>
                  <a:pt x="1157841" y="601739"/>
                </a:cubicBezTo>
                <a:cubicBezTo>
                  <a:pt x="1110216" y="548822"/>
                  <a:pt x="998739" y="451809"/>
                  <a:pt x="952525" y="400656"/>
                </a:cubicBezTo>
                <a:cubicBezTo>
                  <a:pt x="906311" y="349503"/>
                  <a:pt x="936650" y="359380"/>
                  <a:pt x="880558" y="294822"/>
                </a:cubicBezTo>
                <a:cubicBezTo>
                  <a:pt x="824466" y="230264"/>
                  <a:pt x="663953" y="54934"/>
                  <a:pt x="615975" y="13306"/>
                </a:cubicBezTo>
                <a:cubicBezTo>
                  <a:pt x="567997" y="-28322"/>
                  <a:pt x="605744" y="43292"/>
                  <a:pt x="592691" y="45056"/>
                </a:cubicBezTo>
                <a:cubicBezTo>
                  <a:pt x="579638" y="46820"/>
                  <a:pt x="567644" y="11189"/>
                  <a:pt x="537658" y="23889"/>
                </a:cubicBezTo>
                <a:cubicBezTo>
                  <a:pt x="507672" y="36589"/>
                  <a:pt x="445936" y="88448"/>
                  <a:pt x="412775" y="121256"/>
                </a:cubicBezTo>
                <a:cubicBezTo>
                  <a:pt x="379614" y="154064"/>
                  <a:pt x="359858" y="203806"/>
                  <a:pt x="338691" y="220739"/>
                </a:cubicBezTo>
                <a:cubicBezTo>
                  <a:pt x="317524" y="237672"/>
                  <a:pt x="339750" y="228148"/>
                  <a:pt x="285775" y="222856"/>
                </a:cubicBezTo>
                <a:cubicBezTo>
                  <a:pt x="231800" y="217564"/>
                  <a:pt x="-2797" y="176641"/>
                  <a:pt x="25" y="180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C3BA7D6C-B2BE-461E-BCD0-197348C99A8E}"/>
              </a:ext>
            </a:extLst>
          </p:cNvPr>
          <p:cNvSpPr/>
          <p:nvPr/>
        </p:nvSpPr>
        <p:spPr>
          <a:xfrm>
            <a:off x="2203276" y="4355088"/>
            <a:ext cx="108946" cy="651765"/>
          </a:xfrm>
          <a:custGeom>
            <a:avLst/>
            <a:gdLst>
              <a:gd name="connsiteX0" fmla="*/ 108124 w 108946"/>
              <a:gd name="connsiteY0" fmla="*/ 1012 h 651765"/>
              <a:gd name="connsiteX1" fmla="*/ 34041 w 108946"/>
              <a:gd name="connsiteY1" fmla="*/ 390479 h 651765"/>
              <a:gd name="connsiteX2" fmla="*/ 95424 w 108946"/>
              <a:gd name="connsiteY2" fmla="*/ 157645 h 651765"/>
              <a:gd name="connsiteX3" fmla="*/ 76374 w 108946"/>
              <a:gd name="connsiteY3" fmla="*/ 326979 h 651765"/>
              <a:gd name="connsiteX4" fmla="*/ 2291 w 108946"/>
              <a:gd name="connsiteY4" fmla="*/ 648712 h 651765"/>
              <a:gd name="connsiteX5" fmla="*/ 23457 w 108946"/>
              <a:gd name="connsiteY5" fmla="*/ 477262 h 651765"/>
              <a:gd name="connsiteX6" fmla="*/ 70024 w 108946"/>
              <a:gd name="connsiteY6" fmla="*/ 282529 h 651765"/>
              <a:gd name="connsiteX7" fmla="*/ 108124 w 108946"/>
              <a:gd name="connsiteY7" fmla="*/ 1012 h 651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946" h="651765">
                <a:moveTo>
                  <a:pt x="108124" y="1012"/>
                </a:moveTo>
                <a:cubicBezTo>
                  <a:pt x="102127" y="19004"/>
                  <a:pt x="36158" y="364374"/>
                  <a:pt x="34041" y="390479"/>
                </a:cubicBezTo>
                <a:cubicBezTo>
                  <a:pt x="31924" y="416584"/>
                  <a:pt x="88369" y="168228"/>
                  <a:pt x="95424" y="157645"/>
                </a:cubicBezTo>
                <a:cubicBezTo>
                  <a:pt x="102479" y="147062"/>
                  <a:pt x="91896" y="245135"/>
                  <a:pt x="76374" y="326979"/>
                </a:cubicBezTo>
                <a:cubicBezTo>
                  <a:pt x="60852" y="408823"/>
                  <a:pt x="11110" y="623665"/>
                  <a:pt x="2291" y="648712"/>
                </a:cubicBezTo>
                <a:cubicBezTo>
                  <a:pt x="-6529" y="673759"/>
                  <a:pt x="12168" y="538292"/>
                  <a:pt x="23457" y="477262"/>
                </a:cubicBezTo>
                <a:cubicBezTo>
                  <a:pt x="34746" y="416232"/>
                  <a:pt x="54149" y="355201"/>
                  <a:pt x="70024" y="282529"/>
                </a:cubicBezTo>
                <a:cubicBezTo>
                  <a:pt x="85899" y="209857"/>
                  <a:pt x="114121" y="-16980"/>
                  <a:pt x="108124" y="1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A8D13448-979D-453B-A5EA-BDA225AE0FFD}"/>
              </a:ext>
            </a:extLst>
          </p:cNvPr>
          <p:cNvSpPr/>
          <p:nvPr/>
        </p:nvSpPr>
        <p:spPr>
          <a:xfrm>
            <a:off x="2152202" y="4539428"/>
            <a:ext cx="89439" cy="737976"/>
          </a:xfrm>
          <a:custGeom>
            <a:avLst/>
            <a:gdLst>
              <a:gd name="connsiteX0" fmla="*/ 89348 w 89439"/>
              <a:gd name="connsiteY0" fmla="*/ 822 h 737976"/>
              <a:gd name="connsiteX1" fmla="*/ 80881 w 89439"/>
              <a:gd name="connsiteY1" fmla="*/ 377589 h 737976"/>
              <a:gd name="connsiteX2" fmla="*/ 82998 w 89439"/>
              <a:gd name="connsiteY2" fmla="*/ 307739 h 737976"/>
              <a:gd name="connsiteX3" fmla="*/ 448 w 89439"/>
              <a:gd name="connsiteY3" fmla="*/ 733189 h 737976"/>
              <a:gd name="connsiteX4" fmla="*/ 49131 w 89439"/>
              <a:gd name="connsiteY4" fmla="*/ 538455 h 737976"/>
              <a:gd name="connsiteX5" fmla="*/ 30081 w 89439"/>
              <a:gd name="connsiteY5" fmla="*/ 563855 h 737976"/>
              <a:gd name="connsiteX6" fmla="*/ 80881 w 89439"/>
              <a:gd name="connsiteY6" fmla="*/ 265405 h 737976"/>
              <a:gd name="connsiteX7" fmla="*/ 74531 w 89439"/>
              <a:gd name="connsiteY7" fmla="*/ 275989 h 737976"/>
              <a:gd name="connsiteX8" fmla="*/ 89348 w 89439"/>
              <a:gd name="connsiteY8" fmla="*/ 822 h 73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439" h="737976">
                <a:moveTo>
                  <a:pt x="89348" y="822"/>
                </a:moveTo>
                <a:cubicBezTo>
                  <a:pt x="90406" y="17755"/>
                  <a:pt x="81939" y="326436"/>
                  <a:pt x="80881" y="377589"/>
                </a:cubicBezTo>
                <a:cubicBezTo>
                  <a:pt x="79823" y="428742"/>
                  <a:pt x="96403" y="248472"/>
                  <a:pt x="82998" y="307739"/>
                </a:cubicBezTo>
                <a:cubicBezTo>
                  <a:pt x="69593" y="367006"/>
                  <a:pt x="6092" y="694736"/>
                  <a:pt x="448" y="733189"/>
                </a:cubicBezTo>
                <a:cubicBezTo>
                  <a:pt x="-5196" y="771642"/>
                  <a:pt x="44192" y="566677"/>
                  <a:pt x="49131" y="538455"/>
                </a:cubicBezTo>
                <a:cubicBezTo>
                  <a:pt x="54070" y="510233"/>
                  <a:pt x="24789" y="609363"/>
                  <a:pt x="30081" y="563855"/>
                </a:cubicBezTo>
                <a:cubicBezTo>
                  <a:pt x="35373" y="518347"/>
                  <a:pt x="73473" y="313383"/>
                  <a:pt x="80881" y="265405"/>
                </a:cubicBezTo>
                <a:cubicBezTo>
                  <a:pt x="88289" y="217427"/>
                  <a:pt x="71003" y="318322"/>
                  <a:pt x="74531" y="275989"/>
                </a:cubicBezTo>
                <a:cubicBezTo>
                  <a:pt x="78059" y="233656"/>
                  <a:pt x="88290" y="-16111"/>
                  <a:pt x="89348" y="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206B61BE-4C91-49AE-8B3F-DC3DEBDEB39F}"/>
              </a:ext>
            </a:extLst>
          </p:cNvPr>
          <p:cNvSpPr/>
          <p:nvPr/>
        </p:nvSpPr>
        <p:spPr>
          <a:xfrm>
            <a:off x="2117208" y="4943551"/>
            <a:ext cx="112585" cy="735540"/>
          </a:xfrm>
          <a:custGeom>
            <a:avLst/>
            <a:gdLst>
              <a:gd name="connsiteX0" fmla="*/ 111642 w 112585"/>
              <a:gd name="connsiteY0" fmla="*/ 5216 h 735540"/>
              <a:gd name="connsiteX1" fmla="*/ 35442 w 112585"/>
              <a:gd name="connsiteY1" fmla="*/ 489932 h 735540"/>
              <a:gd name="connsiteX2" fmla="*/ 56609 w 112585"/>
              <a:gd name="connsiteY2" fmla="*/ 373516 h 735540"/>
              <a:gd name="connsiteX3" fmla="*/ 12159 w 112585"/>
              <a:gd name="connsiteY3" fmla="*/ 608466 h 735540"/>
              <a:gd name="connsiteX4" fmla="*/ 1575 w 112585"/>
              <a:gd name="connsiteY4" fmla="*/ 568249 h 735540"/>
              <a:gd name="connsiteX5" fmla="*/ 39675 w 112585"/>
              <a:gd name="connsiteY5" fmla="*/ 733349 h 735540"/>
              <a:gd name="connsiteX6" fmla="*/ 22742 w 112585"/>
              <a:gd name="connsiteY6" fmla="*/ 655032 h 735540"/>
              <a:gd name="connsiteX7" fmla="*/ 14275 w 112585"/>
              <a:gd name="connsiteY7" fmla="*/ 540732 h 735540"/>
              <a:gd name="connsiteX8" fmla="*/ 73542 w 112585"/>
              <a:gd name="connsiteY8" fmla="*/ 250749 h 735540"/>
              <a:gd name="connsiteX9" fmla="*/ 111642 w 112585"/>
              <a:gd name="connsiteY9" fmla="*/ 5216 h 73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585" h="735540">
                <a:moveTo>
                  <a:pt x="111642" y="5216"/>
                </a:moveTo>
                <a:cubicBezTo>
                  <a:pt x="105292" y="45080"/>
                  <a:pt x="44614" y="428549"/>
                  <a:pt x="35442" y="489932"/>
                </a:cubicBezTo>
                <a:cubicBezTo>
                  <a:pt x="26270" y="551315"/>
                  <a:pt x="60489" y="353760"/>
                  <a:pt x="56609" y="373516"/>
                </a:cubicBezTo>
                <a:cubicBezTo>
                  <a:pt x="52729" y="393272"/>
                  <a:pt x="21331" y="576011"/>
                  <a:pt x="12159" y="608466"/>
                </a:cubicBezTo>
                <a:cubicBezTo>
                  <a:pt x="2987" y="640922"/>
                  <a:pt x="-3011" y="547435"/>
                  <a:pt x="1575" y="568249"/>
                </a:cubicBezTo>
                <a:cubicBezTo>
                  <a:pt x="6161" y="589063"/>
                  <a:pt x="36147" y="718885"/>
                  <a:pt x="39675" y="733349"/>
                </a:cubicBezTo>
                <a:cubicBezTo>
                  <a:pt x="43203" y="747813"/>
                  <a:pt x="26975" y="687135"/>
                  <a:pt x="22742" y="655032"/>
                </a:cubicBezTo>
                <a:cubicBezTo>
                  <a:pt x="18509" y="622929"/>
                  <a:pt x="5808" y="608112"/>
                  <a:pt x="14275" y="540732"/>
                </a:cubicBezTo>
                <a:cubicBezTo>
                  <a:pt x="22742" y="473352"/>
                  <a:pt x="56256" y="337179"/>
                  <a:pt x="73542" y="250749"/>
                </a:cubicBezTo>
                <a:cubicBezTo>
                  <a:pt x="90828" y="164319"/>
                  <a:pt x="117992" y="-34648"/>
                  <a:pt x="111642" y="5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C8B87533-F929-4E56-BBFA-DC3DA46035A1}"/>
              </a:ext>
            </a:extLst>
          </p:cNvPr>
          <p:cNvSpPr/>
          <p:nvPr/>
        </p:nvSpPr>
        <p:spPr>
          <a:xfrm>
            <a:off x="1964139" y="5524736"/>
            <a:ext cx="144743" cy="1018735"/>
          </a:xfrm>
          <a:custGeom>
            <a:avLst/>
            <a:gdLst>
              <a:gd name="connsiteX0" fmla="*/ 144061 w 144743"/>
              <a:gd name="connsiteY0" fmla="*/ 6114 h 1018735"/>
              <a:gd name="connsiteX1" fmla="*/ 65744 w 144743"/>
              <a:gd name="connsiteY1" fmla="*/ 492947 h 1018735"/>
              <a:gd name="connsiteX2" fmla="*/ 125011 w 144743"/>
              <a:gd name="connsiteY2" fmla="*/ 150047 h 1018735"/>
              <a:gd name="connsiteX3" fmla="*/ 89028 w 144743"/>
              <a:gd name="connsiteY3" fmla="*/ 418864 h 1018735"/>
              <a:gd name="connsiteX4" fmla="*/ 59394 w 144743"/>
              <a:gd name="connsiteY4" fmla="*/ 721547 h 1018735"/>
              <a:gd name="connsiteX5" fmla="*/ 27644 w 144743"/>
              <a:gd name="connsiteY5" fmla="*/ 907814 h 1018735"/>
              <a:gd name="connsiteX6" fmla="*/ 36111 w 144743"/>
              <a:gd name="connsiteY6" fmla="*/ 876064 h 1018735"/>
              <a:gd name="connsiteX7" fmla="*/ 128 w 144743"/>
              <a:gd name="connsiteY7" fmla="*/ 1017881 h 1018735"/>
              <a:gd name="connsiteX8" fmla="*/ 50928 w 144743"/>
              <a:gd name="connsiteY8" fmla="*/ 909931 h 1018735"/>
              <a:gd name="connsiteX9" fmla="*/ 84794 w 144743"/>
              <a:gd name="connsiteY9" fmla="*/ 461197 h 1018735"/>
              <a:gd name="connsiteX10" fmla="*/ 91144 w 144743"/>
              <a:gd name="connsiteY10" fmla="*/ 287631 h 1018735"/>
              <a:gd name="connsiteX11" fmla="*/ 101728 w 144743"/>
              <a:gd name="connsiteY11" fmla="*/ 238947 h 1018735"/>
              <a:gd name="connsiteX12" fmla="*/ 103844 w 144743"/>
              <a:gd name="connsiteY12" fmla="*/ 219897 h 1018735"/>
              <a:gd name="connsiteX13" fmla="*/ 144061 w 144743"/>
              <a:gd name="connsiteY13" fmla="*/ 6114 h 101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743" h="1018735">
                <a:moveTo>
                  <a:pt x="144061" y="6114"/>
                </a:moveTo>
                <a:cubicBezTo>
                  <a:pt x="137711" y="51622"/>
                  <a:pt x="68919" y="468958"/>
                  <a:pt x="65744" y="492947"/>
                </a:cubicBezTo>
                <a:cubicBezTo>
                  <a:pt x="62569" y="516936"/>
                  <a:pt x="121130" y="162394"/>
                  <a:pt x="125011" y="150047"/>
                </a:cubicBezTo>
                <a:cubicBezTo>
                  <a:pt x="128892" y="137700"/>
                  <a:pt x="99964" y="323614"/>
                  <a:pt x="89028" y="418864"/>
                </a:cubicBezTo>
                <a:cubicBezTo>
                  <a:pt x="78092" y="514114"/>
                  <a:pt x="69625" y="640055"/>
                  <a:pt x="59394" y="721547"/>
                </a:cubicBezTo>
                <a:cubicBezTo>
                  <a:pt x="49163" y="803039"/>
                  <a:pt x="31524" y="882061"/>
                  <a:pt x="27644" y="907814"/>
                </a:cubicBezTo>
                <a:cubicBezTo>
                  <a:pt x="23763" y="933567"/>
                  <a:pt x="40697" y="857720"/>
                  <a:pt x="36111" y="876064"/>
                </a:cubicBezTo>
                <a:cubicBezTo>
                  <a:pt x="31525" y="894408"/>
                  <a:pt x="-2341" y="1012237"/>
                  <a:pt x="128" y="1017881"/>
                </a:cubicBezTo>
                <a:cubicBezTo>
                  <a:pt x="2597" y="1023525"/>
                  <a:pt x="36817" y="1002712"/>
                  <a:pt x="50928" y="909931"/>
                </a:cubicBezTo>
                <a:cubicBezTo>
                  <a:pt x="65039" y="817150"/>
                  <a:pt x="78091" y="564914"/>
                  <a:pt x="84794" y="461197"/>
                </a:cubicBezTo>
                <a:cubicBezTo>
                  <a:pt x="91497" y="357480"/>
                  <a:pt x="88322" y="324673"/>
                  <a:pt x="91144" y="287631"/>
                </a:cubicBezTo>
                <a:cubicBezTo>
                  <a:pt x="93966" y="250589"/>
                  <a:pt x="99611" y="250236"/>
                  <a:pt x="101728" y="238947"/>
                </a:cubicBezTo>
                <a:cubicBezTo>
                  <a:pt x="103845" y="227658"/>
                  <a:pt x="97141" y="256939"/>
                  <a:pt x="103844" y="219897"/>
                </a:cubicBezTo>
                <a:cubicBezTo>
                  <a:pt x="110547" y="182855"/>
                  <a:pt x="150411" y="-39394"/>
                  <a:pt x="144061" y="6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357C59E2-83F7-4F15-92AC-EBF1F1B903B5}"/>
              </a:ext>
            </a:extLst>
          </p:cNvPr>
          <p:cNvSpPr/>
          <p:nvPr/>
        </p:nvSpPr>
        <p:spPr>
          <a:xfrm>
            <a:off x="2024360" y="5558933"/>
            <a:ext cx="96541" cy="898723"/>
          </a:xfrm>
          <a:custGeom>
            <a:avLst/>
            <a:gdLst>
              <a:gd name="connsiteX0" fmla="*/ 96540 w 96541"/>
              <a:gd name="connsiteY0" fmla="*/ 492 h 898723"/>
              <a:gd name="connsiteX1" fmla="*/ 55265 w 96541"/>
              <a:gd name="connsiteY1" fmla="*/ 240205 h 898723"/>
              <a:gd name="connsiteX2" fmla="*/ 53678 w 96541"/>
              <a:gd name="connsiteY2" fmla="*/ 210042 h 898723"/>
              <a:gd name="connsiteX3" fmla="*/ 45740 w 96541"/>
              <a:gd name="connsiteY3" fmla="*/ 451342 h 898723"/>
              <a:gd name="connsiteX4" fmla="*/ 60028 w 96541"/>
              <a:gd name="connsiteY4" fmla="*/ 406892 h 898723"/>
              <a:gd name="connsiteX5" fmla="*/ 44153 w 96541"/>
              <a:gd name="connsiteY5" fmla="*/ 613267 h 898723"/>
              <a:gd name="connsiteX6" fmla="*/ 44153 w 96541"/>
              <a:gd name="connsiteY6" fmla="*/ 592630 h 898723"/>
              <a:gd name="connsiteX7" fmla="*/ 21928 w 96541"/>
              <a:gd name="connsiteY7" fmla="*/ 719630 h 898723"/>
              <a:gd name="connsiteX8" fmla="*/ 42565 w 96541"/>
              <a:gd name="connsiteY8" fmla="*/ 564055 h 898723"/>
              <a:gd name="connsiteX9" fmla="*/ 4465 w 96541"/>
              <a:gd name="connsiteY9" fmla="*/ 852980 h 898723"/>
              <a:gd name="connsiteX10" fmla="*/ 1290 w 96541"/>
              <a:gd name="connsiteY10" fmla="*/ 894255 h 898723"/>
              <a:gd name="connsiteX11" fmla="*/ 9228 w 96541"/>
              <a:gd name="connsiteY11" fmla="*/ 813292 h 898723"/>
              <a:gd name="connsiteX12" fmla="*/ 50503 w 96541"/>
              <a:gd name="connsiteY12" fmla="*/ 478330 h 898723"/>
              <a:gd name="connsiteX13" fmla="*/ 56853 w 96541"/>
              <a:gd name="connsiteY13" fmla="*/ 313230 h 898723"/>
              <a:gd name="connsiteX14" fmla="*/ 96540 w 96541"/>
              <a:gd name="connsiteY14" fmla="*/ 492 h 89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6541" h="898723">
                <a:moveTo>
                  <a:pt x="96540" y="492"/>
                </a:moveTo>
                <a:cubicBezTo>
                  <a:pt x="96275" y="-11679"/>
                  <a:pt x="62409" y="205280"/>
                  <a:pt x="55265" y="240205"/>
                </a:cubicBezTo>
                <a:cubicBezTo>
                  <a:pt x="48121" y="275130"/>
                  <a:pt x="55265" y="174853"/>
                  <a:pt x="53678" y="210042"/>
                </a:cubicBezTo>
                <a:cubicBezTo>
                  <a:pt x="52091" y="245231"/>
                  <a:pt x="44682" y="418534"/>
                  <a:pt x="45740" y="451342"/>
                </a:cubicBezTo>
                <a:cubicBezTo>
                  <a:pt x="46798" y="484150"/>
                  <a:pt x="60292" y="379905"/>
                  <a:pt x="60028" y="406892"/>
                </a:cubicBezTo>
                <a:cubicBezTo>
                  <a:pt x="59763" y="433880"/>
                  <a:pt x="46799" y="582311"/>
                  <a:pt x="44153" y="613267"/>
                </a:cubicBezTo>
                <a:cubicBezTo>
                  <a:pt x="41507" y="644223"/>
                  <a:pt x="47857" y="574903"/>
                  <a:pt x="44153" y="592630"/>
                </a:cubicBezTo>
                <a:cubicBezTo>
                  <a:pt x="40449" y="610357"/>
                  <a:pt x="22193" y="724392"/>
                  <a:pt x="21928" y="719630"/>
                </a:cubicBezTo>
                <a:cubicBezTo>
                  <a:pt x="21663" y="714868"/>
                  <a:pt x="45475" y="541830"/>
                  <a:pt x="42565" y="564055"/>
                </a:cubicBezTo>
                <a:cubicBezTo>
                  <a:pt x="39655" y="586280"/>
                  <a:pt x="11344" y="797947"/>
                  <a:pt x="4465" y="852980"/>
                </a:cubicBezTo>
                <a:cubicBezTo>
                  <a:pt x="-2414" y="908013"/>
                  <a:pt x="496" y="900870"/>
                  <a:pt x="1290" y="894255"/>
                </a:cubicBezTo>
                <a:cubicBezTo>
                  <a:pt x="2084" y="887640"/>
                  <a:pt x="1026" y="882613"/>
                  <a:pt x="9228" y="813292"/>
                </a:cubicBezTo>
                <a:cubicBezTo>
                  <a:pt x="17430" y="743971"/>
                  <a:pt x="42565" y="561674"/>
                  <a:pt x="50503" y="478330"/>
                </a:cubicBezTo>
                <a:cubicBezTo>
                  <a:pt x="58440" y="394986"/>
                  <a:pt x="48386" y="388636"/>
                  <a:pt x="56853" y="313230"/>
                </a:cubicBezTo>
                <a:cubicBezTo>
                  <a:pt x="65320" y="237824"/>
                  <a:pt x="96805" y="12663"/>
                  <a:pt x="96540" y="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2F3812AF-FCE4-49F9-844E-CED04CFBB3F0}"/>
              </a:ext>
            </a:extLst>
          </p:cNvPr>
          <p:cNvSpPr/>
          <p:nvPr/>
        </p:nvSpPr>
        <p:spPr>
          <a:xfrm>
            <a:off x="2578100" y="5708630"/>
            <a:ext cx="347007" cy="320752"/>
          </a:xfrm>
          <a:custGeom>
            <a:avLst/>
            <a:gdLst>
              <a:gd name="connsiteX0" fmla="*/ 0 w 347007"/>
              <a:gd name="connsiteY0" fmla="*/ 177820 h 320752"/>
              <a:gd name="connsiteX1" fmla="*/ 76200 w 347007"/>
              <a:gd name="connsiteY1" fmla="*/ 20658 h 320752"/>
              <a:gd name="connsiteX2" fmla="*/ 146050 w 347007"/>
              <a:gd name="connsiteY2" fmla="*/ 28595 h 320752"/>
              <a:gd name="connsiteX3" fmla="*/ 338138 w 347007"/>
              <a:gd name="connsiteY3" fmla="*/ 9545 h 320752"/>
              <a:gd name="connsiteX4" fmla="*/ 306388 w 347007"/>
              <a:gd name="connsiteY4" fmla="*/ 9545 h 320752"/>
              <a:gd name="connsiteX5" fmla="*/ 230188 w 347007"/>
              <a:gd name="connsiteY5" fmla="*/ 57170 h 320752"/>
              <a:gd name="connsiteX6" fmla="*/ 174625 w 347007"/>
              <a:gd name="connsiteY6" fmla="*/ 168295 h 320752"/>
              <a:gd name="connsiteX7" fmla="*/ 203200 w 347007"/>
              <a:gd name="connsiteY7" fmla="*/ 106383 h 320752"/>
              <a:gd name="connsiteX8" fmla="*/ 169863 w 347007"/>
              <a:gd name="connsiteY8" fmla="*/ 223858 h 320752"/>
              <a:gd name="connsiteX9" fmla="*/ 169863 w 347007"/>
              <a:gd name="connsiteY9" fmla="*/ 320695 h 320752"/>
              <a:gd name="connsiteX10" fmla="*/ 174625 w 347007"/>
              <a:gd name="connsiteY10" fmla="*/ 236558 h 320752"/>
              <a:gd name="connsiteX11" fmla="*/ 171450 w 347007"/>
              <a:gd name="connsiteY11" fmla="*/ 144483 h 320752"/>
              <a:gd name="connsiteX12" fmla="*/ 120650 w 347007"/>
              <a:gd name="connsiteY12" fmla="*/ 120670 h 320752"/>
              <a:gd name="connsiteX13" fmla="*/ 171450 w 347007"/>
              <a:gd name="connsiteY13" fmla="*/ 127020 h 320752"/>
              <a:gd name="connsiteX14" fmla="*/ 222250 w 347007"/>
              <a:gd name="connsiteY14" fmla="*/ 106383 h 320752"/>
              <a:gd name="connsiteX15" fmla="*/ 268288 w 347007"/>
              <a:gd name="connsiteY15" fmla="*/ 11133 h 320752"/>
              <a:gd name="connsiteX16" fmla="*/ 257175 w 347007"/>
              <a:gd name="connsiteY16" fmla="*/ 9545 h 320752"/>
              <a:gd name="connsiteX17" fmla="*/ 165100 w 347007"/>
              <a:gd name="connsiteY17" fmla="*/ 11133 h 320752"/>
              <a:gd name="connsiteX18" fmla="*/ 236538 w 347007"/>
              <a:gd name="connsiteY18" fmla="*/ 20 h 320752"/>
              <a:gd name="connsiteX19" fmla="*/ 73025 w 347007"/>
              <a:gd name="connsiteY19" fmla="*/ 14308 h 320752"/>
              <a:gd name="connsiteX20" fmla="*/ 74613 w 347007"/>
              <a:gd name="connsiteY20" fmla="*/ 38120 h 320752"/>
              <a:gd name="connsiteX21" fmla="*/ 58738 w 347007"/>
              <a:gd name="connsiteY21" fmla="*/ 82570 h 320752"/>
              <a:gd name="connsiteX22" fmla="*/ 61913 w 347007"/>
              <a:gd name="connsiteY22" fmla="*/ 76220 h 320752"/>
              <a:gd name="connsiteX23" fmla="*/ 0 w 347007"/>
              <a:gd name="connsiteY23" fmla="*/ 177820 h 32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7007" h="320752">
                <a:moveTo>
                  <a:pt x="0" y="177820"/>
                </a:moveTo>
                <a:cubicBezTo>
                  <a:pt x="25929" y="111674"/>
                  <a:pt x="51858" y="45529"/>
                  <a:pt x="76200" y="20658"/>
                </a:cubicBezTo>
                <a:cubicBezTo>
                  <a:pt x="100542" y="-4213"/>
                  <a:pt x="102394" y="30447"/>
                  <a:pt x="146050" y="28595"/>
                </a:cubicBezTo>
                <a:cubicBezTo>
                  <a:pt x="189706" y="26743"/>
                  <a:pt x="311415" y="12720"/>
                  <a:pt x="338138" y="9545"/>
                </a:cubicBezTo>
                <a:cubicBezTo>
                  <a:pt x="364861" y="6370"/>
                  <a:pt x="324380" y="1607"/>
                  <a:pt x="306388" y="9545"/>
                </a:cubicBezTo>
                <a:cubicBezTo>
                  <a:pt x="288396" y="17482"/>
                  <a:pt x="252149" y="30712"/>
                  <a:pt x="230188" y="57170"/>
                </a:cubicBezTo>
                <a:cubicBezTo>
                  <a:pt x="208227" y="83628"/>
                  <a:pt x="179123" y="160093"/>
                  <a:pt x="174625" y="168295"/>
                </a:cubicBezTo>
                <a:cubicBezTo>
                  <a:pt x="170127" y="176497"/>
                  <a:pt x="203994" y="97122"/>
                  <a:pt x="203200" y="106383"/>
                </a:cubicBezTo>
                <a:cubicBezTo>
                  <a:pt x="202406" y="115643"/>
                  <a:pt x="175419" y="188139"/>
                  <a:pt x="169863" y="223858"/>
                </a:cubicBezTo>
                <a:cubicBezTo>
                  <a:pt x="164307" y="259577"/>
                  <a:pt x="169069" y="318578"/>
                  <a:pt x="169863" y="320695"/>
                </a:cubicBezTo>
                <a:cubicBezTo>
                  <a:pt x="170657" y="322812"/>
                  <a:pt x="174361" y="265927"/>
                  <a:pt x="174625" y="236558"/>
                </a:cubicBezTo>
                <a:cubicBezTo>
                  <a:pt x="174889" y="207189"/>
                  <a:pt x="180446" y="163798"/>
                  <a:pt x="171450" y="144483"/>
                </a:cubicBezTo>
                <a:cubicBezTo>
                  <a:pt x="162454" y="125168"/>
                  <a:pt x="120650" y="123580"/>
                  <a:pt x="120650" y="120670"/>
                </a:cubicBezTo>
                <a:cubicBezTo>
                  <a:pt x="120650" y="117760"/>
                  <a:pt x="154517" y="129401"/>
                  <a:pt x="171450" y="127020"/>
                </a:cubicBezTo>
                <a:cubicBezTo>
                  <a:pt x="188383" y="124639"/>
                  <a:pt x="206110" y="125698"/>
                  <a:pt x="222250" y="106383"/>
                </a:cubicBezTo>
                <a:cubicBezTo>
                  <a:pt x="238390" y="87068"/>
                  <a:pt x="262467" y="27273"/>
                  <a:pt x="268288" y="11133"/>
                </a:cubicBezTo>
                <a:cubicBezTo>
                  <a:pt x="274109" y="-5007"/>
                  <a:pt x="274373" y="9545"/>
                  <a:pt x="257175" y="9545"/>
                </a:cubicBezTo>
                <a:cubicBezTo>
                  <a:pt x="239977" y="9545"/>
                  <a:pt x="168539" y="12720"/>
                  <a:pt x="165100" y="11133"/>
                </a:cubicBezTo>
                <a:cubicBezTo>
                  <a:pt x="161661" y="9546"/>
                  <a:pt x="251884" y="-509"/>
                  <a:pt x="236538" y="20"/>
                </a:cubicBezTo>
                <a:cubicBezTo>
                  <a:pt x="221192" y="549"/>
                  <a:pt x="100012" y="7958"/>
                  <a:pt x="73025" y="14308"/>
                </a:cubicBezTo>
                <a:cubicBezTo>
                  <a:pt x="46038" y="20658"/>
                  <a:pt x="76994" y="26743"/>
                  <a:pt x="74613" y="38120"/>
                </a:cubicBezTo>
                <a:cubicBezTo>
                  <a:pt x="72232" y="49497"/>
                  <a:pt x="60855" y="76220"/>
                  <a:pt x="58738" y="82570"/>
                </a:cubicBezTo>
                <a:cubicBezTo>
                  <a:pt x="56621" y="88920"/>
                  <a:pt x="61913" y="76220"/>
                  <a:pt x="61913" y="76220"/>
                </a:cubicBezTo>
                <a:lnTo>
                  <a:pt x="0" y="1778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24C2B143-AFA1-40D5-A067-0DE546C092A4}"/>
              </a:ext>
            </a:extLst>
          </p:cNvPr>
          <p:cNvSpPr/>
          <p:nvPr/>
        </p:nvSpPr>
        <p:spPr>
          <a:xfrm>
            <a:off x="2163745" y="5322553"/>
            <a:ext cx="301226" cy="600522"/>
          </a:xfrm>
          <a:custGeom>
            <a:avLst/>
            <a:gdLst>
              <a:gd name="connsiteX0" fmla="*/ 20655 w 301226"/>
              <a:gd name="connsiteY0" fmla="*/ 335 h 600522"/>
              <a:gd name="connsiteX1" fmla="*/ 3193 w 301226"/>
              <a:gd name="connsiteY1" fmla="*/ 124160 h 600522"/>
              <a:gd name="connsiteX2" fmla="*/ 6368 w 301226"/>
              <a:gd name="connsiteY2" fmla="*/ 116222 h 600522"/>
              <a:gd name="connsiteX3" fmla="*/ 65105 w 301226"/>
              <a:gd name="connsiteY3" fmla="*/ 227347 h 600522"/>
              <a:gd name="connsiteX4" fmla="*/ 71455 w 301226"/>
              <a:gd name="connsiteY4" fmla="*/ 209885 h 600522"/>
              <a:gd name="connsiteX5" fmla="*/ 122255 w 301226"/>
              <a:gd name="connsiteY5" fmla="*/ 367047 h 600522"/>
              <a:gd name="connsiteX6" fmla="*/ 112730 w 301226"/>
              <a:gd name="connsiteY6" fmla="*/ 338472 h 600522"/>
              <a:gd name="connsiteX7" fmla="*/ 295293 w 301226"/>
              <a:gd name="connsiteY7" fmla="*/ 595647 h 600522"/>
              <a:gd name="connsiteX8" fmla="*/ 246080 w 301226"/>
              <a:gd name="connsiteY8" fmla="*/ 495635 h 600522"/>
              <a:gd name="connsiteX9" fmla="*/ 139718 w 301226"/>
              <a:gd name="connsiteY9" fmla="*/ 354347 h 600522"/>
              <a:gd name="connsiteX10" fmla="*/ 157180 w 301226"/>
              <a:gd name="connsiteY10" fmla="*/ 394035 h 600522"/>
              <a:gd name="connsiteX11" fmla="*/ 98443 w 301226"/>
              <a:gd name="connsiteY11" fmla="*/ 265447 h 600522"/>
              <a:gd name="connsiteX12" fmla="*/ 23830 w 301226"/>
              <a:gd name="connsiteY12" fmla="*/ 117810 h 600522"/>
              <a:gd name="connsiteX13" fmla="*/ 14305 w 301226"/>
              <a:gd name="connsiteY13" fmla="*/ 87647 h 600522"/>
              <a:gd name="connsiteX14" fmla="*/ 20655 w 301226"/>
              <a:gd name="connsiteY14" fmla="*/ 335 h 60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1226" h="600522">
                <a:moveTo>
                  <a:pt x="20655" y="335"/>
                </a:moveTo>
                <a:cubicBezTo>
                  <a:pt x="18803" y="6421"/>
                  <a:pt x="5574" y="104846"/>
                  <a:pt x="3193" y="124160"/>
                </a:cubicBezTo>
                <a:cubicBezTo>
                  <a:pt x="812" y="143475"/>
                  <a:pt x="-3951" y="99024"/>
                  <a:pt x="6368" y="116222"/>
                </a:cubicBezTo>
                <a:cubicBezTo>
                  <a:pt x="16687" y="133420"/>
                  <a:pt x="54257" y="211737"/>
                  <a:pt x="65105" y="227347"/>
                </a:cubicBezTo>
                <a:cubicBezTo>
                  <a:pt x="75953" y="242958"/>
                  <a:pt x="61930" y="186602"/>
                  <a:pt x="71455" y="209885"/>
                </a:cubicBezTo>
                <a:cubicBezTo>
                  <a:pt x="80980" y="233168"/>
                  <a:pt x="115376" y="345616"/>
                  <a:pt x="122255" y="367047"/>
                </a:cubicBezTo>
                <a:cubicBezTo>
                  <a:pt x="129134" y="388478"/>
                  <a:pt x="83890" y="300372"/>
                  <a:pt x="112730" y="338472"/>
                </a:cubicBezTo>
                <a:cubicBezTo>
                  <a:pt x="141570" y="376572"/>
                  <a:pt x="273068" y="569453"/>
                  <a:pt x="295293" y="595647"/>
                </a:cubicBezTo>
                <a:cubicBezTo>
                  <a:pt x="317518" y="621841"/>
                  <a:pt x="272009" y="535852"/>
                  <a:pt x="246080" y="495635"/>
                </a:cubicBezTo>
                <a:cubicBezTo>
                  <a:pt x="220151" y="455418"/>
                  <a:pt x="154535" y="371280"/>
                  <a:pt x="139718" y="354347"/>
                </a:cubicBezTo>
                <a:cubicBezTo>
                  <a:pt x="124901" y="337414"/>
                  <a:pt x="164059" y="408852"/>
                  <a:pt x="157180" y="394035"/>
                </a:cubicBezTo>
                <a:cubicBezTo>
                  <a:pt x="150301" y="379218"/>
                  <a:pt x="120668" y="311484"/>
                  <a:pt x="98443" y="265447"/>
                </a:cubicBezTo>
                <a:cubicBezTo>
                  <a:pt x="76218" y="219410"/>
                  <a:pt x="37853" y="147443"/>
                  <a:pt x="23830" y="117810"/>
                </a:cubicBezTo>
                <a:cubicBezTo>
                  <a:pt x="9807" y="88177"/>
                  <a:pt x="15892" y="102464"/>
                  <a:pt x="14305" y="87647"/>
                </a:cubicBezTo>
                <a:cubicBezTo>
                  <a:pt x="12718" y="72830"/>
                  <a:pt x="22507" y="-5751"/>
                  <a:pt x="20655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61F173FC-5AD0-4B02-9A65-773E5BCE5519}"/>
              </a:ext>
            </a:extLst>
          </p:cNvPr>
          <p:cNvSpPr/>
          <p:nvPr/>
        </p:nvSpPr>
        <p:spPr>
          <a:xfrm>
            <a:off x="2157352" y="5483194"/>
            <a:ext cx="327221" cy="520477"/>
          </a:xfrm>
          <a:custGeom>
            <a:avLst/>
            <a:gdLst>
              <a:gd name="connsiteX0" fmla="*/ 61 w 327221"/>
              <a:gd name="connsiteY0" fmla="*/ 31 h 520477"/>
              <a:gd name="connsiteX1" fmla="*/ 95311 w 327221"/>
              <a:gd name="connsiteY1" fmla="*/ 212756 h 520477"/>
              <a:gd name="connsiteX2" fmla="*/ 85786 w 327221"/>
              <a:gd name="connsiteY2" fmla="*/ 174656 h 520477"/>
              <a:gd name="connsiteX3" fmla="*/ 230248 w 327221"/>
              <a:gd name="connsiteY3" fmla="*/ 408019 h 520477"/>
              <a:gd name="connsiteX4" fmla="*/ 242948 w 327221"/>
              <a:gd name="connsiteY4" fmla="*/ 404844 h 520477"/>
              <a:gd name="connsiteX5" fmla="*/ 285811 w 327221"/>
              <a:gd name="connsiteY5" fmla="*/ 474694 h 520477"/>
              <a:gd name="connsiteX6" fmla="*/ 327086 w 327221"/>
              <a:gd name="connsiteY6" fmla="*/ 519144 h 520477"/>
              <a:gd name="connsiteX7" fmla="*/ 271523 w 327221"/>
              <a:gd name="connsiteY7" fmla="*/ 423894 h 520477"/>
              <a:gd name="connsiteX8" fmla="*/ 111186 w 327221"/>
              <a:gd name="connsiteY8" fmla="*/ 217519 h 520477"/>
              <a:gd name="connsiteX9" fmla="*/ 111186 w 327221"/>
              <a:gd name="connsiteY9" fmla="*/ 196881 h 520477"/>
              <a:gd name="connsiteX10" fmla="*/ 61 w 327221"/>
              <a:gd name="connsiteY10" fmla="*/ 31 h 52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7221" h="520477">
                <a:moveTo>
                  <a:pt x="61" y="31"/>
                </a:moveTo>
                <a:cubicBezTo>
                  <a:pt x="-2585" y="2677"/>
                  <a:pt x="81024" y="183652"/>
                  <a:pt x="95311" y="212756"/>
                </a:cubicBezTo>
                <a:cubicBezTo>
                  <a:pt x="109598" y="241860"/>
                  <a:pt x="63297" y="142112"/>
                  <a:pt x="85786" y="174656"/>
                </a:cubicBezTo>
                <a:cubicBezTo>
                  <a:pt x="108275" y="207200"/>
                  <a:pt x="204054" y="369654"/>
                  <a:pt x="230248" y="408019"/>
                </a:cubicBezTo>
                <a:cubicBezTo>
                  <a:pt x="256442" y="446384"/>
                  <a:pt x="233688" y="393732"/>
                  <a:pt x="242948" y="404844"/>
                </a:cubicBezTo>
                <a:cubicBezTo>
                  <a:pt x="252208" y="415956"/>
                  <a:pt x="271788" y="455644"/>
                  <a:pt x="285811" y="474694"/>
                </a:cubicBezTo>
                <a:cubicBezTo>
                  <a:pt x="299834" y="493744"/>
                  <a:pt x="329467" y="527611"/>
                  <a:pt x="327086" y="519144"/>
                </a:cubicBezTo>
                <a:cubicBezTo>
                  <a:pt x="324705" y="510677"/>
                  <a:pt x="307506" y="474165"/>
                  <a:pt x="271523" y="423894"/>
                </a:cubicBezTo>
                <a:cubicBezTo>
                  <a:pt x="235540" y="373623"/>
                  <a:pt x="137909" y="255355"/>
                  <a:pt x="111186" y="217519"/>
                </a:cubicBezTo>
                <a:cubicBezTo>
                  <a:pt x="84463" y="179684"/>
                  <a:pt x="127855" y="229160"/>
                  <a:pt x="111186" y="196881"/>
                </a:cubicBezTo>
                <a:cubicBezTo>
                  <a:pt x="94517" y="164602"/>
                  <a:pt x="2707" y="-2615"/>
                  <a:pt x="61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B6D07EB8-AB86-4C0A-8603-4E54B77C6EF4}"/>
              </a:ext>
            </a:extLst>
          </p:cNvPr>
          <p:cNvSpPr/>
          <p:nvPr/>
        </p:nvSpPr>
        <p:spPr>
          <a:xfrm>
            <a:off x="2149678" y="5552109"/>
            <a:ext cx="385097" cy="686773"/>
          </a:xfrm>
          <a:custGeom>
            <a:avLst/>
            <a:gdLst>
              <a:gd name="connsiteX0" fmla="*/ 1385 w 385097"/>
              <a:gd name="connsiteY0" fmla="*/ 4141 h 686773"/>
              <a:gd name="connsiteX1" fmla="*/ 109335 w 385097"/>
              <a:gd name="connsiteY1" fmla="*/ 262904 h 686773"/>
              <a:gd name="connsiteX2" fmla="*/ 126797 w 385097"/>
              <a:gd name="connsiteY2" fmla="*/ 266079 h 686773"/>
              <a:gd name="connsiteX3" fmla="*/ 241097 w 385097"/>
              <a:gd name="connsiteY3" fmla="*/ 461341 h 686773"/>
              <a:gd name="connsiteX4" fmla="*/ 242685 w 385097"/>
              <a:gd name="connsiteY4" fmla="*/ 469279 h 686773"/>
              <a:gd name="connsiteX5" fmla="*/ 368097 w 385097"/>
              <a:gd name="connsiteY5" fmla="*/ 624854 h 686773"/>
              <a:gd name="connsiteX6" fmla="*/ 382385 w 385097"/>
              <a:gd name="connsiteY6" fmla="*/ 686766 h 686773"/>
              <a:gd name="connsiteX7" fmla="*/ 353810 w 385097"/>
              <a:gd name="connsiteY7" fmla="*/ 621679 h 686773"/>
              <a:gd name="connsiteX8" fmla="*/ 299835 w 385097"/>
              <a:gd name="connsiteY8" fmla="*/ 529604 h 686773"/>
              <a:gd name="connsiteX9" fmla="*/ 285547 w 385097"/>
              <a:gd name="connsiteY9" fmla="*/ 505791 h 686773"/>
              <a:gd name="connsiteX10" fmla="*/ 122035 w 385097"/>
              <a:gd name="connsiteY10" fmla="*/ 262904 h 686773"/>
              <a:gd name="connsiteX11" fmla="*/ 122035 w 385097"/>
              <a:gd name="connsiteY11" fmla="*/ 247029 h 686773"/>
              <a:gd name="connsiteX12" fmla="*/ 101397 w 385097"/>
              <a:gd name="connsiteY12" fmla="*/ 197816 h 686773"/>
              <a:gd name="connsiteX13" fmla="*/ 52185 w 385097"/>
              <a:gd name="connsiteY13" fmla="*/ 108916 h 686773"/>
              <a:gd name="connsiteX14" fmla="*/ 1385 w 385097"/>
              <a:gd name="connsiteY14" fmla="*/ 4141 h 68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5097" h="686773">
                <a:moveTo>
                  <a:pt x="1385" y="4141"/>
                </a:moveTo>
                <a:cubicBezTo>
                  <a:pt x="10910" y="29806"/>
                  <a:pt x="88433" y="219248"/>
                  <a:pt x="109335" y="262904"/>
                </a:cubicBezTo>
                <a:cubicBezTo>
                  <a:pt x="130237" y="306560"/>
                  <a:pt x="104837" y="233006"/>
                  <a:pt x="126797" y="266079"/>
                </a:cubicBezTo>
                <a:cubicBezTo>
                  <a:pt x="148757" y="299152"/>
                  <a:pt x="221782" y="427474"/>
                  <a:pt x="241097" y="461341"/>
                </a:cubicBezTo>
                <a:cubicBezTo>
                  <a:pt x="260412" y="495208"/>
                  <a:pt x="221518" y="442027"/>
                  <a:pt x="242685" y="469279"/>
                </a:cubicBezTo>
                <a:cubicBezTo>
                  <a:pt x="263852" y="496531"/>
                  <a:pt x="344814" y="588606"/>
                  <a:pt x="368097" y="624854"/>
                </a:cubicBezTo>
                <a:cubicBezTo>
                  <a:pt x="391380" y="661102"/>
                  <a:pt x="384766" y="687295"/>
                  <a:pt x="382385" y="686766"/>
                </a:cubicBezTo>
                <a:cubicBezTo>
                  <a:pt x="380004" y="686237"/>
                  <a:pt x="367568" y="647873"/>
                  <a:pt x="353810" y="621679"/>
                </a:cubicBezTo>
                <a:cubicBezTo>
                  <a:pt x="340052" y="595485"/>
                  <a:pt x="311212" y="548918"/>
                  <a:pt x="299835" y="529604"/>
                </a:cubicBezTo>
                <a:cubicBezTo>
                  <a:pt x="288458" y="510290"/>
                  <a:pt x="285547" y="505791"/>
                  <a:pt x="285547" y="505791"/>
                </a:cubicBezTo>
                <a:cubicBezTo>
                  <a:pt x="255914" y="461341"/>
                  <a:pt x="149287" y="306031"/>
                  <a:pt x="122035" y="262904"/>
                </a:cubicBezTo>
                <a:cubicBezTo>
                  <a:pt x="94783" y="219777"/>
                  <a:pt x="125475" y="257877"/>
                  <a:pt x="122035" y="247029"/>
                </a:cubicBezTo>
                <a:cubicBezTo>
                  <a:pt x="118595" y="236181"/>
                  <a:pt x="113039" y="220835"/>
                  <a:pt x="101397" y="197816"/>
                </a:cubicBezTo>
                <a:cubicBezTo>
                  <a:pt x="89755" y="174797"/>
                  <a:pt x="70441" y="138549"/>
                  <a:pt x="52185" y="108916"/>
                </a:cubicBezTo>
                <a:cubicBezTo>
                  <a:pt x="33929" y="79283"/>
                  <a:pt x="-8140" y="-21524"/>
                  <a:pt x="1385" y="4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8F3CE482-71C5-4179-9C54-2146D4BD1749}"/>
              </a:ext>
            </a:extLst>
          </p:cNvPr>
          <p:cNvSpPr/>
          <p:nvPr/>
        </p:nvSpPr>
        <p:spPr>
          <a:xfrm>
            <a:off x="2130412" y="5560121"/>
            <a:ext cx="594257" cy="905811"/>
          </a:xfrm>
          <a:custGeom>
            <a:avLst/>
            <a:gdLst>
              <a:gd name="connsiteX0" fmla="*/ 13 w 594257"/>
              <a:gd name="connsiteY0" fmla="*/ 892 h 905811"/>
              <a:gd name="connsiteX1" fmla="*/ 115901 w 594257"/>
              <a:gd name="connsiteY1" fmla="*/ 299342 h 905811"/>
              <a:gd name="connsiteX2" fmla="*/ 133363 w 594257"/>
              <a:gd name="connsiteY2" fmla="*/ 297754 h 905811"/>
              <a:gd name="connsiteX3" fmla="*/ 198451 w 594257"/>
              <a:gd name="connsiteY3" fmla="*/ 408879 h 905811"/>
              <a:gd name="connsiteX4" fmla="*/ 211151 w 594257"/>
              <a:gd name="connsiteY4" fmla="*/ 453329 h 905811"/>
              <a:gd name="connsiteX5" fmla="*/ 339738 w 594257"/>
              <a:gd name="connsiteY5" fmla="*/ 645417 h 905811"/>
              <a:gd name="connsiteX6" fmla="*/ 334976 w 594257"/>
              <a:gd name="connsiteY6" fmla="*/ 624779 h 905811"/>
              <a:gd name="connsiteX7" fmla="*/ 479438 w 594257"/>
              <a:gd name="connsiteY7" fmla="*/ 808929 h 905811"/>
              <a:gd name="connsiteX8" fmla="*/ 469913 w 594257"/>
              <a:gd name="connsiteY8" fmla="*/ 800992 h 905811"/>
              <a:gd name="connsiteX9" fmla="*/ 593738 w 594257"/>
              <a:gd name="connsiteY9" fmla="*/ 905767 h 905811"/>
              <a:gd name="connsiteX10" fmla="*/ 504838 w 594257"/>
              <a:gd name="connsiteY10" fmla="*/ 810517 h 905811"/>
              <a:gd name="connsiteX11" fmla="*/ 288938 w 594257"/>
              <a:gd name="connsiteY11" fmla="*/ 569217 h 905811"/>
              <a:gd name="connsiteX12" fmla="*/ 296876 w 594257"/>
              <a:gd name="connsiteY12" fmla="*/ 558104 h 905811"/>
              <a:gd name="connsiteX13" fmla="*/ 112726 w 594257"/>
              <a:gd name="connsiteY13" fmla="*/ 251717 h 905811"/>
              <a:gd name="connsiteX14" fmla="*/ 107963 w 594257"/>
              <a:gd name="connsiteY14" fmla="*/ 208854 h 905811"/>
              <a:gd name="connsiteX15" fmla="*/ 13 w 594257"/>
              <a:gd name="connsiteY15" fmla="*/ 892 h 90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4257" h="905811">
                <a:moveTo>
                  <a:pt x="13" y="892"/>
                </a:moveTo>
                <a:cubicBezTo>
                  <a:pt x="1336" y="15973"/>
                  <a:pt x="93676" y="249865"/>
                  <a:pt x="115901" y="299342"/>
                </a:cubicBezTo>
                <a:cubicBezTo>
                  <a:pt x="138126" y="348819"/>
                  <a:pt x="119605" y="279498"/>
                  <a:pt x="133363" y="297754"/>
                </a:cubicBezTo>
                <a:cubicBezTo>
                  <a:pt x="147121" y="316010"/>
                  <a:pt x="185486" y="382950"/>
                  <a:pt x="198451" y="408879"/>
                </a:cubicBezTo>
                <a:cubicBezTo>
                  <a:pt x="211416" y="434808"/>
                  <a:pt x="187603" y="413906"/>
                  <a:pt x="211151" y="453329"/>
                </a:cubicBezTo>
                <a:cubicBezTo>
                  <a:pt x="234699" y="492752"/>
                  <a:pt x="319101" y="616842"/>
                  <a:pt x="339738" y="645417"/>
                </a:cubicBezTo>
                <a:cubicBezTo>
                  <a:pt x="360375" y="673992"/>
                  <a:pt x="311693" y="597527"/>
                  <a:pt x="334976" y="624779"/>
                </a:cubicBezTo>
                <a:cubicBezTo>
                  <a:pt x="358259" y="652031"/>
                  <a:pt x="456949" y="779560"/>
                  <a:pt x="479438" y="808929"/>
                </a:cubicBezTo>
                <a:cubicBezTo>
                  <a:pt x="501927" y="838298"/>
                  <a:pt x="469913" y="800992"/>
                  <a:pt x="469913" y="800992"/>
                </a:cubicBezTo>
                <a:cubicBezTo>
                  <a:pt x="488963" y="817132"/>
                  <a:pt x="587917" y="904180"/>
                  <a:pt x="593738" y="905767"/>
                </a:cubicBezTo>
                <a:cubicBezTo>
                  <a:pt x="599559" y="907355"/>
                  <a:pt x="555638" y="866609"/>
                  <a:pt x="504838" y="810517"/>
                </a:cubicBezTo>
                <a:cubicBezTo>
                  <a:pt x="454038" y="754425"/>
                  <a:pt x="323598" y="611286"/>
                  <a:pt x="288938" y="569217"/>
                </a:cubicBezTo>
                <a:cubicBezTo>
                  <a:pt x="254278" y="527148"/>
                  <a:pt x="326245" y="611021"/>
                  <a:pt x="296876" y="558104"/>
                </a:cubicBezTo>
                <a:cubicBezTo>
                  <a:pt x="267507" y="505187"/>
                  <a:pt x="144212" y="309925"/>
                  <a:pt x="112726" y="251717"/>
                </a:cubicBezTo>
                <a:cubicBezTo>
                  <a:pt x="81241" y="193509"/>
                  <a:pt x="124367" y="251452"/>
                  <a:pt x="107963" y="208854"/>
                </a:cubicBezTo>
                <a:cubicBezTo>
                  <a:pt x="91559" y="166256"/>
                  <a:pt x="-1310" y="-14189"/>
                  <a:pt x="13" y="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769633AE-C70B-49C7-8689-BAB032EC40E4}"/>
              </a:ext>
            </a:extLst>
          </p:cNvPr>
          <p:cNvSpPr/>
          <p:nvPr/>
        </p:nvSpPr>
        <p:spPr>
          <a:xfrm>
            <a:off x="2445491" y="5912622"/>
            <a:ext cx="503705" cy="493685"/>
          </a:xfrm>
          <a:custGeom>
            <a:avLst/>
            <a:gdLst>
              <a:gd name="connsiteX0" fmla="*/ 27834 w 503705"/>
              <a:gd name="connsiteY0" fmla="*/ 21453 h 493685"/>
              <a:gd name="connsiteX1" fmla="*/ 483447 w 503705"/>
              <a:gd name="connsiteY1" fmla="*/ 472303 h 493685"/>
              <a:gd name="connsiteX2" fmla="*/ 431059 w 503705"/>
              <a:gd name="connsiteY2" fmla="*/ 427853 h 493685"/>
              <a:gd name="connsiteX3" fmla="*/ 496147 w 503705"/>
              <a:gd name="connsiteY3" fmla="*/ 489766 h 493685"/>
              <a:gd name="connsiteX4" fmla="*/ 291359 w 503705"/>
              <a:gd name="connsiteY4" fmla="*/ 294503 h 493685"/>
              <a:gd name="connsiteX5" fmla="*/ 283422 w 503705"/>
              <a:gd name="connsiteY5" fmla="*/ 291328 h 493685"/>
              <a:gd name="connsiteX6" fmla="*/ 72284 w 503705"/>
              <a:gd name="connsiteY6" fmla="*/ 92891 h 493685"/>
              <a:gd name="connsiteX7" fmla="*/ 27834 w 503705"/>
              <a:gd name="connsiteY7" fmla="*/ 21453 h 49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3705" h="493685">
                <a:moveTo>
                  <a:pt x="27834" y="21453"/>
                </a:moveTo>
                <a:cubicBezTo>
                  <a:pt x="96361" y="84688"/>
                  <a:pt x="416243" y="404570"/>
                  <a:pt x="483447" y="472303"/>
                </a:cubicBezTo>
                <a:cubicBezTo>
                  <a:pt x="550651" y="540036"/>
                  <a:pt x="428942" y="424943"/>
                  <a:pt x="431059" y="427853"/>
                </a:cubicBezTo>
                <a:cubicBezTo>
                  <a:pt x="433176" y="430763"/>
                  <a:pt x="496147" y="489766"/>
                  <a:pt x="496147" y="489766"/>
                </a:cubicBezTo>
                <a:lnTo>
                  <a:pt x="291359" y="294503"/>
                </a:lnTo>
                <a:cubicBezTo>
                  <a:pt x="255905" y="261430"/>
                  <a:pt x="319934" y="324930"/>
                  <a:pt x="283422" y="291328"/>
                </a:cubicBezTo>
                <a:cubicBezTo>
                  <a:pt x="246910" y="257726"/>
                  <a:pt x="110384" y="134959"/>
                  <a:pt x="72284" y="92891"/>
                </a:cubicBezTo>
                <a:cubicBezTo>
                  <a:pt x="34184" y="50823"/>
                  <a:pt x="-40693" y="-41782"/>
                  <a:pt x="27834" y="21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8306D29D-D0ED-4502-ABB4-4A67E4754F40}"/>
              </a:ext>
            </a:extLst>
          </p:cNvPr>
          <p:cNvSpPr/>
          <p:nvPr/>
        </p:nvSpPr>
        <p:spPr>
          <a:xfrm>
            <a:off x="2485026" y="5999896"/>
            <a:ext cx="192554" cy="296214"/>
          </a:xfrm>
          <a:custGeom>
            <a:avLst/>
            <a:gdLst>
              <a:gd name="connsiteX0" fmla="*/ 999 w 192554"/>
              <a:gd name="connsiteY0" fmla="*/ 854 h 296214"/>
              <a:gd name="connsiteX1" fmla="*/ 183562 w 192554"/>
              <a:gd name="connsiteY1" fmla="*/ 156429 h 296214"/>
              <a:gd name="connsiteX2" fmla="*/ 162924 w 192554"/>
              <a:gd name="connsiteY2" fmla="*/ 158017 h 296214"/>
              <a:gd name="connsiteX3" fmla="*/ 148637 w 192554"/>
              <a:gd name="connsiteY3" fmla="*/ 232629 h 296214"/>
              <a:gd name="connsiteX4" fmla="*/ 145462 w 192554"/>
              <a:gd name="connsiteY4" fmla="*/ 296129 h 296214"/>
              <a:gd name="connsiteX5" fmla="*/ 137524 w 192554"/>
              <a:gd name="connsiteY5" fmla="*/ 245329 h 296214"/>
              <a:gd name="connsiteX6" fmla="*/ 85137 w 192554"/>
              <a:gd name="connsiteY6" fmla="*/ 205642 h 296214"/>
              <a:gd name="connsiteX7" fmla="*/ 18462 w 192554"/>
              <a:gd name="connsiteY7" fmla="*/ 153254 h 296214"/>
              <a:gd name="connsiteX8" fmla="*/ 135937 w 192554"/>
              <a:gd name="connsiteY8" fmla="*/ 229454 h 296214"/>
              <a:gd name="connsiteX9" fmla="*/ 154987 w 192554"/>
              <a:gd name="connsiteY9" fmla="*/ 158017 h 296214"/>
              <a:gd name="connsiteX10" fmla="*/ 154987 w 192554"/>
              <a:gd name="connsiteY10" fmla="*/ 140554 h 296214"/>
              <a:gd name="connsiteX11" fmla="*/ 112124 w 192554"/>
              <a:gd name="connsiteY11" fmla="*/ 96104 h 296214"/>
              <a:gd name="connsiteX12" fmla="*/ 999 w 192554"/>
              <a:gd name="connsiteY12" fmla="*/ 854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554" h="296214">
                <a:moveTo>
                  <a:pt x="999" y="854"/>
                </a:moveTo>
                <a:cubicBezTo>
                  <a:pt x="12905" y="10908"/>
                  <a:pt x="156575" y="130235"/>
                  <a:pt x="183562" y="156429"/>
                </a:cubicBezTo>
                <a:cubicBezTo>
                  <a:pt x="210550" y="182623"/>
                  <a:pt x="168745" y="145317"/>
                  <a:pt x="162924" y="158017"/>
                </a:cubicBezTo>
                <a:cubicBezTo>
                  <a:pt x="157103" y="170717"/>
                  <a:pt x="151547" y="209610"/>
                  <a:pt x="148637" y="232629"/>
                </a:cubicBezTo>
                <a:cubicBezTo>
                  <a:pt x="145727" y="255648"/>
                  <a:pt x="147314" y="294012"/>
                  <a:pt x="145462" y="296129"/>
                </a:cubicBezTo>
                <a:cubicBezTo>
                  <a:pt x="143610" y="298246"/>
                  <a:pt x="147578" y="260410"/>
                  <a:pt x="137524" y="245329"/>
                </a:cubicBezTo>
                <a:cubicBezTo>
                  <a:pt x="127470" y="230248"/>
                  <a:pt x="104981" y="220988"/>
                  <a:pt x="85137" y="205642"/>
                </a:cubicBezTo>
                <a:cubicBezTo>
                  <a:pt x="65293" y="190296"/>
                  <a:pt x="9996" y="149285"/>
                  <a:pt x="18462" y="153254"/>
                </a:cubicBezTo>
                <a:cubicBezTo>
                  <a:pt x="26928" y="157223"/>
                  <a:pt x="113183" y="228660"/>
                  <a:pt x="135937" y="229454"/>
                </a:cubicBezTo>
                <a:cubicBezTo>
                  <a:pt x="158691" y="230248"/>
                  <a:pt x="151812" y="172834"/>
                  <a:pt x="154987" y="158017"/>
                </a:cubicBezTo>
                <a:cubicBezTo>
                  <a:pt x="158162" y="143200"/>
                  <a:pt x="162131" y="150873"/>
                  <a:pt x="154987" y="140554"/>
                </a:cubicBezTo>
                <a:cubicBezTo>
                  <a:pt x="147843" y="130235"/>
                  <a:pt x="137259" y="119916"/>
                  <a:pt x="112124" y="96104"/>
                </a:cubicBezTo>
                <a:cubicBezTo>
                  <a:pt x="86989" y="72292"/>
                  <a:pt x="-10907" y="-9200"/>
                  <a:pt x="999" y="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75202114-8EFC-46C7-8AD4-CB2FA77485E4}"/>
              </a:ext>
            </a:extLst>
          </p:cNvPr>
          <p:cNvSpPr/>
          <p:nvPr/>
        </p:nvSpPr>
        <p:spPr>
          <a:xfrm>
            <a:off x="2660019" y="6201560"/>
            <a:ext cx="272266" cy="282075"/>
          </a:xfrm>
          <a:custGeom>
            <a:avLst/>
            <a:gdLst>
              <a:gd name="connsiteX0" fmla="*/ 631 w 272266"/>
              <a:gd name="connsiteY0" fmla="*/ 803 h 282075"/>
              <a:gd name="connsiteX1" fmla="*/ 156206 w 272266"/>
              <a:gd name="connsiteY1" fmla="*/ 161140 h 282075"/>
              <a:gd name="connsiteX2" fmla="*/ 156206 w 272266"/>
              <a:gd name="connsiteY2" fmla="*/ 130978 h 282075"/>
              <a:gd name="connsiteX3" fmla="*/ 156206 w 272266"/>
              <a:gd name="connsiteY3" fmla="*/ 281790 h 282075"/>
              <a:gd name="connsiteX4" fmla="*/ 183194 w 272266"/>
              <a:gd name="connsiteY4" fmla="*/ 170665 h 282075"/>
              <a:gd name="connsiteX5" fmla="*/ 272094 w 272266"/>
              <a:gd name="connsiteY5" fmla="*/ 238928 h 282075"/>
              <a:gd name="connsiteX6" fmla="*/ 203831 w 272266"/>
              <a:gd name="connsiteY6" fmla="*/ 172253 h 282075"/>
              <a:gd name="connsiteX7" fmla="*/ 135569 w 272266"/>
              <a:gd name="connsiteY7" fmla="*/ 118278 h 282075"/>
              <a:gd name="connsiteX8" fmla="*/ 148269 w 272266"/>
              <a:gd name="connsiteY8" fmla="*/ 119865 h 282075"/>
              <a:gd name="connsiteX9" fmla="*/ 53019 w 272266"/>
              <a:gd name="connsiteY9" fmla="*/ 8740 h 282075"/>
              <a:gd name="connsiteX10" fmla="*/ 99056 w 272266"/>
              <a:gd name="connsiteY10" fmla="*/ 94465 h 282075"/>
              <a:gd name="connsiteX11" fmla="*/ 631 w 272266"/>
              <a:gd name="connsiteY11" fmla="*/ 803 h 28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2266" h="282075">
                <a:moveTo>
                  <a:pt x="631" y="803"/>
                </a:moveTo>
                <a:cubicBezTo>
                  <a:pt x="10156" y="11916"/>
                  <a:pt x="130277" y="139444"/>
                  <a:pt x="156206" y="161140"/>
                </a:cubicBezTo>
                <a:cubicBezTo>
                  <a:pt x="182135" y="182836"/>
                  <a:pt x="156206" y="110870"/>
                  <a:pt x="156206" y="130978"/>
                </a:cubicBezTo>
                <a:cubicBezTo>
                  <a:pt x="156206" y="151086"/>
                  <a:pt x="151708" y="275176"/>
                  <a:pt x="156206" y="281790"/>
                </a:cubicBezTo>
                <a:cubicBezTo>
                  <a:pt x="160704" y="288404"/>
                  <a:pt x="163879" y="177809"/>
                  <a:pt x="183194" y="170665"/>
                </a:cubicBezTo>
                <a:cubicBezTo>
                  <a:pt x="202509" y="163521"/>
                  <a:pt x="268655" y="238663"/>
                  <a:pt x="272094" y="238928"/>
                </a:cubicBezTo>
                <a:cubicBezTo>
                  <a:pt x="275533" y="239193"/>
                  <a:pt x="226585" y="192361"/>
                  <a:pt x="203831" y="172253"/>
                </a:cubicBezTo>
                <a:cubicBezTo>
                  <a:pt x="181077" y="152145"/>
                  <a:pt x="144829" y="127009"/>
                  <a:pt x="135569" y="118278"/>
                </a:cubicBezTo>
                <a:cubicBezTo>
                  <a:pt x="126309" y="109547"/>
                  <a:pt x="162027" y="138121"/>
                  <a:pt x="148269" y="119865"/>
                </a:cubicBezTo>
                <a:cubicBezTo>
                  <a:pt x="134511" y="101609"/>
                  <a:pt x="61221" y="12973"/>
                  <a:pt x="53019" y="8740"/>
                </a:cubicBezTo>
                <a:cubicBezTo>
                  <a:pt x="44817" y="4507"/>
                  <a:pt x="105671" y="91290"/>
                  <a:pt x="99056" y="94465"/>
                </a:cubicBezTo>
                <a:cubicBezTo>
                  <a:pt x="92441" y="97640"/>
                  <a:pt x="-8894" y="-10310"/>
                  <a:pt x="631" y="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907BB827-110B-4BFE-8FC4-D50B47DA9E33}"/>
              </a:ext>
            </a:extLst>
          </p:cNvPr>
          <p:cNvSpPr/>
          <p:nvPr/>
        </p:nvSpPr>
        <p:spPr>
          <a:xfrm>
            <a:off x="2130145" y="6088613"/>
            <a:ext cx="392522" cy="561587"/>
          </a:xfrm>
          <a:custGeom>
            <a:avLst/>
            <a:gdLst>
              <a:gd name="connsiteX0" fmla="*/ 1868 w 392522"/>
              <a:gd name="connsiteY0" fmla="*/ 1037 h 561587"/>
              <a:gd name="connsiteX1" fmla="*/ 213005 w 392522"/>
              <a:gd name="connsiteY1" fmla="*/ 166137 h 561587"/>
              <a:gd name="connsiteX2" fmla="*/ 181255 w 392522"/>
              <a:gd name="connsiteY2" fmla="*/ 134387 h 561587"/>
              <a:gd name="connsiteX3" fmla="*/ 260630 w 392522"/>
              <a:gd name="connsiteY3" fmla="*/ 250275 h 561587"/>
              <a:gd name="connsiteX4" fmla="*/ 392393 w 392522"/>
              <a:gd name="connsiteY4" fmla="*/ 485225 h 561587"/>
              <a:gd name="connsiteX5" fmla="*/ 286030 w 392522"/>
              <a:gd name="connsiteY5" fmla="*/ 310600 h 561587"/>
              <a:gd name="connsiteX6" fmla="*/ 335243 w 392522"/>
              <a:gd name="connsiteY6" fmla="*/ 478875 h 561587"/>
              <a:gd name="connsiteX7" fmla="*/ 343180 w 392522"/>
              <a:gd name="connsiteY7" fmla="*/ 561425 h 561587"/>
              <a:gd name="connsiteX8" fmla="*/ 332068 w 392522"/>
              <a:gd name="connsiteY8" fmla="*/ 459825 h 561587"/>
              <a:gd name="connsiteX9" fmla="*/ 252693 w 392522"/>
              <a:gd name="connsiteY9" fmla="*/ 247100 h 561587"/>
              <a:gd name="connsiteX10" fmla="*/ 243168 w 392522"/>
              <a:gd name="connsiteY10" fmla="*/ 247100 h 561587"/>
              <a:gd name="connsiteX11" fmla="*/ 162205 w 392522"/>
              <a:gd name="connsiteY11" fmla="*/ 183600 h 561587"/>
              <a:gd name="connsiteX12" fmla="*/ 79655 w 392522"/>
              <a:gd name="connsiteY12" fmla="*/ 155025 h 561587"/>
              <a:gd name="connsiteX13" fmla="*/ 280 w 392522"/>
              <a:gd name="connsiteY13" fmla="*/ 67712 h 561587"/>
              <a:gd name="connsiteX14" fmla="*/ 108230 w 392522"/>
              <a:gd name="connsiteY14" fmla="*/ 185187 h 561587"/>
              <a:gd name="connsiteX15" fmla="*/ 239993 w 392522"/>
              <a:gd name="connsiteY15" fmla="*/ 201062 h 561587"/>
              <a:gd name="connsiteX16" fmla="*/ 211418 w 392522"/>
              <a:gd name="connsiteY16" fmla="*/ 162962 h 561587"/>
              <a:gd name="connsiteX17" fmla="*/ 163793 w 392522"/>
              <a:gd name="connsiteY17" fmla="*/ 99462 h 561587"/>
              <a:gd name="connsiteX18" fmla="*/ 1868 w 392522"/>
              <a:gd name="connsiteY18" fmla="*/ 1037 h 56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522" h="561587">
                <a:moveTo>
                  <a:pt x="1868" y="1037"/>
                </a:moveTo>
                <a:cubicBezTo>
                  <a:pt x="10070" y="12149"/>
                  <a:pt x="183107" y="143912"/>
                  <a:pt x="213005" y="166137"/>
                </a:cubicBezTo>
                <a:cubicBezTo>
                  <a:pt x="242903" y="188362"/>
                  <a:pt x="173318" y="120364"/>
                  <a:pt x="181255" y="134387"/>
                </a:cubicBezTo>
                <a:cubicBezTo>
                  <a:pt x="189192" y="148410"/>
                  <a:pt x="225440" y="191802"/>
                  <a:pt x="260630" y="250275"/>
                </a:cubicBezTo>
                <a:cubicBezTo>
                  <a:pt x="295820" y="308748"/>
                  <a:pt x="388160" y="475171"/>
                  <a:pt x="392393" y="485225"/>
                </a:cubicBezTo>
                <a:cubicBezTo>
                  <a:pt x="396626" y="495279"/>
                  <a:pt x="295555" y="311658"/>
                  <a:pt x="286030" y="310600"/>
                </a:cubicBezTo>
                <a:cubicBezTo>
                  <a:pt x="276505" y="309542"/>
                  <a:pt x="325718" y="437071"/>
                  <a:pt x="335243" y="478875"/>
                </a:cubicBezTo>
                <a:cubicBezTo>
                  <a:pt x="344768" y="520679"/>
                  <a:pt x="343709" y="564600"/>
                  <a:pt x="343180" y="561425"/>
                </a:cubicBezTo>
                <a:cubicBezTo>
                  <a:pt x="342651" y="558250"/>
                  <a:pt x="347149" y="512213"/>
                  <a:pt x="332068" y="459825"/>
                </a:cubicBezTo>
                <a:cubicBezTo>
                  <a:pt x="316987" y="407437"/>
                  <a:pt x="267510" y="282554"/>
                  <a:pt x="252693" y="247100"/>
                </a:cubicBezTo>
                <a:cubicBezTo>
                  <a:pt x="237876" y="211646"/>
                  <a:pt x="258249" y="257683"/>
                  <a:pt x="243168" y="247100"/>
                </a:cubicBezTo>
                <a:cubicBezTo>
                  <a:pt x="228087" y="236517"/>
                  <a:pt x="189457" y="198946"/>
                  <a:pt x="162205" y="183600"/>
                </a:cubicBezTo>
                <a:cubicBezTo>
                  <a:pt x="134953" y="168254"/>
                  <a:pt x="106643" y="174340"/>
                  <a:pt x="79655" y="155025"/>
                </a:cubicBezTo>
                <a:cubicBezTo>
                  <a:pt x="52668" y="135710"/>
                  <a:pt x="-4483" y="62685"/>
                  <a:pt x="280" y="67712"/>
                </a:cubicBezTo>
                <a:cubicBezTo>
                  <a:pt x="5043" y="72739"/>
                  <a:pt x="68278" y="162962"/>
                  <a:pt x="108230" y="185187"/>
                </a:cubicBezTo>
                <a:cubicBezTo>
                  <a:pt x="148182" y="207412"/>
                  <a:pt x="222795" y="204766"/>
                  <a:pt x="239993" y="201062"/>
                </a:cubicBezTo>
                <a:cubicBezTo>
                  <a:pt x="257191" y="197358"/>
                  <a:pt x="224118" y="179895"/>
                  <a:pt x="211418" y="162962"/>
                </a:cubicBezTo>
                <a:cubicBezTo>
                  <a:pt x="198718" y="146029"/>
                  <a:pt x="195543" y="127772"/>
                  <a:pt x="163793" y="99462"/>
                </a:cubicBezTo>
                <a:cubicBezTo>
                  <a:pt x="132043" y="71152"/>
                  <a:pt x="-6334" y="-10075"/>
                  <a:pt x="1868" y="1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AD73A51B-78E7-43B3-8F0B-F01A071DCCB2}"/>
              </a:ext>
            </a:extLst>
          </p:cNvPr>
          <p:cNvSpPr/>
          <p:nvPr/>
        </p:nvSpPr>
        <p:spPr>
          <a:xfrm>
            <a:off x="6536791" y="5848754"/>
            <a:ext cx="410096" cy="699323"/>
          </a:xfrm>
          <a:custGeom>
            <a:avLst/>
            <a:gdLst>
              <a:gd name="connsiteX0" fmla="*/ 534 w 410096"/>
              <a:gd name="connsiteY0" fmla="*/ 1184 h 699323"/>
              <a:gd name="connsiteX1" fmla="*/ 137059 w 410096"/>
              <a:gd name="connsiteY1" fmla="*/ 299634 h 699323"/>
              <a:gd name="connsiteX2" fmla="*/ 118009 w 410096"/>
              <a:gd name="connsiteY2" fmla="*/ 263121 h 699323"/>
              <a:gd name="connsiteX3" fmla="*/ 297397 w 410096"/>
              <a:gd name="connsiteY3" fmla="*/ 525059 h 699323"/>
              <a:gd name="connsiteX4" fmla="*/ 313272 w 410096"/>
              <a:gd name="connsiteY4" fmla="*/ 515534 h 699323"/>
              <a:gd name="connsiteX5" fmla="*/ 372009 w 410096"/>
              <a:gd name="connsiteY5" fmla="*/ 572684 h 699323"/>
              <a:gd name="connsiteX6" fmla="*/ 408522 w 410096"/>
              <a:gd name="connsiteY6" fmla="*/ 696509 h 699323"/>
              <a:gd name="connsiteX7" fmla="*/ 397409 w 410096"/>
              <a:gd name="connsiteY7" fmla="*/ 650471 h 699323"/>
              <a:gd name="connsiteX8" fmla="*/ 343434 w 410096"/>
              <a:gd name="connsiteY8" fmla="*/ 550459 h 699323"/>
              <a:gd name="connsiteX9" fmla="*/ 349784 w 410096"/>
              <a:gd name="connsiteY9" fmla="*/ 577446 h 699323"/>
              <a:gd name="connsiteX10" fmla="*/ 151347 w 410096"/>
              <a:gd name="connsiteY10" fmla="*/ 301221 h 699323"/>
              <a:gd name="connsiteX11" fmla="*/ 135472 w 410096"/>
              <a:gd name="connsiteY11" fmla="*/ 274234 h 699323"/>
              <a:gd name="connsiteX12" fmla="*/ 81497 w 410096"/>
              <a:gd name="connsiteY12" fmla="*/ 172634 h 699323"/>
              <a:gd name="connsiteX13" fmla="*/ 89434 w 410096"/>
              <a:gd name="connsiteY13" fmla="*/ 193271 h 699323"/>
              <a:gd name="connsiteX14" fmla="*/ 534 w 410096"/>
              <a:gd name="connsiteY14" fmla="*/ 1184 h 69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0096" h="699323">
                <a:moveTo>
                  <a:pt x="534" y="1184"/>
                </a:moveTo>
                <a:cubicBezTo>
                  <a:pt x="8472" y="18911"/>
                  <a:pt x="117480" y="255978"/>
                  <a:pt x="137059" y="299634"/>
                </a:cubicBezTo>
                <a:cubicBezTo>
                  <a:pt x="156638" y="343290"/>
                  <a:pt x="91286" y="225550"/>
                  <a:pt x="118009" y="263121"/>
                </a:cubicBezTo>
                <a:cubicBezTo>
                  <a:pt x="144732" y="300692"/>
                  <a:pt x="264853" y="482990"/>
                  <a:pt x="297397" y="525059"/>
                </a:cubicBezTo>
                <a:cubicBezTo>
                  <a:pt x="329941" y="567128"/>
                  <a:pt x="300837" y="507597"/>
                  <a:pt x="313272" y="515534"/>
                </a:cubicBezTo>
                <a:cubicBezTo>
                  <a:pt x="325707" y="523471"/>
                  <a:pt x="356134" y="542522"/>
                  <a:pt x="372009" y="572684"/>
                </a:cubicBezTo>
                <a:cubicBezTo>
                  <a:pt x="387884" y="602846"/>
                  <a:pt x="404289" y="683545"/>
                  <a:pt x="408522" y="696509"/>
                </a:cubicBezTo>
                <a:cubicBezTo>
                  <a:pt x="412755" y="709473"/>
                  <a:pt x="408257" y="674813"/>
                  <a:pt x="397409" y="650471"/>
                </a:cubicBezTo>
                <a:cubicBezTo>
                  <a:pt x="386561" y="626129"/>
                  <a:pt x="351371" y="562630"/>
                  <a:pt x="343434" y="550459"/>
                </a:cubicBezTo>
                <a:cubicBezTo>
                  <a:pt x="335497" y="538288"/>
                  <a:pt x="381798" y="618986"/>
                  <a:pt x="349784" y="577446"/>
                </a:cubicBezTo>
                <a:cubicBezTo>
                  <a:pt x="317770" y="535906"/>
                  <a:pt x="187066" y="351756"/>
                  <a:pt x="151347" y="301221"/>
                </a:cubicBezTo>
                <a:cubicBezTo>
                  <a:pt x="115628" y="250686"/>
                  <a:pt x="147114" y="295665"/>
                  <a:pt x="135472" y="274234"/>
                </a:cubicBezTo>
                <a:cubicBezTo>
                  <a:pt x="123830" y="252803"/>
                  <a:pt x="89170" y="186128"/>
                  <a:pt x="81497" y="172634"/>
                </a:cubicBezTo>
                <a:cubicBezTo>
                  <a:pt x="73824" y="159140"/>
                  <a:pt x="103457" y="216290"/>
                  <a:pt x="89434" y="193271"/>
                </a:cubicBezTo>
                <a:cubicBezTo>
                  <a:pt x="75411" y="170252"/>
                  <a:pt x="-7404" y="-16543"/>
                  <a:pt x="534" y="1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286642C6-EA6E-4238-84F0-D1B5D09EFB48}"/>
              </a:ext>
            </a:extLst>
          </p:cNvPr>
          <p:cNvSpPr/>
          <p:nvPr/>
        </p:nvSpPr>
        <p:spPr>
          <a:xfrm>
            <a:off x="6584780" y="6048241"/>
            <a:ext cx="155848" cy="333965"/>
          </a:xfrm>
          <a:custGeom>
            <a:avLst/>
            <a:gdLst>
              <a:gd name="connsiteX0" fmla="*/ 8108 w 155848"/>
              <a:gd name="connsiteY0" fmla="*/ 134 h 333965"/>
              <a:gd name="connsiteX1" fmla="*/ 17633 w 155848"/>
              <a:gd name="connsiteY1" fmla="*/ 176347 h 333965"/>
              <a:gd name="connsiteX2" fmla="*/ 170 w 155848"/>
              <a:gd name="connsiteY2" fmla="*/ 71572 h 333965"/>
              <a:gd name="connsiteX3" fmla="*/ 30333 w 155848"/>
              <a:gd name="connsiteY3" fmla="*/ 173172 h 333965"/>
              <a:gd name="connsiteX4" fmla="*/ 155745 w 155848"/>
              <a:gd name="connsiteY4" fmla="*/ 333509 h 333965"/>
              <a:gd name="connsiteX5" fmla="*/ 52558 w 155848"/>
              <a:gd name="connsiteY5" fmla="*/ 222384 h 333965"/>
              <a:gd name="connsiteX6" fmla="*/ 97008 w 155848"/>
              <a:gd name="connsiteY6" fmla="*/ 246197 h 333965"/>
              <a:gd name="connsiteX7" fmla="*/ 74783 w 155848"/>
              <a:gd name="connsiteY7" fmla="*/ 201747 h 333965"/>
              <a:gd name="connsiteX8" fmla="*/ 23983 w 155848"/>
              <a:gd name="connsiteY8" fmla="*/ 147772 h 333965"/>
              <a:gd name="connsiteX9" fmla="*/ 8108 w 155848"/>
              <a:gd name="connsiteY9" fmla="*/ 134 h 33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848" h="333965">
                <a:moveTo>
                  <a:pt x="8108" y="134"/>
                </a:moveTo>
                <a:cubicBezTo>
                  <a:pt x="7050" y="4896"/>
                  <a:pt x="18956" y="164441"/>
                  <a:pt x="17633" y="176347"/>
                </a:cubicBezTo>
                <a:cubicBezTo>
                  <a:pt x="16310" y="188253"/>
                  <a:pt x="-1947" y="72101"/>
                  <a:pt x="170" y="71572"/>
                </a:cubicBezTo>
                <a:cubicBezTo>
                  <a:pt x="2287" y="71043"/>
                  <a:pt x="4404" y="129516"/>
                  <a:pt x="30333" y="173172"/>
                </a:cubicBezTo>
                <a:cubicBezTo>
                  <a:pt x="56262" y="216828"/>
                  <a:pt x="152041" y="325307"/>
                  <a:pt x="155745" y="333509"/>
                </a:cubicBezTo>
                <a:cubicBezTo>
                  <a:pt x="159449" y="341711"/>
                  <a:pt x="62347" y="236936"/>
                  <a:pt x="52558" y="222384"/>
                </a:cubicBezTo>
                <a:cubicBezTo>
                  <a:pt x="42769" y="207832"/>
                  <a:pt x="93304" y="249636"/>
                  <a:pt x="97008" y="246197"/>
                </a:cubicBezTo>
                <a:cubicBezTo>
                  <a:pt x="100712" y="242758"/>
                  <a:pt x="86954" y="218151"/>
                  <a:pt x="74783" y="201747"/>
                </a:cubicBezTo>
                <a:cubicBezTo>
                  <a:pt x="62612" y="185343"/>
                  <a:pt x="35095" y="177405"/>
                  <a:pt x="23983" y="147772"/>
                </a:cubicBezTo>
                <a:cubicBezTo>
                  <a:pt x="12871" y="118139"/>
                  <a:pt x="9166" y="-4628"/>
                  <a:pt x="8108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F1B9540D-2DAD-43B1-99DD-806AD52CB64E}"/>
              </a:ext>
            </a:extLst>
          </p:cNvPr>
          <p:cNvSpPr/>
          <p:nvPr/>
        </p:nvSpPr>
        <p:spPr>
          <a:xfrm>
            <a:off x="6157275" y="5853024"/>
            <a:ext cx="366175" cy="199185"/>
          </a:xfrm>
          <a:custGeom>
            <a:avLst/>
            <a:gdLst>
              <a:gd name="connsiteX0" fmla="*/ 365763 w 366175"/>
              <a:gd name="connsiteY0" fmla="*/ 89 h 199185"/>
              <a:gd name="connsiteX1" fmla="*/ 245113 w 366175"/>
              <a:gd name="connsiteY1" fmla="*/ 95339 h 199185"/>
              <a:gd name="connsiteX2" fmla="*/ 126050 w 366175"/>
              <a:gd name="connsiteY2" fmla="*/ 158839 h 199185"/>
              <a:gd name="connsiteX3" fmla="*/ 638 w 366175"/>
              <a:gd name="connsiteY3" fmla="*/ 198526 h 199185"/>
              <a:gd name="connsiteX4" fmla="*/ 181613 w 366175"/>
              <a:gd name="connsiteY4" fmla="*/ 127089 h 199185"/>
              <a:gd name="connsiteX5" fmla="*/ 151450 w 366175"/>
              <a:gd name="connsiteY5" fmla="*/ 158839 h 199185"/>
              <a:gd name="connsiteX6" fmla="*/ 280038 w 366175"/>
              <a:gd name="connsiteY6" fmla="*/ 79464 h 199185"/>
              <a:gd name="connsiteX7" fmla="*/ 365763 w 366175"/>
              <a:gd name="connsiteY7" fmla="*/ 89 h 19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75" h="199185">
                <a:moveTo>
                  <a:pt x="365763" y="89"/>
                </a:moveTo>
                <a:cubicBezTo>
                  <a:pt x="359942" y="2735"/>
                  <a:pt x="285065" y="68881"/>
                  <a:pt x="245113" y="95339"/>
                </a:cubicBezTo>
                <a:cubicBezTo>
                  <a:pt x="205161" y="121797"/>
                  <a:pt x="166796" y="141641"/>
                  <a:pt x="126050" y="158839"/>
                </a:cubicBezTo>
                <a:cubicBezTo>
                  <a:pt x="85304" y="176037"/>
                  <a:pt x="-8622" y="203818"/>
                  <a:pt x="638" y="198526"/>
                </a:cubicBezTo>
                <a:cubicBezTo>
                  <a:pt x="9898" y="193234"/>
                  <a:pt x="156478" y="133703"/>
                  <a:pt x="181613" y="127089"/>
                </a:cubicBezTo>
                <a:cubicBezTo>
                  <a:pt x="206748" y="120475"/>
                  <a:pt x="135046" y="166777"/>
                  <a:pt x="151450" y="158839"/>
                </a:cubicBezTo>
                <a:cubicBezTo>
                  <a:pt x="167854" y="150902"/>
                  <a:pt x="245642" y="104599"/>
                  <a:pt x="280038" y="79464"/>
                </a:cubicBezTo>
                <a:cubicBezTo>
                  <a:pt x="314434" y="54329"/>
                  <a:pt x="371584" y="-2557"/>
                  <a:pt x="365763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C4AC9720-731B-4628-9040-DCE9CDCCBDDF}"/>
              </a:ext>
            </a:extLst>
          </p:cNvPr>
          <p:cNvSpPr/>
          <p:nvPr/>
        </p:nvSpPr>
        <p:spPr>
          <a:xfrm>
            <a:off x="6116422" y="5963772"/>
            <a:ext cx="401858" cy="827673"/>
          </a:xfrm>
          <a:custGeom>
            <a:avLst/>
            <a:gdLst>
              <a:gd name="connsiteX0" fmla="*/ 365341 w 401858"/>
              <a:gd name="connsiteY0" fmla="*/ 466 h 827673"/>
              <a:gd name="connsiteX1" fmla="*/ 401853 w 401858"/>
              <a:gd name="connsiteY1" fmla="*/ 494178 h 827673"/>
              <a:gd name="connsiteX2" fmla="*/ 362166 w 401858"/>
              <a:gd name="connsiteY2" fmla="*/ 122703 h 827673"/>
              <a:gd name="connsiteX3" fmla="*/ 371691 w 401858"/>
              <a:gd name="connsiteY3" fmla="*/ 292566 h 827673"/>
              <a:gd name="connsiteX4" fmla="*/ 398678 w 401858"/>
              <a:gd name="connsiteY4" fmla="*/ 602128 h 827673"/>
              <a:gd name="connsiteX5" fmla="*/ 368516 w 401858"/>
              <a:gd name="connsiteY5" fmla="*/ 816441 h 827673"/>
              <a:gd name="connsiteX6" fmla="*/ 357403 w 401858"/>
              <a:gd name="connsiteY6" fmla="*/ 776753 h 827673"/>
              <a:gd name="connsiteX7" fmla="*/ 279616 w 401858"/>
              <a:gd name="connsiteY7" fmla="*/ 598953 h 827673"/>
              <a:gd name="connsiteX8" fmla="*/ 320891 w 401858"/>
              <a:gd name="connsiteY8" fmla="*/ 708491 h 827673"/>
              <a:gd name="connsiteX9" fmla="*/ 289141 w 401858"/>
              <a:gd name="connsiteY9" fmla="*/ 600541 h 827673"/>
              <a:gd name="connsiteX10" fmla="*/ 241516 w 401858"/>
              <a:gd name="connsiteY10" fmla="*/ 408453 h 827673"/>
              <a:gd name="connsiteX11" fmla="*/ 254216 w 401858"/>
              <a:gd name="connsiteY11" fmla="*/ 424328 h 827673"/>
              <a:gd name="connsiteX12" fmla="*/ 147853 w 401858"/>
              <a:gd name="connsiteY12" fmla="*/ 240178 h 827673"/>
              <a:gd name="connsiteX13" fmla="*/ 108166 w 401858"/>
              <a:gd name="connsiteY13" fmla="*/ 165566 h 827673"/>
              <a:gd name="connsiteX14" fmla="*/ 131978 w 401858"/>
              <a:gd name="connsiteY14" fmla="*/ 170328 h 827673"/>
              <a:gd name="connsiteX15" fmla="*/ 216 w 401858"/>
              <a:gd name="connsiteY15" fmla="*/ 89366 h 827673"/>
              <a:gd name="connsiteX16" fmla="*/ 103403 w 401858"/>
              <a:gd name="connsiteY16" fmla="*/ 163978 h 827673"/>
              <a:gd name="connsiteX17" fmla="*/ 197066 w 401858"/>
              <a:gd name="connsiteY17" fmla="*/ 300503 h 827673"/>
              <a:gd name="connsiteX18" fmla="*/ 243103 w 401858"/>
              <a:gd name="connsiteY18" fmla="*/ 381466 h 827673"/>
              <a:gd name="connsiteX19" fmla="*/ 295491 w 401858"/>
              <a:gd name="connsiteY19" fmla="*/ 606891 h 827673"/>
              <a:gd name="connsiteX20" fmla="*/ 385978 w 401858"/>
              <a:gd name="connsiteY20" fmla="*/ 729128 h 827673"/>
              <a:gd name="connsiteX21" fmla="*/ 389153 w 401858"/>
              <a:gd name="connsiteY21" fmla="*/ 410041 h 827673"/>
              <a:gd name="connsiteX22" fmla="*/ 365341 w 401858"/>
              <a:gd name="connsiteY22" fmla="*/ 466 h 82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01858" h="827673">
                <a:moveTo>
                  <a:pt x="365341" y="466"/>
                </a:moveTo>
                <a:cubicBezTo>
                  <a:pt x="367458" y="14489"/>
                  <a:pt x="402382" y="473805"/>
                  <a:pt x="401853" y="494178"/>
                </a:cubicBezTo>
                <a:cubicBezTo>
                  <a:pt x="401324" y="514551"/>
                  <a:pt x="367193" y="156305"/>
                  <a:pt x="362166" y="122703"/>
                </a:cubicBezTo>
                <a:cubicBezTo>
                  <a:pt x="357139" y="89101"/>
                  <a:pt x="365606" y="212662"/>
                  <a:pt x="371691" y="292566"/>
                </a:cubicBezTo>
                <a:cubicBezTo>
                  <a:pt x="377776" y="372470"/>
                  <a:pt x="399207" y="514816"/>
                  <a:pt x="398678" y="602128"/>
                </a:cubicBezTo>
                <a:cubicBezTo>
                  <a:pt x="398149" y="689440"/>
                  <a:pt x="375395" y="787337"/>
                  <a:pt x="368516" y="816441"/>
                </a:cubicBezTo>
                <a:cubicBezTo>
                  <a:pt x="361637" y="845545"/>
                  <a:pt x="372220" y="813001"/>
                  <a:pt x="357403" y="776753"/>
                </a:cubicBezTo>
                <a:cubicBezTo>
                  <a:pt x="342586" y="740505"/>
                  <a:pt x="285701" y="610330"/>
                  <a:pt x="279616" y="598953"/>
                </a:cubicBezTo>
                <a:cubicBezTo>
                  <a:pt x="273531" y="587576"/>
                  <a:pt x="319303" y="708226"/>
                  <a:pt x="320891" y="708491"/>
                </a:cubicBezTo>
                <a:cubicBezTo>
                  <a:pt x="322478" y="708756"/>
                  <a:pt x="302370" y="650547"/>
                  <a:pt x="289141" y="600541"/>
                </a:cubicBezTo>
                <a:cubicBezTo>
                  <a:pt x="275912" y="550535"/>
                  <a:pt x="247337" y="437822"/>
                  <a:pt x="241516" y="408453"/>
                </a:cubicBezTo>
                <a:cubicBezTo>
                  <a:pt x="235695" y="379084"/>
                  <a:pt x="269826" y="452374"/>
                  <a:pt x="254216" y="424328"/>
                </a:cubicBezTo>
                <a:cubicBezTo>
                  <a:pt x="238605" y="396282"/>
                  <a:pt x="172195" y="283305"/>
                  <a:pt x="147853" y="240178"/>
                </a:cubicBezTo>
                <a:cubicBezTo>
                  <a:pt x="123511" y="197051"/>
                  <a:pt x="110812" y="177208"/>
                  <a:pt x="108166" y="165566"/>
                </a:cubicBezTo>
                <a:cubicBezTo>
                  <a:pt x="105520" y="153924"/>
                  <a:pt x="149970" y="183028"/>
                  <a:pt x="131978" y="170328"/>
                </a:cubicBezTo>
                <a:cubicBezTo>
                  <a:pt x="113986" y="157628"/>
                  <a:pt x="4978" y="90424"/>
                  <a:pt x="216" y="89366"/>
                </a:cubicBezTo>
                <a:cubicBezTo>
                  <a:pt x="-4546" y="88308"/>
                  <a:pt x="70595" y="128789"/>
                  <a:pt x="103403" y="163978"/>
                </a:cubicBezTo>
                <a:cubicBezTo>
                  <a:pt x="136211" y="199167"/>
                  <a:pt x="173783" y="264255"/>
                  <a:pt x="197066" y="300503"/>
                </a:cubicBezTo>
                <a:cubicBezTo>
                  <a:pt x="220349" y="336751"/>
                  <a:pt x="226699" y="330401"/>
                  <a:pt x="243103" y="381466"/>
                </a:cubicBezTo>
                <a:cubicBezTo>
                  <a:pt x="259507" y="432531"/>
                  <a:pt x="271678" y="548947"/>
                  <a:pt x="295491" y="606891"/>
                </a:cubicBezTo>
                <a:cubicBezTo>
                  <a:pt x="319304" y="664835"/>
                  <a:pt x="370368" y="761936"/>
                  <a:pt x="385978" y="729128"/>
                </a:cubicBezTo>
                <a:cubicBezTo>
                  <a:pt x="401588" y="696320"/>
                  <a:pt x="391799" y="527516"/>
                  <a:pt x="389153" y="410041"/>
                </a:cubicBezTo>
                <a:cubicBezTo>
                  <a:pt x="386507" y="292566"/>
                  <a:pt x="363224" y="-13557"/>
                  <a:pt x="365341" y="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852E4101-1C7B-40DE-A759-2B55375E3F8B}"/>
              </a:ext>
            </a:extLst>
          </p:cNvPr>
          <p:cNvSpPr/>
          <p:nvPr/>
        </p:nvSpPr>
        <p:spPr>
          <a:xfrm>
            <a:off x="6941138" y="6021301"/>
            <a:ext cx="151877" cy="799313"/>
          </a:xfrm>
          <a:custGeom>
            <a:avLst/>
            <a:gdLst>
              <a:gd name="connsiteX0" fmla="*/ 151812 w 151877"/>
              <a:gd name="connsiteY0" fmla="*/ 87 h 799313"/>
              <a:gd name="connsiteX1" fmla="*/ 81962 w 151877"/>
              <a:gd name="connsiteY1" fmla="*/ 322349 h 799313"/>
              <a:gd name="connsiteX2" fmla="*/ 99425 w 151877"/>
              <a:gd name="connsiteY2" fmla="*/ 214399 h 799313"/>
              <a:gd name="connsiteX3" fmla="*/ 12112 w 151877"/>
              <a:gd name="connsiteY3" fmla="*/ 498562 h 799313"/>
              <a:gd name="connsiteX4" fmla="*/ 42275 w 151877"/>
              <a:gd name="connsiteY4" fmla="*/ 403312 h 799313"/>
              <a:gd name="connsiteX5" fmla="*/ 21637 w 151877"/>
              <a:gd name="connsiteY5" fmla="*/ 550949 h 799313"/>
              <a:gd name="connsiteX6" fmla="*/ 2587 w 151877"/>
              <a:gd name="connsiteY6" fmla="*/ 795424 h 799313"/>
              <a:gd name="connsiteX7" fmla="*/ 7350 w 151877"/>
              <a:gd name="connsiteY7" fmla="*/ 671599 h 799313"/>
              <a:gd name="connsiteX8" fmla="*/ 67675 w 151877"/>
              <a:gd name="connsiteY8" fmla="*/ 293774 h 799313"/>
              <a:gd name="connsiteX9" fmla="*/ 151812 w 151877"/>
              <a:gd name="connsiteY9" fmla="*/ 87 h 79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877" h="799313">
                <a:moveTo>
                  <a:pt x="151812" y="87"/>
                </a:moveTo>
                <a:cubicBezTo>
                  <a:pt x="154193" y="4849"/>
                  <a:pt x="90693" y="286630"/>
                  <a:pt x="81962" y="322349"/>
                </a:cubicBezTo>
                <a:cubicBezTo>
                  <a:pt x="73231" y="358068"/>
                  <a:pt x="111067" y="185030"/>
                  <a:pt x="99425" y="214399"/>
                </a:cubicBezTo>
                <a:cubicBezTo>
                  <a:pt x="87783" y="243768"/>
                  <a:pt x="21637" y="467077"/>
                  <a:pt x="12112" y="498562"/>
                </a:cubicBezTo>
                <a:cubicBezTo>
                  <a:pt x="2587" y="530048"/>
                  <a:pt x="40687" y="394581"/>
                  <a:pt x="42275" y="403312"/>
                </a:cubicBezTo>
                <a:cubicBezTo>
                  <a:pt x="43863" y="412043"/>
                  <a:pt x="28252" y="485597"/>
                  <a:pt x="21637" y="550949"/>
                </a:cubicBezTo>
                <a:cubicBezTo>
                  <a:pt x="15022" y="616301"/>
                  <a:pt x="4968" y="775316"/>
                  <a:pt x="2587" y="795424"/>
                </a:cubicBezTo>
                <a:cubicBezTo>
                  <a:pt x="206" y="815532"/>
                  <a:pt x="-3498" y="755207"/>
                  <a:pt x="7350" y="671599"/>
                </a:cubicBezTo>
                <a:cubicBezTo>
                  <a:pt x="18198" y="587991"/>
                  <a:pt x="43333" y="402253"/>
                  <a:pt x="67675" y="293774"/>
                </a:cubicBezTo>
                <a:cubicBezTo>
                  <a:pt x="92017" y="185295"/>
                  <a:pt x="149431" y="-4675"/>
                  <a:pt x="151812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25F576BC-2BD1-401B-A5C0-C27885A1C4E6}"/>
              </a:ext>
            </a:extLst>
          </p:cNvPr>
          <p:cNvSpPr/>
          <p:nvPr/>
        </p:nvSpPr>
        <p:spPr>
          <a:xfrm>
            <a:off x="6649957" y="6368972"/>
            <a:ext cx="266096" cy="300009"/>
          </a:xfrm>
          <a:custGeom>
            <a:avLst/>
            <a:gdLst>
              <a:gd name="connsiteX0" fmla="*/ 81 w 266096"/>
              <a:gd name="connsiteY0" fmla="*/ 78 h 300009"/>
              <a:gd name="connsiteX1" fmla="*/ 36593 w 266096"/>
              <a:gd name="connsiteY1" fmla="*/ 201691 h 300009"/>
              <a:gd name="connsiteX2" fmla="*/ 262018 w 266096"/>
              <a:gd name="connsiteY2" fmla="*/ 296941 h 300009"/>
              <a:gd name="connsiteX3" fmla="*/ 185818 w 266096"/>
              <a:gd name="connsiteY3" fmla="*/ 260428 h 300009"/>
              <a:gd name="connsiteX4" fmla="*/ 236618 w 266096"/>
              <a:gd name="connsiteY4" fmla="*/ 103266 h 300009"/>
              <a:gd name="connsiteX5" fmla="*/ 165181 w 266096"/>
              <a:gd name="connsiteY5" fmla="*/ 239791 h 300009"/>
              <a:gd name="connsiteX6" fmla="*/ 104856 w 266096"/>
              <a:gd name="connsiteY6" fmla="*/ 212803 h 300009"/>
              <a:gd name="connsiteX7" fmla="*/ 96918 w 266096"/>
              <a:gd name="connsiteY7" fmla="*/ 217566 h 300009"/>
              <a:gd name="connsiteX8" fmla="*/ 28656 w 266096"/>
              <a:gd name="connsiteY8" fmla="*/ 177878 h 300009"/>
              <a:gd name="connsiteX9" fmla="*/ 81 w 266096"/>
              <a:gd name="connsiteY9" fmla="*/ 78 h 30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6096" h="300009">
                <a:moveTo>
                  <a:pt x="81" y="78"/>
                </a:moveTo>
                <a:cubicBezTo>
                  <a:pt x="1404" y="4047"/>
                  <a:pt x="-7063" y="152214"/>
                  <a:pt x="36593" y="201691"/>
                </a:cubicBezTo>
                <a:cubicBezTo>
                  <a:pt x="80249" y="251168"/>
                  <a:pt x="237147" y="287151"/>
                  <a:pt x="262018" y="296941"/>
                </a:cubicBezTo>
                <a:cubicBezTo>
                  <a:pt x="286889" y="306731"/>
                  <a:pt x="190051" y="292707"/>
                  <a:pt x="185818" y="260428"/>
                </a:cubicBezTo>
                <a:cubicBezTo>
                  <a:pt x="181585" y="228149"/>
                  <a:pt x="240057" y="106705"/>
                  <a:pt x="236618" y="103266"/>
                </a:cubicBezTo>
                <a:cubicBezTo>
                  <a:pt x="233179" y="99827"/>
                  <a:pt x="187141" y="221535"/>
                  <a:pt x="165181" y="239791"/>
                </a:cubicBezTo>
                <a:cubicBezTo>
                  <a:pt x="143221" y="258047"/>
                  <a:pt x="116233" y="216507"/>
                  <a:pt x="104856" y="212803"/>
                </a:cubicBezTo>
                <a:cubicBezTo>
                  <a:pt x="93479" y="209099"/>
                  <a:pt x="109618" y="223387"/>
                  <a:pt x="96918" y="217566"/>
                </a:cubicBezTo>
                <a:cubicBezTo>
                  <a:pt x="84218" y="211745"/>
                  <a:pt x="43473" y="212803"/>
                  <a:pt x="28656" y="177878"/>
                </a:cubicBezTo>
                <a:cubicBezTo>
                  <a:pt x="13839" y="142953"/>
                  <a:pt x="-1242" y="-3891"/>
                  <a:pt x="81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0EA11754-2C6C-400B-8908-70D5BBA8FC17}"/>
              </a:ext>
            </a:extLst>
          </p:cNvPr>
          <p:cNvSpPr/>
          <p:nvPr/>
        </p:nvSpPr>
        <p:spPr>
          <a:xfrm>
            <a:off x="5462551" y="6061075"/>
            <a:ext cx="660633" cy="195366"/>
          </a:xfrm>
          <a:custGeom>
            <a:avLst/>
            <a:gdLst>
              <a:gd name="connsiteX0" fmla="*/ 37 w 660633"/>
              <a:gd name="connsiteY0" fmla="*/ 195263 h 195366"/>
              <a:gd name="connsiteX1" fmla="*/ 423899 w 660633"/>
              <a:gd name="connsiteY1" fmla="*/ 98425 h 195366"/>
              <a:gd name="connsiteX2" fmla="*/ 350874 w 660633"/>
              <a:gd name="connsiteY2" fmla="*/ 109538 h 195366"/>
              <a:gd name="connsiteX3" fmla="*/ 592174 w 660633"/>
              <a:gd name="connsiteY3" fmla="*/ 47625 h 195366"/>
              <a:gd name="connsiteX4" fmla="*/ 660437 w 660633"/>
              <a:gd name="connsiteY4" fmla="*/ 0 h 195366"/>
              <a:gd name="connsiteX5" fmla="*/ 577887 w 660633"/>
              <a:gd name="connsiteY5" fmla="*/ 47625 h 195366"/>
              <a:gd name="connsiteX6" fmla="*/ 400087 w 660633"/>
              <a:gd name="connsiteY6" fmla="*/ 115888 h 195366"/>
              <a:gd name="connsiteX7" fmla="*/ 37 w 660633"/>
              <a:gd name="connsiteY7" fmla="*/ 195263 h 19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633" h="195366">
                <a:moveTo>
                  <a:pt x="37" y="195263"/>
                </a:moveTo>
                <a:cubicBezTo>
                  <a:pt x="4006" y="192352"/>
                  <a:pt x="365426" y="112712"/>
                  <a:pt x="423899" y="98425"/>
                </a:cubicBezTo>
                <a:cubicBezTo>
                  <a:pt x="482372" y="84138"/>
                  <a:pt x="322828" y="118005"/>
                  <a:pt x="350874" y="109538"/>
                </a:cubicBezTo>
                <a:cubicBezTo>
                  <a:pt x="378920" y="101071"/>
                  <a:pt x="540580" y="65881"/>
                  <a:pt x="592174" y="47625"/>
                </a:cubicBezTo>
                <a:cubicBezTo>
                  <a:pt x="643768" y="29369"/>
                  <a:pt x="662818" y="0"/>
                  <a:pt x="660437" y="0"/>
                </a:cubicBezTo>
                <a:cubicBezTo>
                  <a:pt x="658056" y="0"/>
                  <a:pt x="621279" y="28310"/>
                  <a:pt x="577887" y="47625"/>
                </a:cubicBezTo>
                <a:cubicBezTo>
                  <a:pt x="534495" y="66940"/>
                  <a:pt x="495073" y="93134"/>
                  <a:pt x="400087" y="115888"/>
                </a:cubicBezTo>
                <a:cubicBezTo>
                  <a:pt x="305102" y="138642"/>
                  <a:pt x="-3932" y="198174"/>
                  <a:pt x="37" y="195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66E00343-06D2-4223-B5B0-15804F628443}"/>
              </a:ext>
            </a:extLst>
          </p:cNvPr>
          <p:cNvSpPr/>
          <p:nvPr/>
        </p:nvSpPr>
        <p:spPr>
          <a:xfrm>
            <a:off x="5716524" y="6049503"/>
            <a:ext cx="522607" cy="138577"/>
          </a:xfrm>
          <a:custGeom>
            <a:avLst/>
            <a:gdLst>
              <a:gd name="connsiteX0" fmla="*/ 64 w 522607"/>
              <a:gd name="connsiteY0" fmla="*/ 138572 h 138577"/>
              <a:gd name="connsiteX1" fmla="*/ 303276 w 522607"/>
              <a:gd name="connsiteY1" fmla="*/ 33797 h 138577"/>
              <a:gd name="connsiteX2" fmla="*/ 287401 w 522607"/>
              <a:gd name="connsiteY2" fmla="*/ 38560 h 138577"/>
              <a:gd name="connsiteX3" fmla="*/ 395351 w 522607"/>
              <a:gd name="connsiteY3" fmla="*/ 11572 h 138577"/>
              <a:gd name="connsiteX4" fmla="*/ 522351 w 522607"/>
              <a:gd name="connsiteY4" fmla="*/ 68722 h 138577"/>
              <a:gd name="connsiteX5" fmla="*/ 425514 w 522607"/>
              <a:gd name="connsiteY5" fmla="*/ 2047 h 138577"/>
              <a:gd name="connsiteX6" fmla="*/ 331851 w 522607"/>
              <a:gd name="connsiteY6" fmla="*/ 29035 h 138577"/>
              <a:gd name="connsiteX7" fmla="*/ 64 w 522607"/>
              <a:gd name="connsiteY7" fmla="*/ 138572 h 13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607" h="138577">
                <a:moveTo>
                  <a:pt x="64" y="138572"/>
                </a:moveTo>
                <a:cubicBezTo>
                  <a:pt x="-4698" y="139366"/>
                  <a:pt x="255387" y="50466"/>
                  <a:pt x="303276" y="33797"/>
                </a:cubicBezTo>
                <a:cubicBezTo>
                  <a:pt x="351165" y="17128"/>
                  <a:pt x="287401" y="38560"/>
                  <a:pt x="287401" y="38560"/>
                </a:cubicBezTo>
                <a:cubicBezTo>
                  <a:pt x="302747" y="34856"/>
                  <a:pt x="356193" y="6545"/>
                  <a:pt x="395351" y="11572"/>
                </a:cubicBezTo>
                <a:cubicBezTo>
                  <a:pt x="434509" y="16599"/>
                  <a:pt x="517324" y="70309"/>
                  <a:pt x="522351" y="68722"/>
                </a:cubicBezTo>
                <a:cubicBezTo>
                  <a:pt x="527378" y="67135"/>
                  <a:pt x="457264" y="8661"/>
                  <a:pt x="425514" y="2047"/>
                </a:cubicBezTo>
                <a:cubicBezTo>
                  <a:pt x="393764" y="-4568"/>
                  <a:pt x="402495" y="4958"/>
                  <a:pt x="331851" y="29035"/>
                </a:cubicBezTo>
                <a:cubicBezTo>
                  <a:pt x="261207" y="53112"/>
                  <a:pt x="4826" y="137778"/>
                  <a:pt x="64" y="138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B64E7D3F-7EBA-471A-9895-455A41110E97}"/>
              </a:ext>
            </a:extLst>
          </p:cNvPr>
          <p:cNvSpPr/>
          <p:nvPr/>
        </p:nvSpPr>
        <p:spPr>
          <a:xfrm>
            <a:off x="5292691" y="6257434"/>
            <a:ext cx="982347" cy="347361"/>
          </a:xfrm>
          <a:custGeom>
            <a:avLst/>
            <a:gdLst>
              <a:gd name="connsiteX0" fmla="*/ 34 w 982347"/>
              <a:gd name="connsiteY0" fmla="*/ 41766 h 347361"/>
              <a:gd name="connsiteX1" fmla="*/ 254034 w 982347"/>
              <a:gd name="connsiteY1" fmla="*/ 3666 h 347361"/>
              <a:gd name="connsiteX2" fmla="*/ 628684 w 982347"/>
              <a:gd name="connsiteY2" fmla="*/ 148129 h 347361"/>
              <a:gd name="connsiteX3" fmla="*/ 477872 w 982347"/>
              <a:gd name="connsiteY3" fmla="*/ 100504 h 347361"/>
              <a:gd name="connsiteX4" fmla="*/ 763622 w 982347"/>
              <a:gd name="connsiteY4" fmla="*/ 105266 h 347361"/>
              <a:gd name="connsiteX5" fmla="*/ 881097 w 982347"/>
              <a:gd name="connsiteY5" fmla="*/ 90979 h 347361"/>
              <a:gd name="connsiteX6" fmla="*/ 952534 w 982347"/>
              <a:gd name="connsiteY6" fmla="*/ 149716 h 347361"/>
              <a:gd name="connsiteX7" fmla="*/ 941422 w 982347"/>
              <a:gd name="connsiteY7" fmla="*/ 227504 h 347361"/>
              <a:gd name="connsiteX8" fmla="*/ 958884 w 982347"/>
              <a:gd name="connsiteY8" fmla="*/ 346566 h 347361"/>
              <a:gd name="connsiteX9" fmla="*/ 935072 w 982347"/>
              <a:gd name="connsiteY9" fmla="*/ 276716 h 347361"/>
              <a:gd name="connsiteX10" fmla="*/ 889034 w 982347"/>
              <a:gd name="connsiteY10" fmla="*/ 222741 h 347361"/>
              <a:gd name="connsiteX11" fmla="*/ 768384 w 982347"/>
              <a:gd name="connsiteY11" fmla="*/ 176704 h 347361"/>
              <a:gd name="connsiteX12" fmla="*/ 436597 w 982347"/>
              <a:gd name="connsiteY12" fmla="*/ 156066 h 347361"/>
              <a:gd name="connsiteX13" fmla="*/ 944597 w 982347"/>
              <a:gd name="connsiteY13" fmla="*/ 216391 h 347361"/>
              <a:gd name="connsiteX14" fmla="*/ 936659 w 982347"/>
              <a:gd name="connsiteY14" fmla="*/ 175116 h 347361"/>
              <a:gd name="connsiteX15" fmla="*/ 869984 w 982347"/>
              <a:gd name="connsiteY15" fmla="*/ 97329 h 347361"/>
              <a:gd name="connsiteX16" fmla="*/ 560422 w 982347"/>
              <a:gd name="connsiteY16" fmla="*/ 90979 h 347361"/>
              <a:gd name="connsiteX17" fmla="*/ 408022 w 982347"/>
              <a:gd name="connsiteY17" fmla="*/ 62404 h 347361"/>
              <a:gd name="connsiteX18" fmla="*/ 269909 w 982347"/>
              <a:gd name="connsiteY18" fmla="*/ 25891 h 347361"/>
              <a:gd name="connsiteX19" fmla="*/ 34 w 982347"/>
              <a:gd name="connsiteY19" fmla="*/ 41766 h 34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2347" h="347361">
                <a:moveTo>
                  <a:pt x="34" y="41766"/>
                </a:moveTo>
                <a:cubicBezTo>
                  <a:pt x="-2612" y="38062"/>
                  <a:pt x="149259" y="-14061"/>
                  <a:pt x="254034" y="3666"/>
                </a:cubicBezTo>
                <a:cubicBezTo>
                  <a:pt x="358809" y="21393"/>
                  <a:pt x="591378" y="131989"/>
                  <a:pt x="628684" y="148129"/>
                </a:cubicBezTo>
                <a:cubicBezTo>
                  <a:pt x="665990" y="164269"/>
                  <a:pt x="455382" y="107648"/>
                  <a:pt x="477872" y="100504"/>
                </a:cubicBezTo>
                <a:cubicBezTo>
                  <a:pt x="500362" y="93360"/>
                  <a:pt x="696418" y="106853"/>
                  <a:pt x="763622" y="105266"/>
                </a:cubicBezTo>
                <a:cubicBezTo>
                  <a:pt x="830826" y="103679"/>
                  <a:pt x="849612" y="83571"/>
                  <a:pt x="881097" y="90979"/>
                </a:cubicBezTo>
                <a:cubicBezTo>
                  <a:pt x="912582" y="98387"/>
                  <a:pt x="942480" y="126962"/>
                  <a:pt x="952534" y="149716"/>
                </a:cubicBezTo>
                <a:cubicBezTo>
                  <a:pt x="962588" y="172470"/>
                  <a:pt x="940364" y="194696"/>
                  <a:pt x="941422" y="227504"/>
                </a:cubicBezTo>
                <a:cubicBezTo>
                  <a:pt x="942480" y="260312"/>
                  <a:pt x="959942" y="338364"/>
                  <a:pt x="958884" y="346566"/>
                </a:cubicBezTo>
                <a:cubicBezTo>
                  <a:pt x="957826" y="354768"/>
                  <a:pt x="946714" y="297353"/>
                  <a:pt x="935072" y="276716"/>
                </a:cubicBezTo>
                <a:cubicBezTo>
                  <a:pt x="923430" y="256079"/>
                  <a:pt x="916815" y="239410"/>
                  <a:pt x="889034" y="222741"/>
                </a:cubicBezTo>
                <a:cubicBezTo>
                  <a:pt x="861253" y="206072"/>
                  <a:pt x="843790" y="187816"/>
                  <a:pt x="768384" y="176704"/>
                </a:cubicBezTo>
                <a:cubicBezTo>
                  <a:pt x="692978" y="165592"/>
                  <a:pt x="407228" y="149452"/>
                  <a:pt x="436597" y="156066"/>
                </a:cubicBezTo>
                <a:cubicBezTo>
                  <a:pt x="465966" y="162680"/>
                  <a:pt x="861254" y="213216"/>
                  <a:pt x="944597" y="216391"/>
                </a:cubicBezTo>
                <a:cubicBezTo>
                  <a:pt x="1027940" y="219566"/>
                  <a:pt x="949095" y="194960"/>
                  <a:pt x="936659" y="175116"/>
                </a:cubicBezTo>
                <a:cubicBezTo>
                  <a:pt x="924224" y="155272"/>
                  <a:pt x="932690" y="111352"/>
                  <a:pt x="869984" y="97329"/>
                </a:cubicBezTo>
                <a:cubicBezTo>
                  <a:pt x="807278" y="83306"/>
                  <a:pt x="637416" y="96800"/>
                  <a:pt x="560422" y="90979"/>
                </a:cubicBezTo>
                <a:cubicBezTo>
                  <a:pt x="483428" y="85158"/>
                  <a:pt x="456441" y="73252"/>
                  <a:pt x="408022" y="62404"/>
                </a:cubicBezTo>
                <a:cubicBezTo>
                  <a:pt x="359603" y="51556"/>
                  <a:pt x="335261" y="31712"/>
                  <a:pt x="269909" y="25891"/>
                </a:cubicBezTo>
                <a:cubicBezTo>
                  <a:pt x="204557" y="20070"/>
                  <a:pt x="2680" y="45470"/>
                  <a:pt x="34" y="41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E724EAD5-159E-4AD0-B07B-2696D06D2BAE}"/>
              </a:ext>
            </a:extLst>
          </p:cNvPr>
          <p:cNvSpPr/>
          <p:nvPr/>
        </p:nvSpPr>
        <p:spPr>
          <a:xfrm>
            <a:off x="6046788" y="6122988"/>
            <a:ext cx="253083" cy="452272"/>
          </a:xfrm>
          <a:custGeom>
            <a:avLst/>
            <a:gdLst>
              <a:gd name="connsiteX0" fmla="*/ 0 w 253083"/>
              <a:gd name="connsiteY0" fmla="*/ 0 h 452272"/>
              <a:gd name="connsiteX1" fmla="*/ 168275 w 253083"/>
              <a:gd name="connsiteY1" fmla="*/ 169862 h 452272"/>
              <a:gd name="connsiteX2" fmla="*/ 168275 w 253083"/>
              <a:gd name="connsiteY2" fmla="*/ 142875 h 452272"/>
              <a:gd name="connsiteX3" fmla="*/ 225425 w 253083"/>
              <a:gd name="connsiteY3" fmla="*/ 258762 h 452272"/>
              <a:gd name="connsiteX4" fmla="*/ 231775 w 253083"/>
              <a:gd name="connsiteY4" fmla="*/ 361950 h 452272"/>
              <a:gd name="connsiteX5" fmla="*/ 198437 w 253083"/>
              <a:gd name="connsiteY5" fmla="*/ 450850 h 452272"/>
              <a:gd name="connsiteX6" fmla="*/ 250825 w 253083"/>
              <a:gd name="connsiteY6" fmla="*/ 288925 h 452272"/>
              <a:gd name="connsiteX7" fmla="*/ 230187 w 253083"/>
              <a:gd name="connsiteY7" fmla="*/ 254000 h 452272"/>
              <a:gd name="connsiteX8" fmla="*/ 112712 w 253083"/>
              <a:gd name="connsiteY8" fmla="*/ 98425 h 452272"/>
              <a:gd name="connsiteX9" fmla="*/ 119062 w 253083"/>
              <a:gd name="connsiteY9" fmla="*/ 104775 h 452272"/>
              <a:gd name="connsiteX10" fmla="*/ 0 w 253083"/>
              <a:gd name="connsiteY10" fmla="*/ 0 h 45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3083" h="452272">
                <a:moveTo>
                  <a:pt x="0" y="0"/>
                </a:moveTo>
                <a:cubicBezTo>
                  <a:pt x="70114" y="73025"/>
                  <a:pt x="140229" y="146050"/>
                  <a:pt x="168275" y="169862"/>
                </a:cubicBezTo>
                <a:cubicBezTo>
                  <a:pt x="196321" y="193675"/>
                  <a:pt x="158750" y="128058"/>
                  <a:pt x="168275" y="142875"/>
                </a:cubicBezTo>
                <a:cubicBezTo>
                  <a:pt x="177800" y="157692"/>
                  <a:pt x="214842" y="222250"/>
                  <a:pt x="225425" y="258762"/>
                </a:cubicBezTo>
                <a:cubicBezTo>
                  <a:pt x="236008" y="295274"/>
                  <a:pt x="236273" y="329935"/>
                  <a:pt x="231775" y="361950"/>
                </a:cubicBezTo>
                <a:cubicBezTo>
                  <a:pt x="227277" y="393965"/>
                  <a:pt x="195262" y="463021"/>
                  <a:pt x="198437" y="450850"/>
                </a:cubicBezTo>
                <a:cubicBezTo>
                  <a:pt x="201612" y="438679"/>
                  <a:pt x="245533" y="321733"/>
                  <a:pt x="250825" y="288925"/>
                </a:cubicBezTo>
                <a:cubicBezTo>
                  <a:pt x="256117" y="256117"/>
                  <a:pt x="253206" y="285750"/>
                  <a:pt x="230187" y="254000"/>
                </a:cubicBezTo>
                <a:cubicBezTo>
                  <a:pt x="207168" y="222250"/>
                  <a:pt x="131233" y="123296"/>
                  <a:pt x="112712" y="98425"/>
                </a:cubicBezTo>
                <a:cubicBezTo>
                  <a:pt x="94191" y="73554"/>
                  <a:pt x="119062" y="104775"/>
                  <a:pt x="119062" y="1047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99108761-2D81-4B02-B1D4-E091C81507AA}"/>
              </a:ext>
            </a:extLst>
          </p:cNvPr>
          <p:cNvSpPr/>
          <p:nvPr/>
        </p:nvSpPr>
        <p:spPr>
          <a:xfrm>
            <a:off x="5327650" y="6319838"/>
            <a:ext cx="820367" cy="221375"/>
          </a:xfrm>
          <a:custGeom>
            <a:avLst/>
            <a:gdLst>
              <a:gd name="connsiteX0" fmla="*/ 0 w 820367"/>
              <a:gd name="connsiteY0" fmla="*/ 0 h 221375"/>
              <a:gd name="connsiteX1" fmla="*/ 244475 w 820367"/>
              <a:gd name="connsiteY1" fmla="*/ 79375 h 221375"/>
              <a:gd name="connsiteX2" fmla="*/ 82550 w 820367"/>
              <a:gd name="connsiteY2" fmla="*/ 19050 h 221375"/>
              <a:gd name="connsiteX3" fmla="*/ 361950 w 820367"/>
              <a:gd name="connsiteY3" fmla="*/ 88900 h 221375"/>
              <a:gd name="connsiteX4" fmla="*/ 669925 w 820367"/>
              <a:gd name="connsiteY4" fmla="*/ 165100 h 221375"/>
              <a:gd name="connsiteX5" fmla="*/ 508000 w 820367"/>
              <a:gd name="connsiteY5" fmla="*/ 177800 h 221375"/>
              <a:gd name="connsiteX6" fmla="*/ 239713 w 820367"/>
              <a:gd name="connsiteY6" fmla="*/ 180975 h 221375"/>
              <a:gd name="connsiteX7" fmla="*/ 703263 w 820367"/>
              <a:gd name="connsiteY7" fmla="*/ 193675 h 221375"/>
              <a:gd name="connsiteX8" fmla="*/ 817563 w 820367"/>
              <a:gd name="connsiteY8" fmla="*/ 220662 h 221375"/>
              <a:gd name="connsiteX9" fmla="*/ 625475 w 820367"/>
              <a:gd name="connsiteY9" fmla="*/ 161925 h 221375"/>
              <a:gd name="connsiteX10" fmla="*/ 301625 w 820367"/>
              <a:gd name="connsiteY10" fmla="*/ 42862 h 221375"/>
              <a:gd name="connsiteX11" fmla="*/ 265113 w 820367"/>
              <a:gd name="connsiteY11" fmla="*/ 36512 h 221375"/>
              <a:gd name="connsiteX12" fmla="*/ 0 w 820367"/>
              <a:gd name="connsiteY12" fmla="*/ 0 h 22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0367" h="221375">
                <a:moveTo>
                  <a:pt x="0" y="0"/>
                </a:moveTo>
                <a:lnTo>
                  <a:pt x="244475" y="79375"/>
                </a:lnTo>
                <a:cubicBezTo>
                  <a:pt x="258233" y="82550"/>
                  <a:pt x="62971" y="17463"/>
                  <a:pt x="82550" y="19050"/>
                </a:cubicBezTo>
                <a:cubicBezTo>
                  <a:pt x="102129" y="20637"/>
                  <a:pt x="361950" y="88900"/>
                  <a:pt x="361950" y="88900"/>
                </a:cubicBezTo>
                <a:cubicBezTo>
                  <a:pt x="459846" y="113242"/>
                  <a:pt x="645583" y="150283"/>
                  <a:pt x="669925" y="165100"/>
                </a:cubicBezTo>
                <a:cubicBezTo>
                  <a:pt x="694267" y="179917"/>
                  <a:pt x="579702" y="175154"/>
                  <a:pt x="508000" y="177800"/>
                </a:cubicBezTo>
                <a:cubicBezTo>
                  <a:pt x="436298" y="180446"/>
                  <a:pt x="207169" y="178329"/>
                  <a:pt x="239713" y="180975"/>
                </a:cubicBezTo>
                <a:cubicBezTo>
                  <a:pt x="272257" y="183621"/>
                  <a:pt x="606955" y="187061"/>
                  <a:pt x="703263" y="193675"/>
                </a:cubicBezTo>
                <a:cubicBezTo>
                  <a:pt x="799571" y="200289"/>
                  <a:pt x="830528" y="225954"/>
                  <a:pt x="817563" y="220662"/>
                </a:cubicBezTo>
                <a:cubicBezTo>
                  <a:pt x="804598" y="215370"/>
                  <a:pt x="711465" y="191558"/>
                  <a:pt x="625475" y="161925"/>
                </a:cubicBezTo>
                <a:cubicBezTo>
                  <a:pt x="539485" y="132292"/>
                  <a:pt x="361685" y="63764"/>
                  <a:pt x="301625" y="42862"/>
                </a:cubicBezTo>
                <a:cubicBezTo>
                  <a:pt x="241565" y="21960"/>
                  <a:pt x="265113" y="36512"/>
                  <a:pt x="265113" y="36512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731844AF-9069-4A4E-B0B0-B0310DFD6B2C}"/>
              </a:ext>
            </a:extLst>
          </p:cNvPr>
          <p:cNvSpPr/>
          <p:nvPr/>
        </p:nvSpPr>
        <p:spPr>
          <a:xfrm>
            <a:off x="5198569" y="6301315"/>
            <a:ext cx="141591" cy="539741"/>
          </a:xfrm>
          <a:custGeom>
            <a:avLst/>
            <a:gdLst>
              <a:gd name="connsiteX0" fmla="*/ 30656 w 141591"/>
              <a:gd name="connsiteY0" fmla="*/ 1060 h 539741"/>
              <a:gd name="connsiteX1" fmla="*/ 62406 w 141591"/>
              <a:gd name="connsiteY1" fmla="*/ 128060 h 539741"/>
              <a:gd name="connsiteX2" fmla="*/ 37006 w 141591"/>
              <a:gd name="connsiteY2" fmla="*/ 234423 h 539741"/>
              <a:gd name="connsiteX3" fmla="*/ 494 w 141591"/>
              <a:gd name="connsiteY3" fmla="*/ 329673 h 539741"/>
              <a:gd name="connsiteX4" fmla="*/ 65581 w 141591"/>
              <a:gd name="connsiteY4" fmla="*/ 183623 h 539741"/>
              <a:gd name="connsiteX5" fmla="*/ 5256 w 141591"/>
              <a:gd name="connsiteY5" fmla="*/ 353485 h 539741"/>
              <a:gd name="connsiteX6" fmla="*/ 30656 w 141591"/>
              <a:gd name="connsiteY6" fmla="*/ 413810 h 539741"/>
              <a:gd name="connsiteX7" fmla="*/ 140194 w 141591"/>
              <a:gd name="connsiteY7" fmla="*/ 534460 h 539741"/>
              <a:gd name="connsiteX8" fmla="*/ 87806 w 141591"/>
              <a:gd name="connsiteY8" fmla="*/ 509060 h 539741"/>
              <a:gd name="connsiteX9" fmla="*/ 17956 w 141591"/>
              <a:gd name="connsiteY9" fmla="*/ 426510 h 539741"/>
              <a:gd name="connsiteX10" fmla="*/ 22719 w 141591"/>
              <a:gd name="connsiteY10" fmla="*/ 269348 h 539741"/>
              <a:gd name="connsiteX11" fmla="*/ 33831 w 141591"/>
              <a:gd name="connsiteY11" fmla="*/ 161398 h 539741"/>
              <a:gd name="connsiteX12" fmla="*/ 52881 w 141591"/>
              <a:gd name="connsiteY12" fmla="*/ 72498 h 539741"/>
              <a:gd name="connsiteX13" fmla="*/ 30656 w 141591"/>
              <a:gd name="connsiteY13" fmla="*/ 1060 h 53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591" h="539741">
                <a:moveTo>
                  <a:pt x="30656" y="1060"/>
                </a:moveTo>
                <a:cubicBezTo>
                  <a:pt x="32244" y="10320"/>
                  <a:pt x="61348" y="89166"/>
                  <a:pt x="62406" y="128060"/>
                </a:cubicBezTo>
                <a:cubicBezTo>
                  <a:pt x="63464" y="166954"/>
                  <a:pt x="47325" y="200821"/>
                  <a:pt x="37006" y="234423"/>
                </a:cubicBezTo>
                <a:cubicBezTo>
                  <a:pt x="26687" y="268025"/>
                  <a:pt x="-4269" y="338140"/>
                  <a:pt x="494" y="329673"/>
                </a:cubicBezTo>
                <a:cubicBezTo>
                  <a:pt x="5257" y="321206"/>
                  <a:pt x="64787" y="179654"/>
                  <a:pt x="65581" y="183623"/>
                </a:cubicBezTo>
                <a:cubicBezTo>
                  <a:pt x="66375" y="187592"/>
                  <a:pt x="11077" y="315121"/>
                  <a:pt x="5256" y="353485"/>
                </a:cubicBezTo>
                <a:cubicBezTo>
                  <a:pt x="-565" y="391849"/>
                  <a:pt x="8166" y="383648"/>
                  <a:pt x="30656" y="413810"/>
                </a:cubicBezTo>
                <a:cubicBezTo>
                  <a:pt x="53146" y="443973"/>
                  <a:pt x="130669" y="518585"/>
                  <a:pt x="140194" y="534460"/>
                </a:cubicBezTo>
                <a:cubicBezTo>
                  <a:pt x="149719" y="550335"/>
                  <a:pt x="108179" y="527052"/>
                  <a:pt x="87806" y="509060"/>
                </a:cubicBezTo>
                <a:cubicBezTo>
                  <a:pt x="67433" y="491068"/>
                  <a:pt x="28804" y="466462"/>
                  <a:pt x="17956" y="426510"/>
                </a:cubicBezTo>
                <a:cubicBezTo>
                  <a:pt x="7108" y="386558"/>
                  <a:pt x="20073" y="313533"/>
                  <a:pt x="22719" y="269348"/>
                </a:cubicBezTo>
                <a:cubicBezTo>
                  <a:pt x="25365" y="225163"/>
                  <a:pt x="28804" y="194206"/>
                  <a:pt x="33831" y="161398"/>
                </a:cubicBezTo>
                <a:cubicBezTo>
                  <a:pt x="38858" y="128590"/>
                  <a:pt x="54204" y="99485"/>
                  <a:pt x="52881" y="72498"/>
                </a:cubicBezTo>
                <a:cubicBezTo>
                  <a:pt x="51558" y="45511"/>
                  <a:pt x="29068" y="-8200"/>
                  <a:pt x="30656" y="1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564036B2-A233-4845-AD24-52BBA2A3E764}"/>
              </a:ext>
            </a:extLst>
          </p:cNvPr>
          <p:cNvSpPr/>
          <p:nvPr/>
        </p:nvSpPr>
        <p:spPr>
          <a:xfrm>
            <a:off x="5240097" y="6276907"/>
            <a:ext cx="82821" cy="502082"/>
          </a:xfrm>
          <a:custGeom>
            <a:avLst/>
            <a:gdLst>
              <a:gd name="connsiteX0" fmla="*/ 54216 w 82821"/>
              <a:gd name="connsiteY0" fmla="*/ 68 h 502082"/>
              <a:gd name="connsiteX1" fmla="*/ 74853 w 82821"/>
              <a:gd name="connsiteY1" fmla="*/ 188981 h 502082"/>
              <a:gd name="connsiteX2" fmla="*/ 22466 w 82821"/>
              <a:gd name="connsiteY2" fmla="*/ 319156 h 502082"/>
              <a:gd name="connsiteX3" fmla="*/ 82791 w 82821"/>
              <a:gd name="connsiteY3" fmla="*/ 173106 h 502082"/>
              <a:gd name="connsiteX4" fmla="*/ 12941 w 82821"/>
              <a:gd name="connsiteY4" fmla="*/ 350906 h 502082"/>
              <a:gd name="connsiteX5" fmla="*/ 66916 w 82821"/>
              <a:gd name="connsiteY5" fmla="*/ 500131 h 502082"/>
              <a:gd name="connsiteX6" fmla="*/ 17703 w 82821"/>
              <a:gd name="connsiteY6" fmla="*/ 430281 h 502082"/>
              <a:gd name="connsiteX7" fmla="*/ 1828 w 82821"/>
              <a:gd name="connsiteY7" fmla="*/ 346143 h 502082"/>
              <a:gd name="connsiteX8" fmla="*/ 55803 w 82821"/>
              <a:gd name="connsiteY8" fmla="*/ 300106 h 502082"/>
              <a:gd name="connsiteX9" fmla="*/ 78028 w 82821"/>
              <a:gd name="connsiteY9" fmla="*/ 168343 h 502082"/>
              <a:gd name="connsiteX10" fmla="*/ 54216 w 82821"/>
              <a:gd name="connsiteY10" fmla="*/ 68 h 50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821" h="502082">
                <a:moveTo>
                  <a:pt x="54216" y="68"/>
                </a:moveTo>
                <a:cubicBezTo>
                  <a:pt x="53687" y="3508"/>
                  <a:pt x="80145" y="135800"/>
                  <a:pt x="74853" y="188981"/>
                </a:cubicBezTo>
                <a:cubicBezTo>
                  <a:pt x="69561" y="242162"/>
                  <a:pt x="21143" y="321802"/>
                  <a:pt x="22466" y="319156"/>
                </a:cubicBezTo>
                <a:cubicBezTo>
                  <a:pt x="23789" y="316510"/>
                  <a:pt x="84378" y="167814"/>
                  <a:pt x="82791" y="173106"/>
                </a:cubicBezTo>
                <a:cubicBezTo>
                  <a:pt x="81204" y="178398"/>
                  <a:pt x="15587" y="296402"/>
                  <a:pt x="12941" y="350906"/>
                </a:cubicBezTo>
                <a:cubicBezTo>
                  <a:pt x="10295" y="405410"/>
                  <a:pt x="66122" y="486902"/>
                  <a:pt x="66916" y="500131"/>
                </a:cubicBezTo>
                <a:cubicBezTo>
                  <a:pt x="67710" y="513360"/>
                  <a:pt x="28551" y="455946"/>
                  <a:pt x="17703" y="430281"/>
                </a:cubicBezTo>
                <a:cubicBezTo>
                  <a:pt x="6855" y="404616"/>
                  <a:pt x="-4522" y="367839"/>
                  <a:pt x="1828" y="346143"/>
                </a:cubicBezTo>
                <a:cubicBezTo>
                  <a:pt x="8178" y="324447"/>
                  <a:pt x="43103" y="329739"/>
                  <a:pt x="55803" y="300106"/>
                </a:cubicBezTo>
                <a:cubicBezTo>
                  <a:pt x="68503" y="270473"/>
                  <a:pt x="78292" y="213587"/>
                  <a:pt x="78028" y="168343"/>
                </a:cubicBezTo>
                <a:cubicBezTo>
                  <a:pt x="77764" y="123099"/>
                  <a:pt x="54745" y="-3372"/>
                  <a:pt x="54216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BA0D9CAD-0D92-4F71-A0D7-7BE189E546E2}"/>
              </a:ext>
            </a:extLst>
          </p:cNvPr>
          <p:cNvSpPr/>
          <p:nvPr/>
        </p:nvSpPr>
        <p:spPr>
          <a:xfrm>
            <a:off x="5292500" y="6633456"/>
            <a:ext cx="381405" cy="258092"/>
          </a:xfrm>
          <a:custGeom>
            <a:avLst/>
            <a:gdLst>
              <a:gd name="connsiteX0" fmla="*/ 1813 w 381405"/>
              <a:gd name="connsiteY0" fmla="*/ 2294 h 258092"/>
              <a:gd name="connsiteX1" fmla="*/ 93888 w 381405"/>
              <a:gd name="connsiteY1" fmla="*/ 151519 h 258092"/>
              <a:gd name="connsiteX2" fmla="*/ 49438 w 381405"/>
              <a:gd name="connsiteY2" fmla="*/ 94369 h 258092"/>
              <a:gd name="connsiteX3" fmla="*/ 149450 w 381405"/>
              <a:gd name="connsiteY3" fmla="*/ 192794 h 258092"/>
              <a:gd name="connsiteX4" fmla="*/ 224063 w 381405"/>
              <a:gd name="connsiteY4" fmla="*/ 216607 h 258092"/>
              <a:gd name="connsiteX5" fmla="*/ 381225 w 381405"/>
              <a:gd name="connsiteY5" fmla="*/ 257882 h 258092"/>
              <a:gd name="connsiteX6" fmla="*/ 190725 w 381405"/>
              <a:gd name="connsiteY6" fmla="*/ 197557 h 258092"/>
              <a:gd name="connsiteX7" fmla="*/ 17688 w 381405"/>
              <a:gd name="connsiteY7" fmla="*/ 197557 h 258092"/>
              <a:gd name="connsiteX8" fmla="*/ 101825 w 381405"/>
              <a:gd name="connsiteY8" fmla="*/ 176919 h 258092"/>
              <a:gd name="connsiteX9" fmla="*/ 71663 w 381405"/>
              <a:gd name="connsiteY9" fmla="*/ 129294 h 258092"/>
              <a:gd name="connsiteX10" fmla="*/ 35150 w 381405"/>
              <a:gd name="connsiteY10" fmla="*/ 64207 h 258092"/>
              <a:gd name="connsiteX11" fmla="*/ 1813 w 381405"/>
              <a:gd name="connsiteY11" fmla="*/ 2294 h 25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1405" h="258092">
                <a:moveTo>
                  <a:pt x="1813" y="2294"/>
                </a:moveTo>
                <a:cubicBezTo>
                  <a:pt x="11603" y="16846"/>
                  <a:pt x="85951" y="136173"/>
                  <a:pt x="93888" y="151519"/>
                </a:cubicBezTo>
                <a:cubicBezTo>
                  <a:pt x="101825" y="166865"/>
                  <a:pt x="40178" y="87490"/>
                  <a:pt x="49438" y="94369"/>
                </a:cubicBezTo>
                <a:cubicBezTo>
                  <a:pt x="58698" y="101248"/>
                  <a:pt x="120346" y="172421"/>
                  <a:pt x="149450" y="192794"/>
                </a:cubicBezTo>
                <a:cubicBezTo>
                  <a:pt x="178554" y="213167"/>
                  <a:pt x="224063" y="216607"/>
                  <a:pt x="224063" y="216607"/>
                </a:cubicBezTo>
                <a:cubicBezTo>
                  <a:pt x="262692" y="227455"/>
                  <a:pt x="386781" y="261057"/>
                  <a:pt x="381225" y="257882"/>
                </a:cubicBezTo>
                <a:cubicBezTo>
                  <a:pt x="375669" y="254707"/>
                  <a:pt x="251314" y="207611"/>
                  <a:pt x="190725" y="197557"/>
                </a:cubicBezTo>
                <a:cubicBezTo>
                  <a:pt x="130136" y="187503"/>
                  <a:pt x="17688" y="197557"/>
                  <a:pt x="17688" y="197557"/>
                </a:cubicBezTo>
                <a:cubicBezTo>
                  <a:pt x="2871" y="194117"/>
                  <a:pt x="92829" y="188296"/>
                  <a:pt x="101825" y="176919"/>
                </a:cubicBezTo>
                <a:cubicBezTo>
                  <a:pt x="110821" y="165542"/>
                  <a:pt x="82776" y="148079"/>
                  <a:pt x="71663" y="129294"/>
                </a:cubicBezTo>
                <a:cubicBezTo>
                  <a:pt x="60551" y="110509"/>
                  <a:pt x="45733" y="81934"/>
                  <a:pt x="35150" y="64207"/>
                </a:cubicBezTo>
                <a:cubicBezTo>
                  <a:pt x="24567" y="46480"/>
                  <a:pt x="-7977" y="-12258"/>
                  <a:pt x="1813" y="2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03930A80-24C8-4E94-9C65-C3E6A1030178}"/>
              </a:ext>
            </a:extLst>
          </p:cNvPr>
          <p:cNvSpPr/>
          <p:nvPr/>
        </p:nvSpPr>
        <p:spPr>
          <a:xfrm>
            <a:off x="5005388" y="6296789"/>
            <a:ext cx="306417" cy="91420"/>
          </a:xfrm>
          <a:custGeom>
            <a:avLst/>
            <a:gdLst>
              <a:gd name="connsiteX0" fmla="*/ 0 w 306417"/>
              <a:gd name="connsiteY0" fmla="*/ 91311 h 91420"/>
              <a:gd name="connsiteX1" fmla="*/ 139700 w 306417"/>
              <a:gd name="connsiteY1" fmla="*/ 38924 h 91420"/>
              <a:gd name="connsiteX2" fmla="*/ 304800 w 306417"/>
              <a:gd name="connsiteY2" fmla="*/ 2411 h 91420"/>
              <a:gd name="connsiteX3" fmla="*/ 219075 w 306417"/>
              <a:gd name="connsiteY3" fmla="*/ 8761 h 91420"/>
              <a:gd name="connsiteX4" fmla="*/ 139700 w 306417"/>
              <a:gd name="connsiteY4" fmla="*/ 51624 h 91420"/>
              <a:gd name="connsiteX5" fmla="*/ 0 w 306417"/>
              <a:gd name="connsiteY5" fmla="*/ 91311 h 9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417" h="91420">
                <a:moveTo>
                  <a:pt x="0" y="91311"/>
                </a:moveTo>
                <a:cubicBezTo>
                  <a:pt x="0" y="89194"/>
                  <a:pt x="88900" y="53741"/>
                  <a:pt x="139700" y="38924"/>
                </a:cubicBezTo>
                <a:cubicBezTo>
                  <a:pt x="190500" y="24107"/>
                  <a:pt x="291571" y="7438"/>
                  <a:pt x="304800" y="2411"/>
                </a:cubicBezTo>
                <a:cubicBezTo>
                  <a:pt x="318029" y="-2616"/>
                  <a:pt x="246592" y="559"/>
                  <a:pt x="219075" y="8761"/>
                </a:cubicBezTo>
                <a:cubicBezTo>
                  <a:pt x="191558" y="16963"/>
                  <a:pt x="173567" y="38924"/>
                  <a:pt x="139700" y="51624"/>
                </a:cubicBezTo>
                <a:cubicBezTo>
                  <a:pt x="105833" y="64324"/>
                  <a:pt x="0" y="93428"/>
                  <a:pt x="0" y="91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F8CCD77A-0DED-4BE1-9DB7-3C253BAD0C24}"/>
              </a:ext>
            </a:extLst>
          </p:cNvPr>
          <p:cNvSpPr/>
          <p:nvPr/>
        </p:nvSpPr>
        <p:spPr>
          <a:xfrm>
            <a:off x="4911253" y="6296390"/>
            <a:ext cx="329904" cy="109188"/>
          </a:xfrm>
          <a:custGeom>
            <a:avLst/>
            <a:gdLst>
              <a:gd name="connsiteX0" fmla="*/ 472 w 329904"/>
              <a:gd name="connsiteY0" fmla="*/ 109173 h 109188"/>
              <a:gd name="connsiteX1" fmla="*/ 152872 w 329904"/>
              <a:gd name="connsiteY1" fmla="*/ 58373 h 109188"/>
              <a:gd name="connsiteX2" fmla="*/ 327497 w 329904"/>
              <a:gd name="connsiteY2" fmla="*/ 2810 h 109188"/>
              <a:gd name="connsiteX3" fmla="*/ 244947 w 329904"/>
              <a:gd name="connsiteY3" fmla="*/ 13923 h 109188"/>
              <a:gd name="connsiteX4" fmla="*/ 110010 w 329904"/>
              <a:gd name="connsiteY4" fmla="*/ 63135 h 109188"/>
              <a:gd name="connsiteX5" fmla="*/ 472 w 329904"/>
              <a:gd name="connsiteY5" fmla="*/ 109173 h 10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904" h="109188">
                <a:moveTo>
                  <a:pt x="472" y="109173"/>
                </a:moveTo>
                <a:cubicBezTo>
                  <a:pt x="7616" y="108379"/>
                  <a:pt x="152872" y="58373"/>
                  <a:pt x="152872" y="58373"/>
                </a:cubicBezTo>
                <a:cubicBezTo>
                  <a:pt x="207376" y="40646"/>
                  <a:pt x="312151" y="10218"/>
                  <a:pt x="327497" y="2810"/>
                </a:cubicBezTo>
                <a:cubicBezTo>
                  <a:pt x="342843" y="-4598"/>
                  <a:pt x="281195" y="3869"/>
                  <a:pt x="244947" y="13923"/>
                </a:cubicBezTo>
                <a:cubicBezTo>
                  <a:pt x="208699" y="23977"/>
                  <a:pt x="151020" y="46996"/>
                  <a:pt x="110010" y="63135"/>
                </a:cubicBezTo>
                <a:cubicBezTo>
                  <a:pt x="69000" y="79274"/>
                  <a:pt x="-6672" y="109967"/>
                  <a:pt x="472" y="109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81D9BAE7-EAF9-41E7-B38D-A9DCFAE5BD7C}"/>
              </a:ext>
            </a:extLst>
          </p:cNvPr>
          <p:cNvSpPr/>
          <p:nvPr/>
        </p:nvSpPr>
        <p:spPr>
          <a:xfrm>
            <a:off x="4896847" y="6397478"/>
            <a:ext cx="219095" cy="234648"/>
          </a:xfrm>
          <a:custGeom>
            <a:avLst/>
            <a:gdLst>
              <a:gd name="connsiteX0" fmla="*/ 111716 w 219095"/>
              <a:gd name="connsiteY0" fmla="*/ 147 h 234648"/>
              <a:gd name="connsiteX1" fmla="*/ 199028 w 219095"/>
              <a:gd name="connsiteY1" fmla="*/ 133497 h 234648"/>
              <a:gd name="connsiteX2" fmla="*/ 175216 w 219095"/>
              <a:gd name="connsiteY2" fmla="*/ 77935 h 234648"/>
              <a:gd name="connsiteX3" fmla="*/ 206966 w 219095"/>
              <a:gd name="connsiteY3" fmla="*/ 163660 h 234648"/>
              <a:gd name="connsiteX4" fmla="*/ 197441 w 219095"/>
              <a:gd name="connsiteY4" fmla="*/ 233510 h 234648"/>
              <a:gd name="connsiteX5" fmla="*/ 170453 w 219095"/>
              <a:gd name="connsiteY5" fmla="*/ 203347 h 234648"/>
              <a:gd name="connsiteX6" fmla="*/ 97428 w 219095"/>
              <a:gd name="connsiteY6" fmla="*/ 155722 h 234648"/>
              <a:gd name="connsiteX7" fmla="*/ 591 w 219095"/>
              <a:gd name="connsiteY7" fmla="*/ 71585 h 234648"/>
              <a:gd name="connsiteX8" fmla="*/ 62503 w 219095"/>
              <a:gd name="connsiteY8" fmla="*/ 144610 h 234648"/>
              <a:gd name="connsiteX9" fmla="*/ 176803 w 219095"/>
              <a:gd name="connsiteY9" fmla="*/ 225572 h 234648"/>
              <a:gd name="connsiteX10" fmla="*/ 202203 w 219095"/>
              <a:gd name="connsiteY10" fmla="*/ 216047 h 234648"/>
              <a:gd name="connsiteX11" fmla="*/ 216491 w 219095"/>
              <a:gd name="connsiteY11" fmla="*/ 163660 h 234648"/>
              <a:gd name="connsiteX12" fmla="*/ 111716 w 219095"/>
              <a:gd name="connsiteY12" fmla="*/ 147 h 23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095" h="234648">
                <a:moveTo>
                  <a:pt x="111716" y="147"/>
                </a:moveTo>
                <a:cubicBezTo>
                  <a:pt x="108806" y="-4880"/>
                  <a:pt x="188445" y="120532"/>
                  <a:pt x="199028" y="133497"/>
                </a:cubicBezTo>
                <a:cubicBezTo>
                  <a:pt x="209611" y="146462"/>
                  <a:pt x="173893" y="72908"/>
                  <a:pt x="175216" y="77935"/>
                </a:cubicBezTo>
                <a:cubicBezTo>
                  <a:pt x="176539" y="82962"/>
                  <a:pt x="203262" y="137731"/>
                  <a:pt x="206966" y="163660"/>
                </a:cubicBezTo>
                <a:cubicBezTo>
                  <a:pt x="210670" y="189589"/>
                  <a:pt x="203527" y="226895"/>
                  <a:pt x="197441" y="233510"/>
                </a:cubicBezTo>
                <a:cubicBezTo>
                  <a:pt x="191355" y="240125"/>
                  <a:pt x="187122" y="216312"/>
                  <a:pt x="170453" y="203347"/>
                </a:cubicBezTo>
                <a:cubicBezTo>
                  <a:pt x="153784" y="190382"/>
                  <a:pt x="125738" y="177682"/>
                  <a:pt x="97428" y="155722"/>
                </a:cubicBezTo>
                <a:cubicBezTo>
                  <a:pt x="69118" y="133762"/>
                  <a:pt x="6412" y="73437"/>
                  <a:pt x="591" y="71585"/>
                </a:cubicBezTo>
                <a:cubicBezTo>
                  <a:pt x="-5230" y="69733"/>
                  <a:pt x="33134" y="118946"/>
                  <a:pt x="62503" y="144610"/>
                </a:cubicBezTo>
                <a:cubicBezTo>
                  <a:pt x="91872" y="170274"/>
                  <a:pt x="153520" y="213666"/>
                  <a:pt x="176803" y="225572"/>
                </a:cubicBezTo>
                <a:cubicBezTo>
                  <a:pt x="200086" y="237478"/>
                  <a:pt x="195588" y="226366"/>
                  <a:pt x="202203" y="216047"/>
                </a:cubicBezTo>
                <a:cubicBezTo>
                  <a:pt x="208818" y="205728"/>
                  <a:pt x="225487" y="197527"/>
                  <a:pt x="216491" y="163660"/>
                </a:cubicBezTo>
                <a:cubicBezTo>
                  <a:pt x="207495" y="129793"/>
                  <a:pt x="114626" y="5174"/>
                  <a:pt x="111716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383AC8B1-084A-4149-B354-0484E0A04763}"/>
              </a:ext>
            </a:extLst>
          </p:cNvPr>
          <p:cNvSpPr/>
          <p:nvPr/>
        </p:nvSpPr>
        <p:spPr>
          <a:xfrm>
            <a:off x="4771905" y="6418263"/>
            <a:ext cx="263709" cy="139772"/>
          </a:xfrm>
          <a:custGeom>
            <a:avLst/>
            <a:gdLst>
              <a:gd name="connsiteX0" fmla="*/ 263645 w 263709"/>
              <a:gd name="connsiteY0" fmla="*/ 6350 h 139772"/>
              <a:gd name="connsiteX1" fmla="*/ 181095 w 263709"/>
              <a:gd name="connsiteY1" fmla="*/ 1587 h 139772"/>
              <a:gd name="connsiteX2" fmla="*/ 141408 w 263709"/>
              <a:gd name="connsiteY2" fmla="*/ 14287 h 139772"/>
              <a:gd name="connsiteX3" fmla="*/ 136645 w 263709"/>
              <a:gd name="connsiteY3" fmla="*/ 50800 h 139772"/>
              <a:gd name="connsiteX4" fmla="*/ 150933 w 263709"/>
              <a:gd name="connsiteY4" fmla="*/ 139700 h 139772"/>
              <a:gd name="connsiteX5" fmla="*/ 125533 w 263709"/>
              <a:gd name="connsiteY5" fmla="*/ 34925 h 139772"/>
              <a:gd name="connsiteX6" fmla="*/ 89020 w 263709"/>
              <a:gd name="connsiteY6" fmla="*/ 31750 h 139772"/>
              <a:gd name="connsiteX7" fmla="*/ 120 w 263709"/>
              <a:gd name="connsiteY7" fmla="*/ 33337 h 139772"/>
              <a:gd name="connsiteX8" fmla="*/ 109658 w 263709"/>
              <a:gd name="connsiteY8" fmla="*/ 14287 h 139772"/>
              <a:gd name="connsiteX9" fmla="*/ 166808 w 263709"/>
              <a:gd name="connsiteY9" fmla="*/ 0 h 139772"/>
              <a:gd name="connsiteX10" fmla="*/ 263645 w 263709"/>
              <a:gd name="connsiteY10" fmla="*/ 6350 h 13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709" h="139772">
                <a:moveTo>
                  <a:pt x="263645" y="6350"/>
                </a:moveTo>
                <a:cubicBezTo>
                  <a:pt x="266026" y="6614"/>
                  <a:pt x="201468" y="264"/>
                  <a:pt x="181095" y="1587"/>
                </a:cubicBezTo>
                <a:cubicBezTo>
                  <a:pt x="160722" y="2910"/>
                  <a:pt x="148816" y="6085"/>
                  <a:pt x="141408" y="14287"/>
                </a:cubicBezTo>
                <a:cubicBezTo>
                  <a:pt x="134000" y="22489"/>
                  <a:pt x="135058" y="29898"/>
                  <a:pt x="136645" y="50800"/>
                </a:cubicBezTo>
                <a:cubicBezTo>
                  <a:pt x="138232" y="71702"/>
                  <a:pt x="152785" y="142346"/>
                  <a:pt x="150933" y="139700"/>
                </a:cubicBezTo>
                <a:cubicBezTo>
                  <a:pt x="149081" y="137054"/>
                  <a:pt x="135852" y="52917"/>
                  <a:pt x="125533" y="34925"/>
                </a:cubicBezTo>
                <a:cubicBezTo>
                  <a:pt x="115214" y="16933"/>
                  <a:pt x="89020" y="31750"/>
                  <a:pt x="89020" y="31750"/>
                </a:cubicBezTo>
                <a:cubicBezTo>
                  <a:pt x="68118" y="31485"/>
                  <a:pt x="-3320" y="36248"/>
                  <a:pt x="120" y="33337"/>
                </a:cubicBezTo>
                <a:cubicBezTo>
                  <a:pt x="3560" y="30427"/>
                  <a:pt x="81877" y="19843"/>
                  <a:pt x="109658" y="14287"/>
                </a:cubicBezTo>
                <a:cubicBezTo>
                  <a:pt x="137439" y="8731"/>
                  <a:pt x="143525" y="0"/>
                  <a:pt x="166808" y="0"/>
                </a:cubicBezTo>
                <a:cubicBezTo>
                  <a:pt x="190091" y="0"/>
                  <a:pt x="261264" y="6086"/>
                  <a:pt x="263645" y="6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C58A64AE-5AF2-438D-92A4-146E11160981}"/>
              </a:ext>
            </a:extLst>
          </p:cNvPr>
          <p:cNvSpPr/>
          <p:nvPr/>
        </p:nvSpPr>
        <p:spPr>
          <a:xfrm>
            <a:off x="4652963" y="6526213"/>
            <a:ext cx="711686" cy="336304"/>
          </a:xfrm>
          <a:custGeom>
            <a:avLst/>
            <a:gdLst>
              <a:gd name="connsiteX0" fmla="*/ 0 w 711686"/>
              <a:gd name="connsiteY0" fmla="*/ 0 h 336304"/>
              <a:gd name="connsiteX1" fmla="*/ 276225 w 711686"/>
              <a:gd name="connsiteY1" fmla="*/ 125412 h 336304"/>
              <a:gd name="connsiteX2" fmla="*/ 171450 w 711686"/>
              <a:gd name="connsiteY2" fmla="*/ 58737 h 336304"/>
              <a:gd name="connsiteX3" fmla="*/ 244475 w 711686"/>
              <a:gd name="connsiteY3" fmla="*/ 85725 h 336304"/>
              <a:gd name="connsiteX4" fmla="*/ 561975 w 711686"/>
              <a:gd name="connsiteY4" fmla="*/ 322262 h 336304"/>
              <a:gd name="connsiteX5" fmla="*/ 711200 w 711686"/>
              <a:gd name="connsiteY5" fmla="*/ 309562 h 336304"/>
              <a:gd name="connsiteX6" fmla="*/ 606425 w 711686"/>
              <a:gd name="connsiteY6" fmla="*/ 314325 h 336304"/>
              <a:gd name="connsiteX7" fmla="*/ 512762 w 711686"/>
              <a:gd name="connsiteY7" fmla="*/ 273050 h 336304"/>
              <a:gd name="connsiteX8" fmla="*/ 214312 w 711686"/>
              <a:gd name="connsiteY8" fmla="*/ 95250 h 336304"/>
              <a:gd name="connsiteX9" fmla="*/ 219075 w 711686"/>
              <a:gd name="connsiteY9" fmla="*/ 96837 h 336304"/>
              <a:gd name="connsiteX10" fmla="*/ 0 w 711686"/>
              <a:gd name="connsiteY10" fmla="*/ 0 h 33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1686" h="336304">
                <a:moveTo>
                  <a:pt x="0" y="0"/>
                </a:moveTo>
                <a:cubicBezTo>
                  <a:pt x="123825" y="57811"/>
                  <a:pt x="247650" y="115623"/>
                  <a:pt x="276225" y="125412"/>
                </a:cubicBezTo>
                <a:cubicBezTo>
                  <a:pt x="304800" y="135201"/>
                  <a:pt x="176742" y="65351"/>
                  <a:pt x="171450" y="58737"/>
                </a:cubicBezTo>
                <a:cubicBezTo>
                  <a:pt x="166158" y="52123"/>
                  <a:pt x="179388" y="41804"/>
                  <a:pt x="244475" y="85725"/>
                </a:cubicBezTo>
                <a:cubicBezTo>
                  <a:pt x="309563" y="129646"/>
                  <a:pt x="484188" y="284956"/>
                  <a:pt x="561975" y="322262"/>
                </a:cubicBezTo>
                <a:cubicBezTo>
                  <a:pt x="639762" y="359568"/>
                  <a:pt x="703792" y="310885"/>
                  <a:pt x="711200" y="309562"/>
                </a:cubicBezTo>
                <a:cubicBezTo>
                  <a:pt x="718608" y="308239"/>
                  <a:pt x="639498" y="320410"/>
                  <a:pt x="606425" y="314325"/>
                </a:cubicBezTo>
                <a:cubicBezTo>
                  <a:pt x="573352" y="308240"/>
                  <a:pt x="578114" y="309562"/>
                  <a:pt x="512762" y="273050"/>
                </a:cubicBezTo>
                <a:cubicBezTo>
                  <a:pt x="447410" y="236538"/>
                  <a:pt x="263260" y="124619"/>
                  <a:pt x="214312" y="95250"/>
                </a:cubicBezTo>
                <a:cubicBezTo>
                  <a:pt x="165364" y="65881"/>
                  <a:pt x="219075" y="96837"/>
                  <a:pt x="219075" y="9683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A7EC2F92-A284-45BC-BB6D-9E7171C34597}"/>
              </a:ext>
            </a:extLst>
          </p:cNvPr>
          <p:cNvSpPr/>
          <p:nvPr/>
        </p:nvSpPr>
        <p:spPr>
          <a:xfrm>
            <a:off x="5050916" y="6394168"/>
            <a:ext cx="158119" cy="321085"/>
          </a:xfrm>
          <a:custGeom>
            <a:avLst/>
            <a:gdLst>
              <a:gd name="connsiteX0" fmla="*/ 509 w 158119"/>
              <a:gd name="connsiteY0" fmla="*/ 282 h 321085"/>
              <a:gd name="connsiteX1" fmla="*/ 78297 w 158119"/>
              <a:gd name="connsiteY1" fmla="*/ 108232 h 321085"/>
              <a:gd name="connsiteX2" fmla="*/ 89409 w 158119"/>
              <a:gd name="connsiteY2" fmla="*/ 120932 h 321085"/>
              <a:gd name="connsiteX3" fmla="*/ 51309 w 158119"/>
              <a:gd name="connsiteY3" fmla="*/ 68545 h 321085"/>
              <a:gd name="connsiteX4" fmla="*/ 90997 w 158119"/>
              <a:gd name="connsiteY4" fmla="*/ 128870 h 321085"/>
              <a:gd name="connsiteX5" fmla="*/ 116397 w 158119"/>
              <a:gd name="connsiteY5" fmla="*/ 166970 h 321085"/>
              <a:gd name="connsiteX6" fmla="*/ 121159 w 158119"/>
              <a:gd name="connsiteY6" fmla="*/ 219357 h 321085"/>
              <a:gd name="connsiteX7" fmla="*/ 157672 w 158119"/>
              <a:gd name="connsiteY7" fmla="*/ 320957 h 321085"/>
              <a:gd name="connsiteX8" fmla="*/ 140209 w 158119"/>
              <a:gd name="connsiteY8" fmla="*/ 238407 h 321085"/>
              <a:gd name="connsiteX9" fmla="*/ 121159 w 158119"/>
              <a:gd name="connsiteY9" fmla="*/ 144745 h 321085"/>
              <a:gd name="connsiteX10" fmla="*/ 509 w 158119"/>
              <a:gd name="connsiteY10" fmla="*/ 282 h 32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119" h="321085">
                <a:moveTo>
                  <a:pt x="509" y="282"/>
                </a:moveTo>
                <a:cubicBezTo>
                  <a:pt x="-6635" y="-5803"/>
                  <a:pt x="63480" y="88124"/>
                  <a:pt x="78297" y="108232"/>
                </a:cubicBezTo>
                <a:cubicBezTo>
                  <a:pt x="93114" y="128340"/>
                  <a:pt x="93907" y="127546"/>
                  <a:pt x="89409" y="120932"/>
                </a:cubicBezTo>
                <a:cubicBezTo>
                  <a:pt x="84911" y="114318"/>
                  <a:pt x="51044" y="67222"/>
                  <a:pt x="51309" y="68545"/>
                </a:cubicBezTo>
                <a:cubicBezTo>
                  <a:pt x="51574" y="69868"/>
                  <a:pt x="80149" y="112466"/>
                  <a:pt x="90997" y="128870"/>
                </a:cubicBezTo>
                <a:cubicBezTo>
                  <a:pt x="101845" y="145274"/>
                  <a:pt x="111370" y="151889"/>
                  <a:pt x="116397" y="166970"/>
                </a:cubicBezTo>
                <a:cubicBezTo>
                  <a:pt x="121424" y="182051"/>
                  <a:pt x="114280" y="193693"/>
                  <a:pt x="121159" y="219357"/>
                </a:cubicBezTo>
                <a:cubicBezTo>
                  <a:pt x="128038" y="245021"/>
                  <a:pt x="154497" y="317782"/>
                  <a:pt x="157672" y="320957"/>
                </a:cubicBezTo>
                <a:cubicBezTo>
                  <a:pt x="160847" y="324132"/>
                  <a:pt x="146294" y="267776"/>
                  <a:pt x="140209" y="238407"/>
                </a:cubicBezTo>
                <a:cubicBezTo>
                  <a:pt x="134124" y="209038"/>
                  <a:pt x="140209" y="184168"/>
                  <a:pt x="121159" y="144745"/>
                </a:cubicBezTo>
                <a:cubicBezTo>
                  <a:pt x="102109" y="105322"/>
                  <a:pt x="7653" y="6367"/>
                  <a:pt x="509" y="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433E03A2-8E88-430B-883E-09005FE9E14D}"/>
              </a:ext>
            </a:extLst>
          </p:cNvPr>
          <p:cNvSpPr/>
          <p:nvPr/>
        </p:nvSpPr>
        <p:spPr>
          <a:xfrm>
            <a:off x="4779932" y="6438481"/>
            <a:ext cx="149035" cy="170634"/>
          </a:xfrm>
          <a:custGeom>
            <a:avLst/>
            <a:gdLst>
              <a:gd name="connsiteX0" fmla="*/ 31 w 149035"/>
              <a:gd name="connsiteY0" fmla="*/ 27407 h 170634"/>
              <a:gd name="connsiteX1" fmla="*/ 38131 w 149035"/>
              <a:gd name="connsiteY1" fmla="*/ 106782 h 170634"/>
              <a:gd name="connsiteX2" fmla="*/ 147668 w 149035"/>
              <a:gd name="connsiteY2" fmla="*/ 170282 h 170634"/>
              <a:gd name="connsiteX3" fmla="*/ 101631 w 149035"/>
              <a:gd name="connsiteY3" fmla="*/ 132182 h 170634"/>
              <a:gd name="connsiteX4" fmla="*/ 133381 w 149035"/>
              <a:gd name="connsiteY4" fmla="*/ 127419 h 170634"/>
              <a:gd name="connsiteX5" fmla="*/ 144493 w 149035"/>
              <a:gd name="connsiteY5" fmla="*/ 55982 h 170634"/>
              <a:gd name="connsiteX6" fmla="*/ 134968 w 149035"/>
              <a:gd name="connsiteY6" fmla="*/ 117894 h 170634"/>
              <a:gd name="connsiteX7" fmla="*/ 87343 w 149035"/>
              <a:gd name="connsiteY7" fmla="*/ 103607 h 170634"/>
              <a:gd name="connsiteX8" fmla="*/ 77818 w 149035"/>
              <a:gd name="connsiteY8" fmla="*/ 2007 h 170634"/>
              <a:gd name="connsiteX9" fmla="*/ 69881 w 149035"/>
              <a:gd name="connsiteY9" fmla="*/ 43282 h 170634"/>
              <a:gd name="connsiteX10" fmla="*/ 90518 w 149035"/>
              <a:gd name="connsiteY10" fmla="*/ 130594 h 170634"/>
              <a:gd name="connsiteX11" fmla="*/ 42893 w 149035"/>
              <a:gd name="connsiteY11" fmla="*/ 86144 h 170634"/>
              <a:gd name="connsiteX12" fmla="*/ 31 w 149035"/>
              <a:gd name="connsiteY12" fmla="*/ 27407 h 17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9035" h="170634">
                <a:moveTo>
                  <a:pt x="31" y="27407"/>
                </a:moveTo>
                <a:cubicBezTo>
                  <a:pt x="-763" y="30847"/>
                  <a:pt x="13525" y="82970"/>
                  <a:pt x="38131" y="106782"/>
                </a:cubicBezTo>
                <a:cubicBezTo>
                  <a:pt x="62737" y="130594"/>
                  <a:pt x="137085" y="166049"/>
                  <a:pt x="147668" y="170282"/>
                </a:cubicBezTo>
                <a:cubicBezTo>
                  <a:pt x="158251" y="174515"/>
                  <a:pt x="104012" y="139326"/>
                  <a:pt x="101631" y="132182"/>
                </a:cubicBezTo>
                <a:cubicBezTo>
                  <a:pt x="99250" y="125038"/>
                  <a:pt x="126237" y="140119"/>
                  <a:pt x="133381" y="127419"/>
                </a:cubicBezTo>
                <a:cubicBezTo>
                  <a:pt x="140525" y="114719"/>
                  <a:pt x="144229" y="57569"/>
                  <a:pt x="144493" y="55982"/>
                </a:cubicBezTo>
                <a:cubicBezTo>
                  <a:pt x="144757" y="54395"/>
                  <a:pt x="144493" y="109957"/>
                  <a:pt x="134968" y="117894"/>
                </a:cubicBezTo>
                <a:cubicBezTo>
                  <a:pt x="125443" y="125831"/>
                  <a:pt x="96868" y="122922"/>
                  <a:pt x="87343" y="103607"/>
                </a:cubicBezTo>
                <a:cubicBezTo>
                  <a:pt x="77818" y="84292"/>
                  <a:pt x="80728" y="12061"/>
                  <a:pt x="77818" y="2007"/>
                </a:cubicBezTo>
                <a:cubicBezTo>
                  <a:pt x="74908" y="-8047"/>
                  <a:pt x="67764" y="21851"/>
                  <a:pt x="69881" y="43282"/>
                </a:cubicBezTo>
                <a:cubicBezTo>
                  <a:pt x="71998" y="64713"/>
                  <a:pt x="95016" y="123450"/>
                  <a:pt x="90518" y="130594"/>
                </a:cubicBezTo>
                <a:cubicBezTo>
                  <a:pt x="86020" y="137738"/>
                  <a:pt x="54799" y="99108"/>
                  <a:pt x="42893" y="86144"/>
                </a:cubicBezTo>
                <a:cubicBezTo>
                  <a:pt x="30987" y="73180"/>
                  <a:pt x="825" y="23967"/>
                  <a:pt x="31" y="27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71120547-72CB-4258-ADC5-C794478A8CFB}"/>
              </a:ext>
            </a:extLst>
          </p:cNvPr>
          <p:cNvSpPr/>
          <p:nvPr/>
        </p:nvSpPr>
        <p:spPr>
          <a:xfrm>
            <a:off x="4079605" y="6502517"/>
            <a:ext cx="584998" cy="390514"/>
          </a:xfrm>
          <a:custGeom>
            <a:avLst/>
            <a:gdLst>
              <a:gd name="connsiteX0" fmla="*/ 270 w 584998"/>
              <a:gd name="connsiteY0" fmla="*/ 390408 h 390514"/>
              <a:gd name="connsiteX1" fmla="*/ 198708 w 584998"/>
              <a:gd name="connsiteY1" fmla="*/ 72908 h 390514"/>
              <a:gd name="connsiteX2" fmla="*/ 87583 w 584998"/>
              <a:gd name="connsiteY2" fmla="*/ 295158 h 390514"/>
              <a:gd name="connsiteX3" fmla="*/ 247920 w 584998"/>
              <a:gd name="connsiteY3" fmla="*/ 20521 h 390514"/>
              <a:gd name="connsiteX4" fmla="*/ 416195 w 584998"/>
              <a:gd name="connsiteY4" fmla="*/ 20521 h 390514"/>
              <a:gd name="connsiteX5" fmla="*/ 584470 w 584998"/>
              <a:gd name="connsiteY5" fmla="*/ 25283 h 390514"/>
              <a:gd name="connsiteX6" fmla="*/ 359045 w 584998"/>
              <a:gd name="connsiteY6" fmla="*/ 7821 h 390514"/>
              <a:gd name="connsiteX7" fmla="*/ 241570 w 584998"/>
              <a:gd name="connsiteY7" fmla="*/ 23696 h 390514"/>
              <a:gd name="connsiteX8" fmla="*/ 373333 w 584998"/>
              <a:gd name="connsiteY8" fmla="*/ 15758 h 390514"/>
              <a:gd name="connsiteX9" fmla="*/ 192358 w 584998"/>
              <a:gd name="connsiteY9" fmla="*/ 34808 h 390514"/>
              <a:gd name="connsiteX10" fmla="*/ 93933 w 584998"/>
              <a:gd name="connsiteY10" fmla="*/ 199908 h 390514"/>
              <a:gd name="connsiteX11" fmla="*/ 154258 w 584998"/>
              <a:gd name="connsiteY11" fmla="*/ 109421 h 390514"/>
              <a:gd name="connsiteX12" fmla="*/ 270 w 584998"/>
              <a:gd name="connsiteY12" fmla="*/ 390408 h 39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4998" h="390514">
                <a:moveTo>
                  <a:pt x="270" y="390408"/>
                </a:moveTo>
                <a:cubicBezTo>
                  <a:pt x="7678" y="384323"/>
                  <a:pt x="184156" y="88783"/>
                  <a:pt x="198708" y="72908"/>
                </a:cubicBezTo>
                <a:cubicBezTo>
                  <a:pt x="213260" y="57033"/>
                  <a:pt x="79381" y="303889"/>
                  <a:pt x="87583" y="295158"/>
                </a:cubicBezTo>
                <a:cubicBezTo>
                  <a:pt x="95785" y="286427"/>
                  <a:pt x="193151" y="66294"/>
                  <a:pt x="247920" y="20521"/>
                </a:cubicBezTo>
                <a:cubicBezTo>
                  <a:pt x="302689" y="-25252"/>
                  <a:pt x="360103" y="19727"/>
                  <a:pt x="416195" y="20521"/>
                </a:cubicBezTo>
                <a:cubicBezTo>
                  <a:pt x="472287" y="21315"/>
                  <a:pt x="593995" y="27400"/>
                  <a:pt x="584470" y="25283"/>
                </a:cubicBezTo>
                <a:cubicBezTo>
                  <a:pt x="574945" y="23166"/>
                  <a:pt x="416195" y="8085"/>
                  <a:pt x="359045" y="7821"/>
                </a:cubicBezTo>
                <a:cubicBezTo>
                  <a:pt x="301895" y="7557"/>
                  <a:pt x="239189" y="22373"/>
                  <a:pt x="241570" y="23696"/>
                </a:cubicBezTo>
                <a:cubicBezTo>
                  <a:pt x="243951" y="25019"/>
                  <a:pt x="381535" y="13906"/>
                  <a:pt x="373333" y="15758"/>
                </a:cubicBezTo>
                <a:cubicBezTo>
                  <a:pt x="365131" y="17610"/>
                  <a:pt x="238925" y="4116"/>
                  <a:pt x="192358" y="34808"/>
                </a:cubicBezTo>
                <a:cubicBezTo>
                  <a:pt x="145791" y="65500"/>
                  <a:pt x="100283" y="187472"/>
                  <a:pt x="93933" y="199908"/>
                </a:cubicBezTo>
                <a:cubicBezTo>
                  <a:pt x="87583" y="212343"/>
                  <a:pt x="168810" y="79258"/>
                  <a:pt x="154258" y="109421"/>
                </a:cubicBezTo>
                <a:cubicBezTo>
                  <a:pt x="139706" y="139583"/>
                  <a:pt x="-7138" y="396493"/>
                  <a:pt x="270" y="390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AF465BA1-79C0-47E6-88A7-6993AC895A0D}"/>
              </a:ext>
            </a:extLst>
          </p:cNvPr>
          <p:cNvSpPr/>
          <p:nvPr/>
        </p:nvSpPr>
        <p:spPr>
          <a:xfrm>
            <a:off x="3868738" y="6378484"/>
            <a:ext cx="497325" cy="441066"/>
          </a:xfrm>
          <a:custGeom>
            <a:avLst/>
            <a:gdLst>
              <a:gd name="connsiteX0" fmla="*/ 495300 w 497325"/>
              <a:gd name="connsiteY0" fmla="*/ 130266 h 441066"/>
              <a:gd name="connsiteX1" fmla="*/ 230187 w 497325"/>
              <a:gd name="connsiteY1" fmla="*/ 91 h 441066"/>
              <a:gd name="connsiteX2" fmla="*/ 388937 w 497325"/>
              <a:gd name="connsiteY2" fmla="*/ 109629 h 441066"/>
              <a:gd name="connsiteX3" fmla="*/ 366712 w 497325"/>
              <a:gd name="connsiteY3" fmla="*/ 108041 h 441066"/>
              <a:gd name="connsiteX4" fmla="*/ 269875 w 497325"/>
              <a:gd name="connsiteY4" fmla="*/ 236629 h 441066"/>
              <a:gd name="connsiteX5" fmla="*/ 112712 w 497325"/>
              <a:gd name="connsiteY5" fmla="*/ 439829 h 441066"/>
              <a:gd name="connsiteX6" fmla="*/ 187325 w 497325"/>
              <a:gd name="connsiteY6" fmla="*/ 327116 h 441066"/>
              <a:gd name="connsiteX7" fmla="*/ 312737 w 497325"/>
              <a:gd name="connsiteY7" fmla="*/ 131854 h 441066"/>
              <a:gd name="connsiteX8" fmla="*/ 187325 w 497325"/>
              <a:gd name="connsiteY8" fmla="*/ 227104 h 441066"/>
              <a:gd name="connsiteX9" fmla="*/ 0 w 497325"/>
              <a:gd name="connsiteY9" fmla="*/ 365216 h 441066"/>
              <a:gd name="connsiteX10" fmla="*/ 314325 w 497325"/>
              <a:gd name="connsiteY10" fmla="*/ 128679 h 441066"/>
              <a:gd name="connsiteX11" fmla="*/ 365125 w 497325"/>
              <a:gd name="connsiteY11" fmla="*/ 114391 h 441066"/>
              <a:gd name="connsiteX12" fmla="*/ 352425 w 497325"/>
              <a:gd name="connsiteY12" fmla="*/ 79466 h 441066"/>
              <a:gd name="connsiteX13" fmla="*/ 495300 w 497325"/>
              <a:gd name="connsiteY13" fmla="*/ 130266 h 44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7325" h="441066">
                <a:moveTo>
                  <a:pt x="495300" y="130266"/>
                </a:moveTo>
                <a:cubicBezTo>
                  <a:pt x="474927" y="117037"/>
                  <a:pt x="247914" y="3530"/>
                  <a:pt x="230187" y="91"/>
                </a:cubicBezTo>
                <a:cubicBezTo>
                  <a:pt x="212460" y="-3348"/>
                  <a:pt x="366183" y="91637"/>
                  <a:pt x="388937" y="109629"/>
                </a:cubicBezTo>
                <a:cubicBezTo>
                  <a:pt x="411691" y="127621"/>
                  <a:pt x="386556" y="86874"/>
                  <a:pt x="366712" y="108041"/>
                </a:cubicBezTo>
                <a:cubicBezTo>
                  <a:pt x="346868" y="129208"/>
                  <a:pt x="269875" y="236629"/>
                  <a:pt x="269875" y="236629"/>
                </a:cubicBezTo>
                <a:cubicBezTo>
                  <a:pt x="227542" y="291927"/>
                  <a:pt x="126470" y="424748"/>
                  <a:pt x="112712" y="439829"/>
                </a:cubicBezTo>
                <a:cubicBezTo>
                  <a:pt x="98954" y="454910"/>
                  <a:pt x="187325" y="327116"/>
                  <a:pt x="187325" y="327116"/>
                </a:cubicBezTo>
                <a:cubicBezTo>
                  <a:pt x="220663" y="275787"/>
                  <a:pt x="312737" y="148523"/>
                  <a:pt x="312737" y="131854"/>
                </a:cubicBezTo>
                <a:cubicBezTo>
                  <a:pt x="312737" y="115185"/>
                  <a:pt x="187325" y="227104"/>
                  <a:pt x="187325" y="227104"/>
                </a:cubicBezTo>
                <a:lnTo>
                  <a:pt x="0" y="365216"/>
                </a:lnTo>
                <a:cubicBezTo>
                  <a:pt x="21167" y="348812"/>
                  <a:pt x="253471" y="170483"/>
                  <a:pt x="314325" y="128679"/>
                </a:cubicBezTo>
                <a:cubicBezTo>
                  <a:pt x="375179" y="86875"/>
                  <a:pt x="358775" y="122593"/>
                  <a:pt x="365125" y="114391"/>
                </a:cubicBezTo>
                <a:cubicBezTo>
                  <a:pt x="371475" y="106189"/>
                  <a:pt x="328612" y="77085"/>
                  <a:pt x="352425" y="79466"/>
                </a:cubicBezTo>
                <a:cubicBezTo>
                  <a:pt x="376238" y="81847"/>
                  <a:pt x="515673" y="143495"/>
                  <a:pt x="495300" y="130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4784A6C7-CAD4-4C2A-82B7-F46861B9EB7A}"/>
              </a:ext>
            </a:extLst>
          </p:cNvPr>
          <p:cNvSpPr/>
          <p:nvPr/>
        </p:nvSpPr>
        <p:spPr>
          <a:xfrm>
            <a:off x="3282933" y="6063695"/>
            <a:ext cx="744011" cy="244176"/>
          </a:xfrm>
          <a:custGeom>
            <a:avLst/>
            <a:gdLst>
              <a:gd name="connsiteX0" fmla="*/ 571517 w 744011"/>
              <a:gd name="connsiteY0" fmla="*/ 555 h 244176"/>
              <a:gd name="connsiteX1" fmla="*/ 711217 w 744011"/>
              <a:gd name="connsiteY1" fmla="*/ 222805 h 244176"/>
              <a:gd name="connsiteX2" fmla="*/ 641367 w 744011"/>
              <a:gd name="connsiteY2" fmla="*/ 221218 h 244176"/>
              <a:gd name="connsiteX3" fmla="*/ 134955 w 744011"/>
              <a:gd name="connsiteY3" fmla="*/ 243443 h 244176"/>
              <a:gd name="connsiteX4" fmla="*/ 25417 w 744011"/>
              <a:gd name="connsiteY4" fmla="*/ 238680 h 244176"/>
              <a:gd name="connsiteX5" fmla="*/ 533417 w 744011"/>
              <a:gd name="connsiteY5" fmla="*/ 237093 h 244176"/>
              <a:gd name="connsiteX6" fmla="*/ 439755 w 744011"/>
              <a:gd name="connsiteY6" fmla="*/ 243443 h 244176"/>
              <a:gd name="connsiteX7" fmla="*/ 730267 w 744011"/>
              <a:gd name="connsiteY7" fmla="*/ 225980 h 244176"/>
              <a:gd name="connsiteX8" fmla="*/ 682642 w 744011"/>
              <a:gd name="connsiteY8" fmla="*/ 162480 h 244176"/>
              <a:gd name="connsiteX9" fmla="*/ 571517 w 744011"/>
              <a:gd name="connsiteY9" fmla="*/ 555 h 24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4011" h="244176">
                <a:moveTo>
                  <a:pt x="571517" y="555"/>
                </a:moveTo>
                <a:cubicBezTo>
                  <a:pt x="576280" y="10609"/>
                  <a:pt x="699575" y="186028"/>
                  <a:pt x="711217" y="222805"/>
                </a:cubicBezTo>
                <a:cubicBezTo>
                  <a:pt x="722859" y="259582"/>
                  <a:pt x="641367" y="221218"/>
                  <a:pt x="641367" y="221218"/>
                </a:cubicBezTo>
                <a:lnTo>
                  <a:pt x="134955" y="243443"/>
                </a:lnTo>
                <a:cubicBezTo>
                  <a:pt x="32297" y="246353"/>
                  <a:pt x="-40993" y="239738"/>
                  <a:pt x="25417" y="238680"/>
                </a:cubicBezTo>
                <a:cubicBezTo>
                  <a:pt x="91827" y="237622"/>
                  <a:pt x="464361" y="236299"/>
                  <a:pt x="533417" y="237093"/>
                </a:cubicBezTo>
                <a:cubicBezTo>
                  <a:pt x="602473" y="237887"/>
                  <a:pt x="439755" y="243443"/>
                  <a:pt x="439755" y="243443"/>
                </a:cubicBezTo>
                <a:cubicBezTo>
                  <a:pt x="472563" y="241591"/>
                  <a:pt x="689786" y="239474"/>
                  <a:pt x="730267" y="225980"/>
                </a:cubicBezTo>
                <a:cubicBezTo>
                  <a:pt x="770748" y="212486"/>
                  <a:pt x="711746" y="205342"/>
                  <a:pt x="682642" y="162480"/>
                </a:cubicBezTo>
                <a:cubicBezTo>
                  <a:pt x="653538" y="119618"/>
                  <a:pt x="566754" y="-9499"/>
                  <a:pt x="571517" y="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A3DC3DF7-6534-4FA0-8486-959DC3800ED4}"/>
              </a:ext>
            </a:extLst>
          </p:cNvPr>
          <p:cNvSpPr/>
          <p:nvPr/>
        </p:nvSpPr>
        <p:spPr>
          <a:xfrm>
            <a:off x="3354388" y="6327761"/>
            <a:ext cx="714689" cy="221509"/>
          </a:xfrm>
          <a:custGeom>
            <a:avLst/>
            <a:gdLst>
              <a:gd name="connsiteX0" fmla="*/ 714375 w 714689"/>
              <a:gd name="connsiteY0" fmla="*/ 31764 h 221509"/>
              <a:gd name="connsiteX1" fmla="*/ 263525 w 714689"/>
              <a:gd name="connsiteY1" fmla="*/ 4777 h 221509"/>
              <a:gd name="connsiteX2" fmla="*/ 0 w 714689"/>
              <a:gd name="connsiteY2" fmla="*/ 14 h 221509"/>
              <a:gd name="connsiteX3" fmla="*/ 534987 w 714689"/>
              <a:gd name="connsiteY3" fmla="*/ 14302 h 221509"/>
              <a:gd name="connsiteX4" fmla="*/ 47625 w 714689"/>
              <a:gd name="connsiteY4" fmla="*/ 30177 h 221509"/>
              <a:gd name="connsiteX5" fmla="*/ 82550 w 714689"/>
              <a:gd name="connsiteY5" fmla="*/ 73039 h 221509"/>
              <a:gd name="connsiteX6" fmla="*/ 250825 w 714689"/>
              <a:gd name="connsiteY6" fmla="*/ 220677 h 221509"/>
              <a:gd name="connsiteX7" fmla="*/ 165100 w 714689"/>
              <a:gd name="connsiteY7" fmla="*/ 128602 h 221509"/>
              <a:gd name="connsiteX8" fmla="*/ 58737 w 714689"/>
              <a:gd name="connsiteY8" fmla="*/ 34939 h 221509"/>
              <a:gd name="connsiteX9" fmla="*/ 190500 w 714689"/>
              <a:gd name="connsiteY9" fmla="*/ 4777 h 221509"/>
              <a:gd name="connsiteX10" fmla="*/ 714375 w 714689"/>
              <a:gd name="connsiteY10" fmla="*/ 31764 h 22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4689" h="221509">
                <a:moveTo>
                  <a:pt x="714375" y="31764"/>
                </a:moveTo>
                <a:cubicBezTo>
                  <a:pt x="726546" y="31764"/>
                  <a:pt x="382588" y="10069"/>
                  <a:pt x="263525" y="4777"/>
                </a:cubicBezTo>
                <a:cubicBezTo>
                  <a:pt x="144462" y="-515"/>
                  <a:pt x="0" y="14"/>
                  <a:pt x="0" y="14"/>
                </a:cubicBezTo>
                <a:lnTo>
                  <a:pt x="534987" y="14302"/>
                </a:lnTo>
                <a:cubicBezTo>
                  <a:pt x="542924" y="19329"/>
                  <a:pt x="123031" y="20387"/>
                  <a:pt x="47625" y="30177"/>
                </a:cubicBezTo>
                <a:cubicBezTo>
                  <a:pt x="-27781" y="39967"/>
                  <a:pt x="48683" y="41289"/>
                  <a:pt x="82550" y="73039"/>
                </a:cubicBezTo>
                <a:cubicBezTo>
                  <a:pt x="116417" y="104789"/>
                  <a:pt x="237067" y="211417"/>
                  <a:pt x="250825" y="220677"/>
                </a:cubicBezTo>
                <a:cubicBezTo>
                  <a:pt x="264583" y="229938"/>
                  <a:pt x="197115" y="159558"/>
                  <a:pt x="165100" y="128602"/>
                </a:cubicBezTo>
                <a:cubicBezTo>
                  <a:pt x="133085" y="97646"/>
                  <a:pt x="54504" y="55576"/>
                  <a:pt x="58737" y="34939"/>
                </a:cubicBezTo>
                <a:cubicBezTo>
                  <a:pt x="62970" y="14302"/>
                  <a:pt x="83344" y="5306"/>
                  <a:pt x="190500" y="4777"/>
                </a:cubicBezTo>
                <a:cubicBezTo>
                  <a:pt x="297656" y="4248"/>
                  <a:pt x="702204" y="31764"/>
                  <a:pt x="714375" y="31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71E0029F-6771-4F90-A4BF-714C638DC124}"/>
              </a:ext>
            </a:extLst>
          </p:cNvPr>
          <p:cNvSpPr/>
          <p:nvPr/>
        </p:nvSpPr>
        <p:spPr>
          <a:xfrm>
            <a:off x="3387234" y="6368719"/>
            <a:ext cx="590980" cy="498299"/>
          </a:xfrm>
          <a:custGeom>
            <a:avLst/>
            <a:gdLst>
              <a:gd name="connsiteX0" fmla="*/ 491 w 590980"/>
              <a:gd name="connsiteY0" fmla="*/ 331 h 498299"/>
              <a:gd name="connsiteX1" fmla="*/ 310054 w 590980"/>
              <a:gd name="connsiteY1" fmla="*/ 276556 h 498299"/>
              <a:gd name="connsiteX2" fmla="*/ 246554 w 590980"/>
              <a:gd name="connsiteY2" fmla="*/ 209881 h 498299"/>
              <a:gd name="connsiteX3" fmla="*/ 398954 w 590980"/>
              <a:gd name="connsiteY3" fmla="*/ 352756 h 498299"/>
              <a:gd name="connsiteX4" fmla="*/ 587866 w 590980"/>
              <a:gd name="connsiteY4" fmla="*/ 495631 h 498299"/>
              <a:gd name="connsiteX5" fmla="*/ 503729 w 590980"/>
              <a:gd name="connsiteY5" fmla="*/ 436894 h 498299"/>
              <a:gd name="connsiteX6" fmla="*/ 337041 w 590980"/>
              <a:gd name="connsiteY6" fmla="*/ 325769 h 498299"/>
              <a:gd name="connsiteX7" fmla="*/ 240204 w 590980"/>
              <a:gd name="connsiteY7" fmla="*/ 222581 h 498299"/>
              <a:gd name="connsiteX8" fmla="*/ 491 w 590980"/>
              <a:gd name="connsiteY8" fmla="*/ 331 h 49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980" h="498299">
                <a:moveTo>
                  <a:pt x="491" y="331"/>
                </a:moveTo>
                <a:cubicBezTo>
                  <a:pt x="12133" y="9327"/>
                  <a:pt x="269044" y="241631"/>
                  <a:pt x="310054" y="276556"/>
                </a:cubicBezTo>
                <a:cubicBezTo>
                  <a:pt x="351065" y="311481"/>
                  <a:pt x="231737" y="197181"/>
                  <a:pt x="246554" y="209881"/>
                </a:cubicBezTo>
                <a:cubicBezTo>
                  <a:pt x="261371" y="222581"/>
                  <a:pt x="342069" y="305131"/>
                  <a:pt x="398954" y="352756"/>
                </a:cubicBezTo>
                <a:cubicBezTo>
                  <a:pt x="455839" y="400381"/>
                  <a:pt x="570404" y="481608"/>
                  <a:pt x="587866" y="495631"/>
                </a:cubicBezTo>
                <a:cubicBezTo>
                  <a:pt x="605328" y="509654"/>
                  <a:pt x="545533" y="465204"/>
                  <a:pt x="503729" y="436894"/>
                </a:cubicBezTo>
                <a:cubicBezTo>
                  <a:pt x="461925" y="408584"/>
                  <a:pt x="380962" y="361488"/>
                  <a:pt x="337041" y="325769"/>
                </a:cubicBezTo>
                <a:cubicBezTo>
                  <a:pt x="293120" y="290050"/>
                  <a:pt x="292856" y="277350"/>
                  <a:pt x="240204" y="222581"/>
                </a:cubicBezTo>
                <a:cubicBezTo>
                  <a:pt x="187552" y="167812"/>
                  <a:pt x="-11151" y="-8665"/>
                  <a:pt x="491" y="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F069E196-FEBC-4B38-8E18-98662A51678B}"/>
              </a:ext>
            </a:extLst>
          </p:cNvPr>
          <p:cNvSpPr/>
          <p:nvPr/>
        </p:nvSpPr>
        <p:spPr>
          <a:xfrm>
            <a:off x="3620956" y="6560825"/>
            <a:ext cx="413235" cy="298325"/>
          </a:xfrm>
          <a:custGeom>
            <a:avLst/>
            <a:gdLst>
              <a:gd name="connsiteX0" fmla="*/ 11244 w 413235"/>
              <a:gd name="connsiteY0" fmla="*/ 9838 h 298325"/>
              <a:gd name="connsiteX1" fmla="*/ 285882 w 413235"/>
              <a:gd name="connsiteY1" fmla="*/ 208275 h 298325"/>
              <a:gd name="connsiteX2" fmla="*/ 154119 w 413235"/>
              <a:gd name="connsiteY2" fmla="*/ 113025 h 298325"/>
              <a:gd name="connsiteX3" fmla="*/ 295407 w 413235"/>
              <a:gd name="connsiteY3" fmla="*/ 246375 h 298325"/>
              <a:gd name="connsiteX4" fmla="*/ 412882 w 413235"/>
              <a:gd name="connsiteY4" fmla="*/ 297175 h 298325"/>
              <a:gd name="connsiteX5" fmla="*/ 257307 w 413235"/>
              <a:gd name="connsiteY5" fmla="*/ 203513 h 298325"/>
              <a:gd name="connsiteX6" fmla="*/ 100144 w 413235"/>
              <a:gd name="connsiteY6" fmla="*/ 86038 h 298325"/>
              <a:gd name="connsiteX7" fmla="*/ 55694 w 413235"/>
              <a:gd name="connsiteY7" fmla="*/ 35238 h 298325"/>
              <a:gd name="connsiteX8" fmla="*/ 11244 w 413235"/>
              <a:gd name="connsiteY8" fmla="*/ 9838 h 29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3235" h="298325">
                <a:moveTo>
                  <a:pt x="11244" y="9838"/>
                </a:moveTo>
                <a:cubicBezTo>
                  <a:pt x="49609" y="38677"/>
                  <a:pt x="285882" y="208275"/>
                  <a:pt x="285882" y="208275"/>
                </a:cubicBezTo>
                <a:cubicBezTo>
                  <a:pt x="309694" y="225473"/>
                  <a:pt x="152532" y="106675"/>
                  <a:pt x="154119" y="113025"/>
                </a:cubicBezTo>
                <a:cubicBezTo>
                  <a:pt x="155707" y="119375"/>
                  <a:pt x="252280" y="215683"/>
                  <a:pt x="295407" y="246375"/>
                </a:cubicBezTo>
                <a:cubicBezTo>
                  <a:pt x="338534" y="277067"/>
                  <a:pt x="419232" y="304319"/>
                  <a:pt x="412882" y="297175"/>
                </a:cubicBezTo>
                <a:cubicBezTo>
                  <a:pt x="406532" y="290031"/>
                  <a:pt x="309430" y="238703"/>
                  <a:pt x="257307" y="203513"/>
                </a:cubicBezTo>
                <a:cubicBezTo>
                  <a:pt x="205184" y="168323"/>
                  <a:pt x="133746" y="114084"/>
                  <a:pt x="100144" y="86038"/>
                </a:cubicBezTo>
                <a:cubicBezTo>
                  <a:pt x="66542" y="57992"/>
                  <a:pt x="67336" y="46880"/>
                  <a:pt x="55694" y="35238"/>
                </a:cubicBezTo>
                <a:cubicBezTo>
                  <a:pt x="44052" y="23596"/>
                  <a:pt x="-27121" y="-19001"/>
                  <a:pt x="11244" y="9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167219EB-28E9-4036-9BF5-0F90D19A224D}"/>
              </a:ext>
            </a:extLst>
          </p:cNvPr>
          <p:cNvSpPr/>
          <p:nvPr/>
        </p:nvSpPr>
        <p:spPr>
          <a:xfrm>
            <a:off x="2609441" y="6325466"/>
            <a:ext cx="867405" cy="291643"/>
          </a:xfrm>
          <a:custGeom>
            <a:avLst/>
            <a:gdLst>
              <a:gd name="connsiteX0" fmla="*/ 1997 w 867405"/>
              <a:gd name="connsiteY0" fmla="*/ 291234 h 291643"/>
              <a:gd name="connsiteX1" fmla="*/ 55972 w 867405"/>
              <a:gd name="connsiteY1" fmla="*/ 269009 h 291643"/>
              <a:gd name="connsiteX2" fmla="*/ 498884 w 867405"/>
              <a:gd name="connsiteY2" fmla="*/ 110259 h 291643"/>
              <a:gd name="connsiteX3" fmla="*/ 216309 w 867405"/>
              <a:gd name="connsiteY3" fmla="*/ 199159 h 291643"/>
              <a:gd name="connsiteX4" fmla="*/ 852897 w 867405"/>
              <a:gd name="connsiteY4" fmla="*/ 5484 h 291643"/>
              <a:gd name="connsiteX5" fmla="*/ 652872 w 867405"/>
              <a:gd name="connsiteY5" fmla="*/ 56284 h 291643"/>
              <a:gd name="connsiteX6" fmla="*/ 548097 w 867405"/>
              <a:gd name="connsiteY6" fmla="*/ 89622 h 291643"/>
              <a:gd name="connsiteX7" fmla="*/ 270284 w 867405"/>
              <a:gd name="connsiteY7" fmla="*/ 205509 h 291643"/>
              <a:gd name="connsiteX8" fmla="*/ 1997 w 867405"/>
              <a:gd name="connsiteY8" fmla="*/ 291234 h 29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7405" h="291643">
                <a:moveTo>
                  <a:pt x="1997" y="291234"/>
                </a:moveTo>
                <a:cubicBezTo>
                  <a:pt x="-12423" y="295202"/>
                  <a:pt x="55972" y="269009"/>
                  <a:pt x="55972" y="269009"/>
                </a:cubicBezTo>
                <a:lnTo>
                  <a:pt x="498884" y="110259"/>
                </a:lnTo>
                <a:cubicBezTo>
                  <a:pt x="525607" y="98617"/>
                  <a:pt x="216309" y="199159"/>
                  <a:pt x="216309" y="199159"/>
                </a:cubicBezTo>
                <a:lnTo>
                  <a:pt x="852897" y="5484"/>
                </a:lnTo>
                <a:cubicBezTo>
                  <a:pt x="925657" y="-18328"/>
                  <a:pt x="703672" y="42261"/>
                  <a:pt x="652872" y="56284"/>
                </a:cubicBezTo>
                <a:cubicBezTo>
                  <a:pt x="602072" y="70307"/>
                  <a:pt x="611862" y="64751"/>
                  <a:pt x="548097" y="89622"/>
                </a:cubicBezTo>
                <a:cubicBezTo>
                  <a:pt x="484332" y="114493"/>
                  <a:pt x="359978" y="170584"/>
                  <a:pt x="270284" y="205509"/>
                </a:cubicBezTo>
                <a:cubicBezTo>
                  <a:pt x="180590" y="240434"/>
                  <a:pt x="95262" y="269803"/>
                  <a:pt x="1997" y="291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F4368667-C032-4349-BCE6-D7C7EBCCECCE}"/>
              </a:ext>
            </a:extLst>
          </p:cNvPr>
          <p:cNvSpPr/>
          <p:nvPr/>
        </p:nvSpPr>
        <p:spPr>
          <a:xfrm>
            <a:off x="2555108" y="6292122"/>
            <a:ext cx="849899" cy="324332"/>
          </a:xfrm>
          <a:custGeom>
            <a:avLst/>
            <a:gdLst>
              <a:gd name="connsiteX0" fmla="*/ 19817 w 849899"/>
              <a:gd name="connsiteY0" fmla="*/ 311878 h 324332"/>
              <a:gd name="connsiteX1" fmla="*/ 559567 w 849899"/>
              <a:gd name="connsiteY1" fmla="*/ 72166 h 324332"/>
              <a:gd name="connsiteX2" fmla="*/ 269055 w 849899"/>
              <a:gd name="connsiteY2" fmla="*/ 211866 h 324332"/>
              <a:gd name="connsiteX3" fmla="*/ 527817 w 849899"/>
              <a:gd name="connsiteY3" fmla="*/ 103916 h 324332"/>
              <a:gd name="connsiteX4" fmla="*/ 848492 w 849899"/>
              <a:gd name="connsiteY4" fmla="*/ 728 h 324332"/>
              <a:gd name="connsiteX5" fmla="*/ 624655 w 849899"/>
              <a:gd name="connsiteY5" fmla="*/ 68991 h 324332"/>
              <a:gd name="connsiteX6" fmla="*/ 162692 w 849899"/>
              <a:gd name="connsiteY6" fmla="*/ 267428 h 324332"/>
              <a:gd name="connsiteX7" fmla="*/ 19817 w 849899"/>
              <a:gd name="connsiteY7" fmla="*/ 311878 h 32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9899" h="324332">
                <a:moveTo>
                  <a:pt x="19817" y="311878"/>
                </a:moveTo>
                <a:cubicBezTo>
                  <a:pt x="85963" y="279334"/>
                  <a:pt x="518027" y="88835"/>
                  <a:pt x="559567" y="72166"/>
                </a:cubicBezTo>
                <a:cubicBezTo>
                  <a:pt x="601107" y="55497"/>
                  <a:pt x="274347" y="206574"/>
                  <a:pt x="269055" y="211866"/>
                </a:cubicBezTo>
                <a:cubicBezTo>
                  <a:pt x="263763" y="217158"/>
                  <a:pt x="431244" y="139106"/>
                  <a:pt x="527817" y="103916"/>
                </a:cubicBezTo>
                <a:cubicBezTo>
                  <a:pt x="624390" y="68726"/>
                  <a:pt x="832352" y="6549"/>
                  <a:pt x="848492" y="728"/>
                </a:cubicBezTo>
                <a:cubicBezTo>
                  <a:pt x="864632" y="-5093"/>
                  <a:pt x="738955" y="24541"/>
                  <a:pt x="624655" y="68991"/>
                </a:cubicBezTo>
                <a:cubicBezTo>
                  <a:pt x="510355" y="113441"/>
                  <a:pt x="259000" y="227476"/>
                  <a:pt x="162692" y="267428"/>
                </a:cubicBezTo>
                <a:cubicBezTo>
                  <a:pt x="66384" y="307380"/>
                  <a:pt x="-46329" y="344422"/>
                  <a:pt x="19817" y="3118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BA441FFF-B1F5-47DD-8B0B-DC09418DA8FD}"/>
              </a:ext>
            </a:extLst>
          </p:cNvPr>
          <p:cNvSpPr/>
          <p:nvPr/>
        </p:nvSpPr>
        <p:spPr>
          <a:xfrm>
            <a:off x="2336395" y="6608286"/>
            <a:ext cx="241898" cy="274669"/>
          </a:xfrm>
          <a:custGeom>
            <a:avLst/>
            <a:gdLst>
              <a:gd name="connsiteX0" fmla="*/ 240118 w 241898"/>
              <a:gd name="connsiteY0" fmla="*/ 3652 h 274669"/>
              <a:gd name="connsiteX1" fmla="*/ 60730 w 241898"/>
              <a:gd name="connsiteY1" fmla="*/ 138589 h 274669"/>
              <a:gd name="connsiteX2" fmla="*/ 146455 w 241898"/>
              <a:gd name="connsiteY2" fmla="*/ 48102 h 274669"/>
              <a:gd name="connsiteX3" fmla="*/ 75018 w 241898"/>
              <a:gd name="connsiteY3" fmla="*/ 127477 h 274669"/>
              <a:gd name="connsiteX4" fmla="*/ 19455 w 241898"/>
              <a:gd name="connsiteY4" fmla="*/ 219552 h 274669"/>
              <a:gd name="connsiteX5" fmla="*/ 1993 w 241898"/>
              <a:gd name="connsiteY5" fmla="*/ 273527 h 274669"/>
              <a:gd name="connsiteX6" fmla="*/ 60730 w 241898"/>
              <a:gd name="connsiteY6" fmla="*/ 170339 h 274669"/>
              <a:gd name="connsiteX7" fmla="*/ 148043 w 241898"/>
              <a:gd name="connsiteY7" fmla="*/ 48102 h 274669"/>
              <a:gd name="connsiteX8" fmla="*/ 240118 w 241898"/>
              <a:gd name="connsiteY8" fmla="*/ 3652 h 27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898" h="274669">
                <a:moveTo>
                  <a:pt x="240118" y="3652"/>
                </a:moveTo>
                <a:cubicBezTo>
                  <a:pt x="225566" y="18733"/>
                  <a:pt x="76340" y="131181"/>
                  <a:pt x="60730" y="138589"/>
                </a:cubicBezTo>
                <a:cubicBezTo>
                  <a:pt x="45119" y="145997"/>
                  <a:pt x="144074" y="49954"/>
                  <a:pt x="146455" y="48102"/>
                </a:cubicBezTo>
                <a:cubicBezTo>
                  <a:pt x="148836" y="46250"/>
                  <a:pt x="96185" y="98902"/>
                  <a:pt x="75018" y="127477"/>
                </a:cubicBezTo>
                <a:cubicBezTo>
                  <a:pt x="53851" y="156052"/>
                  <a:pt x="31626" y="195210"/>
                  <a:pt x="19455" y="219552"/>
                </a:cubicBezTo>
                <a:cubicBezTo>
                  <a:pt x="7284" y="243894"/>
                  <a:pt x="-4886" y="281729"/>
                  <a:pt x="1993" y="273527"/>
                </a:cubicBezTo>
                <a:cubicBezTo>
                  <a:pt x="8872" y="265325"/>
                  <a:pt x="36388" y="207910"/>
                  <a:pt x="60730" y="170339"/>
                </a:cubicBezTo>
                <a:cubicBezTo>
                  <a:pt x="85072" y="132768"/>
                  <a:pt x="119997" y="72708"/>
                  <a:pt x="148043" y="48102"/>
                </a:cubicBezTo>
                <a:cubicBezTo>
                  <a:pt x="176089" y="23496"/>
                  <a:pt x="254670" y="-11429"/>
                  <a:pt x="240118" y="3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1DE2A80B-CBC9-447D-960A-3C6748CA2B63}"/>
              </a:ext>
            </a:extLst>
          </p:cNvPr>
          <p:cNvSpPr/>
          <p:nvPr/>
        </p:nvSpPr>
        <p:spPr>
          <a:xfrm>
            <a:off x="2478088" y="6638465"/>
            <a:ext cx="711464" cy="245057"/>
          </a:xfrm>
          <a:custGeom>
            <a:avLst/>
            <a:gdLst>
              <a:gd name="connsiteX0" fmla="*/ 104775 w 711464"/>
              <a:gd name="connsiteY0" fmla="*/ 460 h 245057"/>
              <a:gd name="connsiteX1" fmla="*/ 461962 w 711464"/>
              <a:gd name="connsiteY1" fmla="*/ 152860 h 245057"/>
              <a:gd name="connsiteX2" fmla="*/ 185737 w 711464"/>
              <a:gd name="connsiteY2" fmla="*/ 46498 h 245057"/>
              <a:gd name="connsiteX3" fmla="*/ 554037 w 711464"/>
              <a:gd name="connsiteY3" fmla="*/ 181435 h 245057"/>
              <a:gd name="connsiteX4" fmla="*/ 711200 w 711464"/>
              <a:gd name="connsiteY4" fmla="*/ 244935 h 245057"/>
              <a:gd name="connsiteX5" fmla="*/ 522287 w 711464"/>
              <a:gd name="connsiteY5" fmla="*/ 167148 h 245057"/>
              <a:gd name="connsiteX6" fmla="*/ 234950 w 711464"/>
              <a:gd name="connsiteY6" fmla="*/ 84598 h 245057"/>
              <a:gd name="connsiteX7" fmla="*/ 74612 w 711464"/>
              <a:gd name="connsiteY7" fmla="*/ 103648 h 245057"/>
              <a:gd name="connsiteX8" fmla="*/ 0 w 711464"/>
              <a:gd name="connsiteY8" fmla="*/ 100473 h 245057"/>
              <a:gd name="connsiteX9" fmla="*/ 309562 w 711464"/>
              <a:gd name="connsiteY9" fmla="*/ 105235 h 245057"/>
              <a:gd name="connsiteX10" fmla="*/ 104775 w 711464"/>
              <a:gd name="connsiteY10" fmla="*/ 460 h 24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1464" h="245057">
                <a:moveTo>
                  <a:pt x="104775" y="460"/>
                </a:moveTo>
                <a:cubicBezTo>
                  <a:pt x="130175" y="8397"/>
                  <a:pt x="448468" y="145187"/>
                  <a:pt x="461962" y="152860"/>
                </a:cubicBezTo>
                <a:cubicBezTo>
                  <a:pt x="475456" y="160533"/>
                  <a:pt x="170391" y="41735"/>
                  <a:pt x="185737" y="46498"/>
                </a:cubicBezTo>
                <a:cubicBezTo>
                  <a:pt x="201083" y="51261"/>
                  <a:pt x="466460" y="148362"/>
                  <a:pt x="554037" y="181435"/>
                </a:cubicBezTo>
                <a:cubicBezTo>
                  <a:pt x="641614" y="214508"/>
                  <a:pt x="716492" y="247316"/>
                  <a:pt x="711200" y="244935"/>
                </a:cubicBezTo>
                <a:cubicBezTo>
                  <a:pt x="705908" y="242554"/>
                  <a:pt x="601662" y="193871"/>
                  <a:pt x="522287" y="167148"/>
                </a:cubicBezTo>
                <a:cubicBezTo>
                  <a:pt x="442912" y="140425"/>
                  <a:pt x="309562" y="95181"/>
                  <a:pt x="234950" y="84598"/>
                </a:cubicBezTo>
                <a:cubicBezTo>
                  <a:pt x="160338" y="74015"/>
                  <a:pt x="113770" y="101002"/>
                  <a:pt x="74612" y="103648"/>
                </a:cubicBezTo>
                <a:cubicBezTo>
                  <a:pt x="35454" y="106294"/>
                  <a:pt x="0" y="100473"/>
                  <a:pt x="0" y="100473"/>
                </a:cubicBezTo>
                <a:cubicBezTo>
                  <a:pt x="39158" y="100737"/>
                  <a:pt x="292364" y="120845"/>
                  <a:pt x="309562" y="105235"/>
                </a:cubicBezTo>
                <a:cubicBezTo>
                  <a:pt x="326760" y="89625"/>
                  <a:pt x="79375" y="-7477"/>
                  <a:pt x="104775" y="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094BF5F6-D561-4D1A-98C3-5F2A808B80DC}"/>
              </a:ext>
            </a:extLst>
          </p:cNvPr>
          <p:cNvSpPr/>
          <p:nvPr/>
        </p:nvSpPr>
        <p:spPr>
          <a:xfrm>
            <a:off x="2970213" y="6096000"/>
            <a:ext cx="871916" cy="288005"/>
          </a:xfrm>
          <a:custGeom>
            <a:avLst/>
            <a:gdLst>
              <a:gd name="connsiteX0" fmla="*/ 185737 w 871916"/>
              <a:gd name="connsiteY0" fmla="*/ 287338 h 288005"/>
              <a:gd name="connsiteX1" fmla="*/ 117475 w 871916"/>
              <a:gd name="connsiteY1" fmla="*/ 220663 h 288005"/>
              <a:gd name="connsiteX2" fmla="*/ 0 w 871916"/>
              <a:gd name="connsiteY2" fmla="*/ 90488 h 288005"/>
              <a:gd name="connsiteX3" fmla="*/ 119062 w 871916"/>
              <a:gd name="connsiteY3" fmla="*/ 136525 h 288005"/>
              <a:gd name="connsiteX4" fmla="*/ 401637 w 871916"/>
              <a:gd name="connsiteY4" fmla="*/ 80963 h 288005"/>
              <a:gd name="connsiteX5" fmla="*/ 385762 w 871916"/>
              <a:gd name="connsiteY5" fmla="*/ 98425 h 288005"/>
              <a:gd name="connsiteX6" fmla="*/ 544512 w 871916"/>
              <a:gd name="connsiteY6" fmla="*/ 107950 h 288005"/>
              <a:gd name="connsiteX7" fmla="*/ 763587 w 871916"/>
              <a:gd name="connsiteY7" fmla="*/ 57150 h 288005"/>
              <a:gd name="connsiteX8" fmla="*/ 869950 w 871916"/>
              <a:gd name="connsiteY8" fmla="*/ 39688 h 288005"/>
              <a:gd name="connsiteX9" fmla="*/ 677862 w 871916"/>
              <a:gd name="connsiteY9" fmla="*/ 17463 h 288005"/>
              <a:gd name="connsiteX10" fmla="*/ 501650 w 871916"/>
              <a:gd name="connsiteY10" fmla="*/ 0 h 288005"/>
              <a:gd name="connsiteX11" fmla="*/ 617537 w 871916"/>
              <a:gd name="connsiteY11" fmla="*/ 19050 h 288005"/>
              <a:gd name="connsiteX12" fmla="*/ 379412 w 871916"/>
              <a:gd name="connsiteY12" fmla="*/ 73025 h 288005"/>
              <a:gd name="connsiteX13" fmla="*/ 804862 w 871916"/>
              <a:gd name="connsiteY13" fmla="*/ 12700 h 288005"/>
              <a:gd name="connsiteX14" fmla="*/ 347662 w 871916"/>
              <a:gd name="connsiteY14" fmla="*/ 63500 h 288005"/>
              <a:gd name="connsiteX15" fmla="*/ 212725 w 871916"/>
              <a:gd name="connsiteY15" fmla="*/ 111125 h 288005"/>
              <a:gd name="connsiteX16" fmla="*/ 60325 w 871916"/>
              <a:gd name="connsiteY16" fmla="*/ 134938 h 288005"/>
              <a:gd name="connsiteX17" fmla="*/ 58737 w 871916"/>
              <a:gd name="connsiteY17" fmla="*/ 182563 h 288005"/>
              <a:gd name="connsiteX18" fmla="*/ 185737 w 871916"/>
              <a:gd name="connsiteY18" fmla="*/ 287338 h 28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71916" h="288005">
                <a:moveTo>
                  <a:pt x="185737" y="287338"/>
                </a:moveTo>
                <a:cubicBezTo>
                  <a:pt x="195527" y="293688"/>
                  <a:pt x="148431" y="253471"/>
                  <a:pt x="117475" y="220663"/>
                </a:cubicBezTo>
                <a:cubicBezTo>
                  <a:pt x="86519" y="187855"/>
                  <a:pt x="-264" y="104511"/>
                  <a:pt x="0" y="90488"/>
                </a:cubicBezTo>
                <a:cubicBezTo>
                  <a:pt x="264" y="76465"/>
                  <a:pt x="52123" y="138112"/>
                  <a:pt x="119062" y="136525"/>
                </a:cubicBezTo>
                <a:cubicBezTo>
                  <a:pt x="186001" y="134938"/>
                  <a:pt x="357187" y="87313"/>
                  <a:pt x="401637" y="80963"/>
                </a:cubicBezTo>
                <a:cubicBezTo>
                  <a:pt x="446087" y="74613"/>
                  <a:pt x="361950" y="93927"/>
                  <a:pt x="385762" y="98425"/>
                </a:cubicBezTo>
                <a:cubicBezTo>
                  <a:pt x="409575" y="102923"/>
                  <a:pt x="481541" y="114829"/>
                  <a:pt x="544512" y="107950"/>
                </a:cubicBezTo>
                <a:cubicBezTo>
                  <a:pt x="607483" y="101071"/>
                  <a:pt x="709347" y="68527"/>
                  <a:pt x="763587" y="57150"/>
                </a:cubicBezTo>
                <a:cubicBezTo>
                  <a:pt x="817827" y="45773"/>
                  <a:pt x="884237" y="46302"/>
                  <a:pt x="869950" y="39688"/>
                </a:cubicBezTo>
                <a:cubicBezTo>
                  <a:pt x="855663" y="33074"/>
                  <a:pt x="739245" y="24078"/>
                  <a:pt x="677862" y="17463"/>
                </a:cubicBezTo>
                <a:lnTo>
                  <a:pt x="501650" y="0"/>
                </a:lnTo>
                <a:cubicBezTo>
                  <a:pt x="491596" y="264"/>
                  <a:pt x="637910" y="6879"/>
                  <a:pt x="617537" y="19050"/>
                </a:cubicBezTo>
                <a:cubicBezTo>
                  <a:pt x="597164" y="31221"/>
                  <a:pt x="348191" y="74083"/>
                  <a:pt x="379412" y="73025"/>
                </a:cubicBezTo>
                <a:cubicBezTo>
                  <a:pt x="410633" y="71967"/>
                  <a:pt x="810154" y="14287"/>
                  <a:pt x="804862" y="12700"/>
                </a:cubicBezTo>
                <a:cubicBezTo>
                  <a:pt x="799570" y="11113"/>
                  <a:pt x="446351" y="47096"/>
                  <a:pt x="347662" y="63500"/>
                </a:cubicBezTo>
                <a:cubicBezTo>
                  <a:pt x="248973" y="79904"/>
                  <a:pt x="260615" y="99219"/>
                  <a:pt x="212725" y="111125"/>
                </a:cubicBezTo>
                <a:cubicBezTo>
                  <a:pt x="164835" y="123031"/>
                  <a:pt x="85990" y="123032"/>
                  <a:pt x="60325" y="134938"/>
                </a:cubicBezTo>
                <a:cubicBezTo>
                  <a:pt x="34660" y="146844"/>
                  <a:pt x="37835" y="156105"/>
                  <a:pt x="58737" y="182563"/>
                </a:cubicBezTo>
                <a:cubicBezTo>
                  <a:pt x="79639" y="209021"/>
                  <a:pt x="175947" y="280988"/>
                  <a:pt x="185737" y="287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AAD0512C-287D-4A6C-9DE3-A39425DA4107}"/>
              </a:ext>
            </a:extLst>
          </p:cNvPr>
          <p:cNvSpPr/>
          <p:nvPr/>
        </p:nvSpPr>
        <p:spPr>
          <a:xfrm>
            <a:off x="2787920" y="5808358"/>
            <a:ext cx="353510" cy="599149"/>
          </a:xfrm>
          <a:custGeom>
            <a:avLst/>
            <a:gdLst>
              <a:gd name="connsiteX0" fmla="*/ 353213 w 353510"/>
              <a:gd name="connsiteY0" fmla="*/ 54809 h 599149"/>
              <a:gd name="connsiteX1" fmla="*/ 198697 w 353510"/>
              <a:gd name="connsiteY1" fmla="*/ 279175 h 599149"/>
              <a:gd name="connsiteX2" fmla="*/ 181763 w 353510"/>
              <a:gd name="connsiteY2" fmla="*/ 442159 h 599149"/>
              <a:gd name="connsiteX3" fmla="*/ 262197 w 353510"/>
              <a:gd name="connsiteY3" fmla="*/ 594559 h 599149"/>
              <a:gd name="connsiteX4" fmla="*/ 200813 w 353510"/>
              <a:gd name="connsiteY4" fmla="*/ 537409 h 599149"/>
              <a:gd name="connsiteX5" fmla="*/ 48413 w 353510"/>
              <a:gd name="connsiteY5" fmla="*/ 317275 h 599149"/>
              <a:gd name="connsiteX6" fmla="*/ 6080 w 353510"/>
              <a:gd name="connsiteY6" fmla="*/ 226259 h 599149"/>
              <a:gd name="connsiteX7" fmla="*/ 162713 w 353510"/>
              <a:gd name="connsiteY7" fmla="*/ 1892 h 599149"/>
              <a:gd name="connsiteX8" fmla="*/ 73813 w 353510"/>
              <a:gd name="connsiteY8" fmla="*/ 124659 h 599149"/>
              <a:gd name="connsiteX9" fmla="*/ 31480 w 353510"/>
              <a:gd name="connsiteY9" fmla="*/ 232609 h 599149"/>
              <a:gd name="connsiteX10" fmla="*/ 48413 w 353510"/>
              <a:gd name="connsiteY10" fmla="*/ 302459 h 599149"/>
              <a:gd name="connsiteX11" fmla="*/ 215630 w 353510"/>
              <a:gd name="connsiteY11" fmla="*/ 583975 h 599149"/>
              <a:gd name="connsiteX12" fmla="*/ 190230 w 353510"/>
              <a:gd name="connsiteY12" fmla="*/ 467559 h 599149"/>
              <a:gd name="connsiteX13" fmla="*/ 154247 w 353510"/>
              <a:gd name="connsiteY13" fmla="*/ 342675 h 599149"/>
              <a:gd name="connsiteX14" fmla="*/ 353213 w 353510"/>
              <a:gd name="connsiteY14" fmla="*/ 54809 h 59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3510" h="599149">
                <a:moveTo>
                  <a:pt x="353213" y="54809"/>
                </a:moveTo>
                <a:cubicBezTo>
                  <a:pt x="360621" y="44226"/>
                  <a:pt x="227272" y="214617"/>
                  <a:pt x="198697" y="279175"/>
                </a:cubicBezTo>
                <a:cubicBezTo>
                  <a:pt x="170122" y="343733"/>
                  <a:pt x="171180" y="389595"/>
                  <a:pt x="181763" y="442159"/>
                </a:cubicBezTo>
                <a:cubicBezTo>
                  <a:pt x="192346" y="494723"/>
                  <a:pt x="259022" y="578684"/>
                  <a:pt x="262197" y="594559"/>
                </a:cubicBezTo>
                <a:cubicBezTo>
                  <a:pt x="265372" y="610434"/>
                  <a:pt x="236444" y="583623"/>
                  <a:pt x="200813" y="537409"/>
                </a:cubicBezTo>
                <a:cubicBezTo>
                  <a:pt x="165182" y="491195"/>
                  <a:pt x="80868" y="369133"/>
                  <a:pt x="48413" y="317275"/>
                </a:cubicBezTo>
                <a:cubicBezTo>
                  <a:pt x="15958" y="265417"/>
                  <a:pt x="-12970" y="278823"/>
                  <a:pt x="6080" y="226259"/>
                </a:cubicBezTo>
                <a:cubicBezTo>
                  <a:pt x="25130" y="173695"/>
                  <a:pt x="151424" y="18825"/>
                  <a:pt x="162713" y="1892"/>
                </a:cubicBezTo>
                <a:cubicBezTo>
                  <a:pt x="174002" y="-15041"/>
                  <a:pt x="95685" y="86206"/>
                  <a:pt x="73813" y="124659"/>
                </a:cubicBezTo>
                <a:cubicBezTo>
                  <a:pt x="51941" y="163112"/>
                  <a:pt x="35713" y="202976"/>
                  <a:pt x="31480" y="232609"/>
                </a:cubicBezTo>
                <a:cubicBezTo>
                  <a:pt x="27247" y="262242"/>
                  <a:pt x="17721" y="243898"/>
                  <a:pt x="48413" y="302459"/>
                </a:cubicBezTo>
                <a:cubicBezTo>
                  <a:pt x="79105" y="361020"/>
                  <a:pt x="191994" y="556458"/>
                  <a:pt x="215630" y="583975"/>
                </a:cubicBezTo>
                <a:cubicBezTo>
                  <a:pt x="239266" y="611492"/>
                  <a:pt x="200461" y="507776"/>
                  <a:pt x="190230" y="467559"/>
                </a:cubicBezTo>
                <a:cubicBezTo>
                  <a:pt x="179999" y="427342"/>
                  <a:pt x="125672" y="414995"/>
                  <a:pt x="154247" y="342675"/>
                </a:cubicBezTo>
                <a:cubicBezTo>
                  <a:pt x="182822" y="270356"/>
                  <a:pt x="345805" y="65392"/>
                  <a:pt x="353213" y="54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9C398EA8-9AB2-46AA-BC8F-2F60933556C9}"/>
              </a:ext>
            </a:extLst>
          </p:cNvPr>
          <p:cNvSpPr/>
          <p:nvPr/>
        </p:nvSpPr>
        <p:spPr>
          <a:xfrm>
            <a:off x="2346547" y="4879593"/>
            <a:ext cx="191220" cy="787250"/>
          </a:xfrm>
          <a:custGeom>
            <a:avLst/>
            <a:gdLst>
              <a:gd name="connsiteX0" fmla="*/ 2953 w 191220"/>
              <a:gd name="connsiteY0" fmla="*/ 3557 h 787250"/>
              <a:gd name="connsiteX1" fmla="*/ 69628 w 191220"/>
              <a:gd name="connsiteY1" fmla="*/ 28957 h 787250"/>
              <a:gd name="connsiteX2" fmla="*/ 187103 w 191220"/>
              <a:gd name="connsiteY2" fmla="*/ 86107 h 787250"/>
              <a:gd name="connsiteX3" fmla="*/ 164878 w 191220"/>
              <a:gd name="connsiteY3" fmla="*/ 175007 h 787250"/>
              <a:gd name="connsiteX4" fmla="*/ 168053 w 191220"/>
              <a:gd name="connsiteY4" fmla="*/ 784607 h 787250"/>
              <a:gd name="connsiteX5" fmla="*/ 168053 w 191220"/>
              <a:gd name="connsiteY5" fmla="*/ 397257 h 787250"/>
              <a:gd name="connsiteX6" fmla="*/ 142653 w 191220"/>
              <a:gd name="connsiteY6" fmla="*/ 419482 h 787250"/>
              <a:gd name="connsiteX7" fmla="*/ 164878 w 191220"/>
              <a:gd name="connsiteY7" fmla="*/ 105157 h 787250"/>
              <a:gd name="connsiteX8" fmla="*/ 2953 w 191220"/>
              <a:gd name="connsiteY8" fmla="*/ 3557 h 78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220" h="787250">
                <a:moveTo>
                  <a:pt x="2953" y="3557"/>
                </a:moveTo>
                <a:cubicBezTo>
                  <a:pt x="-12922" y="-9143"/>
                  <a:pt x="38936" y="15199"/>
                  <a:pt x="69628" y="28957"/>
                </a:cubicBezTo>
                <a:cubicBezTo>
                  <a:pt x="100320" y="42715"/>
                  <a:pt x="171228" y="61765"/>
                  <a:pt x="187103" y="86107"/>
                </a:cubicBezTo>
                <a:cubicBezTo>
                  <a:pt x="202978" y="110449"/>
                  <a:pt x="168053" y="58590"/>
                  <a:pt x="164878" y="175007"/>
                </a:cubicBezTo>
                <a:cubicBezTo>
                  <a:pt x="161703" y="291424"/>
                  <a:pt x="167524" y="747565"/>
                  <a:pt x="168053" y="784607"/>
                </a:cubicBezTo>
                <a:cubicBezTo>
                  <a:pt x="168582" y="821649"/>
                  <a:pt x="172286" y="458111"/>
                  <a:pt x="168053" y="397257"/>
                </a:cubicBezTo>
                <a:cubicBezTo>
                  <a:pt x="163820" y="336403"/>
                  <a:pt x="143182" y="468165"/>
                  <a:pt x="142653" y="419482"/>
                </a:cubicBezTo>
                <a:cubicBezTo>
                  <a:pt x="142124" y="370799"/>
                  <a:pt x="188161" y="176595"/>
                  <a:pt x="164878" y="105157"/>
                </a:cubicBezTo>
                <a:cubicBezTo>
                  <a:pt x="141595" y="33719"/>
                  <a:pt x="18828" y="16257"/>
                  <a:pt x="2953" y="3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B7DC2B8E-50BF-4560-978D-1F8F652DEDA1}"/>
              </a:ext>
            </a:extLst>
          </p:cNvPr>
          <p:cNvSpPr/>
          <p:nvPr/>
        </p:nvSpPr>
        <p:spPr>
          <a:xfrm>
            <a:off x="2647168" y="4723037"/>
            <a:ext cx="264455" cy="983162"/>
          </a:xfrm>
          <a:custGeom>
            <a:avLst/>
            <a:gdLst>
              <a:gd name="connsiteX0" fmla="*/ 210332 w 264455"/>
              <a:gd name="connsiteY0" fmla="*/ 1363 h 983162"/>
              <a:gd name="connsiteX1" fmla="*/ 70632 w 264455"/>
              <a:gd name="connsiteY1" fmla="*/ 201388 h 983162"/>
              <a:gd name="connsiteX2" fmla="*/ 73807 w 264455"/>
              <a:gd name="connsiteY2" fmla="*/ 487138 h 983162"/>
              <a:gd name="connsiteX3" fmla="*/ 51582 w 264455"/>
              <a:gd name="connsiteY3" fmla="*/ 233138 h 983162"/>
              <a:gd name="connsiteX4" fmla="*/ 96032 w 264455"/>
              <a:gd name="connsiteY4" fmla="*/ 728438 h 983162"/>
              <a:gd name="connsiteX5" fmla="*/ 264307 w 264455"/>
              <a:gd name="connsiteY5" fmla="*/ 969738 h 983162"/>
              <a:gd name="connsiteX6" fmla="*/ 64282 w 264455"/>
              <a:gd name="connsiteY6" fmla="*/ 950688 h 983162"/>
              <a:gd name="connsiteX7" fmla="*/ 7132 w 264455"/>
              <a:gd name="connsiteY7" fmla="*/ 937988 h 983162"/>
              <a:gd name="connsiteX8" fmla="*/ 203982 w 264455"/>
              <a:gd name="connsiteY8" fmla="*/ 906238 h 983162"/>
              <a:gd name="connsiteX9" fmla="*/ 111907 w 264455"/>
              <a:gd name="connsiteY9" fmla="*/ 683988 h 983162"/>
              <a:gd name="connsiteX10" fmla="*/ 29357 w 264455"/>
              <a:gd name="connsiteY10" fmla="*/ 299813 h 983162"/>
              <a:gd name="connsiteX11" fmla="*/ 210332 w 264455"/>
              <a:gd name="connsiteY11" fmla="*/ 1363 h 98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4455" h="983162">
                <a:moveTo>
                  <a:pt x="210332" y="1363"/>
                </a:moveTo>
                <a:cubicBezTo>
                  <a:pt x="217211" y="-15041"/>
                  <a:pt x="93386" y="120426"/>
                  <a:pt x="70632" y="201388"/>
                </a:cubicBezTo>
                <a:cubicBezTo>
                  <a:pt x="47878" y="282350"/>
                  <a:pt x="76982" y="481846"/>
                  <a:pt x="73807" y="487138"/>
                </a:cubicBezTo>
                <a:cubicBezTo>
                  <a:pt x="70632" y="492430"/>
                  <a:pt x="47878" y="192921"/>
                  <a:pt x="51582" y="233138"/>
                </a:cubicBezTo>
                <a:cubicBezTo>
                  <a:pt x="55286" y="273355"/>
                  <a:pt x="60578" y="605671"/>
                  <a:pt x="96032" y="728438"/>
                </a:cubicBezTo>
                <a:cubicBezTo>
                  <a:pt x="131486" y="851205"/>
                  <a:pt x="269599" y="932696"/>
                  <a:pt x="264307" y="969738"/>
                </a:cubicBezTo>
                <a:cubicBezTo>
                  <a:pt x="259015" y="1006780"/>
                  <a:pt x="107144" y="955980"/>
                  <a:pt x="64282" y="950688"/>
                </a:cubicBezTo>
                <a:cubicBezTo>
                  <a:pt x="21420" y="945396"/>
                  <a:pt x="-16151" y="945396"/>
                  <a:pt x="7132" y="937988"/>
                </a:cubicBezTo>
                <a:cubicBezTo>
                  <a:pt x="30415" y="930580"/>
                  <a:pt x="186520" y="948571"/>
                  <a:pt x="203982" y="906238"/>
                </a:cubicBezTo>
                <a:cubicBezTo>
                  <a:pt x="221444" y="863905"/>
                  <a:pt x="141011" y="785059"/>
                  <a:pt x="111907" y="683988"/>
                </a:cubicBezTo>
                <a:cubicBezTo>
                  <a:pt x="82803" y="582917"/>
                  <a:pt x="10307" y="413055"/>
                  <a:pt x="29357" y="299813"/>
                </a:cubicBezTo>
                <a:cubicBezTo>
                  <a:pt x="48407" y="186571"/>
                  <a:pt x="203453" y="17767"/>
                  <a:pt x="210332" y="1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C7A6883A-CABE-4D3C-AF04-928FD8157C10}"/>
              </a:ext>
            </a:extLst>
          </p:cNvPr>
          <p:cNvSpPr/>
          <p:nvPr/>
        </p:nvSpPr>
        <p:spPr>
          <a:xfrm>
            <a:off x="3218856" y="5072560"/>
            <a:ext cx="351053" cy="323402"/>
          </a:xfrm>
          <a:custGeom>
            <a:avLst/>
            <a:gdLst>
              <a:gd name="connsiteX0" fmla="*/ 594 w 351053"/>
              <a:gd name="connsiteY0" fmla="*/ 1090 h 323402"/>
              <a:gd name="connsiteX1" fmla="*/ 279994 w 351053"/>
              <a:gd name="connsiteY1" fmla="*/ 293190 h 323402"/>
              <a:gd name="connsiteX2" fmla="*/ 349844 w 351053"/>
              <a:gd name="connsiteY2" fmla="*/ 305890 h 323402"/>
              <a:gd name="connsiteX3" fmla="*/ 241894 w 351053"/>
              <a:gd name="connsiteY3" fmla="*/ 220165 h 323402"/>
              <a:gd name="connsiteX4" fmla="*/ 206969 w 351053"/>
              <a:gd name="connsiteY4" fmla="*/ 194765 h 323402"/>
              <a:gd name="connsiteX5" fmla="*/ 594 w 351053"/>
              <a:gd name="connsiteY5" fmla="*/ 1090 h 32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053" h="323402">
                <a:moveTo>
                  <a:pt x="594" y="1090"/>
                </a:moveTo>
                <a:cubicBezTo>
                  <a:pt x="12765" y="17494"/>
                  <a:pt x="221786" y="242390"/>
                  <a:pt x="279994" y="293190"/>
                </a:cubicBezTo>
                <a:cubicBezTo>
                  <a:pt x="338202" y="343990"/>
                  <a:pt x="356194" y="318061"/>
                  <a:pt x="349844" y="305890"/>
                </a:cubicBezTo>
                <a:cubicBezTo>
                  <a:pt x="343494" y="293719"/>
                  <a:pt x="265706" y="238686"/>
                  <a:pt x="241894" y="220165"/>
                </a:cubicBezTo>
                <a:cubicBezTo>
                  <a:pt x="218082" y="201644"/>
                  <a:pt x="247186" y="231278"/>
                  <a:pt x="206969" y="194765"/>
                </a:cubicBezTo>
                <a:cubicBezTo>
                  <a:pt x="166752" y="158253"/>
                  <a:pt x="-11577" y="-15314"/>
                  <a:pt x="594" y="1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1D651A7A-D98F-4A26-8F6F-F39AEA31980A}"/>
              </a:ext>
            </a:extLst>
          </p:cNvPr>
          <p:cNvSpPr/>
          <p:nvPr/>
        </p:nvSpPr>
        <p:spPr>
          <a:xfrm>
            <a:off x="2997193" y="5678475"/>
            <a:ext cx="524675" cy="536230"/>
          </a:xfrm>
          <a:custGeom>
            <a:avLst/>
            <a:gdLst>
              <a:gd name="connsiteX0" fmla="*/ 390532 w 524675"/>
              <a:gd name="connsiteY0" fmla="*/ 1600 h 536230"/>
              <a:gd name="connsiteX1" fmla="*/ 168282 w 524675"/>
              <a:gd name="connsiteY1" fmla="*/ 388950 h 536230"/>
              <a:gd name="connsiteX2" fmla="*/ 7 w 524675"/>
              <a:gd name="connsiteY2" fmla="*/ 535000 h 536230"/>
              <a:gd name="connsiteX3" fmla="*/ 161932 w 524675"/>
              <a:gd name="connsiteY3" fmla="*/ 455625 h 536230"/>
              <a:gd name="connsiteX4" fmla="*/ 273057 w 524675"/>
              <a:gd name="connsiteY4" fmla="*/ 395300 h 536230"/>
              <a:gd name="connsiteX5" fmla="*/ 523882 w 524675"/>
              <a:gd name="connsiteY5" fmla="*/ 160350 h 536230"/>
              <a:gd name="connsiteX6" fmla="*/ 352432 w 524675"/>
              <a:gd name="connsiteY6" fmla="*/ 290525 h 536230"/>
              <a:gd name="connsiteX7" fmla="*/ 352432 w 524675"/>
              <a:gd name="connsiteY7" fmla="*/ 274650 h 536230"/>
              <a:gd name="connsiteX8" fmla="*/ 419107 w 524675"/>
              <a:gd name="connsiteY8" fmla="*/ 131775 h 536230"/>
              <a:gd name="connsiteX9" fmla="*/ 269882 w 524675"/>
              <a:gd name="connsiteY9" fmla="*/ 363550 h 536230"/>
              <a:gd name="connsiteX10" fmla="*/ 107957 w 524675"/>
              <a:gd name="connsiteY10" fmla="*/ 461975 h 536230"/>
              <a:gd name="connsiteX11" fmla="*/ 215907 w 524675"/>
              <a:gd name="connsiteY11" fmla="*/ 258775 h 536230"/>
              <a:gd name="connsiteX12" fmla="*/ 390532 w 524675"/>
              <a:gd name="connsiteY12" fmla="*/ 1600 h 53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4675" h="536230">
                <a:moveTo>
                  <a:pt x="390532" y="1600"/>
                </a:moveTo>
                <a:cubicBezTo>
                  <a:pt x="382595" y="23296"/>
                  <a:pt x="233369" y="300050"/>
                  <a:pt x="168282" y="388950"/>
                </a:cubicBezTo>
                <a:cubicBezTo>
                  <a:pt x="103195" y="477850"/>
                  <a:pt x="1065" y="523888"/>
                  <a:pt x="7" y="535000"/>
                </a:cubicBezTo>
                <a:cubicBezTo>
                  <a:pt x="-1051" y="546112"/>
                  <a:pt x="116424" y="478908"/>
                  <a:pt x="161932" y="455625"/>
                </a:cubicBezTo>
                <a:cubicBezTo>
                  <a:pt x="207440" y="432342"/>
                  <a:pt x="212732" y="444512"/>
                  <a:pt x="273057" y="395300"/>
                </a:cubicBezTo>
                <a:cubicBezTo>
                  <a:pt x="333382" y="346088"/>
                  <a:pt x="510653" y="177813"/>
                  <a:pt x="523882" y="160350"/>
                </a:cubicBezTo>
                <a:cubicBezTo>
                  <a:pt x="537111" y="142888"/>
                  <a:pt x="381007" y="271475"/>
                  <a:pt x="352432" y="290525"/>
                </a:cubicBezTo>
                <a:cubicBezTo>
                  <a:pt x="323857" y="309575"/>
                  <a:pt x="341319" y="301108"/>
                  <a:pt x="352432" y="274650"/>
                </a:cubicBezTo>
                <a:cubicBezTo>
                  <a:pt x="363544" y="248192"/>
                  <a:pt x="432865" y="116958"/>
                  <a:pt x="419107" y="131775"/>
                </a:cubicBezTo>
                <a:cubicBezTo>
                  <a:pt x="405349" y="146592"/>
                  <a:pt x="321740" y="308517"/>
                  <a:pt x="269882" y="363550"/>
                </a:cubicBezTo>
                <a:cubicBezTo>
                  <a:pt x="218024" y="418583"/>
                  <a:pt x="116953" y="479438"/>
                  <a:pt x="107957" y="461975"/>
                </a:cubicBezTo>
                <a:cubicBezTo>
                  <a:pt x="98961" y="444513"/>
                  <a:pt x="169340" y="332858"/>
                  <a:pt x="215907" y="258775"/>
                </a:cubicBezTo>
                <a:cubicBezTo>
                  <a:pt x="262474" y="184692"/>
                  <a:pt x="398469" y="-20096"/>
                  <a:pt x="390532" y="1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2CE41221-1B3C-4CA0-A213-EF8E313C4BBC}"/>
              </a:ext>
            </a:extLst>
          </p:cNvPr>
          <p:cNvSpPr/>
          <p:nvPr/>
        </p:nvSpPr>
        <p:spPr>
          <a:xfrm>
            <a:off x="3048000" y="4313751"/>
            <a:ext cx="322625" cy="760061"/>
          </a:xfrm>
          <a:custGeom>
            <a:avLst/>
            <a:gdLst>
              <a:gd name="connsiteX0" fmla="*/ 12700 w 322625"/>
              <a:gd name="connsiteY0" fmla="*/ 16 h 760061"/>
              <a:gd name="connsiteX1" fmla="*/ 76200 w 322625"/>
              <a:gd name="connsiteY1" fmla="*/ 300582 h 760061"/>
              <a:gd name="connsiteX2" fmla="*/ 0 w 322625"/>
              <a:gd name="connsiteY2" fmla="*/ 182049 h 760061"/>
              <a:gd name="connsiteX3" fmla="*/ 131233 w 322625"/>
              <a:gd name="connsiteY3" fmla="*/ 389482 h 760061"/>
              <a:gd name="connsiteX4" fmla="*/ 321733 w 322625"/>
              <a:gd name="connsiteY4" fmla="*/ 757782 h 760061"/>
              <a:gd name="connsiteX5" fmla="*/ 207433 w 322625"/>
              <a:gd name="connsiteY5" fmla="*/ 554582 h 760061"/>
              <a:gd name="connsiteX6" fmla="*/ 59267 w 322625"/>
              <a:gd name="connsiteY6" fmla="*/ 287882 h 760061"/>
              <a:gd name="connsiteX7" fmla="*/ 12700 w 322625"/>
              <a:gd name="connsiteY7" fmla="*/ 16 h 76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625" h="760061">
                <a:moveTo>
                  <a:pt x="12700" y="16"/>
                </a:moveTo>
                <a:cubicBezTo>
                  <a:pt x="15522" y="2133"/>
                  <a:pt x="78317" y="270243"/>
                  <a:pt x="76200" y="300582"/>
                </a:cubicBezTo>
                <a:cubicBezTo>
                  <a:pt x="74083" y="330921"/>
                  <a:pt x="0" y="182049"/>
                  <a:pt x="0" y="182049"/>
                </a:cubicBezTo>
                <a:cubicBezTo>
                  <a:pt x="9172" y="196866"/>
                  <a:pt x="77611" y="293527"/>
                  <a:pt x="131233" y="389482"/>
                </a:cubicBezTo>
                <a:cubicBezTo>
                  <a:pt x="184855" y="485437"/>
                  <a:pt x="309033" y="730265"/>
                  <a:pt x="321733" y="757782"/>
                </a:cubicBezTo>
                <a:cubicBezTo>
                  <a:pt x="334433" y="785299"/>
                  <a:pt x="207433" y="554582"/>
                  <a:pt x="207433" y="554582"/>
                </a:cubicBezTo>
                <a:cubicBezTo>
                  <a:pt x="163689" y="476265"/>
                  <a:pt x="91017" y="380310"/>
                  <a:pt x="59267" y="287882"/>
                </a:cubicBezTo>
                <a:cubicBezTo>
                  <a:pt x="27517" y="195454"/>
                  <a:pt x="9878" y="-2101"/>
                  <a:pt x="12700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BF606E5F-6BCA-475F-9033-8243F2FF33AC}"/>
              </a:ext>
            </a:extLst>
          </p:cNvPr>
          <p:cNvSpPr/>
          <p:nvPr/>
        </p:nvSpPr>
        <p:spPr>
          <a:xfrm>
            <a:off x="5233831" y="3833804"/>
            <a:ext cx="546672" cy="524780"/>
          </a:xfrm>
          <a:custGeom>
            <a:avLst/>
            <a:gdLst>
              <a:gd name="connsiteX0" fmla="*/ 157 w 546672"/>
              <a:gd name="connsiteY0" fmla="*/ 9 h 524780"/>
              <a:gd name="connsiteX1" fmla="*/ 25557 w 546672"/>
              <a:gd name="connsiteY1" fmla="*/ 174634 h 524780"/>
              <a:gd name="connsiteX2" fmla="*/ 14444 w 546672"/>
              <a:gd name="connsiteY2" fmla="*/ 120659 h 524780"/>
              <a:gd name="connsiteX3" fmla="*/ 122394 w 546672"/>
              <a:gd name="connsiteY3" fmla="*/ 268296 h 524780"/>
              <a:gd name="connsiteX4" fmla="*/ 87469 w 546672"/>
              <a:gd name="connsiteY4" fmla="*/ 239721 h 524780"/>
              <a:gd name="connsiteX5" fmla="*/ 236694 w 546672"/>
              <a:gd name="connsiteY5" fmla="*/ 390534 h 524780"/>
              <a:gd name="connsiteX6" fmla="*/ 192244 w 546672"/>
              <a:gd name="connsiteY6" fmla="*/ 349259 h 524780"/>
              <a:gd name="connsiteX7" fmla="*/ 354169 w 546672"/>
              <a:gd name="connsiteY7" fmla="*/ 463559 h 524780"/>
              <a:gd name="connsiteX8" fmla="*/ 304957 w 546672"/>
              <a:gd name="connsiteY8" fmla="*/ 431809 h 524780"/>
              <a:gd name="connsiteX9" fmla="*/ 541494 w 546672"/>
              <a:gd name="connsiteY9" fmla="*/ 522296 h 524780"/>
              <a:gd name="connsiteX10" fmla="*/ 462119 w 546672"/>
              <a:gd name="connsiteY10" fmla="*/ 495309 h 524780"/>
              <a:gd name="connsiteX11" fmla="*/ 390682 w 546672"/>
              <a:gd name="connsiteY11" fmla="*/ 452446 h 524780"/>
              <a:gd name="connsiteX12" fmla="*/ 212882 w 546672"/>
              <a:gd name="connsiteY12" fmla="*/ 355609 h 524780"/>
              <a:gd name="connsiteX13" fmla="*/ 174782 w 546672"/>
              <a:gd name="connsiteY13" fmla="*/ 317509 h 524780"/>
              <a:gd name="connsiteX14" fmla="*/ 58894 w 546672"/>
              <a:gd name="connsiteY14" fmla="*/ 212734 h 524780"/>
              <a:gd name="connsiteX15" fmla="*/ 39844 w 546672"/>
              <a:gd name="connsiteY15" fmla="*/ 166696 h 524780"/>
              <a:gd name="connsiteX16" fmla="*/ 157 w 546672"/>
              <a:gd name="connsiteY16" fmla="*/ 9 h 52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6672" h="524780">
                <a:moveTo>
                  <a:pt x="157" y="9"/>
                </a:moveTo>
                <a:cubicBezTo>
                  <a:pt x="-2224" y="1332"/>
                  <a:pt x="23176" y="154526"/>
                  <a:pt x="25557" y="174634"/>
                </a:cubicBezTo>
                <a:cubicBezTo>
                  <a:pt x="27938" y="194742"/>
                  <a:pt x="-1695" y="105049"/>
                  <a:pt x="14444" y="120659"/>
                </a:cubicBezTo>
                <a:cubicBezTo>
                  <a:pt x="30583" y="136269"/>
                  <a:pt x="110223" y="248452"/>
                  <a:pt x="122394" y="268296"/>
                </a:cubicBezTo>
                <a:cubicBezTo>
                  <a:pt x="134565" y="288140"/>
                  <a:pt x="68419" y="219348"/>
                  <a:pt x="87469" y="239721"/>
                </a:cubicBezTo>
                <a:cubicBezTo>
                  <a:pt x="106519" y="260094"/>
                  <a:pt x="219232" y="372278"/>
                  <a:pt x="236694" y="390534"/>
                </a:cubicBezTo>
                <a:cubicBezTo>
                  <a:pt x="254156" y="408790"/>
                  <a:pt x="172665" y="337088"/>
                  <a:pt x="192244" y="349259"/>
                </a:cubicBezTo>
                <a:cubicBezTo>
                  <a:pt x="211823" y="361430"/>
                  <a:pt x="335384" y="449801"/>
                  <a:pt x="354169" y="463559"/>
                </a:cubicBezTo>
                <a:cubicBezTo>
                  <a:pt x="372954" y="477317"/>
                  <a:pt x="273736" y="422020"/>
                  <a:pt x="304957" y="431809"/>
                </a:cubicBezTo>
                <a:cubicBezTo>
                  <a:pt x="336178" y="441598"/>
                  <a:pt x="515300" y="511713"/>
                  <a:pt x="541494" y="522296"/>
                </a:cubicBezTo>
                <a:cubicBezTo>
                  <a:pt x="567688" y="532879"/>
                  <a:pt x="487254" y="506951"/>
                  <a:pt x="462119" y="495309"/>
                </a:cubicBezTo>
                <a:cubicBezTo>
                  <a:pt x="436984" y="483667"/>
                  <a:pt x="432221" y="475729"/>
                  <a:pt x="390682" y="452446"/>
                </a:cubicBezTo>
                <a:cubicBezTo>
                  <a:pt x="349143" y="429163"/>
                  <a:pt x="248865" y="378098"/>
                  <a:pt x="212882" y="355609"/>
                </a:cubicBezTo>
                <a:cubicBezTo>
                  <a:pt x="176899" y="333120"/>
                  <a:pt x="200447" y="341321"/>
                  <a:pt x="174782" y="317509"/>
                </a:cubicBezTo>
                <a:cubicBezTo>
                  <a:pt x="149117" y="293697"/>
                  <a:pt x="81384" y="237869"/>
                  <a:pt x="58894" y="212734"/>
                </a:cubicBezTo>
                <a:cubicBezTo>
                  <a:pt x="36404" y="187599"/>
                  <a:pt x="48575" y="199240"/>
                  <a:pt x="39844" y="166696"/>
                </a:cubicBezTo>
                <a:cubicBezTo>
                  <a:pt x="31113" y="134152"/>
                  <a:pt x="2538" y="-1314"/>
                  <a:pt x="157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C58F80A6-AFA9-4AC9-A903-1446A9DF6948}"/>
              </a:ext>
            </a:extLst>
          </p:cNvPr>
          <p:cNvSpPr/>
          <p:nvPr/>
        </p:nvSpPr>
        <p:spPr>
          <a:xfrm>
            <a:off x="6024680" y="3966901"/>
            <a:ext cx="171246" cy="383005"/>
          </a:xfrm>
          <a:custGeom>
            <a:avLst/>
            <a:gdLst>
              <a:gd name="connsiteX0" fmla="*/ 144345 w 171246"/>
              <a:gd name="connsiteY0" fmla="*/ 1849 h 383005"/>
              <a:gd name="connsiteX1" fmla="*/ 141170 w 171246"/>
              <a:gd name="connsiteY1" fmla="*/ 227274 h 383005"/>
              <a:gd name="connsiteX2" fmla="*/ 153870 w 171246"/>
              <a:gd name="connsiteY2" fmla="*/ 132024 h 383005"/>
              <a:gd name="connsiteX3" fmla="*/ 87195 w 171246"/>
              <a:gd name="connsiteY3" fmla="*/ 297124 h 383005"/>
              <a:gd name="connsiteX4" fmla="*/ 1470 w 171246"/>
              <a:gd name="connsiteY4" fmla="*/ 376499 h 383005"/>
              <a:gd name="connsiteX5" fmla="*/ 163395 w 171246"/>
              <a:gd name="connsiteY5" fmla="*/ 132024 h 383005"/>
              <a:gd name="connsiteX6" fmla="*/ 144345 w 171246"/>
              <a:gd name="connsiteY6" fmla="*/ 1849 h 38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246" h="383005">
                <a:moveTo>
                  <a:pt x="144345" y="1849"/>
                </a:moveTo>
                <a:cubicBezTo>
                  <a:pt x="140641" y="17724"/>
                  <a:pt x="139583" y="205578"/>
                  <a:pt x="141170" y="227274"/>
                </a:cubicBezTo>
                <a:cubicBezTo>
                  <a:pt x="142757" y="248970"/>
                  <a:pt x="162866" y="120382"/>
                  <a:pt x="153870" y="132024"/>
                </a:cubicBezTo>
                <a:cubicBezTo>
                  <a:pt x="144874" y="143666"/>
                  <a:pt x="112595" y="256378"/>
                  <a:pt x="87195" y="297124"/>
                </a:cubicBezTo>
                <a:cubicBezTo>
                  <a:pt x="61795" y="337870"/>
                  <a:pt x="-11230" y="404016"/>
                  <a:pt x="1470" y="376499"/>
                </a:cubicBezTo>
                <a:cubicBezTo>
                  <a:pt x="14170" y="348982"/>
                  <a:pt x="139053" y="188116"/>
                  <a:pt x="163395" y="132024"/>
                </a:cubicBezTo>
                <a:cubicBezTo>
                  <a:pt x="187737" y="75932"/>
                  <a:pt x="148049" y="-14026"/>
                  <a:pt x="144345" y="1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54F3117E-CD61-4FE2-9ED8-AECF43CB911D}"/>
              </a:ext>
            </a:extLst>
          </p:cNvPr>
          <p:cNvSpPr/>
          <p:nvPr/>
        </p:nvSpPr>
        <p:spPr>
          <a:xfrm>
            <a:off x="8355174" y="5492627"/>
            <a:ext cx="163933" cy="445479"/>
          </a:xfrm>
          <a:custGeom>
            <a:avLst/>
            <a:gdLst>
              <a:gd name="connsiteX0" fmla="*/ 3014 w 163933"/>
              <a:gd name="connsiteY0" fmla="*/ 147761 h 445479"/>
              <a:gd name="connsiteX1" fmla="*/ 72864 w 163933"/>
              <a:gd name="connsiteY1" fmla="*/ 322386 h 445479"/>
              <a:gd name="connsiteX2" fmla="*/ 37939 w 163933"/>
              <a:gd name="connsiteY2" fmla="*/ 255711 h 445479"/>
              <a:gd name="connsiteX3" fmla="*/ 109376 w 163933"/>
              <a:gd name="connsiteY3" fmla="*/ 387473 h 445479"/>
              <a:gd name="connsiteX4" fmla="*/ 161764 w 163933"/>
              <a:gd name="connsiteY4" fmla="*/ 441448 h 445479"/>
              <a:gd name="connsiteX5" fmla="*/ 34764 w 163933"/>
              <a:gd name="connsiteY5" fmla="*/ 285873 h 445479"/>
              <a:gd name="connsiteX6" fmla="*/ 60164 w 163933"/>
              <a:gd name="connsiteY6" fmla="*/ 312861 h 445479"/>
              <a:gd name="connsiteX7" fmla="*/ 1426 w 163933"/>
              <a:gd name="connsiteY7" fmla="*/ 231898 h 445479"/>
              <a:gd name="connsiteX8" fmla="*/ 17301 w 163933"/>
              <a:gd name="connsiteY8" fmla="*/ 1711 h 445479"/>
              <a:gd name="connsiteX9" fmla="*/ 3014 w 163933"/>
              <a:gd name="connsiteY9" fmla="*/ 147761 h 44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933" h="445479">
                <a:moveTo>
                  <a:pt x="3014" y="147761"/>
                </a:moveTo>
                <a:cubicBezTo>
                  <a:pt x="12274" y="201207"/>
                  <a:pt x="67043" y="304394"/>
                  <a:pt x="72864" y="322386"/>
                </a:cubicBezTo>
                <a:cubicBezTo>
                  <a:pt x="78685" y="340378"/>
                  <a:pt x="31854" y="244863"/>
                  <a:pt x="37939" y="255711"/>
                </a:cubicBezTo>
                <a:cubicBezTo>
                  <a:pt x="44024" y="266559"/>
                  <a:pt x="88739" y="356517"/>
                  <a:pt x="109376" y="387473"/>
                </a:cubicBezTo>
                <a:cubicBezTo>
                  <a:pt x="130013" y="418429"/>
                  <a:pt x="174199" y="458381"/>
                  <a:pt x="161764" y="441448"/>
                </a:cubicBezTo>
                <a:cubicBezTo>
                  <a:pt x="149329" y="424515"/>
                  <a:pt x="51697" y="307304"/>
                  <a:pt x="34764" y="285873"/>
                </a:cubicBezTo>
                <a:cubicBezTo>
                  <a:pt x="17831" y="264442"/>
                  <a:pt x="65720" y="321857"/>
                  <a:pt x="60164" y="312861"/>
                </a:cubicBezTo>
                <a:cubicBezTo>
                  <a:pt x="54608" y="303865"/>
                  <a:pt x="8570" y="283756"/>
                  <a:pt x="1426" y="231898"/>
                </a:cubicBezTo>
                <a:cubicBezTo>
                  <a:pt x="-5718" y="180040"/>
                  <a:pt x="16243" y="18380"/>
                  <a:pt x="17301" y="1711"/>
                </a:cubicBezTo>
                <a:cubicBezTo>
                  <a:pt x="18359" y="-14958"/>
                  <a:pt x="-6246" y="94315"/>
                  <a:pt x="3014" y="147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9324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000">
            <a:alpha val="5000"/>
          </a:srgb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0</Words>
  <Application>Microsoft Office PowerPoint</Application>
  <PresentationFormat>ワイド画面</PresentationFormat>
  <Paragraphs>0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28</cp:revision>
  <dcterms:created xsi:type="dcterms:W3CDTF">2022-02-26T00:07:12Z</dcterms:created>
  <dcterms:modified xsi:type="dcterms:W3CDTF">2022-02-27T01:01:02Z</dcterms:modified>
</cp:coreProperties>
</file>